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7" r:id="rId2"/>
    <p:sldId id="296" r:id="rId3"/>
    <p:sldId id="298" r:id="rId4"/>
    <p:sldId id="301" r:id="rId5"/>
    <p:sldId id="299" r:id="rId6"/>
    <p:sldId id="300" r:id="rId7"/>
    <p:sldId id="302" r:id="rId8"/>
    <p:sldId id="307" r:id="rId9"/>
    <p:sldId id="303" r:id="rId10"/>
    <p:sldId id="304" r:id="rId11"/>
    <p:sldId id="308" r:id="rId12"/>
    <p:sldId id="309" r:id="rId13"/>
    <p:sldId id="314" r:id="rId14"/>
    <p:sldId id="311" r:id="rId15"/>
    <p:sldId id="315" r:id="rId16"/>
    <p:sldId id="316" r:id="rId17"/>
    <p:sldId id="317" r:id="rId18"/>
    <p:sldId id="320" r:id="rId19"/>
    <p:sldId id="321" r:id="rId20"/>
    <p:sldId id="319" r:id="rId21"/>
    <p:sldId id="322" r:id="rId22"/>
    <p:sldId id="318" r:id="rId23"/>
    <p:sldId id="323" r:id="rId24"/>
    <p:sldId id="2007578505" r:id="rId25"/>
    <p:sldId id="200757850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174" userDrawn="1">
          <p15:clr>
            <a:srgbClr val="A4A3A4"/>
          </p15:clr>
        </p15:guide>
        <p15:guide id="4" pos="5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0F0"/>
    <a:srgbClr val="B0B6CE"/>
    <a:srgbClr val="D9DDE8"/>
    <a:srgbClr val="475174"/>
    <a:srgbClr val="D7DE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49" autoAdjust="0"/>
    <p:restoredTop sz="96135" autoAdjust="0"/>
  </p:normalViewPr>
  <p:slideViewPr>
    <p:cSldViewPr snapToGrid="0" showGuides="1">
      <p:cViewPr varScale="1">
        <p:scale>
          <a:sx n="65" d="100"/>
          <a:sy n="65" d="100"/>
        </p:scale>
        <p:origin x="96" y="1014"/>
      </p:cViewPr>
      <p:guideLst>
        <p:guide orient="horz" pos="2160"/>
        <p:guide pos="3840"/>
        <p:guide pos="7174"/>
        <p:guide pos="506"/>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F7FAD1-3275-4C02-B3A4-F9C545B5F59F}" type="datetimeFigureOut">
              <a:rPr lang="zh-CN" altLang="en-US" smtClean="0"/>
              <a:t>2024/3/24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D6FF9E-76A9-43D6-A2B5-F4A69FA484CC}" type="slidenum">
              <a:rPr lang="zh-CN" altLang="en-US" smtClean="0"/>
              <a:t>‹#›</a:t>
            </a:fld>
            <a:endParaRPr lang="zh-CN" altLang="en-US"/>
          </a:p>
        </p:txBody>
      </p:sp>
    </p:spTree>
    <p:extLst>
      <p:ext uri="{BB962C8B-B14F-4D97-AF65-F5344CB8AC3E}">
        <p14:creationId xmlns:p14="http://schemas.microsoft.com/office/powerpoint/2010/main" val="3169614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42D6FF9E-76A9-43D6-A2B5-F4A69FA484CC}" type="slidenum">
              <a:rPr lang="zh-CN" altLang="en-US" smtClean="0"/>
              <a:t>1</a:t>
            </a:fld>
            <a:endParaRPr lang="zh-CN" altLang="en-US"/>
          </a:p>
        </p:txBody>
      </p:sp>
    </p:spTree>
    <p:extLst>
      <p:ext uri="{BB962C8B-B14F-4D97-AF65-F5344CB8AC3E}">
        <p14:creationId xmlns:p14="http://schemas.microsoft.com/office/powerpoint/2010/main" val="3756575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10</a:t>
            </a:fld>
            <a:endParaRPr lang="zh-CN" altLang="en-US"/>
          </a:p>
        </p:txBody>
      </p:sp>
    </p:spTree>
    <p:extLst>
      <p:ext uri="{BB962C8B-B14F-4D97-AF65-F5344CB8AC3E}">
        <p14:creationId xmlns:p14="http://schemas.microsoft.com/office/powerpoint/2010/main" val="1714160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11</a:t>
            </a:fld>
            <a:endParaRPr lang="zh-CN" altLang="en-US"/>
          </a:p>
        </p:txBody>
      </p:sp>
    </p:spTree>
    <p:extLst>
      <p:ext uri="{BB962C8B-B14F-4D97-AF65-F5344CB8AC3E}">
        <p14:creationId xmlns:p14="http://schemas.microsoft.com/office/powerpoint/2010/main" val="2595825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12</a:t>
            </a:fld>
            <a:endParaRPr lang="zh-CN" altLang="en-US"/>
          </a:p>
        </p:txBody>
      </p:sp>
    </p:spTree>
    <p:extLst>
      <p:ext uri="{BB962C8B-B14F-4D97-AF65-F5344CB8AC3E}">
        <p14:creationId xmlns:p14="http://schemas.microsoft.com/office/powerpoint/2010/main" val="4020696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13</a:t>
            </a:fld>
            <a:endParaRPr lang="zh-CN" altLang="en-US"/>
          </a:p>
        </p:txBody>
      </p:sp>
    </p:spTree>
    <p:extLst>
      <p:ext uri="{BB962C8B-B14F-4D97-AF65-F5344CB8AC3E}">
        <p14:creationId xmlns:p14="http://schemas.microsoft.com/office/powerpoint/2010/main" val="1505382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14</a:t>
            </a:fld>
            <a:endParaRPr lang="zh-CN" altLang="en-US"/>
          </a:p>
        </p:txBody>
      </p:sp>
    </p:spTree>
    <p:extLst>
      <p:ext uri="{BB962C8B-B14F-4D97-AF65-F5344CB8AC3E}">
        <p14:creationId xmlns:p14="http://schemas.microsoft.com/office/powerpoint/2010/main" val="898275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15</a:t>
            </a:fld>
            <a:endParaRPr lang="zh-CN" altLang="en-US"/>
          </a:p>
        </p:txBody>
      </p:sp>
    </p:spTree>
    <p:extLst>
      <p:ext uri="{BB962C8B-B14F-4D97-AF65-F5344CB8AC3E}">
        <p14:creationId xmlns:p14="http://schemas.microsoft.com/office/powerpoint/2010/main" val="1011638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16</a:t>
            </a:fld>
            <a:endParaRPr lang="zh-CN" altLang="en-US"/>
          </a:p>
        </p:txBody>
      </p:sp>
    </p:spTree>
    <p:extLst>
      <p:ext uri="{BB962C8B-B14F-4D97-AF65-F5344CB8AC3E}">
        <p14:creationId xmlns:p14="http://schemas.microsoft.com/office/powerpoint/2010/main" val="2444739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17</a:t>
            </a:fld>
            <a:endParaRPr lang="zh-CN" altLang="en-US"/>
          </a:p>
        </p:txBody>
      </p:sp>
    </p:spTree>
    <p:extLst>
      <p:ext uri="{BB962C8B-B14F-4D97-AF65-F5344CB8AC3E}">
        <p14:creationId xmlns:p14="http://schemas.microsoft.com/office/powerpoint/2010/main" val="107827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18</a:t>
            </a:fld>
            <a:endParaRPr lang="zh-CN" altLang="en-US"/>
          </a:p>
        </p:txBody>
      </p:sp>
    </p:spTree>
    <p:extLst>
      <p:ext uri="{BB962C8B-B14F-4D97-AF65-F5344CB8AC3E}">
        <p14:creationId xmlns:p14="http://schemas.microsoft.com/office/powerpoint/2010/main" val="2243652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19</a:t>
            </a:fld>
            <a:endParaRPr lang="zh-CN" altLang="en-US"/>
          </a:p>
        </p:txBody>
      </p:sp>
    </p:spTree>
    <p:extLst>
      <p:ext uri="{BB962C8B-B14F-4D97-AF65-F5344CB8AC3E}">
        <p14:creationId xmlns:p14="http://schemas.microsoft.com/office/powerpoint/2010/main" val="1437550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2</a:t>
            </a:fld>
            <a:endParaRPr lang="zh-CN" altLang="en-US"/>
          </a:p>
        </p:txBody>
      </p:sp>
    </p:spTree>
    <p:extLst>
      <p:ext uri="{BB962C8B-B14F-4D97-AF65-F5344CB8AC3E}">
        <p14:creationId xmlns:p14="http://schemas.microsoft.com/office/powerpoint/2010/main" val="3835292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20</a:t>
            </a:fld>
            <a:endParaRPr lang="zh-CN" altLang="en-US"/>
          </a:p>
        </p:txBody>
      </p:sp>
    </p:spTree>
    <p:extLst>
      <p:ext uri="{BB962C8B-B14F-4D97-AF65-F5344CB8AC3E}">
        <p14:creationId xmlns:p14="http://schemas.microsoft.com/office/powerpoint/2010/main" val="235344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21</a:t>
            </a:fld>
            <a:endParaRPr lang="zh-CN" altLang="en-US"/>
          </a:p>
        </p:txBody>
      </p:sp>
    </p:spTree>
    <p:extLst>
      <p:ext uri="{BB962C8B-B14F-4D97-AF65-F5344CB8AC3E}">
        <p14:creationId xmlns:p14="http://schemas.microsoft.com/office/powerpoint/2010/main" val="884627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22</a:t>
            </a:fld>
            <a:endParaRPr lang="zh-CN" altLang="en-US"/>
          </a:p>
        </p:txBody>
      </p:sp>
    </p:spTree>
    <p:extLst>
      <p:ext uri="{BB962C8B-B14F-4D97-AF65-F5344CB8AC3E}">
        <p14:creationId xmlns:p14="http://schemas.microsoft.com/office/powerpoint/2010/main" val="3469163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42D6FF9E-76A9-43D6-A2B5-F4A69FA484CC}" type="slidenum">
              <a:rPr lang="zh-CN" altLang="en-US" smtClean="0"/>
              <a:t>23</a:t>
            </a:fld>
            <a:endParaRPr lang="zh-CN" altLang="en-US"/>
          </a:p>
        </p:txBody>
      </p:sp>
    </p:spTree>
    <p:extLst>
      <p:ext uri="{BB962C8B-B14F-4D97-AF65-F5344CB8AC3E}">
        <p14:creationId xmlns:p14="http://schemas.microsoft.com/office/powerpoint/2010/main" val="18023658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pPr/>
              <a:t>25</a:t>
            </a:fld>
            <a:endParaRPr lang="zh-CN" altLang="en-US"/>
          </a:p>
        </p:txBody>
      </p:sp>
    </p:spTree>
    <p:extLst>
      <p:ext uri="{BB962C8B-B14F-4D97-AF65-F5344CB8AC3E}">
        <p14:creationId xmlns:p14="http://schemas.microsoft.com/office/powerpoint/2010/main" val="2856597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3</a:t>
            </a:fld>
            <a:endParaRPr lang="zh-CN" altLang="en-US"/>
          </a:p>
        </p:txBody>
      </p:sp>
    </p:spTree>
    <p:extLst>
      <p:ext uri="{BB962C8B-B14F-4D97-AF65-F5344CB8AC3E}">
        <p14:creationId xmlns:p14="http://schemas.microsoft.com/office/powerpoint/2010/main" val="2804162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4</a:t>
            </a:fld>
            <a:endParaRPr lang="zh-CN" altLang="en-US"/>
          </a:p>
        </p:txBody>
      </p:sp>
    </p:spTree>
    <p:extLst>
      <p:ext uri="{BB962C8B-B14F-4D97-AF65-F5344CB8AC3E}">
        <p14:creationId xmlns:p14="http://schemas.microsoft.com/office/powerpoint/2010/main" val="93543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5</a:t>
            </a:fld>
            <a:endParaRPr lang="zh-CN" altLang="en-US"/>
          </a:p>
        </p:txBody>
      </p:sp>
    </p:spTree>
    <p:extLst>
      <p:ext uri="{BB962C8B-B14F-4D97-AF65-F5344CB8AC3E}">
        <p14:creationId xmlns:p14="http://schemas.microsoft.com/office/powerpoint/2010/main" val="854045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6</a:t>
            </a:fld>
            <a:endParaRPr lang="zh-CN" altLang="en-US"/>
          </a:p>
        </p:txBody>
      </p:sp>
    </p:spTree>
    <p:extLst>
      <p:ext uri="{BB962C8B-B14F-4D97-AF65-F5344CB8AC3E}">
        <p14:creationId xmlns:p14="http://schemas.microsoft.com/office/powerpoint/2010/main" val="3132779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7</a:t>
            </a:fld>
            <a:endParaRPr lang="zh-CN" altLang="en-US"/>
          </a:p>
        </p:txBody>
      </p:sp>
    </p:spTree>
    <p:extLst>
      <p:ext uri="{BB962C8B-B14F-4D97-AF65-F5344CB8AC3E}">
        <p14:creationId xmlns:p14="http://schemas.microsoft.com/office/powerpoint/2010/main" val="1697600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D6FF9E-76A9-43D6-A2B5-F4A69FA484CC}" type="slidenum">
              <a:rPr lang="zh-CN" altLang="en-US" smtClean="0"/>
              <a:t>8</a:t>
            </a:fld>
            <a:endParaRPr lang="zh-CN" altLang="en-US"/>
          </a:p>
        </p:txBody>
      </p:sp>
    </p:spTree>
    <p:extLst>
      <p:ext uri="{BB962C8B-B14F-4D97-AF65-F5344CB8AC3E}">
        <p14:creationId xmlns:p14="http://schemas.microsoft.com/office/powerpoint/2010/main" val="1128382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42D6FF9E-76A9-43D6-A2B5-F4A69FA484CC}" type="slidenum">
              <a:rPr lang="zh-CN" altLang="en-US" smtClean="0"/>
              <a:t>9</a:t>
            </a:fld>
            <a:endParaRPr lang="zh-CN" altLang="en-US"/>
          </a:p>
        </p:txBody>
      </p:sp>
    </p:spTree>
    <p:extLst>
      <p:ext uri="{BB962C8B-B14F-4D97-AF65-F5344CB8AC3E}">
        <p14:creationId xmlns:p14="http://schemas.microsoft.com/office/powerpoint/2010/main" val="3879676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A18832-9EA6-C6CB-B941-8E8845C5EC5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C947D74-8DA8-89F4-76E9-98E7395E08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45D26AC-5350-4EDB-51D4-3D16AEF96157}"/>
              </a:ext>
            </a:extLst>
          </p:cNvPr>
          <p:cNvSpPr>
            <a:spLocks noGrp="1"/>
          </p:cNvSpPr>
          <p:nvPr>
            <p:ph type="dt" sz="half" idx="10"/>
          </p:nvPr>
        </p:nvSpPr>
        <p:spPr/>
        <p:txBody>
          <a:bodyPr/>
          <a:lstStyle/>
          <a:p>
            <a:fld id="{DEF14D5D-D4C4-4230-8F8F-FD6D2355DCCA}" type="datetimeFigureOut">
              <a:rPr lang="zh-CN" altLang="en-US" smtClean="0"/>
              <a:t>2024/3/24</a:t>
            </a:fld>
            <a:endParaRPr lang="zh-CN" altLang="en-US"/>
          </a:p>
        </p:txBody>
      </p:sp>
      <p:sp>
        <p:nvSpPr>
          <p:cNvPr id="5" name="页脚占位符 4">
            <a:extLst>
              <a:ext uri="{FF2B5EF4-FFF2-40B4-BE49-F238E27FC236}">
                <a16:creationId xmlns:a16="http://schemas.microsoft.com/office/drawing/2014/main" id="{D8F44EAA-5CFA-7A00-02D7-168B6F8F8F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6DDDDE-B79F-D7F6-0695-697E68468040}"/>
              </a:ext>
            </a:extLst>
          </p:cNvPr>
          <p:cNvSpPr>
            <a:spLocks noGrp="1"/>
          </p:cNvSpPr>
          <p:nvPr>
            <p:ph type="sldNum" sz="quarter" idx="12"/>
          </p:nvPr>
        </p:nvSpPr>
        <p:spPr/>
        <p:txBody>
          <a:bodyPr/>
          <a:lstStyle/>
          <a:p>
            <a:fld id="{67C4ADD5-3BB8-4F55-AB66-21B583581D63}" type="slidenum">
              <a:rPr lang="zh-CN" altLang="en-US" smtClean="0"/>
              <a:t>‹#›</a:t>
            </a:fld>
            <a:endParaRPr lang="zh-CN" altLang="en-US"/>
          </a:p>
        </p:txBody>
      </p:sp>
    </p:spTree>
    <p:extLst>
      <p:ext uri="{BB962C8B-B14F-4D97-AF65-F5344CB8AC3E}">
        <p14:creationId xmlns:p14="http://schemas.microsoft.com/office/powerpoint/2010/main" val="767313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B082A1-97B0-5349-0CD7-036941DC2EF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376DD27-A794-E3AE-0F29-C0FE28DCAE68}"/>
              </a:ext>
            </a:extLst>
          </p:cNvPr>
          <p:cNvSpPr>
            <a:spLocks noGrp="1"/>
          </p:cNvSpPr>
          <p:nvPr>
            <p:ph type="dt" sz="half" idx="10"/>
          </p:nvPr>
        </p:nvSpPr>
        <p:spPr/>
        <p:txBody>
          <a:bodyPr/>
          <a:lstStyle/>
          <a:p>
            <a:fld id="{DEF14D5D-D4C4-4230-8F8F-FD6D2355DCCA}" type="datetimeFigureOut">
              <a:rPr lang="zh-CN" altLang="en-US" smtClean="0"/>
              <a:t>2024/3/24</a:t>
            </a:fld>
            <a:endParaRPr lang="zh-CN" altLang="en-US"/>
          </a:p>
        </p:txBody>
      </p:sp>
      <p:sp>
        <p:nvSpPr>
          <p:cNvPr id="4" name="页脚占位符 3">
            <a:extLst>
              <a:ext uri="{FF2B5EF4-FFF2-40B4-BE49-F238E27FC236}">
                <a16:creationId xmlns:a16="http://schemas.microsoft.com/office/drawing/2014/main" id="{A6CF034A-A691-363F-596B-003F93263D0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2CA4E09-53EB-AEF4-B8F1-04E722A3A64B}"/>
              </a:ext>
            </a:extLst>
          </p:cNvPr>
          <p:cNvSpPr>
            <a:spLocks noGrp="1"/>
          </p:cNvSpPr>
          <p:nvPr>
            <p:ph type="sldNum" sz="quarter" idx="12"/>
          </p:nvPr>
        </p:nvSpPr>
        <p:spPr/>
        <p:txBody>
          <a:bodyPr/>
          <a:lstStyle/>
          <a:p>
            <a:fld id="{67C4ADD5-3BB8-4F55-AB66-21B583581D63}" type="slidenum">
              <a:rPr lang="zh-CN" altLang="en-US" smtClean="0"/>
              <a:t>‹#›</a:t>
            </a:fld>
            <a:endParaRPr lang="zh-CN" altLang="en-US"/>
          </a:p>
        </p:txBody>
      </p:sp>
    </p:spTree>
    <p:extLst>
      <p:ext uri="{BB962C8B-B14F-4D97-AF65-F5344CB8AC3E}">
        <p14:creationId xmlns:p14="http://schemas.microsoft.com/office/powerpoint/2010/main" val="3402199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首页">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C3CDE35-F159-B1D7-6530-E2EB0BE1A2EF}"/>
              </a:ext>
            </a:extLst>
          </p:cNvPr>
          <p:cNvSpPr>
            <a:spLocks noGrp="1"/>
          </p:cNvSpPr>
          <p:nvPr>
            <p:ph type="dt" sz="half" idx="10"/>
          </p:nvPr>
        </p:nvSpPr>
        <p:spPr/>
        <p:txBody>
          <a:bodyPr/>
          <a:lstStyle/>
          <a:p>
            <a:fld id="{DEF14D5D-D4C4-4230-8F8F-FD6D2355DCCA}" type="datetimeFigureOut">
              <a:rPr lang="zh-CN" altLang="en-US" smtClean="0"/>
              <a:t>2024/3/24</a:t>
            </a:fld>
            <a:endParaRPr lang="zh-CN" altLang="en-US"/>
          </a:p>
        </p:txBody>
      </p:sp>
      <p:sp>
        <p:nvSpPr>
          <p:cNvPr id="3" name="页脚占位符 2">
            <a:extLst>
              <a:ext uri="{FF2B5EF4-FFF2-40B4-BE49-F238E27FC236}">
                <a16:creationId xmlns:a16="http://schemas.microsoft.com/office/drawing/2014/main" id="{B5AF263A-3165-A3E1-5F57-7048FB62658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E4F9D6A-16DB-4D7A-03F0-616C8C6929A8}"/>
              </a:ext>
            </a:extLst>
          </p:cNvPr>
          <p:cNvSpPr>
            <a:spLocks noGrp="1"/>
          </p:cNvSpPr>
          <p:nvPr>
            <p:ph type="sldNum" sz="quarter" idx="12"/>
          </p:nvPr>
        </p:nvSpPr>
        <p:spPr/>
        <p:txBody>
          <a:bodyPr/>
          <a:lstStyle/>
          <a:p>
            <a:fld id="{67C4ADD5-3BB8-4F55-AB66-21B583581D63}" type="slidenum">
              <a:rPr lang="zh-CN" altLang="en-US" smtClean="0"/>
              <a:t>‹#›</a:t>
            </a:fld>
            <a:endParaRPr lang="zh-CN" altLang="en-US"/>
          </a:p>
        </p:txBody>
      </p:sp>
      <p:pic>
        <p:nvPicPr>
          <p:cNvPr id="300" name="图片 299">
            <a:extLst>
              <a:ext uri="{FF2B5EF4-FFF2-40B4-BE49-F238E27FC236}">
                <a16:creationId xmlns:a16="http://schemas.microsoft.com/office/drawing/2014/main" id="{35C8BF02-99CB-6654-9CDD-046FFA55528B}"/>
              </a:ext>
            </a:extLst>
          </p:cNvPr>
          <p:cNvPicPr>
            <a:picLocks noChangeAspect="1"/>
          </p:cNvPicPr>
          <p:nvPr userDrawn="1"/>
        </p:nvPicPr>
        <p:blipFill>
          <a:blip r:embed="rId2" cstate="screen">
            <a:duotone>
              <a:schemeClr val="accent5">
                <a:shade val="45000"/>
                <a:satMod val="135000"/>
              </a:schemeClr>
              <a:prstClr val="white"/>
            </a:duotone>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4" name="任意多边形: 形状 13">
            <a:extLst>
              <a:ext uri="{FF2B5EF4-FFF2-40B4-BE49-F238E27FC236}">
                <a16:creationId xmlns:a16="http://schemas.microsoft.com/office/drawing/2014/main" id="{9C186401-1262-13A0-F7A0-0698565F3261}"/>
              </a:ext>
            </a:extLst>
          </p:cNvPr>
          <p:cNvSpPr/>
          <p:nvPr userDrawn="1"/>
        </p:nvSpPr>
        <p:spPr>
          <a:xfrm>
            <a:off x="1" y="4893364"/>
            <a:ext cx="6342947" cy="1692141"/>
          </a:xfrm>
          <a:custGeom>
            <a:avLst/>
            <a:gdLst>
              <a:gd name="connsiteX0" fmla="*/ 0 w 6342947"/>
              <a:gd name="connsiteY0" fmla="*/ 0 h 1692141"/>
              <a:gd name="connsiteX1" fmla="*/ 3382955 w 6342947"/>
              <a:gd name="connsiteY1" fmla="*/ 0 h 1692141"/>
              <a:gd name="connsiteX2" fmla="*/ 3758434 w 6342947"/>
              <a:gd name="connsiteY2" fmla="*/ 0 h 1692141"/>
              <a:gd name="connsiteX3" fmla="*/ 3934469 w 6342947"/>
              <a:gd name="connsiteY3" fmla="*/ 0 h 1692141"/>
              <a:gd name="connsiteX4" fmla="*/ 4199570 w 6342947"/>
              <a:gd name="connsiteY4" fmla="*/ 0 h 1692141"/>
              <a:gd name="connsiteX5" fmla="*/ 4575048 w 6342947"/>
              <a:gd name="connsiteY5" fmla="*/ 0 h 1692141"/>
              <a:gd name="connsiteX6" fmla="*/ 4751083 w 6342947"/>
              <a:gd name="connsiteY6" fmla="*/ 0 h 1692141"/>
              <a:gd name="connsiteX7" fmla="*/ 6342947 w 6342947"/>
              <a:gd name="connsiteY7" fmla="*/ 1591866 h 1692141"/>
              <a:gd name="connsiteX8" fmla="*/ 6337883 w 6342947"/>
              <a:gd name="connsiteY8" fmla="*/ 1692141 h 1692141"/>
              <a:gd name="connsiteX9" fmla="*/ 5521269 w 6342947"/>
              <a:gd name="connsiteY9" fmla="*/ 1692141 h 1692141"/>
              <a:gd name="connsiteX10" fmla="*/ 4575048 w 6342947"/>
              <a:gd name="connsiteY10" fmla="*/ 1692141 h 1692141"/>
              <a:gd name="connsiteX11" fmla="*/ 4199570 w 6342947"/>
              <a:gd name="connsiteY11" fmla="*/ 1692141 h 1692141"/>
              <a:gd name="connsiteX12" fmla="*/ 3758434 w 6342947"/>
              <a:gd name="connsiteY12" fmla="*/ 1692141 h 1692141"/>
              <a:gd name="connsiteX13" fmla="*/ 3382955 w 6342947"/>
              <a:gd name="connsiteY13" fmla="*/ 1692141 h 1692141"/>
              <a:gd name="connsiteX14" fmla="*/ 0 w 6342947"/>
              <a:gd name="connsiteY14" fmla="*/ 1692141 h 169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342947" h="1692141">
                <a:moveTo>
                  <a:pt x="0" y="0"/>
                </a:moveTo>
                <a:lnTo>
                  <a:pt x="3382955" y="0"/>
                </a:lnTo>
                <a:lnTo>
                  <a:pt x="3758434" y="0"/>
                </a:lnTo>
                <a:lnTo>
                  <a:pt x="3934469" y="0"/>
                </a:lnTo>
                <a:lnTo>
                  <a:pt x="4199570" y="0"/>
                </a:lnTo>
                <a:lnTo>
                  <a:pt x="4575048" y="0"/>
                </a:lnTo>
                <a:lnTo>
                  <a:pt x="4751083" y="0"/>
                </a:lnTo>
                <a:cubicBezTo>
                  <a:pt x="5630246" y="0"/>
                  <a:pt x="6342947" y="712704"/>
                  <a:pt x="6342947" y="1591866"/>
                </a:cubicBezTo>
                <a:lnTo>
                  <a:pt x="6337883" y="1692141"/>
                </a:lnTo>
                <a:lnTo>
                  <a:pt x="5521269" y="1692141"/>
                </a:lnTo>
                <a:lnTo>
                  <a:pt x="4575048" y="1692141"/>
                </a:lnTo>
                <a:lnTo>
                  <a:pt x="4199570" y="1692141"/>
                </a:lnTo>
                <a:lnTo>
                  <a:pt x="3758434" y="1692141"/>
                </a:lnTo>
                <a:lnTo>
                  <a:pt x="3382955" y="1692141"/>
                </a:lnTo>
                <a:lnTo>
                  <a:pt x="0" y="1692141"/>
                </a:lnTo>
                <a:close/>
              </a:path>
            </a:pathLst>
          </a:custGeom>
          <a:solidFill>
            <a:srgbClr val="D9DDE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任意多边形: 形状 9">
            <a:extLst>
              <a:ext uri="{FF2B5EF4-FFF2-40B4-BE49-F238E27FC236}">
                <a16:creationId xmlns:a16="http://schemas.microsoft.com/office/drawing/2014/main" id="{650DDCD3-E38C-165F-222B-4873243CAA1F}"/>
              </a:ext>
            </a:extLst>
          </p:cNvPr>
          <p:cNvSpPr/>
          <p:nvPr userDrawn="1"/>
        </p:nvSpPr>
        <p:spPr>
          <a:xfrm flipH="1">
            <a:off x="5859088" y="4893364"/>
            <a:ext cx="6332912" cy="1964636"/>
          </a:xfrm>
          <a:custGeom>
            <a:avLst/>
            <a:gdLst>
              <a:gd name="connsiteX0" fmla="*/ 4741048 w 6332912"/>
              <a:gd name="connsiteY0" fmla="*/ 0 h 1964636"/>
              <a:gd name="connsiteX1" fmla="*/ 4565013 w 6332912"/>
              <a:gd name="connsiteY1" fmla="*/ 0 h 1964636"/>
              <a:gd name="connsiteX2" fmla="*/ 4189534 w 6332912"/>
              <a:gd name="connsiteY2" fmla="*/ 0 h 1964636"/>
              <a:gd name="connsiteX3" fmla="*/ 3924434 w 6332912"/>
              <a:gd name="connsiteY3" fmla="*/ 0 h 1964636"/>
              <a:gd name="connsiteX4" fmla="*/ 3748399 w 6332912"/>
              <a:gd name="connsiteY4" fmla="*/ 0 h 1964636"/>
              <a:gd name="connsiteX5" fmla="*/ 3372920 w 6332912"/>
              <a:gd name="connsiteY5" fmla="*/ 0 h 1964636"/>
              <a:gd name="connsiteX6" fmla="*/ 0 w 6332912"/>
              <a:gd name="connsiteY6" fmla="*/ 0 h 1964636"/>
              <a:gd name="connsiteX7" fmla="*/ 0 w 6332912"/>
              <a:gd name="connsiteY7" fmla="*/ 1692141 h 1964636"/>
              <a:gd name="connsiteX8" fmla="*/ 3372920 w 6332912"/>
              <a:gd name="connsiteY8" fmla="*/ 1692141 h 1964636"/>
              <a:gd name="connsiteX9" fmla="*/ 3748399 w 6332912"/>
              <a:gd name="connsiteY9" fmla="*/ 1692141 h 1964636"/>
              <a:gd name="connsiteX10" fmla="*/ 4189534 w 6332912"/>
              <a:gd name="connsiteY10" fmla="*/ 1692141 h 1964636"/>
              <a:gd name="connsiteX11" fmla="*/ 4565013 w 6332912"/>
              <a:gd name="connsiteY11" fmla="*/ 1692141 h 1964636"/>
              <a:gd name="connsiteX12" fmla="*/ 5511234 w 6332912"/>
              <a:gd name="connsiteY12" fmla="*/ 1692141 h 1964636"/>
              <a:gd name="connsiteX13" fmla="*/ 5997943 w 6332912"/>
              <a:gd name="connsiteY13" fmla="*/ 1964636 h 1964636"/>
              <a:gd name="connsiteX14" fmla="*/ 6329763 w 6332912"/>
              <a:gd name="connsiteY14" fmla="*/ 1964636 h 1964636"/>
              <a:gd name="connsiteX15" fmla="*/ 6330380 w 6332912"/>
              <a:gd name="connsiteY15" fmla="*/ 1870604 h 1964636"/>
              <a:gd name="connsiteX16" fmla="*/ 6332912 w 6332912"/>
              <a:gd name="connsiteY16" fmla="*/ 1591866 h 1964636"/>
              <a:gd name="connsiteX17" fmla="*/ 4741048 w 6332912"/>
              <a:gd name="connsiteY17" fmla="*/ 0 h 196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332912" h="1964636">
                <a:moveTo>
                  <a:pt x="4741048" y="0"/>
                </a:moveTo>
                <a:lnTo>
                  <a:pt x="4565013" y="0"/>
                </a:lnTo>
                <a:lnTo>
                  <a:pt x="4189534" y="0"/>
                </a:lnTo>
                <a:lnTo>
                  <a:pt x="3924434" y="0"/>
                </a:lnTo>
                <a:lnTo>
                  <a:pt x="3748399" y="0"/>
                </a:lnTo>
                <a:lnTo>
                  <a:pt x="3372920" y="0"/>
                </a:lnTo>
                <a:lnTo>
                  <a:pt x="0" y="0"/>
                </a:lnTo>
                <a:lnTo>
                  <a:pt x="0" y="1692141"/>
                </a:lnTo>
                <a:lnTo>
                  <a:pt x="3372920" y="1692141"/>
                </a:lnTo>
                <a:lnTo>
                  <a:pt x="3748399" y="1692141"/>
                </a:lnTo>
                <a:lnTo>
                  <a:pt x="4189534" y="1692141"/>
                </a:lnTo>
                <a:lnTo>
                  <a:pt x="4565013" y="1692141"/>
                </a:lnTo>
                <a:lnTo>
                  <a:pt x="5511234" y="1692141"/>
                </a:lnTo>
                <a:lnTo>
                  <a:pt x="5997943" y="1964636"/>
                </a:lnTo>
                <a:lnTo>
                  <a:pt x="6329763" y="1964636"/>
                </a:lnTo>
                <a:lnTo>
                  <a:pt x="6330380" y="1870604"/>
                </a:lnTo>
                <a:cubicBezTo>
                  <a:pt x="6331224" y="1739591"/>
                  <a:pt x="6332068" y="1608579"/>
                  <a:pt x="6332912" y="1591866"/>
                </a:cubicBezTo>
                <a:cubicBezTo>
                  <a:pt x="6332912" y="712704"/>
                  <a:pt x="5620211" y="0"/>
                  <a:pt x="4741048" y="0"/>
                </a:cubicBezTo>
                <a:close/>
              </a:path>
            </a:pathLst>
          </a:custGeom>
          <a:solidFill>
            <a:srgbClr val="B0B6C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 name="任意多边形: 形状 11">
            <a:extLst>
              <a:ext uri="{FF2B5EF4-FFF2-40B4-BE49-F238E27FC236}">
                <a16:creationId xmlns:a16="http://schemas.microsoft.com/office/drawing/2014/main" id="{6576759D-A3EA-EEAD-94B5-34C73F2E77B1}"/>
              </a:ext>
            </a:extLst>
          </p:cNvPr>
          <p:cNvSpPr/>
          <p:nvPr userDrawn="1"/>
        </p:nvSpPr>
        <p:spPr>
          <a:xfrm>
            <a:off x="1" y="5255868"/>
            <a:ext cx="6126949" cy="1602131"/>
          </a:xfrm>
          <a:custGeom>
            <a:avLst/>
            <a:gdLst>
              <a:gd name="connsiteX0" fmla="*/ 0 w 6126949"/>
              <a:gd name="connsiteY0" fmla="*/ 0 h 1602131"/>
              <a:gd name="connsiteX1" fmla="*/ 3324407 w 6126949"/>
              <a:gd name="connsiteY1" fmla="*/ 0 h 1602131"/>
              <a:gd name="connsiteX2" fmla="*/ 3679914 w 6126949"/>
              <a:gd name="connsiteY2" fmla="*/ 0 h 1602131"/>
              <a:gd name="connsiteX3" fmla="*/ 3846585 w 6126949"/>
              <a:gd name="connsiteY3" fmla="*/ 0 h 1602131"/>
              <a:gd name="connsiteX4" fmla="*/ 4097583 w 6126949"/>
              <a:gd name="connsiteY4" fmla="*/ 0 h 1602131"/>
              <a:gd name="connsiteX5" fmla="*/ 4453090 w 6126949"/>
              <a:gd name="connsiteY5" fmla="*/ 0 h 1602131"/>
              <a:gd name="connsiteX6" fmla="*/ 4619761 w 6126949"/>
              <a:gd name="connsiteY6" fmla="*/ 0 h 1602131"/>
              <a:gd name="connsiteX7" fmla="*/ 6126949 w 6126949"/>
              <a:gd name="connsiteY7" fmla="*/ 1507190 h 1602131"/>
              <a:gd name="connsiteX8" fmla="*/ 6122155 w 6126949"/>
              <a:gd name="connsiteY8" fmla="*/ 1602131 h 1602131"/>
              <a:gd name="connsiteX9" fmla="*/ 5348979 w 6126949"/>
              <a:gd name="connsiteY9" fmla="*/ 1602131 h 1602131"/>
              <a:gd name="connsiteX10" fmla="*/ 4453090 w 6126949"/>
              <a:gd name="connsiteY10" fmla="*/ 1602131 h 1602131"/>
              <a:gd name="connsiteX11" fmla="*/ 4097583 w 6126949"/>
              <a:gd name="connsiteY11" fmla="*/ 1602131 h 1602131"/>
              <a:gd name="connsiteX12" fmla="*/ 3679914 w 6126949"/>
              <a:gd name="connsiteY12" fmla="*/ 1602131 h 1602131"/>
              <a:gd name="connsiteX13" fmla="*/ 3324407 w 6126949"/>
              <a:gd name="connsiteY13" fmla="*/ 1602131 h 1602131"/>
              <a:gd name="connsiteX14" fmla="*/ 0 w 6126949"/>
              <a:gd name="connsiteY14" fmla="*/ 1602131 h 160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26949" h="1602131">
                <a:moveTo>
                  <a:pt x="0" y="0"/>
                </a:moveTo>
                <a:lnTo>
                  <a:pt x="3324407" y="0"/>
                </a:lnTo>
                <a:lnTo>
                  <a:pt x="3679914" y="0"/>
                </a:lnTo>
                <a:lnTo>
                  <a:pt x="3846585" y="0"/>
                </a:lnTo>
                <a:lnTo>
                  <a:pt x="4097583" y="0"/>
                </a:lnTo>
                <a:lnTo>
                  <a:pt x="4453090" y="0"/>
                </a:lnTo>
                <a:lnTo>
                  <a:pt x="4619761" y="0"/>
                </a:lnTo>
                <a:cubicBezTo>
                  <a:pt x="5452158" y="0"/>
                  <a:pt x="6126949" y="674793"/>
                  <a:pt x="6126949" y="1507190"/>
                </a:cubicBezTo>
                <a:lnTo>
                  <a:pt x="6122155" y="1602131"/>
                </a:lnTo>
                <a:lnTo>
                  <a:pt x="5348979" y="1602131"/>
                </a:lnTo>
                <a:lnTo>
                  <a:pt x="4453090" y="1602131"/>
                </a:lnTo>
                <a:lnTo>
                  <a:pt x="4097583" y="1602131"/>
                </a:lnTo>
                <a:lnTo>
                  <a:pt x="3679914" y="1602131"/>
                </a:lnTo>
                <a:lnTo>
                  <a:pt x="3324407" y="1602131"/>
                </a:lnTo>
                <a:lnTo>
                  <a:pt x="0" y="1602131"/>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任意多边形: 形状 15">
            <a:extLst>
              <a:ext uri="{FF2B5EF4-FFF2-40B4-BE49-F238E27FC236}">
                <a16:creationId xmlns:a16="http://schemas.microsoft.com/office/drawing/2014/main" id="{4AFF6282-1EEA-A234-3032-71D8F6481DB9}"/>
              </a:ext>
            </a:extLst>
          </p:cNvPr>
          <p:cNvSpPr/>
          <p:nvPr userDrawn="1"/>
        </p:nvSpPr>
        <p:spPr>
          <a:xfrm flipH="1">
            <a:off x="6075086" y="5255868"/>
            <a:ext cx="6116914" cy="1602131"/>
          </a:xfrm>
          <a:custGeom>
            <a:avLst/>
            <a:gdLst>
              <a:gd name="connsiteX0" fmla="*/ 4609726 w 6116914"/>
              <a:gd name="connsiteY0" fmla="*/ 0 h 1602131"/>
              <a:gd name="connsiteX1" fmla="*/ 4443055 w 6116914"/>
              <a:gd name="connsiteY1" fmla="*/ 0 h 1602131"/>
              <a:gd name="connsiteX2" fmla="*/ 4087548 w 6116914"/>
              <a:gd name="connsiteY2" fmla="*/ 0 h 1602131"/>
              <a:gd name="connsiteX3" fmla="*/ 3836550 w 6116914"/>
              <a:gd name="connsiteY3" fmla="*/ 0 h 1602131"/>
              <a:gd name="connsiteX4" fmla="*/ 3669878 w 6116914"/>
              <a:gd name="connsiteY4" fmla="*/ 0 h 1602131"/>
              <a:gd name="connsiteX5" fmla="*/ 3314372 w 6116914"/>
              <a:gd name="connsiteY5" fmla="*/ 0 h 1602131"/>
              <a:gd name="connsiteX6" fmla="*/ 0 w 6116914"/>
              <a:gd name="connsiteY6" fmla="*/ 0 h 1602131"/>
              <a:gd name="connsiteX7" fmla="*/ 0 w 6116914"/>
              <a:gd name="connsiteY7" fmla="*/ 1602131 h 1602131"/>
              <a:gd name="connsiteX8" fmla="*/ 3314372 w 6116914"/>
              <a:gd name="connsiteY8" fmla="*/ 1602131 h 1602131"/>
              <a:gd name="connsiteX9" fmla="*/ 3669878 w 6116914"/>
              <a:gd name="connsiteY9" fmla="*/ 1602131 h 1602131"/>
              <a:gd name="connsiteX10" fmla="*/ 4087548 w 6116914"/>
              <a:gd name="connsiteY10" fmla="*/ 1602131 h 1602131"/>
              <a:gd name="connsiteX11" fmla="*/ 4443055 w 6116914"/>
              <a:gd name="connsiteY11" fmla="*/ 1602131 h 1602131"/>
              <a:gd name="connsiteX12" fmla="*/ 5338944 w 6116914"/>
              <a:gd name="connsiteY12" fmla="*/ 1602131 h 1602131"/>
              <a:gd name="connsiteX13" fmla="*/ 6112120 w 6116914"/>
              <a:gd name="connsiteY13" fmla="*/ 1602131 h 1602131"/>
              <a:gd name="connsiteX14" fmla="*/ 6116914 w 6116914"/>
              <a:gd name="connsiteY14" fmla="*/ 1507190 h 1602131"/>
              <a:gd name="connsiteX15" fmla="*/ 4609726 w 6116914"/>
              <a:gd name="connsiteY15" fmla="*/ 0 h 160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16914" h="1602131">
                <a:moveTo>
                  <a:pt x="4609726" y="0"/>
                </a:moveTo>
                <a:lnTo>
                  <a:pt x="4443055" y="0"/>
                </a:lnTo>
                <a:lnTo>
                  <a:pt x="4087548" y="0"/>
                </a:lnTo>
                <a:lnTo>
                  <a:pt x="3836550" y="0"/>
                </a:lnTo>
                <a:lnTo>
                  <a:pt x="3669878" y="0"/>
                </a:lnTo>
                <a:lnTo>
                  <a:pt x="3314372" y="0"/>
                </a:lnTo>
                <a:lnTo>
                  <a:pt x="0" y="0"/>
                </a:lnTo>
                <a:lnTo>
                  <a:pt x="0" y="1602131"/>
                </a:lnTo>
                <a:lnTo>
                  <a:pt x="3314372" y="1602131"/>
                </a:lnTo>
                <a:lnTo>
                  <a:pt x="3669878" y="1602131"/>
                </a:lnTo>
                <a:lnTo>
                  <a:pt x="4087548" y="1602131"/>
                </a:lnTo>
                <a:lnTo>
                  <a:pt x="4443055" y="1602131"/>
                </a:lnTo>
                <a:lnTo>
                  <a:pt x="5338944" y="1602131"/>
                </a:lnTo>
                <a:lnTo>
                  <a:pt x="6112120" y="1602131"/>
                </a:lnTo>
                <a:lnTo>
                  <a:pt x="6116914" y="1507190"/>
                </a:lnTo>
                <a:cubicBezTo>
                  <a:pt x="6116914" y="674793"/>
                  <a:pt x="5442123" y="0"/>
                  <a:pt x="4609726" y="0"/>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64" name="组合 63">
            <a:extLst>
              <a:ext uri="{FF2B5EF4-FFF2-40B4-BE49-F238E27FC236}">
                <a16:creationId xmlns:a16="http://schemas.microsoft.com/office/drawing/2014/main" id="{9E4412D6-A03B-963F-FF6D-BB916A22E71A}"/>
              </a:ext>
            </a:extLst>
          </p:cNvPr>
          <p:cNvGrpSpPr/>
          <p:nvPr userDrawn="1"/>
        </p:nvGrpSpPr>
        <p:grpSpPr>
          <a:xfrm>
            <a:off x="804333" y="5902004"/>
            <a:ext cx="662686" cy="141986"/>
            <a:chOff x="10419783" y="3374850"/>
            <a:chExt cx="662686" cy="141986"/>
          </a:xfrm>
        </p:grpSpPr>
        <p:sp>
          <p:nvSpPr>
            <p:cNvPr id="61" name="椭圆 60">
              <a:extLst>
                <a:ext uri="{FF2B5EF4-FFF2-40B4-BE49-F238E27FC236}">
                  <a16:creationId xmlns:a16="http://schemas.microsoft.com/office/drawing/2014/main" id="{1C21E36D-1970-5C60-9EBA-0DB1578ED145}"/>
                </a:ext>
              </a:extLst>
            </p:cNvPr>
            <p:cNvSpPr/>
            <p:nvPr/>
          </p:nvSpPr>
          <p:spPr>
            <a:xfrm>
              <a:off x="10940483" y="3374850"/>
              <a:ext cx="141986" cy="141986"/>
            </a:xfrm>
            <a:prstGeom prst="ellipse">
              <a:avLst/>
            </a:prstGeom>
            <a:solidFill>
              <a:srgbClr val="D7DEE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29D8D9B3-9996-FF99-D345-53B22B68AA29}"/>
                </a:ext>
              </a:extLst>
            </p:cNvPr>
            <p:cNvSpPr/>
            <p:nvPr/>
          </p:nvSpPr>
          <p:spPr>
            <a:xfrm>
              <a:off x="10680133" y="3374850"/>
              <a:ext cx="141986" cy="141986"/>
            </a:xfrm>
            <a:prstGeom prst="ellipse">
              <a:avLst/>
            </a:prstGeom>
            <a:solidFill>
              <a:srgbClr val="B0B6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A428E3CD-D68F-2556-2260-B572EBF21DF9}"/>
                </a:ext>
              </a:extLst>
            </p:cNvPr>
            <p:cNvSpPr/>
            <p:nvPr/>
          </p:nvSpPr>
          <p:spPr>
            <a:xfrm>
              <a:off x="10419783" y="3374850"/>
              <a:ext cx="141986" cy="141986"/>
            </a:xfrm>
            <a:prstGeom prst="ellipse">
              <a:avLst/>
            </a:prstGeom>
            <a:solidFill>
              <a:srgbClr val="47517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descr="D:\51PPT模板网\51pptmoban.com\图片.jpg">
            <a:extLst>
              <a:ext uri="{FF2B5EF4-FFF2-40B4-BE49-F238E27FC236}">
                <a16:creationId xmlns:a16="http://schemas.microsoft.com/office/drawing/2014/main" id="{6C1E45E3-584C-CE42-9592-6D07A07AAD47}"/>
              </a:ext>
            </a:extLst>
          </p:cNvPr>
          <p:cNvGrpSpPr/>
          <p:nvPr userDrawn="1"/>
        </p:nvGrpSpPr>
        <p:grpSpPr>
          <a:xfrm>
            <a:off x="8570138" y="4124598"/>
            <a:ext cx="2420481" cy="2518356"/>
            <a:chOff x="667602" y="2778417"/>
            <a:chExt cx="3239092" cy="3370069"/>
          </a:xfrm>
        </p:grpSpPr>
        <p:grpSp>
          <p:nvGrpSpPr>
            <p:cNvPr id="259" name="图形 4">
              <a:extLst>
                <a:ext uri="{FF2B5EF4-FFF2-40B4-BE49-F238E27FC236}">
                  <a16:creationId xmlns:a16="http://schemas.microsoft.com/office/drawing/2014/main" id="{3730A0F6-8202-4F40-8588-54FFEE2D5EF5}"/>
                </a:ext>
              </a:extLst>
            </p:cNvPr>
            <p:cNvGrpSpPr/>
            <p:nvPr/>
          </p:nvGrpSpPr>
          <p:grpSpPr>
            <a:xfrm rot="3830556">
              <a:off x="1133586" y="4381582"/>
              <a:ext cx="1782395" cy="1751414"/>
              <a:chOff x="7134766" y="2382859"/>
              <a:chExt cx="858027" cy="843113"/>
            </a:xfrm>
          </p:grpSpPr>
          <p:sp>
            <p:nvSpPr>
              <p:cNvPr id="260" name="任意多边形: 形状 259">
                <a:extLst>
                  <a:ext uri="{FF2B5EF4-FFF2-40B4-BE49-F238E27FC236}">
                    <a16:creationId xmlns:a16="http://schemas.microsoft.com/office/drawing/2014/main" id="{68B00864-D868-49C2-4479-4AE057AC87F4}"/>
                  </a:ext>
                </a:extLst>
              </p:cNvPr>
              <p:cNvSpPr/>
              <p:nvPr/>
            </p:nvSpPr>
            <p:spPr>
              <a:xfrm>
                <a:off x="7148394" y="2382859"/>
                <a:ext cx="844391" cy="843113"/>
              </a:xfrm>
              <a:custGeom>
                <a:avLst/>
                <a:gdLst>
                  <a:gd name="connsiteX0" fmla="*/ 13644 w 844391"/>
                  <a:gd name="connsiteY0" fmla="*/ 674665 h 843113"/>
                  <a:gd name="connsiteX1" fmla="*/ 324159 w 844391"/>
                  <a:gd name="connsiteY1" fmla="*/ 394725 h 843113"/>
                  <a:gd name="connsiteX2" fmla="*/ 365497 w 844391"/>
                  <a:gd name="connsiteY2" fmla="*/ 353387 h 843113"/>
                  <a:gd name="connsiteX3" fmla="*/ 672202 w 844391"/>
                  <a:gd name="connsiteY3" fmla="*/ 17440 h 843113"/>
                  <a:gd name="connsiteX4" fmla="*/ 677155 w 844391"/>
                  <a:gd name="connsiteY4" fmla="*/ 12011 h 843113"/>
                  <a:gd name="connsiteX5" fmla="*/ 731543 w 844391"/>
                  <a:gd name="connsiteY5" fmla="*/ 3057 h 843113"/>
                  <a:gd name="connsiteX6" fmla="*/ 841271 w 844391"/>
                  <a:gd name="connsiteY6" fmla="*/ 112976 h 843113"/>
                  <a:gd name="connsiteX7" fmla="*/ 832318 w 844391"/>
                  <a:gd name="connsiteY7" fmla="*/ 167459 h 843113"/>
                  <a:gd name="connsiteX8" fmla="*/ 490656 w 844391"/>
                  <a:gd name="connsiteY8" fmla="*/ 478736 h 843113"/>
                  <a:gd name="connsiteX9" fmla="*/ 449508 w 844391"/>
                  <a:gd name="connsiteY9" fmla="*/ 519884 h 843113"/>
                  <a:gd name="connsiteX10" fmla="*/ 166806 w 844391"/>
                  <a:gd name="connsiteY10" fmla="*/ 831542 h 843113"/>
                  <a:gd name="connsiteX11" fmla="*/ 166806 w 844391"/>
                  <a:gd name="connsiteY11" fmla="*/ 831542 h 843113"/>
                  <a:gd name="connsiteX12" fmla="*/ 112799 w 844391"/>
                  <a:gd name="connsiteY12" fmla="*/ 840019 h 843113"/>
                  <a:gd name="connsiteX13" fmla="*/ 2976 w 844391"/>
                  <a:gd name="connsiteY13" fmla="*/ 730101 h 843113"/>
                  <a:gd name="connsiteX14" fmla="*/ 12501 w 844391"/>
                  <a:gd name="connsiteY14" fmla="*/ 675713 h 843113"/>
                  <a:gd name="connsiteX15" fmla="*/ 14120 w 844391"/>
                  <a:gd name="connsiteY15" fmla="*/ 674094 h 84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4391" h="843113">
                    <a:moveTo>
                      <a:pt x="13644" y="674665"/>
                    </a:moveTo>
                    <a:lnTo>
                      <a:pt x="324159" y="394725"/>
                    </a:lnTo>
                    <a:lnTo>
                      <a:pt x="365497" y="353387"/>
                    </a:lnTo>
                    <a:lnTo>
                      <a:pt x="672202" y="17440"/>
                    </a:lnTo>
                    <a:lnTo>
                      <a:pt x="677155" y="12011"/>
                    </a:lnTo>
                    <a:cubicBezTo>
                      <a:pt x="688681" y="581"/>
                      <a:pt x="707635" y="-3324"/>
                      <a:pt x="731543" y="3057"/>
                    </a:cubicBezTo>
                    <a:cubicBezTo>
                      <a:pt x="779168" y="15916"/>
                      <a:pt x="828508" y="65160"/>
                      <a:pt x="841271" y="112976"/>
                    </a:cubicBezTo>
                    <a:cubicBezTo>
                      <a:pt x="847748" y="136979"/>
                      <a:pt x="843843" y="155934"/>
                      <a:pt x="832318" y="167459"/>
                    </a:cubicBezTo>
                    <a:lnTo>
                      <a:pt x="490656" y="478736"/>
                    </a:lnTo>
                    <a:lnTo>
                      <a:pt x="449508" y="519884"/>
                    </a:lnTo>
                    <a:lnTo>
                      <a:pt x="166806" y="831542"/>
                    </a:lnTo>
                    <a:lnTo>
                      <a:pt x="166806" y="831542"/>
                    </a:lnTo>
                    <a:cubicBezTo>
                      <a:pt x="155281" y="842591"/>
                      <a:pt x="136326" y="846401"/>
                      <a:pt x="112799" y="840019"/>
                    </a:cubicBezTo>
                    <a:cubicBezTo>
                      <a:pt x="65174" y="827160"/>
                      <a:pt x="15930" y="778011"/>
                      <a:pt x="2976" y="730101"/>
                    </a:cubicBezTo>
                    <a:cubicBezTo>
                      <a:pt x="-3310" y="706193"/>
                      <a:pt x="595" y="687143"/>
                      <a:pt x="12501" y="675713"/>
                    </a:cubicBezTo>
                    <a:lnTo>
                      <a:pt x="14120" y="674094"/>
                    </a:lnTo>
                    <a:close/>
                  </a:path>
                </a:pathLst>
              </a:custGeom>
              <a:solidFill>
                <a:srgbClr val="BA68C8"/>
              </a:solid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E35C07C1-DD04-58D9-011F-4CB5C6F0A4FB}"/>
                  </a:ext>
                </a:extLst>
              </p:cNvPr>
              <p:cNvSpPr/>
              <p:nvPr/>
            </p:nvSpPr>
            <p:spPr>
              <a:xfrm>
                <a:off x="7148394" y="2382859"/>
                <a:ext cx="844391" cy="843113"/>
              </a:xfrm>
              <a:custGeom>
                <a:avLst/>
                <a:gdLst>
                  <a:gd name="connsiteX0" fmla="*/ 13644 w 844391"/>
                  <a:gd name="connsiteY0" fmla="*/ 674665 h 843113"/>
                  <a:gd name="connsiteX1" fmla="*/ 324159 w 844391"/>
                  <a:gd name="connsiteY1" fmla="*/ 394725 h 843113"/>
                  <a:gd name="connsiteX2" fmla="*/ 365497 w 844391"/>
                  <a:gd name="connsiteY2" fmla="*/ 353387 h 843113"/>
                  <a:gd name="connsiteX3" fmla="*/ 672202 w 844391"/>
                  <a:gd name="connsiteY3" fmla="*/ 17440 h 843113"/>
                  <a:gd name="connsiteX4" fmla="*/ 677155 w 844391"/>
                  <a:gd name="connsiteY4" fmla="*/ 12011 h 843113"/>
                  <a:gd name="connsiteX5" fmla="*/ 731543 w 844391"/>
                  <a:gd name="connsiteY5" fmla="*/ 3057 h 843113"/>
                  <a:gd name="connsiteX6" fmla="*/ 841271 w 844391"/>
                  <a:gd name="connsiteY6" fmla="*/ 112976 h 843113"/>
                  <a:gd name="connsiteX7" fmla="*/ 832318 w 844391"/>
                  <a:gd name="connsiteY7" fmla="*/ 167459 h 843113"/>
                  <a:gd name="connsiteX8" fmla="*/ 490656 w 844391"/>
                  <a:gd name="connsiteY8" fmla="*/ 478736 h 843113"/>
                  <a:gd name="connsiteX9" fmla="*/ 449508 w 844391"/>
                  <a:gd name="connsiteY9" fmla="*/ 519884 h 843113"/>
                  <a:gd name="connsiteX10" fmla="*/ 166806 w 844391"/>
                  <a:gd name="connsiteY10" fmla="*/ 831542 h 843113"/>
                  <a:gd name="connsiteX11" fmla="*/ 166806 w 844391"/>
                  <a:gd name="connsiteY11" fmla="*/ 831542 h 843113"/>
                  <a:gd name="connsiteX12" fmla="*/ 112799 w 844391"/>
                  <a:gd name="connsiteY12" fmla="*/ 840019 h 843113"/>
                  <a:gd name="connsiteX13" fmla="*/ 2976 w 844391"/>
                  <a:gd name="connsiteY13" fmla="*/ 730101 h 843113"/>
                  <a:gd name="connsiteX14" fmla="*/ 12501 w 844391"/>
                  <a:gd name="connsiteY14" fmla="*/ 675713 h 843113"/>
                  <a:gd name="connsiteX15" fmla="*/ 14120 w 844391"/>
                  <a:gd name="connsiteY15" fmla="*/ 674094 h 84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4391" h="843113">
                    <a:moveTo>
                      <a:pt x="13644" y="674665"/>
                    </a:moveTo>
                    <a:lnTo>
                      <a:pt x="324159" y="394725"/>
                    </a:lnTo>
                    <a:lnTo>
                      <a:pt x="365497" y="353387"/>
                    </a:lnTo>
                    <a:lnTo>
                      <a:pt x="672202" y="17440"/>
                    </a:lnTo>
                    <a:lnTo>
                      <a:pt x="677155" y="12011"/>
                    </a:lnTo>
                    <a:cubicBezTo>
                      <a:pt x="688681" y="581"/>
                      <a:pt x="707635" y="-3324"/>
                      <a:pt x="731543" y="3057"/>
                    </a:cubicBezTo>
                    <a:cubicBezTo>
                      <a:pt x="779168" y="15916"/>
                      <a:pt x="828508" y="65160"/>
                      <a:pt x="841271" y="112976"/>
                    </a:cubicBezTo>
                    <a:cubicBezTo>
                      <a:pt x="847748" y="136979"/>
                      <a:pt x="843843" y="155934"/>
                      <a:pt x="832318" y="167459"/>
                    </a:cubicBezTo>
                    <a:lnTo>
                      <a:pt x="490656" y="478736"/>
                    </a:lnTo>
                    <a:lnTo>
                      <a:pt x="449508" y="519884"/>
                    </a:lnTo>
                    <a:lnTo>
                      <a:pt x="166806" y="831542"/>
                    </a:lnTo>
                    <a:lnTo>
                      <a:pt x="166806" y="831542"/>
                    </a:lnTo>
                    <a:cubicBezTo>
                      <a:pt x="155281" y="842591"/>
                      <a:pt x="136326" y="846401"/>
                      <a:pt x="112799" y="840019"/>
                    </a:cubicBezTo>
                    <a:cubicBezTo>
                      <a:pt x="65174" y="827160"/>
                      <a:pt x="15930" y="778011"/>
                      <a:pt x="2976" y="730101"/>
                    </a:cubicBezTo>
                    <a:cubicBezTo>
                      <a:pt x="-3310" y="706193"/>
                      <a:pt x="595" y="687143"/>
                      <a:pt x="12501" y="675713"/>
                    </a:cubicBezTo>
                    <a:lnTo>
                      <a:pt x="14120" y="674094"/>
                    </a:lnTo>
                    <a:close/>
                  </a:path>
                </a:pathLst>
              </a:custGeom>
              <a:solidFill>
                <a:srgbClr val="FFFFFF">
                  <a:alpha val="40000"/>
                </a:srgbClr>
              </a:solid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538FE475-7715-A7CD-5955-CE99D3E6C931}"/>
                  </a:ext>
                </a:extLst>
              </p:cNvPr>
              <p:cNvSpPr/>
              <p:nvPr/>
            </p:nvSpPr>
            <p:spPr>
              <a:xfrm>
                <a:off x="7148164" y="2387345"/>
                <a:ext cx="720152" cy="814768"/>
              </a:xfrm>
              <a:custGeom>
                <a:avLst/>
                <a:gdLst>
                  <a:gd name="connsiteX0" fmla="*/ 688434 w 720152"/>
                  <a:gd name="connsiteY0" fmla="*/ 0 h 814768"/>
                  <a:gd name="connsiteX1" fmla="*/ 677385 w 720152"/>
                  <a:gd name="connsiteY1" fmla="*/ 7525 h 814768"/>
                  <a:gd name="connsiteX2" fmla="*/ 672432 w 720152"/>
                  <a:gd name="connsiteY2" fmla="*/ 12954 h 814768"/>
                  <a:gd name="connsiteX3" fmla="*/ 365727 w 720152"/>
                  <a:gd name="connsiteY3" fmla="*/ 348805 h 814768"/>
                  <a:gd name="connsiteX4" fmla="*/ 324388 w 720152"/>
                  <a:gd name="connsiteY4" fmla="*/ 390144 h 814768"/>
                  <a:gd name="connsiteX5" fmla="*/ 13873 w 720152"/>
                  <a:gd name="connsiteY5" fmla="*/ 670179 h 814768"/>
                  <a:gd name="connsiteX6" fmla="*/ 13873 w 720152"/>
                  <a:gd name="connsiteY6" fmla="*/ 670179 h 814768"/>
                  <a:gd name="connsiteX7" fmla="*/ 12254 w 720152"/>
                  <a:gd name="connsiteY7" fmla="*/ 671798 h 814768"/>
                  <a:gd name="connsiteX8" fmla="*/ 2729 w 720152"/>
                  <a:gd name="connsiteY8" fmla="*/ 726186 h 814768"/>
                  <a:gd name="connsiteX9" fmla="*/ 68737 w 720152"/>
                  <a:gd name="connsiteY9" fmla="*/ 814769 h 814768"/>
                  <a:gd name="connsiteX10" fmla="*/ 720152 w 720152"/>
                  <a:gd name="connsiteY10" fmla="*/ 164497 h 814768"/>
                  <a:gd name="connsiteX11" fmla="*/ 688434 w 720152"/>
                  <a:gd name="connsiteY11" fmla="*/ 0 h 81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0152" h="814768">
                    <a:moveTo>
                      <a:pt x="688434" y="0"/>
                    </a:moveTo>
                    <a:cubicBezTo>
                      <a:pt x="684327" y="1821"/>
                      <a:pt x="680584" y="4371"/>
                      <a:pt x="677385" y="7525"/>
                    </a:cubicBezTo>
                    <a:lnTo>
                      <a:pt x="672432" y="12954"/>
                    </a:lnTo>
                    <a:lnTo>
                      <a:pt x="365727" y="348805"/>
                    </a:lnTo>
                    <a:lnTo>
                      <a:pt x="324388" y="390144"/>
                    </a:lnTo>
                    <a:lnTo>
                      <a:pt x="13873" y="670179"/>
                    </a:lnTo>
                    <a:lnTo>
                      <a:pt x="13873" y="670179"/>
                    </a:lnTo>
                    <a:lnTo>
                      <a:pt x="12254" y="671798"/>
                    </a:lnTo>
                    <a:cubicBezTo>
                      <a:pt x="729" y="683228"/>
                      <a:pt x="-3176" y="702278"/>
                      <a:pt x="2729" y="726186"/>
                    </a:cubicBezTo>
                    <a:cubicBezTo>
                      <a:pt x="14356" y="762188"/>
                      <a:pt x="37564" y="793333"/>
                      <a:pt x="68737" y="814769"/>
                    </a:cubicBezTo>
                    <a:lnTo>
                      <a:pt x="720152" y="164497"/>
                    </a:lnTo>
                    <a:cubicBezTo>
                      <a:pt x="720152" y="164497"/>
                      <a:pt x="654525" y="75914"/>
                      <a:pt x="688434" y="0"/>
                    </a:cubicBezTo>
                    <a:close/>
                  </a:path>
                </a:pathLst>
              </a:custGeom>
              <a:solidFill>
                <a:srgbClr val="BA68C8">
                  <a:alpha val="30000"/>
                </a:srgbClr>
              </a:solid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0896890D-D98E-05D5-78CF-CA705494EBFA}"/>
                  </a:ext>
                </a:extLst>
              </p:cNvPr>
              <p:cNvSpPr/>
              <p:nvPr/>
            </p:nvSpPr>
            <p:spPr>
              <a:xfrm>
                <a:off x="7813466" y="2382859"/>
                <a:ext cx="179327" cy="179469"/>
              </a:xfrm>
              <a:custGeom>
                <a:avLst/>
                <a:gdLst>
                  <a:gd name="connsiteX0" fmla="*/ 66471 w 179327"/>
                  <a:gd name="connsiteY0" fmla="*/ 3057 h 179469"/>
                  <a:gd name="connsiteX1" fmla="*/ 12083 w 179327"/>
                  <a:gd name="connsiteY1" fmla="*/ 12011 h 179469"/>
                  <a:gd name="connsiteX2" fmla="*/ 3034 w 179327"/>
                  <a:gd name="connsiteY2" fmla="*/ 66494 h 179469"/>
                  <a:gd name="connsiteX3" fmla="*/ 112762 w 179327"/>
                  <a:gd name="connsiteY3" fmla="*/ 176412 h 179469"/>
                  <a:gd name="connsiteX4" fmla="*/ 167245 w 179327"/>
                  <a:gd name="connsiteY4" fmla="*/ 167459 h 179469"/>
                  <a:gd name="connsiteX5" fmla="*/ 176294 w 179327"/>
                  <a:gd name="connsiteY5" fmla="*/ 112976 h 179469"/>
                  <a:gd name="connsiteX6" fmla="*/ 66471 w 179327"/>
                  <a:gd name="connsiteY6" fmla="*/ 3057 h 1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327" h="179469">
                    <a:moveTo>
                      <a:pt x="66471" y="3057"/>
                    </a:moveTo>
                    <a:cubicBezTo>
                      <a:pt x="42563" y="-3324"/>
                      <a:pt x="23513" y="581"/>
                      <a:pt x="12083" y="12011"/>
                    </a:cubicBezTo>
                    <a:cubicBezTo>
                      <a:pt x="653" y="23441"/>
                      <a:pt x="-3348" y="42491"/>
                      <a:pt x="3034" y="66494"/>
                    </a:cubicBezTo>
                    <a:cubicBezTo>
                      <a:pt x="15797" y="114119"/>
                      <a:pt x="64946" y="163554"/>
                      <a:pt x="112762" y="176412"/>
                    </a:cubicBezTo>
                    <a:cubicBezTo>
                      <a:pt x="136765" y="182794"/>
                      <a:pt x="155815" y="178889"/>
                      <a:pt x="167245" y="167459"/>
                    </a:cubicBezTo>
                    <a:cubicBezTo>
                      <a:pt x="178675" y="156029"/>
                      <a:pt x="182675" y="136884"/>
                      <a:pt x="176294" y="112976"/>
                    </a:cubicBezTo>
                    <a:cubicBezTo>
                      <a:pt x="163435" y="65065"/>
                      <a:pt x="114381" y="15916"/>
                      <a:pt x="66471" y="3057"/>
                    </a:cubicBezTo>
                    <a:close/>
                  </a:path>
                </a:pathLst>
              </a:custGeom>
              <a:solidFill>
                <a:srgbClr val="BA68C8"/>
              </a:solid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18A5E5B0-D3CF-93F5-7B15-2C484D2ED667}"/>
                  </a:ext>
                </a:extLst>
              </p:cNvPr>
              <p:cNvSpPr/>
              <p:nvPr/>
            </p:nvSpPr>
            <p:spPr>
              <a:xfrm>
                <a:off x="7134766" y="2400300"/>
                <a:ext cx="700212" cy="807910"/>
              </a:xfrm>
              <a:custGeom>
                <a:avLst/>
                <a:gdLst>
                  <a:gd name="connsiteX0" fmla="*/ 22032 w 700212"/>
                  <a:gd name="connsiteY0" fmla="*/ 662178 h 807910"/>
                  <a:gd name="connsiteX1" fmla="*/ 27176 w 700212"/>
                  <a:gd name="connsiteY1" fmla="*/ 657034 h 807910"/>
                  <a:gd name="connsiteX2" fmla="*/ 27176 w 700212"/>
                  <a:gd name="connsiteY2" fmla="*/ 657034 h 807910"/>
                  <a:gd name="connsiteX3" fmla="*/ 337691 w 700212"/>
                  <a:gd name="connsiteY3" fmla="*/ 377095 h 807910"/>
                  <a:gd name="connsiteX4" fmla="*/ 379029 w 700212"/>
                  <a:gd name="connsiteY4" fmla="*/ 335756 h 807910"/>
                  <a:gd name="connsiteX5" fmla="*/ 685830 w 700212"/>
                  <a:gd name="connsiteY5" fmla="*/ 0 h 807910"/>
                  <a:gd name="connsiteX6" fmla="*/ 700212 w 700212"/>
                  <a:gd name="connsiteY6" fmla="*/ 140208 h 807910"/>
                  <a:gd name="connsiteX7" fmla="*/ 31462 w 700212"/>
                  <a:gd name="connsiteY7" fmla="*/ 807911 h 807910"/>
                  <a:gd name="connsiteX8" fmla="*/ 22032 w 700212"/>
                  <a:gd name="connsiteY8" fmla="*/ 662178 h 80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212" h="807910">
                    <a:moveTo>
                      <a:pt x="22032" y="662178"/>
                    </a:moveTo>
                    <a:lnTo>
                      <a:pt x="27176" y="657034"/>
                    </a:lnTo>
                    <a:lnTo>
                      <a:pt x="27176" y="657034"/>
                    </a:lnTo>
                    <a:lnTo>
                      <a:pt x="337691" y="377095"/>
                    </a:lnTo>
                    <a:lnTo>
                      <a:pt x="379029" y="335756"/>
                    </a:lnTo>
                    <a:lnTo>
                      <a:pt x="685830" y="0"/>
                    </a:lnTo>
                    <a:cubicBezTo>
                      <a:pt x="640396" y="54959"/>
                      <a:pt x="700212" y="140208"/>
                      <a:pt x="700212" y="140208"/>
                    </a:cubicBezTo>
                    <a:lnTo>
                      <a:pt x="31462" y="807911"/>
                    </a:lnTo>
                    <a:cubicBezTo>
                      <a:pt x="31462" y="807911"/>
                      <a:pt x="-32546" y="716661"/>
                      <a:pt x="22032" y="662178"/>
                    </a:cubicBezTo>
                    <a:close/>
                  </a:path>
                </a:pathLst>
              </a:custGeom>
              <a:solidFill>
                <a:srgbClr val="BA68C8"/>
              </a:solid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8D92247C-78AF-8825-65D5-10E19C22123C}"/>
                  </a:ext>
                </a:extLst>
              </p:cNvPr>
              <p:cNvSpPr/>
              <p:nvPr/>
            </p:nvSpPr>
            <p:spPr>
              <a:xfrm>
                <a:off x="7134766" y="2400300"/>
                <a:ext cx="700212" cy="807910"/>
              </a:xfrm>
              <a:custGeom>
                <a:avLst/>
                <a:gdLst>
                  <a:gd name="connsiteX0" fmla="*/ 22032 w 700212"/>
                  <a:gd name="connsiteY0" fmla="*/ 662178 h 807910"/>
                  <a:gd name="connsiteX1" fmla="*/ 27176 w 700212"/>
                  <a:gd name="connsiteY1" fmla="*/ 657034 h 807910"/>
                  <a:gd name="connsiteX2" fmla="*/ 27176 w 700212"/>
                  <a:gd name="connsiteY2" fmla="*/ 657034 h 807910"/>
                  <a:gd name="connsiteX3" fmla="*/ 337691 w 700212"/>
                  <a:gd name="connsiteY3" fmla="*/ 377095 h 807910"/>
                  <a:gd name="connsiteX4" fmla="*/ 379029 w 700212"/>
                  <a:gd name="connsiteY4" fmla="*/ 335756 h 807910"/>
                  <a:gd name="connsiteX5" fmla="*/ 685830 w 700212"/>
                  <a:gd name="connsiteY5" fmla="*/ 0 h 807910"/>
                  <a:gd name="connsiteX6" fmla="*/ 700212 w 700212"/>
                  <a:gd name="connsiteY6" fmla="*/ 140208 h 807910"/>
                  <a:gd name="connsiteX7" fmla="*/ 31462 w 700212"/>
                  <a:gd name="connsiteY7" fmla="*/ 807911 h 807910"/>
                  <a:gd name="connsiteX8" fmla="*/ 22032 w 700212"/>
                  <a:gd name="connsiteY8" fmla="*/ 662178 h 80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212" h="807910">
                    <a:moveTo>
                      <a:pt x="22032" y="662178"/>
                    </a:moveTo>
                    <a:lnTo>
                      <a:pt x="27176" y="657034"/>
                    </a:lnTo>
                    <a:lnTo>
                      <a:pt x="27176" y="657034"/>
                    </a:lnTo>
                    <a:lnTo>
                      <a:pt x="337691" y="377095"/>
                    </a:lnTo>
                    <a:lnTo>
                      <a:pt x="379029" y="335756"/>
                    </a:lnTo>
                    <a:lnTo>
                      <a:pt x="685830" y="0"/>
                    </a:lnTo>
                    <a:cubicBezTo>
                      <a:pt x="640396" y="54959"/>
                      <a:pt x="700212" y="140208"/>
                      <a:pt x="700212" y="140208"/>
                    </a:cubicBezTo>
                    <a:lnTo>
                      <a:pt x="31462" y="807911"/>
                    </a:lnTo>
                    <a:cubicBezTo>
                      <a:pt x="31462" y="807911"/>
                      <a:pt x="-32546" y="716661"/>
                      <a:pt x="22032" y="662178"/>
                    </a:cubicBezTo>
                    <a:close/>
                  </a:path>
                </a:pathLst>
              </a:custGeom>
              <a:solidFill>
                <a:srgbClr val="FFFFFF">
                  <a:alpha val="60000"/>
                </a:srgbClr>
              </a:solid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EEDFA7D1-9A93-91D4-2D99-1E4A7402F132}"/>
                  </a:ext>
                </a:extLst>
              </p:cNvPr>
              <p:cNvSpPr/>
              <p:nvPr/>
            </p:nvSpPr>
            <p:spPr>
              <a:xfrm>
                <a:off x="7813466" y="2382859"/>
                <a:ext cx="179327" cy="179469"/>
              </a:xfrm>
              <a:custGeom>
                <a:avLst/>
                <a:gdLst>
                  <a:gd name="connsiteX0" fmla="*/ 66471 w 179327"/>
                  <a:gd name="connsiteY0" fmla="*/ 3057 h 179469"/>
                  <a:gd name="connsiteX1" fmla="*/ 12083 w 179327"/>
                  <a:gd name="connsiteY1" fmla="*/ 12011 h 179469"/>
                  <a:gd name="connsiteX2" fmla="*/ 3034 w 179327"/>
                  <a:gd name="connsiteY2" fmla="*/ 66494 h 179469"/>
                  <a:gd name="connsiteX3" fmla="*/ 112762 w 179327"/>
                  <a:gd name="connsiteY3" fmla="*/ 176412 h 179469"/>
                  <a:gd name="connsiteX4" fmla="*/ 167245 w 179327"/>
                  <a:gd name="connsiteY4" fmla="*/ 167459 h 179469"/>
                  <a:gd name="connsiteX5" fmla="*/ 176294 w 179327"/>
                  <a:gd name="connsiteY5" fmla="*/ 112976 h 179469"/>
                  <a:gd name="connsiteX6" fmla="*/ 66471 w 179327"/>
                  <a:gd name="connsiteY6" fmla="*/ 3057 h 1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327" h="179469">
                    <a:moveTo>
                      <a:pt x="66471" y="3057"/>
                    </a:moveTo>
                    <a:cubicBezTo>
                      <a:pt x="42563" y="-3324"/>
                      <a:pt x="23513" y="581"/>
                      <a:pt x="12083" y="12011"/>
                    </a:cubicBezTo>
                    <a:cubicBezTo>
                      <a:pt x="653" y="23441"/>
                      <a:pt x="-3348" y="42491"/>
                      <a:pt x="3034" y="66494"/>
                    </a:cubicBezTo>
                    <a:cubicBezTo>
                      <a:pt x="15797" y="114119"/>
                      <a:pt x="64946" y="163554"/>
                      <a:pt x="112762" y="176412"/>
                    </a:cubicBezTo>
                    <a:cubicBezTo>
                      <a:pt x="136765" y="182794"/>
                      <a:pt x="155815" y="178889"/>
                      <a:pt x="167245" y="167459"/>
                    </a:cubicBezTo>
                    <a:cubicBezTo>
                      <a:pt x="178675" y="156029"/>
                      <a:pt x="182675" y="136884"/>
                      <a:pt x="176294" y="112976"/>
                    </a:cubicBezTo>
                    <a:cubicBezTo>
                      <a:pt x="163435" y="65065"/>
                      <a:pt x="114381" y="15916"/>
                      <a:pt x="66471" y="3057"/>
                    </a:cubicBezTo>
                    <a:close/>
                  </a:path>
                </a:pathLst>
              </a:custGeom>
              <a:solidFill>
                <a:srgbClr val="FFFFFF">
                  <a:alpha val="25000"/>
                </a:srgbClr>
              </a:solid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8B0C0A33-6D12-EB7C-038C-C56775FB3C99}"/>
                  </a:ext>
                </a:extLst>
              </p:cNvPr>
              <p:cNvSpPr/>
              <p:nvPr/>
            </p:nvSpPr>
            <p:spPr>
              <a:xfrm>
                <a:off x="7813466" y="2382955"/>
                <a:ext cx="140255" cy="152218"/>
              </a:xfrm>
              <a:custGeom>
                <a:avLst/>
                <a:gdLst>
                  <a:gd name="connsiteX0" fmla="*/ 107428 w 140255"/>
                  <a:gd name="connsiteY0" fmla="*/ 110023 h 152218"/>
                  <a:gd name="connsiteX1" fmla="*/ 93617 w 140255"/>
                  <a:gd name="connsiteY1" fmla="*/ 14011 h 152218"/>
                  <a:gd name="connsiteX2" fmla="*/ 93617 w 140255"/>
                  <a:gd name="connsiteY2" fmla="*/ 14011 h 152218"/>
                  <a:gd name="connsiteX3" fmla="*/ 66471 w 140255"/>
                  <a:gd name="connsiteY3" fmla="*/ 3057 h 152218"/>
                  <a:gd name="connsiteX4" fmla="*/ 12083 w 140255"/>
                  <a:gd name="connsiteY4" fmla="*/ 12011 h 152218"/>
                  <a:gd name="connsiteX5" fmla="*/ 3034 w 140255"/>
                  <a:gd name="connsiteY5" fmla="*/ 66494 h 152218"/>
                  <a:gd name="connsiteX6" fmla="*/ 65232 w 140255"/>
                  <a:gd name="connsiteY6" fmla="*/ 152219 h 15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255" h="152218">
                    <a:moveTo>
                      <a:pt x="107428" y="110023"/>
                    </a:moveTo>
                    <a:cubicBezTo>
                      <a:pt x="159625" y="120691"/>
                      <a:pt x="145528" y="55826"/>
                      <a:pt x="93617" y="14011"/>
                    </a:cubicBezTo>
                    <a:lnTo>
                      <a:pt x="93617" y="14011"/>
                    </a:lnTo>
                    <a:cubicBezTo>
                      <a:pt x="85007" y="9355"/>
                      <a:pt x="75901" y="5680"/>
                      <a:pt x="66471" y="3057"/>
                    </a:cubicBezTo>
                    <a:cubicBezTo>
                      <a:pt x="42563" y="-3324"/>
                      <a:pt x="23513" y="581"/>
                      <a:pt x="12083" y="12011"/>
                    </a:cubicBezTo>
                    <a:cubicBezTo>
                      <a:pt x="653" y="23441"/>
                      <a:pt x="-3348" y="42491"/>
                      <a:pt x="3034" y="66494"/>
                    </a:cubicBezTo>
                    <a:cubicBezTo>
                      <a:pt x="14087" y="100974"/>
                      <a:pt x="35882" y="131014"/>
                      <a:pt x="65232" y="152219"/>
                    </a:cubicBezTo>
                    <a:close/>
                  </a:path>
                </a:pathLst>
              </a:custGeom>
              <a:solidFill>
                <a:srgbClr val="BA68C8">
                  <a:alpha val="50000"/>
                </a:srgbClr>
              </a:solid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0F1ED1C1-40DB-0670-F8BD-6719F8DA419C}"/>
                  </a:ext>
                </a:extLst>
              </p:cNvPr>
              <p:cNvSpPr/>
              <p:nvPr/>
            </p:nvSpPr>
            <p:spPr>
              <a:xfrm>
                <a:off x="7878699" y="2488787"/>
                <a:ext cx="68865" cy="55435"/>
              </a:xfrm>
              <a:custGeom>
                <a:avLst/>
                <a:gdLst>
                  <a:gd name="connsiteX0" fmla="*/ 68866 w 68865"/>
                  <a:gd name="connsiteY0" fmla="*/ 0 h 55435"/>
                  <a:gd name="connsiteX1" fmla="*/ 13430 w 68865"/>
                  <a:gd name="connsiteY1" fmla="*/ 55436 h 55435"/>
                  <a:gd name="connsiteX2" fmla="*/ 0 w 68865"/>
                  <a:gd name="connsiteY2" fmla="*/ 45911 h 55435"/>
                  <a:gd name="connsiteX3" fmla="*/ 42196 w 68865"/>
                  <a:gd name="connsiteY3" fmla="*/ 3810 h 55435"/>
                  <a:gd name="connsiteX4" fmla="*/ 68866 w 68865"/>
                  <a:gd name="connsiteY4" fmla="*/ 0 h 55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65" h="55435">
                    <a:moveTo>
                      <a:pt x="68866" y="0"/>
                    </a:moveTo>
                    <a:lnTo>
                      <a:pt x="13430" y="55436"/>
                    </a:lnTo>
                    <a:cubicBezTo>
                      <a:pt x="8724" y="52598"/>
                      <a:pt x="4235" y="49414"/>
                      <a:pt x="0" y="45911"/>
                    </a:cubicBezTo>
                    <a:lnTo>
                      <a:pt x="42196" y="3810"/>
                    </a:lnTo>
                    <a:cubicBezTo>
                      <a:pt x="51219" y="6448"/>
                      <a:pt x="60942" y="5059"/>
                      <a:pt x="68866" y="0"/>
                    </a:cubicBezTo>
                    <a:close/>
                  </a:path>
                </a:pathLst>
              </a:custGeom>
              <a:solidFill>
                <a:srgbClr val="BA68C8"/>
              </a:solid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9AAC4F67-77A2-E0FF-5192-17562D18F6DD}"/>
                  </a:ext>
                </a:extLst>
              </p:cNvPr>
              <p:cNvSpPr/>
              <p:nvPr/>
            </p:nvSpPr>
            <p:spPr>
              <a:xfrm>
                <a:off x="7878699" y="2488787"/>
                <a:ext cx="68865" cy="55435"/>
              </a:xfrm>
              <a:custGeom>
                <a:avLst/>
                <a:gdLst>
                  <a:gd name="connsiteX0" fmla="*/ 68866 w 68865"/>
                  <a:gd name="connsiteY0" fmla="*/ 0 h 55435"/>
                  <a:gd name="connsiteX1" fmla="*/ 13430 w 68865"/>
                  <a:gd name="connsiteY1" fmla="*/ 55436 h 55435"/>
                  <a:gd name="connsiteX2" fmla="*/ 0 w 68865"/>
                  <a:gd name="connsiteY2" fmla="*/ 45911 h 55435"/>
                  <a:gd name="connsiteX3" fmla="*/ 42196 w 68865"/>
                  <a:gd name="connsiteY3" fmla="*/ 3810 h 55435"/>
                  <a:gd name="connsiteX4" fmla="*/ 68866 w 68865"/>
                  <a:gd name="connsiteY4" fmla="*/ 0 h 55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65" h="55435">
                    <a:moveTo>
                      <a:pt x="68866" y="0"/>
                    </a:moveTo>
                    <a:lnTo>
                      <a:pt x="13430" y="55436"/>
                    </a:lnTo>
                    <a:cubicBezTo>
                      <a:pt x="8724" y="52598"/>
                      <a:pt x="4235" y="49414"/>
                      <a:pt x="0" y="45911"/>
                    </a:cubicBezTo>
                    <a:lnTo>
                      <a:pt x="42196" y="3810"/>
                    </a:lnTo>
                    <a:cubicBezTo>
                      <a:pt x="51219" y="6448"/>
                      <a:pt x="60942" y="5059"/>
                      <a:pt x="68866" y="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DBBC6CEC-BD84-9C2A-D849-9563E67B2A03}"/>
                  </a:ext>
                </a:extLst>
              </p:cNvPr>
              <p:cNvSpPr/>
              <p:nvPr/>
            </p:nvSpPr>
            <p:spPr>
              <a:xfrm>
                <a:off x="7601997" y="2851023"/>
                <a:ext cx="208502" cy="208121"/>
              </a:xfrm>
              <a:custGeom>
                <a:avLst/>
                <a:gdLst>
                  <a:gd name="connsiteX0" fmla="*/ 0 w 208502"/>
                  <a:gd name="connsiteY0" fmla="*/ 47815 h 208121"/>
                  <a:gd name="connsiteX1" fmla="*/ 160020 w 208502"/>
                  <a:gd name="connsiteY1" fmla="*/ 208121 h 208121"/>
                  <a:gd name="connsiteX2" fmla="*/ 156972 w 208502"/>
                  <a:gd name="connsiteY2" fmla="*/ 142303 h 208121"/>
                  <a:gd name="connsiteX3" fmla="*/ 208502 w 208502"/>
                  <a:gd name="connsiteY3" fmla="*/ 159639 h 208121"/>
                  <a:gd name="connsiteX4" fmla="*/ 49149 w 208502"/>
                  <a:gd name="connsiteY4" fmla="*/ 0 h 208121"/>
                  <a:gd name="connsiteX5" fmla="*/ 37052 w 208502"/>
                  <a:gd name="connsiteY5" fmla="*/ 10573 h 20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502" h="208121">
                    <a:moveTo>
                      <a:pt x="0" y="47815"/>
                    </a:moveTo>
                    <a:cubicBezTo>
                      <a:pt x="67533" y="77629"/>
                      <a:pt x="118682" y="134684"/>
                      <a:pt x="160020" y="208121"/>
                    </a:cubicBezTo>
                    <a:cubicBezTo>
                      <a:pt x="162987" y="186178"/>
                      <a:pt x="161954" y="163879"/>
                      <a:pt x="156972" y="142303"/>
                    </a:cubicBezTo>
                    <a:cubicBezTo>
                      <a:pt x="174843" y="145766"/>
                      <a:pt x="192172" y="151596"/>
                      <a:pt x="208502" y="159639"/>
                    </a:cubicBezTo>
                    <a:cubicBezTo>
                      <a:pt x="165545" y="91630"/>
                      <a:pt x="113824" y="36385"/>
                      <a:pt x="49149" y="0"/>
                    </a:cubicBezTo>
                    <a:lnTo>
                      <a:pt x="37052" y="10573"/>
                    </a:lnTo>
                    <a:close/>
                  </a:path>
                </a:pathLst>
              </a:custGeom>
              <a:solidFill>
                <a:srgbClr val="BA68C8"/>
              </a:solid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A1A1BAE5-0C30-5B30-E010-31B0B2BE0EDD}"/>
                  </a:ext>
                </a:extLst>
              </p:cNvPr>
              <p:cNvSpPr/>
              <p:nvPr/>
            </p:nvSpPr>
            <p:spPr>
              <a:xfrm>
                <a:off x="7601807" y="2851404"/>
                <a:ext cx="74104" cy="63245"/>
              </a:xfrm>
              <a:custGeom>
                <a:avLst/>
                <a:gdLst>
                  <a:gd name="connsiteX0" fmla="*/ 29718 w 74104"/>
                  <a:gd name="connsiteY0" fmla="*/ 63246 h 63245"/>
                  <a:gd name="connsiteX1" fmla="*/ 40386 w 74104"/>
                  <a:gd name="connsiteY1" fmla="*/ 41815 h 63245"/>
                  <a:gd name="connsiteX2" fmla="*/ 74104 w 74104"/>
                  <a:gd name="connsiteY2" fmla="*/ 15240 h 63245"/>
                  <a:gd name="connsiteX3" fmla="*/ 49339 w 74104"/>
                  <a:gd name="connsiteY3" fmla="*/ 0 h 63245"/>
                  <a:gd name="connsiteX4" fmla="*/ 37243 w 74104"/>
                  <a:gd name="connsiteY4" fmla="*/ 10192 h 63245"/>
                  <a:gd name="connsiteX5" fmla="*/ 0 w 74104"/>
                  <a:gd name="connsiteY5" fmla="*/ 47434 h 63245"/>
                  <a:gd name="connsiteX6" fmla="*/ 29718 w 74104"/>
                  <a:gd name="connsiteY6" fmla="*/ 63246 h 6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04" h="63245">
                    <a:moveTo>
                      <a:pt x="29718" y="63246"/>
                    </a:moveTo>
                    <a:lnTo>
                      <a:pt x="40386" y="41815"/>
                    </a:lnTo>
                    <a:lnTo>
                      <a:pt x="74104" y="15240"/>
                    </a:lnTo>
                    <a:cubicBezTo>
                      <a:pt x="66008" y="9906"/>
                      <a:pt x="57817" y="4763"/>
                      <a:pt x="49339" y="0"/>
                    </a:cubicBezTo>
                    <a:lnTo>
                      <a:pt x="37243" y="10192"/>
                    </a:lnTo>
                    <a:lnTo>
                      <a:pt x="0" y="47434"/>
                    </a:lnTo>
                    <a:cubicBezTo>
                      <a:pt x="10243" y="52046"/>
                      <a:pt x="20171" y="57328"/>
                      <a:pt x="29718" y="63246"/>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F3792C94-9819-6C0B-ABAF-A2FE457B9DAA}"/>
                  </a:ext>
                </a:extLst>
              </p:cNvPr>
              <p:cNvSpPr/>
              <p:nvPr/>
            </p:nvSpPr>
            <p:spPr>
              <a:xfrm>
                <a:off x="7463076" y="2736151"/>
                <a:ext cx="176164" cy="176261"/>
              </a:xfrm>
              <a:custGeom>
                <a:avLst/>
                <a:gdLst>
                  <a:gd name="connsiteX0" fmla="*/ 9477 w 176164"/>
                  <a:gd name="connsiteY0" fmla="*/ 41339 h 176261"/>
                  <a:gd name="connsiteX1" fmla="*/ 2428 w 176164"/>
                  <a:gd name="connsiteY1" fmla="*/ 85058 h 176261"/>
                  <a:gd name="connsiteX2" fmla="*/ 91106 w 176164"/>
                  <a:gd name="connsiteY2" fmla="*/ 173736 h 176261"/>
                  <a:gd name="connsiteX3" fmla="*/ 134540 w 176164"/>
                  <a:gd name="connsiteY3" fmla="*/ 167069 h 176261"/>
                  <a:gd name="connsiteX4" fmla="*/ 135017 w 176164"/>
                  <a:gd name="connsiteY4" fmla="*/ 166592 h 176261"/>
                  <a:gd name="connsiteX5" fmla="*/ 176164 w 176164"/>
                  <a:gd name="connsiteY5" fmla="*/ 125444 h 176261"/>
                  <a:gd name="connsiteX6" fmla="*/ 132254 w 176164"/>
                  <a:gd name="connsiteY6" fmla="*/ 132683 h 176261"/>
                  <a:gd name="connsiteX7" fmla="*/ 43577 w 176164"/>
                  <a:gd name="connsiteY7" fmla="*/ 43910 h 176261"/>
                  <a:gd name="connsiteX8" fmla="*/ 50911 w 176164"/>
                  <a:gd name="connsiteY8" fmla="*/ 0 h 176261"/>
                  <a:gd name="connsiteX9" fmla="*/ 9763 w 176164"/>
                  <a:gd name="connsiteY9" fmla="*/ 41053 h 17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64" h="176261">
                    <a:moveTo>
                      <a:pt x="9477" y="41339"/>
                    </a:moveTo>
                    <a:cubicBezTo>
                      <a:pt x="428" y="50864"/>
                      <a:pt x="-2620" y="65913"/>
                      <a:pt x="2428" y="85058"/>
                    </a:cubicBezTo>
                    <a:cubicBezTo>
                      <a:pt x="16185" y="127049"/>
                      <a:pt x="49115" y="159980"/>
                      <a:pt x="91106" y="173736"/>
                    </a:cubicBezTo>
                    <a:cubicBezTo>
                      <a:pt x="110156" y="178879"/>
                      <a:pt x="125206" y="175927"/>
                      <a:pt x="134540" y="167069"/>
                    </a:cubicBezTo>
                    <a:lnTo>
                      <a:pt x="135017" y="166592"/>
                    </a:lnTo>
                    <a:lnTo>
                      <a:pt x="176164" y="125444"/>
                    </a:lnTo>
                    <a:cubicBezTo>
                      <a:pt x="166639" y="134969"/>
                      <a:pt x="151495" y="137827"/>
                      <a:pt x="132254" y="132683"/>
                    </a:cubicBezTo>
                    <a:cubicBezTo>
                      <a:pt x="90233" y="118921"/>
                      <a:pt x="57294" y="85946"/>
                      <a:pt x="43577" y="43910"/>
                    </a:cubicBezTo>
                    <a:cubicBezTo>
                      <a:pt x="38433" y="24860"/>
                      <a:pt x="41576" y="9239"/>
                      <a:pt x="50911" y="0"/>
                    </a:cubicBezTo>
                    <a:lnTo>
                      <a:pt x="9763" y="41053"/>
                    </a:lnTo>
                    <a:close/>
                  </a:path>
                </a:pathLst>
              </a:custGeom>
              <a:solidFill>
                <a:srgbClr val="BA68C8"/>
              </a:solid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1BEA070B-5ED6-3389-FE5F-F83E6F99DB84}"/>
                  </a:ext>
                </a:extLst>
              </p:cNvPr>
              <p:cNvSpPr/>
              <p:nvPr/>
            </p:nvSpPr>
            <p:spPr>
              <a:xfrm>
                <a:off x="7463122" y="2761773"/>
                <a:ext cx="68295" cy="104489"/>
              </a:xfrm>
              <a:custGeom>
                <a:avLst/>
                <a:gdLst>
                  <a:gd name="connsiteX0" fmla="*/ 68295 w 68295"/>
                  <a:gd name="connsiteY0" fmla="*/ 63436 h 104489"/>
                  <a:gd name="connsiteX1" fmla="*/ 47911 w 68295"/>
                  <a:gd name="connsiteY1" fmla="*/ 30766 h 104489"/>
                  <a:gd name="connsiteX2" fmla="*/ 6763 w 68295"/>
                  <a:gd name="connsiteY2" fmla="*/ 71818 h 104489"/>
                  <a:gd name="connsiteX3" fmla="*/ 27147 w 68295"/>
                  <a:gd name="connsiteY3" fmla="*/ 104489 h 104489"/>
                  <a:gd name="connsiteX4" fmla="*/ 2382 w 68295"/>
                  <a:gd name="connsiteY4" fmla="*/ 59436 h 104489"/>
                  <a:gd name="connsiteX5" fmla="*/ 2382 w 68295"/>
                  <a:gd name="connsiteY5" fmla="*/ 59436 h 104489"/>
                  <a:gd name="connsiteX6" fmla="*/ 43530 w 68295"/>
                  <a:gd name="connsiteY6" fmla="*/ 18383 h 104489"/>
                  <a:gd name="connsiteX7" fmla="*/ 43530 w 68295"/>
                  <a:gd name="connsiteY7" fmla="*/ 18383 h 104489"/>
                  <a:gd name="connsiteX8" fmla="*/ 41149 w 68295"/>
                  <a:gd name="connsiteY8" fmla="*/ 0 h 104489"/>
                  <a:gd name="connsiteX9" fmla="*/ 1 w 68295"/>
                  <a:gd name="connsiteY9" fmla="*/ 41053 h 104489"/>
                  <a:gd name="connsiteX10" fmla="*/ 2382 w 68295"/>
                  <a:gd name="connsiteY10" fmla="*/ 59436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295" h="104489">
                    <a:moveTo>
                      <a:pt x="68295" y="63436"/>
                    </a:moveTo>
                    <a:cubicBezTo>
                      <a:pt x="59976" y="53575"/>
                      <a:pt x="53112" y="42573"/>
                      <a:pt x="47911" y="30766"/>
                    </a:cubicBezTo>
                    <a:lnTo>
                      <a:pt x="6763" y="71818"/>
                    </a:lnTo>
                    <a:cubicBezTo>
                      <a:pt x="11964" y="83626"/>
                      <a:pt x="18828" y="94628"/>
                      <a:pt x="27147" y="104489"/>
                    </a:cubicBezTo>
                    <a:close/>
                    <a:moveTo>
                      <a:pt x="2382" y="59436"/>
                    </a:moveTo>
                    <a:lnTo>
                      <a:pt x="2382" y="59436"/>
                    </a:lnTo>
                    <a:lnTo>
                      <a:pt x="43530" y="18383"/>
                    </a:lnTo>
                    <a:lnTo>
                      <a:pt x="43530" y="18383"/>
                    </a:lnTo>
                    <a:cubicBezTo>
                      <a:pt x="41915" y="12390"/>
                      <a:pt x="41114" y="6207"/>
                      <a:pt x="41149" y="0"/>
                    </a:cubicBezTo>
                    <a:lnTo>
                      <a:pt x="1" y="41053"/>
                    </a:lnTo>
                    <a:cubicBezTo>
                      <a:pt x="-26" y="47259"/>
                      <a:pt x="775" y="53441"/>
                      <a:pt x="2382" y="59436"/>
                    </a:cubicBezTo>
                    <a:close/>
                  </a:path>
                </a:pathLst>
              </a:custGeom>
              <a:solidFill>
                <a:srgbClr val="FFFFFF">
                  <a:alpha val="15000"/>
                </a:srgbClr>
              </a:solid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2B882801-95BC-8EA4-2327-F80E33175D40}"/>
                  </a:ext>
                </a:extLst>
              </p:cNvPr>
              <p:cNvSpPr/>
              <p:nvPr/>
            </p:nvSpPr>
            <p:spPr>
              <a:xfrm>
                <a:off x="7526369" y="2856547"/>
                <a:ext cx="112871" cy="55865"/>
              </a:xfrm>
              <a:custGeom>
                <a:avLst/>
                <a:gdLst>
                  <a:gd name="connsiteX0" fmla="*/ 0 w 112871"/>
                  <a:gd name="connsiteY0" fmla="*/ 41053 h 55865"/>
                  <a:gd name="connsiteX1" fmla="*/ 27813 w 112871"/>
                  <a:gd name="connsiteY1" fmla="*/ 53340 h 55865"/>
                  <a:gd name="connsiteX2" fmla="*/ 71247 w 112871"/>
                  <a:gd name="connsiteY2" fmla="*/ 46672 h 55865"/>
                  <a:gd name="connsiteX3" fmla="*/ 71723 w 112871"/>
                  <a:gd name="connsiteY3" fmla="*/ 46196 h 55865"/>
                  <a:gd name="connsiteX4" fmla="*/ 112871 w 112871"/>
                  <a:gd name="connsiteY4" fmla="*/ 5048 h 55865"/>
                  <a:gd name="connsiteX5" fmla="*/ 68961 w 112871"/>
                  <a:gd name="connsiteY5" fmla="*/ 12287 h 55865"/>
                  <a:gd name="connsiteX6" fmla="*/ 41148 w 112871"/>
                  <a:gd name="connsiteY6" fmla="*/ 0 h 5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871" h="55865">
                    <a:moveTo>
                      <a:pt x="0" y="41053"/>
                    </a:moveTo>
                    <a:cubicBezTo>
                      <a:pt x="8636" y="46457"/>
                      <a:pt x="18002" y="50594"/>
                      <a:pt x="27813" y="53340"/>
                    </a:cubicBezTo>
                    <a:cubicBezTo>
                      <a:pt x="46863" y="58483"/>
                      <a:pt x="61913" y="55531"/>
                      <a:pt x="71247" y="46672"/>
                    </a:cubicBezTo>
                    <a:lnTo>
                      <a:pt x="71723" y="46196"/>
                    </a:lnTo>
                    <a:lnTo>
                      <a:pt x="112871" y="5048"/>
                    </a:lnTo>
                    <a:cubicBezTo>
                      <a:pt x="103346" y="14573"/>
                      <a:pt x="88201" y="17431"/>
                      <a:pt x="68961" y="12287"/>
                    </a:cubicBezTo>
                    <a:cubicBezTo>
                      <a:pt x="59150" y="9542"/>
                      <a:pt x="49784" y="5404"/>
                      <a:pt x="41148" y="0"/>
                    </a:cubicBezTo>
                    <a:close/>
                  </a:path>
                </a:pathLst>
              </a:custGeom>
              <a:solidFill>
                <a:srgbClr val="000000">
                  <a:alpha val="10000"/>
                </a:srgbClr>
              </a:solidFill>
              <a:ln w="9525" cap="flat">
                <a:noFill/>
                <a:prstDash val="solid"/>
                <a:miter/>
              </a:ln>
            </p:spPr>
            <p:txBody>
              <a:bodyPr rtlCol="0" anchor="ctr"/>
              <a:lstStyle/>
              <a:p>
                <a:endParaRPr lang="zh-CN" altLang="en-US"/>
              </a:p>
            </p:txBody>
          </p:sp>
        </p:grpSp>
        <p:grpSp>
          <p:nvGrpSpPr>
            <p:cNvPr id="275" name="图形 4">
              <a:extLst>
                <a:ext uri="{FF2B5EF4-FFF2-40B4-BE49-F238E27FC236}">
                  <a16:creationId xmlns:a16="http://schemas.microsoft.com/office/drawing/2014/main" id="{0B95356D-236C-7B72-F61B-B90D4C72B4B8}"/>
                </a:ext>
              </a:extLst>
            </p:cNvPr>
            <p:cNvGrpSpPr/>
            <p:nvPr/>
          </p:nvGrpSpPr>
          <p:grpSpPr>
            <a:xfrm>
              <a:off x="667602" y="2778417"/>
              <a:ext cx="3239092" cy="2802221"/>
              <a:chOff x="4311452" y="4294155"/>
              <a:chExt cx="1476699" cy="1277530"/>
            </a:xfrm>
          </p:grpSpPr>
          <p:sp>
            <p:nvSpPr>
              <p:cNvPr id="276" name="任意多边形: 形状 275">
                <a:extLst>
                  <a:ext uri="{FF2B5EF4-FFF2-40B4-BE49-F238E27FC236}">
                    <a16:creationId xmlns:a16="http://schemas.microsoft.com/office/drawing/2014/main" id="{A23777AD-FBFD-D5CE-8695-D464D6A81B83}"/>
                  </a:ext>
                </a:extLst>
              </p:cNvPr>
              <p:cNvSpPr/>
              <p:nvPr/>
            </p:nvSpPr>
            <p:spPr>
              <a:xfrm>
                <a:off x="4692395" y="4562475"/>
                <a:ext cx="913772" cy="722560"/>
              </a:xfrm>
              <a:custGeom>
                <a:avLst/>
                <a:gdLst>
                  <a:gd name="connsiteX0" fmla="*/ 101251 w 913772"/>
                  <a:gd name="connsiteY0" fmla="*/ 581025 h 722560"/>
                  <a:gd name="connsiteX1" fmla="*/ 267271 w 913772"/>
                  <a:gd name="connsiteY1" fmla="*/ 709613 h 722560"/>
                  <a:gd name="connsiteX2" fmla="*/ 838200 w 913772"/>
                  <a:gd name="connsiteY2" fmla="*/ 542068 h 722560"/>
                  <a:gd name="connsiteX3" fmla="*/ 908876 w 913772"/>
                  <a:gd name="connsiteY3" fmla="*/ 345853 h 722560"/>
                  <a:gd name="connsiteX4" fmla="*/ 908209 w 913772"/>
                  <a:gd name="connsiteY4" fmla="*/ 342995 h 722560"/>
                  <a:gd name="connsiteX5" fmla="*/ 807339 w 913772"/>
                  <a:gd name="connsiteY5" fmla="*/ 0 h 722560"/>
                  <a:gd name="connsiteX6" fmla="*/ 737426 w 913772"/>
                  <a:gd name="connsiteY6" fmla="*/ 199454 h 722560"/>
                  <a:gd name="connsiteX7" fmla="*/ 166592 w 913772"/>
                  <a:gd name="connsiteY7" fmla="*/ 366903 h 722560"/>
                  <a:gd name="connsiteX8" fmla="*/ 0 w 913772"/>
                  <a:gd name="connsiteY8" fmla="*/ 236791 h 722560"/>
                  <a:gd name="connsiteX9" fmla="*/ 100679 w 913772"/>
                  <a:gd name="connsiteY9" fmla="*/ 580263 h 722560"/>
                  <a:gd name="connsiteX10" fmla="*/ 101251 w 913772"/>
                  <a:gd name="connsiteY10" fmla="*/ 581025 h 72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772" h="722560">
                    <a:moveTo>
                      <a:pt x="101251" y="581025"/>
                    </a:moveTo>
                    <a:cubicBezTo>
                      <a:pt x="119348" y="639985"/>
                      <a:pt x="175927" y="687419"/>
                      <a:pt x="267271" y="709613"/>
                    </a:cubicBezTo>
                    <a:cubicBezTo>
                      <a:pt x="451675" y="754380"/>
                      <a:pt x="707231" y="679323"/>
                      <a:pt x="838200" y="542068"/>
                    </a:cubicBezTo>
                    <a:cubicBezTo>
                      <a:pt x="902494" y="474726"/>
                      <a:pt x="924687" y="404813"/>
                      <a:pt x="908876" y="345853"/>
                    </a:cubicBezTo>
                    <a:cubicBezTo>
                      <a:pt x="908876" y="344900"/>
                      <a:pt x="908876" y="343853"/>
                      <a:pt x="908209" y="342995"/>
                    </a:cubicBezTo>
                    <a:lnTo>
                      <a:pt x="807339" y="0"/>
                    </a:lnTo>
                    <a:cubicBezTo>
                      <a:pt x="824865" y="59627"/>
                      <a:pt x="802862" y="130778"/>
                      <a:pt x="737426" y="199454"/>
                    </a:cubicBezTo>
                    <a:cubicBezTo>
                      <a:pt x="606457" y="336709"/>
                      <a:pt x="350901" y="411671"/>
                      <a:pt x="166592" y="366903"/>
                    </a:cubicBezTo>
                    <a:cubicBezTo>
                      <a:pt x="74390" y="344519"/>
                      <a:pt x="17431" y="296418"/>
                      <a:pt x="0" y="236791"/>
                    </a:cubicBezTo>
                    <a:lnTo>
                      <a:pt x="100679" y="580263"/>
                    </a:lnTo>
                    <a:cubicBezTo>
                      <a:pt x="100882" y="580507"/>
                      <a:pt x="101073" y="580762"/>
                      <a:pt x="101251" y="581025"/>
                    </a:cubicBezTo>
                    <a:close/>
                  </a:path>
                </a:pathLst>
              </a:custGeom>
              <a:solidFill>
                <a:srgbClr val="37474F"/>
              </a:solid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A18279D5-2EFD-534B-F72C-7F87129C2E19}"/>
                  </a:ext>
                </a:extLst>
              </p:cNvPr>
              <p:cNvSpPr/>
              <p:nvPr/>
            </p:nvSpPr>
            <p:spPr>
              <a:xfrm>
                <a:off x="4745735" y="4743450"/>
                <a:ext cx="823571" cy="416245"/>
              </a:xfrm>
              <a:custGeom>
                <a:avLst/>
                <a:gdLst>
                  <a:gd name="connsiteX0" fmla="*/ 11144 w 823571"/>
                  <a:gd name="connsiteY0" fmla="*/ 274796 h 416245"/>
                  <a:gd name="connsiteX1" fmla="*/ 177070 w 823571"/>
                  <a:gd name="connsiteY1" fmla="*/ 403288 h 416245"/>
                  <a:gd name="connsiteX2" fmla="*/ 747998 w 823571"/>
                  <a:gd name="connsiteY2" fmla="*/ 235839 h 416245"/>
                  <a:gd name="connsiteX3" fmla="*/ 818674 w 823571"/>
                  <a:gd name="connsiteY3" fmla="*/ 39529 h 416245"/>
                  <a:gd name="connsiteX4" fmla="*/ 818007 w 823571"/>
                  <a:gd name="connsiteY4" fmla="*/ 36671 h 416245"/>
                  <a:gd name="connsiteX5" fmla="*/ 807339 w 823571"/>
                  <a:gd name="connsiteY5" fmla="*/ 0 h 416245"/>
                  <a:gd name="connsiteX6" fmla="*/ 737426 w 823571"/>
                  <a:gd name="connsiteY6" fmla="*/ 199454 h 416245"/>
                  <a:gd name="connsiteX7" fmla="*/ 166592 w 823571"/>
                  <a:gd name="connsiteY7" fmla="*/ 366998 h 416245"/>
                  <a:gd name="connsiteX8" fmla="*/ 0 w 823571"/>
                  <a:gd name="connsiteY8" fmla="*/ 236887 h 416245"/>
                  <a:gd name="connsiteX9" fmla="*/ 10573 w 823571"/>
                  <a:gd name="connsiteY9" fmla="*/ 272796 h 416245"/>
                  <a:gd name="connsiteX10" fmla="*/ 11144 w 823571"/>
                  <a:gd name="connsiteY10" fmla="*/ 274796 h 416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571" h="416245">
                    <a:moveTo>
                      <a:pt x="11144" y="274796"/>
                    </a:moveTo>
                    <a:cubicBezTo>
                      <a:pt x="29147" y="333661"/>
                      <a:pt x="85725" y="381095"/>
                      <a:pt x="177070" y="403288"/>
                    </a:cubicBezTo>
                    <a:cubicBezTo>
                      <a:pt x="361474" y="448056"/>
                      <a:pt x="617030" y="373094"/>
                      <a:pt x="747998" y="235839"/>
                    </a:cubicBezTo>
                    <a:cubicBezTo>
                      <a:pt x="812292" y="168402"/>
                      <a:pt x="834485" y="98488"/>
                      <a:pt x="818674" y="39529"/>
                    </a:cubicBezTo>
                    <a:cubicBezTo>
                      <a:pt x="818674" y="38576"/>
                      <a:pt x="818674" y="37624"/>
                      <a:pt x="818007" y="36671"/>
                    </a:cubicBezTo>
                    <a:lnTo>
                      <a:pt x="807339" y="0"/>
                    </a:lnTo>
                    <a:cubicBezTo>
                      <a:pt x="824865" y="59627"/>
                      <a:pt x="802957" y="130778"/>
                      <a:pt x="737426" y="199454"/>
                    </a:cubicBezTo>
                    <a:cubicBezTo>
                      <a:pt x="606552" y="336804"/>
                      <a:pt x="350901" y="411766"/>
                      <a:pt x="166592" y="366998"/>
                    </a:cubicBezTo>
                    <a:cubicBezTo>
                      <a:pt x="74390" y="344519"/>
                      <a:pt x="17526" y="296513"/>
                      <a:pt x="0" y="236887"/>
                    </a:cubicBezTo>
                    <a:lnTo>
                      <a:pt x="10573" y="272796"/>
                    </a:lnTo>
                    <a:cubicBezTo>
                      <a:pt x="10699" y="273480"/>
                      <a:pt x="10891" y="274149"/>
                      <a:pt x="11144" y="274796"/>
                    </a:cubicBezTo>
                    <a:close/>
                  </a:path>
                </a:pathLst>
              </a:custGeom>
              <a:solidFill>
                <a:srgbClr val="BA68C8"/>
              </a:solid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C22E11CD-ED11-FB25-F13C-1AD31F407CE3}"/>
                  </a:ext>
                </a:extLst>
              </p:cNvPr>
              <p:cNvSpPr/>
              <p:nvPr/>
            </p:nvSpPr>
            <p:spPr>
              <a:xfrm>
                <a:off x="4858988" y="4562475"/>
                <a:ext cx="747180" cy="599217"/>
              </a:xfrm>
              <a:custGeom>
                <a:avLst/>
                <a:gdLst>
                  <a:gd name="connsiteX0" fmla="*/ 542735 w 747180"/>
                  <a:gd name="connsiteY0" fmla="*/ 399193 h 599217"/>
                  <a:gd name="connsiteX1" fmla="*/ 605695 w 747180"/>
                  <a:gd name="connsiteY1" fmla="*/ 599218 h 599217"/>
                  <a:gd name="connsiteX2" fmla="*/ 671608 w 747180"/>
                  <a:gd name="connsiteY2" fmla="*/ 542068 h 599217"/>
                  <a:gd name="connsiteX3" fmla="*/ 742283 w 747180"/>
                  <a:gd name="connsiteY3" fmla="*/ 345853 h 599217"/>
                  <a:gd name="connsiteX4" fmla="*/ 741617 w 747180"/>
                  <a:gd name="connsiteY4" fmla="*/ 342995 h 599217"/>
                  <a:gd name="connsiteX5" fmla="*/ 640747 w 747180"/>
                  <a:gd name="connsiteY5" fmla="*/ 0 h 599217"/>
                  <a:gd name="connsiteX6" fmla="*/ 570833 w 747180"/>
                  <a:gd name="connsiteY6" fmla="*/ 199454 h 599217"/>
                  <a:gd name="connsiteX7" fmla="*/ 0 w 747180"/>
                  <a:gd name="connsiteY7" fmla="*/ 366903 h 599217"/>
                  <a:gd name="connsiteX8" fmla="*/ 0 w 747180"/>
                  <a:gd name="connsiteY8" fmla="*/ 366903 h 599217"/>
                  <a:gd name="connsiteX9" fmla="*/ 542735 w 747180"/>
                  <a:gd name="connsiteY9" fmla="*/ 399193 h 599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7180" h="599217">
                    <a:moveTo>
                      <a:pt x="542735" y="399193"/>
                    </a:moveTo>
                    <a:cubicBezTo>
                      <a:pt x="626459" y="380143"/>
                      <a:pt x="667322" y="474250"/>
                      <a:pt x="605695" y="599218"/>
                    </a:cubicBezTo>
                    <a:cubicBezTo>
                      <a:pt x="629399" y="582264"/>
                      <a:pt x="651467" y="563131"/>
                      <a:pt x="671608" y="542068"/>
                    </a:cubicBezTo>
                    <a:cubicBezTo>
                      <a:pt x="735902" y="474726"/>
                      <a:pt x="758095" y="404813"/>
                      <a:pt x="742283" y="345853"/>
                    </a:cubicBezTo>
                    <a:cubicBezTo>
                      <a:pt x="742283" y="344900"/>
                      <a:pt x="742283" y="343853"/>
                      <a:pt x="741617" y="342995"/>
                    </a:cubicBezTo>
                    <a:lnTo>
                      <a:pt x="640747" y="0"/>
                    </a:lnTo>
                    <a:cubicBezTo>
                      <a:pt x="658273" y="59627"/>
                      <a:pt x="636270" y="130778"/>
                      <a:pt x="570833" y="199454"/>
                    </a:cubicBezTo>
                    <a:cubicBezTo>
                      <a:pt x="439865" y="336709"/>
                      <a:pt x="184309" y="411671"/>
                      <a:pt x="0" y="366903"/>
                    </a:cubicBezTo>
                    <a:lnTo>
                      <a:pt x="0" y="366903"/>
                    </a:lnTo>
                    <a:cubicBezTo>
                      <a:pt x="218885" y="436626"/>
                      <a:pt x="431102" y="423958"/>
                      <a:pt x="542735" y="399193"/>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A90FC08F-A9E7-276F-C67B-8CE4E5EFFACA}"/>
                  </a:ext>
                </a:extLst>
              </p:cNvPr>
              <p:cNvSpPr/>
              <p:nvPr/>
            </p:nvSpPr>
            <p:spPr>
              <a:xfrm rot="-981000">
                <a:off x="4675302" y="4437538"/>
                <a:ext cx="841438" cy="485775"/>
              </a:xfrm>
              <a:custGeom>
                <a:avLst/>
                <a:gdLst>
                  <a:gd name="connsiteX0" fmla="*/ 841439 w 841438"/>
                  <a:gd name="connsiteY0" fmla="*/ 242888 h 485775"/>
                  <a:gd name="connsiteX1" fmla="*/ 420719 w 841438"/>
                  <a:gd name="connsiteY1" fmla="*/ 485775 h 485775"/>
                  <a:gd name="connsiteX2" fmla="*/ 0 w 841438"/>
                  <a:gd name="connsiteY2" fmla="*/ 242888 h 485775"/>
                  <a:gd name="connsiteX3" fmla="*/ 420719 w 841438"/>
                  <a:gd name="connsiteY3" fmla="*/ 0 h 485775"/>
                  <a:gd name="connsiteX4" fmla="*/ 841439 w 841438"/>
                  <a:gd name="connsiteY4" fmla="*/ 242888 h 485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438" h="485775">
                    <a:moveTo>
                      <a:pt x="841439" y="242888"/>
                    </a:moveTo>
                    <a:cubicBezTo>
                      <a:pt x="841439" y="377031"/>
                      <a:pt x="653076" y="485775"/>
                      <a:pt x="420719" y="485775"/>
                    </a:cubicBezTo>
                    <a:cubicBezTo>
                      <a:pt x="188362" y="485775"/>
                      <a:pt x="0" y="377031"/>
                      <a:pt x="0" y="242888"/>
                    </a:cubicBezTo>
                    <a:cubicBezTo>
                      <a:pt x="0" y="108745"/>
                      <a:pt x="188362" y="0"/>
                      <a:pt x="420719" y="0"/>
                    </a:cubicBezTo>
                    <a:cubicBezTo>
                      <a:pt x="653076" y="0"/>
                      <a:pt x="841439" y="108745"/>
                      <a:pt x="841439" y="242888"/>
                    </a:cubicBezTo>
                    <a:close/>
                  </a:path>
                </a:pathLst>
              </a:custGeom>
              <a:solidFill>
                <a:srgbClr val="263238"/>
              </a:solid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38396150-1C09-57EF-7851-753436DB74DD}"/>
                  </a:ext>
                </a:extLst>
              </p:cNvPr>
              <p:cNvSpPr/>
              <p:nvPr/>
            </p:nvSpPr>
            <p:spPr>
              <a:xfrm>
                <a:off x="4421600" y="4294155"/>
                <a:ext cx="1366551" cy="832866"/>
              </a:xfrm>
              <a:custGeom>
                <a:avLst/>
                <a:gdLst>
                  <a:gd name="connsiteX0" fmla="*/ 0 w 1366551"/>
                  <a:gd name="connsiteY0" fmla="*/ 587883 h 832866"/>
                  <a:gd name="connsiteX1" fmla="*/ 561118 w 1366551"/>
                  <a:gd name="connsiteY1" fmla="*/ 0 h 832866"/>
                  <a:gd name="connsiteX2" fmla="*/ 1350931 w 1366551"/>
                  <a:gd name="connsiteY2" fmla="*/ 191548 h 832866"/>
                  <a:gd name="connsiteX3" fmla="*/ 1366552 w 1366551"/>
                  <a:gd name="connsiteY3" fmla="*/ 244697 h 832866"/>
                  <a:gd name="connsiteX4" fmla="*/ 805529 w 1366551"/>
                  <a:gd name="connsiteY4" fmla="*/ 832866 h 832866"/>
                  <a:gd name="connsiteX5" fmla="*/ 15621 w 1366551"/>
                  <a:gd name="connsiteY5" fmla="*/ 641033 h 832866"/>
                  <a:gd name="connsiteX6" fmla="*/ 0 w 1366551"/>
                  <a:gd name="connsiteY6" fmla="*/ 587883 h 83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551" h="832866">
                    <a:moveTo>
                      <a:pt x="0" y="587883"/>
                    </a:moveTo>
                    <a:lnTo>
                      <a:pt x="561118" y="0"/>
                    </a:lnTo>
                    <a:lnTo>
                      <a:pt x="1350931" y="191548"/>
                    </a:lnTo>
                    <a:lnTo>
                      <a:pt x="1366552" y="244697"/>
                    </a:lnTo>
                    <a:lnTo>
                      <a:pt x="805529" y="832866"/>
                    </a:lnTo>
                    <a:lnTo>
                      <a:pt x="15621" y="641033"/>
                    </a:lnTo>
                    <a:lnTo>
                      <a:pt x="0" y="587883"/>
                    </a:lnTo>
                    <a:close/>
                  </a:path>
                </a:pathLst>
              </a:custGeom>
              <a:solidFill>
                <a:srgbClr val="37474F"/>
              </a:solid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F2E542CC-4EDE-49CC-25BC-945DE0BFBBDD}"/>
                  </a:ext>
                </a:extLst>
              </p:cNvPr>
              <p:cNvSpPr/>
              <p:nvPr/>
            </p:nvSpPr>
            <p:spPr>
              <a:xfrm>
                <a:off x="4421600" y="4882038"/>
                <a:ext cx="805529" cy="244983"/>
              </a:xfrm>
              <a:custGeom>
                <a:avLst/>
                <a:gdLst>
                  <a:gd name="connsiteX0" fmla="*/ 805529 w 805529"/>
                  <a:gd name="connsiteY0" fmla="*/ 244983 h 244983"/>
                  <a:gd name="connsiteX1" fmla="*/ 789908 w 805529"/>
                  <a:gd name="connsiteY1" fmla="*/ 191834 h 244983"/>
                  <a:gd name="connsiteX2" fmla="*/ 0 w 805529"/>
                  <a:gd name="connsiteY2" fmla="*/ 0 h 244983"/>
                  <a:gd name="connsiteX3" fmla="*/ 15621 w 805529"/>
                  <a:gd name="connsiteY3" fmla="*/ 53150 h 244983"/>
                  <a:gd name="connsiteX4" fmla="*/ 805529 w 805529"/>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29" h="244983">
                    <a:moveTo>
                      <a:pt x="805529" y="244983"/>
                    </a:moveTo>
                    <a:lnTo>
                      <a:pt x="789908" y="191834"/>
                    </a:lnTo>
                    <a:lnTo>
                      <a:pt x="0" y="0"/>
                    </a:lnTo>
                    <a:lnTo>
                      <a:pt x="15621" y="53150"/>
                    </a:lnTo>
                    <a:lnTo>
                      <a:pt x="805529" y="244983"/>
                    </a:lnTo>
                    <a:close/>
                  </a:path>
                </a:pathLst>
              </a:custGeom>
              <a:solidFill>
                <a:srgbClr val="FFFFFF">
                  <a:alpha val="20000"/>
                </a:srgbClr>
              </a:solid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07373FDB-00AD-6855-223A-2A5162AAD4B2}"/>
                  </a:ext>
                </a:extLst>
              </p:cNvPr>
              <p:cNvSpPr/>
              <p:nvPr/>
            </p:nvSpPr>
            <p:spPr>
              <a:xfrm>
                <a:off x="4421600" y="4882038"/>
                <a:ext cx="789908" cy="191833"/>
              </a:xfrm>
              <a:custGeom>
                <a:avLst/>
                <a:gdLst>
                  <a:gd name="connsiteX0" fmla="*/ 789908 w 789908"/>
                  <a:gd name="connsiteY0" fmla="*/ 191834 h 191833"/>
                  <a:gd name="connsiteX1" fmla="*/ 14288 w 789908"/>
                  <a:gd name="connsiteY1" fmla="*/ 12954 h 191833"/>
                  <a:gd name="connsiteX2" fmla="*/ 15621 w 789908"/>
                  <a:gd name="connsiteY2" fmla="*/ 53150 h 191833"/>
                  <a:gd name="connsiteX3" fmla="*/ 0 w 789908"/>
                  <a:gd name="connsiteY3" fmla="*/ 0 h 191833"/>
                  <a:gd name="connsiteX4" fmla="*/ 789908 w 789908"/>
                  <a:gd name="connsiteY4" fmla="*/ 191834 h 19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908" h="191833">
                    <a:moveTo>
                      <a:pt x="789908" y="191834"/>
                    </a:moveTo>
                    <a:lnTo>
                      <a:pt x="14288" y="12954"/>
                    </a:lnTo>
                    <a:lnTo>
                      <a:pt x="15621" y="53150"/>
                    </a:lnTo>
                    <a:lnTo>
                      <a:pt x="0" y="0"/>
                    </a:lnTo>
                    <a:lnTo>
                      <a:pt x="789908" y="191834"/>
                    </a:lnTo>
                    <a:close/>
                  </a:path>
                </a:pathLst>
              </a:custGeom>
              <a:solidFill>
                <a:srgbClr val="FFFFFF">
                  <a:alpha val="20000"/>
                </a:srgbClr>
              </a:solid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07BBD6F9-17F8-CCFB-6F8B-446057357912}"/>
                  </a:ext>
                </a:extLst>
              </p:cNvPr>
              <p:cNvSpPr/>
              <p:nvPr/>
            </p:nvSpPr>
            <p:spPr>
              <a:xfrm>
                <a:off x="4421600" y="4294155"/>
                <a:ext cx="1350930" cy="779716"/>
              </a:xfrm>
              <a:custGeom>
                <a:avLst/>
                <a:gdLst>
                  <a:gd name="connsiteX0" fmla="*/ 561118 w 1350930"/>
                  <a:gd name="connsiteY0" fmla="*/ 0 h 779716"/>
                  <a:gd name="connsiteX1" fmla="*/ 1350931 w 1350930"/>
                  <a:gd name="connsiteY1" fmla="*/ 191548 h 779716"/>
                  <a:gd name="connsiteX2" fmla="*/ 789908 w 1350930"/>
                  <a:gd name="connsiteY2" fmla="*/ 779717 h 779716"/>
                  <a:gd name="connsiteX3" fmla="*/ 0 w 1350930"/>
                  <a:gd name="connsiteY3" fmla="*/ 587883 h 779716"/>
                  <a:gd name="connsiteX4" fmla="*/ 561118 w 1350930"/>
                  <a:gd name="connsiteY4" fmla="*/ 0 h 779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930" h="779716">
                    <a:moveTo>
                      <a:pt x="561118" y="0"/>
                    </a:moveTo>
                    <a:lnTo>
                      <a:pt x="1350931" y="191548"/>
                    </a:lnTo>
                    <a:lnTo>
                      <a:pt x="789908" y="779717"/>
                    </a:lnTo>
                    <a:lnTo>
                      <a:pt x="0" y="587883"/>
                    </a:lnTo>
                    <a:lnTo>
                      <a:pt x="561118" y="0"/>
                    </a:lnTo>
                    <a:close/>
                  </a:path>
                </a:pathLst>
              </a:custGeom>
              <a:solidFill>
                <a:srgbClr val="455A64"/>
              </a:solid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EBC128AB-2A5B-B4EE-1F58-C26D5D761B9B}"/>
                  </a:ext>
                </a:extLst>
              </p:cNvPr>
              <p:cNvSpPr/>
              <p:nvPr/>
            </p:nvSpPr>
            <p:spPr>
              <a:xfrm>
                <a:off x="4607861" y="4647869"/>
                <a:ext cx="490320" cy="551195"/>
              </a:xfrm>
              <a:custGeom>
                <a:avLst/>
                <a:gdLst>
                  <a:gd name="connsiteX0" fmla="*/ 334 w 490320"/>
                  <a:gd name="connsiteY0" fmla="*/ 541445 h 551195"/>
                  <a:gd name="connsiteX1" fmla="*/ 15002 w 490320"/>
                  <a:gd name="connsiteY1" fmla="*/ 499535 h 551195"/>
                  <a:gd name="connsiteX2" fmla="*/ 27385 w 490320"/>
                  <a:gd name="connsiteY2" fmla="*/ 453339 h 551195"/>
                  <a:gd name="connsiteX3" fmla="*/ 34147 w 490320"/>
                  <a:gd name="connsiteY3" fmla="*/ 356946 h 551195"/>
                  <a:gd name="connsiteX4" fmla="*/ 74438 w 490320"/>
                  <a:gd name="connsiteY4" fmla="*/ 197402 h 551195"/>
                  <a:gd name="connsiteX5" fmla="*/ 309801 w 490320"/>
                  <a:gd name="connsiteY5" fmla="*/ 8903 h 551195"/>
                  <a:gd name="connsiteX6" fmla="*/ 399812 w 490320"/>
                  <a:gd name="connsiteY6" fmla="*/ 235 h 551195"/>
                  <a:gd name="connsiteX7" fmla="*/ 442770 w 490320"/>
                  <a:gd name="connsiteY7" fmla="*/ 4997 h 551195"/>
                  <a:gd name="connsiteX8" fmla="*/ 487347 w 490320"/>
                  <a:gd name="connsiteY8" fmla="*/ 19856 h 551195"/>
                  <a:gd name="connsiteX9" fmla="*/ 480108 w 490320"/>
                  <a:gd name="connsiteY9" fmla="*/ 39859 h 551195"/>
                  <a:gd name="connsiteX10" fmla="*/ 438769 w 490320"/>
                  <a:gd name="connsiteY10" fmla="*/ 35096 h 551195"/>
                  <a:gd name="connsiteX11" fmla="*/ 399241 w 490320"/>
                  <a:gd name="connsiteY11" fmla="*/ 32620 h 551195"/>
                  <a:gd name="connsiteX12" fmla="*/ 325707 w 490320"/>
                  <a:gd name="connsiteY12" fmla="*/ 40145 h 551195"/>
                  <a:gd name="connsiteX13" fmla="*/ 195501 w 490320"/>
                  <a:gd name="connsiteY13" fmla="*/ 102153 h 551195"/>
                  <a:gd name="connsiteX14" fmla="*/ 72819 w 490320"/>
                  <a:gd name="connsiteY14" fmla="*/ 351994 h 551195"/>
                  <a:gd name="connsiteX15" fmla="*/ 19193 w 490320"/>
                  <a:gd name="connsiteY15" fmla="*/ 546398 h 551195"/>
                  <a:gd name="connsiteX16" fmla="*/ 334 w 490320"/>
                  <a:gd name="connsiteY16" fmla="*/ 541445 h 55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0320" h="551195">
                    <a:moveTo>
                      <a:pt x="334" y="541445"/>
                    </a:moveTo>
                    <a:cubicBezTo>
                      <a:pt x="4323" y="527177"/>
                      <a:pt x="9222" y="513178"/>
                      <a:pt x="15002" y="499535"/>
                    </a:cubicBezTo>
                    <a:cubicBezTo>
                      <a:pt x="20230" y="484453"/>
                      <a:pt x="24368" y="469015"/>
                      <a:pt x="27385" y="453339"/>
                    </a:cubicBezTo>
                    <a:cubicBezTo>
                      <a:pt x="32164" y="421435"/>
                      <a:pt x="34425" y="389205"/>
                      <a:pt x="34147" y="356946"/>
                    </a:cubicBezTo>
                    <a:cubicBezTo>
                      <a:pt x="36126" y="301512"/>
                      <a:pt x="49859" y="247130"/>
                      <a:pt x="74438" y="197402"/>
                    </a:cubicBezTo>
                    <a:cubicBezTo>
                      <a:pt x="121141" y="102843"/>
                      <a:pt x="207322" y="33820"/>
                      <a:pt x="309801" y="8903"/>
                    </a:cubicBezTo>
                    <a:cubicBezTo>
                      <a:pt x="339286" y="2026"/>
                      <a:pt x="369557" y="-889"/>
                      <a:pt x="399812" y="235"/>
                    </a:cubicBezTo>
                    <a:cubicBezTo>
                      <a:pt x="414239" y="628"/>
                      <a:pt x="428607" y="2221"/>
                      <a:pt x="442770" y="4997"/>
                    </a:cubicBezTo>
                    <a:cubicBezTo>
                      <a:pt x="457534" y="7950"/>
                      <a:pt x="475060" y="10427"/>
                      <a:pt x="487347" y="19856"/>
                    </a:cubicBezTo>
                    <a:cubicBezTo>
                      <a:pt x="494205" y="25095"/>
                      <a:pt x="488109" y="39764"/>
                      <a:pt x="480108" y="39859"/>
                    </a:cubicBezTo>
                    <a:cubicBezTo>
                      <a:pt x="466251" y="39035"/>
                      <a:pt x="452450" y="37445"/>
                      <a:pt x="438769" y="35096"/>
                    </a:cubicBezTo>
                    <a:cubicBezTo>
                      <a:pt x="425625" y="33668"/>
                      <a:pt x="412480" y="32810"/>
                      <a:pt x="399241" y="32620"/>
                    </a:cubicBezTo>
                    <a:cubicBezTo>
                      <a:pt x="374527" y="32410"/>
                      <a:pt x="349866" y="34933"/>
                      <a:pt x="325707" y="40145"/>
                    </a:cubicBezTo>
                    <a:cubicBezTo>
                      <a:pt x="277911" y="49924"/>
                      <a:pt x="233218" y="71208"/>
                      <a:pt x="195501" y="102153"/>
                    </a:cubicBezTo>
                    <a:cubicBezTo>
                      <a:pt x="121637" y="164745"/>
                      <a:pt x="77183" y="255275"/>
                      <a:pt x="72819" y="351994"/>
                    </a:cubicBezTo>
                    <a:cubicBezTo>
                      <a:pt x="69485" y="418668"/>
                      <a:pt x="67009" y="494868"/>
                      <a:pt x="19193" y="546398"/>
                    </a:cubicBezTo>
                    <a:cubicBezTo>
                      <a:pt x="13764" y="552780"/>
                      <a:pt x="-2524" y="554304"/>
                      <a:pt x="334" y="541445"/>
                    </a:cubicBezTo>
                    <a:close/>
                  </a:path>
                </a:pathLst>
              </a:custGeom>
              <a:solidFill>
                <a:srgbClr val="BA68C8"/>
              </a:solid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C090CC8A-2261-CCB5-47DE-CE2C31B1654D}"/>
                  </a:ext>
                </a:extLst>
              </p:cNvPr>
              <p:cNvSpPr/>
              <p:nvPr/>
            </p:nvSpPr>
            <p:spPr>
              <a:xfrm>
                <a:off x="4311452" y="5182504"/>
                <a:ext cx="318146" cy="389182"/>
              </a:xfrm>
              <a:custGeom>
                <a:avLst/>
                <a:gdLst>
                  <a:gd name="connsiteX0" fmla="*/ 3372 w 318146"/>
                  <a:gd name="connsiteY0" fmla="*/ 268463 h 389182"/>
                  <a:gd name="connsiteX1" fmla="*/ 4801 w 318146"/>
                  <a:gd name="connsiteY1" fmla="*/ 270082 h 389182"/>
                  <a:gd name="connsiteX2" fmla="*/ 20613 w 318146"/>
                  <a:gd name="connsiteY2" fmla="*/ 272178 h 389182"/>
                  <a:gd name="connsiteX3" fmla="*/ 182538 w 318146"/>
                  <a:gd name="connsiteY3" fmla="*/ 157878 h 389182"/>
                  <a:gd name="connsiteX4" fmla="*/ 41472 w 318146"/>
                  <a:gd name="connsiteY4" fmla="*/ 284846 h 389182"/>
                  <a:gd name="connsiteX5" fmla="*/ 36024 w 318146"/>
                  <a:gd name="connsiteY5" fmla="*/ 302900 h 389182"/>
                  <a:gd name="connsiteX6" fmla="*/ 36615 w 318146"/>
                  <a:gd name="connsiteY6" fmla="*/ 303896 h 389182"/>
                  <a:gd name="connsiteX7" fmla="*/ 36615 w 318146"/>
                  <a:gd name="connsiteY7" fmla="*/ 303896 h 389182"/>
                  <a:gd name="connsiteX8" fmla="*/ 55665 w 318146"/>
                  <a:gd name="connsiteY8" fmla="*/ 306373 h 389182"/>
                  <a:gd name="connsiteX9" fmla="*/ 227115 w 318146"/>
                  <a:gd name="connsiteY9" fmla="*/ 144448 h 389182"/>
                  <a:gd name="connsiteX10" fmla="*/ 53379 w 318146"/>
                  <a:gd name="connsiteY10" fmla="*/ 332661 h 389182"/>
                  <a:gd name="connsiteX11" fmla="*/ 50689 w 318146"/>
                  <a:gd name="connsiteY11" fmla="*/ 349965 h 389182"/>
                  <a:gd name="connsiteX12" fmla="*/ 51664 w 318146"/>
                  <a:gd name="connsiteY12" fmla="*/ 351140 h 389182"/>
                  <a:gd name="connsiteX13" fmla="*/ 51664 w 318146"/>
                  <a:gd name="connsiteY13" fmla="*/ 351140 h 389182"/>
                  <a:gd name="connsiteX14" fmla="*/ 67762 w 318146"/>
                  <a:gd name="connsiteY14" fmla="*/ 352854 h 389182"/>
                  <a:gd name="connsiteX15" fmla="*/ 209398 w 318146"/>
                  <a:gd name="connsiteY15" fmla="*/ 215028 h 389182"/>
                  <a:gd name="connsiteX16" fmla="*/ 102718 w 318146"/>
                  <a:gd name="connsiteY16" fmla="*/ 358665 h 389182"/>
                  <a:gd name="connsiteX17" fmla="*/ 102115 w 318146"/>
                  <a:gd name="connsiteY17" fmla="*/ 375492 h 389182"/>
                  <a:gd name="connsiteX18" fmla="*/ 102718 w 318146"/>
                  <a:gd name="connsiteY18" fmla="*/ 376095 h 389182"/>
                  <a:gd name="connsiteX19" fmla="*/ 125007 w 318146"/>
                  <a:gd name="connsiteY19" fmla="*/ 372285 h 389182"/>
                  <a:gd name="connsiteX20" fmla="*/ 126054 w 318146"/>
                  <a:gd name="connsiteY20" fmla="*/ 385335 h 389182"/>
                  <a:gd name="connsiteX21" fmla="*/ 142247 w 318146"/>
                  <a:gd name="connsiteY21" fmla="*/ 386859 h 389182"/>
                  <a:gd name="connsiteX22" fmla="*/ 261881 w 318146"/>
                  <a:gd name="connsiteY22" fmla="*/ 237888 h 389182"/>
                  <a:gd name="connsiteX23" fmla="*/ 305410 w 318146"/>
                  <a:gd name="connsiteY23" fmla="*/ 2430 h 389182"/>
                  <a:gd name="connsiteX24" fmla="*/ 165012 w 318146"/>
                  <a:gd name="connsiteY24" fmla="*/ 131208 h 389182"/>
                  <a:gd name="connsiteX25" fmla="*/ 5754 w 318146"/>
                  <a:gd name="connsiteY25" fmla="*/ 249603 h 389182"/>
                  <a:gd name="connsiteX26" fmla="*/ 1884 w 318146"/>
                  <a:gd name="connsiteY26" fmla="*/ 266544 h 389182"/>
                  <a:gd name="connsiteX27" fmla="*/ 3372 w 318146"/>
                  <a:gd name="connsiteY27" fmla="*/ 268463 h 389182"/>
                  <a:gd name="connsiteX28" fmla="*/ 142914 w 318146"/>
                  <a:gd name="connsiteY28" fmla="*/ 354950 h 389182"/>
                  <a:gd name="connsiteX29" fmla="*/ 268453 w 318146"/>
                  <a:gd name="connsiteY29" fmla="*/ 151591 h 389182"/>
                  <a:gd name="connsiteX30" fmla="*/ 142914 w 318146"/>
                  <a:gd name="connsiteY30" fmla="*/ 354950 h 38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8146" h="389182">
                    <a:moveTo>
                      <a:pt x="3372" y="268463"/>
                    </a:moveTo>
                    <a:lnTo>
                      <a:pt x="4801" y="270082"/>
                    </a:lnTo>
                    <a:cubicBezTo>
                      <a:pt x="8860" y="274534"/>
                      <a:pt x="15534" y="275419"/>
                      <a:pt x="20613" y="272178"/>
                    </a:cubicBezTo>
                    <a:cubicBezTo>
                      <a:pt x="78525" y="235316"/>
                      <a:pt x="177680" y="161783"/>
                      <a:pt x="182538" y="157878"/>
                    </a:cubicBezTo>
                    <a:cubicBezTo>
                      <a:pt x="139675" y="216171"/>
                      <a:pt x="68143" y="267987"/>
                      <a:pt x="41472" y="284846"/>
                    </a:cubicBezTo>
                    <a:cubicBezTo>
                      <a:pt x="34982" y="288327"/>
                      <a:pt x="32543" y="296410"/>
                      <a:pt x="36024" y="302900"/>
                    </a:cubicBezTo>
                    <a:cubicBezTo>
                      <a:pt x="36206" y="303240"/>
                      <a:pt x="36403" y="303573"/>
                      <a:pt x="36615" y="303896"/>
                    </a:cubicBezTo>
                    <a:lnTo>
                      <a:pt x="36615" y="303896"/>
                    </a:lnTo>
                    <a:cubicBezTo>
                      <a:pt x="41332" y="309590"/>
                      <a:pt x="49648" y="310671"/>
                      <a:pt x="55665" y="306373"/>
                    </a:cubicBezTo>
                    <a:cubicBezTo>
                      <a:pt x="83478" y="288847"/>
                      <a:pt x="168631" y="229601"/>
                      <a:pt x="227115" y="144448"/>
                    </a:cubicBezTo>
                    <a:cubicBezTo>
                      <a:pt x="172156" y="249223"/>
                      <a:pt x="85478" y="309516"/>
                      <a:pt x="53379" y="332661"/>
                    </a:cubicBezTo>
                    <a:cubicBezTo>
                      <a:pt x="47858" y="336697"/>
                      <a:pt x="46653" y="344444"/>
                      <a:pt x="50689" y="349965"/>
                    </a:cubicBezTo>
                    <a:cubicBezTo>
                      <a:pt x="50990" y="350376"/>
                      <a:pt x="51315" y="350769"/>
                      <a:pt x="51664" y="351140"/>
                    </a:cubicBezTo>
                    <a:lnTo>
                      <a:pt x="51664" y="351140"/>
                    </a:lnTo>
                    <a:cubicBezTo>
                      <a:pt x="55862" y="355625"/>
                      <a:pt x="62713" y="356355"/>
                      <a:pt x="67762" y="352854"/>
                    </a:cubicBezTo>
                    <a:cubicBezTo>
                      <a:pt x="100527" y="330090"/>
                      <a:pt x="165012" y="281512"/>
                      <a:pt x="209398" y="215028"/>
                    </a:cubicBezTo>
                    <a:cubicBezTo>
                      <a:pt x="185491" y="276083"/>
                      <a:pt x="127579" y="335138"/>
                      <a:pt x="102718" y="358665"/>
                    </a:cubicBezTo>
                    <a:cubicBezTo>
                      <a:pt x="97905" y="363145"/>
                      <a:pt x="97635" y="370679"/>
                      <a:pt x="102115" y="375492"/>
                    </a:cubicBezTo>
                    <a:cubicBezTo>
                      <a:pt x="102309" y="375700"/>
                      <a:pt x="102510" y="375901"/>
                      <a:pt x="102718" y="376095"/>
                    </a:cubicBezTo>
                    <a:cubicBezTo>
                      <a:pt x="110624" y="382953"/>
                      <a:pt x="116529" y="378382"/>
                      <a:pt x="125007" y="372285"/>
                    </a:cubicBezTo>
                    <a:cubicBezTo>
                      <a:pt x="122186" y="376325"/>
                      <a:pt x="122625" y="381797"/>
                      <a:pt x="126054" y="385335"/>
                    </a:cubicBezTo>
                    <a:cubicBezTo>
                      <a:pt x="130315" y="389813"/>
                      <a:pt x="137226" y="390463"/>
                      <a:pt x="142247" y="386859"/>
                    </a:cubicBezTo>
                    <a:cubicBezTo>
                      <a:pt x="194087" y="348124"/>
                      <a:pt x="235249" y="296867"/>
                      <a:pt x="261881" y="237888"/>
                    </a:cubicBezTo>
                    <a:cubicBezTo>
                      <a:pt x="313411" y="126731"/>
                      <a:pt x="333509" y="16527"/>
                      <a:pt x="305410" y="2430"/>
                    </a:cubicBezTo>
                    <a:cubicBezTo>
                      <a:pt x="274549" y="-12906"/>
                      <a:pt x="262833" y="46054"/>
                      <a:pt x="165012" y="131208"/>
                    </a:cubicBezTo>
                    <a:cubicBezTo>
                      <a:pt x="115066" y="174730"/>
                      <a:pt x="61820" y="214314"/>
                      <a:pt x="5754" y="249603"/>
                    </a:cubicBezTo>
                    <a:cubicBezTo>
                      <a:pt x="7" y="253213"/>
                      <a:pt x="-1726" y="260797"/>
                      <a:pt x="1884" y="266544"/>
                    </a:cubicBezTo>
                    <a:cubicBezTo>
                      <a:pt x="2315" y="267231"/>
                      <a:pt x="2814" y="267874"/>
                      <a:pt x="3372" y="268463"/>
                    </a:cubicBezTo>
                    <a:close/>
                    <a:moveTo>
                      <a:pt x="142914" y="354950"/>
                    </a:moveTo>
                    <a:cubicBezTo>
                      <a:pt x="209589" y="292847"/>
                      <a:pt x="247022" y="204455"/>
                      <a:pt x="268453" y="151591"/>
                    </a:cubicBezTo>
                    <a:cubicBezTo>
                      <a:pt x="249879" y="214742"/>
                      <a:pt x="229210" y="282274"/>
                      <a:pt x="142914" y="354950"/>
                    </a:cubicBezTo>
                    <a:close/>
                  </a:path>
                </a:pathLst>
              </a:custGeom>
              <a:solidFill>
                <a:srgbClr val="BA68C8"/>
              </a:solid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41A233A6-46D8-EFC5-B0D8-C7D04144B66C}"/>
                  </a:ext>
                </a:extLst>
              </p:cNvPr>
              <p:cNvSpPr/>
              <p:nvPr/>
            </p:nvSpPr>
            <p:spPr>
              <a:xfrm>
                <a:off x="4576839" y="5148859"/>
                <a:ext cx="84823" cy="84794"/>
              </a:xfrm>
              <a:custGeom>
                <a:avLst/>
                <a:gdLst>
                  <a:gd name="connsiteX0" fmla="*/ 26498 w 84823"/>
                  <a:gd name="connsiteY0" fmla="*/ 3118 h 84794"/>
                  <a:gd name="connsiteX1" fmla="*/ 81706 w 84823"/>
                  <a:gd name="connsiteY1" fmla="*/ 26469 h 84794"/>
                  <a:gd name="connsiteX2" fmla="*/ 58355 w 84823"/>
                  <a:gd name="connsiteY2" fmla="*/ 81677 h 84794"/>
                  <a:gd name="connsiteX3" fmla="*/ 3162 w 84823"/>
                  <a:gd name="connsiteY3" fmla="*/ 58363 h 84794"/>
                  <a:gd name="connsiteX4" fmla="*/ 26284 w 84823"/>
                  <a:gd name="connsiteY4" fmla="*/ 3205 h 84794"/>
                  <a:gd name="connsiteX5" fmla="*/ 26498 w 84823"/>
                  <a:gd name="connsiteY5" fmla="*/ 3118 h 8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23" h="84794">
                    <a:moveTo>
                      <a:pt x="26498" y="3118"/>
                    </a:moveTo>
                    <a:cubicBezTo>
                      <a:pt x="48192" y="-5679"/>
                      <a:pt x="72909" y="4776"/>
                      <a:pt x="81706" y="26469"/>
                    </a:cubicBezTo>
                    <a:cubicBezTo>
                      <a:pt x="90503" y="48163"/>
                      <a:pt x="80048" y="72880"/>
                      <a:pt x="58355" y="81677"/>
                    </a:cubicBezTo>
                    <a:cubicBezTo>
                      <a:pt x="36676" y="90468"/>
                      <a:pt x="11973" y="80034"/>
                      <a:pt x="3162" y="58363"/>
                    </a:cubicBezTo>
                    <a:cubicBezTo>
                      <a:pt x="-5685" y="36746"/>
                      <a:pt x="4668" y="12051"/>
                      <a:pt x="26284" y="3205"/>
                    </a:cubicBezTo>
                    <a:cubicBezTo>
                      <a:pt x="26355" y="3176"/>
                      <a:pt x="26427" y="3147"/>
                      <a:pt x="26498" y="3118"/>
                    </a:cubicBezTo>
                    <a:close/>
                  </a:path>
                </a:pathLst>
              </a:custGeom>
              <a:solidFill>
                <a:srgbClr val="BA68C8"/>
              </a:solid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155F1B66-D3F1-CE73-C656-B5EDC843A3C6}"/>
                  </a:ext>
                </a:extLst>
              </p:cNvPr>
              <p:cNvSpPr/>
              <p:nvPr/>
            </p:nvSpPr>
            <p:spPr>
              <a:xfrm>
                <a:off x="4576839" y="5148859"/>
                <a:ext cx="84823" cy="84794"/>
              </a:xfrm>
              <a:custGeom>
                <a:avLst/>
                <a:gdLst>
                  <a:gd name="connsiteX0" fmla="*/ 26498 w 84823"/>
                  <a:gd name="connsiteY0" fmla="*/ 3118 h 84794"/>
                  <a:gd name="connsiteX1" fmla="*/ 81706 w 84823"/>
                  <a:gd name="connsiteY1" fmla="*/ 26469 h 84794"/>
                  <a:gd name="connsiteX2" fmla="*/ 58355 w 84823"/>
                  <a:gd name="connsiteY2" fmla="*/ 81677 h 84794"/>
                  <a:gd name="connsiteX3" fmla="*/ 3162 w 84823"/>
                  <a:gd name="connsiteY3" fmla="*/ 58363 h 84794"/>
                  <a:gd name="connsiteX4" fmla="*/ 26284 w 84823"/>
                  <a:gd name="connsiteY4" fmla="*/ 3205 h 84794"/>
                  <a:gd name="connsiteX5" fmla="*/ 26498 w 84823"/>
                  <a:gd name="connsiteY5" fmla="*/ 3118 h 8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23" h="84794">
                    <a:moveTo>
                      <a:pt x="26498" y="3118"/>
                    </a:moveTo>
                    <a:cubicBezTo>
                      <a:pt x="48192" y="-5679"/>
                      <a:pt x="72909" y="4776"/>
                      <a:pt x="81706" y="26469"/>
                    </a:cubicBezTo>
                    <a:cubicBezTo>
                      <a:pt x="90503" y="48163"/>
                      <a:pt x="80048" y="72880"/>
                      <a:pt x="58355" y="81677"/>
                    </a:cubicBezTo>
                    <a:cubicBezTo>
                      <a:pt x="36676" y="90468"/>
                      <a:pt x="11973" y="80034"/>
                      <a:pt x="3162" y="58363"/>
                    </a:cubicBezTo>
                    <a:cubicBezTo>
                      <a:pt x="-5685" y="36746"/>
                      <a:pt x="4668" y="12051"/>
                      <a:pt x="26284" y="3205"/>
                    </a:cubicBezTo>
                    <a:cubicBezTo>
                      <a:pt x="26355" y="3176"/>
                      <a:pt x="26427" y="3147"/>
                      <a:pt x="26498" y="3118"/>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B1D5C85A-04EE-71A5-8882-D35270CAE860}"/>
                  </a:ext>
                </a:extLst>
              </p:cNvPr>
              <p:cNvSpPr/>
              <p:nvPr/>
            </p:nvSpPr>
            <p:spPr>
              <a:xfrm>
                <a:off x="5044310" y="4646618"/>
                <a:ext cx="107768" cy="82219"/>
              </a:xfrm>
              <a:custGeom>
                <a:avLst/>
                <a:gdLst>
                  <a:gd name="connsiteX0" fmla="*/ 102428 w 107768"/>
                  <a:gd name="connsiteY0" fmla="*/ 17869 h 82219"/>
                  <a:gd name="connsiteX1" fmla="*/ 81377 w 107768"/>
                  <a:gd name="connsiteY1" fmla="*/ 1390 h 82219"/>
                  <a:gd name="connsiteX2" fmla="*/ 9273 w 107768"/>
                  <a:gd name="connsiteY2" fmla="*/ 22536 h 82219"/>
                  <a:gd name="connsiteX3" fmla="*/ 510 w 107768"/>
                  <a:gd name="connsiteY3" fmla="*/ 47777 h 82219"/>
                  <a:gd name="connsiteX4" fmla="*/ 5368 w 107768"/>
                  <a:gd name="connsiteY4" fmla="*/ 64351 h 82219"/>
                  <a:gd name="connsiteX5" fmla="*/ 26418 w 107768"/>
                  <a:gd name="connsiteY5" fmla="*/ 80829 h 82219"/>
                  <a:gd name="connsiteX6" fmla="*/ 98522 w 107768"/>
                  <a:gd name="connsiteY6" fmla="*/ 59684 h 82219"/>
                  <a:gd name="connsiteX7" fmla="*/ 107285 w 107768"/>
                  <a:gd name="connsiteY7" fmla="*/ 34443 h 82219"/>
                  <a:gd name="connsiteX8" fmla="*/ 102428 w 107768"/>
                  <a:gd name="connsiteY8" fmla="*/ 17869 h 8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68" h="82219">
                    <a:moveTo>
                      <a:pt x="102428" y="17869"/>
                    </a:moveTo>
                    <a:cubicBezTo>
                      <a:pt x="98919" y="8965"/>
                      <a:pt x="90863" y="2659"/>
                      <a:pt x="81377" y="1390"/>
                    </a:cubicBezTo>
                    <a:cubicBezTo>
                      <a:pt x="55348" y="-3426"/>
                      <a:pt x="28579" y="4424"/>
                      <a:pt x="9273" y="22536"/>
                    </a:cubicBezTo>
                    <a:cubicBezTo>
                      <a:pt x="1993" y="28739"/>
                      <a:pt x="-1360" y="38397"/>
                      <a:pt x="510" y="47777"/>
                    </a:cubicBezTo>
                    <a:cubicBezTo>
                      <a:pt x="1272" y="50540"/>
                      <a:pt x="4511" y="61589"/>
                      <a:pt x="5368" y="64351"/>
                    </a:cubicBezTo>
                    <a:cubicBezTo>
                      <a:pt x="8910" y="73230"/>
                      <a:pt x="16948" y="79522"/>
                      <a:pt x="26418" y="80829"/>
                    </a:cubicBezTo>
                    <a:cubicBezTo>
                      <a:pt x="52448" y="85646"/>
                      <a:pt x="79216" y="77795"/>
                      <a:pt x="98522" y="59684"/>
                    </a:cubicBezTo>
                    <a:cubicBezTo>
                      <a:pt x="105751" y="53445"/>
                      <a:pt x="109094" y="43818"/>
                      <a:pt x="107285" y="34443"/>
                    </a:cubicBezTo>
                    <a:cubicBezTo>
                      <a:pt x="106523" y="31680"/>
                      <a:pt x="103285" y="20631"/>
                      <a:pt x="102428" y="17869"/>
                    </a:cubicBezTo>
                    <a:close/>
                  </a:path>
                </a:pathLst>
              </a:custGeom>
              <a:solidFill>
                <a:srgbClr val="263238"/>
              </a:solid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1B4E25F8-2B03-8294-5D75-780401034406}"/>
                  </a:ext>
                </a:extLst>
              </p:cNvPr>
              <p:cNvSpPr/>
              <p:nvPr/>
            </p:nvSpPr>
            <p:spPr>
              <a:xfrm>
                <a:off x="5044099" y="4646619"/>
                <a:ext cx="103265" cy="65565"/>
              </a:xfrm>
              <a:custGeom>
                <a:avLst/>
                <a:gdLst>
                  <a:gd name="connsiteX0" fmla="*/ 21677 w 103265"/>
                  <a:gd name="connsiteY0" fmla="*/ 64160 h 65565"/>
                  <a:gd name="connsiteX1" fmla="*/ 9485 w 103265"/>
                  <a:gd name="connsiteY1" fmla="*/ 22536 h 65565"/>
                  <a:gd name="connsiteX2" fmla="*/ 81589 w 103265"/>
                  <a:gd name="connsiteY2" fmla="*/ 1390 h 65565"/>
                  <a:gd name="connsiteX3" fmla="*/ 93781 w 103265"/>
                  <a:gd name="connsiteY3" fmla="*/ 43015 h 65565"/>
                  <a:gd name="connsiteX4" fmla="*/ 21677 w 103265"/>
                  <a:gd name="connsiteY4" fmla="*/ 64160 h 65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5" h="65565">
                    <a:moveTo>
                      <a:pt x="21677" y="64160"/>
                    </a:moveTo>
                    <a:cubicBezTo>
                      <a:pt x="-1564" y="58541"/>
                      <a:pt x="-6898" y="39871"/>
                      <a:pt x="9485" y="22536"/>
                    </a:cubicBezTo>
                    <a:cubicBezTo>
                      <a:pt x="28790" y="4424"/>
                      <a:pt x="55559" y="-3426"/>
                      <a:pt x="81589" y="1390"/>
                    </a:cubicBezTo>
                    <a:cubicBezTo>
                      <a:pt x="104830" y="7010"/>
                      <a:pt x="110164" y="25679"/>
                      <a:pt x="93781" y="43015"/>
                    </a:cubicBezTo>
                    <a:cubicBezTo>
                      <a:pt x="74491" y="61154"/>
                      <a:pt x="47708" y="69008"/>
                      <a:pt x="21677" y="64160"/>
                    </a:cubicBezTo>
                    <a:close/>
                  </a:path>
                </a:pathLst>
              </a:custGeom>
              <a:solidFill>
                <a:srgbClr val="37474F"/>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9886045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页 www.51pptmoban.com">
    <p:spTree>
      <p:nvGrpSpPr>
        <p:cNvPr id="1" name=""/>
        <p:cNvGrpSpPr/>
        <p:nvPr/>
      </p:nvGrpSpPr>
      <p:grpSpPr>
        <a:xfrm>
          <a:off x="0" y="0"/>
          <a:ext cx="0" cy="0"/>
          <a:chOff x="0" y="0"/>
          <a:chExt cx="0" cy="0"/>
        </a:xfrm>
      </p:grpSpPr>
      <p:pic>
        <p:nvPicPr>
          <p:cNvPr id="300" name="图片 299">
            <a:extLst>
              <a:ext uri="{FF2B5EF4-FFF2-40B4-BE49-F238E27FC236}">
                <a16:creationId xmlns:a16="http://schemas.microsoft.com/office/drawing/2014/main" id="{35C8BF02-99CB-6654-9CDD-046FFA55528B}"/>
              </a:ext>
            </a:extLst>
          </p:cNvPr>
          <p:cNvPicPr>
            <a:picLocks noChangeAspect="1"/>
          </p:cNvPicPr>
          <p:nvPr userDrawn="1"/>
        </p:nvPicPr>
        <p:blipFill>
          <a:blip r:embed="rId2" cstate="screen">
            <a:duotone>
              <a:schemeClr val="accent5">
                <a:shade val="45000"/>
                <a:satMod val="135000"/>
              </a:schemeClr>
              <a:prstClr val="white"/>
            </a:duotone>
            <a:alphaModFix amt="2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任意多边形: 形状 4">
            <a:extLst>
              <a:ext uri="{FF2B5EF4-FFF2-40B4-BE49-F238E27FC236}">
                <a16:creationId xmlns:a16="http://schemas.microsoft.com/office/drawing/2014/main" id="{B15F7EEF-E539-7BEE-3731-14140F3BE4CA}"/>
              </a:ext>
            </a:extLst>
          </p:cNvPr>
          <p:cNvSpPr/>
          <p:nvPr userDrawn="1"/>
        </p:nvSpPr>
        <p:spPr>
          <a:xfrm>
            <a:off x="1" y="5845503"/>
            <a:ext cx="9926419" cy="864862"/>
          </a:xfrm>
          <a:custGeom>
            <a:avLst/>
            <a:gdLst>
              <a:gd name="connsiteX0" fmla="*/ 0 w 9926419"/>
              <a:gd name="connsiteY0" fmla="*/ 0 h 864862"/>
              <a:gd name="connsiteX1" fmla="*/ 179456 w 9926419"/>
              <a:gd name="connsiteY1" fmla="*/ 0 h 864862"/>
              <a:gd name="connsiteX2" fmla="*/ 371365 w 9926419"/>
              <a:gd name="connsiteY2" fmla="*/ 0 h 864862"/>
              <a:gd name="connsiteX3" fmla="*/ 461338 w 9926419"/>
              <a:gd name="connsiteY3" fmla="*/ 0 h 864862"/>
              <a:gd name="connsiteX4" fmla="*/ 508934 w 9926419"/>
              <a:gd name="connsiteY4" fmla="*/ 0 h 864862"/>
              <a:gd name="connsiteX5" fmla="*/ 596832 w 9926419"/>
              <a:gd name="connsiteY5" fmla="*/ 0 h 864862"/>
              <a:gd name="connsiteX6" fmla="*/ 788741 w 9926419"/>
              <a:gd name="connsiteY6" fmla="*/ 0 h 864862"/>
              <a:gd name="connsiteX7" fmla="*/ 878713 w 9926419"/>
              <a:gd name="connsiteY7" fmla="*/ 0 h 864862"/>
              <a:gd name="connsiteX8" fmla="*/ 2237980 w 9926419"/>
              <a:gd name="connsiteY8" fmla="*/ 0 h 864862"/>
              <a:gd name="connsiteX9" fmla="*/ 2429890 w 9926419"/>
              <a:gd name="connsiteY9" fmla="*/ 0 h 864862"/>
              <a:gd name="connsiteX10" fmla="*/ 2519862 w 9926419"/>
              <a:gd name="connsiteY10" fmla="*/ 0 h 864862"/>
              <a:gd name="connsiteX11" fmla="*/ 2567459 w 9926419"/>
              <a:gd name="connsiteY11" fmla="*/ 0 h 864862"/>
              <a:gd name="connsiteX12" fmla="*/ 2655356 w 9926419"/>
              <a:gd name="connsiteY12" fmla="*/ 0 h 864862"/>
              <a:gd name="connsiteX13" fmla="*/ 2847265 w 9926419"/>
              <a:gd name="connsiteY13" fmla="*/ 0 h 864862"/>
              <a:gd name="connsiteX14" fmla="*/ 2937238 w 9926419"/>
              <a:gd name="connsiteY14" fmla="*/ 0 h 864862"/>
              <a:gd name="connsiteX15" fmla="*/ 4296504 w 9926419"/>
              <a:gd name="connsiteY15" fmla="*/ 0 h 864862"/>
              <a:gd name="connsiteX16" fmla="*/ 4488413 w 9926419"/>
              <a:gd name="connsiteY16" fmla="*/ 0 h 864862"/>
              <a:gd name="connsiteX17" fmla="*/ 4578386 w 9926419"/>
              <a:gd name="connsiteY17" fmla="*/ 0 h 864862"/>
              <a:gd name="connsiteX18" fmla="*/ 4625982 w 9926419"/>
              <a:gd name="connsiteY18" fmla="*/ 0 h 864862"/>
              <a:gd name="connsiteX19" fmla="*/ 4713880 w 9926419"/>
              <a:gd name="connsiteY19" fmla="*/ 0 h 864862"/>
              <a:gd name="connsiteX20" fmla="*/ 4905789 w 9926419"/>
              <a:gd name="connsiteY20" fmla="*/ 0 h 864862"/>
              <a:gd name="connsiteX21" fmla="*/ 4995761 w 9926419"/>
              <a:gd name="connsiteY21" fmla="*/ 0 h 864862"/>
              <a:gd name="connsiteX22" fmla="*/ 6355028 w 9926419"/>
              <a:gd name="connsiteY22" fmla="*/ 0 h 864862"/>
              <a:gd name="connsiteX23" fmla="*/ 6546937 w 9926419"/>
              <a:gd name="connsiteY23" fmla="*/ 0 h 864862"/>
              <a:gd name="connsiteX24" fmla="*/ 6636910 w 9926419"/>
              <a:gd name="connsiteY24" fmla="*/ 0 h 864862"/>
              <a:gd name="connsiteX25" fmla="*/ 6684506 w 9926419"/>
              <a:gd name="connsiteY25" fmla="*/ 0 h 864862"/>
              <a:gd name="connsiteX26" fmla="*/ 6772404 w 9926419"/>
              <a:gd name="connsiteY26" fmla="*/ 0 h 864862"/>
              <a:gd name="connsiteX27" fmla="*/ 6964313 w 9926419"/>
              <a:gd name="connsiteY27" fmla="*/ 0 h 864862"/>
              <a:gd name="connsiteX28" fmla="*/ 7054285 w 9926419"/>
              <a:gd name="connsiteY28" fmla="*/ 0 h 864862"/>
              <a:gd name="connsiteX29" fmla="*/ 8413552 w 9926419"/>
              <a:gd name="connsiteY29" fmla="*/ 0 h 864862"/>
              <a:gd name="connsiteX30" fmla="*/ 8605461 w 9926419"/>
              <a:gd name="connsiteY30" fmla="*/ 0 h 864862"/>
              <a:gd name="connsiteX31" fmla="*/ 8695433 w 9926419"/>
              <a:gd name="connsiteY31" fmla="*/ 0 h 864862"/>
              <a:gd name="connsiteX32" fmla="*/ 8830928 w 9926419"/>
              <a:gd name="connsiteY32" fmla="*/ 0 h 864862"/>
              <a:gd name="connsiteX33" fmla="*/ 9022837 w 9926419"/>
              <a:gd name="connsiteY33" fmla="*/ 0 h 864862"/>
              <a:gd name="connsiteX34" fmla="*/ 9112809 w 9926419"/>
              <a:gd name="connsiteY34" fmla="*/ 0 h 864862"/>
              <a:gd name="connsiteX35" fmla="*/ 9926419 w 9926419"/>
              <a:gd name="connsiteY35" fmla="*/ 813611 h 864862"/>
              <a:gd name="connsiteX36" fmla="*/ 9923831 w 9926419"/>
              <a:gd name="connsiteY36" fmla="*/ 864862 h 864862"/>
              <a:gd name="connsiteX37" fmla="*/ 9506455 w 9926419"/>
              <a:gd name="connsiteY37" fmla="*/ 864862 h 864862"/>
              <a:gd name="connsiteX38" fmla="*/ 9022837 w 9926419"/>
              <a:gd name="connsiteY38" fmla="*/ 864862 h 864862"/>
              <a:gd name="connsiteX39" fmla="*/ 8830928 w 9926419"/>
              <a:gd name="connsiteY39" fmla="*/ 864862 h 864862"/>
              <a:gd name="connsiteX40" fmla="*/ 8605461 w 9926419"/>
              <a:gd name="connsiteY40" fmla="*/ 864862 h 864862"/>
              <a:gd name="connsiteX41" fmla="*/ 8413552 w 9926419"/>
              <a:gd name="connsiteY41" fmla="*/ 864862 h 864862"/>
              <a:gd name="connsiteX42" fmla="*/ 7865307 w 9926419"/>
              <a:gd name="connsiteY42" fmla="*/ 864862 h 864862"/>
              <a:gd name="connsiteX43" fmla="*/ 7447931 w 9926419"/>
              <a:gd name="connsiteY43" fmla="*/ 864862 h 864862"/>
              <a:gd name="connsiteX44" fmla="*/ 6964313 w 9926419"/>
              <a:gd name="connsiteY44" fmla="*/ 864862 h 864862"/>
              <a:gd name="connsiteX45" fmla="*/ 6772404 w 9926419"/>
              <a:gd name="connsiteY45" fmla="*/ 864862 h 864862"/>
              <a:gd name="connsiteX46" fmla="*/ 6684506 w 9926419"/>
              <a:gd name="connsiteY46" fmla="*/ 864862 h 864862"/>
              <a:gd name="connsiteX47" fmla="*/ 6546937 w 9926419"/>
              <a:gd name="connsiteY47" fmla="*/ 864862 h 864862"/>
              <a:gd name="connsiteX48" fmla="*/ 6355028 w 9926419"/>
              <a:gd name="connsiteY48" fmla="*/ 864862 h 864862"/>
              <a:gd name="connsiteX49" fmla="*/ 5806783 w 9926419"/>
              <a:gd name="connsiteY49" fmla="*/ 864862 h 864862"/>
              <a:gd name="connsiteX50" fmla="*/ 5389407 w 9926419"/>
              <a:gd name="connsiteY50" fmla="*/ 864862 h 864862"/>
              <a:gd name="connsiteX51" fmla="*/ 4905789 w 9926419"/>
              <a:gd name="connsiteY51" fmla="*/ 864862 h 864862"/>
              <a:gd name="connsiteX52" fmla="*/ 4713880 w 9926419"/>
              <a:gd name="connsiteY52" fmla="*/ 864862 h 864862"/>
              <a:gd name="connsiteX53" fmla="*/ 4625982 w 9926419"/>
              <a:gd name="connsiteY53" fmla="*/ 864862 h 864862"/>
              <a:gd name="connsiteX54" fmla="*/ 4488413 w 9926419"/>
              <a:gd name="connsiteY54" fmla="*/ 864862 h 864862"/>
              <a:gd name="connsiteX55" fmla="*/ 4296504 w 9926419"/>
              <a:gd name="connsiteY55" fmla="*/ 864862 h 864862"/>
              <a:gd name="connsiteX56" fmla="*/ 3748259 w 9926419"/>
              <a:gd name="connsiteY56" fmla="*/ 864862 h 864862"/>
              <a:gd name="connsiteX57" fmla="*/ 3330883 w 9926419"/>
              <a:gd name="connsiteY57" fmla="*/ 864862 h 864862"/>
              <a:gd name="connsiteX58" fmla="*/ 2847265 w 9926419"/>
              <a:gd name="connsiteY58" fmla="*/ 864862 h 864862"/>
              <a:gd name="connsiteX59" fmla="*/ 2655356 w 9926419"/>
              <a:gd name="connsiteY59" fmla="*/ 864862 h 864862"/>
              <a:gd name="connsiteX60" fmla="*/ 2567459 w 9926419"/>
              <a:gd name="connsiteY60" fmla="*/ 864862 h 864862"/>
              <a:gd name="connsiteX61" fmla="*/ 2429890 w 9926419"/>
              <a:gd name="connsiteY61" fmla="*/ 864862 h 864862"/>
              <a:gd name="connsiteX62" fmla="*/ 2237980 w 9926419"/>
              <a:gd name="connsiteY62" fmla="*/ 864862 h 864862"/>
              <a:gd name="connsiteX63" fmla="*/ 1689735 w 9926419"/>
              <a:gd name="connsiteY63" fmla="*/ 864862 h 864862"/>
              <a:gd name="connsiteX64" fmla="*/ 1272360 w 9926419"/>
              <a:gd name="connsiteY64" fmla="*/ 864862 h 864862"/>
              <a:gd name="connsiteX65" fmla="*/ 788741 w 9926419"/>
              <a:gd name="connsiteY65" fmla="*/ 864862 h 864862"/>
              <a:gd name="connsiteX66" fmla="*/ 596832 w 9926419"/>
              <a:gd name="connsiteY66" fmla="*/ 864862 h 864862"/>
              <a:gd name="connsiteX67" fmla="*/ 508934 w 9926419"/>
              <a:gd name="connsiteY67" fmla="*/ 864862 h 864862"/>
              <a:gd name="connsiteX68" fmla="*/ 371365 w 9926419"/>
              <a:gd name="connsiteY68" fmla="*/ 864862 h 864862"/>
              <a:gd name="connsiteX69" fmla="*/ 179456 w 9926419"/>
              <a:gd name="connsiteY69" fmla="*/ 864862 h 864862"/>
              <a:gd name="connsiteX70" fmla="*/ 0 w 9926419"/>
              <a:gd name="connsiteY70" fmla="*/ 864862 h 86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926419" h="864862">
                <a:moveTo>
                  <a:pt x="0" y="0"/>
                </a:moveTo>
                <a:lnTo>
                  <a:pt x="179456" y="0"/>
                </a:lnTo>
                <a:lnTo>
                  <a:pt x="371365" y="0"/>
                </a:lnTo>
                <a:lnTo>
                  <a:pt x="461338" y="0"/>
                </a:lnTo>
                <a:lnTo>
                  <a:pt x="508934" y="0"/>
                </a:lnTo>
                <a:lnTo>
                  <a:pt x="596832" y="0"/>
                </a:lnTo>
                <a:lnTo>
                  <a:pt x="788741" y="0"/>
                </a:lnTo>
                <a:lnTo>
                  <a:pt x="878713" y="0"/>
                </a:lnTo>
                <a:lnTo>
                  <a:pt x="2237980" y="0"/>
                </a:lnTo>
                <a:lnTo>
                  <a:pt x="2429890" y="0"/>
                </a:lnTo>
                <a:lnTo>
                  <a:pt x="2519862" y="0"/>
                </a:lnTo>
                <a:lnTo>
                  <a:pt x="2567459" y="0"/>
                </a:lnTo>
                <a:lnTo>
                  <a:pt x="2655356" y="0"/>
                </a:lnTo>
                <a:lnTo>
                  <a:pt x="2847265" y="0"/>
                </a:lnTo>
                <a:lnTo>
                  <a:pt x="2937238" y="0"/>
                </a:lnTo>
                <a:lnTo>
                  <a:pt x="4296504" y="0"/>
                </a:lnTo>
                <a:lnTo>
                  <a:pt x="4488413" y="0"/>
                </a:lnTo>
                <a:lnTo>
                  <a:pt x="4578386" y="0"/>
                </a:lnTo>
                <a:lnTo>
                  <a:pt x="4625982" y="0"/>
                </a:lnTo>
                <a:lnTo>
                  <a:pt x="4713880" y="0"/>
                </a:lnTo>
                <a:lnTo>
                  <a:pt x="4905789" y="0"/>
                </a:lnTo>
                <a:lnTo>
                  <a:pt x="4995761" y="0"/>
                </a:lnTo>
                <a:lnTo>
                  <a:pt x="6355028" y="0"/>
                </a:lnTo>
                <a:lnTo>
                  <a:pt x="6546937" y="0"/>
                </a:lnTo>
                <a:lnTo>
                  <a:pt x="6636910" y="0"/>
                </a:lnTo>
                <a:lnTo>
                  <a:pt x="6684506" y="0"/>
                </a:lnTo>
                <a:lnTo>
                  <a:pt x="6772404" y="0"/>
                </a:lnTo>
                <a:lnTo>
                  <a:pt x="6964313" y="0"/>
                </a:lnTo>
                <a:lnTo>
                  <a:pt x="7054285" y="0"/>
                </a:lnTo>
                <a:lnTo>
                  <a:pt x="8413552" y="0"/>
                </a:lnTo>
                <a:lnTo>
                  <a:pt x="8605461" y="0"/>
                </a:lnTo>
                <a:lnTo>
                  <a:pt x="8695433" y="0"/>
                </a:lnTo>
                <a:lnTo>
                  <a:pt x="8830928" y="0"/>
                </a:lnTo>
                <a:lnTo>
                  <a:pt x="9022837" y="0"/>
                </a:lnTo>
                <a:lnTo>
                  <a:pt x="9112809" y="0"/>
                </a:lnTo>
                <a:cubicBezTo>
                  <a:pt x="9562154" y="0"/>
                  <a:pt x="9926419" y="364267"/>
                  <a:pt x="9926419" y="813611"/>
                </a:cubicBezTo>
                <a:lnTo>
                  <a:pt x="9923831" y="864862"/>
                </a:lnTo>
                <a:lnTo>
                  <a:pt x="9506455" y="864862"/>
                </a:lnTo>
                <a:lnTo>
                  <a:pt x="9022837" y="864862"/>
                </a:lnTo>
                <a:lnTo>
                  <a:pt x="8830928" y="864862"/>
                </a:lnTo>
                <a:lnTo>
                  <a:pt x="8605461" y="864862"/>
                </a:lnTo>
                <a:lnTo>
                  <a:pt x="8413552" y="864862"/>
                </a:lnTo>
                <a:lnTo>
                  <a:pt x="7865307" y="864862"/>
                </a:lnTo>
                <a:lnTo>
                  <a:pt x="7447931" y="864862"/>
                </a:lnTo>
                <a:lnTo>
                  <a:pt x="6964313" y="864862"/>
                </a:lnTo>
                <a:lnTo>
                  <a:pt x="6772404" y="864862"/>
                </a:lnTo>
                <a:lnTo>
                  <a:pt x="6684506" y="864862"/>
                </a:lnTo>
                <a:lnTo>
                  <a:pt x="6546937" y="864862"/>
                </a:lnTo>
                <a:lnTo>
                  <a:pt x="6355028" y="864862"/>
                </a:lnTo>
                <a:lnTo>
                  <a:pt x="5806783" y="864862"/>
                </a:lnTo>
                <a:lnTo>
                  <a:pt x="5389407" y="864862"/>
                </a:lnTo>
                <a:lnTo>
                  <a:pt x="4905789" y="864862"/>
                </a:lnTo>
                <a:lnTo>
                  <a:pt x="4713880" y="864862"/>
                </a:lnTo>
                <a:lnTo>
                  <a:pt x="4625982" y="864862"/>
                </a:lnTo>
                <a:lnTo>
                  <a:pt x="4488413" y="864862"/>
                </a:lnTo>
                <a:lnTo>
                  <a:pt x="4296504" y="864862"/>
                </a:lnTo>
                <a:lnTo>
                  <a:pt x="3748259" y="864862"/>
                </a:lnTo>
                <a:lnTo>
                  <a:pt x="3330883" y="864862"/>
                </a:lnTo>
                <a:lnTo>
                  <a:pt x="2847265" y="864862"/>
                </a:lnTo>
                <a:lnTo>
                  <a:pt x="2655356" y="864862"/>
                </a:lnTo>
                <a:lnTo>
                  <a:pt x="2567459" y="864862"/>
                </a:lnTo>
                <a:lnTo>
                  <a:pt x="2429890" y="864862"/>
                </a:lnTo>
                <a:lnTo>
                  <a:pt x="2237980" y="864862"/>
                </a:lnTo>
                <a:lnTo>
                  <a:pt x="1689735" y="864862"/>
                </a:lnTo>
                <a:lnTo>
                  <a:pt x="1272360" y="864862"/>
                </a:lnTo>
                <a:lnTo>
                  <a:pt x="788741" y="864862"/>
                </a:lnTo>
                <a:lnTo>
                  <a:pt x="596832" y="864862"/>
                </a:lnTo>
                <a:lnTo>
                  <a:pt x="508934" y="864862"/>
                </a:lnTo>
                <a:lnTo>
                  <a:pt x="371365" y="864862"/>
                </a:lnTo>
                <a:lnTo>
                  <a:pt x="179456" y="864862"/>
                </a:lnTo>
                <a:lnTo>
                  <a:pt x="0" y="864862"/>
                </a:lnTo>
                <a:close/>
              </a:path>
            </a:pathLst>
          </a:custGeom>
          <a:solidFill>
            <a:srgbClr val="D9DDE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a16="http://schemas.microsoft.com/office/drawing/2014/main" id="{8609334B-9926-DE92-3341-0A053CEDB057}"/>
              </a:ext>
            </a:extLst>
          </p:cNvPr>
          <p:cNvSpPr/>
          <p:nvPr userDrawn="1"/>
        </p:nvSpPr>
        <p:spPr>
          <a:xfrm flipH="1">
            <a:off x="9679116" y="5845503"/>
            <a:ext cx="2512884" cy="1004136"/>
          </a:xfrm>
          <a:custGeom>
            <a:avLst/>
            <a:gdLst>
              <a:gd name="connsiteX0" fmla="*/ 1699274 w 2512884"/>
              <a:gd name="connsiteY0" fmla="*/ 0 h 1004136"/>
              <a:gd name="connsiteX1" fmla="*/ 1609302 w 2512884"/>
              <a:gd name="connsiteY1" fmla="*/ 0 h 1004136"/>
              <a:gd name="connsiteX2" fmla="*/ 1417392 w 2512884"/>
              <a:gd name="connsiteY2" fmla="*/ 0 h 1004136"/>
              <a:gd name="connsiteX3" fmla="*/ 1281898 w 2512884"/>
              <a:gd name="connsiteY3" fmla="*/ 0 h 1004136"/>
              <a:gd name="connsiteX4" fmla="*/ 1191926 w 2512884"/>
              <a:gd name="connsiteY4" fmla="*/ 0 h 1004136"/>
              <a:gd name="connsiteX5" fmla="*/ 1000017 w 2512884"/>
              <a:gd name="connsiteY5" fmla="*/ 0 h 1004136"/>
              <a:gd name="connsiteX6" fmla="*/ 0 w 2512884"/>
              <a:gd name="connsiteY6" fmla="*/ 0 h 1004136"/>
              <a:gd name="connsiteX7" fmla="*/ 0 w 2512884"/>
              <a:gd name="connsiteY7" fmla="*/ 864863 h 1004136"/>
              <a:gd name="connsiteX8" fmla="*/ 1000017 w 2512884"/>
              <a:gd name="connsiteY8" fmla="*/ 864863 h 1004136"/>
              <a:gd name="connsiteX9" fmla="*/ 1191926 w 2512884"/>
              <a:gd name="connsiteY9" fmla="*/ 864863 h 1004136"/>
              <a:gd name="connsiteX10" fmla="*/ 1417392 w 2512884"/>
              <a:gd name="connsiteY10" fmla="*/ 864863 h 1004136"/>
              <a:gd name="connsiteX11" fmla="*/ 1609302 w 2512884"/>
              <a:gd name="connsiteY11" fmla="*/ 864863 h 1004136"/>
              <a:gd name="connsiteX12" fmla="*/ 2092920 w 2512884"/>
              <a:gd name="connsiteY12" fmla="*/ 864863 h 1004136"/>
              <a:gd name="connsiteX13" fmla="*/ 2341680 w 2512884"/>
              <a:gd name="connsiteY13" fmla="*/ 1004136 h 1004136"/>
              <a:gd name="connsiteX14" fmla="*/ 2511274 w 2512884"/>
              <a:gd name="connsiteY14" fmla="*/ 1004136 h 1004136"/>
              <a:gd name="connsiteX15" fmla="*/ 2511590 w 2512884"/>
              <a:gd name="connsiteY15" fmla="*/ 956076 h 1004136"/>
              <a:gd name="connsiteX16" fmla="*/ 2512884 w 2512884"/>
              <a:gd name="connsiteY16" fmla="*/ 813611 h 1004136"/>
              <a:gd name="connsiteX17" fmla="*/ 1699274 w 2512884"/>
              <a:gd name="connsiteY17" fmla="*/ 0 h 1004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12884" h="1004136">
                <a:moveTo>
                  <a:pt x="1699274" y="0"/>
                </a:moveTo>
                <a:lnTo>
                  <a:pt x="1609302" y="0"/>
                </a:lnTo>
                <a:lnTo>
                  <a:pt x="1417392" y="0"/>
                </a:lnTo>
                <a:lnTo>
                  <a:pt x="1281898" y="0"/>
                </a:lnTo>
                <a:lnTo>
                  <a:pt x="1191926" y="0"/>
                </a:lnTo>
                <a:lnTo>
                  <a:pt x="1000017" y="0"/>
                </a:lnTo>
                <a:lnTo>
                  <a:pt x="0" y="0"/>
                </a:lnTo>
                <a:lnTo>
                  <a:pt x="0" y="864863"/>
                </a:lnTo>
                <a:lnTo>
                  <a:pt x="1000017" y="864863"/>
                </a:lnTo>
                <a:lnTo>
                  <a:pt x="1191926" y="864863"/>
                </a:lnTo>
                <a:lnTo>
                  <a:pt x="1417392" y="864863"/>
                </a:lnTo>
                <a:lnTo>
                  <a:pt x="1609302" y="864863"/>
                </a:lnTo>
                <a:lnTo>
                  <a:pt x="2092920" y="864863"/>
                </a:lnTo>
                <a:lnTo>
                  <a:pt x="2341680" y="1004136"/>
                </a:lnTo>
                <a:lnTo>
                  <a:pt x="2511274" y="1004136"/>
                </a:lnTo>
                <a:lnTo>
                  <a:pt x="2511590" y="956076"/>
                </a:lnTo>
                <a:cubicBezTo>
                  <a:pt x="2512021" y="889115"/>
                  <a:pt x="2512453" y="822154"/>
                  <a:pt x="2512884" y="813611"/>
                </a:cubicBezTo>
                <a:cubicBezTo>
                  <a:pt x="2512884" y="364267"/>
                  <a:pt x="2148619" y="0"/>
                  <a:pt x="1699274" y="0"/>
                </a:cubicBezTo>
                <a:close/>
              </a:path>
            </a:pathLst>
          </a:custGeom>
          <a:solidFill>
            <a:srgbClr val="B0B6C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 name="任意多边形: 形状 17">
            <a:extLst>
              <a:ext uri="{FF2B5EF4-FFF2-40B4-BE49-F238E27FC236}">
                <a16:creationId xmlns:a16="http://schemas.microsoft.com/office/drawing/2014/main" id="{384C063A-5B80-58B6-8A54-D31079DA39A8}"/>
              </a:ext>
            </a:extLst>
          </p:cNvPr>
          <p:cNvSpPr/>
          <p:nvPr userDrawn="1"/>
        </p:nvSpPr>
        <p:spPr>
          <a:xfrm flipH="1">
            <a:off x="9789514" y="6030781"/>
            <a:ext cx="2402486" cy="818858"/>
          </a:xfrm>
          <a:custGeom>
            <a:avLst/>
            <a:gdLst>
              <a:gd name="connsiteX0" fmla="*/ 1632154 w 2402486"/>
              <a:gd name="connsiteY0" fmla="*/ 0 h 818858"/>
              <a:gd name="connsiteX1" fmla="*/ 1546968 w 2402486"/>
              <a:gd name="connsiteY1" fmla="*/ 0 h 818858"/>
              <a:gd name="connsiteX2" fmla="*/ 1365267 w 2402486"/>
              <a:gd name="connsiteY2" fmla="*/ 0 h 818858"/>
              <a:gd name="connsiteX3" fmla="*/ 1236980 w 2402486"/>
              <a:gd name="connsiteY3" fmla="*/ 0 h 818858"/>
              <a:gd name="connsiteX4" fmla="*/ 1151793 w 2402486"/>
              <a:gd name="connsiteY4" fmla="*/ 0 h 818858"/>
              <a:gd name="connsiteX5" fmla="*/ 970092 w 2402486"/>
              <a:gd name="connsiteY5" fmla="*/ 0 h 818858"/>
              <a:gd name="connsiteX6" fmla="*/ 0 w 2402486"/>
              <a:gd name="connsiteY6" fmla="*/ 0 h 818858"/>
              <a:gd name="connsiteX7" fmla="*/ 0 w 2402486"/>
              <a:gd name="connsiteY7" fmla="*/ 818858 h 818858"/>
              <a:gd name="connsiteX8" fmla="*/ 970092 w 2402486"/>
              <a:gd name="connsiteY8" fmla="*/ 818858 h 818858"/>
              <a:gd name="connsiteX9" fmla="*/ 1151793 w 2402486"/>
              <a:gd name="connsiteY9" fmla="*/ 818858 h 818858"/>
              <a:gd name="connsiteX10" fmla="*/ 1365267 w 2402486"/>
              <a:gd name="connsiteY10" fmla="*/ 818858 h 818858"/>
              <a:gd name="connsiteX11" fmla="*/ 1546968 w 2402486"/>
              <a:gd name="connsiteY11" fmla="*/ 818858 h 818858"/>
              <a:gd name="connsiteX12" fmla="*/ 2004862 w 2402486"/>
              <a:gd name="connsiteY12" fmla="*/ 818858 h 818858"/>
              <a:gd name="connsiteX13" fmla="*/ 2400036 w 2402486"/>
              <a:gd name="connsiteY13" fmla="*/ 818858 h 818858"/>
              <a:gd name="connsiteX14" fmla="*/ 2402486 w 2402486"/>
              <a:gd name="connsiteY14" fmla="*/ 770333 h 818858"/>
              <a:gd name="connsiteX15" fmla="*/ 1632154 w 2402486"/>
              <a:gd name="connsiteY15" fmla="*/ 0 h 81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2486" h="818858">
                <a:moveTo>
                  <a:pt x="1632154" y="0"/>
                </a:moveTo>
                <a:lnTo>
                  <a:pt x="1546968" y="0"/>
                </a:lnTo>
                <a:lnTo>
                  <a:pt x="1365267" y="0"/>
                </a:lnTo>
                <a:lnTo>
                  <a:pt x="1236980" y="0"/>
                </a:lnTo>
                <a:lnTo>
                  <a:pt x="1151793" y="0"/>
                </a:lnTo>
                <a:lnTo>
                  <a:pt x="970092" y="0"/>
                </a:lnTo>
                <a:lnTo>
                  <a:pt x="0" y="0"/>
                </a:lnTo>
                <a:lnTo>
                  <a:pt x="0" y="818858"/>
                </a:lnTo>
                <a:lnTo>
                  <a:pt x="970092" y="818858"/>
                </a:lnTo>
                <a:lnTo>
                  <a:pt x="1151793" y="818858"/>
                </a:lnTo>
                <a:lnTo>
                  <a:pt x="1365267" y="818858"/>
                </a:lnTo>
                <a:lnTo>
                  <a:pt x="1546968" y="818858"/>
                </a:lnTo>
                <a:lnTo>
                  <a:pt x="2004862" y="818858"/>
                </a:lnTo>
                <a:lnTo>
                  <a:pt x="2400036" y="818858"/>
                </a:lnTo>
                <a:lnTo>
                  <a:pt x="2402486" y="770333"/>
                </a:lnTo>
                <a:cubicBezTo>
                  <a:pt x="2402486" y="344891"/>
                  <a:pt x="2057597" y="0"/>
                  <a:pt x="1632154" y="0"/>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3" name="组合 42">
            <a:extLst>
              <a:ext uri="{FF2B5EF4-FFF2-40B4-BE49-F238E27FC236}">
                <a16:creationId xmlns:a16="http://schemas.microsoft.com/office/drawing/2014/main" id="{7BAF2933-4604-B031-9598-A91CBCA0B576}"/>
              </a:ext>
            </a:extLst>
          </p:cNvPr>
          <p:cNvGrpSpPr/>
          <p:nvPr userDrawn="1"/>
        </p:nvGrpSpPr>
        <p:grpSpPr>
          <a:xfrm>
            <a:off x="10413179" y="5159144"/>
            <a:ext cx="1497446" cy="1557997"/>
            <a:chOff x="667602" y="2778417"/>
            <a:chExt cx="3239092" cy="3370069"/>
          </a:xfrm>
        </p:grpSpPr>
        <p:grpSp>
          <p:nvGrpSpPr>
            <p:cNvPr id="44" name="图形 4">
              <a:extLst>
                <a:ext uri="{FF2B5EF4-FFF2-40B4-BE49-F238E27FC236}">
                  <a16:creationId xmlns:a16="http://schemas.microsoft.com/office/drawing/2014/main" id="{A85645C4-5A71-8CE5-18C2-EF3735194C09}"/>
                </a:ext>
              </a:extLst>
            </p:cNvPr>
            <p:cNvGrpSpPr/>
            <p:nvPr/>
          </p:nvGrpSpPr>
          <p:grpSpPr>
            <a:xfrm rot="3830556">
              <a:off x="1133586" y="4381582"/>
              <a:ext cx="1782395" cy="1751414"/>
              <a:chOff x="7134766" y="2382859"/>
              <a:chExt cx="858027" cy="843113"/>
            </a:xfrm>
          </p:grpSpPr>
          <p:sp>
            <p:nvSpPr>
              <p:cNvPr id="68" name="任意多边形: 形状 67">
                <a:extLst>
                  <a:ext uri="{FF2B5EF4-FFF2-40B4-BE49-F238E27FC236}">
                    <a16:creationId xmlns:a16="http://schemas.microsoft.com/office/drawing/2014/main" id="{95CF1864-78FC-FF86-50C4-F0CC59B077F9}"/>
                  </a:ext>
                </a:extLst>
              </p:cNvPr>
              <p:cNvSpPr/>
              <p:nvPr/>
            </p:nvSpPr>
            <p:spPr>
              <a:xfrm>
                <a:off x="7148394" y="2382859"/>
                <a:ext cx="844391" cy="843113"/>
              </a:xfrm>
              <a:custGeom>
                <a:avLst/>
                <a:gdLst>
                  <a:gd name="connsiteX0" fmla="*/ 13644 w 844391"/>
                  <a:gd name="connsiteY0" fmla="*/ 674665 h 843113"/>
                  <a:gd name="connsiteX1" fmla="*/ 324159 w 844391"/>
                  <a:gd name="connsiteY1" fmla="*/ 394725 h 843113"/>
                  <a:gd name="connsiteX2" fmla="*/ 365497 w 844391"/>
                  <a:gd name="connsiteY2" fmla="*/ 353387 h 843113"/>
                  <a:gd name="connsiteX3" fmla="*/ 672202 w 844391"/>
                  <a:gd name="connsiteY3" fmla="*/ 17440 h 843113"/>
                  <a:gd name="connsiteX4" fmla="*/ 677155 w 844391"/>
                  <a:gd name="connsiteY4" fmla="*/ 12011 h 843113"/>
                  <a:gd name="connsiteX5" fmla="*/ 731543 w 844391"/>
                  <a:gd name="connsiteY5" fmla="*/ 3057 h 843113"/>
                  <a:gd name="connsiteX6" fmla="*/ 841271 w 844391"/>
                  <a:gd name="connsiteY6" fmla="*/ 112976 h 843113"/>
                  <a:gd name="connsiteX7" fmla="*/ 832318 w 844391"/>
                  <a:gd name="connsiteY7" fmla="*/ 167459 h 843113"/>
                  <a:gd name="connsiteX8" fmla="*/ 490656 w 844391"/>
                  <a:gd name="connsiteY8" fmla="*/ 478736 h 843113"/>
                  <a:gd name="connsiteX9" fmla="*/ 449508 w 844391"/>
                  <a:gd name="connsiteY9" fmla="*/ 519884 h 843113"/>
                  <a:gd name="connsiteX10" fmla="*/ 166806 w 844391"/>
                  <a:gd name="connsiteY10" fmla="*/ 831542 h 843113"/>
                  <a:gd name="connsiteX11" fmla="*/ 166806 w 844391"/>
                  <a:gd name="connsiteY11" fmla="*/ 831542 h 843113"/>
                  <a:gd name="connsiteX12" fmla="*/ 112799 w 844391"/>
                  <a:gd name="connsiteY12" fmla="*/ 840019 h 843113"/>
                  <a:gd name="connsiteX13" fmla="*/ 2976 w 844391"/>
                  <a:gd name="connsiteY13" fmla="*/ 730101 h 843113"/>
                  <a:gd name="connsiteX14" fmla="*/ 12501 w 844391"/>
                  <a:gd name="connsiteY14" fmla="*/ 675713 h 843113"/>
                  <a:gd name="connsiteX15" fmla="*/ 14120 w 844391"/>
                  <a:gd name="connsiteY15" fmla="*/ 674094 h 84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4391" h="843113">
                    <a:moveTo>
                      <a:pt x="13644" y="674665"/>
                    </a:moveTo>
                    <a:lnTo>
                      <a:pt x="324159" y="394725"/>
                    </a:lnTo>
                    <a:lnTo>
                      <a:pt x="365497" y="353387"/>
                    </a:lnTo>
                    <a:lnTo>
                      <a:pt x="672202" y="17440"/>
                    </a:lnTo>
                    <a:lnTo>
                      <a:pt x="677155" y="12011"/>
                    </a:lnTo>
                    <a:cubicBezTo>
                      <a:pt x="688681" y="581"/>
                      <a:pt x="707635" y="-3324"/>
                      <a:pt x="731543" y="3057"/>
                    </a:cubicBezTo>
                    <a:cubicBezTo>
                      <a:pt x="779168" y="15916"/>
                      <a:pt x="828508" y="65160"/>
                      <a:pt x="841271" y="112976"/>
                    </a:cubicBezTo>
                    <a:cubicBezTo>
                      <a:pt x="847748" y="136979"/>
                      <a:pt x="843843" y="155934"/>
                      <a:pt x="832318" y="167459"/>
                    </a:cubicBezTo>
                    <a:lnTo>
                      <a:pt x="490656" y="478736"/>
                    </a:lnTo>
                    <a:lnTo>
                      <a:pt x="449508" y="519884"/>
                    </a:lnTo>
                    <a:lnTo>
                      <a:pt x="166806" y="831542"/>
                    </a:lnTo>
                    <a:lnTo>
                      <a:pt x="166806" y="831542"/>
                    </a:lnTo>
                    <a:cubicBezTo>
                      <a:pt x="155281" y="842591"/>
                      <a:pt x="136326" y="846401"/>
                      <a:pt x="112799" y="840019"/>
                    </a:cubicBezTo>
                    <a:cubicBezTo>
                      <a:pt x="65174" y="827160"/>
                      <a:pt x="15930" y="778011"/>
                      <a:pt x="2976" y="730101"/>
                    </a:cubicBezTo>
                    <a:cubicBezTo>
                      <a:pt x="-3310" y="706193"/>
                      <a:pt x="595" y="687143"/>
                      <a:pt x="12501" y="675713"/>
                    </a:cubicBezTo>
                    <a:lnTo>
                      <a:pt x="14120" y="674094"/>
                    </a:lnTo>
                    <a:close/>
                  </a:path>
                </a:pathLst>
              </a:custGeom>
              <a:solidFill>
                <a:srgbClr val="BA68C8"/>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93C0334-0FC4-0950-E8FD-B08982545399}"/>
                  </a:ext>
                </a:extLst>
              </p:cNvPr>
              <p:cNvSpPr/>
              <p:nvPr/>
            </p:nvSpPr>
            <p:spPr>
              <a:xfrm>
                <a:off x="7148394" y="2382859"/>
                <a:ext cx="844391" cy="843113"/>
              </a:xfrm>
              <a:custGeom>
                <a:avLst/>
                <a:gdLst>
                  <a:gd name="connsiteX0" fmla="*/ 13644 w 844391"/>
                  <a:gd name="connsiteY0" fmla="*/ 674665 h 843113"/>
                  <a:gd name="connsiteX1" fmla="*/ 324159 w 844391"/>
                  <a:gd name="connsiteY1" fmla="*/ 394725 h 843113"/>
                  <a:gd name="connsiteX2" fmla="*/ 365497 w 844391"/>
                  <a:gd name="connsiteY2" fmla="*/ 353387 h 843113"/>
                  <a:gd name="connsiteX3" fmla="*/ 672202 w 844391"/>
                  <a:gd name="connsiteY3" fmla="*/ 17440 h 843113"/>
                  <a:gd name="connsiteX4" fmla="*/ 677155 w 844391"/>
                  <a:gd name="connsiteY4" fmla="*/ 12011 h 843113"/>
                  <a:gd name="connsiteX5" fmla="*/ 731543 w 844391"/>
                  <a:gd name="connsiteY5" fmla="*/ 3057 h 843113"/>
                  <a:gd name="connsiteX6" fmla="*/ 841271 w 844391"/>
                  <a:gd name="connsiteY6" fmla="*/ 112976 h 843113"/>
                  <a:gd name="connsiteX7" fmla="*/ 832318 w 844391"/>
                  <a:gd name="connsiteY7" fmla="*/ 167459 h 843113"/>
                  <a:gd name="connsiteX8" fmla="*/ 490656 w 844391"/>
                  <a:gd name="connsiteY8" fmla="*/ 478736 h 843113"/>
                  <a:gd name="connsiteX9" fmla="*/ 449508 w 844391"/>
                  <a:gd name="connsiteY9" fmla="*/ 519884 h 843113"/>
                  <a:gd name="connsiteX10" fmla="*/ 166806 w 844391"/>
                  <a:gd name="connsiteY10" fmla="*/ 831542 h 843113"/>
                  <a:gd name="connsiteX11" fmla="*/ 166806 w 844391"/>
                  <a:gd name="connsiteY11" fmla="*/ 831542 h 843113"/>
                  <a:gd name="connsiteX12" fmla="*/ 112799 w 844391"/>
                  <a:gd name="connsiteY12" fmla="*/ 840019 h 843113"/>
                  <a:gd name="connsiteX13" fmla="*/ 2976 w 844391"/>
                  <a:gd name="connsiteY13" fmla="*/ 730101 h 843113"/>
                  <a:gd name="connsiteX14" fmla="*/ 12501 w 844391"/>
                  <a:gd name="connsiteY14" fmla="*/ 675713 h 843113"/>
                  <a:gd name="connsiteX15" fmla="*/ 14120 w 844391"/>
                  <a:gd name="connsiteY15" fmla="*/ 674094 h 84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4391" h="843113">
                    <a:moveTo>
                      <a:pt x="13644" y="674665"/>
                    </a:moveTo>
                    <a:lnTo>
                      <a:pt x="324159" y="394725"/>
                    </a:lnTo>
                    <a:lnTo>
                      <a:pt x="365497" y="353387"/>
                    </a:lnTo>
                    <a:lnTo>
                      <a:pt x="672202" y="17440"/>
                    </a:lnTo>
                    <a:lnTo>
                      <a:pt x="677155" y="12011"/>
                    </a:lnTo>
                    <a:cubicBezTo>
                      <a:pt x="688681" y="581"/>
                      <a:pt x="707635" y="-3324"/>
                      <a:pt x="731543" y="3057"/>
                    </a:cubicBezTo>
                    <a:cubicBezTo>
                      <a:pt x="779168" y="15916"/>
                      <a:pt x="828508" y="65160"/>
                      <a:pt x="841271" y="112976"/>
                    </a:cubicBezTo>
                    <a:cubicBezTo>
                      <a:pt x="847748" y="136979"/>
                      <a:pt x="843843" y="155934"/>
                      <a:pt x="832318" y="167459"/>
                    </a:cubicBezTo>
                    <a:lnTo>
                      <a:pt x="490656" y="478736"/>
                    </a:lnTo>
                    <a:lnTo>
                      <a:pt x="449508" y="519884"/>
                    </a:lnTo>
                    <a:lnTo>
                      <a:pt x="166806" y="831542"/>
                    </a:lnTo>
                    <a:lnTo>
                      <a:pt x="166806" y="831542"/>
                    </a:lnTo>
                    <a:cubicBezTo>
                      <a:pt x="155281" y="842591"/>
                      <a:pt x="136326" y="846401"/>
                      <a:pt x="112799" y="840019"/>
                    </a:cubicBezTo>
                    <a:cubicBezTo>
                      <a:pt x="65174" y="827160"/>
                      <a:pt x="15930" y="778011"/>
                      <a:pt x="2976" y="730101"/>
                    </a:cubicBezTo>
                    <a:cubicBezTo>
                      <a:pt x="-3310" y="706193"/>
                      <a:pt x="595" y="687143"/>
                      <a:pt x="12501" y="675713"/>
                    </a:cubicBezTo>
                    <a:lnTo>
                      <a:pt x="14120" y="674094"/>
                    </a:lnTo>
                    <a:close/>
                  </a:path>
                </a:pathLst>
              </a:custGeom>
              <a:solidFill>
                <a:srgbClr val="FFFFFF">
                  <a:alpha val="40000"/>
                </a:srgbClr>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008028DA-83EF-4BC1-3F25-9274EB80F107}"/>
                  </a:ext>
                </a:extLst>
              </p:cNvPr>
              <p:cNvSpPr/>
              <p:nvPr/>
            </p:nvSpPr>
            <p:spPr>
              <a:xfrm>
                <a:off x="7148164" y="2387345"/>
                <a:ext cx="720152" cy="814768"/>
              </a:xfrm>
              <a:custGeom>
                <a:avLst/>
                <a:gdLst>
                  <a:gd name="connsiteX0" fmla="*/ 688434 w 720152"/>
                  <a:gd name="connsiteY0" fmla="*/ 0 h 814768"/>
                  <a:gd name="connsiteX1" fmla="*/ 677385 w 720152"/>
                  <a:gd name="connsiteY1" fmla="*/ 7525 h 814768"/>
                  <a:gd name="connsiteX2" fmla="*/ 672432 w 720152"/>
                  <a:gd name="connsiteY2" fmla="*/ 12954 h 814768"/>
                  <a:gd name="connsiteX3" fmla="*/ 365727 w 720152"/>
                  <a:gd name="connsiteY3" fmla="*/ 348805 h 814768"/>
                  <a:gd name="connsiteX4" fmla="*/ 324388 w 720152"/>
                  <a:gd name="connsiteY4" fmla="*/ 390144 h 814768"/>
                  <a:gd name="connsiteX5" fmla="*/ 13873 w 720152"/>
                  <a:gd name="connsiteY5" fmla="*/ 670179 h 814768"/>
                  <a:gd name="connsiteX6" fmla="*/ 13873 w 720152"/>
                  <a:gd name="connsiteY6" fmla="*/ 670179 h 814768"/>
                  <a:gd name="connsiteX7" fmla="*/ 12254 w 720152"/>
                  <a:gd name="connsiteY7" fmla="*/ 671798 h 814768"/>
                  <a:gd name="connsiteX8" fmla="*/ 2729 w 720152"/>
                  <a:gd name="connsiteY8" fmla="*/ 726186 h 814768"/>
                  <a:gd name="connsiteX9" fmla="*/ 68737 w 720152"/>
                  <a:gd name="connsiteY9" fmla="*/ 814769 h 814768"/>
                  <a:gd name="connsiteX10" fmla="*/ 720152 w 720152"/>
                  <a:gd name="connsiteY10" fmla="*/ 164497 h 814768"/>
                  <a:gd name="connsiteX11" fmla="*/ 688434 w 720152"/>
                  <a:gd name="connsiteY11" fmla="*/ 0 h 81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0152" h="814768">
                    <a:moveTo>
                      <a:pt x="688434" y="0"/>
                    </a:moveTo>
                    <a:cubicBezTo>
                      <a:pt x="684327" y="1821"/>
                      <a:pt x="680584" y="4371"/>
                      <a:pt x="677385" y="7525"/>
                    </a:cubicBezTo>
                    <a:lnTo>
                      <a:pt x="672432" y="12954"/>
                    </a:lnTo>
                    <a:lnTo>
                      <a:pt x="365727" y="348805"/>
                    </a:lnTo>
                    <a:lnTo>
                      <a:pt x="324388" y="390144"/>
                    </a:lnTo>
                    <a:lnTo>
                      <a:pt x="13873" y="670179"/>
                    </a:lnTo>
                    <a:lnTo>
                      <a:pt x="13873" y="670179"/>
                    </a:lnTo>
                    <a:lnTo>
                      <a:pt x="12254" y="671798"/>
                    </a:lnTo>
                    <a:cubicBezTo>
                      <a:pt x="729" y="683228"/>
                      <a:pt x="-3176" y="702278"/>
                      <a:pt x="2729" y="726186"/>
                    </a:cubicBezTo>
                    <a:cubicBezTo>
                      <a:pt x="14356" y="762188"/>
                      <a:pt x="37564" y="793333"/>
                      <a:pt x="68737" y="814769"/>
                    </a:cubicBezTo>
                    <a:lnTo>
                      <a:pt x="720152" y="164497"/>
                    </a:lnTo>
                    <a:cubicBezTo>
                      <a:pt x="720152" y="164497"/>
                      <a:pt x="654525" y="75914"/>
                      <a:pt x="688434" y="0"/>
                    </a:cubicBezTo>
                    <a:close/>
                  </a:path>
                </a:pathLst>
              </a:custGeom>
              <a:solidFill>
                <a:srgbClr val="BA68C8">
                  <a:alpha val="30000"/>
                </a:srgbClr>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85C9C83B-5972-B91F-B873-3A329C2E3944}"/>
                  </a:ext>
                </a:extLst>
              </p:cNvPr>
              <p:cNvSpPr/>
              <p:nvPr/>
            </p:nvSpPr>
            <p:spPr>
              <a:xfrm>
                <a:off x="7813466" y="2382859"/>
                <a:ext cx="179327" cy="179469"/>
              </a:xfrm>
              <a:custGeom>
                <a:avLst/>
                <a:gdLst>
                  <a:gd name="connsiteX0" fmla="*/ 66471 w 179327"/>
                  <a:gd name="connsiteY0" fmla="*/ 3057 h 179469"/>
                  <a:gd name="connsiteX1" fmla="*/ 12083 w 179327"/>
                  <a:gd name="connsiteY1" fmla="*/ 12011 h 179469"/>
                  <a:gd name="connsiteX2" fmla="*/ 3034 w 179327"/>
                  <a:gd name="connsiteY2" fmla="*/ 66494 h 179469"/>
                  <a:gd name="connsiteX3" fmla="*/ 112762 w 179327"/>
                  <a:gd name="connsiteY3" fmla="*/ 176412 h 179469"/>
                  <a:gd name="connsiteX4" fmla="*/ 167245 w 179327"/>
                  <a:gd name="connsiteY4" fmla="*/ 167459 h 179469"/>
                  <a:gd name="connsiteX5" fmla="*/ 176294 w 179327"/>
                  <a:gd name="connsiteY5" fmla="*/ 112976 h 179469"/>
                  <a:gd name="connsiteX6" fmla="*/ 66471 w 179327"/>
                  <a:gd name="connsiteY6" fmla="*/ 3057 h 1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327" h="179469">
                    <a:moveTo>
                      <a:pt x="66471" y="3057"/>
                    </a:moveTo>
                    <a:cubicBezTo>
                      <a:pt x="42563" y="-3324"/>
                      <a:pt x="23513" y="581"/>
                      <a:pt x="12083" y="12011"/>
                    </a:cubicBezTo>
                    <a:cubicBezTo>
                      <a:pt x="653" y="23441"/>
                      <a:pt x="-3348" y="42491"/>
                      <a:pt x="3034" y="66494"/>
                    </a:cubicBezTo>
                    <a:cubicBezTo>
                      <a:pt x="15797" y="114119"/>
                      <a:pt x="64946" y="163554"/>
                      <a:pt x="112762" y="176412"/>
                    </a:cubicBezTo>
                    <a:cubicBezTo>
                      <a:pt x="136765" y="182794"/>
                      <a:pt x="155815" y="178889"/>
                      <a:pt x="167245" y="167459"/>
                    </a:cubicBezTo>
                    <a:cubicBezTo>
                      <a:pt x="178675" y="156029"/>
                      <a:pt x="182675" y="136884"/>
                      <a:pt x="176294" y="112976"/>
                    </a:cubicBezTo>
                    <a:cubicBezTo>
                      <a:pt x="163435" y="65065"/>
                      <a:pt x="114381" y="15916"/>
                      <a:pt x="66471" y="3057"/>
                    </a:cubicBezTo>
                    <a:close/>
                  </a:path>
                </a:pathLst>
              </a:custGeom>
              <a:solidFill>
                <a:srgbClr val="BA68C8"/>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AC96B66-86A5-CAD9-10EF-0B411D13B610}"/>
                  </a:ext>
                </a:extLst>
              </p:cNvPr>
              <p:cNvSpPr/>
              <p:nvPr/>
            </p:nvSpPr>
            <p:spPr>
              <a:xfrm>
                <a:off x="7134766" y="2400300"/>
                <a:ext cx="700212" cy="807910"/>
              </a:xfrm>
              <a:custGeom>
                <a:avLst/>
                <a:gdLst>
                  <a:gd name="connsiteX0" fmla="*/ 22032 w 700212"/>
                  <a:gd name="connsiteY0" fmla="*/ 662178 h 807910"/>
                  <a:gd name="connsiteX1" fmla="*/ 27176 w 700212"/>
                  <a:gd name="connsiteY1" fmla="*/ 657034 h 807910"/>
                  <a:gd name="connsiteX2" fmla="*/ 27176 w 700212"/>
                  <a:gd name="connsiteY2" fmla="*/ 657034 h 807910"/>
                  <a:gd name="connsiteX3" fmla="*/ 337691 w 700212"/>
                  <a:gd name="connsiteY3" fmla="*/ 377095 h 807910"/>
                  <a:gd name="connsiteX4" fmla="*/ 379029 w 700212"/>
                  <a:gd name="connsiteY4" fmla="*/ 335756 h 807910"/>
                  <a:gd name="connsiteX5" fmla="*/ 685830 w 700212"/>
                  <a:gd name="connsiteY5" fmla="*/ 0 h 807910"/>
                  <a:gd name="connsiteX6" fmla="*/ 700212 w 700212"/>
                  <a:gd name="connsiteY6" fmla="*/ 140208 h 807910"/>
                  <a:gd name="connsiteX7" fmla="*/ 31462 w 700212"/>
                  <a:gd name="connsiteY7" fmla="*/ 807911 h 807910"/>
                  <a:gd name="connsiteX8" fmla="*/ 22032 w 700212"/>
                  <a:gd name="connsiteY8" fmla="*/ 662178 h 80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212" h="807910">
                    <a:moveTo>
                      <a:pt x="22032" y="662178"/>
                    </a:moveTo>
                    <a:lnTo>
                      <a:pt x="27176" y="657034"/>
                    </a:lnTo>
                    <a:lnTo>
                      <a:pt x="27176" y="657034"/>
                    </a:lnTo>
                    <a:lnTo>
                      <a:pt x="337691" y="377095"/>
                    </a:lnTo>
                    <a:lnTo>
                      <a:pt x="379029" y="335756"/>
                    </a:lnTo>
                    <a:lnTo>
                      <a:pt x="685830" y="0"/>
                    </a:lnTo>
                    <a:cubicBezTo>
                      <a:pt x="640396" y="54959"/>
                      <a:pt x="700212" y="140208"/>
                      <a:pt x="700212" y="140208"/>
                    </a:cubicBezTo>
                    <a:lnTo>
                      <a:pt x="31462" y="807911"/>
                    </a:lnTo>
                    <a:cubicBezTo>
                      <a:pt x="31462" y="807911"/>
                      <a:pt x="-32546" y="716661"/>
                      <a:pt x="22032" y="662178"/>
                    </a:cubicBezTo>
                    <a:close/>
                  </a:path>
                </a:pathLst>
              </a:custGeom>
              <a:solidFill>
                <a:srgbClr val="BA68C8"/>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C2948778-DC88-D3AB-6EAC-E7DB4FCFCC5C}"/>
                  </a:ext>
                </a:extLst>
              </p:cNvPr>
              <p:cNvSpPr/>
              <p:nvPr/>
            </p:nvSpPr>
            <p:spPr>
              <a:xfrm>
                <a:off x="7134766" y="2400300"/>
                <a:ext cx="700212" cy="807910"/>
              </a:xfrm>
              <a:custGeom>
                <a:avLst/>
                <a:gdLst>
                  <a:gd name="connsiteX0" fmla="*/ 22032 w 700212"/>
                  <a:gd name="connsiteY0" fmla="*/ 662178 h 807910"/>
                  <a:gd name="connsiteX1" fmla="*/ 27176 w 700212"/>
                  <a:gd name="connsiteY1" fmla="*/ 657034 h 807910"/>
                  <a:gd name="connsiteX2" fmla="*/ 27176 w 700212"/>
                  <a:gd name="connsiteY2" fmla="*/ 657034 h 807910"/>
                  <a:gd name="connsiteX3" fmla="*/ 337691 w 700212"/>
                  <a:gd name="connsiteY3" fmla="*/ 377095 h 807910"/>
                  <a:gd name="connsiteX4" fmla="*/ 379029 w 700212"/>
                  <a:gd name="connsiteY4" fmla="*/ 335756 h 807910"/>
                  <a:gd name="connsiteX5" fmla="*/ 685830 w 700212"/>
                  <a:gd name="connsiteY5" fmla="*/ 0 h 807910"/>
                  <a:gd name="connsiteX6" fmla="*/ 700212 w 700212"/>
                  <a:gd name="connsiteY6" fmla="*/ 140208 h 807910"/>
                  <a:gd name="connsiteX7" fmla="*/ 31462 w 700212"/>
                  <a:gd name="connsiteY7" fmla="*/ 807911 h 807910"/>
                  <a:gd name="connsiteX8" fmla="*/ 22032 w 700212"/>
                  <a:gd name="connsiteY8" fmla="*/ 662178 h 80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0212" h="807910">
                    <a:moveTo>
                      <a:pt x="22032" y="662178"/>
                    </a:moveTo>
                    <a:lnTo>
                      <a:pt x="27176" y="657034"/>
                    </a:lnTo>
                    <a:lnTo>
                      <a:pt x="27176" y="657034"/>
                    </a:lnTo>
                    <a:lnTo>
                      <a:pt x="337691" y="377095"/>
                    </a:lnTo>
                    <a:lnTo>
                      <a:pt x="379029" y="335756"/>
                    </a:lnTo>
                    <a:lnTo>
                      <a:pt x="685830" y="0"/>
                    </a:lnTo>
                    <a:cubicBezTo>
                      <a:pt x="640396" y="54959"/>
                      <a:pt x="700212" y="140208"/>
                      <a:pt x="700212" y="140208"/>
                    </a:cubicBezTo>
                    <a:lnTo>
                      <a:pt x="31462" y="807911"/>
                    </a:lnTo>
                    <a:cubicBezTo>
                      <a:pt x="31462" y="807911"/>
                      <a:pt x="-32546" y="716661"/>
                      <a:pt x="22032" y="662178"/>
                    </a:cubicBezTo>
                    <a:close/>
                  </a:path>
                </a:pathLst>
              </a:custGeom>
              <a:solidFill>
                <a:srgbClr val="FFFFFF">
                  <a:alpha val="60000"/>
                </a:srgbClr>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15EA2D5A-89AF-B37A-3961-B9DD397F2485}"/>
                  </a:ext>
                </a:extLst>
              </p:cNvPr>
              <p:cNvSpPr/>
              <p:nvPr/>
            </p:nvSpPr>
            <p:spPr>
              <a:xfrm>
                <a:off x="7813466" y="2382859"/>
                <a:ext cx="179327" cy="179469"/>
              </a:xfrm>
              <a:custGeom>
                <a:avLst/>
                <a:gdLst>
                  <a:gd name="connsiteX0" fmla="*/ 66471 w 179327"/>
                  <a:gd name="connsiteY0" fmla="*/ 3057 h 179469"/>
                  <a:gd name="connsiteX1" fmla="*/ 12083 w 179327"/>
                  <a:gd name="connsiteY1" fmla="*/ 12011 h 179469"/>
                  <a:gd name="connsiteX2" fmla="*/ 3034 w 179327"/>
                  <a:gd name="connsiteY2" fmla="*/ 66494 h 179469"/>
                  <a:gd name="connsiteX3" fmla="*/ 112762 w 179327"/>
                  <a:gd name="connsiteY3" fmla="*/ 176412 h 179469"/>
                  <a:gd name="connsiteX4" fmla="*/ 167245 w 179327"/>
                  <a:gd name="connsiteY4" fmla="*/ 167459 h 179469"/>
                  <a:gd name="connsiteX5" fmla="*/ 176294 w 179327"/>
                  <a:gd name="connsiteY5" fmla="*/ 112976 h 179469"/>
                  <a:gd name="connsiteX6" fmla="*/ 66471 w 179327"/>
                  <a:gd name="connsiteY6" fmla="*/ 3057 h 17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327" h="179469">
                    <a:moveTo>
                      <a:pt x="66471" y="3057"/>
                    </a:moveTo>
                    <a:cubicBezTo>
                      <a:pt x="42563" y="-3324"/>
                      <a:pt x="23513" y="581"/>
                      <a:pt x="12083" y="12011"/>
                    </a:cubicBezTo>
                    <a:cubicBezTo>
                      <a:pt x="653" y="23441"/>
                      <a:pt x="-3348" y="42491"/>
                      <a:pt x="3034" y="66494"/>
                    </a:cubicBezTo>
                    <a:cubicBezTo>
                      <a:pt x="15797" y="114119"/>
                      <a:pt x="64946" y="163554"/>
                      <a:pt x="112762" y="176412"/>
                    </a:cubicBezTo>
                    <a:cubicBezTo>
                      <a:pt x="136765" y="182794"/>
                      <a:pt x="155815" y="178889"/>
                      <a:pt x="167245" y="167459"/>
                    </a:cubicBezTo>
                    <a:cubicBezTo>
                      <a:pt x="178675" y="156029"/>
                      <a:pt x="182675" y="136884"/>
                      <a:pt x="176294" y="112976"/>
                    </a:cubicBezTo>
                    <a:cubicBezTo>
                      <a:pt x="163435" y="65065"/>
                      <a:pt x="114381" y="15916"/>
                      <a:pt x="66471" y="3057"/>
                    </a:cubicBezTo>
                    <a:close/>
                  </a:path>
                </a:pathLst>
              </a:custGeom>
              <a:solidFill>
                <a:srgbClr val="FFFFFF">
                  <a:alpha val="25000"/>
                </a:srgbClr>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0192F66-84F8-93A6-2299-F21C462F65F8}"/>
                  </a:ext>
                </a:extLst>
              </p:cNvPr>
              <p:cNvSpPr/>
              <p:nvPr/>
            </p:nvSpPr>
            <p:spPr>
              <a:xfrm>
                <a:off x="7813466" y="2382955"/>
                <a:ext cx="140255" cy="152218"/>
              </a:xfrm>
              <a:custGeom>
                <a:avLst/>
                <a:gdLst>
                  <a:gd name="connsiteX0" fmla="*/ 107428 w 140255"/>
                  <a:gd name="connsiteY0" fmla="*/ 110023 h 152218"/>
                  <a:gd name="connsiteX1" fmla="*/ 93617 w 140255"/>
                  <a:gd name="connsiteY1" fmla="*/ 14011 h 152218"/>
                  <a:gd name="connsiteX2" fmla="*/ 93617 w 140255"/>
                  <a:gd name="connsiteY2" fmla="*/ 14011 h 152218"/>
                  <a:gd name="connsiteX3" fmla="*/ 66471 w 140255"/>
                  <a:gd name="connsiteY3" fmla="*/ 3057 h 152218"/>
                  <a:gd name="connsiteX4" fmla="*/ 12083 w 140255"/>
                  <a:gd name="connsiteY4" fmla="*/ 12011 h 152218"/>
                  <a:gd name="connsiteX5" fmla="*/ 3034 w 140255"/>
                  <a:gd name="connsiteY5" fmla="*/ 66494 h 152218"/>
                  <a:gd name="connsiteX6" fmla="*/ 65232 w 140255"/>
                  <a:gd name="connsiteY6" fmla="*/ 152219 h 15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255" h="152218">
                    <a:moveTo>
                      <a:pt x="107428" y="110023"/>
                    </a:moveTo>
                    <a:cubicBezTo>
                      <a:pt x="159625" y="120691"/>
                      <a:pt x="145528" y="55826"/>
                      <a:pt x="93617" y="14011"/>
                    </a:cubicBezTo>
                    <a:lnTo>
                      <a:pt x="93617" y="14011"/>
                    </a:lnTo>
                    <a:cubicBezTo>
                      <a:pt x="85007" y="9355"/>
                      <a:pt x="75901" y="5680"/>
                      <a:pt x="66471" y="3057"/>
                    </a:cubicBezTo>
                    <a:cubicBezTo>
                      <a:pt x="42563" y="-3324"/>
                      <a:pt x="23513" y="581"/>
                      <a:pt x="12083" y="12011"/>
                    </a:cubicBezTo>
                    <a:cubicBezTo>
                      <a:pt x="653" y="23441"/>
                      <a:pt x="-3348" y="42491"/>
                      <a:pt x="3034" y="66494"/>
                    </a:cubicBezTo>
                    <a:cubicBezTo>
                      <a:pt x="14087" y="100974"/>
                      <a:pt x="35882" y="131014"/>
                      <a:pt x="65232" y="152219"/>
                    </a:cubicBezTo>
                    <a:close/>
                  </a:path>
                </a:pathLst>
              </a:custGeom>
              <a:solidFill>
                <a:srgbClr val="BA68C8">
                  <a:alpha val="50000"/>
                </a:srgbClr>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ADE12419-54BD-579B-C4C0-D76FD84F2C13}"/>
                  </a:ext>
                </a:extLst>
              </p:cNvPr>
              <p:cNvSpPr/>
              <p:nvPr/>
            </p:nvSpPr>
            <p:spPr>
              <a:xfrm>
                <a:off x="7878699" y="2488787"/>
                <a:ext cx="68865" cy="55435"/>
              </a:xfrm>
              <a:custGeom>
                <a:avLst/>
                <a:gdLst>
                  <a:gd name="connsiteX0" fmla="*/ 68866 w 68865"/>
                  <a:gd name="connsiteY0" fmla="*/ 0 h 55435"/>
                  <a:gd name="connsiteX1" fmla="*/ 13430 w 68865"/>
                  <a:gd name="connsiteY1" fmla="*/ 55436 h 55435"/>
                  <a:gd name="connsiteX2" fmla="*/ 0 w 68865"/>
                  <a:gd name="connsiteY2" fmla="*/ 45911 h 55435"/>
                  <a:gd name="connsiteX3" fmla="*/ 42196 w 68865"/>
                  <a:gd name="connsiteY3" fmla="*/ 3810 h 55435"/>
                  <a:gd name="connsiteX4" fmla="*/ 68866 w 68865"/>
                  <a:gd name="connsiteY4" fmla="*/ 0 h 55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65" h="55435">
                    <a:moveTo>
                      <a:pt x="68866" y="0"/>
                    </a:moveTo>
                    <a:lnTo>
                      <a:pt x="13430" y="55436"/>
                    </a:lnTo>
                    <a:cubicBezTo>
                      <a:pt x="8724" y="52598"/>
                      <a:pt x="4235" y="49414"/>
                      <a:pt x="0" y="45911"/>
                    </a:cubicBezTo>
                    <a:lnTo>
                      <a:pt x="42196" y="3810"/>
                    </a:lnTo>
                    <a:cubicBezTo>
                      <a:pt x="51219" y="6448"/>
                      <a:pt x="60942" y="5059"/>
                      <a:pt x="68866" y="0"/>
                    </a:cubicBezTo>
                    <a:close/>
                  </a:path>
                </a:pathLst>
              </a:custGeom>
              <a:solidFill>
                <a:srgbClr val="BA68C8"/>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8E6DDC3-AB98-106A-DD78-AF975A19EBDE}"/>
                  </a:ext>
                </a:extLst>
              </p:cNvPr>
              <p:cNvSpPr/>
              <p:nvPr/>
            </p:nvSpPr>
            <p:spPr>
              <a:xfrm>
                <a:off x="7878699" y="2488787"/>
                <a:ext cx="68865" cy="55435"/>
              </a:xfrm>
              <a:custGeom>
                <a:avLst/>
                <a:gdLst>
                  <a:gd name="connsiteX0" fmla="*/ 68866 w 68865"/>
                  <a:gd name="connsiteY0" fmla="*/ 0 h 55435"/>
                  <a:gd name="connsiteX1" fmla="*/ 13430 w 68865"/>
                  <a:gd name="connsiteY1" fmla="*/ 55436 h 55435"/>
                  <a:gd name="connsiteX2" fmla="*/ 0 w 68865"/>
                  <a:gd name="connsiteY2" fmla="*/ 45911 h 55435"/>
                  <a:gd name="connsiteX3" fmla="*/ 42196 w 68865"/>
                  <a:gd name="connsiteY3" fmla="*/ 3810 h 55435"/>
                  <a:gd name="connsiteX4" fmla="*/ 68866 w 68865"/>
                  <a:gd name="connsiteY4" fmla="*/ 0 h 55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65" h="55435">
                    <a:moveTo>
                      <a:pt x="68866" y="0"/>
                    </a:moveTo>
                    <a:lnTo>
                      <a:pt x="13430" y="55436"/>
                    </a:lnTo>
                    <a:cubicBezTo>
                      <a:pt x="8724" y="52598"/>
                      <a:pt x="4235" y="49414"/>
                      <a:pt x="0" y="45911"/>
                    </a:cubicBezTo>
                    <a:lnTo>
                      <a:pt x="42196" y="3810"/>
                    </a:lnTo>
                    <a:cubicBezTo>
                      <a:pt x="51219" y="6448"/>
                      <a:pt x="60942" y="5059"/>
                      <a:pt x="68866" y="0"/>
                    </a:cubicBezTo>
                    <a:close/>
                  </a:path>
                </a:pathLst>
              </a:custGeom>
              <a:solidFill>
                <a:srgbClr val="000000">
                  <a:alpha val="10000"/>
                </a:srgbClr>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F8FFAF09-435E-4494-4ECE-96777188165D}"/>
                  </a:ext>
                </a:extLst>
              </p:cNvPr>
              <p:cNvSpPr/>
              <p:nvPr/>
            </p:nvSpPr>
            <p:spPr>
              <a:xfrm>
                <a:off x="7601997" y="2851023"/>
                <a:ext cx="208502" cy="208121"/>
              </a:xfrm>
              <a:custGeom>
                <a:avLst/>
                <a:gdLst>
                  <a:gd name="connsiteX0" fmla="*/ 0 w 208502"/>
                  <a:gd name="connsiteY0" fmla="*/ 47815 h 208121"/>
                  <a:gd name="connsiteX1" fmla="*/ 160020 w 208502"/>
                  <a:gd name="connsiteY1" fmla="*/ 208121 h 208121"/>
                  <a:gd name="connsiteX2" fmla="*/ 156972 w 208502"/>
                  <a:gd name="connsiteY2" fmla="*/ 142303 h 208121"/>
                  <a:gd name="connsiteX3" fmla="*/ 208502 w 208502"/>
                  <a:gd name="connsiteY3" fmla="*/ 159639 h 208121"/>
                  <a:gd name="connsiteX4" fmla="*/ 49149 w 208502"/>
                  <a:gd name="connsiteY4" fmla="*/ 0 h 208121"/>
                  <a:gd name="connsiteX5" fmla="*/ 37052 w 208502"/>
                  <a:gd name="connsiteY5" fmla="*/ 10573 h 20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502" h="208121">
                    <a:moveTo>
                      <a:pt x="0" y="47815"/>
                    </a:moveTo>
                    <a:cubicBezTo>
                      <a:pt x="67533" y="77629"/>
                      <a:pt x="118682" y="134684"/>
                      <a:pt x="160020" y="208121"/>
                    </a:cubicBezTo>
                    <a:cubicBezTo>
                      <a:pt x="162987" y="186178"/>
                      <a:pt x="161954" y="163879"/>
                      <a:pt x="156972" y="142303"/>
                    </a:cubicBezTo>
                    <a:cubicBezTo>
                      <a:pt x="174843" y="145766"/>
                      <a:pt x="192172" y="151596"/>
                      <a:pt x="208502" y="159639"/>
                    </a:cubicBezTo>
                    <a:cubicBezTo>
                      <a:pt x="165545" y="91630"/>
                      <a:pt x="113824" y="36385"/>
                      <a:pt x="49149" y="0"/>
                    </a:cubicBezTo>
                    <a:lnTo>
                      <a:pt x="37052" y="10573"/>
                    </a:lnTo>
                    <a:close/>
                  </a:path>
                </a:pathLst>
              </a:custGeom>
              <a:solidFill>
                <a:srgbClr val="BA68C8"/>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7E07EED6-155B-731E-DBF6-AB27A23E15D5}"/>
                  </a:ext>
                </a:extLst>
              </p:cNvPr>
              <p:cNvSpPr/>
              <p:nvPr/>
            </p:nvSpPr>
            <p:spPr>
              <a:xfrm>
                <a:off x="7601807" y="2851404"/>
                <a:ext cx="74104" cy="63245"/>
              </a:xfrm>
              <a:custGeom>
                <a:avLst/>
                <a:gdLst>
                  <a:gd name="connsiteX0" fmla="*/ 29718 w 74104"/>
                  <a:gd name="connsiteY0" fmla="*/ 63246 h 63245"/>
                  <a:gd name="connsiteX1" fmla="*/ 40386 w 74104"/>
                  <a:gd name="connsiteY1" fmla="*/ 41815 h 63245"/>
                  <a:gd name="connsiteX2" fmla="*/ 74104 w 74104"/>
                  <a:gd name="connsiteY2" fmla="*/ 15240 h 63245"/>
                  <a:gd name="connsiteX3" fmla="*/ 49339 w 74104"/>
                  <a:gd name="connsiteY3" fmla="*/ 0 h 63245"/>
                  <a:gd name="connsiteX4" fmla="*/ 37243 w 74104"/>
                  <a:gd name="connsiteY4" fmla="*/ 10192 h 63245"/>
                  <a:gd name="connsiteX5" fmla="*/ 0 w 74104"/>
                  <a:gd name="connsiteY5" fmla="*/ 47434 h 63245"/>
                  <a:gd name="connsiteX6" fmla="*/ 29718 w 74104"/>
                  <a:gd name="connsiteY6" fmla="*/ 63246 h 6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04" h="63245">
                    <a:moveTo>
                      <a:pt x="29718" y="63246"/>
                    </a:moveTo>
                    <a:lnTo>
                      <a:pt x="40386" y="41815"/>
                    </a:lnTo>
                    <a:lnTo>
                      <a:pt x="74104" y="15240"/>
                    </a:lnTo>
                    <a:cubicBezTo>
                      <a:pt x="66008" y="9906"/>
                      <a:pt x="57817" y="4763"/>
                      <a:pt x="49339" y="0"/>
                    </a:cubicBezTo>
                    <a:lnTo>
                      <a:pt x="37243" y="10192"/>
                    </a:lnTo>
                    <a:lnTo>
                      <a:pt x="0" y="47434"/>
                    </a:lnTo>
                    <a:cubicBezTo>
                      <a:pt x="10243" y="52046"/>
                      <a:pt x="20171" y="57328"/>
                      <a:pt x="29718" y="63246"/>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477DE2F-AFBD-8C06-66B6-C39DB12E762A}"/>
                  </a:ext>
                </a:extLst>
              </p:cNvPr>
              <p:cNvSpPr/>
              <p:nvPr/>
            </p:nvSpPr>
            <p:spPr>
              <a:xfrm>
                <a:off x="7463076" y="2736151"/>
                <a:ext cx="176164" cy="176261"/>
              </a:xfrm>
              <a:custGeom>
                <a:avLst/>
                <a:gdLst>
                  <a:gd name="connsiteX0" fmla="*/ 9477 w 176164"/>
                  <a:gd name="connsiteY0" fmla="*/ 41339 h 176261"/>
                  <a:gd name="connsiteX1" fmla="*/ 2428 w 176164"/>
                  <a:gd name="connsiteY1" fmla="*/ 85058 h 176261"/>
                  <a:gd name="connsiteX2" fmla="*/ 91106 w 176164"/>
                  <a:gd name="connsiteY2" fmla="*/ 173736 h 176261"/>
                  <a:gd name="connsiteX3" fmla="*/ 134540 w 176164"/>
                  <a:gd name="connsiteY3" fmla="*/ 167069 h 176261"/>
                  <a:gd name="connsiteX4" fmla="*/ 135017 w 176164"/>
                  <a:gd name="connsiteY4" fmla="*/ 166592 h 176261"/>
                  <a:gd name="connsiteX5" fmla="*/ 176164 w 176164"/>
                  <a:gd name="connsiteY5" fmla="*/ 125444 h 176261"/>
                  <a:gd name="connsiteX6" fmla="*/ 132254 w 176164"/>
                  <a:gd name="connsiteY6" fmla="*/ 132683 h 176261"/>
                  <a:gd name="connsiteX7" fmla="*/ 43577 w 176164"/>
                  <a:gd name="connsiteY7" fmla="*/ 43910 h 176261"/>
                  <a:gd name="connsiteX8" fmla="*/ 50911 w 176164"/>
                  <a:gd name="connsiteY8" fmla="*/ 0 h 176261"/>
                  <a:gd name="connsiteX9" fmla="*/ 9763 w 176164"/>
                  <a:gd name="connsiteY9" fmla="*/ 41053 h 17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64" h="176261">
                    <a:moveTo>
                      <a:pt x="9477" y="41339"/>
                    </a:moveTo>
                    <a:cubicBezTo>
                      <a:pt x="428" y="50864"/>
                      <a:pt x="-2620" y="65913"/>
                      <a:pt x="2428" y="85058"/>
                    </a:cubicBezTo>
                    <a:cubicBezTo>
                      <a:pt x="16185" y="127049"/>
                      <a:pt x="49115" y="159980"/>
                      <a:pt x="91106" y="173736"/>
                    </a:cubicBezTo>
                    <a:cubicBezTo>
                      <a:pt x="110156" y="178879"/>
                      <a:pt x="125206" y="175927"/>
                      <a:pt x="134540" y="167069"/>
                    </a:cubicBezTo>
                    <a:lnTo>
                      <a:pt x="135017" y="166592"/>
                    </a:lnTo>
                    <a:lnTo>
                      <a:pt x="176164" y="125444"/>
                    </a:lnTo>
                    <a:cubicBezTo>
                      <a:pt x="166639" y="134969"/>
                      <a:pt x="151495" y="137827"/>
                      <a:pt x="132254" y="132683"/>
                    </a:cubicBezTo>
                    <a:cubicBezTo>
                      <a:pt x="90233" y="118921"/>
                      <a:pt x="57294" y="85946"/>
                      <a:pt x="43577" y="43910"/>
                    </a:cubicBezTo>
                    <a:cubicBezTo>
                      <a:pt x="38433" y="24860"/>
                      <a:pt x="41576" y="9239"/>
                      <a:pt x="50911" y="0"/>
                    </a:cubicBezTo>
                    <a:lnTo>
                      <a:pt x="9763" y="41053"/>
                    </a:lnTo>
                    <a:close/>
                  </a:path>
                </a:pathLst>
              </a:custGeom>
              <a:solidFill>
                <a:srgbClr val="BA68C8"/>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A07CD2E-C2A8-A7E9-FFE7-7F7984A3EA0C}"/>
                  </a:ext>
                </a:extLst>
              </p:cNvPr>
              <p:cNvSpPr/>
              <p:nvPr/>
            </p:nvSpPr>
            <p:spPr>
              <a:xfrm>
                <a:off x="7463122" y="2761773"/>
                <a:ext cx="68295" cy="104489"/>
              </a:xfrm>
              <a:custGeom>
                <a:avLst/>
                <a:gdLst>
                  <a:gd name="connsiteX0" fmla="*/ 68295 w 68295"/>
                  <a:gd name="connsiteY0" fmla="*/ 63436 h 104489"/>
                  <a:gd name="connsiteX1" fmla="*/ 47911 w 68295"/>
                  <a:gd name="connsiteY1" fmla="*/ 30766 h 104489"/>
                  <a:gd name="connsiteX2" fmla="*/ 6763 w 68295"/>
                  <a:gd name="connsiteY2" fmla="*/ 71818 h 104489"/>
                  <a:gd name="connsiteX3" fmla="*/ 27147 w 68295"/>
                  <a:gd name="connsiteY3" fmla="*/ 104489 h 104489"/>
                  <a:gd name="connsiteX4" fmla="*/ 2382 w 68295"/>
                  <a:gd name="connsiteY4" fmla="*/ 59436 h 104489"/>
                  <a:gd name="connsiteX5" fmla="*/ 2382 w 68295"/>
                  <a:gd name="connsiteY5" fmla="*/ 59436 h 104489"/>
                  <a:gd name="connsiteX6" fmla="*/ 43530 w 68295"/>
                  <a:gd name="connsiteY6" fmla="*/ 18383 h 104489"/>
                  <a:gd name="connsiteX7" fmla="*/ 43530 w 68295"/>
                  <a:gd name="connsiteY7" fmla="*/ 18383 h 104489"/>
                  <a:gd name="connsiteX8" fmla="*/ 41149 w 68295"/>
                  <a:gd name="connsiteY8" fmla="*/ 0 h 104489"/>
                  <a:gd name="connsiteX9" fmla="*/ 1 w 68295"/>
                  <a:gd name="connsiteY9" fmla="*/ 41053 h 104489"/>
                  <a:gd name="connsiteX10" fmla="*/ 2382 w 68295"/>
                  <a:gd name="connsiteY10" fmla="*/ 59436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295" h="104489">
                    <a:moveTo>
                      <a:pt x="68295" y="63436"/>
                    </a:moveTo>
                    <a:cubicBezTo>
                      <a:pt x="59976" y="53575"/>
                      <a:pt x="53112" y="42573"/>
                      <a:pt x="47911" y="30766"/>
                    </a:cubicBezTo>
                    <a:lnTo>
                      <a:pt x="6763" y="71818"/>
                    </a:lnTo>
                    <a:cubicBezTo>
                      <a:pt x="11964" y="83626"/>
                      <a:pt x="18828" y="94628"/>
                      <a:pt x="27147" y="104489"/>
                    </a:cubicBezTo>
                    <a:close/>
                    <a:moveTo>
                      <a:pt x="2382" y="59436"/>
                    </a:moveTo>
                    <a:lnTo>
                      <a:pt x="2382" y="59436"/>
                    </a:lnTo>
                    <a:lnTo>
                      <a:pt x="43530" y="18383"/>
                    </a:lnTo>
                    <a:lnTo>
                      <a:pt x="43530" y="18383"/>
                    </a:lnTo>
                    <a:cubicBezTo>
                      <a:pt x="41915" y="12390"/>
                      <a:pt x="41114" y="6207"/>
                      <a:pt x="41149" y="0"/>
                    </a:cubicBezTo>
                    <a:lnTo>
                      <a:pt x="1" y="41053"/>
                    </a:lnTo>
                    <a:cubicBezTo>
                      <a:pt x="-26" y="47259"/>
                      <a:pt x="775" y="53441"/>
                      <a:pt x="2382" y="59436"/>
                    </a:cubicBezTo>
                    <a:close/>
                  </a:path>
                </a:pathLst>
              </a:custGeom>
              <a:solidFill>
                <a:srgbClr val="FFFFFF">
                  <a:alpha val="15000"/>
                </a:srgbClr>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EC2BD06C-D422-2005-2075-3E726C0AD2A9}"/>
                  </a:ext>
                </a:extLst>
              </p:cNvPr>
              <p:cNvSpPr/>
              <p:nvPr/>
            </p:nvSpPr>
            <p:spPr>
              <a:xfrm>
                <a:off x="7526369" y="2856547"/>
                <a:ext cx="112871" cy="55865"/>
              </a:xfrm>
              <a:custGeom>
                <a:avLst/>
                <a:gdLst>
                  <a:gd name="connsiteX0" fmla="*/ 0 w 112871"/>
                  <a:gd name="connsiteY0" fmla="*/ 41053 h 55865"/>
                  <a:gd name="connsiteX1" fmla="*/ 27813 w 112871"/>
                  <a:gd name="connsiteY1" fmla="*/ 53340 h 55865"/>
                  <a:gd name="connsiteX2" fmla="*/ 71247 w 112871"/>
                  <a:gd name="connsiteY2" fmla="*/ 46672 h 55865"/>
                  <a:gd name="connsiteX3" fmla="*/ 71723 w 112871"/>
                  <a:gd name="connsiteY3" fmla="*/ 46196 h 55865"/>
                  <a:gd name="connsiteX4" fmla="*/ 112871 w 112871"/>
                  <a:gd name="connsiteY4" fmla="*/ 5048 h 55865"/>
                  <a:gd name="connsiteX5" fmla="*/ 68961 w 112871"/>
                  <a:gd name="connsiteY5" fmla="*/ 12287 h 55865"/>
                  <a:gd name="connsiteX6" fmla="*/ 41148 w 112871"/>
                  <a:gd name="connsiteY6" fmla="*/ 0 h 5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871" h="55865">
                    <a:moveTo>
                      <a:pt x="0" y="41053"/>
                    </a:moveTo>
                    <a:cubicBezTo>
                      <a:pt x="8636" y="46457"/>
                      <a:pt x="18002" y="50594"/>
                      <a:pt x="27813" y="53340"/>
                    </a:cubicBezTo>
                    <a:cubicBezTo>
                      <a:pt x="46863" y="58483"/>
                      <a:pt x="61913" y="55531"/>
                      <a:pt x="71247" y="46672"/>
                    </a:cubicBezTo>
                    <a:lnTo>
                      <a:pt x="71723" y="46196"/>
                    </a:lnTo>
                    <a:lnTo>
                      <a:pt x="112871" y="5048"/>
                    </a:lnTo>
                    <a:cubicBezTo>
                      <a:pt x="103346" y="14573"/>
                      <a:pt x="88201" y="17431"/>
                      <a:pt x="68961" y="12287"/>
                    </a:cubicBezTo>
                    <a:cubicBezTo>
                      <a:pt x="59150" y="9542"/>
                      <a:pt x="49784" y="5404"/>
                      <a:pt x="41148" y="0"/>
                    </a:cubicBezTo>
                    <a:close/>
                  </a:path>
                </a:pathLst>
              </a:custGeom>
              <a:solidFill>
                <a:srgbClr val="000000">
                  <a:alpha val="10000"/>
                </a:srgbClr>
              </a:solidFill>
              <a:ln w="9525" cap="flat">
                <a:noFill/>
                <a:prstDash val="solid"/>
                <a:miter/>
              </a:ln>
            </p:spPr>
            <p:txBody>
              <a:bodyPr rtlCol="0" anchor="ctr"/>
              <a:lstStyle/>
              <a:p>
                <a:endParaRPr lang="zh-CN" altLang="en-US"/>
              </a:p>
            </p:txBody>
          </p:sp>
        </p:grpSp>
        <p:grpSp>
          <p:nvGrpSpPr>
            <p:cNvPr id="45" name="图形 4">
              <a:extLst>
                <a:ext uri="{FF2B5EF4-FFF2-40B4-BE49-F238E27FC236}">
                  <a16:creationId xmlns:a16="http://schemas.microsoft.com/office/drawing/2014/main" id="{F2DB1840-A101-1DF0-52C6-BFC6169354E2}"/>
                </a:ext>
              </a:extLst>
            </p:cNvPr>
            <p:cNvGrpSpPr/>
            <p:nvPr/>
          </p:nvGrpSpPr>
          <p:grpSpPr>
            <a:xfrm>
              <a:off x="667602" y="2778417"/>
              <a:ext cx="3239092" cy="2802221"/>
              <a:chOff x="4311452" y="4294155"/>
              <a:chExt cx="1476699" cy="1277530"/>
            </a:xfrm>
          </p:grpSpPr>
          <p:sp>
            <p:nvSpPr>
              <p:cNvPr id="46" name="任意多边形: 形状 45">
                <a:extLst>
                  <a:ext uri="{FF2B5EF4-FFF2-40B4-BE49-F238E27FC236}">
                    <a16:creationId xmlns:a16="http://schemas.microsoft.com/office/drawing/2014/main" id="{4902DD47-E9B0-1877-08CB-38A35BBC7779}"/>
                  </a:ext>
                </a:extLst>
              </p:cNvPr>
              <p:cNvSpPr/>
              <p:nvPr/>
            </p:nvSpPr>
            <p:spPr>
              <a:xfrm>
                <a:off x="4692395" y="4562475"/>
                <a:ext cx="913772" cy="722560"/>
              </a:xfrm>
              <a:custGeom>
                <a:avLst/>
                <a:gdLst>
                  <a:gd name="connsiteX0" fmla="*/ 101251 w 913772"/>
                  <a:gd name="connsiteY0" fmla="*/ 581025 h 722560"/>
                  <a:gd name="connsiteX1" fmla="*/ 267271 w 913772"/>
                  <a:gd name="connsiteY1" fmla="*/ 709613 h 722560"/>
                  <a:gd name="connsiteX2" fmla="*/ 838200 w 913772"/>
                  <a:gd name="connsiteY2" fmla="*/ 542068 h 722560"/>
                  <a:gd name="connsiteX3" fmla="*/ 908876 w 913772"/>
                  <a:gd name="connsiteY3" fmla="*/ 345853 h 722560"/>
                  <a:gd name="connsiteX4" fmla="*/ 908209 w 913772"/>
                  <a:gd name="connsiteY4" fmla="*/ 342995 h 722560"/>
                  <a:gd name="connsiteX5" fmla="*/ 807339 w 913772"/>
                  <a:gd name="connsiteY5" fmla="*/ 0 h 722560"/>
                  <a:gd name="connsiteX6" fmla="*/ 737426 w 913772"/>
                  <a:gd name="connsiteY6" fmla="*/ 199454 h 722560"/>
                  <a:gd name="connsiteX7" fmla="*/ 166592 w 913772"/>
                  <a:gd name="connsiteY7" fmla="*/ 366903 h 722560"/>
                  <a:gd name="connsiteX8" fmla="*/ 0 w 913772"/>
                  <a:gd name="connsiteY8" fmla="*/ 236791 h 722560"/>
                  <a:gd name="connsiteX9" fmla="*/ 100679 w 913772"/>
                  <a:gd name="connsiteY9" fmla="*/ 580263 h 722560"/>
                  <a:gd name="connsiteX10" fmla="*/ 101251 w 913772"/>
                  <a:gd name="connsiteY10" fmla="*/ 581025 h 72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772" h="722560">
                    <a:moveTo>
                      <a:pt x="101251" y="581025"/>
                    </a:moveTo>
                    <a:cubicBezTo>
                      <a:pt x="119348" y="639985"/>
                      <a:pt x="175927" y="687419"/>
                      <a:pt x="267271" y="709613"/>
                    </a:cubicBezTo>
                    <a:cubicBezTo>
                      <a:pt x="451675" y="754380"/>
                      <a:pt x="707231" y="679323"/>
                      <a:pt x="838200" y="542068"/>
                    </a:cubicBezTo>
                    <a:cubicBezTo>
                      <a:pt x="902494" y="474726"/>
                      <a:pt x="924687" y="404813"/>
                      <a:pt x="908876" y="345853"/>
                    </a:cubicBezTo>
                    <a:cubicBezTo>
                      <a:pt x="908876" y="344900"/>
                      <a:pt x="908876" y="343853"/>
                      <a:pt x="908209" y="342995"/>
                    </a:cubicBezTo>
                    <a:lnTo>
                      <a:pt x="807339" y="0"/>
                    </a:lnTo>
                    <a:cubicBezTo>
                      <a:pt x="824865" y="59627"/>
                      <a:pt x="802862" y="130778"/>
                      <a:pt x="737426" y="199454"/>
                    </a:cubicBezTo>
                    <a:cubicBezTo>
                      <a:pt x="606457" y="336709"/>
                      <a:pt x="350901" y="411671"/>
                      <a:pt x="166592" y="366903"/>
                    </a:cubicBezTo>
                    <a:cubicBezTo>
                      <a:pt x="74390" y="344519"/>
                      <a:pt x="17431" y="296418"/>
                      <a:pt x="0" y="236791"/>
                    </a:cubicBezTo>
                    <a:lnTo>
                      <a:pt x="100679" y="580263"/>
                    </a:lnTo>
                    <a:cubicBezTo>
                      <a:pt x="100882" y="580507"/>
                      <a:pt x="101073" y="580762"/>
                      <a:pt x="101251" y="581025"/>
                    </a:cubicBezTo>
                    <a:close/>
                  </a:path>
                </a:pathLst>
              </a:custGeom>
              <a:solidFill>
                <a:srgbClr val="37474F"/>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94FB3DBD-68A5-E962-5F0A-3BB876FB5725}"/>
                  </a:ext>
                </a:extLst>
              </p:cNvPr>
              <p:cNvSpPr/>
              <p:nvPr/>
            </p:nvSpPr>
            <p:spPr>
              <a:xfrm>
                <a:off x="4745735" y="4743450"/>
                <a:ext cx="823571" cy="416245"/>
              </a:xfrm>
              <a:custGeom>
                <a:avLst/>
                <a:gdLst>
                  <a:gd name="connsiteX0" fmla="*/ 11144 w 823571"/>
                  <a:gd name="connsiteY0" fmla="*/ 274796 h 416245"/>
                  <a:gd name="connsiteX1" fmla="*/ 177070 w 823571"/>
                  <a:gd name="connsiteY1" fmla="*/ 403288 h 416245"/>
                  <a:gd name="connsiteX2" fmla="*/ 747998 w 823571"/>
                  <a:gd name="connsiteY2" fmla="*/ 235839 h 416245"/>
                  <a:gd name="connsiteX3" fmla="*/ 818674 w 823571"/>
                  <a:gd name="connsiteY3" fmla="*/ 39529 h 416245"/>
                  <a:gd name="connsiteX4" fmla="*/ 818007 w 823571"/>
                  <a:gd name="connsiteY4" fmla="*/ 36671 h 416245"/>
                  <a:gd name="connsiteX5" fmla="*/ 807339 w 823571"/>
                  <a:gd name="connsiteY5" fmla="*/ 0 h 416245"/>
                  <a:gd name="connsiteX6" fmla="*/ 737426 w 823571"/>
                  <a:gd name="connsiteY6" fmla="*/ 199454 h 416245"/>
                  <a:gd name="connsiteX7" fmla="*/ 166592 w 823571"/>
                  <a:gd name="connsiteY7" fmla="*/ 366998 h 416245"/>
                  <a:gd name="connsiteX8" fmla="*/ 0 w 823571"/>
                  <a:gd name="connsiteY8" fmla="*/ 236887 h 416245"/>
                  <a:gd name="connsiteX9" fmla="*/ 10573 w 823571"/>
                  <a:gd name="connsiteY9" fmla="*/ 272796 h 416245"/>
                  <a:gd name="connsiteX10" fmla="*/ 11144 w 823571"/>
                  <a:gd name="connsiteY10" fmla="*/ 274796 h 416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3571" h="416245">
                    <a:moveTo>
                      <a:pt x="11144" y="274796"/>
                    </a:moveTo>
                    <a:cubicBezTo>
                      <a:pt x="29147" y="333661"/>
                      <a:pt x="85725" y="381095"/>
                      <a:pt x="177070" y="403288"/>
                    </a:cubicBezTo>
                    <a:cubicBezTo>
                      <a:pt x="361474" y="448056"/>
                      <a:pt x="617030" y="373094"/>
                      <a:pt x="747998" y="235839"/>
                    </a:cubicBezTo>
                    <a:cubicBezTo>
                      <a:pt x="812292" y="168402"/>
                      <a:pt x="834485" y="98488"/>
                      <a:pt x="818674" y="39529"/>
                    </a:cubicBezTo>
                    <a:cubicBezTo>
                      <a:pt x="818674" y="38576"/>
                      <a:pt x="818674" y="37624"/>
                      <a:pt x="818007" y="36671"/>
                    </a:cubicBezTo>
                    <a:lnTo>
                      <a:pt x="807339" y="0"/>
                    </a:lnTo>
                    <a:cubicBezTo>
                      <a:pt x="824865" y="59627"/>
                      <a:pt x="802957" y="130778"/>
                      <a:pt x="737426" y="199454"/>
                    </a:cubicBezTo>
                    <a:cubicBezTo>
                      <a:pt x="606552" y="336804"/>
                      <a:pt x="350901" y="411766"/>
                      <a:pt x="166592" y="366998"/>
                    </a:cubicBezTo>
                    <a:cubicBezTo>
                      <a:pt x="74390" y="344519"/>
                      <a:pt x="17526" y="296513"/>
                      <a:pt x="0" y="236887"/>
                    </a:cubicBezTo>
                    <a:lnTo>
                      <a:pt x="10573" y="272796"/>
                    </a:lnTo>
                    <a:cubicBezTo>
                      <a:pt x="10699" y="273480"/>
                      <a:pt x="10891" y="274149"/>
                      <a:pt x="11144" y="274796"/>
                    </a:cubicBezTo>
                    <a:close/>
                  </a:path>
                </a:pathLst>
              </a:custGeom>
              <a:solidFill>
                <a:srgbClr val="BA68C8"/>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2693DB3-6462-03E4-D52E-2EAF13AF0E25}"/>
                  </a:ext>
                </a:extLst>
              </p:cNvPr>
              <p:cNvSpPr/>
              <p:nvPr/>
            </p:nvSpPr>
            <p:spPr>
              <a:xfrm>
                <a:off x="4858988" y="4562475"/>
                <a:ext cx="747180" cy="599217"/>
              </a:xfrm>
              <a:custGeom>
                <a:avLst/>
                <a:gdLst>
                  <a:gd name="connsiteX0" fmla="*/ 542735 w 747180"/>
                  <a:gd name="connsiteY0" fmla="*/ 399193 h 599217"/>
                  <a:gd name="connsiteX1" fmla="*/ 605695 w 747180"/>
                  <a:gd name="connsiteY1" fmla="*/ 599218 h 599217"/>
                  <a:gd name="connsiteX2" fmla="*/ 671608 w 747180"/>
                  <a:gd name="connsiteY2" fmla="*/ 542068 h 599217"/>
                  <a:gd name="connsiteX3" fmla="*/ 742283 w 747180"/>
                  <a:gd name="connsiteY3" fmla="*/ 345853 h 599217"/>
                  <a:gd name="connsiteX4" fmla="*/ 741617 w 747180"/>
                  <a:gd name="connsiteY4" fmla="*/ 342995 h 599217"/>
                  <a:gd name="connsiteX5" fmla="*/ 640747 w 747180"/>
                  <a:gd name="connsiteY5" fmla="*/ 0 h 599217"/>
                  <a:gd name="connsiteX6" fmla="*/ 570833 w 747180"/>
                  <a:gd name="connsiteY6" fmla="*/ 199454 h 599217"/>
                  <a:gd name="connsiteX7" fmla="*/ 0 w 747180"/>
                  <a:gd name="connsiteY7" fmla="*/ 366903 h 599217"/>
                  <a:gd name="connsiteX8" fmla="*/ 0 w 747180"/>
                  <a:gd name="connsiteY8" fmla="*/ 366903 h 599217"/>
                  <a:gd name="connsiteX9" fmla="*/ 542735 w 747180"/>
                  <a:gd name="connsiteY9" fmla="*/ 399193 h 599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7180" h="599217">
                    <a:moveTo>
                      <a:pt x="542735" y="399193"/>
                    </a:moveTo>
                    <a:cubicBezTo>
                      <a:pt x="626459" y="380143"/>
                      <a:pt x="667322" y="474250"/>
                      <a:pt x="605695" y="599218"/>
                    </a:cubicBezTo>
                    <a:cubicBezTo>
                      <a:pt x="629399" y="582264"/>
                      <a:pt x="651467" y="563131"/>
                      <a:pt x="671608" y="542068"/>
                    </a:cubicBezTo>
                    <a:cubicBezTo>
                      <a:pt x="735902" y="474726"/>
                      <a:pt x="758095" y="404813"/>
                      <a:pt x="742283" y="345853"/>
                    </a:cubicBezTo>
                    <a:cubicBezTo>
                      <a:pt x="742283" y="344900"/>
                      <a:pt x="742283" y="343853"/>
                      <a:pt x="741617" y="342995"/>
                    </a:cubicBezTo>
                    <a:lnTo>
                      <a:pt x="640747" y="0"/>
                    </a:lnTo>
                    <a:cubicBezTo>
                      <a:pt x="658273" y="59627"/>
                      <a:pt x="636270" y="130778"/>
                      <a:pt x="570833" y="199454"/>
                    </a:cubicBezTo>
                    <a:cubicBezTo>
                      <a:pt x="439865" y="336709"/>
                      <a:pt x="184309" y="411671"/>
                      <a:pt x="0" y="366903"/>
                    </a:cubicBezTo>
                    <a:lnTo>
                      <a:pt x="0" y="366903"/>
                    </a:lnTo>
                    <a:cubicBezTo>
                      <a:pt x="218885" y="436626"/>
                      <a:pt x="431102" y="423958"/>
                      <a:pt x="542735" y="399193"/>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FC3DCFD-1D06-016A-F975-CC12C2F82B50}"/>
                  </a:ext>
                </a:extLst>
              </p:cNvPr>
              <p:cNvSpPr/>
              <p:nvPr/>
            </p:nvSpPr>
            <p:spPr>
              <a:xfrm rot="-981000">
                <a:off x="4675302" y="4437538"/>
                <a:ext cx="841438" cy="485775"/>
              </a:xfrm>
              <a:custGeom>
                <a:avLst/>
                <a:gdLst>
                  <a:gd name="connsiteX0" fmla="*/ 841439 w 841438"/>
                  <a:gd name="connsiteY0" fmla="*/ 242888 h 485775"/>
                  <a:gd name="connsiteX1" fmla="*/ 420719 w 841438"/>
                  <a:gd name="connsiteY1" fmla="*/ 485775 h 485775"/>
                  <a:gd name="connsiteX2" fmla="*/ 0 w 841438"/>
                  <a:gd name="connsiteY2" fmla="*/ 242888 h 485775"/>
                  <a:gd name="connsiteX3" fmla="*/ 420719 w 841438"/>
                  <a:gd name="connsiteY3" fmla="*/ 0 h 485775"/>
                  <a:gd name="connsiteX4" fmla="*/ 841439 w 841438"/>
                  <a:gd name="connsiteY4" fmla="*/ 242888 h 485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438" h="485775">
                    <a:moveTo>
                      <a:pt x="841439" y="242888"/>
                    </a:moveTo>
                    <a:cubicBezTo>
                      <a:pt x="841439" y="377031"/>
                      <a:pt x="653076" y="485775"/>
                      <a:pt x="420719" y="485775"/>
                    </a:cubicBezTo>
                    <a:cubicBezTo>
                      <a:pt x="188362" y="485775"/>
                      <a:pt x="0" y="377031"/>
                      <a:pt x="0" y="242888"/>
                    </a:cubicBezTo>
                    <a:cubicBezTo>
                      <a:pt x="0" y="108745"/>
                      <a:pt x="188362" y="0"/>
                      <a:pt x="420719" y="0"/>
                    </a:cubicBezTo>
                    <a:cubicBezTo>
                      <a:pt x="653076" y="0"/>
                      <a:pt x="841439" y="108745"/>
                      <a:pt x="841439" y="242888"/>
                    </a:cubicBezTo>
                    <a:close/>
                  </a:path>
                </a:pathLst>
              </a:custGeom>
              <a:solidFill>
                <a:srgbClr val="263238"/>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D4D7830-5CDF-00CA-D783-BB0EE3FC908C}"/>
                  </a:ext>
                </a:extLst>
              </p:cNvPr>
              <p:cNvSpPr/>
              <p:nvPr/>
            </p:nvSpPr>
            <p:spPr>
              <a:xfrm>
                <a:off x="4421600" y="4294155"/>
                <a:ext cx="1366551" cy="832866"/>
              </a:xfrm>
              <a:custGeom>
                <a:avLst/>
                <a:gdLst>
                  <a:gd name="connsiteX0" fmla="*/ 0 w 1366551"/>
                  <a:gd name="connsiteY0" fmla="*/ 587883 h 832866"/>
                  <a:gd name="connsiteX1" fmla="*/ 561118 w 1366551"/>
                  <a:gd name="connsiteY1" fmla="*/ 0 h 832866"/>
                  <a:gd name="connsiteX2" fmla="*/ 1350931 w 1366551"/>
                  <a:gd name="connsiteY2" fmla="*/ 191548 h 832866"/>
                  <a:gd name="connsiteX3" fmla="*/ 1366552 w 1366551"/>
                  <a:gd name="connsiteY3" fmla="*/ 244697 h 832866"/>
                  <a:gd name="connsiteX4" fmla="*/ 805529 w 1366551"/>
                  <a:gd name="connsiteY4" fmla="*/ 832866 h 832866"/>
                  <a:gd name="connsiteX5" fmla="*/ 15621 w 1366551"/>
                  <a:gd name="connsiteY5" fmla="*/ 641033 h 832866"/>
                  <a:gd name="connsiteX6" fmla="*/ 0 w 1366551"/>
                  <a:gd name="connsiteY6" fmla="*/ 587883 h 83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551" h="832866">
                    <a:moveTo>
                      <a:pt x="0" y="587883"/>
                    </a:moveTo>
                    <a:lnTo>
                      <a:pt x="561118" y="0"/>
                    </a:lnTo>
                    <a:lnTo>
                      <a:pt x="1350931" y="191548"/>
                    </a:lnTo>
                    <a:lnTo>
                      <a:pt x="1366552" y="244697"/>
                    </a:lnTo>
                    <a:lnTo>
                      <a:pt x="805529" y="832866"/>
                    </a:lnTo>
                    <a:lnTo>
                      <a:pt x="15621" y="641033"/>
                    </a:lnTo>
                    <a:lnTo>
                      <a:pt x="0" y="587883"/>
                    </a:lnTo>
                    <a:close/>
                  </a:path>
                </a:pathLst>
              </a:custGeom>
              <a:solidFill>
                <a:srgbClr val="37474F"/>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C259878-FDD1-B302-8374-DC865AE5D719}"/>
                  </a:ext>
                </a:extLst>
              </p:cNvPr>
              <p:cNvSpPr/>
              <p:nvPr/>
            </p:nvSpPr>
            <p:spPr>
              <a:xfrm>
                <a:off x="4421600" y="4882038"/>
                <a:ext cx="805529" cy="244983"/>
              </a:xfrm>
              <a:custGeom>
                <a:avLst/>
                <a:gdLst>
                  <a:gd name="connsiteX0" fmla="*/ 805529 w 805529"/>
                  <a:gd name="connsiteY0" fmla="*/ 244983 h 244983"/>
                  <a:gd name="connsiteX1" fmla="*/ 789908 w 805529"/>
                  <a:gd name="connsiteY1" fmla="*/ 191834 h 244983"/>
                  <a:gd name="connsiteX2" fmla="*/ 0 w 805529"/>
                  <a:gd name="connsiteY2" fmla="*/ 0 h 244983"/>
                  <a:gd name="connsiteX3" fmla="*/ 15621 w 805529"/>
                  <a:gd name="connsiteY3" fmla="*/ 53150 h 244983"/>
                  <a:gd name="connsiteX4" fmla="*/ 805529 w 805529"/>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29" h="244983">
                    <a:moveTo>
                      <a:pt x="805529" y="244983"/>
                    </a:moveTo>
                    <a:lnTo>
                      <a:pt x="789908" y="191834"/>
                    </a:lnTo>
                    <a:lnTo>
                      <a:pt x="0" y="0"/>
                    </a:lnTo>
                    <a:lnTo>
                      <a:pt x="15621" y="53150"/>
                    </a:lnTo>
                    <a:lnTo>
                      <a:pt x="805529" y="244983"/>
                    </a:lnTo>
                    <a:close/>
                  </a:path>
                </a:pathLst>
              </a:custGeom>
              <a:solidFill>
                <a:srgbClr val="FFFFFF">
                  <a:alpha val="20000"/>
                </a:srgbClr>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9FC3E1DB-54FD-6896-C62A-5EE73A3F7398}"/>
                  </a:ext>
                </a:extLst>
              </p:cNvPr>
              <p:cNvSpPr/>
              <p:nvPr/>
            </p:nvSpPr>
            <p:spPr>
              <a:xfrm>
                <a:off x="4421600" y="4882038"/>
                <a:ext cx="789908" cy="191833"/>
              </a:xfrm>
              <a:custGeom>
                <a:avLst/>
                <a:gdLst>
                  <a:gd name="connsiteX0" fmla="*/ 789908 w 789908"/>
                  <a:gd name="connsiteY0" fmla="*/ 191834 h 191833"/>
                  <a:gd name="connsiteX1" fmla="*/ 14288 w 789908"/>
                  <a:gd name="connsiteY1" fmla="*/ 12954 h 191833"/>
                  <a:gd name="connsiteX2" fmla="*/ 15621 w 789908"/>
                  <a:gd name="connsiteY2" fmla="*/ 53150 h 191833"/>
                  <a:gd name="connsiteX3" fmla="*/ 0 w 789908"/>
                  <a:gd name="connsiteY3" fmla="*/ 0 h 191833"/>
                  <a:gd name="connsiteX4" fmla="*/ 789908 w 789908"/>
                  <a:gd name="connsiteY4" fmla="*/ 191834 h 19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908" h="191833">
                    <a:moveTo>
                      <a:pt x="789908" y="191834"/>
                    </a:moveTo>
                    <a:lnTo>
                      <a:pt x="14288" y="12954"/>
                    </a:lnTo>
                    <a:lnTo>
                      <a:pt x="15621" y="53150"/>
                    </a:lnTo>
                    <a:lnTo>
                      <a:pt x="0" y="0"/>
                    </a:lnTo>
                    <a:lnTo>
                      <a:pt x="789908" y="191834"/>
                    </a:lnTo>
                    <a:close/>
                  </a:path>
                </a:pathLst>
              </a:custGeom>
              <a:solidFill>
                <a:srgbClr val="FFFFFF">
                  <a:alpha val="20000"/>
                </a:srgbClr>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14236DF-CDBF-9BA6-0A5F-0459D3A5F164}"/>
                  </a:ext>
                </a:extLst>
              </p:cNvPr>
              <p:cNvSpPr/>
              <p:nvPr/>
            </p:nvSpPr>
            <p:spPr>
              <a:xfrm>
                <a:off x="4421600" y="4294155"/>
                <a:ext cx="1350930" cy="779716"/>
              </a:xfrm>
              <a:custGeom>
                <a:avLst/>
                <a:gdLst>
                  <a:gd name="connsiteX0" fmla="*/ 561118 w 1350930"/>
                  <a:gd name="connsiteY0" fmla="*/ 0 h 779716"/>
                  <a:gd name="connsiteX1" fmla="*/ 1350931 w 1350930"/>
                  <a:gd name="connsiteY1" fmla="*/ 191548 h 779716"/>
                  <a:gd name="connsiteX2" fmla="*/ 789908 w 1350930"/>
                  <a:gd name="connsiteY2" fmla="*/ 779717 h 779716"/>
                  <a:gd name="connsiteX3" fmla="*/ 0 w 1350930"/>
                  <a:gd name="connsiteY3" fmla="*/ 587883 h 779716"/>
                  <a:gd name="connsiteX4" fmla="*/ 561118 w 1350930"/>
                  <a:gd name="connsiteY4" fmla="*/ 0 h 779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930" h="779716">
                    <a:moveTo>
                      <a:pt x="561118" y="0"/>
                    </a:moveTo>
                    <a:lnTo>
                      <a:pt x="1350931" y="191548"/>
                    </a:lnTo>
                    <a:lnTo>
                      <a:pt x="789908" y="779717"/>
                    </a:lnTo>
                    <a:lnTo>
                      <a:pt x="0" y="587883"/>
                    </a:lnTo>
                    <a:lnTo>
                      <a:pt x="561118" y="0"/>
                    </a:lnTo>
                    <a:close/>
                  </a:path>
                </a:pathLst>
              </a:custGeom>
              <a:solidFill>
                <a:srgbClr val="455A64"/>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48A0CC5E-5CFF-718E-F0E6-BDDAC47A62FB}"/>
                  </a:ext>
                </a:extLst>
              </p:cNvPr>
              <p:cNvSpPr/>
              <p:nvPr/>
            </p:nvSpPr>
            <p:spPr>
              <a:xfrm>
                <a:off x="4607861" y="4647869"/>
                <a:ext cx="490320" cy="551195"/>
              </a:xfrm>
              <a:custGeom>
                <a:avLst/>
                <a:gdLst>
                  <a:gd name="connsiteX0" fmla="*/ 334 w 490320"/>
                  <a:gd name="connsiteY0" fmla="*/ 541445 h 551195"/>
                  <a:gd name="connsiteX1" fmla="*/ 15002 w 490320"/>
                  <a:gd name="connsiteY1" fmla="*/ 499535 h 551195"/>
                  <a:gd name="connsiteX2" fmla="*/ 27385 w 490320"/>
                  <a:gd name="connsiteY2" fmla="*/ 453339 h 551195"/>
                  <a:gd name="connsiteX3" fmla="*/ 34147 w 490320"/>
                  <a:gd name="connsiteY3" fmla="*/ 356946 h 551195"/>
                  <a:gd name="connsiteX4" fmla="*/ 74438 w 490320"/>
                  <a:gd name="connsiteY4" fmla="*/ 197402 h 551195"/>
                  <a:gd name="connsiteX5" fmla="*/ 309801 w 490320"/>
                  <a:gd name="connsiteY5" fmla="*/ 8903 h 551195"/>
                  <a:gd name="connsiteX6" fmla="*/ 399812 w 490320"/>
                  <a:gd name="connsiteY6" fmla="*/ 235 h 551195"/>
                  <a:gd name="connsiteX7" fmla="*/ 442770 w 490320"/>
                  <a:gd name="connsiteY7" fmla="*/ 4997 h 551195"/>
                  <a:gd name="connsiteX8" fmla="*/ 487347 w 490320"/>
                  <a:gd name="connsiteY8" fmla="*/ 19856 h 551195"/>
                  <a:gd name="connsiteX9" fmla="*/ 480108 w 490320"/>
                  <a:gd name="connsiteY9" fmla="*/ 39859 h 551195"/>
                  <a:gd name="connsiteX10" fmla="*/ 438769 w 490320"/>
                  <a:gd name="connsiteY10" fmla="*/ 35096 h 551195"/>
                  <a:gd name="connsiteX11" fmla="*/ 399241 w 490320"/>
                  <a:gd name="connsiteY11" fmla="*/ 32620 h 551195"/>
                  <a:gd name="connsiteX12" fmla="*/ 325707 w 490320"/>
                  <a:gd name="connsiteY12" fmla="*/ 40145 h 551195"/>
                  <a:gd name="connsiteX13" fmla="*/ 195501 w 490320"/>
                  <a:gd name="connsiteY13" fmla="*/ 102153 h 551195"/>
                  <a:gd name="connsiteX14" fmla="*/ 72819 w 490320"/>
                  <a:gd name="connsiteY14" fmla="*/ 351994 h 551195"/>
                  <a:gd name="connsiteX15" fmla="*/ 19193 w 490320"/>
                  <a:gd name="connsiteY15" fmla="*/ 546398 h 551195"/>
                  <a:gd name="connsiteX16" fmla="*/ 334 w 490320"/>
                  <a:gd name="connsiteY16" fmla="*/ 541445 h 55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0320" h="551195">
                    <a:moveTo>
                      <a:pt x="334" y="541445"/>
                    </a:moveTo>
                    <a:cubicBezTo>
                      <a:pt x="4323" y="527177"/>
                      <a:pt x="9222" y="513178"/>
                      <a:pt x="15002" y="499535"/>
                    </a:cubicBezTo>
                    <a:cubicBezTo>
                      <a:pt x="20230" y="484453"/>
                      <a:pt x="24368" y="469015"/>
                      <a:pt x="27385" y="453339"/>
                    </a:cubicBezTo>
                    <a:cubicBezTo>
                      <a:pt x="32164" y="421435"/>
                      <a:pt x="34425" y="389205"/>
                      <a:pt x="34147" y="356946"/>
                    </a:cubicBezTo>
                    <a:cubicBezTo>
                      <a:pt x="36126" y="301512"/>
                      <a:pt x="49859" y="247130"/>
                      <a:pt x="74438" y="197402"/>
                    </a:cubicBezTo>
                    <a:cubicBezTo>
                      <a:pt x="121141" y="102843"/>
                      <a:pt x="207322" y="33820"/>
                      <a:pt x="309801" y="8903"/>
                    </a:cubicBezTo>
                    <a:cubicBezTo>
                      <a:pt x="339286" y="2026"/>
                      <a:pt x="369557" y="-889"/>
                      <a:pt x="399812" y="235"/>
                    </a:cubicBezTo>
                    <a:cubicBezTo>
                      <a:pt x="414239" y="628"/>
                      <a:pt x="428607" y="2221"/>
                      <a:pt x="442770" y="4997"/>
                    </a:cubicBezTo>
                    <a:cubicBezTo>
                      <a:pt x="457534" y="7950"/>
                      <a:pt x="475060" y="10427"/>
                      <a:pt x="487347" y="19856"/>
                    </a:cubicBezTo>
                    <a:cubicBezTo>
                      <a:pt x="494205" y="25095"/>
                      <a:pt x="488109" y="39764"/>
                      <a:pt x="480108" y="39859"/>
                    </a:cubicBezTo>
                    <a:cubicBezTo>
                      <a:pt x="466251" y="39035"/>
                      <a:pt x="452450" y="37445"/>
                      <a:pt x="438769" y="35096"/>
                    </a:cubicBezTo>
                    <a:cubicBezTo>
                      <a:pt x="425625" y="33668"/>
                      <a:pt x="412480" y="32810"/>
                      <a:pt x="399241" y="32620"/>
                    </a:cubicBezTo>
                    <a:cubicBezTo>
                      <a:pt x="374527" y="32410"/>
                      <a:pt x="349866" y="34933"/>
                      <a:pt x="325707" y="40145"/>
                    </a:cubicBezTo>
                    <a:cubicBezTo>
                      <a:pt x="277911" y="49924"/>
                      <a:pt x="233218" y="71208"/>
                      <a:pt x="195501" y="102153"/>
                    </a:cubicBezTo>
                    <a:cubicBezTo>
                      <a:pt x="121637" y="164745"/>
                      <a:pt x="77183" y="255275"/>
                      <a:pt x="72819" y="351994"/>
                    </a:cubicBezTo>
                    <a:cubicBezTo>
                      <a:pt x="69485" y="418668"/>
                      <a:pt x="67009" y="494868"/>
                      <a:pt x="19193" y="546398"/>
                    </a:cubicBezTo>
                    <a:cubicBezTo>
                      <a:pt x="13764" y="552780"/>
                      <a:pt x="-2524" y="554304"/>
                      <a:pt x="334" y="541445"/>
                    </a:cubicBezTo>
                    <a:close/>
                  </a:path>
                </a:pathLst>
              </a:custGeom>
              <a:solidFill>
                <a:srgbClr val="BA68C8"/>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C9F5A2A-F89A-A3EC-E340-D39B8A82556F}"/>
                  </a:ext>
                </a:extLst>
              </p:cNvPr>
              <p:cNvSpPr/>
              <p:nvPr/>
            </p:nvSpPr>
            <p:spPr>
              <a:xfrm>
                <a:off x="4311452" y="5182504"/>
                <a:ext cx="318146" cy="389182"/>
              </a:xfrm>
              <a:custGeom>
                <a:avLst/>
                <a:gdLst>
                  <a:gd name="connsiteX0" fmla="*/ 3372 w 318146"/>
                  <a:gd name="connsiteY0" fmla="*/ 268463 h 389182"/>
                  <a:gd name="connsiteX1" fmla="*/ 4801 w 318146"/>
                  <a:gd name="connsiteY1" fmla="*/ 270082 h 389182"/>
                  <a:gd name="connsiteX2" fmla="*/ 20613 w 318146"/>
                  <a:gd name="connsiteY2" fmla="*/ 272178 h 389182"/>
                  <a:gd name="connsiteX3" fmla="*/ 182538 w 318146"/>
                  <a:gd name="connsiteY3" fmla="*/ 157878 h 389182"/>
                  <a:gd name="connsiteX4" fmla="*/ 41472 w 318146"/>
                  <a:gd name="connsiteY4" fmla="*/ 284846 h 389182"/>
                  <a:gd name="connsiteX5" fmla="*/ 36024 w 318146"/>
                  <a:gd name="connsiteY5" fmla="*/ 302900 h 389182"/>
                  <a:gd name="connsiteX6" fmla="*/ 36615 w 318146"/>
                  <a:gd name="connsiteY6" fmla="*/ 303896 h 389182"/>
                  <a:gd name="connsiteX7" fmla="*/ 36615 w 318146"/>
                  <a:gd name="connsiteY7" fmla="*/ 303896 h 389182"/>
                  <a:gd name="connsiteX8" fmla="*/ 55665 w 318146"/>
                  <a:gd name="connsiteY8" fmla="*/ 306373 h 389182"/>
                  <a:gd name="connsiteX9" fmla="*/ 227115 w 318146"/>
                  <a:gd name="connsiteY9" fmla="*/ 144448 h 389182"/>
                  <a:gd name="connsiteX10" fmla="*/ 53379 w 318146"/>
                  <a:gd name="connsiteY10" fmla="*/ 332661 h 389182"/>
                  <a:gd name="connsiteX11" fmla="*/ 50689 w 318146"/>
                  <a:gd name="connsiteY11" fmla="*/ 349965 h 389182"/>
                  <a:gd name="connsiteX12" fmla="*/ 51664 w 318146"/>
                  <a:gd name="connsiteY12" fmla="*/ 351140 h 389182"/>
                  <a:gd name="connsiteX13" fmla="*/ 51664 w 318146"/>
                  <a:gd name="connsiteY13" fmla="*/ 351140 h 389182"/>
                  <a:gd name="connsiteX14" fmla="*/ 67762 w 318146"/>
                  <a:gd name="connsiteY14" fmla="*/ 352854 h 389182"/>
                  <a:gd name="connsiteX15" fmla="*/ 209398 w 318146"/>
                  <a:gd name="connsiteY15" fmla="*/ 215028 h 389182"/>
                  <a:gd name="connsiteX16" fmla="*/ 102718 w 318146"/>
                  <a:gd name="connsiteY16" fmla="*/ 358665 h 389182"/>
                  <a:gd name="connsiteX17" fmla="*/ 102115 w 318146"/>
                  <a:gd name="connsiteY17" fmla="*/ 375492 h 389182"/>
                  <a:gd name="connsiteX18" fmla="*/ 102718 w 318146"/>
                  <a:gd name="connsiteY18" fmla="*/ 376095 h 389182"/>
                  <a:gd name="connsiteX19" fmla="*/ 125007 w 318146"/>
                  <a:gd name="connsiteY19" fmla="*/ 372285 h 389182"/>
                  <a:gd name="connsiteX20" fmla="*/ 126054 w 318146"/>
                  <a:gd name="connsiteY20" fmla="*/ 385335 h 389182"/>
                  <a:gd name="connsiteX21" fmla="*/ 142247 w 318146"/>
                  <a:gd name="connsiteY21" fmla="*/ 386859 h 389182"/>
                  <a:gd name="connsiteX22" fmla="*/ 261881 w 318146"/>
                  <a:gd name="connsiteY22" fmla="*/ 237888 h 389182"/>
                  <a:gd name="connsiteX23" fmla="*/ 305410 w 318146"/>
                  <a:gd name="connsiteY23" fmla="*/ 2430 h 389182"/>
                  <a:gd name="connsiteX24" fmla="*/ 165012 w 318146"/>
                  <a:gd name="connsiteY24" fmla="*/ 131208 h 389182"/>
                  <a:gd name="connsiteX25" fmla="*/ 5754 w 318146"/>
                  <a:gd name="connsiteY25" fmla="*/ 249603 h 389182"/>
                  <a:gd name="connsiteX26" fmla="*/ 1884 w 318146"/>
                  <a:gd name="connsiteY26" fmla="*/ 266544 h 389182"/>
                  <a:gd name="connsiteX27" fmla="*/ 3372 w 318146"/>
                  <a:gd name="connsiteY27" fmla="*/ 268463 h 389182"/>
                  <a:gd name="connsiteX28" fmla="*/ 142914 w 318146"/>
                  <a:gd name="connsiteY28" fmla="*/ 354950 h 389182"/>
                  <a:gd name="connsiteX29" fmla="*/ 268453 w 318146"/>
                  <a:gd name="connsiteY29" fmla="*/ 151591 h 389182"/>
                  <a:gd name="connsiteX30" fmla="*/ 142914 w 318146"/>
                  <a:gd name="connsiteY30" fmla="*/ 354950 h 38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8146" h="389182">
                    <a:moveTo>
                      <a:pt x="3372" y="268463"/>
                    </a:moveTo>
                    <a:lnTo>
                      <a:pt x="4801" y="270082"/>
                    </a:lnTo>
                    <a:cubicBezTo>
                      <a:pt x="8860" y="274534"/>
                      <a:pt x="15534" y="275419"/>
                      <a:pt x="20613" y="272178"/>
                    </a:cubicBezTo>
                    <a:cubicBezTo>
                      <a:pt x="78525" y="235316"/>
                      <a:pt x="177680" y="161783"/>
                      <a:pt x="182538" y="157878"/>
                    </a:cubicBezTo>
                    <a:cubicBezTo>
                      <a:pt x="139675" y="216171"/>
                      <a:pt x="68143" y="267987"/>
                      <a:pt x="41472" y="284846"/>
                    </a:cubicBezTo>
                    <a:cubicBezTo>
                      <a:pt x="34982" y="288327"/>
                      <a:pt x="32543" y="296410"/>
                      <a:pt x="36024" y="302900"/>
                    </a:cubicBezTo>
                    <a:cubicBezTo>
                      <a:pt x="36206" y="303240"/>
                      <a:pt x="36403" y="303573"/>
                      <a:pt x="36615" y="303896"/>
                    </a:cubicBezTo>
                    <a:lnTo>
                      <a:pt x="36615" y="303896"/>
                    </a:lnTo>
                    <a:cubicBezTo>
                      <a:pt x="41332" y="309590"/>
                      <a:pt x="49648" y="310671"/>
                      <a:pt x="55665" y="306373"/>
                    </a:cubicBezTo>
                    <a:cubicBezTo>
                      <a:pt x="83478" y="288847"/>
                      <a:pt x="168631" y="229601"/>
                      <a:pt x="227115" y="144448"/>
                    </a:cubicBezTo>
                    <a:cubicBezTo>
                      <a:pt x="172156" y="249223"/>
                      <a:pt x="85478" y="309516"/>
                      <a:pt x="53379" y="332661"/>
                    </a:cubicBezTo>
                    <a:cubicBezTo>
                      <a:pt x="47858" y="336697"/>
                      <a:pt x="46653" y="344444"/>
                      <a:pt x="50689" y="349965"/>
                    </a:cubicBezTo>
                    <a:cubicBezTo>
                      <a:pt x="50990" y="350376"/>
                      <a:pt x="51315" y="350769"/>
                      <a:pt x="51664" y="351140"/>
                    </a:cubicBezTo>
                    <a:lnTo>
                      <a:pt x="51664" y="351140"/>
                    </a:lnTo>
                    <a:cubicBezTo>
                      <a:pt x="55862" y="355625"/>
                      <a:pt x="62713" y="356355"/>
                      <a:pt x="67762" y="352854"/>
                    </a:cubicBezTo>
                    <a:cubicBezTo>
                      <a:pt x="100527" y="330090"/>
                      <a:pt x="165012" y="281512"/>
                      <a:pt x="209398" y="215028"/>
                    </a:cubicBezTo>
                    <a:cubicBezTo>
                      <a:pt x="185491" y="276083"/>
                      <a:pt x="127579" y="335138"/>
                      <a:pt x="102718" y="358665"/>
                    </a:cubicBezTo>
                    <a:cubicBezTo>
                      <a:pt x="97905" y="363145"/>
                      <a:pt x="97635" y="370679"/>
                      <a:pt x="102115" y="375492"/>
                    </a:cubicBezTo>
                    <a:cubicBezTo>
                      <a:pt x="102309" y="375700"/>
                      <a:pt x="102510" y="375901"/>
                      <a:pt x="102718" y="376095"/>
                    </a:cubicBezTo>
                    <a:cubicBezTo>
                      <a:pt x="110624" y="382953"/>
                      <a:pt x="116529" y="378382"/>
                      <a:pt x="125007" y="372285"/>
                    </a:cubicBezTo>
                    <a:cubicBezTo>
                      <a:pt x="122186" y="376325"/>
                      <a:pt x="122625" y="381797"/>
                      <a:pt x="126054" y="385335"/>
                    </a:cubicBezTo>
                    <a:cubicBezTo>
                      <a:pt x="130315" y="389813"/>
                      <a:pt x="137226" y="390463"/>
                      <a:pt x="142247" y="386859"/>
                    </a:cubicBezTo>
                    <a:cubicBezTo>
                      <a:pt x="194087" y="348124"/>
                      <a:pt x="235249" y="296867"/>
                      <a:pt x="261881" y="237888"/>
                    </a:cubicBezTo>
                    <a:cubicBezTo>
                      <a:pt x="313411" y="126731"/>
                      <a:pt x="333509" y="16527"/>
                      <a:pt x="305410" y="2430"/>
                    </a:cubicBezTo>
                    <a:cubicBezTo>
                      <a:pt x="274549" y="-12906"/>
                      <a:pt x="262833" y="46054"/>
                      <a:pt x="165012" y="131208"/>
                    </a:cubicBezTo>
                    <a:cubicBezTo>
                      <a:pt x="115066" y="174730"/>
                      <a:pt x="61820" y="214314"/>
                      <a:pt x="5754" y="249603"/>
                    </a:cubicBezTo>
                    <a:cubicBezTo>
                      <a:pt x="7" y="253213"/>
                      <a:pt x="-1726" y="260797"/>
                      <a:pt x="1884" y="266544"/>
                    </a:cubicBezTo>
                    <a:cubicBezTo>
                      <a:pt x="2315" y="267231"/>
                      <a:pt x="2814" y="267874"/>
                      <a:pt x="3372" y="268463"/>
                    </a:cubicBezTo>
                    <a:close/>
                    <a:moveTo>
                      <a:pt x="142914" y="354950"/>
                    </a:moveTo>
                    <a:cubicBezTo>
                      <a:pt x="209589" y="292847"/>
                      <a:pt x="247022" y="204455"/>
                      <a:pt x="268453" y="151591"/>
                    </a:cubicBezTo>
                    <a:cubicBezTo>
                      <a:pt x="249879" y="214742"/>
                      <a:pt x="229210" y="282274"/>
                      <a:pt x="142914" y="354950"/>
                    </a:cubicBezTo>
                    <a:close/>
                  </a:path>
                </a:pathLst>
              </a:custGeom>
              <a:solidFill>
                <a:srgbClr val="BA68C8"/>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CE81321-AC71-3701-3213-199B21F61104}"/>
                  </a:ext>
                </a:extLst>
              </p:cNvPr>
              <p:cNvSpPr/>
              <p:nvPr/>
            </p:nvSpPr>
            <p:spPr>
              <a:xfrm>
                <a:off x="4576839" y="5148859"/>
                <a:ext cx="84823" cy="84794"/>
              </a:xfrm>
              <a:custGeom>
                <a:avLst/>
                <a:gdLst>
                  <a:gd name="connsiteX0" fmla="*/ 26498 w 84823"/>
                  <a:gd name="connsiteY0" fmla="*/ 3118 h 84794"/>
                  <a:gd name="connsiteX1" fmla="*/ 81706 w 84823"/>
                  <a:gd name="connsiteY1" fmla="*/ 26469 h 84794"/>
                  <a:gd name="connsiteX2" fmla="*/ 58355 w 84823"/>
                  <a:gd name="connsiteY2" fmla="*/ 81677 h 84794"/>
                  <a:gd name="connsiteX3" fmla="*/ 3162 w 84823"/>
                  <a:gd name="connsiteY3" fmla="*/ 58363 h 84794"/>
                  <a:gd name="connsiteX4" fmla="*/ 26284 w 84823"/>
                  <a:gd name="connsiteY4" fmla="*/ 3205 h 84794"/>
                  <a:gd name="connsiteX5" fmla="*/ 26498 w 84823"/>
                  <a:gd name="connsiteY5" fmla="*/ 3118 h 8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23" h="84794">
                    <a:moveTo>
                      <a:pt x="26498" y="3118"/>
                    </a:moveTo>
                    <a:cubicBezTo>
                      <a:pt x="48192" y="-5679"/>
                      <a:pt x="72909" y="4776"/>
                      <a:pt x="81706" y="26469"/>
                    </a:cubicBezTo>
                    <a:cubicBezTo>
                      <a:pt x="90503" y="48163"/>
                      <a:pt x="80048" y="72880"/>
                      <a:pt x="58355" y="81677"/>
                    </a:cubicBezTo>
                    <a:cubicBezTo>
                      <a:pt x="36676" y="90468"/>
                      <a:pt x="11973" y="80034"/>
                      <a:pt x="3162" y="58363"/>
                    </a:cubicBezTo>
                    <a:cubicBezTo>
                      <a:pt x="-5685" y="36746"/>
                      <a:pt x="4668" y="12051"/>
                      <a:pt x="26284" y="3205"/>
                    </a:cubicBezTo>
                    <a:cubicBezTo>
                      <a:pt x="26355" y="3176"/>
                      <a:pt x="26427" y="3147"/>
                      <a:pt x="26498" y="3118"/>
                    </a:cubicBezTo>
                    <a:close/>
                  </a:path>
                </a:pathLst>
              </a:custGeom>
              <a:solidFill>
                <a:srgbClr val="BA68C8"/>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334CCA38-74A4-CA55-53D3-C34E7411E7D4}"/>
                  </a:ext>
                </a:extLst>
              </p:cNvPr>
              <p:cNvSpPr/>
              <p:nvPr/>
            </p:nvSpPr>
            <p:spPr>
              <a:xfrm>
                <a:off x="4576839" y="5148859"/>
                <a:ext cx="84823" cy="84794"/>
              </a:xfrm>
              <a:custGeom>
                <a:avLst/>
                <a:gdLst>
                  <a:gd name="connsiteX0" fmla="*/ 26498 w 84823"/>
                  <a:gd name="connsiteY0" fmla="*/ 3118 h 84794"/>
                  <a:gd name="connsiteX1" fmla="*/ 81706 w 84823"/>
                  <a:gd name="connsiteY1" fmla="*/ 26469 h 84794"/>
                  <a:gd name="connsiteX2" fmla="*/ 58355 w 84823"/>
                  <a:gd name="connsiteY2" fmla="*/ 81677 h 84794"/>
                  <a:gd name="connsiteX3" fmla="*/ 3162 w 84823"/>
                  <a:gd name="connsiteY3" fmla="*/ 58363 h 84794"/>
                  <a:gd name="connsiteX4" fmla="*/ 26284 w 84823"/>
                  <a:gd name="connsiteY4" fmla="*/ 3205 h 84794"/>
                  <a:gd name="connsiteX5" fmla="*/ 26498 w 84823"/>
                  <a:gd name="connsiteY5" fmla="*/ 3118 h 8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23" h="84794">
                    <a:moveTo>
                      <a:pt x="26498" y="3118"/>
                    </a:moveTo>
                    <a:cubicBezTo>
                      <a:pt x="48192" y="-5679"/>
                      <a:pt x="72909" y="4776"/>
                      <a:pt x="81706" y="26469"/>
                    </a:cubicBezTo>
                    <a:cubicBezTo>
                      <a:pt x="90503" y="48163"/>
                      <a:pt x="80048" y="72880"/>
                      <a:pt x="58355" y="81677"/>
                    </a:cubicBezTo>
                    <a:cubicBezTo>
                      <a:pt x="36676" y="90468"/>
                      <a:pt x="11973" y="80034"/>
                      <a:pt x="3162" y="58363"/>
                    </a:cubicBezTo>
                    <a:cubicBezTo>
                      <a:pt x="-5685" y="36746"/>
                      <a:pt x="4668" y="12051"/>
                      <a:pt x="26284" y="3205"/>
                    </a:cubicBezTo>
                    <a:cubicBezTo>
                      <a:pt x="26355" y="3176"/>
                      <a:pt x="26427" y="3147"/>
                      <a:pt x="26498" y="3118"/>
                    </a:cubicBezTo>
                    <a:close/>
                  </a:path>
                </a:pathLst>
              </a:custGeom>
              <a:solidFill>
                <a:srgbClr val="000000">
                  <a:alpha val="20000"/>
                </a:srgbClr>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8992B191-9BAC-7BA5-E8A6-D5694257DDB2}"/>
                  </a:ext>
                </a:extLst>
              </p:cNvPr>
              <p:cNvSpPr/>
              <p:nvPr/>
            </p:nvSpPr>
            <p:spPr>
              <a:xfrm>
                <a:off x="5044310" y="4646618"/>
                <a:ext cx="107768" cy="82219"/>
              </a:xfrm>
              <a:custGeom>
                <a:avLst/>
                <a:gdLst>
                  <a:gd name="connsiteX0" fmla="*/ 102428 w 107768"/>
                  <a:gd name="connsiteY0" fmla="*/ 17869 h 82219"/>
                  <a:gd name="connsiteX1" fmla="*/ 81377 w 107768"/>
                  <a:gd name="connsiteY1" fmla="*/ 1390 h 82219"/>
                  <a:gd name="connsiteX2" fmla="*/ 9273 w 107768"/>
                  <a:gd name="connsiteY2" fmla="*/ 22536 h 82219"/>
                  <a:gd name="connsiteX3" fmla="*/ 510 w 107768"/>
                  <a:gd name="connsiteY3" fmla="*/ 47777 h 82219"/>
                  <a:gd name="connsiteX4" fmla="*/ 5368 w 107768"/>
                  <a:gd name="connsiteY4" fmla="*/ 64351 h 82219"/>
                  <a:gd name="connsiteX5" fmla="*/ 26418 w 107768"/>
                  <a:gd name="connsiteY5" fmla="*/ 80829 h 82219"/>
                  <a:gd name="connsiteX6" fmla="*/ 98522 w 107768"/>
                  <a:gd name="connsiteY6" fmla="*/ 59684 h 82219"/>
                  <a:gd name="connsiteX7" fmla="*/ 107285 w 107768"/>
                  <a:gd name="connsiteY7" fmla="*/ 34443 h 82219"/>
                  <a:gd name="connsiteX8" fmla="*/ 102428 w 107768"/>
                  <a:gd name="connsiteY8" fmla="*/ 17869 h 8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68" h="82219">
                    <a:moveTo>
                      <a:pt x="102428" y="17869"/>
                    </a:moveTo>
                    <a:cubicBezTo>
                      <a:pt x="98919" y="8965"/>
                      <a:pt x="90863" y="2659"/>
                      <a:pt x="81377" y="1390"/>
                    </a:cubicBezTo>
                    <a:cubicBezTo>
                      <a:pt x="55348" y="-3426"/>
                      <a:pt x="28579" y="4424"/>
                      <a:pt x="9273" y="22536"/>
                    </a:cubicBezTo>
                    <a:cubicBezTo>
                      <a:pt x="1993" y="28739"/>
                      <a:pt x="-1360" y="38397"/>
                      <a:pt x="510" y="47777"/>
                    </a:cubicBezTo>
                    <a:cubicBezTo>
                      <a:pt x="1272" y="50540"/>
                      <a:pt x="4511" y="61589"/>
                      <a:pt x="5368" y="64351"/>
                    </a:cubicBezTo>
                    <a:cubicBezTo>
                      <a:pt x="8910" y="73230"/>
                      <a:pt x="16948" y="79522"/>
                      <a:pt x="26418" y="80829"/>
                    </a:cubicBezTo>
                    <a:cubicBezTo>
                      <a:pt x="52448" y="85646"/>
                      <a:pt x="79216" y="77795"/>
                      <a:pt x="98522" y="59684"/>
                    </a:cubicBezTo>
                    <a:cubicBezTo>
                      <a:pt x="105751" y="53445"/>
                      <a:pt x="109094" y="43818"/>
                      <a:pt x="107285" y="34443"/>
                    </a:cubicBezTo>
                    <a:cubicBezTo>
                      <a:pt x="106523" y="31680"/>
                      <a:pt x="103285" y="20631"/>
                      <a:pt x="102428" y="17869"/>
                    </a:cubicBezTo>
                    <a:close/>
                  </a:path>
                </a:pathLst>
              </a:custGeom>
              <a:solidFill>
                <a:srgbClr val="263238"/>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BF08890-4C88-7DC0-6883-8B48CE0E8345}"/>
                  </a:ext>
                </a:extLst>
              </p:cNvPr>
              <p:cNvSpPr/>
              <p:nvPr/>
            </p:nvSpPr>
            <p:spPr>
              <a:xfrm>
                <a:off x="5044099" y="4646619"/>
                <a:ext cx="103265" cy="65565"/>
              </a:xfrm>
              <a:custGeom>
                <a:avLst/>
                <a:gdLst>
                  <a:gd name="connsiteX0" fmla="*/ 21677 w 103265"/>
                  <a:gd name="connsiteY0" fmla="*/ 64160 h 65565"/>
                  <a:gd name="connsiteX1" fmla="*/ 9485 w 103265"/>
                  <a:gd name="connsiteY1" fmla="*/ 22536 h 65565"/>
                  <a:gd name="connsiteX2" fmla="*/ 81589 w 103265"/>
                  <a:gd name="connsiteY2" fmla="*/ 1390 h 65565"/>
                  <a:gd name="connsiteX3" fmla="*/ 93781 w 103265"/>
                  <a:gd name="connsiteY3" fmla="*/ 43015 h 65565"/>
                  <a:gd name="connsiteX4" fmla="*/ 21677 w 103265"/>
                  <a:gd name="connsiteY4" fmla="*/ 64160 h 65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5" h="65565">
                    <a:moveTo>
                      <a:pt x="21677" y="64160"/>
                    </a:moveTo>
                    <a:cubicBezTo>
                      <a:pt x="-1564" y="58541"/>
                      <a:pt x="-6898" y="39871"/>
                      <a:pt x="9485" y="22536"/>
                    </a:cubicBezTo>
                    <a:cubicBezTo>
                      <a:pt x="28790" y="4424"/>
                      <a:pt x="55559" y="-3426"/>
                      <a:pt x="81589" y="1390"/>
                    </a:cubicBezTo>
                    <a:cubicBezTo>
                      <a:pt x="104830" y="7010"/>
                      <a:pt x="110164" y="25679"/>
                      <a:pt x="93781" y="43015"/>
                    </a:cubicBezTo>
                    <a:cubicBezTo>
                      <a:pt x="74491" y="61154"/>
                      <a:pt x="47708" y="69008"/>
                      <a:pt x="21677" y="64160"/>
                    </a:cubicBezTo>
                    <a:close/>
                  </a:path>
                </a:pathLst>
              </a:custGeom>
              <a:solidFill>
                <a:srgbClr val="37474F"/>
              </a:solidFill>
              <a:ln w="9525" cap="flat">
                <a:noFill/>
                <a:prstDash val="solid"/>
                <a:miter/>
              </a:ln>
            </p:spPr>
            <p:txBody>
              <a:bodyPr rtlCol="0" anchor="ctr"/>
              <a:lstStyle/>
              <a:p>
                <a:endParaRPr lang="zh-CN" altLang="en-US"/>
              </a:p>
            </p:txBody>
          </p:sp>
        </p:grpSp>
      </p:grpSp>
      <p:sp>
        <p:nvSpPr>
          <p:cNvPr id="8" name="任意多边形: 形状 7">
            <a:extLst>
              <a:ext uri="{FF2B5EF4-FFF2-40B4-BE49-F238E27FC236}">
                <a16:creationId xmlns:a16="http://schemas.microsoft.com/office/drawing/2014/main" id="{E6599941-9504-90FC-2BAF-7B06F1FB1278}"/>
              </a:ext>
            </a:extLst>
          </p:cNvPr>
          <p:cNvSpPr/>
          <p:nvPr userDrawn="1"/>
        </p:nvSpPr>
        <p:spPr>
          <a:xfrm>
            <a:off x="-1" y="6030781"/>
            <a:ext cx="9816022" cy="818858"/>
          </a:xfrm>
          <a:custGeom>
            <a:avLst/>
            <a:gdLst>
              <a:gd name="connsiteX0" fmla="*/ 0 w 9816022"/>
              <a:gd name="connsiteY0" fmla="*/ 0 h 818858"/>
              <a:gd name="connsiteX1" fmla="*/ 1699122 w 9816022"/>
              <a:gd name="connsiteY1" fmla="*/ 0 h 818858"/>
              <a:gd name="connsiteX2" fmla="*/ 1880823 w 9816022"/>
              <a:gd name="connsiteY2" fmla="*/ 0 h 818858"/>
              <a:gd name="connsiteX3" fmla="*/ 1966010 w 9816022"/>
              <a:gd name="connsiteY3" fmla="*/ 0 h 818858"/>
              <a:gd name="connsiteX4" fmla="*/ 2094296 w 9816022"/>
              <a:gd name="connsiteY4" fmla="*/ 0 h 818858"/>
              <a:gd name="connsiteX5" fmla="*/ 2182296 w 9816022"/>
              <a:gd name="connsiteY5" fmla="*/ 0 h 818858"/>
              <a:gd name="connsiteX6" fmla="*/ 2275997 w 9816022"/>
              <a:gd name="connsiteY6" fmla="*/ 0 h 818858"/>
              <a:gd name="connsiteX7" fmla="*/ 2361184 w 9816022"/>
              <a:gd name="connsiteY7" fmla="*/ 0 h 818858"/>
              <a:gd name="connsiteX8" fmla="*/ 3881417 w 9816022"/>
              <a:gd name="connsiteY8" fmla="*/ 0 h 818858"/>
              <a:gd name="connsiteX9" fmla="*/ 4063118 w 9816022"/>
              <a:gd name="connsiteY9" fmla="*/ 0 h 818858"/>
              <a:gd name="connsiteX10" fmla="*/ 4148304 w 9816022"/>
              <a:gd name="connsiteY10" fmla="*/ 0 h 818858"/>
              <a:gd name="connsiteX11" fmla="*/ 4276591 w 9816022"/>
              <a:gd name="connsiteY11" fmla="*/ 0 h 818858"/>
              <a:gd name="connsiteX12" fmla="*/ 4433401 w 9816022"/>
              <a:gd name="connsiteY12" fmla="*/ 0 h 818858"/>
              <a:gd name="connsiteX13" fmla="*/ 4458292 w 9816022"/>
              <a:gd name="connsiteY13" fmla="*/ 0 h 818858"/>
              <a:gd name="connsiteX14" fmla="*/ 4543479 w 9816022"/>
              <a:gd name="connsiteY14" fmla="*/ 0 h 818858"/>
              <a:gd name="connsiteX15" fmla="*/ 6132523 w 9816022"/>
              <a:gd name="connsiteY15" fmla="*/ 0 h 818858"/>
              <a:gd name="connsiteX16" fmla="*/ 6314224 w 9816022"/>
              <a:gd name="connsiteY16" fmla="*/ 0 h 818858"/>
              <a:gd name="connsiteX17" fmla="*/ 6399410 w 9816022"/>
              <a:gd name="connsiteY17" fmla="*/ 0 h 818858"/>
              <a:gd name="connsiteX18" fmla="*/ 6527697 w 9816022"/>
              <a:gd name="connsiteY18" fmla="*/ 0 h 818858"/>
              <a:gd name="connsiteX19" fmla="*/ 6684507 w 9816022"/>
              <a:gd name="connsiteY19" fmla="*/ 0 h 818858"/>
              <a:gd name="connsiteX20" fmla="*/ 6709398 w 9816022"/>
              <a:gd name="connsiteY20" fmla="*/ 0 h 818858"/>
              <a:gd name="connsiteX21" fmla="*/ 6794585 w 9816022"/>
              <a:gd name="connsiteY21" fmla="*/ 0 h 818858"/>
              <a:gd name="connsiteX22" fmla="*/ 8383629 w 9816022"/>
              <a:gd name="connsiteY22" fmla="*/ 0 h 818858"/>
              <a:gd name="connsiteX23" fmla="*/ 8565330 w 9816022"/>
              <a:gd name="connsiteY23" fmla="*/ 0 h 818858"/>
              <a:gd name="connsiteX24" fmla="*/ 8650516 w 9816022"/>
              <a:gd name="connsiteY24" fmla="*/ 0 h 818858"/>
              <a:gd name="connsiteX25" fmla="*/ 8778803 w 9816022"/>
              <a:gd name="connsiteY25" fmla="*/ 0 h 818858"/>
              <a:gd name="connsiteX26" fmla="*/ 8960504 w 9816022"/>
              <a:gd name="connsiteY26" fmla="*/ 0 h 818858"/>
              <a:gd name="connsiteX27" fmla="*/ 9045690 w 9816022"/>
              <a:gd name="connsiteY27" fmla="*/ 0 h 818858"/>
              <a:gd name="connsiteX28" fmla="*/ 9816022 w 9816022"/>
              <a:gd name="connsiteY28" fmla="*/ 770333 h 818858"/>
              <a:gd name="connsiteX29" fmla="*/ 9813572 w 9816022"/>
              <a:gd name="connsiteY29" fmla="*/ 818858 h 818858"/>
              <a:gd name="connsiteX30" fmla="*/ 9418398 w 9816022"/>
              <a:gd name="connsiteY30" fmla="*/ 818858 h 818858"/>
              <a:gd name="connsiteX31" fmla="*/ 8960504 w 9816022"/>
              <a:gd name="connsiteY31" fmla="*/ 818858 h 818858"/>
              <a:gd name="connsiteX32" fmla="*/ 8778803 w 9816022"/>
              <a:gd name="connsiteY32" fmla="*/ 818858 h 818858"/>
              <a:gd name="connsiteX33" fmla="*/ 8565330 w 9816022"/>
              <a:gd name="connsiteY33" fmla="*/ 818858 h 818858"/>
              <a:gd name="connsiteX34" fmla="*/ 8383629 w 9816022"/>
              <a:gd name="connsiteY34" fmla="*/ 818858 h 818858"/>
              <a:gd name="connsiteX35" fmla="*/ 7562466 w 9816022"/>
              <a:gd name="connsiteY35" fmla="*/ 818858 h 818858"/>
              <a:gd name="connsiteX36" fmla="*/ 7167292 w 9816022"/>
              <a:gd name="connsiteY36" fmla="*/ 818858 h 818858"/>
              <a:gd name="connsiteX37" fmla="*/ 6709398 w 9816022"/>
              <a:gd name="connsiteY37" fmla="*/ 818858 h 818858"/>
              <a:gd name="connsiteX38" fmla="*/ 6684507 w 9816022"/>
              <a:gd name="connsiteY38" fmla="*/ 818858 h 818858"/>
              <a:gd name="connsiteX39" fmla="*/ 6527697 w 9816022"/>
              <a:gd name="connsiteY39" fmla="*/ 818858 h 818858"/>
              <a:gd name="connsiteX40" fmla="*/ 6314224 w 9816022"/>
              <a:gd name="connsiteY40" fmla="*/ 818858 h 818858"/>
              <a:gd name="connsiteX41" fmla="*/ 6132523 w 9816022"/>
              <a:gd name="connsiteY41" fmla="*/ 818858 h 818858"/>
              <a:gd name="connsiteX42" fmla="*/ 5311360 w 9816022"/>
              <a:gd name="connsiteY42" fmla="*/ 818858 h 818858"/>
              <a:gd name="connsiteX43" fmla="*/ 4916186 w 9816022"/>
              <a:gd name="connsiteY43" fmla="*/ 818858 h 818858"/>
              <a:gd name="connsiteX44" fmla="*/ 4458292 w 9816022"/>
              <a:gd name="connsiteY44" fmla="*/ 818858 h 818858"/>
              <a:gd name="connsiteX45" fmla="*/ 4433401 w 9816022"/>
              <a:gd name="connsiteY45" fmla="*/ 818858 h 818858"/>
              <a:gd name="connsiteX46" fmla="*/ 4276591 w 9816022"/>
              <a:gd name="connsiteY46" fmla="*/ 818858 h 818858"/>
              <a:gd name="connsiteX47" fmla="*/ 4063118 w 9816022"/>
              <a:gd name="connsiteY47" fmla="*/ 818858 h 818858"/>
              <a:gd name="connsiteX48" fmla="*/ 3881417 w 9816022"/>
              <a:gd name="connsiteY48" fmla="*/ 818858 h 818858"/>
              <a:gd name="connsiteX49" fmla="*/ 3129065 w 9816022"/>
              <a:gd name="connsiteY49" fmla="*/ 818858 h 818858"/>
              <a:gd name="connsiteX50" fmla="*/ 2733891 w 9816022"/>
              <a:gd name="connsiteY50" fmla="*/ 818858 h 818858"/>
              <a:gd name="connsiteX51" fmla="*/ 2275997 w 9816022"/>
              <a:gd name="connsiteY51" fmla="*/ 818858 h 818858"/>
              <a:gd name="connsiteX52" fmla="*/ 2182296 w 9816022"/>
              <a:gd name="connsiteY52" fmla="*/ 818858 h 818858"/>
              <a:gd name="connsiteX53" fmla="*/ 2094296 w 9816022"/>
              <a:gd name="connsiteY53" fmla="*/ 818858 h 818858"/>
              <a:gd name="connsiteX54" fmla="*/ 1880823 w 9816022"/>
              <a:gd name="connsiteY54" fmla="*/ 818858 h 818858"/>
              <a:gd name="connsiteX55" fmla="*/ 1699122 w 9816022"/>
              <a:gd name="connsiteY55" fmla="*/ 818858 h 818858"/>
              <a:gd name="connsiteX56" fmla="*/ 0 w 9816022"/>
              <a:gd name="connsiteY56" fmla="*/ 818858 h 81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9816022" h="818858">
                <a:moveTo>
                  <a:pt x="0" y="0"/>
                </a:moveTo>
                <a:lnTo>
                  <a:pt x="1699122" y="0"/>
                </a:lnTo>
                <a:lnTo>
                  <a:pt x="1880823" y="0"/>
                </a:lnTo>
                <a:lnTo>
                  <a:pt x="1966010" y="0"/>
                </a:lnTo>
                <a:lnTo>
                  <a:pt x="2094296" y="0"/>
                </a:lnTo>
                <a:lnTo>
                  <a:pt x="2182296" y="0"/>
                </a:lnTo>
                <a:lnTo>
                  <a:pt x="2275997" y="0"/>
                </a:lnTo>
                <a:lnTo>
                  <a:pt x="2361184" y="0"/>
                </a:lnTo>
                <a:lnTo>
                  <a:pt x="3881417" y="0"/>
                </a:lnTo>
                <a:lnTo>
                  <a:pt x="4063118" y="0"/>
                </a:lnTo>
                <a:lnTo>
                  <a:pt x="4148304" y="0"/>
                </a:lnTo>
                <a:lnTo>
                  <a:pt x="4276591" y="0"/>
                </a:lnTo>
                <a:lnTo>
                  <a:pt x="4433401" y="0"/>
                </a:lnTo>
                <a:lnTo>
                  <a:pt x="4458292" y="0"/>
                </a:lnTo>
                <a:lnTo>
                  <a:pt x="4543479" y="0"/>
                </a:lnTo>
                <a:lnTo>
                  <a:pt x="6132523" y="0"/>
                </a:lnTo>
                <a:lnTo>
                  <a:pt x="6314224" y="0"/>
                </a:lnTo>
                <a:lnTo>
                  <a:pt x="6399410" y="0"/>
                </a:lnTo>
                <a:lnTo>
                  <a:pt x="6527697" y="0"/>
                </a:lnTo>
                <a:lnTo>
                  <a:pt x="6684507" y="0"/>
                </a:lnTo>
                <a:lnTo>
                  <a:pt x="6709398" y="0"/>
                </a:lnTo>
                <a:lnTo>
                  <a:pt x="6794585" y="0"/>
                </a:lnTo>
                <a:lnTo>
                  <a:pt x="8383629" y="0"/>
                </a:lnTo>
                <a:lnTo>
                  <a:pt x="8565330" y="0"/>
                </a:lnTo>
                <a:lnTo>
                  <a:pt x="8650516" y="0"/>
                </a:lnTo>
                <a:lnTo>
                  <a:pt x="8778803" y="0"/>
                </a:lnTo>
                <a:lnTo>
                  <a:pt x="8960504" y="0"/>
                </a:lnTo>
                <a:lnTo>
                  <a:pt x="9045690" y="0"/>
                </a:lnTo>
                <a:cubicBezTo>
                  <a:pt x="9471133" y="0"/>
                  <a:pt x="9816022" y="344891"/>
                  <a:pt x="9816022" y="770333"/>
                </a:cubicBezTo>
                <a:lnTo>
                  <a:pt x="9813572" y="818858"/>
                </a:lnTo>
                <a:lnTo>
                  <a:pt x="9418398" y="818858"/>
                </a:lnTo>
                <a:lnTo>
                  <a:pt x="8960504" y="818858"/>
                </a:lnTo>
                <a:lnTo>
                  <a:pt x="8778803" y="818858"/>
                </a:lnTo>
                <a:lnTo>
                  <a:pt x="8565330" y="818858"/>
                </a:lnTo>
                <a:lnTo>
                  <a:pt x="8383629" y="818858"/>
                </a:lnTo>
                <a:lnTo>
                  <a:pt x="7562466" y="818858"/>
                </a:lnTo>
                <a:lnTo>
                  <a:pt x="7167292" y="818858"/>
                </a:lnTo>
                <a:lnTo>
                  <a:pt x="6709398" y="818858"/>
                </a:lnTo>
                <a:lnTo>
                  <a:pt x="6684507" y="818858"/>
                </a:lnTo>
                <a:lnTo>
                  <a:pt x="6527697" y="818858"/>
                </a:lnTo>
                <a:lnTo>
                  <a:pt x="6314224" y="818858"/>
                </a:lnTo>
                <a:lnTo>
                  <a:pt x="6132523" y="818858"/>
                </a:lnTo>
                <a:lnTo>
                  <a:pt x="5311360" y="818858"/>
                </a:lnTo>
                <a:lnTo>
                  <a:pt x="4916186" y="818858"/>
                </a:lnTo>
                <a:lnTo>
                  <a:pt x="4458292" y="818858"/>
                </a:lnTo>
                <a:lnTo>
                  <a:pt x="4433401" y="818858"/>
                </a:lnTo>
                <a:lnTo>
                  <a:pt x="4276591" y="818858"/>
                </a:lnTo>
                <a:lnTo>
                  <a:pt x="4063118" y="818858"/>
                </a:lnTo>
                <a:lnTo>
                  <a:pt x="3881417" y="818858"/>
                </a:lnTo>
                <a:lnTo>
                  <a:pt x="3129065" y="818858"/>
                </a:lnTo>
                <a:lnTo>
                  <a:pt x="2733891" y="818858"/>
                </a:lnTo>
                <a:lnTo>
                  <a:pt x="2275997" y="818858"/>
                </a:lnTo>
                <a:lnTo>
                  <a:pt x="2182296" y="818858"/>
                </a:lnTo>
                <a:lnTo>
                  <a:pt x="2094296" y="818858"/>
                </a:lnTo>
                <a:lnTo>
                  <a:pt x="1880823" y="818858"/>
                </a:lnTo>
                <a:lnTo>
                  <a:pt x="1699122" y="818858"/>
                </a:lnTo>
                <a:lnTo>
                  <a:pt x="0" y="818858"/>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0" name="组合 19">
            <a:extLst>
              <a:ext uri="{FF2B5EF4-FFF2-40B4-BE49-F238E27FC236}">
                <a16:creationId xmlns:a16="http://schemas.microsoft.com/office/drawing/2014/main" id="{CB948BC8-F8F0-FC0E-98E8-DC63ABADD17A}"/>
              </a:ext>
            </a:extLst>
          </p:cNvPr>
          <p:cNvGrpSpPr/>
          <p:nvPr userDrawn="1"/>
        </p:nvGrpSpPr>
        <p:grpSpPr>
          <a:xfrm>
            <a:off x="804333" y="6383818"/>
            <a:ext cx="662686" cy="141986"/>
            <a:chOff x="10419783" y="3374850"/>
            <a:chExt cx="662686" cy="141986"/>
          </a:xfrm>
        </p:grpSpPr>
        <p:sp>
          <p:nvSpPr>
            <p:cNvPr id="21" name="椭圆 20">
              <a:extLst>
                <a:ext uri="{FF2B5EF4-FFF2-40B4-BE49-F238E27FC236}">
                  <a16:creationId xmlns:a16="http://schemas.microsoft.com/office/drawing/2014/main" id="{8553D712-4B6F-286E-2EFA-51C09F9ABC41}"/>
                </a:ext>
              </a:extLst>
            </p:cNvPr>
            <p:cNvSpPr/>
            <p:nvPr/>
          </p:nvSpPr>
          <p:spPr>
            <a:xfrm>
              <a:off x="10940483" y="3374850"/>
              <a:ext cx="141986" cy="141986"/>
            </a:xfrm>
            <a:prstGeom prst="ellipse">
              <a:avLst/>
            </a:prstGeom>
            <a:solidFill>
              <a:srgbClr val="D7DEE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D6BD03F6-049C-6A87-985F-04E5B648AFB8}"/>
                </a:ext>
              </a:extLst>
            </p:cNvPr>
            <p:cNvSpPr/>
            <p:nvPr/>
          </p:nvSpPr>
          <p:spPr>
            <a:xfrm>
              <a:off x="10680133" y="3374850"/>
              <a:ext cx="141986" cy="141986"/>
            </a:xfrm>
            <a:prstGeom prst="ellipse">
              <a:avLst/>
            </a:prstGeom>
            <a:solidFill>
              <a:srgbClr val="B0B6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06C078E7-54D8-803E-5843-2766506E808E}"/>
                </a:ext>
              </a:extLst>
            </p:cNvPr>
            <p:cNvSpPr/>
            <p:nvPr/>
          </p:nvSpPr>
          <p:spPr>
            <a:xfrm>
              <a:off x="10419783" y="3374850"/>
              <a:ext cx="141986" cy="141986"/>
            </a:xfrm>
            <a:prstGeom prst="ellipse">
              <a:avLst/>
            </a:prstGeom>
            <a:solidFill>
              <a:srgbClr val="47517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540177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892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1PPT模板网，www.51pptmoban.com">
    <p:spTree>
      <p:nvGrpSpPr>
        <p:cNvPr id="1" name=""/>
        <p:cNvGrpSpPr/>
        <p:nvPr/>
      </p:nvGrpSpPr>
      <p:grpSpPr>
        <a:xfrm>
          <a:off x="0" y="0"/>
          <a:ext cx="0" cy="0"/>
          <a:chOff x="0" y="0"/>
          <a:chExt cx="0" cy="0"/>
        </a:xfrm>
      </p:grpSpPr>
      <p:sp>
        <p:nvSpPr>
          <p:cNvPr id="37" name="任意多边形: 形状 36">
            <a:extLst>
              <a:ext uri="{FF2B5EF4-FFF2-40B4-BE49-F238E27FC236}">
                <a16:creationId xmlns:a16="http://schemas.microsoft.com/office/drawing/2014/main" id="{755E9D02-03E4-2FEA-BE57-F9CC76BFC8A1}"/>
              </a:ext>
            </a:extLst>
          </p:cNvPr>
          <p:cNvSpPr/>
          <p:nvPr userDrawn="1"/>
        </p:nvSpPr>
        <p:spPr>
          <a:xfrm>
            <a:off x="2" y="3832097"/>
            <a:ext cx="12195175" cy="3022731"/>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03">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grpSp>
        <p:nvGrpSpPr>
          <p:cNvPr id="2" name="组合 1">
            <a:extLst>
              <a:ext uri="{FF2B5EF4-FFF2-40B4-BE49-F238E27FC236}">
                <a16:creationId xmlns:a16="http://schemas.microsoft.com/office/drawing/2014/main" id="{381F7462-B454-D9CD-1119-9123DEB0BCE3}"/>
              </a:ext>
            </a:extLst>
          </p:cNvPr>
          <p:cNvGrpSpPr/>
          <p:nvPr userDrawn="1"/>
        </p:nvGrpSpPr>
        <p:grpSpPr>
          <a:xfrm>
            <a:off x="807247" y="298818"/>
            <a:ext cx="3513983" cy="1204794"/>
            <a:chOff x="870547" y="7238685"/>
            <a:chExt cx="3333750" cy="1143000"/>
          </a:xfrm>
        </p:grpSpPr>
        <p:grpSp>
          <p:nvGrpSpPr>
            <p:cNvPr id="3" name="组合 2" descr="51PPT模板网，幻灯片演示模板及素材免费下载！&#10;51PPT模板网 唯一访问网址：www.51pptmoban.com">
              <a:extLst>
                <a:ext uri="{FF2B5EF4-FFF2-40B4-BE49-F238E27FC236}">
                  <a16:creationId xmlns:a16="http://schemas.microsoft.com/office/drawing/2014/main" id="{CD7781A2-7670-D6F9-A580-785A1DE65734}"/>
                </a:ext>
              </a:extLst>
            </p:cNvPr>
            <p:cNvGrpSpPr/>
            <p:nvPr userDrawn="1"/>
          </p:nvGrpSpPr>
          <p:grpSpPr>
            <a:xfrm>
              <a:off x="1089945" y="7419206"/>
              <a:ext cx="2824283" cy="781959"/>
              <a:chOff x="1086173" y="3300162"/>
              <a:chExt cx="2824283" cy="781959"/>
            </a:xfrm>
          </p:grpSpPr>
          <p:sp>
            <p:nvSpPr>
              <p:cNvPr id="5" name="任意多边形: 形状 4">
                <a:extLst>
                  <a:ext uri="{FF2B5EF4-FFF2-40B4-BE49-F238E27FC236}">
                    <a16:creationId xmlns:a16="http://schemas.microsoft.com/office/drawing/2014/main" id="{2A4D029E-D190-E7B4-70E0-00738435A8A5}"/>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96A052D9-33D2-05C9-FE3E-8412E8D51A11}"/>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43D5FF14-27AB-8B0E-C2F9-88E9CD5F9BE2}"/>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51AC798E-FE52-EC3B-FD0C-BCE3D1C1B704}"/>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1C016A87-BDD4-1C42-3316-B7A035F0EEFB}"/>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2" name="组合 41">
                <a:extLst>
                  <a:ext uri="{FF2B5EF4-FFF2-40B4-BE49-F238E27FC236}">
                    <a16:creationId xmlns:a16="http://schemas.microsoft.com/office/drawing/2014/main" id="{FFDEDDD6-5E44-BA98-3A8F-6302E2250D16}"/>
                  </a:ext>
                </a:extLst>
              </p:cNvPr>
              <p:cNvGrpSpPr/>
              <p:nvPr userDrawn="1"/>
            </p:nvGrpSpPr>
            <p:grpSpPr>
              <a:xfrm>
                <a:off x="2038610" y="3870398"/>
                <a:ext cx="413489" cy="89750"/>
                <a:chOff x="8686551" y="964247"/>
                <a:chExt cx="413489" cy="89750"/>
              </a:xfrm>
            </p:grpSpPr>
            <p:sp>
              <p:nvSpPr>
                <p:cNvPr id="61" name="任意多边形: 形状 60">
                  <a:extLst>
                    <a:ext uri="{FF2B5EF4-FFF2-40B4-BE49-F238E27FC236}">
                      <a16:creationId xmlns:a16="http://schemas.microsoft.com/office/drawing/2014/main" id="{2D727A78-EF4B-5F83-27D0-4AD30A854A43}"/>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D8312688-AD36-4859-1464-05EE093E5ED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CEBDC48-9E45-99AF-B97F-B59AC451A954}"/>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BF4A00DA-5CEF-5570-193C-250CC047DF05}"/>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3" name="组合 42">
                <a:extLst>
                  <a:ext uri="{FF2B5EF4-FFF2-40B4-BE49-F238E27FC236}">
                    <a16:creationId xmlns:a16="http://schemas.microsoft.com/office/drawing/2014/main" id="{B7DD8678-13EA-F72A-D083-27B9CF906129}"/>
                  </a:ext>
                </a:extLst>
              </p:cNvPr>
              <p:cNvGrpSpPr/>
              <p:nvPr userDrawn="1"/>
            </p:nvGrpSpPr>
            <p:grpSpPr>
              <a:xfrm>
                <a:off x="2487485" y="3830214"/>
                <a:ext cx="173892" cy="129934"/>
                <a:chOff x="9130663" y="924063"/>
                <a:chExt cx="173892" cy="129934"/>
              </a:xfrm>
            </p:grpSpPr>
            <p:sp>
              <p:nvSpPr>
                <p:cNvPr id="59" name="任意多边形: 形状 58">
                  <a:extLst>
                    <a:ext uri="{FF2B5EF4-FFF2-40B4-BE49-F238E27FC236}">
                      <a16:creationId xmlns:a16="http://schemas.microsoft.com/office/drawing/2014/main" id="{BD14739B-AE93-27AC-8F6B-8E4874CBBADB}"/>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7E8D5E6-EB10-8395-9D09-57FC8601C6DF}"/>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4" name="组合 43">
                <a:extLst>
                  <a:ext uri="{FF2B5EF4-FFF2-40B4-BE49-F238E27FC236}">
                    <a16:creationId xmlns:a16="http://schemas.microsoft.com/office/drawing/2014/main" id="{29CA6F38-2E68-8F40-EE35-E5EE46CB7707}"/>
                  </a:ext>
                </a:extLst>
              </p:cNvPr>
              <p:cNvGrpSpPr/>
              <p:nvPr userDrawn="1"/>
            </p:nvGrpSpPr>
            <p:grpSpPr>
              <a:xfrm>
                <a:off x="2698897" y="3829531"/>
                <a:ext cx="804243" cy="165482"/>
                <a:chOff x="9323023" y="923380"/>
                <a:chExt cx="804243" cy="165482"/>
              </a:xfrm>
            </p:grpSpPr>
            <p:sp>
              <p:nvSpPr>
                <p:cNvPr id="51" name="任意多边形: 形状 50">
                  <a:extLst>
                    <a:ext uri="{FF2B5EF4-FFF2-40B4-BE49-F238E27FC236}">
                      <a16:creationId xmlns:a16="http://schemas.microsoft.com/office/drawing/2014/main" id="{C8910E4C-545E-B2B4-8952-DE2A9E9F4B2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C6C4CFDB-CDEA-CE4C-17EA-0CC7AE0EE6E2}"/>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037E21AA-4DE2-74E8-2B9D-5DBC614DD1D1}"/>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CB991AAA-E751-57B5-EF10-7DA2B8D67B73}"/>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70F2B64C-7F8A-DFBC-4BAB-AFFB9B313D04}"/>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658A6536-98F6-83EC-0AC7-A16909C846FF}"/>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107A0A8-E8CB-9036-2C29-A8C9EDAD51DF}"/>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D974A47-522C-A6D9-BAFC-5EF1625E71FD}"/>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5" name="组合 44">
                <a:extLst>
                  <a:ext uri="{FF2B5EF4-FFF2-40B4-BE49-F238E27FC236}">
                    <a16:creationId xmlns:a16="http://schemas.microsoft.com/office/drawing/2014/main" id="{7B13995B-738E-ACBD-B6BE-0426C80CF74F}"/>
                  </a:ext>
                </a:extLst>
              </p:cNvPr>
              <p:cNvGrpSpPr/>
              <p:nvPr userDrawn="1"/>
            </p:nvGrpSpPr>
            <p:grpSpPr>
              <a:xfrm>
                <a:off x="3550756" y="3868116"/>
                <a:ext cx="359700" cy="92032"/>
                <a:chOff x="10146307" y="961965"/>
                <a:chExt cx="359700" cy="92032"/>
              </a:xfrm>
            </p:grpSpPr>
            <p:sp>
              <p:nvSpPr>
                <p:cNvPr id="47" name="任意多边形: 形状 46">
                  <a:extLst>
                    <a:ext uri="{FF2B5EF4-FFF2-40B4-BE49-F238E27FC236}">
                      <a16:creationId xmlns:a16="http://schemas.microsoft.com/office/drawing/2014/main" id="{7A556163-D721-AE68-9072-3045DC96723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48" name="任意多边形: 形状 47">
                  <a:extLst>
                    <a:ext uri="{FF2B5EF4-FFF2-40B4-BE49-F238E27FC236}">
                      <a16:creationId xmlns:a16="http://schemas.microsoft.com/office/drawing/2014/main" id="{B5F5FDC2-9A70-F050-F49A-B60AFBAC9CD1}"/>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49" name="任意多边形: 形状 48">
                  <a:extLst>
                    <a:ext uri="{FF2B5EF4-FFF2-40B4-BE49-F238E27FC236}">
                      <a16:creationId xmlns:a16="http://schemas.microsoft.com/office/drawing/2014/main" id="{AA099248-1CF1-EB60-4EDC-F13AF85B4E29}"/>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0" name="任意多边形: 形状 49">
                  <a:extLst>
                    <a:ext uri="{FF2B5EF4-FFF2-40B4-BE49-F238E27FC236}">
                      <a16:creationId xmlns:a16="http://schemas.microsoft.com/office/drawing/2014/main" id="{59050F47-0621-336E-4DD3-B8DC1273BC6F}"/>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46" name="任意多边形: 形状 45">
                <a:extLst>
                  <a:ext uri="{FF2B5EF4-FFF2-40B4-BE49-F238E27FC236}">
                    <a16:creationId xmlns:a16="http://schemas.microsoft.com/office/drawing/2014/main" id="{C87770F5-089B-B30F-292E-607E8D099FEB}"/>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 name="矩形 3">
              <a:hlinkClick r:id="rId2"/>
              <a:extLst>
                <a:ext uri="{FF2B5EF4-FFF2-40B4-BE49-F238E27FC236}">
                  <a16:creationId xmlns:a16="http://schemas.microsoft.com/office/drawing/2014/main" id="{7EBE6C0E-6A20-538B-3A17-0396506413C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79636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9837148-EA0B-B83D-BD53-7A9E3F7B06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2016190-5DBB-7915-315A-FFA147A607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19A1277-86AA-97F0-BC5D-6F4C0FB78A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F14D5D-D4C4-4230-8F8F-FD6D2355DCCA}" type="datetimeFigureOut">
              <a:rPr lang="zh-CN" altLang="en-US" smtClean="0"/>
              <a:t>2024/3/24</a:t>
            </a:fld>
            <a:endParaRPr lang="zh-CN" altLang="en-US"/>
          </a:p>
        </p:txBody>
      </p:sp>
      <p:sp>
        <p:nvSpPr>
          <p:cNvPr id="5" name="页脚占位符 4">
            <a:extLst>
              <a:ext uri="{FF2B5EF4-FFF2-40B4-BE49-F238E27FC236}">
                <a16:creationId xmlns:a16="http://schemas.microsoft.com/office/drawing/2014/main" id="{9ABFE3D3-2E87-8282-1392-BB2C7B6A6F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29302E8-8A3A-F814-1484-8085EA345D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C4ADD5-3BB8-4F55-AB66-21B583581D63}" type="slidenum">
              <a:rPr lang="zh-CN" altLang="en-US" smtClean="0"/>
              <a:t>‹#›</a:t>
            </a:fld>
            <a:endParaRPr lang="zh-CN" altLang="en-US"/>
          </a:p>
        </p:txBody>
      </p:sp>
    </p:spTree>
    <p:extLst>
      <p:ext uri="{BB962C8B-B14F-4D97-AF65-F5344CB8AC3E}">
        <p14:creationId xmlns:p14="http://schemas.microsoft.com/office/powerpoint/2010/main" val="1580381925"/>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56" r:id="rId4"/>
    <p:sldLayoutId id="2147483657" r:id="rId5"/>
    <p:sldLayoutId id="214748365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 name="组合 289">
            <a:extLst>
              <a:ext uri="{FF2B5EF4-FFF2-40B4-BE49-F238E27FC236}">
                <a16:creationId xmlns:a16="http://schemas.microsoft.com/office/drawing/2014/main" id="{BC402758-BAC7-F6C9-F5BD-AE1D8204EE12}"/>
              </a:ext>
            </a:extLst>
          </p:cNvPr>
          <p:cNvGrpSpPr/>
          <p:nvPr/>
        </p:nvGrpSpPr>
        <p:grpSpPr>
          <a:xfrm>
            <a:off x="0" y="-558800"/>
            <a:ext cx="1266825" cy="241300"/>
            <a:chOff x="0" y="-622300"/>
            <a:chExt cx="1600200" cy="304800"/>
          </a:xfrm>
        </p:grpSpPr>
        <p:sp>
          <p:nvSpPr>
            <p:cNvPr id="22" name="椭圆 21">
              <a:extLst>
                <a:ext uri="{FF2B5EF4-FFF2-40B4-BE49-F238E27FC236}">
                  <a16:creationId xmlns:a16="http://schemas.microsoft.com/office/drawing/2014/main" id="{C5867550-4812-8C1B-0712-A4CD0266C9CA}"/>
                </a:ext>
              </a:extLst>
            </p:cNvPr>
            <p:cNvSpPr/>
            <p:nvPr/>
          </p:nvSpPr>
          <p:spPr>
            <a:xfrm>
              <a:off x="0" y="-622300"/>
              <a:ext cx="304800" cy="304800"/>
            </a:xfrm>
            <a:prstGeom prst="ellipse">
              <a:avLst/>
            </a:prstGeom>
            <a:solidFill>
              <a:srgbClr val="47517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BCEA3BB7-59F3-409B-821B-AB6F63C8E478}"/>
                </a:ext>
              </a:extLst>
            </p:cNvPr>
            <p:cNvSpPr/>
            <p:nvPr/>
          </p:nvSpPr>
          <p:spPr>
            <a:xfrm>
              <a:off x="431800" y="-622300"/>
              <a:ext cx="304800" cy="304800"/>
            </a:xfrm>
            <a:prstGeom prst="ellipse">
              <a:avLst/>
            </a:prstGeom>
            <a:solidFill>
              <a:srgbClr val="B0B6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E3B13EAF-DCEF-1EF8-5287-D447F3159C3E}"/>
                </a:ext>
              </a:extLst>
            </p:cNvPr>
            <p:cNvSpPr/>
            <p:nvPr/>
          </p:nvSpPr>
          <p:spPr>
            <a:xfrm>
              <a:off x="863600" y="-622300"/>
              <a:ext cx="304800" cy="304800"/>
            </a:xfrm>
            <a:prstGeom prst="ellipse">
              <a:avLst/>
            </a:prstGeom>
            <a:solidFill>
              <a:srgbClr val="D7DEE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785DD3F-CC0E-26DB-FE67-B9B9516A02E8}"/>
                </a:ext>
              </a:extLst>
            </p:cNvPr>
            <p:cNvSpPr/>
            <p:nvPr/>
          </p:nvSpPr>
          <p:spPr>
            <a:xfrm>
              <a:off x="1295400" y="-622300"/>
              <a:ext cx="304800" cy="304800"/>
            </a:xfrm>
            <a:prstGeom prst="ellipse">
              <a:avLst/>
            </a:prstGeom>
            <a:solidFill>
              <a:srgbClr val="F0F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16C71001-87F5-3775-6A4C-6F555B5A39C5}"/>
              </a:ext>
            </a:extLst>
          </p:cNvPr>
          <p:cNvSpPr txBox="1"/>
          <p:nvPr/>
        </p:nvSpPr>
        <p:spPr>
          <a:xfrm>
            <a:off x="1541006" y="1289487"/>
            <a:ext cx="9109988" cy="1323439"/>
          </a:xfrm>
          <a:prstGeom prst="rect">
            <a:avLst/>
          </a:prstGeom>
          <a:noFill/>
          <a:effectLst/>
        </p:spPr>
        <p:txBody>
          <a:bodyPr wrap="square" rtlCol="0">
            <a:spAutoFit/>
          </a:bodyPr>
          <a:lstStyle/>
          <a:p>
            <a:pPr algn="ctr"/>
            <a:r>
              <a:rPr lang="zh-CN" altLang="en-US" sz="8000" dirty="0">
                <a:solidFill>
                  <a:srgbClr val="475174"/>
                </a:solidFill>
                <a:latin typeface="思源宋体 CN Heavy" panose="02020900000000000000" pitchFamily="18" charset="-122"/>
                <a:ea typeface="思源宋体 CN Heavy" panose="02020900000000000000" pitchFamily="18" charset="-122"/>
                <a:sym typeface="+mn-lt"/>
              </a:rPr>
              <a:t>毕业论文答辩模板</a:t>
            </a:r>
          </a:p>
        </p:txBody>
      </p:sp>
      <p:sp>
        <p:nvSpPr>
          <p:cNvPr id="29" name="文本框 28">
            <a:extLst>
              <a:ext uri="{FF2B5EF4-FFF2-40B4-BE49-F238E27FC236}">
                <a16:creationId xmlns:a16="http://schemas.microsoft.com/office/drawing/2014/main" id="{BC1D95CF-CB33-D494-FA5B-B96498F38037}"/>
              </a:ext>
            </a:extLst>
          </p:cNvPr>
          <p:cNvSpPr txBox="1"/>
          <p:nvPr/>
        </p:nvSpPr>
        <p:spPr>
          <a:xfrm>
            <a:off x="4515309" y="703936"/>
            <a:ext cx="3161382" cy="307777"/>
          </a:xfrm>
          <a:prstGeom prst="rect">
            <a:avLst/>
          </a:prstGeom>
          <a:noFill/>
        </p:spPr>
        <p:txBody>
          <a:bodyPr wrap="square" rtlCol="0">
            <a:spAutoFit/>
          </a:bodyPr>
          <a:lstStyle/>
          <a:p>
            <a:pPr algn="dist"/>
            <a:r>
              <a:rPr lang="en-US" altLang="zh-CN" sz="1400" dirty="0">
                <a:solidFill>
                  <a:srgbClr val="475174"/>
                </a:solidFill>
              </a:rPr>
              <a:t>【XX</a:t>
            </a:r>
            <a:r>
              <a:rPr lang="zh-CN" altLang="en-US" sz="1400" dirty="0">
                <a:solidFill>
                  <a:srgbClr val="475174"/>
                </a:solidFill>
              </a:rPr>
              <a:t>大学</a:t>
            </a:r>
            <a:r>
              <a:rPr lang="en-US" altLang="zh-CN" sz="1400" dirty="0">
                <a:solidFill>
                  <a:srgbClr val="475174"/>
                </a:solidFill>
              </a:rPr>
              <a:t>2019</a:t>
            </a:r>
            <a:r>
              <a:rPr lang="zh-CN" altLang="en-US" sz="1400" dirty="0">
                <a:solidFill>
                  <a:srgbClr val="475174"/>
                </a:solidFill>
              </a:rPr>
              <a:t>级工商管理学院</a:t>
            </a:r>
            <a:r>
              <a:rPr lang="en-US" altLang="zh-CN" sz="1400" dirty="0">
                <a:solidFill>
                  <a:srgbClr val="475174"/>
                </a:solidFill>
              </a:rPr>
              <a:t>】</a:t>
            </a:r>
            <a:endParaRPr lang="zh-CN" altLang="en-US" sz="1400" dirty="0">
              <a:solidFill>
                <a:srgbClr val="475174"/>
              </a:solidFill>
            </a:endParaRPr>
          </a:p>
        </p:txBody>
      </p:sp>
      <p:grpSp>
        <p:nvGrpSpPr>
          <p:cNvPr id="30" name="组合 29">
            <a:extLst>
              <a:ext uri="{FF2B5EF4-FFF2-40B4-BE49-F238E27FC236}">
                <a16:creationId xmlns:a16="http://schemas.microsoft.com/office/drawing/2014/main" id="{3E82EECD-71A0-DA42-2133-5196C38C77CC}"/>
              </a:ext>
            </a:extLst>
          </p:cNvPr>
          <p:cNvGrpSpPr/>
          <p:nvPr/>
        </p:nvGrpSpPr>
        <p:grpSpPr>
          <a:xfrm>
            <a:off x="3086965" y="3970710"/>
            <a:ext cx="6018070" cy="320193"/>
            <a:chOff x="2608890" y="5894793"/>
            <a:chExt cx="6018070" cy="320193"/>
          </a:xfrm>
        </p:grpSpPr>
        <p:grpSp>
          <p:nvGrpSpPr>
            <p:cNvPr id="31" name="组合 30">
              <a:extLst>
                <a:ext uri="{FF2B5EF4-FFF2-40B4-BE49-F238E27FC236}">
                  <a16:creationId xmlns:a16="http://schemas.microsoft.com/office/drawing/2014/main" id="{17BED8AC-E135-5E32-0F15-D77253530BF1}"/>
                </a:ext>
              </a:extLst>
            </p:cNvPr>
            <p:cNvGrpSpPr/>
            <p:nvPr/>
          </p:nvGrpSpPr>
          <p:grpSpPr>
            <a:xfrm>
              <a:off x="2608890" y="5900679"/>
              <a:ext cx="2229895" cy="314307"/>
              <a:chOff x="2608890" y="5900679"/>
              <a:chExt cx="2229895" cy="314307"/>
            </a:xfrm>
          </p:grpSpPr>
          <p:sp>
            <p:nvSpPr>
              <p:cNvPr id="38" name="文本框 37">
                <a:extLst>
                  <a:ext uri="{FF2B5EF4-FFF2-40B4-BE49-F238E27FC236}">
                    <a16:creationId xmlns:a16="http://schemas.microsoft.com/office/drawing/2014/main" id="{C4344917-ECF9-EF87-369B-06D880C54C5F}"/>
                  </a:ext>
                </a:extLst>
              </p:cNvPr>
              <p:cNvSpPr txBox="1"/>
              <p:nvPr/>
            </p:nvSpPr>
            <p:spPr>
              <a:xfrm>
                <a:off x="2811657" y="5907209"/>
                <a:ext cx="2027128" cy="307777"/>
              </a:xfrm>
              <a:prstGeom prst="rect">
                <a:avLst/>
              </a:prstGeom>
              <a:noFill/>
            </p:spPr>
            <p:txBody>
              <a:bodyPr wrap="square" rtlCol="0">
                <a:spAutoFit/>
              </a:bodyPr>
              <a:lstStyle>
                <a:defPPr>
                  <a:defRPr lang="zh-CN"/>
                </a:defPPr>
                <a:lvl1pPr>
                  <a:defRPr sz="1000" b="1">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sz="1400" dirty="0">
                    <a:solidFill>
                      <a:srgbClr val="475174"/>
                    </a:solidFill>
                    <a:sym typeface="+mn-lt"/>
                  </a:rPr>
                  <a:t>答辩学生：</a:t>
                </a:r>
                <a:r>
                  <a:rPr lang="en-US" altLang="zh-CN" sz="1400" dirty="0">
                    <a:solidFill>
                      <a:srgbClr val="475174"/>
                    </a:solidFill>
                    <a:sym typeface="+mn-lt"/>
                  </a:rPr>
                  <a:t>51PPT</a:t>
                </a:r>
                <a:endParaRPr lang="zh-CN" altLang="en-US" sz="1400" dirty="0">
                  <a:solidFill>
                    <a:srgbClr val="475174"/>
                  </a:solidFill>
                  <a:sym typeface="+mn-lt"/>
                </a:endParaRPr>
              </a:p>
            </p:txBody>
          </p:sp>
          <p:sp>
            <p:nvSpPr>
              <p:cNvPr id="39" name="graduate_57239">
                <a:extLst>
                  <a:ext uri="{FF2B5EF4-FFF2-40B4-BE49-F238E27FC236}">
                    <a16:creationId xmlns:a16="http://schemas.microsoft.com/office/drawing/2014/main" id="{796C65A9-3A4F-DFE5-6E39-8DFF650C1B68}"/>
                  </a:ext>
                </a:extLst>
              </p:cNvPr>
              <p:cNvSpPr/>
              <p:nvPr/>
            </p:nvSpPr>
            <p:spPr>
              <a:xfrm>
                <a:off x="2608890" y="5900679"/>
                <a:ext cx="211529" cy="307777"/>
              </a:xfrm>
              <a:custGeom>
                <a:avLst/>
                <a:gdLst>
                  <a:gd name="connsiteX0" fmla="*/ 142468 w 412043"/>
                  <a:gd name="connsiteY0" fmla="*/ 396851 h 599527"/>
                  <a:gd name="connsiteX1" fmla="*/ 153964 w 412043"/>
                  <a:gd name="connsiteY1" fmla="*/ 405753 h 599527"/>
                  <a:gd name="connsiteX2" fmla="*/ 144814 w 412043"/>
                  <a:gd name="connsiteY2" fmla="*/ 585910 h 599527"/>
                  <a:gd name="connsiteX3" fmla="*/ 135898 w 412043"/>
                  <a:gd name="connsiteY3" fmla="*/ 595046 h 599527"/>
                  <a:gd name="connsiteX4" fmla="*/ 15768 w 412043"/>
                  <a:gd name="connsiteY4" fmla="*/ 599498 h 599527"/>
                  <a:gd name="connsiteX5" fmla="*/ 6383 w 412043"/>
                  <a:gd name="connsiteY5" fmla="*/ 590127 h 599527"/>
                  <a:gd name="connsiteX6" fmla="*/ 142468 w 412043"/>
                  <a:gd name="connsiteY6" fmla="*/ 396851 h 599527"/>
                  <a:gd name="connsiteX7" fmla="*/ 275305 w 412043"/>
                  <a:gd name="connsiteY7" fmla="*/ 271238 h 599527"/>
                  <a:gd name="connsiteX8" fmla="*/ 222034 w 412043"/>
                  <a:gd name="connsiteY8" fmla="*/ 284828 h 599527"/>
                  <a:gd name="connsiteX9" fmla="*/ 158437 w 412043"/>
                  <a:gd name="connsiteY9" fmla="*/ 287640 h 599527"/>
                  <a:gd name="connsiteX10" fmla="*/ 99299 w 412043"/>
                  <a:gd name="connsiteY10" fmla="*/ 277096 h 599527"/>
                  <a:gd name="connsiteX11" fmla="*/ 205137 w 412043"/>
                  <a:gd name="connsiteY11" fmla="*/ 392382 h 599527"/>
                  <a:gd name="connsiteX12" fmla="*/ 312148 w 412043"/>
                  <a:gd name="connsiteY12" fmla="*/ 309432 h 599527"/>
                  <a:gd name="connsiteX13" fmla="*/ 305108 w 412043"/>
                  <a:gd name="connsiteY13" fmla="*/ 310604 h 599527"/>
                  <a:gd name="connsiteX14" fmla="*/ 275305 w 412043"/>
                  <a:gd name="connsiteY14" fmla="*/ 271238 h 599527"/>
                  <a:gd name="connsiteX15" fmla="*/ 93667 w 412043"/>
                  <a:gd name="connsiteY15" fmla="*/ 210314 h 599527"/>
                  <a:gd name="connsiteX16" fmla="*/ 93667 w 412043"/>
                  <a:gd name="connsiteY16" fmla="*/ 212892 h 599527"/>
                  <a:gd name="connsiteX17" fmla="*/ 100003 w 412043"/>
                  <a:gd name="connsiteY17" fmla="*/ 213595 h 599527"/>
                  <a:gd name="connsiteX18" fmla="*/ 93667 w 412043"/>
                  <a:gd name="connsiteY18" fmla="*/ 210314 h 599527"/>
                  <a:gd name="connsiteX19" fmla="*/ 80202 w 412043"/>
                  <a:gd name="connsiteY19" fmla="*/ 186355 h 599527"/>
                  <a:gd name="connsiteX20" fmla="*/ 89443 w 412043"/>
                  <a:gd name="connsiteY20" fmla="*/ 186413 h 599527"/>
                  <a:gd name="connsiteX21" fmla="*/ 269203 w 412043"/>
                  <a:gd name="connsiteY21" fmla="*/ 193209 h 599527"/>
                  <a:gd name="connsiteX22" fmla="*/ 279059 w 412043"/>
                  <a:gd name="connsiteY22" fmla="*/ 193209 h 599527"/>
                  <a:gd name="connsiteX23" fmla="*/ 284222 w 412043"/>
                  <a:gd name="connsiteY23" fmla="*/ 197661 h 599527"/>
                  <a:gd name="connsiteX24" fmla="*/ 288681 w 412043"/>
                  <a:gd name="connsiteY24" fmla="*/ 255304 h 599527"/>
                  <a:gd name="connsiteX25" fmla="*/ 312383 w 412043"/>
                  <a:gd name="connsiteY25" fmla="*/ 289280 h 599527"/>
                  <a:gd name="connsiteX26" fmla="*/ 314965 w 412043"/>
                  <a:gd name="connsiteY26" fmla="*/ 201175 h 599527"/>
                  <a:gd name="connsiteX27" fmla="*/ 330688 w 412043"/>
                  <a:gd name="connsiteY27" fmla="*/ 199067 h 599527"/>
                  <a:gd name="connsiteX28" fmla="*/ 260051 w 412043"/>
                  <a:gd name="connsiteY28" fmla="*/ 401287 h 599527"/>
                  <a:gd name="connsiteX29" fmla="*/ 263102 w 412043"/>
                  <a:gd name="connsiteY29" fmla="*/ 401990 h 599527"/>
                  <a:gd name="connsiteX30" fmla="*/ 401325 w 412043"/>
                  <a:gd name="connsiteY30" fmla="*/ 590150 h 599527"/>
                  <a:gd name="connsiteX31" fmla="*/ 389591 w 412043"/>
                  <a:gd name="connsiteY31" fmla="*/ 599289 h 599527"/>
                  <a:gd name="connsiteX32" fmla="*/ 262867 w 412043"/>
                  <a:gd name="connsiteY32" fmla="*/ 595071 h 599527"/>
                  <a:gd name="connsiteX33" fmla="*/ 253480 w 412043"/>
                  <a:gd name="connsiteY33" fmla="*/ 585698 h 599527"/>
                  <a:gd name="connsiteX34" fmla="*/ 247144 w 412043"/>
                  <a:gd name="connsiteY34" fmla="*/ 414643 h 599527"/>
                  <a:gd name="connsiteX35" fmla="*/ 248786 w 412043"/>
                  <a:gd name="connsiteY35" fmla="*/ 410660 h 599527"/>
                  <a:gd name="connsiteX36" fmla="*/ 251603 w 412043"/>
                  <a:gd name="connsiteY36" fmla="*/ 404802 h 599527"/>
                  <a:gd name="connsiteX37" fmla="*/ 205137 w 412043"/>
                  <a:gd name="connsiteY37" fmla="*/ 410894 h 599527"/>
                  <a:gd name="connsiteX38" fmla="*/ 75362 w 412043"/>
                  <a:gd name="connsiteY38" fmla="*/ 194380 h 599527"/>
                  <a:gd name="connsiteX39" fmla="*/ 80202 w 412043"/>
                  <a:gd name="connsiteY39" fmla="*/ 186355 h 599527"/>
                  <a:gd name="connsiteX40" fmla="*/ 204675 w 412043"/>
                  <a:gd name="connsiteY40" fmla="*/ 1071 h 599527"/>
                  <a:gd name="connsiteX41" fmla="*/ 297143 w 412043"/>
                  <a:gd name="connsiteY41" fmla="*/ 36212 h 599527"/>
                  <a:gd name="connsiteX42" fmla="*/ 407917 w 412043"/>
                  <a:gd name="connsiteY42" fmla="*/ 88689 h 599527"/>
                  <a:gd name="connsiteX43" fmla="*/ 405335 w 412043"/>
                  <a:gd name="connsiteY43" fmla="*/ 105790 h 599527"/>
                  <a:gd name="connsiteX44" fmla="*/ 367785 w 412043"/>
                  <a:gd name="connsiteY44" fmla="*/ 126172 h 599527"/>
                  <a:gd name="connsiteX45" fmla="*/ 313102 w 412043"/>
                  <a:gd name="connsiteY45" fmla="*/ 136948 h 599527"/>
                  <a:gd name="connsiteX46" fmla="*/ 200216 w 412043"/>
                  <a:gd name="connsiteY46" fmla="*/ 93608 h 599527"/>
                  <a:gd name="connsiteX47" fmla="*/ 282123 w 412043"/>
                  <a:gd name="connsiteY47" fmla="*/ 147256 h 599527"/>
                  <a:gd name="connsiteX48" fmla="*/ 285643 w 412043"/>
                  <a:gd name="connsiteY48" fmla="*/ 153347 h 599527"/>
                  <a:gd name="connsiteX49" fmla="*/ 285174 w 412043"/>
                  <a:gd name="connsiteY49" fmla="*/ 165530 h 599527"/>
                  <a:gd name="connsiteX50" fmla="*/ 172757 w 412043"/>
                  <a:gd name="connsiteY50" fmla="*/ 198328 h 599527"/>
                  <a:gd name="connsiteX51" fmla="*/ 8474 w 412043"/>
                  <a:gd name="connsiteY51" fmla="*/ 110242 h 599527"/>
                  <a:gd name="connsiteX52" fmla="*/ 3310 w 412043"/>
                  <a:gd name="connsiteY52" fmla="*/ 97122 h 599527"/>
                  <a:gd name="connsiteX53" fmla="*/ 113146 w 412043"/>
                  <a:gd name="connsiteY53" fmla="*/ 45114 h 599527"/>
                  <a:gd name="connsiteX54" fmla="*/ 204675 w 412043"/>
                  <a:gd name="connsiteY54" fmla="*/ 1071 h 59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2043" h="599527">
                    <a:moveTo>
                      <a:pt x="142468" y="396851"/>
                    </a:moveTo>
                    <a:cubicBezTo>
                      <a:pt x="148333" y="395679"/>
                      <a:pt x="153730" y="399662"/>
                      <a:pt x="153964" y="405753"/>
                    </a:cubicBezTo>
                    <a:cubicBezTo>
                      <a:pt x="156545" y="464556"/>
                      <a:pt x="165461" y="529215"/>
                      <a:pt x="144814" y="585910"/>
                    </a:cubicBezTo>
                    <a:cubicBezTo>
                      <a:pt x="145048" y="590595"/>
                      <a:pt x="142233" y="595515"/>
                      <a:pt x="135898" y="595046"/>
                    </a:cubicBezTo>
                    <a:cubicBezTo>
                      <a:pt x="95776" y="591532"/>
                      <a:pt x="55889" y="595046"/>
                      <a:pt x="15768" y="599498"/>
                    </a:cubicBezTo>
                    <a:cubicBezTo>
                      <a:pt x="10606" y="599966"/>
                      <a:pt x="6383" y="594812"/>
                      <a:pt x="6383" y="590127"/>
                    </a:cubicBezTo>
                    <a:cubicBezTo>
                      <a:pt x="5913" y="512348"/>
                      <a:pt x="62224" y="414655"/>
                      <a:pt x="142468" y="396851"/>
                    </a:cubicBezTo>
                    <a:close/>
                    <a:moveTo>
                      <a:pt x="275305" y="271238"/>
                    </a:moveTo>
                    <a:cubicBezTo>
                      <a:pt x="260285" y="280845"/>
                      <a:pt x="239165" y="282251"/>
                      <a:pt x="222034" y="284828"/>
                    </a:cubicBezTo>
                    <a:cubicBezTo>
                      <a:pt x="201148" y="287875"/>
                      <a:pt x="179557" y="289280"/>
                      <a:pt x="158437" y="287640"/>
                    </a:cubicBezTo>
                    <a:cubicBezTo>
                      <a:pt x="143887" y="286469"/>
                      <a:pt x="116899" y="285531"/>
                      <a:pt x="99299" y="277096"/>
                    </a:cubicBezTo>
                    <a:cubicBezTo>
                      <a:pt x="110329" y="336145"/>
                      <a:pt x="139663" y="391679"/>
                      <a:pt x="205137" y="392382"/>
                    </a:cubicBezTo>
                    <a:cubicBezTo>
                      <a:pt x="262163" y="392851"/>
                      <a:pt x="296895" y="356062"/>
                      <a:pt x="312148" y="309432"/>
                    </a:cubicBezTo>
                    <a:cubicBezTo>
                      <a:pt x="310036" y="310135"/>
                      <a:pt x="307690" y="310604"/>
                      <a:pt x="305108" y="310604"/>
                    </a:cubicBezTo>
                    <a:cubicBezTo>
                      <a:pt x="287977" y="310604"/>
                      <a:pt x="279294" y="293030"/>
                      <a:pt x="275305" y="271238"/>
                    </a:cubicBezTo>
                    <a:close/>
                    <a:moveTo>
                      <a:pt x="93667" y="210314"/>
                    </a:moveTo>
                    <a:cubicBezTo>
                      <a:pt x="93667" y="211251"/>
                      <a:pt x="93667" y="212189"/>
                      <a:pt x="93667" y="212892"/>
                    </a:cubicBezTo>
                    <a:cubicBezTo>
                      <a:pt x="95779" y="213126"/>
                      <a:pt x="97891" y="213360"/>
                      <a:pt x="100003" y="213595"/>
                    </a:cubicBezTo>
                    <a:cubicBezTo>
                      <a:pt x="97891" y="212423"/>
                      <a:pt x="95779" y="211486"/>
                      <a:pt x="93667" y="210314"/>
                    </a:cubicBezTo>
                    <a:close/>
                    <a:moveTo>
                      <a:pt x="80202" y="186355"/>
                    </a:moveTo>
                    <a:cubicBezTo>
                      <a:pt x="82872" y="184714"/>
                      <a:pt x="86275" y="184422"/>
                      <a:pt x="89443" y="186413"/>
                    </a:cubicBezTo>
                    <a:cubicBezTo>
                      <a:pt x="144356" y="220156"/>
                      <a:pt x="213820" y="232340"/>
                      <a:pt x="269203" y="193209"/>
                    </a:cubicBezTo>
                    <a:cubicBezTo>
                      <a:pt x="272958" y="190397"/>
                      <a:pt x="276713" y="191100"/>
                      <a:pt x="279059" y="193209"/>
                    </a:cubicBezTo>
                    <a:cubicBezTo>
                      <a:pt x="281641" y="192271"/>
                      <a:pt x="284692" y="194380"/>
                      <a:pt x="284222" y="197661"/>
                    </a:cubicBezTo>
                    <a:cubicBezTo>
                      <a:pt x="281876" y="216172"/>
                      <a:pt x="285630" y="237261"/>
                      <a:pt x="288681" y="255304"/>
                    </a:cubicBezTo>
                    <a:cubicBezTo>
                      <a:pt x="289620" y="261162"/>
                      <a:pt x="304404" y="314587"/>
                      <a:pt x="312383" y="289280"/>
                    </a:cubicBezTo>
                    <a:cubicBezTo>
                      <a:pt x="321301" y="261162"/>
                      <a:pt x="315434" y="229997"/>
                      <a:pt x="314965" y="201175"/>
                    </a:cubicBezTo>
                    <a:cubicBezTo>
                      <a:pt x="314730" y="192037"/>
                      <a:pt x="328341" y="190397"/>
                      <a:pt x="330688" y="199067"/>
                    </a:cubicBezTo>
                    <a:cubicBezTo>
                      <a:pt x="349227" y="270300"/>
                      <a:pt x="328576" y="369887"/>
                      <a:pt x="260051" y="401287"/>
                    </a:cubicBezTo>
                    <a:cubicBezTo>
                      <a:pt x="261224" y="401287"/>
                      <a:pt x="262163" y="401521"/>
                      <a:pt x="263102" y="401990"/>
                    </a:cubicBezTo>
                    <a:cubicBezTo>
                      <a:pt x="332330" y="431983"/>
                      <a:pt x="406018" y="510481"/>
                      <a:pt x="401325" y="590150"/>
                    </a:cubicBezTo>
                    <a:cubicBezTo>
                      <a:pt x="401090" y="596711"/>
                      <a:pt x="395693" y="600226"/>
                      <a:pt x="389591" y="599289"/>
                    </a:cubicBezTo>
                    <a:cubicBezTo>
                      <a:pt x="347584" y="591790"/>
                      <a:pt x="305108" y="600460"/>
                      <a:pt x="262867" y="595071"/>
                    </a:cubicBezTo>
                    <a:cubicBezTo>
                      <a:pt x="257704" y="594368"/>
                      <a:pt x="253480" y="591322"/>
                      <a:pt x="253480" y="585698"/>
                    </a:cubicBezTo>
                    <a:cubicBezTo>
                      <a:pt x="252776" y="529226"/>
                      <a:pt x="239634" y="471115"/>
                      <a:pt x="247144" y="414643"/>
                    </a:cubicBezTo>
                    <a:cubicBezTo>
                      <a:pt x="247378" y="413003"/>
                      <a:pt x="248082" y="411831"/>
                      <a:pt x="248786" y="410660"/>
                    </a:cubicBezTo>
                    <a:cubicBezTo>
                      <a:pt x="249021" y="408551"/>
                      <a:pt x="249960" y="406442"/>
                      <a:pt x="251603" y="404802"/>
                    </a:cubicBezTo>
                    <a:cubicBezTo>
                      <a:pt x="237757" y="409722"/>
                      <a:pt x="222268" y="411831"/>
                      <a:pt x="205137" y="410894"/>
                    </a:cubicBezTo>
                    <a:cubicBezTo>
                      <a:pt x="96248" y="404802"/>
                      <a:pt x="70903" y="284360"/>
                      <a:pt x="75362" y="194380"/>
                    </a:cubicBezTo>
                    <a:cubicBezTo>
                      <a:pt x="75597" y="190983"/>
                      <a:pt x="77533" y="187995"/>
                      <a:pt x="80202" y="186355"/>
                    </a:cubicBezTo>
                    <a:close/>
                    <a:moveTo>
                      <a:pt x="204675" y="1071"/>
                    </a:moveTo>
                    <a:cubicBezTo>
                      <a:pt x="234481" y="-6191"/>
                      <a:pt x="272031" y="25435"/>
                      <a:pt x="297143" y="36212"/>
                    </a:cubicBezTo>
                    <a:cubicBezTo>
                      <a:pt x="334459" y="52142"/>
                      <a:pt x="374121" y="65730"/>
                      <a:pt x="407917" y="88689"/>
                    </a:cubicBezTo>
                    <a:cubicBezTo>
                      <a:pt x="415192" y="93843"/>
                      <a:pt x="411907" y="104150"/>
                      <a:pt x="405335" y="105790"/>
                    </a:cubicBezTo>
                    <a:cubicBezTo>
                      <a:pt x="398295" y="117035"/>
                      <a:pt x="379519" y="122189"/>
                      <a:pt x="367785" y="126172"/>
                    </a:cubicBezTo>
                    <a:cubicBezTo>
                      <a:pt x="351122" y="132029"/>
                      <a:pt x="331173" y="139291"/>
                      <a:pt x="313102" y="136948"/>
                    </a:cubicBezTo>
                    <a:cubicBezTo>
                      <a:pt x="271562" y="131092"/>
                      <a:pt x="243164" y="83769"/>
                      <a:pt x="200216" y="93608"/>
                    </a:cubicBezTo>
                    <a:cubicBezTo>
                      <a:pt x="211481" y="122658"/>
                      <a:pt x="255368" y="139760"/>
                      <a:pt x="282123" y="147256"/>
                    </a:cubicBezTo>
                    <a:cubicBezTo>
                      <a:pt x="285174" y="148193"/>
                      <a:pt x="286113" y="150770"/>
                      <a:pt x="285643" y="153347"/>
                    </a:cubicBezTo>
                    <a:cubicBezTo>
                      <a:pt x="288459" y="156627"/>
                      <a:pt x="289398" y="161547"/>
                      <a:pt x="285174" y="165530"/>
                    </a:cubicBezTo>
                    <a:cubicBezTo>
                      <a:pt x="254899" y="193408"/>
                      <a:pt x="213358" y="214961"/>
                      <a:pt x="172757" y="198328"/>
                    </a:cubicBezTo>
                    <a:cubicBezTo>
                      <a:pt x="115493" y="174666"/>
                      <a:pt x="65738" y="134840"/>
                      <a:pt x="8474" y="110242"/>
                    </a:cubicBezTo>
                    <a:cubicBezTo>
                      <a:pt x="728" y="112584"/>
                      <a:pt x="-3261" y="101339"/>
                      <a:pt x="3310" y="97122"/>
                    </a:cubicBezTo>
                    <a:cubicBezTo>
                      <a:pt x="37341" y="75569"/>
                      <a:pt x="76769" y="61982"/>
                      <a:pt x="113146" y="45114"/>
                    </a:cubicBezTo>
                    <a:cubicBezTo>
                      <a:pt x="142482" y="31526"/>
                      <a:pt x="173226" y="8568"/>
                      <a:pt x="204675" y="1071"/>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475174"/>
                  </a:solidFill>
                </a:endParaRPr>
              </a:p>
            </p:txBody>
          </p:sp>
        </p:grpSp>
        <p:grpSp>
          <p:nvGrpSpPr>
            <p:cNvPr id="32" name="组合 31">
              <a:extLst>
                <a:ext uri="{FF2B5EF4-FFF2-40B4-BE49-F238E27FC236}">
                  <a16:creationId xmlns:a16="http://schemas.microsoft.com/office/drawing/2014/main" id="{ED0266B5-5085-723B-DC97-E2EB44666F23}"/>
                </a:ext>
              </a:extLst>
            </p:cNvPr>
            <p:cNvGrpSpPr/>
            <p:nvPr/>
          </p:nvGrpSpPr>
          <p:grpSpPr>
            <a:xfrm>
              <a:off x="4694640" y="5897744"/>
              <a:ext cx="2205242" cy="317242"/>
              <a:chOff x="4759954" y="5897744"/>
              <a:chExt cx="2205242" cy="317242"/>
            </a:xfrm>
          </p:grpSpPr>
          <p:sp>
            <p:nvSpPr>
              <p:cNvPr id="36" name="university-teacher_65684">
                <a:extLst>
                  <a:ext uri="{FF2B5EF4-FFF2-40B4-BE49-F238E27FC236}">
                    <a16:creationId xmlns:a16="http://schemas.microsoft.com/office/drawing/2014/main" id="{7CB20301-2EC8-F9E5-0597-EF12E7AEAAD7}"/>
                  </a:ext>
                </a:extLst>
              </p:cNvPr>
              <p:cNvSpPr/>
              <p:nvPr/>
            </p:nvSpPr>
            <p:spPr>
              <a:xfrm>
                <a:off x="4759954" y="5897744"/>
                <a:ext cx="138508" cy="307777"/>
              </a:xfrm>
              <a:custGeom>
                <a:avLst/>
                <a:gdLst>
                  <a:gd name="T0" fmla="*/ 215 w 257"/>
                  <a:gd name="T1" fmla="*/ 163 h 572"/>
                  <a:gd name="T2" fmla="*/ 201 w 257"/>
                  <a:gd name="T3" fmla="*/ 163 h 572"/>
                  <a:gd name="T4" fmla="*/ 226 w 257"/>
                  <a:gd name="T5" fmla="*/ 97 h 572"/>
                  <a:gd name="T6" fmla="*/ 129 w 257"/>
                  <a:gd name="T7" fmla="*/ 0 h 572"/>
                  <a:gd name="T8" fmla="*/ 31 w 257"/>
                  <a:gd name="T9" fmla="*/ 97 h 572"/>
                  <a:gd name="T10" fmla="*/ 56 w 257"/>
                  <a:gd name="T11" fmla="*/ 163 h 572"/>
                  <a:gd name="T12" fmla="*/ 42 w 257"/>
                  <a:gd name="T13" fmla="*/ 163 h 572"/>
                  <a:gd name="T14" fmla="*/ 0 w 257"/>
                  <a:gd name="T15" fmla="*/ 205 h 572"/>
                  <a:gd name="T16" fmla="*/ 0 w 257"/>
                  <a:gd name="T17" fmla="*/ 323 h 572"/>
                  <a:gd name="T18" fmla="*/ 39 w 257"/>
                  <a:gd name="T19" fmla="*/ 365 h 572"/>
                  <a:gd name="T20" fmla="*/ 39 w 257"/>
                  <a:gd name="T21" fmla="*/ 522 h 572"/>
                  <a:gd name="T22" fmla="*/ 89 w 257"/>
                  <a:gd name="T23" fmla="*/ 572 h 572"/>
                  <a:gd name="T24" fmla="*/ 128 w 257"/>
                  <a:gd name="T25" fmla="*/ 554 h 572"/>
                  <a:gd name="T26" fmla="*/ 167 w 257"/>
                  <a:gd name="T27" fmla="*/ 572 h 572"/>
                  <a:gd name="T28" fmla="*/ 218 w 257"/>
                  <a:gd name="T29" fmla="*/ 522 h 572"/>
                  <a:gd name="T30" fmla="*/ 218 w 257"/>
                  <a:gd name="T31" fmla="*/ 365 h 572"/>
                  <a:gd name="T32" fmla="*/ 257 w 257"/>
                  <a:gd name="T33" fmla="*/ 323 h 572"/>
                  <a:gd name="T34" fmla="*/ 257 w 257"/>
                  <a:gd name="T35" fmla="*/ 205 h 572"/>
                  <a:gd name="T36" fmla="*/ 215 w 257"/>
                  <a:gd name="T37" fmla="*/ 163 h 572"/>
                  <a:gd name="T38" fmla="*/ 160 w 257"/>
                  <a:gd name="T39" fmla="*/ 289 h 572"/>
                  <a:gd name="T40" fmla="*/ 133 w 257"/>
                  <a:gd name="T41" fmla="*/ 316 h 572"/>
                  <a:gd name="T42" fmla="*/ 128 w 257"/>
                  <a:gd name="T43" fmla="*/ 318 h 572"/>
                  <a:gd name="T44" fmla="*/ 124 w 257"/>
                  <a:gd name="T45" fmla="*/ 316 h 572"/>
                  <a:gd name="T46" fmla="*/ 96 w 257"/>
                  <a:gd name="T47" fmla="*/ 289 h 572"/>
                  <a:gd name="T48" fmla="*/ 95 w 257"/>
                  <a:gd name="T49" fmla="*/ 283 h 572"/>
                  <a:gd name="T50" fmla="*/ 112 w 257"/>
                  <a:gd name="T51" fmla="*/ 213 h 572"/>
                  <a:gd name="T52" fmla="*/ 97 w 257"/>
                  <a:gd name="T53" fmla="*/ 199 h 572"/>
                  <a:gd name="T54" fmla="*/ 96 w 257"/>
                  <a:gd name="T55" fmla="*/ 192 h 572"/>
                  <a:gd name="T56" fmla="*/ 101 w 257"/>
                  <a:gd name="T57" fmla="*/ 188 h 572"/>
                  <a:gd name="T58" fmla="*/ 155 w 257"/>
                  <a:gd name="T59" fmla="*/ 188 h 572"/>
                  <a:gd name="T60" fmla="*/ 161 w 257"/>
                  <a:gd name="T61" fmla="*/ 192 h 572"/>
                  <a:gd name="T62" fmla="*/ 159 w 257"/>
                  <a:gd name="T63" fmla="*/ 199 h 572"/>
                  <a:gd name="T64" fmla="*/ 145 w 257"/>
                  <a:gd name="T65" fmla="*/ 213 h 572"/>
                  <a:gd name="T66" fmla="*/ 162 w 257"/>
                  <a:gd name="T67" fmla="*/ 283 h 572"/>
                  <a:gd name="T68" fmla="*/ 160 w 257"/>
                  <a:gd name="T69" fmla="*/ 28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7" h="572">
                    <a:moveTo>
                      <a:pt x="215" y="163"/>
                    </a:moveTo>
                    <a:lnTo>
                      <a:pt x="201" y="163"/>
                    </a:lnTo>
                    <a:cubicBezTo>
                      <a:pt x="216" y="145"/>
                      <a:pt x="226" y="123"/>
                      <a:pt x="226" y="97"/>
                    </a:cubicBezTo>
                    <a:cubicBezTo>
                      <a:pt x="226" y="44"/>
                      <a:pt x="182" y="0"/>
                      <a:pt x="129" y="0"/>
                    </a:cubicBezTo>
                    <a:cubicBezTo>
                      <a:pt x="75" y="0"/>
                      <a:pt x="31" y="44"/>
                      <a:pt x="31" y="97"/>
                    </a:cubicBezTo>
                    <a:cubicBezTo>
                      <a:pt x="31" y="123"/>
                      <a:pt x="41" y="145"/>
                      <a:pt x="56" y="163"/>
                    </a:cubicBezTo>
                    <a:lnTo>
                      <a:pt x="42" y="163"/>
                    </a:lnTo>
                    <a:cubicBezTo>
                      <a:pt x="19" y="163"/>
                      <a:pt x="0" y="181"/>
                      <a:pt x="0" y="205"/>
                    </a:cubicBezTo>
                    <a:lnTo>
                      <a:pt x="0" y="323"/>
                    </a:lnTo>
                    <a:cubicBezTo>
                      <a:pt x="0" y="345"/>
                      <a:pt x="17" y="363"/>
                      <a:pt x="39" y="365"/>
                    </a:cubicBezTo>
                    <a:lnTo>
                      <a:pt x="39" y="522"/>
                    </a:lnTo>
                    <a:cubicBezTo>
                      <a:pt x="39" y="550"/>
                      <a:pt x="61" y="572"/>
                      <a:pt x="89" y="572"/>
                    </a:cubicBezTo>
                    <a:cubicBezTo>
                      <a:pt x="105" y="572"/>
                      <a:pt x="119" y="565"/>
                      <a:pt x="128" y="554"/>
                    </a:cubicBezTo>
                    <a:cubicBezTo>
                      <a:pt x="137" y="565"/>
                      <a:pt x="151" y="572"/>
                      <a:pt x="167" y="572"/>
                    </a:cubicBezTo>
                    <a:cubicBezTo>
                      <a:pt x="195" y="572"/>
                      <a:pt x="218" y="550"/>
                      <a:pt x="218" y="522"/>
                    </a:cubicBezTo>
                    <a:lnTo>
                      <a:pt x="218" y="365"/>
                    </a:lnTo>
                    <a:cubicBezTo>
                      <a:pt x="239" y="363"/>
                      <a:pt x="257" y="345"/>
                      <a:pt x="257" y="323"/>
                    </a:cubicBezTo>
                    <a:lnTo>
                      <a:pt x="257" y="205"/>
                    </a:lnTo>
                    <a:cubicBezTo>
                      <a:pt x="257" y="181"/>
                      <a:pt x="238" y="163"/>
                      <a:pt x="215" y="163"/>
                    </a:cubicBezTo>
                    <a:close/>
                    <a:moveTo>
                      <a:pt x="160" y="289"/>
                    </a:moveTo>
                    <a:lnTo>
                      <a:pt x="133" y="316"/>
                    </a:lnTo>
                    <a:cubicBezTo>
                      <a:pt x="131" y="318"/>
                      <a:pt x="130" y="318"/>
                      <a:pt x="128" y="318"/>
                    </a:cubicBezTo>
                    <a:cubicBezTo>
                      <a:pt x="127" y="318"/>
                      <a:pt x="125" y="318"/>
                      <a:pt x="124" y="316"/>
                    </a:cubicBezTo>
                    <a:lnTo>
                      <a:pt x="96" y="289"/>
                    </a:lnTo>
                    <a:cubicBezTo>
                      <a:pt x="95" y="287"/>
                      <a:pt x="94" y="285"/>
                      <a:pt x="95" y="283"/>
                    </a:cubicBezTo>
                    <a:lnTo>
                      <a:pt x="112" y="213"/>
                    </a:lnTo>
                    <a:lnTo>
                      <a:pt x="97" y="199"/>
                    </a:lnTo>
                    <a:cubicBezTo>
                      <a:pt x="95" y="197"/>
                      <a:pt x="95" y="194"/>
                      <a:pt x="96" y="192"/>
                    </a:cubicBezTo>
                    <a:cubicBezTo>
                      <a:pt x="97" y="189"/>
                      <a:pt x="99" y="188"/>
                      <a:pt x="101" y="188"/>
                    </a:cubicBezTo>
                    <a:lnTo>
                      <a:pt x="155" y="188"/>
                    </a:lnTo>
                    <a:cubicBezTo>
                      <a:pt x="157" y="188"/>
                      <a:pt x="160" y="189"/>
                      <a:pt x="161" y="192"/>
                    </a:cubicBezTo>
                    <a:cubicBezTo>
                      <a:pt x="162" y="194"/>
                      <a:pt x="161" y="197"/>
                      <a:pt x="159" y="199"/>
                    </a:cubicBezTo>
                    <a:lnTo>
                      <a:pt x="145" y="213"/>
                    </a:lnTo>
                    <a:lnTo>
                      <a:pt x="162" y="283"/>
                    </a:lnTo>
                    <a:cubicBezTo>
                      <a:pt x="162" y="285"/>
                      <a:pt x="162" y="287"/>
                      <a:pt x="160" y="289"/>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475174"/>
                  </a:solidFill>
                </a:endParaRPr>
              </a:p>
            </p:txBody>
          </p:sp>
          <p:sp>
            <p:nvSpPr>
              <p:cNvPr id="37" name="文本框 36">
                <a:extLst>
                  <a:ext uri="{FF2B5EF4-FFF2-40B4-BE49-F238E27FC236}">
                    <a16:creationId xmlns:a16="http://schemas.microsoft.com/office/drawing/2014/main" id="{A7B0662F-E1DE-AAF6-1D45-435F382EA44A}"/>
                  </a:ext>
                </a:extLst>
              </p:cNvPr>
              <p:cNvSpPr txBox="1"/>
              <p:nvPr/>
            </p:nvSpPr>
            <p:spPr>
              <a:xfrm>
                <a:off x="4938068" y="5907209"/>
                <a:ext cx="2027128" cy="307777"/>
              </a:xfrm>
              <a:prstGeom prst="rect">
                <a:avLst/>
              </a:prstGeom>
              <a:noFill/>
            </p:spPr>
            <p:txBody>
              <a:bodyPr wrap="square" rtlCol="0">
                <a:spAutoFit/>
              </a:bodyPr>
              <a:lstStyle>
                <a:defPPr>
                  <a:defRPr lang="zh-CN"/>
                </a:defPPr>
                <a:lvl1pPr>
                  <a:defRPr sz="1000" b="1">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sz="1400" dirty="0">
                    <a:solidFill>
                      <a:srgbClr val="475174"/>
                    </a:solidFill>
                    <a:sym typeface="+mn-lt"/>
                  </a:rPr>
                  <a:t>指导老师：</a:t>
                </a:r>
                <a:r>
                  <a:rPr lang="en-US" altLang="zh-CN" sz="1400" dirty="0">
                    <a:solidFill>
                      <a:srgbClr val="475174"/>
                    </a:solidFill>
                    <a:sym typeface="+mn-lt"/>
                  </a:rPr>
                  <a:t>51PPT</a:t>
                </a:r>
                <a:endParaRPr lang="zh-CN" altLang="en-US" sz="1400" dirty="0">
                  <a:solidFill>
                    <a:srgbClr val="475174"/>
                  </a:solidFill>
                  <a:sym typeface="+mn-lt"/>
                </a:endParaRPr>
              </a:p>
            </p:txBody>
          </p:sp>
        </p:grpSp>
        <p:grpSp>
          <p:nvGrpSpPr>
            <p:cNvPr id="33" name="组合 32">
              <a:extLst>
                <a:ext uri="{FF2B5EF4-FFF2-40B4-BE49-F238E27FC236}">
                  <a16:creationId xmlns:a16="http://schemas.microsoft.com/office/drawing/2014/main" id="{DF84E6EC-27B7-3012-591A-55922C92C96C}"/>
                </a:ext>
              </a:extLst>
            </p:cNvPr>
            <p:cNvGrpSpPr/>
            <p:nvPr/>
          </p:nvGrpSpPr>
          <p:grpSpPr>
            <a:xfrm>
              <a:off x="6713006" y="5894793"/>
              <a:ext cx="1913954" cy="313663"/>
              <a:chOff x="7007446" y="5894793"/>
              <a:chExt cx="1913954" cy="313663"/>
            </a:xfrm>
          </p:grpSpPr>
          <p:sp>
            <p:nvSpPr>
              <p:cNvPr id="34" name="文本框 33">
                <a:extLst>
                  <a:ext uri="{FF2B5EF4-FFF2-40B4-BE49-F238E27FC236}">
                    <a16:creationId xmlns:a16="http://schemas.microsoft.com/office/drawing/2014/main" id="{DD411089-860B-4E80-16C2-905C6BB25630}"/>
                  </a:ext>
                </a:extLst>
              </p:cNvPr>
              <p:cNvSpPr txBox="1"/>
              <p:nvPr/>
            </p:nvSpPr>
            <p:spPr>
              <a:xfrm>
                <a:off x="7253195" y="5900679"/>
                <a:ext cx="1668205" cy="307777"/>
              </a:xfrm>
              <a:prstGeom prst="rect">
                <a:avLst/>
              </a:prstGeom>
              <a:noFill/>
            </p:spPr>
            <p:txBody>
              <a:bodyPr wrap="square" rtlCol="0">
                <a:spAutoFit/>
              </a:bodyPr>
              <a:lstStyle>
                <a:defPPr>
                  <a:defRPr lang="zh-CN"/>
                </a:defPPr>
                <a:lvl1pPr>
                  <a:defRPr sz="1000" b="1">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sz="1400" dirty="0">
                    <a:solidFill>
                      <a:srgbClr val="475174"/>
                    </a:solidFill>
                    <a:sym typeface="+mn-lt"/>
                  </a:rPr>
                  <a:t>时间：</a:t>
                </a:r>
                <a:r>
                  <a:rPr lang="en-US" altLang="zh-CN" sz="1400" dirty="0">
                    <a:solidFill>
                      <a:srgbClr val="475174"/>
                    </a:solidFill>
                    <a:sym typeface="+mn-lt"/>
                  </a:rPr>
                  <a:t>2024.03.25</a:t>
                </a:r>
                <a:endParaRPr lang="zh-CN" altLang="en-US" sz="1400" dirty="0">
                  <a:solidFill>
                    <a:srgbClr val="475174"/>
                  </a:solidFill>
                  <a:sym typeface="+mn-lt"/>
                </a:endParaRPr>
              </a:p>
            </p:txBody>
          </p:sp>
          <p:sp>
            <p:nvSpPr>
              <p:cNvPr id="35" name="watch_346578">
                <a:extLst>
                  <a:ext uri="{FF2B5EF4-FFF2-40B4-BE49-F238E27FC236}">
                    <a16:creationId xmlns:a16="http://schemas.microsoft.com/office/drawing/2014/main" id="{61750279-9A65-FD19-DD89-757512AC9EF6}"/>
                  </a:ext>
                </a:extLst>
              </p:cNvPr>
              <p:cNvSpPr/>
              <p:nvPr/>
            </p:nvSpPr>
            <p:spPr>
              <a:xfrm>
                <a:off x="7007446" y="5894793"/>
                <a:ext cx="223172" cy="307777"/>
              </a:xfrm>
              <a:custGeom>
                <a:avLst/>
                <a:gdLst>
                  <a:gd name="connsiteX0" fmla="*/ 102320 w 439481"/>
                  <a:gd name="connsiteY0" fmla="*/ 517598 h 606087"/>
                  <a:gd name="connsiteX1" fmla="*/ 219811 w 439481"/>
                  <a:gd name="connsiteY1" fmla="*/ 547703 h 606087"/>
                  <a:gd name="connsiteX2" fmla="*/ 337303 w 439481"/>
                  <a:gd name="connsiteY2" fmla="*/ 517598 h 606087"/>
                  <a:gd name="connsiteX3" fmla="*/ 337303 w 439481"/>
                  <a:gd name="connsiteY3" fmla="*/ 606087 h 606087"/>
                  <a:gd name="connsiteX4" fmla="*/ 102320 w 439481"/>
                  <a:gd name="connsiteY4" fmla="*/ 606087 h 606087"/>
                  <a:gd name="connsiteX5" fmla="*/ 207075 w 439481"/>
                  <a:gd name="connsiteY5" fmla="*/ 135040 h 606087"/>
                  <a:gd name="connsiteX6" fmla="*/ 207075 w 439481"/>
                  <a:gd name="connsiteY6" fmla="*/ 308224 h 606087"/>
                  <a:gd name="connsiteX7" fmla="*/ 275651 w 439481"/>
                  <a:gd name="connsiteY7" fmla="*/ 376689 h 606087"/>
                  <a:gd name="connsiteX8" fmla="*/ 293565 w 439481"/>
                  <a:gd name="connsiteY8" fmla="*/ 358900 h 606087"/>
                  <a:gd name="connsiteX9" fmla="*/ 232406 w 439481"/>
                  <a:gd name="connsiteY9" fmla="*/ 297838 h 606087"/>
                  <a:gd name="connsiteX10" fmla="*/ 232406 w 439481"/>
                  <a:gd name="connsiteY10" fmla="*/ 135040 h 606087"/>
                  <a:gd name="connsiteX11" fmla="*/ 219789 w 439481"/>
                  <a:gd name="connsiteY11" fmla="*/ 83691 h 606087"/>
                  <a:gd name="connsiteX12" fmla="*/ 439481 w 439481"/>
                  <a:gd name="connsiteY12" fmla="*/ 303031 h 606087"/>
                  <a:gd name="connsiteX13" fmla="*/ 219789 w 439481"/>
                  <a:gd name="connsiteY13" fmla="*/ 522467 h 606087"/>
                  <a:gd name="connsiteX14" fmla="*/ 0 w 439481"/>
                  <a:gd name="connsiteY14" fmla="*/ 303031 h 606087"/>
                  <a:gd name="connsiteX15" fmla="*/ 219789 w 439481"/>
                  <a:gd name="connsiteY15" fmla="*/ 83691 h 606087"/>
                  <a:gd name="connsiteX16" fmla="*/ 102320 w 439481"/>
                  <a:gd name="connsiteY16" fmla="*/ 0 h 606087"/>
                  <a:gd name="connsiteX17" fmla="*/ 337303 w 439481"/>
                  <a:gd name="connsiteY17" fmla="*/ 0 h 606087"/>
                  <a:gd name="connsiteX18" fmla="*/ 337303 w 439481"/>
                  <a:gd name="connsiteY18" fmla="*/ 88489 h 606087"/>
                  <a:gd name="connsiteX19" fmla="*/ 219811 w 439481"/>
                  <a:gd name="connsiteY19" fmla="*/ 58384 h 606087"/>
                  <a:gd name="connsiteX20" fmla="*/ 102320 w 439481"/>
                  <a:gd name="connsiteY20" fmla="*/ 88489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9481" h="606087">
                    <a:moveTo>
                      <a:pt x="102320" y="517598"/>
                    </a:moveTo>
                    <a:cubicBezTo>
                      <a:pt x="137182" y="536739"/>
                      <a:pt x="177245" y="547703"/>
                      <a:pt x="219811" y="547703"/>
                    </a:cubicBezTo>
                    <a:cubicBezTo>
                      <a:pt x="262378" y="547703"/>
                      <a:pt x="302344" y="536739"/>
                      <a:pt x="337303" y="517598"/>
                    </a:cubicBezTo>
                    <a:lnTo>
                      <a:pt x="337303" y="606087"/>
                    </a:lnTo>
                    <a:lnTo>
                      <a:pt x="102320" y="606087"/>
                    </a:lnTo>
                    <a:close/>
                    <a:moveTo>
                      <a:pt x="207075" y="135040"/>
                    </a:moveTo>
                    <a:lnTo>
                      <a:pt x="207075" y="308224"/>
                    </a:lnTo>
                    <a:lnTo>
                      <a:pt x="275651" y="376689"/>
                    </a:lnTo>
                    <a:lnTo>
                      <a:pt x="293565" y="358900"/>
                    </a:lnTo>
                    <a:lnTo>
                      <a:pt x="232406" y="297838"/>
                    </a:lnTo>
                    <a:lnTo>
                      <a:pt x="232406" y="135040"/>
                    </a:lnTo>
                    <a:close/>
                    <a:moveTo>
                      <a:pt x="219789" y="83691"/>
                    </a:moveTo>
                    <a:cubicBezTo>
                      <a:pt x="341144" y="83691"/>
                      <a:pt x="439481" y="181870"/>
                      <a:pt x="439481" y="303031"/>
                    </a:cubicBezTo>
                    <a:cubicBezTo>
                      <a:pt x="439481" y="424192"/>
                      <a:pt x="341144" y="522467"/>
                      <a:pt x="219789" y="522467"/>
                    </a:cubicBezTo>
                    <a:cubicBezTo>
                      <a:pt x="98433" y="522467"/>
                      <a:pt x="0" y="424192"/>
                      <a:pt x="0" y="303031"/>
                    </a:cubicBezTo>
                    <a:cubicBezTo>
                      <a:pt x="0" y="181870"/>
                      <a:pt x="98433" y="83691"/>
                      <a:pt x="219789" y="83691"/>
                    </a:cubicBezTo>
                    <a:close/>
                    <a:moveTo>
                      <a:pt x="102320" y="0"/>
                    </a:moveTo>
                    <a:lnTo>
                      <a:pt x="337303" y="0"/>
                    </a:lnTo>
                    <a:lnTo>
                      <a:pt x="337303" y="88489"/>
                    </a:lnTo>
                    <a:cubicBezTo>
                      <a:pt x="302344" y="69348"/>
                      <a:pt x="262378" y="58384"/>
                      <a:pt x="219811" y="58384"/>
                    </a:cubicBezTo>
                    <a:cubicBezTo>
                      <a:pt x="177245" y="58384"/>
                      <a:pt x="137182" y="69348"/>
                      <a:pt x="102320" y="88489"/>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475174"/>
                  </a:solidFill>
                </a:endParaRPr>
              </a:p>
            </p:txBody>
          </p:sp>
        </p:grpSp>
      </p:grpSp>
      <p:sp>
        <p:nvSpPr>
          <p:cNvPr id="40" name="文本框 39">
            <a:extLst>
              <a:ext uri="{FF2B5EF4-FFF2-40B4-BE49-F238E27FC236}">
                <a16:creationId xmlns:a16="http://schemas.microsoft.com/office/drawing/2014/main" id="{012A068C-FFEF-3ECD-4BD7-E80F952877CD}"/>
              </a:ext>
            </a:extLst>
          </p:cNvPr>
          <p:cNvSpPr txBox="1"/>
          <p:nvPr/>
        </p:nvSpPr>
        <p:spPr>
          <a:xfrm>
            <a:off x="3614640" y="2612926"/>
            <a:ext cx="4962720" cy="615553"/>
          </a:xfrm>
          <a:prstGeom prst="rect">
            <a:avLst/>
          </a:prstGeom>
          <a:noFill/>
        </p:spPr>
        <p:txBody>
          <a:bodyPr wrap="square">
            <a:spAutoFit/>
          </a:bodyPr>
          <a:lstStyle/>
          <a:p>
            <a:pPr algn="ctr">
              <a:lnSpc>
                <a:spcPct val="150000"/>
              </a:lnSpc>
            </a:pPr>
            <a:r>
              <a:rPr lang="zh-CN" altLang="en-US" sz="1200" dirty="0">
                <a:solidFill>
                  <a:srgbClr val="475174"/>
                </a:solidFill>
              </a:rPr>
              <a:t>Your content to play here, or through paste in this box, and select only the text. Your content to play here</a:t>
            </a:r>
          </a:p>
        </p:txBody>
      </p:sp>
    </p:spTree>
    <p:extLst>
      <p:ext uri="{BB962C8B-B14F-4D97-AF65-F5344CB8AC3E}">
        <p14:creationId xmlns:p14="http://schemas.microsoft.com/office/powerpoint/2010/main" val="266029044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p:nvPr/>
        </p:nvSpPr>
        <p:spPr bwMode="auto">
          <a:xfrm>
            <a:off x="3995972" y="1635771"/>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11" name="Freeform 5"/>
          <p:cNvSpPr/>
          <p:nvPr/>
        </p:nvSpPr>
        <p:spPr bwMode="auto">
          <a:xfrm rot="6735232">
            <a:off x="5983836" y="1174270"/>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475174"/>
          </a:solidFill>
          <a:ln>
            <a:noFill/>
          </a:ln>
        </p:spPr>
        <p:txBody>
          <a:bodyPr vert="horz" wrap="square" lIns="91440" tIns="45720" rIns="91440" bIns="45720" numCol="1" anchor="t" anchorCtr="0" compatLnSpc="1"/>
          <a:lstStyle/>
          <a:p>
            <a:endParaRPr lang="en-US"/>
          </a:p>
        </p:txBody>
      </p:sp>
      <p:sp>
        <p:nvSpPr>
          <p:cNvPr id="12" name="Freeform 5"/>
          <p:cNvSpPr/>
          <p:nvPr/>
        </p:nvSpPr>
        <p:spPr bwMode="auto">
          <a:xfrm>
            <a:off x="5299939" y="2934807"/>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13" name="Freeform 7"/>
          <p:cNvSpPr/>
          <p:nvPr/>
        </p:nvSpPr>
        <p:spPr bwMode="auto">
          <a:xfrm rot="5400000">
            <a:off x="3995971" y="2935259"/>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rgbClr val="475174"/>
          </a:solidFill>
          <a:ln>
            <a:noFill/>
          </a:ln>
        </p:spPr>
        <p:txBody>
          <a:bodyPr vert="horz" wrap="square" lIns="91440" tIns="45720" rIns="91440" bIns="45720" numCol="1" anchor="t" anchorCtr="0" compatLnSpc="1"/>
          <a:lstStyle/>
          <a:p>
            <a:endParaRPr lang="en-US"/>
          </a:p>
        </p:txBody>
      </p:sp>
      <p:cxnSp>
        <p:nvCxnSpPr>
          <p:cNvPr id="14" name="Straight Connector 12"/>
          <p:cNvCxnSpPr/>
          <p:nvPr/>
        </p:nvCxnSpPr>
        <p:spPr>
          <a:xfrm>
            <a:off x="7516088" y="969455"/>
            <a:ext cx="1976605" cy="0"/>
          </a:xfrm>
          <a:prstGeom prst="line">
            <a:avLst/>
          </a:prstGeom>
          <a:ln w="12700">
            <a:solidFill>
              <a:schemeClr val="bg1">
                <a:lumMod val="75000"/>
              </a:schemeClr>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AutoShape 82" descr="D:\51PPT模板网\51pptmoban.com\图片.jpg"/>
          <p:cNvSpPr>
            <a:spLocks noChangeAspect="1"/>
          </p:cNvSpPr>
          <p:nvPr/>
        </p:nvSpPr>
        <p:spPr bwMode="auto">
          <a:xfrm>
            <a:off x="3119763" y="4176793"/>
            <a:ext cx="518869" cy="5190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rgbClr val="475174"/>
          </a:solidFill>
          <a:ln>
            <a:noFill/>
          </a:ln>
        </p:spPr>
        <p:txBody>
          <a:bodyPr vert="horz" wrap="square" lIns="91440" tIns="45720" rIns="91440" bIns="45720" numCol="1" anchor="t" anchorCtr="0" compatLnSpc="1"/>
          <a:lstStyle/>
          <a:p>
            <a:endParaRPr lang="es-ES" dirty="0">
              <a:sym typeface="Gill Sans" charset="0"/>
            </a:endParaRPr>
          </a:p>
        </p:txBody>
      </p:sp>
      <p:sp>
        <p:nvSpPr>
          <p:cNvPr id="16" name="AutoShape 19"/>
          <p:cNvSpPr>
            <a:spLocks noChangeAspect="1"/>
          </p:cNvSpPr>
          <p:nvPr/>
        </p:nvSpPr>
        <p:spPr bwMode="auto">
          <a:xfrm>
            <a:off x="8750622" y="3330719"/>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B0B6CE"/>
          </a:solidFill>
          <a:ln>
            <a:noFill/>
          </a:ln>
        </p:spPr>
        <p:txBody>
          <a:bodyPr vert="horz" wrap="square" lIns="91440" tIns="45720" rIns="91440" bIns="45720" numCol="1" anchor="t" anchorCtr="0" compatLnSpc="1"/>
          <a:lstStyle/>
          <a:p>
            <a:endParaRPr lang="es-ES" dirty="0">
              <a:sym typeface="Gill Sans" charset="0"/>
            </a:endParaRPr>
          </a:p>
        </p:txBody>
      </p:sp>
      <p:sp>
        <p:nvSpPr>
          <p:cNvPr id="17" name="AutoShape 123" descr="D:\51PPT模板网\51pptmoban.com\图片.jpg"/>
          <p:cNvSpPr>
            <a:spLocks noChangeAspect="1"/>
          </p:cNvSpPr>
          <p:nvPr/>
        </p:nvSpPr>
        <p:spPr bwMode="auto">
          <a:xfrm>
            <a:off x="9578186" y="685426"/>
            <a:ext cx="450099" cy="4952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475174"/>
          </a:solidFill>
          <a:ln>
            <a:noFill/>
          </a:ln>
        </p:spPr>
        <p:txBody>
          <a:bodyPr vert="horz" wrap="square" lIns="91440" tIns="45720" rIns="91440" bIns="45720" numCol="1" anchor="t" anchorCtr="0" compatLnSpc="1"/>
          <a:lstStyle/>
          <a:p>
            <a:endParaRPr lang="es-ES" dirty="0">
              <a:sym typeface="Gill Sans" charset="0"/>
            </a:endParaRPr>
          </a:p>
        </p:txBody>
      </p:sp>
      <p:sp>
        <p:nvSpPr>
          <p:cNvPr id="18" name="AutoShape 125"/>
          <p:cNvSpPr>
            <a:spLocks noChangeAspect="1"/>
          </p:cNvSpPr>
          <p:nvPr/>
        </p:nvSpPr>
        <p:spPr bwMode="auto">
          <a:xfrm>
            <a:off x="2260621" y="1936527"/>
            <a:ext cx="545159" cy="543120"/>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rgbClr val="B0B6CE"/>
          </a:solidFill>
          <a:ln>
            <a:noFill/>
          </a:ln>
        </p:spPr>
        <p:txBody>
          <a:bodyPr vert="horz" wrap="square" lIns="91440" tIns="45720" rIns="91440" bIns="45720" numCol="1" anchor="t" anchorCtr="0" compatLnSpc="1"/>
          <a:lstStyle/>
          <a:p>
            <a:endParaRPr lang="es-ES" dirty="0">
              <a:sym typeface="Gill Sans" charset="0"/>
            </a:endParaRPr>
          </a:p>
        </p:txBody>
      </p:sp>
      <p:sp>
        <p:nvSpPr>
          <p:cNvPr id="19" name="TextBox 21"/>
          <p:cNvSpPr txBox="1"/>
          <p:nvPr/>
        </p:nvSpPr>
        <p:spPr>
          <a:xfrm rot="17488811">
            <a:off x="6763568" y="1704119"/>
            <a:ext cx="636713" cy="276999"/>
          </a:xfrm>
          <a:prstGeom prst="rect">
            <a:avLst/>
          </a:prstGeom>
          <a:noFill/>
        </p:spPr>
        <p:txBody>
          <a:bodyPr wrap="none" rtlCol="0">
            <a:spAutoFit/>
          </a:bodyPr>
          <a:lstStyle/>
          <a:p>
            <a:pPr algn="ctr"/>
            <a:r>
              <a:rPr lang="zh-CN" altLang="en-US" sz="1200" b="1" dirty="0">
                <a:solidFill>
                  <a:schemeClr val="bg1"/>
                </a:solidFill>
              </a:rPr>
              <a:t>关键词</a:t>
            </a:r>
            <a:endParaRPr lang="id-ID" altLang="zh-CN" sz="1200" b="1" dirty="0">
              <a:solidFill>
                <a:schemeClr val="bg1"/>
              </a:solidFill>
            </a:endParaRPr>
          </a:p>
        </p:txBody>
      </p:sp>
      <p:sp>
        <p:nvSpPr>
          <p:cNvPr id="20" name="TextBox 22"/>
          <p:cNvSpPr txBox="1"/>
          <p:nvPr/>
        </p:nvSpPr>
        <p:spPr>
          <a:xfrm>
            <a:off x="6089657" y="3436395"/>
            <a:ext cx="636713" cy="276999"/>
          </a:xfrm>
          <a:prstGeom prst="rect">
            <a:avLst/>
          </a:prstGeom>
          <a:noFill/>
        </p:spPr>
        <p:txBody>
          <a:bodyPr wrap="none" rtlCol="0">
            <a:spAutoFit/>
          </a:bodyPr>
          <a:lstStyle/>
          <a:p>
            <a:pPr algn="ctr"/>
            <a:r>
              <a:rPr lang="zh-CN" altLang="en-US" sz="1200" b="1" dirty="0">
                <a:solidFill>
                  <a:schemeClr val="bg1"/>
                </a:solidFill>
              </a:rPr>
              <a:t>关键词</a:t>
            </a:r>
            <a:endParaRPr lang="id-ID" altLang="zh-CN" sz="1200" b="1" dirty="0">
              <a:solidFill>
                <a:schemeClr val="bg1"/>
              </a:solidFill>
            </a:endParaRPr>
          </a:p>
        </p:txBody>
      </p:sp>
      <p:sp>
        <p:nvSpPr>
          <p:cNvPr id="21" name="TextBox 23"/>
          <p:cNvSpPr txBox="1"/>
          <p:nvPr/>
        </p:nvSpPr>
        <p:spPr>
          <a:xfrm>
            <a:off x="4803690" y="2139790"/>
            <a:ext cx="636713" cy="276999"/>
          </a:xfrm>
          <a:prstGeom prst="rect">
            <a:avLst/>
          </a:prstGeom>
          <a:noFill/>
        </p:spPr>
        <p:txBody>
          <a:bodyPr wrap="none" rtlCol="0">
            <a:spAutoFit/>
          </a:bodyPr>
          <a:lstStyle/>
          <a:p>
            <a:pPr algn="ctr"/>
            <a:r>
              <a:rPr lang="zh-CN" altLang="en-US" sz="1200" b="1" dirty="0">
                <a:solidFill>
                  <a:schemeClr val="bg1"/>
                </a:solidFill>
              </a:rPr>
              <a:t>关键词</a:t>
            </a:r>
            <a:endParaRPr lang="id-ID" altLang="zh-CN" sz="1200" b="1" dirty="0">
              <a:solidFill>
                <a:schemeClr val="bg1"/>
              </a:solidFill>
            </a:endParaRPr>
          </a:p>
        </p:txBody>
      </p:sp>
      <p:sp>
        <p:nvSpPr>
          <p:cNvPr id="22" name="TextBox 24"/>
          <p:cNvSpPr txBox="1"/>
          <p:nvPr/>
        </p:nvSpPr>
        <p:spPr>
          <a:xfrm rot="16200000">
            <a:off x="4776915" y="3451714"/>
            <a:ext cx="636713" cy="276999"/>
          </a:xfrm>
          <a:prstGeom prst="rect">
            <a:avLst/>
          </a:prstGeom>
          <a:noFill/>
        </p:spPr>
        <p:txBody>
          <a:bodyPr wrap="none" rtlCol="0">
            <a:spAutoFit/>
          </a:bodyPr>
          <a:lstStyle/>
          <a:p>
            <a:pPr algn="ctr"/>
            <a:r>
              <a:rPr lang="zh-CN" altLang="en-US" sz="1200" b="1" dirty="0">
                <a:solidFill>
                  <a:schemeClr val="bg1"/>
                </a:solidFill>
              </a:rPr>
              <a:t>关键词</a:t>
            </a:r>
            <a:endParaRPr lang="id-ID" altLang="zh-CN" sz="1200" b="1" dirty="0">
              <a:solidFill>
                <a:schemeClr val="bg1"/>
              </a:solidFill>
            </a:endParaRPr>
          </a:p>
        </p:txBody>
      </p:sp>
      <p:cxnSp>
        <p:nvCxnSpPr>
          <p:cNvPr id="3" name="Straight Connector 12">
            <a:extLst>
              <a:ext uri="{FF2B5EF4-FFF2-40B4-BE49-F238E27FC236}">
                <a16:creationId xmlns:a16="http://schemas.microsoft.com/office/drawing/2014/main" id="{46F507B8-70F8-C13D-2F36-4F8F6B501971}"/>
              </a:ext>
            </a:extLst>
          </p:cNvPr>
          <p:cNvCxnSpPr>
            <a:cxnSpLocks/>
          </p:cNvCxnSpPr>
          <p:nvPr/>
        </p:nvCxnSpPr>
        <p:spPr>
          <a:xfrm>
            <a:off x="7395318" y="3568853"/>
            <a:ext cx="1248350" cy="0"/>
          </a:xfrm>
          <a:prstGeom prst="line">
            <a:avLst/>
          </a:prstGeom>
          <a:ln w="12700">
            <a:solidFill>
              <a:schemeClr val="bg1">
                <a:lumMod val="75000"/>
              </a:schemeClr>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Straight Connector 12">
            <a:extLst>
              <a:ext uri="{FF2B5EF4-FFF2-40B4-BE49-F238E27FC236}">
                <a16:creationId xmlns:a16="http://schemas.microsoft.com/office/drawing/2014/main" id="{CA1A9DE9-2E68-9FB1-ED57-12ECB6332AEF}"/>
              </a:ext>
            </a:extLst>
          </p:cNvPr>
          <p:cNvCxnSpPr>
            <a:cxnSpLocks/>
          </p:cNvCxnSpPr>
          <p:nvPr/>
        </p:nvCxnSpPr>
        <p:spPr>
          <a:xfrm flipH="1">
            <a:off x="2760453" y="2278289"/>
            <a:ext cx="1390237" cy="0"/>
          </a:xfrm>
          <a:prstGeom prst="line">
            <a:avLst/>
          </a:prstGeom>
          <a:ln w="12700">
            <a:solidFill>
              <a:schemeClr val="bg1">
                <a:lumMod val="75000"/>
              </a:schemeClr>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Straight Connector 12">
            <a:extLst>
              <a:ext uri="{FF2B5EF4-FFF2-40B4-BE49-F238E27FC236}">
                <a16:creationId xmlns:a16="http://schemas.microsoft.com/office/drawing/2014/main" id="{19777E8D-D8A5-7505-2AF2-D355DF361E4F}"/>
              </a:ext>
            </a:extLst>
          </p:cNvPr>
          <p:cNvCxnSpPr>
            <a:cxnSpLocks/>
          </p:cNvCxnSpPr>
          <p:nvPr/>
        </p:nvCxnSpPr>
        <p:spPr>
          <a:xfrm flipH="1">
            <a:off x="3705034" y="4512530"/>
            <a:ext cx="1390237" cy="0"/>
          </a:xfrm>
          <a:prstGeom prst="line">
            <a:avLst/>
          </a:prstGeom>
          <a:ln w="12700">
            <a:solidFill>
              <a:schemeClr val="bg1">
                <a:lumMod val="75000"/>
              </a:schemeClr>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DA2DEBDC-68A4-47D8-E6E1-E6CFC1343BE2}"/>
              </a:ext>
            </a:extLst>
          </p:cNvPr>
          <p:cNvGrpSpPr/>
          <p:nvPr/>
        </p:nvGrpSpPr>
        <p:grpSpPr>
          <a:xfrm>
            <a:off x="8094973" y="1042474"/>
            <a:ext cx="2966425" cy="816522"/>
            <a:chOff x="283598" y="1906534"/>
            <a:chExt cx="2966425" cy="816522"/>
          </a:xfrm>
        </p:grpSpPr>
        <p:sp>
          <p:nvSpPr>
            <p:cNvPr id="9" name="文本框 8">
              <a:extLst>
                <a:ext uri="{FF2B5EF4-FFF2-40B4-BE49-F238E27FC236}">
                  <a16:creationId xmlns:a16="http://schemas.microsoft.com/office/drawing/2014/main" id="{A2D99820-5D7A-3392-DFD7-47719238C273}"/>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7" name="文本框 26">
              <a:extLst>
                <a:ext uri="{FF2B5EF4-FFF2-40B4-BE49-F238E27FC236}">
                  <a16:creationId xmlns:a16="http://schemas.microsoft.com/office/drawing/2014/main" id="{11ED1FEB-0E03-22BC-992F-88B18ADD4447}"/>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29" name="组合 28">
            <a:extLst>
              <a:ext uri="{FF2B5EF4-FFF2-40B4-BE49-F238E27FC236}">
                <a16:creationId xmlns:a16="http://schemas.microsoft.com/office/drawing/2014/main" id="{517093AD-B6D1-7E9D-13E6-8601B797638A}"/>
              </a:ext>
            </a:extLst>
          </p:cNvPr>
          <p:cNvGrpSpPr/>
          <p:nvPr/>
        </p:nvGrpSpPr>
        <p:grpSpPr>
          <a:xfrm>
            <a:off x="1011433" y="2350822"/>
            <a:ext cx="2984539" cy="816522"/>
            <a:chOff x="283598" y="1906534"/>
            <a:chExt cx="2984539" cy="816522"/>
          </a:xfrm>
        </p:grpSpPr>
        <p:sp>
          <p:nvSpPr>
            <p:cNvPr id="30" name="文本框 29">
              <a:extLst>
                <a:ext uri="{FF2B5EF4-FFF2-40B4-BE49-F238E27FC236}">
                  <a16:creationId xmlns:a16="http://schemas.microsoft.com/office/drawing/2014/main" id="{AA509B59-EB63-DBDD-1ACA-89A06E08D69D}"/>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1" name="文本框 30">
              <a:extLst>
                <a:ext uri="{FF2B5EF4-FFF2-40B4-BE49-F238E27FC236}">
                  <a16:creationId xmlns:a16="http://schemas.microsoft.com/office/drawing/2014/main" id="{72AF7001-1149-F7ED-C6B1-CCB560E9E666}"/>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32" name="组合 31">
            <a:extLst>
              <a:ext uri="{FF2B5EF4-FFF2-40B4-BE49-F238E27FC236}">
                <a16:creationId xmlns:a16="http://schemas.microsoft.com/office/drawing/2014/main" id="{ACE9052E-2038-859A-DCD0-A37579ED3810}"/>
              </a:ext>
            </a:extLst>
          </p:cNvPr>
          <p:cNvGrpSpPr/>
          <p:nvPr/>
        </p:nvGrpSpPr>
        <p:grpSpPr>
          <a:xfrm>
            <a:off x="7505480" y="3666565"/>
            <a:ext cx="2966425" cy="816522"/>
            <a:chOff x="283598" y="1906534"/>
            <a:chExt cx="2966425" cy="816522"/>
          </a:xfrm>
        </p:grpSpPr>
        <p:sp>
          <p:nvSpPr>
            <p:cNvPr id="33" name="文本框 32">
              <a:extLst>
                <a:ext uri="{FF2B5EF4-FFF2-40B4-BE49-F238E27FC236}">
                  <a16:creationId xmlns:a16="http://schemas.microsoft.com/office/drawing/2014/main" id="{6893241D-FA69-7CA3-5021-6A40B8844FD1}"/>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4" name="文本框 33">
              <a:extLst>
                <a:ext uri="{FF2B5EF4-FFF2-40B4-BE49-F238E27FC236}">
                  <a16:creationId xmlns:a16="http://schemas.microsoft.com/office/drawing/2014/main" id="{4A3E40BA-C03C-C1C1-F59C-4431AADC9985}"/>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35" name="组合 34">
            <a:extLst>
              <a:ext uri="{FF2B5EF4-FFF2-40B4-BE49-F238E27FC236}">
                <a16:creationId xmlns:a16="http://schemas.microsoft.com/office/drawing/2014/main" id="{A43AB836-362F-3AC1-CD98-FC2C3AB11FC3}"/>
              </a:ext>
            </a:extLst>
          </p:cNvPr>
          <p:cNvGrpSpPr/>
          <p:nvPr/>
        </p:nvGrpSpPr>
        <p:grpSpPr>
          <a:xfrm>
            <a:off x="2091121" y="4594884"/>
            <a:ext cx="2984539" cy="816522"/>
            <a:chOff x="283598" y="1906534"/>
            <a:chExt cx="2984539" cy="816522"/>
          </a:xfrm>
        </p:grpSpPr>
        <p:sp>
          <p:nvSpPr>
            <p:cNvPr id="36" name="文本框 35">
              <a:extLst>
                <a:ext uri="{FF2B5EF4-FFF2-40B4-BE49-F238E27FC236}">
                  <a16:creationId xmlns:a16="http://schemas.microsoft.com/office/drawing/2014/main" id="{3A6C8C95-5318-D19C-9964-FD1CFED4A3DE}"/>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7" name="文本框 36">
              <a:extLst>
                <a:ext uri="{FF2B5EF4-FFF2-40B4-BE49-F238E27FC236}">
                  <a16:creationId xmlns:a16="http://schemas.microsoft.com/office/drawing/2014/main" id="{D1361AE1-EC80-A5BA-72DF-F599F18C948D}"/>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38" name="组合 37">
            <a:extLst>
              <a:ext uri="{FF2B5EF4-FFF2-40B4-BE49-F238E27FC236}">
                <a16:creationId xmlns:a16="http://schemas.microsoft.com/office/drawing/2014/main" id="{F0EA65B4-BFDB-ABF8-A406-0BF1E886827A}"/>
              </a:ext>
            </a:extLst>
          </p:cNvPr>
          <p:cNvGrpSpPr/>
          <p:nvPr/>
        </p:nvGrpSpPr>
        <p:grpSpPr>
          <a:xfrm>
            <a:off x="0" y="0"/>
            <a:ext cx="3838874" cy="554098"/>
            <a:chOff x="0" y="0"/>
            <a:chExt cx="3838874" cy="554098"/>
          </a:xfrm>
        </p:grpSpPr>
        <p:sp>
          <p:nvSpPr>
            <p:cNvPr id="39" name="任意多边形: 形状 38">
              <a:extLst>
                <a:ext uri="{FF2B5EF4-FFF2-40B4-BE49-F238E27FC236}">
                  <a16:creationId xmlns:a16="http://schemas.microsoft.com/office/drawing/2014/main" id="{454388F8-9B8B-E084-08BF-3D0EF9EA3778}"/>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0" name="任意多边形: 形状 39">
              <a:extLst>
                <a:ext uri="{FF2B5EF4-FFF2-40B4-BE49-F238E27FC236}">
                  <a16:creationId xmlns:a16="http://schemas.microsoft.com/office/drawing/2014/main" id="{9F717F7F-25BB-2684-C6AF-7E0BC5EDB10A}"/>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41" name="文本框 40">
              <a:extLst>
                <a:ext uri="{FF2B5EF4-FFF2-40B4-BE49-F238E27FC236}">
                  <a16:creationId xmlns:a16="http://schemas.microsoft.com/office/drawing/2014/main" id="{5E9C9D2A-9133-D35E-04E4-FB299F471FF9}"/>
                </a:ext>
              </a:extLst>
            </p:cNvPr>
            <p:cNvSpPr txBox="1"/>
            <p:nvPr/>
          </p:nvSpPr>
          <p:spPr>
            <a:xfrm>
              <a:off x="96273" y="30878"/>
              <a:ext cx="64633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02</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42" name="文本框 41">
              <a:extLst>
                <a:ext uri="{FF2B5EF4-FFF2-40B4-BE49-F238E27FC236}">
                  <a16:creationId xmlns:a16="http://schemas.microsoft.com/office/drawing/2014/main" id="{DF514BC4-2FFA-CFE1-B589-0A87D89125D1}"/>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Tree>
    <p:extLst>
      <p:ext uri="{BB962C8B-B14F-4D97-AF65-F5344CB8AC3E}">
        <p14:creationId xmlns:p14="http://schemas.microsoft.com/office/powerpoint/2010/main" val="2632144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3500"/>
                            </p:stCondLst>
                            <p:childTnLst>
                              <p:par>
                                <p:cTn id="51" presetID="22" presetClass="entr" presetSubtype="8"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500"/>
                                        <p:tgtEl>
                                          <p:spTgt spid="3"/>
                                        </p:tgtEl>
                                      </p:cBhvr>
                                    </p:animEffect>
                                  </p:childTnLst>
                                </p:cTn>
                              </p:par>
                            </p:childTnLst>
                          </p:cTn>
                        </p:par>
                        <p:par>
                          <p:cTn id="64" fill="hold">
                            <p:stCondLst>
                              <p:cond delay="5000"/>
                            </p:stCondLst>
                            <p:childTnLst>
                              <p:par>
                                <p:cTn id="65" presetID="22" presetClass="entr" presetSubtype="8"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par>
                          <p:cTn id="68" fill="hold">
                            <p:stCondLst>
                              <p:cond delay="5500"/>
                            </p:stCondLst>
                            <p:childTnLst>
                              <p:par>
                                <p:cTn id="69" presetID="22" presetClass="entr" presetSubtype="8"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left)">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animBg="1"/>
      <p:bldP spid="16" grpId="0" animBg="1"/>
      <p:bldP spid="17" grpId="0" animBg="1"/>
      <p:bldP spid="18" grpId="0" animBg="1"/>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up 1225"/>
          <p:cNvGrpSpPr/>
          <p:nvPr/>
        </p:nvGrpSpPr>
        <p:grpSpPr>
          <a:xfrm>
            <a:off x="3989325" y="3704561"/>
            <a:ext cx="363474" cy="724972"/>
            <a:chOff x="4942798" y="10542345"/>
            <a:chExt cx="734136" cy="1464283"/>
          </a:xfrm>
          <a:solidFill>
            <a:schemeClr val="bg1">
              <a:lumMod val="85000"/>
            </a:schemeClr>
          </a:solidFill>
        </p:grpSpPr>
        <p:sp>
          <p:nvSpPr>
            <p:cNvPr id="148" name="Freeform 10"/>
            <p:cNvSpPr>
              <a:spLocks noEditPoints="1"/>
            </p:cNvSpPr>
            <p:nvPr/>
          </p:nvSpPr>
          <p:spPr bwMode="auto">
            <a:xfrm>
              <a:off x="4942798" y="10542345"/>
              <a:ext cx="734136" cy="1464283"/>
            </a:xfrm>
            <a:custGeom>
              <a:avLst/>
              <a:gdLst>
                <a:gd name="T0" fmla="*/ 222 w 368"/>
                <a:gd name="T1" fmla="*/ 84 h 734"/>
                <a:gd name="T2" fmla="*/ 4 w 368"/>
                <a:gd name="T3" fmla="*/ 120 h 734"/>
                <a:gd name="T4" fmla="*/ 0 w 368"/>
                <a:gd name="T5" fmla="*/ 106 h 734"/>
                <a:gd name="T6" fmla="*/ 2 w 368"/>
                <a:gd name="T7" fmla="*/ 78 h 734"/>
                <a:gd name="T8" fmla="*/ 14 w 368"/>
                <a:gd name="T9" fmla="*/ 54 h 734"/>
                <a:gd name="T10" fmla="*/ 36 w 368"/>
                <a:gd name="T11" fmla="*/ 34 h 734"/>
                <a:gd name="T12" fmla="*/ 118 w 368"/>
                <a:gd name="T13" fmla="*/ 4 h 734"/>
                <a:gd name="T14" fmla="*/ 132 w 368"/>
                <a:gd name="T15" fmla="*/ 2 h 734"/>
                <a:gd name="T16" fmla="*/ 160 w 368"/>
                <a:gd name="T17" fmla="*/ 4 h 734"/>
                <a:gd name="T18" fmla="*/ 186 w 368"/>
                <a:gd name="T19" fmla="*/ 16 h 734"/>
                <a:gd name="T20" fmla="*/ 204 w 368"/>
                <a:gd name="T21" fmla="*/ 36 h 734"/>
                <a:gd name="T22" fmla="*/ 210 w 368"/>
                <a:gd name="T23" fmla="*/ 50 h 734"/>
                <a:gd name="T24" fmla="*/ 330 w 368"/>
                <a:gd name="T25" fmla="*/ 510 h 734"/>
                <a:gd name="T26" fmla="*/ 338 w 368"/>
                <a:gd name="T27" fmla="*/ 520 h 734"/>
                <a:gd name="T28" fmla="*/ 352 w 368"/>
                <a:gd name="T29" fmla="*/ 522 h 734"/>
                <a:gd name="T30" fmla="*/ 358 w 368"/>
                <a:gd name="T31" fmla="*/ 518 h 734"/>
                <a:gd name="T32" fmla="*/ 364 w 368"/>
                <a:gd name="T33" fmla="*/ 506 h 734"/>
                <a:gd name="T34" fmla="*/ 234 w 368"/>
                <a:gd name="T35" fmla="*/ 118 h 734"/>
                <a:gd name="T36" fmla="*/ 330 w 368"/>
                <a:gd name="T37" fmla="*/ 510 h 734"/>
                <a:gd name="T38" fmla="*/ 158 w 368"/>
                <a:gd name="T39" fmla="*/ 570 h 734"/>
                <a:gd name="T40" fmla="*/ 166 w 368"/>
                <a:gd name="T41" fmla="*/ 580 h 734"/>
                <a:gd name="T42" fmla="*/ 180 w 368"/>
                <a:gd name="T43" fmla="*/ 580 h 734"/>
                <a:gd name="T44" fmla="*/ 186 w 368"/>
                <a:gd name="T45" fmla="*/ 578 h 734"/>
                <a:gd name="T46" fmla="*/ 192 w 368"/>
                <a:gd name="T47" fmla="*/ 564 h 734"/>
                <a:gd name="T48" fmla="*/ 62 w 368"/>
                <a:gd name="T49" fmla="*/ 178 h 734"/>
                <a:gd name="T50" fmla="*/ 158 w 368"/>
                <a:gd name="T51" fmla="*/ 570 h 734"/>
                <a:gd name="T52" fmla="*/ 226 w 368"/>
                <a:gd name="T53" fmla="*/ 546 h 734"/>
                <a:gd name="T54" fmla="*/ 230 w 368"/>
                <a:gd name="T55" fmla="*/ 552 h 734"/>
                <a:gd name="T56" fmla="*/ 238 w 368"/>
                <a:gd name="T57" fmla="*/ 562 h 734"/>
                <a:gd name="T58" fmla="*/ 252 w 368"/>
                <a:gd name="T59" fmla="*/ 570 h 734"/>
                <a:gd name="T60" fmla="*/ 266 w 368"/>
                <a:gd name="T61" fmla="*/ 570 h 734"/>
                <a:gd name="T62" fmla="*/ 272 w 368"/>
                <a:gd name="T63" fmla="*/ 568 h 734"/>
                <a:gd name="T64" fmla="*/ 284 w 368"/>
                <a:gd name="T65" fmla="*/ 562 h 734"/>
                <a:gd name="T66" fmla="*/ 294 w 368"/>
                <a:gd name="T67" fmla="*/ 550 h 734"/>
                <a:gd name="T68" fmla="*/ 296 w 368"/>
                <a:gd name="T69" fmla="*/ 536 h 734"/>
                <a:gd name="T70" fmla="*/ 294 w 368"/>
                <a:gd name="T71" fmla="*/ 522 h 734"/>
                <a:gd name="T72" fmla="*/ 96 w 368"/>
                <a:gd name="T73" fmla="*/ 166 h 734"/>
                <a:gd name="T74" fmla="*/ 364 w 368"/>
                <a:gd name="T75" fmla="*/ 556 h 734"/>
                <a:gd name="T76" fmla="*/ 346 w 368"/>
                <a:gd name="T77" fmla="*/ 558 h 734"/>
                <a:gd name="T78" fmla="*/ 330 w 368"/>
                <a:gd name="T79" fmla="*/ 556 h 734"/>
                <a:gd name="T80" fmla="*/ 326 w 368"/>
                <a:gd name="T81" fmla="*/ 566 h 734"/>
                <a:gd name="T82" fmla="*/ 318 w 368"/>
                <a:gd name="T83" fmla="*/ 578 h 734"/>
                <a:gd name="T84" fmla="*/ 298 w 368"/>
                <a:gd name="T85" fmla="*/ 596 h 734"/>
                <a:gd name="T86" fmla="*/ 284 w 368"/>
                <a:gd name="T87" fmla="*/ 602 h 734"/>
                <a:gd name="T88" fmla="*/ 256 w 368"/>
                <a:gd name="T89" fmla="*/ 606 h 734"/>
                <a:gd name="T90" fmla="*/ 228 w 368"/>
                <a:gd name="T91" fmla="*/ 600 h 734"/>
                <a:gd name="T92" fmla="*/ 220 w 368"/>
                <a:gd name="T93" fmla="*/ 594 h 734"/>
                <a:gd name="T94" fmla="*/ 214 w 368"/>
                <a:gd name="T95" fmla="*/ 600 h 734"/>
                <a:gd name="T96" fmla="*/ 200 w 368"/>
                <a:gd name="T97" fmla="*/ 612 h 734"/>
                <a:gd name="T98" fmla="*/ 192 w 368"/>
                <a:gd name="T99" fmla="*/ 616 h 734"/>
                <a:gd name="T100" fmla="*/ 330 w 368"/>
                <a:gd name="T101" fmla="*/ 734 h 734"/>
                <a:gd name="T102" fmla="*/ 368 w 368"/>
                <a:gd name="T103" fmla="*/ 554 h 734"/>
                <a:gd name="T104" fmla="*/ 364 w 368"/>
                <a:gd name="T105" fmla="*/ 556 h 734"/>
                <a:gd name="T106" fmla="*/ 364 w 368"/>
                <a:gd name="T107" fmla="*/ 556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8" h="734">
                  <a:moveTo>
                    <a:pt x="210" y="50"/>
                  </a:moveTo>
                  <a:lnTo>
                    <a:pt x="222" y="84"/>
                  </a:lnTo>
                  <a:lnTo>
                    <a:pt x="16" y="156"/>
                  </a:lnTo>
                  <a:lnTo>
                    <a:pt x="4" y="120"/>
                  </a:lnTo>
                  <a:lnTo>
                    <a:pt x="4" y="120"/>
                  </a:lnTo>
                  <a:lnTo>
                    <a:pt x="0" y="106"/>
                  </a:lnTo>
                  <a:lnTo>
                    <a:pt x="0" y="92"/>
                  </a:lnTo>
                  <a:lnTo>
                    <a:pt x="2" y="78"/>
                  </a:lnTo>
                  <a:lnTo>
                    <a:pt x="6" y="66"/>
                  </a:lnTo>
                  <a:lnTo>
                    <a:pt x="14" y="54"/>
                  </a:lnTo>
                  <a:lnTo>
                    <a:pt x="24" y="42"/>
                  </a:lnTo>
                  <a:lnTo>
                    <a:pt x="36" y="34"/>
                  </a:lnTo>
                  <a:lnTo>
                    <a:pt x="48" y="28"/>
                  </a:lnTo>
                  <a:lnTo>
                    <a:pt x="118" y="4"/>
                  </a:lnTo>
                  <a:lnTo>
                    <a:pt x="118" y="4"/>
                  </a:lnTo>
                  <a:lnTo>
                    <a:pt x="132" y="2"/>
                  </a:lnTo>
                  <a:lnTo>
                    <a:pt x="146" y="0"/>
                  </a:lnTo>
                  <a:lnTo>
                    <a:pt x="160" y="4"/>
                  </a:lnTo>
                  <a:lnTo>
                    <a:pt x="174" y="8"/>
                  </a:lnTo>
                  <a:lnTo>
                    <a:pt x="186" y="16"/>
                  </a:lnTo>
                  <a:lnTo>
                    <a:pt x="196" y="26"/>
                  </a:lnTo>
                  <a:lnTo>
                    <a:pt x="204" y="36"/>
                  </a:lnTo>
                  <a:lnTo>
                    <a:pt x="210" y="50"/>
                  </a:lnTo>
                  <a:lnTo>
                    <a:pt x="210" y="50"/>
                  </a:lnTo>
                  <a:close/>
                  <a:moveTo>
                    <a:pt x="330" y="510"/>
                  </a:moveTo>
                  <a:lnTo>
                    <a:pt x="330" y="510"/>
                  </a:lnTo>
                  <a:lnTo>
                    <a:pt x="334" y="516"/>
                  </a:lnTo>
                  <a:lnTo>
                    <a:pt x="338" y="520"/>
                  </a:lnTo>
                  <a:lnTo>
                    <a:pt x="346" y="522"/>
                  </a:lnTo>
                  <a:lnTo>
                    <a:pt x="352" y="522"/>
                  </a:lnTo>
                  <a:lnTo>
                    <a:pt x="352" y="522"/>
                  </a:lnTo>
                  <a:lnTo>
                    <a:pt x="358" y="518"/>
                  </a:lnTo>
                  <a:lnTo>
                    <a:pt x="364" y="512"/>
                  </a:lnTo>
                  <a:lnTo>
                    <a:pt x="364" y="506"/>
                  </a:lnTo>
                  <a:lnTo>
                    <a:pt x="364" y="498"/>
                  </a:lnTo>
                  <a:lnTo>
                    <a:pt x="234" y="118"/>
                  </a:lnTo>
                  <a:lnTo>
                    <a:pt x="200" y="130"/>
                  </a:lnTo>
                  <a:lnTo>
                    <a:pt x="330" y="510"/>
                  </a:lnTo>
                  <a:close/>
                  <a:moveTo>
                    <a:pt x="158" y="570"/>
                  </a:moveTo>
                  <a:lnTo>
                    <a:pt x="158" y="570"/>
                  </a:lnTo>
                  <a:lnTo>
                    <a:pt x="160" y="576"/>
                  </a:lnTo>
                  <a:lnTo>
                    <a:pt x="166" y="580"/>
                  </a:lnTo>
                  <a:lnTo>
                    <a:pt x="174" y="582"/>
                  </a:lnTo>
                  <a:lnTo>
                    <a:pt x="180" y="580"/>
                  </a:lnTo>
                  <a:lnTo>
                    <a:pt x="180" y="580"/>
                  </a:lnTo>
                  <a:lnTo>
                    <a:pt x="186" y="578"/>
                  </a:lnTo>
                  <a:lnTo>
                    <a:pt x="190" y="572"/>
                  </a:lnTo>
                  <a:lnTo>
                    <a:pt x="192" y="564"/>
                  </a:lnTo>
                  <a:lnTo>
                    <a:pt x="192" y="558"/>
                  </a:lnTo>
                  <a:lnTo>
                    <a:pt x="62" y="178"/>
                  </a:lnTo>
                  <a:lnTo>
                    <a:pt x="28" y="190"/>
                  </a:lnTo>
                  <a:lnTo>
                    <a:pt x="158" y="570"/>
                  </a:lnTo>
                  <a:close/>
                  <a:moveTo>
                    <a:pt x="96" y="166"/>
                  </a:moveTo>
                  <a:lnTo>
                    <a:pt x="226" y="546"/>
                  </a:lnTo>
                  <a:lnTo>
                    <a:pt x="226" y="546"/>
                  </a:lnTo>
                  <a:lnTo>
                    <a:pt x="230" y="552"/>
                  </a:lnTo>
                  <a:lnTo>
                    <a:pt x="234" y="558"/>
                  </a:lnTo>
                  <a:lnTo>
                    <a:pt x="238" y="562"/>
                  </a:lnTo>
                  <a:lnTo>
                    <a:pt x="244" y="566"/>
                  </a:lnTo>
                  <a:lnTo>
                    <a:pt x="252" y="570"/>
                  </a:lnTo>
                  <a:lnTo>
                    <a:pt x="258" y="570"/>
                  </a:lnTo>
                  <a:lnTo>
                    <a:pt x="266" y="570"/>
                  </a:lnTo>
                  <a:lnTo>
                    <a:pt x="272" y="568"/>
                  </a:lnTo>
                  <a:lnTo>
                    <a:pt x="272" y="568"/>
                  </a:lnTo>
                  <a:lnTo>
                    <a:pt x="280" y="566"/>
                  </a:lnTo>
                  <a:lnTo>
                    <a:pt x="284" y="562"/>
                  </a:lnTo>
                  <a:lnTo>
                    <a:pt x="290" y="556"/>
                  </a:lnTo>
                  <a:lnTo>
                    <a:pt x="294" y="550"/>
                  </a:lnTo>
                  <a:lnTo>
                    <a:pt x="296" y="544"/>
                  </a:lnTo>
                  <a:lnTo>
                    <a:pt x="296" y="536"/>
                  </a:lnTo>
                  <a:lnTo>
                    <a:pt x="296" y="530"/>
                  </a:lnTo>
                  <a:lnTo>
                    <a:pt x="294" y="522"/>
                  </a:lnTo>
                  <a:lnTo>
                    <a:pt x="164" y="142"/>
                  </a:lnTo>
                  <a:lnTo>
                    <a:pt x="96" y="166"/>
                  </a:lnTo>
                  <a:close/>
                  <a:moveTo>
                    <a:pt x="364" y="556"/>
                  </a:moveTo>
                  <a:lnTo>
                    <a:pt x="364" y="556"/>
                  </a:lnTo>
                  <a:lnTo>
                    <a:pt x="356" y="558"/>
                  </a:lnTo>
                  <a:lnTo>
                    <a:pt x="346" y="558"/>
                  </a:lnTo>
                  <a:lnTo>
                    <a:pt x="338" y="558"/>
                  </a:lnTo>
                  <a:lnTo>
                    <a:pt x="330" y="556"/>
                  </a:lnTo>
                  <a:lnTo>
                    <a:pt x="330" y="556"/>
                  </a:lnTo>
                  <a:lnTo>
                    <a:pt x="326" y="566"/>
                  </a:lnTo>
                  <a:lnTo>
                    <a:pt x="326" y="566"/>
                  </a:lnTo>
                  <a:lnTo>
                    <a:pt x="318" y="578"/>
                  </a:lnTo>
                  <a:lnTo>
                    <a:pt x="308" y="588"/>
                  </a:lnTo>
                  <a:lnTo>
                    <a:pt x="298" y="596"/>
                  </a:lnTo>
                  <a:lnTo>
                    <a:pt x="284" y="602"/>
                  </a:lnTo>
                  <a:lnTo>
                    <a:pt x="284" y="602"/>
                  </a:lnTo>
                  <a:lnTo>
                    <a:pt x="270" y="606"/>
                  </a:lnTo>
                  <a:lnTo>
                    <a:pt x="256" y="606"/>
                  </a:lnTo>
                  <a:lnTo>
                    <a:pt x="242" y="604"/>
                  </a:lnTo>
                  <a:lnTo>
                    <a:pt x="228" y="600"/>
                  </a:lnTo>
                  <a:lnTo>
                    <a:pt x="228" y="600"/>
                  </a:lnTo>
                  <a:lnTo>
                    <a:pt x="220" y="594"/>
                  </a:lnTo>
                  <a:lnTo>
                    <a:pt x="220" y="594"/>
                  </a:lnTo>
                  <a:lnTo>
                    <a:pt x="214" y="600"/>
                  </a:lnTo>
                  <a:lnTo>
                    <a:pt x="208" y="606"/>
                  </a:lnTo>
                  <a:lnTo>
                    <a:pt x="200" y="612"/>
                  </a:lnTo>
                  <a:lnTo>
                    <a:pt x="192" y="616"/>
                  </a:lnTo>
                  <a:lnTo>
                    <a:pt x="192" y="616"/>
                  </a:lnTo>
                  <a:lnTo>
                    <a:pt x="188" y="616"/>
                  </a:lnTo>
                  <a:lnTo>
                    <a:pt x="330" y="734"/>
                  </a:lnTo>
                  <a:lnTo>
                    <a:pt x="368" y="554"/>
                  </a:lnTo>
                  <a:lnTo>
                    <a:pt x="368" y="554"/>
                  </a:lnTo>
                  <a:lnTo>
                    <a:pt x="364" y="556"/>
                  </a:lnTo>
                  <a:lnTo>
                    <a:pt x="364" y="556"/>
                  </a:lnTo>
                  <a:close/>
                  <a:moveTo>
                    <a:pt x="364" y="556"/>
                  </a:moveTo>
                  <a:lnTo>
                    <a:pt x="364" y="556"/>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9" name="Freeform 11"/>
            <p:cNvSpPr/>
            <p:nvPr/>
          </p:nvSpPr>
          <p:spPr bwMode="auto">
            <a:xfrm>
              <a:off x="4942798" y="10542345"/>
              <a:ext cx="442876" cy="311210"/>
            </a:xfrm>
            <a:custGeom>
              <a:avLst/>
              <a:gdLst>
                <a:gd name="T0" fmla="*/ 210 w 222"/>
                <a:gd name="T1" fmla="*/ 50 h 156"/>
                <a:gd name="T2" fmla="*/ 222 w 222"/>
                <a:gd name="T3" fmla="*/ 84 h 156"/>
                <a:gd name="T4" fmla="*/ 16 w 222"/>
                <a:gd name="T5" fmla="*/ 156 h 156"/>
                <a:gd name="T6" fmla="*/ 4 w 222"/>
                <a:gd name="T7" fmla="*/ 120 h 156"/>
                <a:gd name="T8" fmla="*/ 4 w 222"/>
                <a:gd name="T9" fmla="*/ 120 h 156"/>
                <a:gd name="T10" fmla="*/ 0 w 222"/>
                <a:gd name="T11" fmla="*/ 106 h 156"/>
                <a:gd name="T12" fmla="*/ 0 w 222"/>
                <a:gd name="T13" fmla="*/ 92 h 156"/>
                <a:gd name="T14" fmla="*/ 2 w 222"/>
                <a:gd name="T15" fmla="*/ 78 h 156"/>
                <a:gd name="T16" fmla="*/ 6 w 222"/>
                <a:gd name="T17" fmla="*/ 66 h 156"/>
                <a:gd name="T18" fmla="*/ 14 w 222"/>
                <a:gd name="T19" fmla="*/ 54 h 156"/>
                <a:gd name="T20" fmla="*/ 24 w 222"/>
                <a:gd name="T21" fmla="*/ 42 h 156"/>
                <a:gd name="T22" fmla="*/ 36 w 222"/>
                <a:gd name="T23" fmla="*/ 34 h 156"/>
                <a:gd name="T24" fmla="*/ 48 w 222"/>
                <a:gd name="T25" fmla="*/ 28 h 156"/>
                <a:gd name="T26" fmla="*/ 118 w 222"/>
                <a:gd name="T27" fmla="*/ 4 h 156"/>
                <a:gd name="T28" fmla="*/ 118 w 222"/>
                <a:gd name="T29" fmla="*/ 4 h 156"/>
                <a:gd name="T30" fmla="*/ 132 w 222"/>
                <a:gd name="T31" fmla="*/ 2 h 156"/>
                <a:gd name="T32" fmla="*/ 146 w 222"/>
                <a:gd name="T33" fmla="*/ 0 h 156"/>
                <a:gd name="T34" fmla="*/ 160 w 222"/>
                <a:gd name="T35" fmla="*/ 4 h 156"/>
                <a:gd name="T36" fmla="*/ 174 w 222"/>
                <a:gd name="T37" fmla="*/ 8 h 156"/>
                <a:gd name="T38" fmla="*/ 186 w 222"/>
                <a:gd name="T39" fmla="*/ 16 h 156"/>
                <a:gd name="T40" fmla="*/ 196 w 222"/>
                <a:gd name="T41" fmla="*/ 26 h 156"/>
                <a:gd name="T42" fmla="*/ 204 w 222"/>
                <a:gd name="T43" fmla="*/ 36 h 156"/>
                <a:gd name="T44" fmla="*/ 210 w 222"/>
                <a:gd name="T45" fmla="*/ 50 h 156"/>
                <a:gd name="T46" fmla="*/ 210 w 222"/>
                <a:gd name="T47" fmla="*/ 5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2" h="156">
                  <a:moveTo>
                    <a:pt x="210" y="50"/>
                  </a:moveTo>
                  <a:lnTo>
                    <a:pt x="222" y="84"/>
                  </a:lnTo>
                  <a:lnTo>
                    <a:pt x="16" y="156"/>
                  </a:lnTo>
                  <a:lnTo>
                    <a:pt x="4" y="120"/>
                  </a:lnTo>
                  <a:lnTo>
                    <a:pt x="4" y="120"/>
                  </a:lnTo>
                  <a:lnTo>
                    <a:pt x="0" y="106"/>
                  </a:lnTo>
                  <a:lnTo>
                    <a:pt x="0" y="92"/>
                  </a:lnTo>
                  <a:lnTo>
                    <a:pt x="2" y="78"/>
                  </a:lnTo>
                  <a:lnTo>
                    <a:pt x="6" y="66"/>
                  </a:lnTo>
                  <a:lnTo>
                    <a:pt x="14" y="54"/>
                  </a:lnTo>
                  <a:lnTo>
                    <a:pt x="24" y="42"/>
                  </a:lnTo>
                  <a:lnTo>
                    <a:pt x="36" y="34"/>
                  </a:lnTo>
                  <a:lnTo>
                    <a:pt x="48" y="28"/>
                  </a:lnTo>
                  <a:lnTo>
                    <a:pt x="118" y="4"/>
                  </a:lnTo>
                  <a:lnTo>
                    <a:pt x="118" y="4"/>
                  </a:lnTo>
                  <a:lnTo>
                    <a:pt x="132" y="2"/>
                  </a:lnTo>
                  <a:lnTo>
                    <a:pt x="146" y="0"/>
                  </a:lnTo>
                  <a:lnTo>
                    <a:pt x="160" y="4"/>
                  </a:lnTo>
                  <a:lnTo>
                    <a:pt x="174" y="8"/>
                  </a:lnTo>
                  <a:lnTo>
                    <a:pt x="186" y="16"/>
                  </a:lnTo>
                  <a:lnTo>
                    <a:pt x="196" y="26"/>
                  </a:lnTo>
                  <a:lnTo>
                    <a:pt x="204" y="36"/>
                  </a:lnTo>
                  <a:lnTo>
                    <a:pt x="210" y="50"/>
                  </a:lnTo>
                  <a:lnTo>
                    <a:pt x="210" y="50"/>
                  </a:lnTo>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50" name="Freeform 12"/>
            <p:cNvSpPr/>
            <p:nvPr/>
          </p:nvSpPr>
          <p:spPr bwMode="auto">
            <a:xfrm>
              <a:off x="5341785" y="10777748"/>
              <a:ext cx="327169" cy="805954"/>
            </a:xfrm>
            <a:custGeom>
              <a:avLst/>
              <a:gdLst>
                <a:gd name="T0" fmla="*/ 130 w 164"/>
                <a:gd name="T1" fmla="*/ 392 h 404"/>
                <a:gd name="T2" fmla="*/ 130 w 164"/>
                <a:gd name="T3" fmla="*/ 392 h 404"/>
                <a:gd name="T4" fmla="*/ 134 w 164"/>
                <a:gd name="T5" fmla="*/ 398 h 404"/>
                <a:gd name="T6" fmla="*/ 138 w 164"/>
                <a:gd name="T7" fmla="*/ 402 h 404"/>
                <a:gd name="T8" fmla="*/ 146 w 164"/>
                <a:gd name="T9" fmla="*/ 404 h 404"/>
                <a:gd name="T10" fmla="*/ 152 w 164"/>
                <a:gd name="T11" fmla="*/ 404 h 404"/>
                <a:gd name="T12" fmla="*/ 152 w 164"/>
                <a:gd name="T13" fmla="*/ 404 h 404"/>
                <a:gd name="T14" fmla="*/ 158 w 164"/>
                <a:gd name="T15" fmla="*/ 400 h 404"/>
                <a:gd name="T16" fmla="*/ 164 w 164"/>
                <a:gd name="T17" fmla="*/ 394 h 404"/>
                <a:gd name="T18" fmla="*/ 164 w 164"/>
                <a:gd name="T19" fmla="*/ 388 h 404"/>
                <a:gd name="T20" fmla="*/ 164 w 164"/>
                <a:gd name="T21" fmla="*/ 380 h 404"/>
                <a:gd name="T22" fmla="*/ 34 w 164"/>
                <a:gd name="T23" fmla="*/ 0 h 404"/>
                <a:gd name="T24" fmla="*/ 0 w 164"/>
                <a:gd name="T25" fmla="*/ 12 h 404"/>
                <a:gd name="T26" fmla="*/ 130 w 164"/>
                <a:gd name="T27" fmla="*/ 39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4" h="404">
                  <a:moveTo>
                    <a:pt x="130" y="392"/>
                  </a:moveTo>
                  <a:lnTo>
                    <a:pt x="130" y="392"/>
                  </a:lnTo>
                  <a:lnTo>
                    <a:pt x="134" y="398"/>
                  </a:lnTo>
                  <a:lnTo>
                    <a:pt x="138" y="402"/>
                  </a:lnTo>
                  <a:lnTo>
                    <a:pt x="146" y="404"/>
                  </a:lnTo>
                  <a:lnTo>
                    <a:pt x="152" y="404"/>
                  </a:lnTo>
                  <a:lnTo>
                    <a:pt x="152" y="404"/>
                  </a:lnTo>
                  <a:lnTo>
                    <a:pt x="158" y="400"/>
                  </a:lnTo>
                  <a:lnTo>
                    <a:pt x="164" y="394"/>
                  </a:lnTo>
                  <a:lnTo>
                    <a:pt x="164" y="388"/>
                  </a:lnTo>
                  <a:lnTo>
                    <a:pt x="164" y="380"/>
                  </a:lnTo>
                  <a:lnTo>
                    <a:pt x="34" y="0"/>
                  </a:lnTo>
                  <a:lnTo>
                    <a:pt x="0" y="12"/>
                  </a:lnTo>
                  <a:lnTo>
                    <a:pt x="130" y="392"/>
                  </a:lnTo>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51" name="Freeform 13"/>
            <p:cNvSpPr/>
            <p:nvPr/>
          </p:nvSpPr>
          <p:spPr bwMode="auto">
            <a:xfrm>
              <a:off x="4998656" y="10897444"/>
              <a:ext cx="327169" cy="805954"/>
            </a:xfrm>
            <a:custGeom>
              <a:avLst/>
              <a:gdLst>
                <a:gd name="T0" fmla="*/ 130 w 164"/>
                <a:gd name="T1" fmla="*/ 392 h 404"/>
                <a:gd name="T2" fmla="*/ 130 w 164"/>
                <a:gd name="T3" fmla="*/ 392 h 404"/>
                <a:gd name="T4" fmla="*/ 132 w 164"/>
                <a:gd name="T5" fmla="*/ 398 h 404"/>
                <a:gd name="T6" fmla="*/ 138 w 164"/>
                <a:gd name="T7" fmla="*/ 402 h 404"/>
                <a:gd name="T8" fmla="*/ 146 w 164"/>
                <a:gd name="T9" fmla="*/ 404 h 404"/>
                <a:gd name="T10" fmla="*/ 152 w 164"/>
                <a:gd name="T11" fmla="*/ 402 h 404"/>
                <a:gd name="T12" fmla="*/ 152 w 164"/>
                <a:gd name="T13" fmla="*/ 402 h 404"/>
                <a:gd name="T14" fmla="*/ 158 w 164"/>
                <a:gd name="T15" fmla="*/ 400 h 404"/>
                <a:gd name="T16" fmla="*/ 162 w 164"/>
                <a:gd name="T17" fmla="*/ 394 h 404"/>
                <a:gd name="T18" fmla="*/ 164 w 164"/>
                <a:gd name="T19" fmla="*/ 386 h 404"/>
                <a:gd name="T20" fmla="*/ 164 w 164"/>
                <a:gd name="T21" fmla="*/ 380 h 404"/>
                <a:gd name="T22" fmla="*/ 34 w 164"/>
                <a:gd name="T23" fmla="*/ 0 h 404"/>
                <a:gd name="T24" fmla="*/ 0 w 164"/>
                <a:gd name="T25" fmla="*/ 12 h 404"/>
                <a:gd name="T26" fmla="*/ 130 w 164"/>
                <a:gd name="T27" fmla="*/ 39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4" h="404">
                  <a:moveTo>
                    <a:pt x="130" y="392"/>
                  </a:moveTo>
                  <a:lnTo>
                    <a:pt x="130" y="392"/>
                  </a:lnTo>
                  <a:lnTo>
                    <a:pt x="132" y="398"/>
                  </a:lnTo>
                  <a:lnTo>
                    <a:pt x="138" y="402"/>
                  </a:lnTo>
                  <a:lnTo>
                    <a:pt x="146" y="404"/>
                  </a:lnTo>
                  <a:lnTo>
                    <a:pt x="152" y="402"/>
                  </a:lnTo>
                  <a:lnTo>
                    <a:pt x="152" y="402"/>
                  </a:lnTo>
                  <a:lnTo>
                    <a:pt x="158" y="400"/>
                  </a:lnTo>
                  <a:lnTo>
                    <a:pt x="162" y="394"/>
                  </a:lnTo>
                  <a:lnTo>
                    <a:pt x="164" y="386"/>
                  </a:lnTo>
                  <a:lnTo>
                    <a:pt x="164" y="380"/>
                  </a:lnTo>
                  <a:lnTo>
                    <a:pt x="34" y="0"/>
                  </a:lnTo>
                  <a:lnTo>
                    <a:pt x="0" y="12"/>
                  </a:lnTo>
                  <a:lnTo>
                    <a:pt x="130" y="392"/>
                  </a:lnTo>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52" name="Freeform 14"/>
            <p:cNvSpPr/>
            <p:nvPr/>
          </p:nvSpPr>
          <p:spPr bwMode="auto">
            <a:xfrm>
              <a:off x="5134312" y="10825626"/>
              <a:ext cx="398987" cy="853832"/>
            </a:xfrm>
            <a:custGeom>
              <a:avLst/>
              <a:gdLst>
                <a:gd name="T0" fmla="*/ 0 w 200"/>
                <a:gd name="T1" fmla="*/ 24 h 428"/>
                <a:gd name="T2" fmla="*/ 130 w 200"/>
                <a:gd name="T3" fmla="*/ 404 h 428"/>
                <a:gd name="T4" fmla="*/ 130 w 200"/>
                <a:gd name="T5" fmla="*/ 404 h 428"/>
                <a:gd name="T6" fmla="*/ 134 w 200"/>
                <a:gd name="T7" fmla="*/ 410 h 428"/>
                <a:gd name="T8" fmla="*/ 138 w 200"/>
                <a:gd name="T9" fmla="*/ 416 h 428"/>
                <a:gd name="T10" fmla="*/ 142 w 200"/>
                <a:gd name="T11" fmla="*/ 420 h 428"/>
                <a:gd name="T12" fmla="*/ 148 w 200"/>
                <a:gd name="T13" fmla="*/ 424 h 428"/>
                <a:gd name="T14" fmla="*/ 156 w 200"/>
                <a:gd name="T15" fmla="*/ 428 h 428"/>
                <a:gd name="T16" fmla="*/ 162 w 200"/>
                <a:gd name="T17" fmla="*/ 428 h 428"/>
                <a:gd name="T18" fmla="*/ 170 w 200"/>
                <a:gd name="T19" fmla="*/ 428 h 428"/>
                <a:gd name="T20" fmla="*/ 176 w 200"/>
                <a:gd name="T21" fmla="*/ 426 h 428"/>
                <a:gd name="T22" fmla="*/ 176 w 200"/>
                <a:gd name="T23" fmla="*/ 426 h 428"/>
                <a:gd name="T24" fmla="*/ 184 w 200"/>
                <a:gd name="T25" fmla="*/ 424 h 428"/>
                <a:gd name="T26" fmla="*/ 188 w 200"/>
                <a:gd name="T27" fmla="*/ 420 h 428"/>
                <a:gd name="T28" fmla="*/ 194 w 200"/>
                <a:gd name="T29" fmla="*/ 414 h 428"/>
                <a:gd name="T30" fmla="*/ 198 w 200"/>
                <a:gd name="T31" fmla="*/ 408 h 428"/>
                <a:gd name="T32" fmla="*/ 200 w 200"/>
                <a:gd name="T33" fmla="*/ 402 h 428"/>
                <a:gd name="T34" fmla="*/ 200 w 200"/>
                <a:gd name="T35" fmla="*/ 394 h 428"/>
                <a:gd name="T36" fmla="*/ 200 w 200"/>
                <a:gd name="T37" fmla="*/ 388 h 428"/>
                <a:gd name="T38" fmla="*/ 198 w 200"/>
                <a:gd name="T39" fmla="*/ 380 h 428"/>
                <a:gd name="T40" fmla="*/ 68 w 200"/>
                <a:gd name="T41" fmla="*/ 0 h 428"/>
                <a:gd name="T42" fmla="*/ 0 w 200"/>
                <a:gd name="T43" fmla="*/ 2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428">
                  <a:moveTo>
                    <a:pt x="0" y="24"/>
                  </a:moveTo>
                  <a:lnTo>
                    <a:pt x="130" y="404"/>
                  </a:lnTo>
                  <a:lnTo>
                    <a:pt x="130" y="404"/>
                  </a:lnTo>
                  <a:lnTo>
                    <a:pt x="134" y="410"/>
                  </a:lnTo>
                  <a:lnTo>
                    <a:pt x="138" y="416"/>
                  </a:lnTo>
                  <a:lnTo>
                    <a:pt x="142" y="420"/>
                  </a:lnTo>
                  <a:lnTo>
                    <a:pt x="148" y="424"/>
                  </a:lnTo>
                  <a:lnTo>
                    <a:pt x="156" y="428"/>
                  </a:lnTo>
                  <a:lnTo>
                    <a:pt x="162" y="428"/>
                  </a:lnTo>
                  <a:lnTo>
                    <a:pt x="170" y="428"/>
                  </a:lnTo>
                  <a:lnTo>
                    <a:pt x="176" y="426"/>
                  </a:lnTo>
                  <a:lnTo>
                    <a:pt x="176" y="426"/>
                  </a:lnTo>
                  <a:lnTo>
                    <a:pt x="184" y="424"/>
                  </a:lnTo>
                  <a:lnTo>
                    <a:pt x="188" y="420"/>
                  </a:lnTo>
                  <a:lnTo>
                    <a:pt x="194" y="414"/>
                  </a:lnTo>
                  <a:lnTo>
                    <a:pt x="198" y="408"/>
                  </a:lnTo>
                  <a:lnTo>
                    <a:pt x="200" y="402"/>
                  </a:lnTo>
                  <a:lnTo>
                    <a:pt x="200" y="394"/>
                  </a:lnTo>
                  <a:lnTo>
                    <a:pt x="200" y="388"/>
                  </a:lnTo>
                  <a:lnTo>
                    <a:pt x="198" y="380"/>
                  </a:lnTo>
                  <a:lnTo>
                    <a:pt x="68" y="0"/>
                  </a:lnTo>
                  <a:lnTo>
                    <a:pt x="0" y="24"/>
                  </a:lnTo>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53" name="Freeform 15"/>
            <p:cNvSpPr/>
            <p:nvPr/>
          </p:nvSpPr>
          <p:spPr bwMode="auto">
            <a:xfrm>
              <a:off x="5317846" y="11647540"/>
              <a:ext cx="359088" cy="359088"/>
            </a:xfrm>
            <a:custGeom>
              <a:avLst/>
              <a:gdLst>
                <a:gd name="T0" fmla="*/ 176 w 180"/>
                <a:gd name="T1" fmla="*/ 2 h 180"/>
                <a:gd name="T2" fmla="*/ 176 w 180"/>
                <a:gd name="T3" fmla="*/ 2 h 180"/>
                <a:gd name="T4" fmla="*/ 168 w 180"/>
                <a:gd name="T5" fmla="*/ 4 h 180"/>
                <a:gd name="T6" fmla="*/ 158 w 180"/>
                <a:gd name="T7" fmla="*/ 4 h 180"/>
                <a:gd name="T8" fmla="*/ 150 w 180"/>
                <a:gd name="T9" fmla="*/ 4 h 180"/>
                <a:gd name="T10" fmla="*/ 142 w 180"/>
                <a:gd name="T11" fmla="*/ 2 h 180"/>
                <a:gd name="T12" fmla="*/ 142 w 180"/>
                <a:gd name="T13" fmla="*/ 2 h 180"/>
                <a:gd name="T14" fmla="*/ 138 w 180"/>
                <a:gd name="T15" fmla="*/ 12 h 180"/>
                <a:gd name="T16" fmla="*/ 138 w 180"/>
                <a:gd name="T17" fmla="*/ 12 h 180"/>
                <a:gd name="T18" fmla="*/ 130 w 180"/>
                <a:gd name="T19" fmla="*/ 24 h 180"/>
                <a:gd name="T20" fmla="*/ 120 w 180"/>
                <a:gd name="T21" fmla="*/ 34 h 180"/>
                <a:gd name="T22" fmla="*/ 110 w 180"/>
                <a:gd name="T23" fmla="*/ 42 h 180"/>
                <a:gd name="T24" fmla="*/ 96 w 180"/>
                <a:gd name="T25" fmla="*/ 48 h 180"/>
                <a:gd name="T26" fmla="*/ 96 w 180"/>
                <a:gd name="T27" fmla="*/ 48 h 180"/>
                <a:gd name="T28" fmla="*/ 82 w 180"/>
                <a:gd name="T29" fmla="*/ 52 h 180"/>
                <a:gd name="T30" fmla="*/ 68 w 180"/>
                <a:gd name="T31" fmla="*/ 52 h 180"/>
                <a:gd name="T32" fmla="*/ 54 w 180"/>
                <a:gd name="T33" fmla="*/ 50 h 180"/>
                <a:gd name="T34" fmla="*/ 40 w 180"/>
                <a:gd name="T35" fmla="*/ 46 h 180"/>
                <a:gd name="T36" fmla="*/ 40 w 180"/>
                <a:gd name="T37" fmla="*/ 46 h 180"/>
                <a:gd name="T38" fmla="*/ 32 w 180"/>
                <a:gd name="T39" fmla="*/ 40 h 180"/>
                <a:gd name="T40" fmla="*/ 32 w 180"/>
                <a:gd name="T41" fmla="*/ 40 h 180"/>
                <a:gd name="T42" fmla="*/ 26 w 180"/>
                <a:gd name="T43" fmla="*/ 46 h 180"/>
                <a:gd name="T44" fmla="*/ 20 w 180"/>
                <a:gd name="T45" fmla="*/ 52 h 180"/>
                <a:gd name="T46" fmla="*/ 12 w 180"/>
                <a:gd name="T47" fmla="*/ 58 h 180"/>
                <a:gd name="T48" fmla="*/ 4 w 180"/>
                <a:gd name="T49" fmla="*/ 62 h 180"/>
                <a:gd name="T50" fmla="*/ 4 w 180"/>
                <a:gd name="T51" fmla="*/ 62 h 180"/>
                <a:gd name="T52" fmla="*/ 0 w 180"/>
                <a:gd name="T53" fmla="*/ 62 h 180"/>
                <a:gd name="T54" fmla="*/ 142 w 180"/>
                <a:gd name="T55" fmla="*/ 180 h 180"/>
                <a:gd name="T56" fmla="*/ 180 w 180"/>
                <a:gd name="T57" fmla="*/ 0 h 180"/>
                <a:gd name="T58" fmla="*/ 180 w 180"/>
                <a:gd name="T59" fmla="*/ 0 h 180"/>
                <a:gd name="T60" fmla="*/ 176 w 180"/>
                <a:gd name="T61" fmla="*/ 2 h 180"/>
                <a:gd name="T62" fmla="*/ 176 w 180"/>
                <a:gd name="T63"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180">
                  <a:moveTo>
                    <a:pt x="176" y="2"/>
                  </a:moveTo>
                  <a:lnTo>
                    <a:pt x="176" y="2"/>
                  </a:lnTo>
                  <a:lnTo>
                    <a:pt x="168" y="4"/>
                  </a:lnTo>
                  <a:lnTo>
                    <a:pt x="158" y="4"/>
                  </a:lnTo>
                  <a:lnTo>
                    <a:pt x="150" y="4"/>
                  </a:lnTo>
                  <a:lnTo>
                    <a:pt x="142" y="2"/>
                  </a:lnTo>
                  <a:lnTo>
                    <a:pt x="142" y="2"/>
                  </a:lnTo>
                  <a:lnTo>
                    <a:pt x="138" y="12"/>
                  </a:lnTo>
                  <a:lnTo>
                    <a:pt x="138" y="12"/>
                  </a:lnTo>
                  <a:lnTo>
                    <a:pt x="130" y="24"/>
                  </a:lnTo>
                  <a:lnTo>
                    <a:pt x="120" y="34"/>
                  </a:lnTo>
                  <a:lnTo>
                    <a:pt x="110" y="42"/>
                  </a:lnTo>
                  <a:lnTo>
                    <a:pt x="96" y="48"/>
                  </a:lnTo>
                  <a:lnTo>
                    <a:pt x="96" y="48"/>
                  </a:lnTo>
                  <a:lnTo>
                    <a:pt x="82" y="52"/>
                  </a:lnTo>
                  <a:lnTo>
                    <a:pt x="68" y="52"/>
                  </a:lnTo>
                  <a:lnTo>
                    <a:pt x="54" y="50"/>
                  </a:lnTo>
                  <a:lnTo>
                    <a:pt x="40" y="46"/>
                  </a:lnTo>
                  <a:lnTo>
                    <a:pt x="40" y="46"/>
                  </a:lnTo>
                  <a:lnTo>
                    <a:pt x="32" y="40"/>
                  </a:lnTo>
                  <a:lnTo>
                    <a:pt x="32" y="40"/>
                  </a:lnTo>
                  <a:lnTo>
                    <a:pt x="26" y="46"/>
                  </a:lnTo>
                  <a:lnTo>
                    <a:pt x="20" y="52"/>
                  </a:lnTo>
                  <a:lnTo>
                    <a:pt x="12" y="58"/>
                  </a:lnTo>
                  <a:lnTo>
                    <a:pt x="4" y="62"/>
                  </a:lnTo>
                  <a:lnTo>
                    <a:pt x="4" y="62"/>
                  </a:lnTo>
                  <a:lnTo>
                    <a:pt x="0" y="62"/>
                  </a:lnTo>
                  <a:lnTo>
                    <a:pt x="142" y="180"/>
                  </a:lnTo>
                  <a:lnTo>
                    <a:pt x="180" y="0"/>
                  </a:lnTo>
                  <a:lnTo>
                    <a:pt x="180" y="0"/>
                  </a:lnTo>
                  <a:lnTo>
                    <a:pt x="176" y="2"/>
                  </a:lnTo>
                  <a:lnTo>
                    <a:pt x="176" y="2"/>
                  </a:lnTo>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54" name="Line 16"/>
            <p:cNvSpPr>
              <a:spLocks noChangeShapeType="1"/>
            </p:cNvSpPr>
            <p:nvPr/>
          </p:nvSpPr>
          <p:spPr bwMode="auto">
            <a:xfrm>
              <a:off x="5668954" y="11651529"/>
              <a:ext cx="0" cy="0"/>
            </a:xfrm>
            <a:prstGeom prst="line">
              <a:avLst/>
            </a:pr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grpSp>
        <p:nvGrpSpPr>
          <p:cNvPr id="85" name="Group 1226"/>
          <p:cNvGrpSpPr/>
          <p:nvPr/>
        </p:nvGrpSpPr>
        <p:grpSpPr>
          <a:xfrm>
            <a:off x="3768743" y="1255119"/>
            <a:ext cx="697317" cy="586694"/>
            <a:chOff x="4655527" y="3591990"/>
            <a:chExt cx="1408425" cy="1184992"/>
          </a:xfrm>
          <a:solidFill>
            <a:srgbClr val="475174"/>
          </a:solidFill>
        </p:grpSpPr>
        <p:sp>
          <p:nvSpPr>
            <p:cNvPr id="126" name="Freeform 70"/>
            <p:cNvSpPr>
              <a:spLocks noEditPoints="1"/>
            </p:cNvSpPr>
            <p:nvPr/>
          </p:nvSpPr>
          <p:spPr bwMode="auto">
            <a:xfrm>
              <a:off x="5365724" y="3591990"/>
              <a:ext cx="179544" cy="175554"/>
            </a:xfrm>
            <a:custGeom>
              <a:avLst/>
              <a:gdLst>
                <a:gd name="T0" fmla="*/ 44 w 90"/>
                <a:gd name="T1" fmla="*/ 88 h 88"/>
                <a:gd name="T2" fmla="*/ 44 w 90"/>
                <a:gd name="T3" fmla="*/ 88 h 88"/>
                <a:gd name="T4" fmla="*/ 46 w 90"/>
                <a:gd name="T5" fmla="*/ 88 h 88"/>
                <a:gd name="T6" fmla="*/ 46 w 90"/>
                <a:gd name="T7" fmla="*/ 88 h 88"/>
                <a:gd name="T8" fmla="*/ 46 w 90"/>
                <a:gd name="T9" fmla="*/ 88 h 88"/>
                <a:gd name="T10" fmla="*/ 46 w 90"/>
                <a:gd name="T11" fmla="*/ 88 h 88"/>
                <a:gd name="T12" fmla="*/ 54 w 90"/>
                <a:gd name="T13" fmla="*/ 88 h 88"/>
                <a:gd name="T14" fmla="*/ 64 w 90"/>
                <a:gd name="T15" fmla="*/ 84 h 88"/>
                <a:gd name="T16" fmla="*/ 70 w 90"/>
                <a:gd name="T17" fmla="*/ 80 h 88"/>
                <a:gd name="T18" fmla="*/ 78 w 90"/>
                <a:gd name="T19" fmla="*/ 76 h 88"/>
                <a:gd name="T20" fmla="*/ 82 w 90"/>
                <a:gd name="T21" fmla="*/ 68 h 88"/>
                <a:gd name="T22" fmla="*/ 88 w 90"/>
                <a:gd name="T23" fmla="*/ 60 h 88"/>
                <a:gd name="T24" fmla="*/ 90 w 90"/>
                <a:gd name="T25" fmla="*/ 52 h 88"/>
                <a:gd name="T26" fmla="*/ 90 w 90"/>
                <a:gd name="T27" fmla="*/ 44 h 88"/>
                <a:gd name="T28" fmla="*/ 90 w 90"/>
                <a:gd name="T29" fmla="*/ 44 h 88"/>
                <a:gd name="T30" fmla="*/ 90 w 90"/>
                <a:gd name="T31" fmla="*/ 34 h 88"/>
                <a:gd name="T32" fmla="*/ 88 w 90"/>
                <a:gd name="T33" fmla="*/ 26 h 88"/>
                <a:gd name="T34" fmla="*/ 82 w 90"/>
                <a:gd name="T35" fmla="*/ 18 h 88"/>
                <a:gd name="T36" fmla="*/ 78 w 90"/>
                <a:gd name="T37" fmla="*/ 12 h 88"/>
                <a:gd name="T38" fmla="*/ 70 w 90"/>
                <a:gd name="T39" fmla="*/ 6 h 88"/>
                <a:gd name="T40" fmla="*/ 64 w 90"/>
                <a:gd name="T41" fmla="*/ 2 h 88"/>
                <a:gd name="T42" fmla="*/ 54 w 90"/>
                <a:gd name="T43" fmla="*/ 0 h 88"/>
                <a:gd name="T44" fmla="*/ 46 w 90"/>
                <a:gd name="T45" fmla="*/ 0 h 88"/>
                <a:gd name="T46" fmla="*/ 46 w 90"/>
                <a:gd name="T47" fmla="*/ 0 h 88"/>
                <a:gd name="T48" fmla="*/ 46 w 90"/>
                <a:gd name="T49" fmla="*/ 0 h 88"/>
                <a:gd name="T50" fmla="*/ 46 w 90"/>
                <a:gd name="T51" fmla="*/ 0 h 88"/>
                <a:gd name="T52" fmla="*/ 44 w 90"/>
                <a:gd name="T53" fmla="*/ 0 h 88"/>
                <a:gd name="T54" fmla="*/ 44 w 90"/>
                <a:gd name="T55" fmla="*/ 0 h 88"/>
                <a:gd name="T56" fmla="*/ 36 w 90"/>
                <a:gd name="T57" fmla="*/ 0 h 88"/>
                <a:gd name="T58" fmla="*/ 28 w 90"/>
                <a:gd name="T59" fmla="*/ 2 h 88"/>
                <a:gd name="T60" fmla="*/ 20 w 90"/>
                <a:gd name="T61" fmla="*/ 6 h 88"/>
                <a:gd name="T62" fmla="*/ 14 w 90"/>
                <a:gd name="T63" fmla="*/ 12 h 88"/>
                <a:gd name="T64" fmla="*/ 8 w 90"/>
                <a:gd name="T65" fmla="*/ 18 h 88"/>
                <a:gd name="T66" fmla="*/ 4 w 90"/>
                <a:gd name="T67" fmla="*/ 26 h 88"/>
                <a:gd name="T68" fmla="*/ 2 w 90"/>
                <a:gd name="T69" fmla="*/ 34 h 88"/>
                <a:gd name="T70" fmla="*/ 0 w 90"/>
                <a:gd name="T71" fmla="*/ 44 h 88"/>
                <a:gd name="T72" fmla="*/ 0 w 90"/>
                <a:gd name="T73" fmla="*/ 44 h 88"/>
                <a:gd name="T74" fmla="*/ 2 w 90"/>
                <a:gd name="T75" fmla="*/ 52 h 88"/>
                <a:gd name="T76" fmla="*/ 4 w 90"/>
                <a:gd name="T77" fmla="*/ 60 h 88"/>
                <a:gd name="T78" fmla="*/ 8 w 90"/>
                <a:gd name="T79" fmla="*/ 68 h 88"/>
                <a:gd name="T80" fmla="*/ 14 w 90"/>
                <a:gd name="T81" fmla="*/ 76 h 88"/>
                <a:gd name="T82" fmla="*/ 20 w 90"/>
                <a:gd name="T83" fmla="*/ 80 h 88"/>
                <a:gd name="T84" fmla="*/ 28 w 90"/>
                <a:gd name="T85" fmla="*/ 84 h 88"/>
                <a:gd name="T86" fmla="*/ 36 w 90"/>
                <a:gd name="T87" fmla="*/ 88 h 88"/>
                <a:gd name="T88" fmla="*/ 44 w 90"/>
                <a:gd name="T89" fmla="*/ 88 h 88"/>
                <a:gd name="T90" fmla="*/ 44 w 90"/>
                <a:gd name="T91" fmla="*/ 88 h 88"/>
                <a:gd name="T92" fmla="*/ 44 w 90"/>
                <a:gd name="T93" fmla="*/ 88 h 88"/>
                <a:gd name="T94" fmla="*/ 44 w 90"/>
                <a:gd name="T9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 h="88">
                  <a:moveTo>
                    <a:pt x="44" y="88"/>
                  </a:moveTo>
                  <a:lnTo>
                    <a:pt x="44" y="88"/>
                  </a:lnTo>
                  <a:lnTo>
                    <a:pt x="46" y="88"/>
                  </a:lnTo>
                  <a:lnTo>
                    <a:pt x="46" y="88"/>
                  </a:lnTo>
                  <a:lnTo>
                    <a:pt x="46" y="88"/>
                  </a:lnTo>
                  <a:lnTo>
                    <a:pt x="46" y="88"/>
                  </a:lnTo>
                  <a:lnTo>
                    <a:pt x="54" y="88"/>
                  </a:lnTo>
                  <a:lnTo>
                    <a:pt x="64" y="84"/>
                  </a:lnTo>
                  <a:lnTo>
                    <a:pt x="70" y="80"/>
                  </a:lnTo>
                  <a:lnTo>
                    <a:pt x="78" y="76"/>
                  </a:lnTo>
                  <a:lnTo>
                    <a:pt x="82" y="68"/>
                  </a:lnTo>
                  <a:lnTo>
                    <a:pt x="88" y="60"/>
                  </a:lnTo>
                  <a:lnTo>
                    <a:pt x="90" y="52"/>
                  </a:lnTo>
                  <a:lnTo>
                    <a:pt x="90" y="44"/>
                  </a:lnTo>
                  <a:lnTo>
                    <a:pt x="90" y="44"/>
                  </a:lnTo>
                  <a:lnTo>
                    <a:pt x="90" y="34"/>
                  </a:lnTo>
                  <a:lnTo>
                    <a:pt x="88" y="26"/>
                  </a:lnTo>
                  <a:lnTo>
                    <a:pt x="82" y="18"/>
                  </a:lnTo>
                  <a:lnTo>
                    <a:pt x="78" y="12"/>
                  </a:lnTo>
                  <a:lnTo>
                    <a:pt x="70" y="6"/>
                  </a:lnTo>
                  <a:lnTo>
                    <a:pt x="64" y="2"/>
                  </a:lnTo>
                  <a:lnTo>
                    <a:pt x="54" y="0"/>
                  </a:lnTo>
                  <a:lnTo>
                    <a:pt x="46" y="0"/>
                  </a:lnTo>
                  <a:lnTo>
                    <a:pt x="46" y="0"/>
                  </a:lnTo>
                  <a:lnTo>
                    <a:pt x="46" y="0"/>
                  </a:lnTo>
                  <a:lnTo>
                    <a:pt x="46" y="0"/>
                  </a:lnTo>
                  <a:lnTo>
                    <a:pt x="44" y="0"/>
                  </a:lnTo>
                  <a:lnTo>
                    <a:pt x="44" y="0"/>
                  </a:lnTo>
                  <a:lnTo>
                    <a:pt x="36" y="0"/>
                  </a:lnTo>
                  <a:lnTo>
                    <a:pt x="28" y="2"/>
                  </a:lnTo>
                  <a:lnTo>
                    <a:pt x="20" y="6"/>
                  </a:lnTo>
                  <a:lnTo>
                    <a:pt x="14" y="12"/>
                  </a:lnTo>
                  <a:lnTo>
                    <a:pt x="8" y="18"/>
                  </a:lnTo>
                  <a:lnTo>
                    <a:pt x="4" y="26"/>
                  </a:lnTo>
                  <a:lnTo>
                    <a:pt x="2" y="34"/>
                  </a:lnTo>
                  <a:lnTo>
                    <a:pt x="0" y="44"/>
                  </a:lnTo>
                  <a:lnTo>
                    <a:pt x="0" y="44"/>
                  </a:lnTo>
                  <a:lnTo>
                    <a:pt x="2" y="52"/>
                  </a:lnTo>
                  <a:lnTo>
                    <a:pt x="4" y="60"/>
                  </a:lnTo>
                  <a:lnTo>
                    <a:pt x="8" y="68"/>
                  </a:lnTo>
                  <a:lnTo>
                    <a:pt x="14" y="76"/>
                  </a:lnTo>
                  <a:lnTo>
                    <a:pt x="20" y="80"/>
                  </a:lnTo>
                  <a:lnTo>
                    <a:pt x="28" y="84"/>
                  </a:lnTo>
                  <a:lnTo>
                    <a:pt x="36" y="88"/>
                  </a:lnTo>
                  <a:lnTo>
                    <a:pt x="44" y="88"/>
                  </a:lnTo>
                  <a:lnTo>
                    <a:pt x="44" y="88"/>
                  </a:lnTo>
                  <a:close/>
                  <a:moveTo>
                    <a:pt x="44" y="88"/>
                  </a:moveTo>
                  <a:lnTo>
                    <a:pt x="44" y="88"/>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7" name="Freeform 71"/>
            <p:cNvSpPr/>
            <p:nvPr/>
          </p:nvSpPr>
          <p:spPr bwMode="auto">
            <a:xfrm>
              <a:off x="5365724" y="3591990"/>
              <a:ext cx="179544" cy="175554"/>
            </a:xfrm>
            <a:custGeom>
              <a:avLst/>
              <a:gdLst>
                <a:gd name="T0" fmla="*/ 44 w 90"/>
                <a:gd name="T1" fmla="*/ 88 h 88"/>
                <a:gd name="T2" fmla="*/ 44 w 90"/>
                <a:gd name="T3" fmla="*/ 88 h 88"/>
                <a:gd name="T4" fmla="*/ 46 w 90"/>
                <a:gd name="T5" fmla="*/ 88 h 88"/>
                <a:gd name="T6" fmla="*/ 46 w 90"/>
                <a:gd name="T7" fmla="*/ 88 h 88"/>
                <a:gd name="T8" fmla="*/ 46 w 90"/>
                <a:gd name="T9" fmla="*/ 88 h 88"/>
                <a:gd name="T10" fmla="*/ 46 w 90"/>
                <a:gd name="T11" fmla="*/ 88 h 88"/>
                <a:gd name="T12" fmla="*/ 54 w 90"/>
                <a:gd name="T13" fmla="*/ 88 h 88"/>
                <a:gd name="T14" fmla="*/ 64 w 90"/>
                <a:gd name="T15" fmla="*/ 84 h 88"/>
                <a:gd name="T16" fmla="*/ 70 w 90"/>
                <a:gd name="T17" fmla="*/ 80 h 88"/>
                <a:gd name="T18" fmla="*/ 78 w 90"/>
                <a:gd name="T19" fmla="*/ 76 h 88"/>
                <a:gd name="T20" fmla="*/ 82 w 90"/>
                <a:gd name="T21" fmla="*/ 68 h 88"/>
                <a:gd name="T22" fmla="*/ 88 w 90"/>
                <a:gd name="T23" fmla="*/ 60 h 88"/>
                <a:gd name="T24" fmla="*/ 90 w 90"/>
                <a:gd name="T25" fmla="*/ 52 h 88"/>
                <a:gd name="T26" fmla="*/ 90 w 90"/>
                <a:gd name="T27" fmla="*/ 44 h 88"/>
                <a:gd name="T28" fmla="*/ 90 w 90"/>
                <a:gd name="T29" fmla="*/ 44 h 88"/>
                <a:gd name="T30" fmla="*/ 90 w 90"/>
                <a:gd name="T31" fmla="*/ 34 h 88"/>
                <a:gd name="T32" fmla="*/ 88 w 90"/>
                <a:gd name="T33" fmla="*/ 26 h 88"/>
                <a:gd name="T34" fmla="*/ 82 w 90"/>
                <a:gd name="T35" fmla="*/ 18 h 88"/>
                <a:gd name="T36" fmla="*/ 78 w 90"/>
                <a:gd name="T37" fmla="*/ 12 h 88"/>
                <a:gd name="T38" fmla="*/ 70 w 90"/>
                <a:gd name="T39" fmla="*/ 6 h 88"/>
                <a:gd name="T40" fmla="*/ 64 w 90"/>
                <a:gd name="T41" fmla="*/ 2 h 88"/>
                <a:gd name="T42" fmla="*/ 54 w 90"/>
                <a:gd name="T43" fmla="*/ 0 h 88"/>
                <a:gd name="T44" fmla="*/ 46 w 90"/>
                <a:gd name="T45" fmla="*/ 0 h 88"/>
                <a:gd name="T46" fmla="*/ 46 w 90"/>
                <a:gd name="T47" fmla="*/ 0 h 88"/>
                <a:gd name="T48" fmla="*/ 46 w 90"/>
                <a:gd name="T49" fmla="*/ 0 h 88"/>
                <a:gd name="T50" fmla="*/ 46 w 90"/>
                <a:gd name="T51" fmla="*/ 0 h 88"/>
                <a:gd name="T52" fmla="*/ 44 w 90"/>
                <a:gd name="T53" fmla="*/ 0 h 88"/>
                <a:gd name="T54" fmla="*/ 44 w 90"/>
                <a:gd name="T55" fmla="*/ 0 h 88"/>
                <a:gd name="T56" fmla="*/ 36 w 90"/>
                <a:gd name="T57" fmla="*/ 0 h 88"/>
                <a:gd name="T58" fmla="*/ 28 w 90"/>
                <a:gd name="T59" fmla="*/ 2 h 88"/>
                <a:gd name="T60" fmla="*/ 20 w 90"/>
                <a:gd name="T61" fmla="*/ 6 h 88"/>
                <a:gd name="T62" fmla="*/ 14 w 90"/>
                <a:gd name="T63" fmla="*/ 12 h 88"/>
                <a:gd name="T64" fmla="*/ 8 w 90"/>
                <a:gd name="T65" fmla="*/ 18 h 88"/>
                <a:gd name="T66" fmla="*/ 4 w 90"/>
                <a:gd name="T67" fmla="*/ 26 h 88"/>
                <a:gd name="T68" fmla="*/ 2 w 90"/>
                <a:gd name="T69" fmla="*/ 34 h 88"/>
                <a:gd name="T70" fmla="*/ 0 w 90"/>
                <a:gd name="T71" fmla="*/ 44 h 88"/>
                <a:gd name="T72" fmla="*/ 0 w 90"/>
                <a:gd name="T73" fmla="*/ 44 h 88"/>
                <a:gd name="T74" fmla="*/ 2 w 90"/>
                <a:gd name="T75" fmla="*/ 52 h 88"/>
                <a:gd name="T76" fmla="*/ 4 w 90"/>
                <a:gd name="T77" fmla="*/ 60 h 88"/>
                <a:gd name="T78" fmla="*/ 8 w 90"/>
                <a:gd name="T79" fmla="*/ 68 h 88"/>
                <a:gd name="T80" fmla="*/ 14 w 90"/>
                <a:gd name="T81" fmla="*/ 76 h 88"/>
                <a:gd name="T82" fmla="*/ 20 w 90"/>
                <a:gd name="T83" fmla="*/ 80 h 88"/>
                <a:gd name="T84" fmla="*/ 28 w 90"/>
                <a:gd name="T85" fmla="*/ 84 h 88"/>
                <a:gd name="T86" fmla="*/ 36 w 90"/>
                <a:gd name="T87" fmla="*/ 88 h 88"/>
                <a:gd name="T88" fmla="*/ 44 w 90"/>
                <a:gd name="T89" fmla="*/ 88 h 88"/>
                <a:gd name="T90" fmla="*/ 44 w 90"/>
                <a:gd name="T91"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88">
                  <a:moveTo>
                    <a:pt x="44" y="88"/>
                  </a:moveTo>
                  <a:lnTo>
                    <a:pt x="44" y="88"/>
                  </a:lnTo>
                  <a:lnTo>
                    <a:pt x="46" y="88"/>
                  </a:lnTo>
                  <a:lnTo>
                    <a:pt x="46" y="88"/>
                  </a:lnTo>
                  <a:lnTo>
                    <a:pt x="46" y="88"/>
                  </a:lnTo>
                  <a:lnTo>
                    <a:pt x="46" y="88"/>
                  </a:lnTo>
                  <a:lnTo>
                    <a:pt x="54" y="88"/>
                  </a:lnTo>
                  <a:lnTo>
                    <a:pt x="64" y="84"/>
                  </a:lnTo>
                  <a:lnTo>
                    <a:pt x="70" y="80"/>
                  </a:lnTo>
                  <a:lnTo>
                    <a:pt x="78" y="76"/>
                  </a:lnTo>
                  <a:lnTo>
                    <a:pt x="82" y="68"/>
                  </a:lnTo>
                  <a:lnTo>
                    <a:pt x="88" y="60"/>
                  </a:lnTo>
                  <a:lnTo>
                    <a:pt x="90" y="52"/>
                  </a:lnTo>
                  <a:lnTo>
                    <a:pt x="90" y="44"/>
                  </a:lnTo>
                  <a:lnTo>
                    <a:pt x="90" y="44"/>
                  </a:lnTo>
                  <a:lnTo>
                    <a:pt x="90" y="34"/>
                  </a:lnTo>
                  <a:lnTo>
                    <a:pt x="88" y="26"/>
                  </a:lnTo>
                  <a:lnTo>
                    <a:pt x="82" y="18"/>
                  </a:lnTo>
                  <a:lnTo>
                    <a:pt x="78" y="12"/>
                  </a:lnTo>
                  <a:lnTo>
                    <a:pt x="70" y="6"/>
                  </a:lnTo>
                  <a:lnTo>
                    <a:pt x="64" y="2"/>
                  </a:lnTo>
                  <a:lnTo>
                    <a:pt x="54" y="0"/>
                  </a:lnTo>
                  <a:lnTo>
                    <a:pt x="46" y="0"/>
                  </a:lnTo>
                  <a:lnTo>
                    <a:pt x="46" y="0"/>
                  </a:lnTo>
                  <a:lnTo>
                    <a:pt x="46" y="0"/>
                  </a:lnTo>
                  <a:lnTo>
                    <a:pt x="46" y="0"/>
                  </a:lnTo>
                  <a:lnTo>
                    <a:pt x="44" y="0"/>
                  </a:lnTo>
                  <a:lnTo>
                    <a:pt x="44" y="0"/>
                  </a:lnTo>
                  <a:lnTo>
                    <a:pt x="36" y="0"/>
                  </a:lnTo>
                  <a:lnTo>
                    <a:pt x="28" y="2"/>
                  </a:lnTo>
                  <a:lnTo>
                    <a:pt x="20" y="6"/>
                  </a:lnTo>
                  <a:lnTo>
                    <a:pt x="14" y="12"/>
                  </a:lnTo>
                  <a:lnTo>
                    <a:pt x="8" y="18"/>
                  </a:lnTo>
                  <a:lnTo>
                    <a:pt x="4" y="26"/>
                  </a:lnTo>
                  <a:lnTo>
                    <a:pt x="2" y="34"/>
                  </a:lnTo>
                  <a:lnTo>
                    <a:pt x="0" y="44"/>
                  </a:lnTo>
                  <a:lnTo>
                    <a:pt x="0" y="44"/>
                  </a:lnTo>
                  <a:lnTo>
                    <a:pt x="2" y="52"/>
                  </a:lnTo>
                  <a:lnTo>
                    <a:pt x="4" y="60"/>
                  </a:lnTo>
                  <a:lnTo>
                    <a:pt x="8" y="68"/>
                  </a:lnTo>
                  <a:lnTo>
                    <a:pt x="14" y="76"/>
                  </a:lnTo>
                  <a:lnTo>
                    <a:pt x="20" y="80"/>
                  </a:lnTo>
                  <a:lnTo>
                    <a:pt x="28" y="84"/>
                  </a:lnTo>
                  <a:lnTo>
                    <a:pt x="36" y="88"/>
                  </a:lnTo>
                  <a:lnTo>
                    <a:pt x="44" y="88"/>
                  </a:lnTo>
                  <a:lnTo>
                    <a:pt x="44" y="88"/>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8" name="Line 72"/>
            <p:cNvSpPr>
              <a:spLocks noChangeShapeType="1"/>
            </p:cNvSpPr>
            <p:nvPr/>
          </p:nvSpPr>
          <p:spPr bwMode="auto">
            <a:xfrm>
              <a:off x="5453501" y="3767544"/>
              <a:ext cx="0" cy="0"/>
            </a:xfrm>
            <a:prstGeom prst="lin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9" name="Freeform 73"/>
            <p:cNvSpPr>
              <a:spLocks noEditPoints="1"/>
            </p:cNvSpPr>
            <p:nvPr/>
          </p:nvSpPr>
          <p:spPr bwMode="auto">
            <a:xfrm>
              <a:off x="4655527" y="4286227"/>
              <a:ext cx="175554" cy="179544"/>
            </a:xfrm>
            <a:custGeom>
              <a:avLst/>
              <a:gdLst>
                <a:gd name="T0" fmla="*/ 88 w 88"/>
                <a:gd name="T1" fmla="*/ 46 h 90"/>
                <a:gd name="T2" fmla="*/ 88 w 88"/>
                <a:gd name="T3" fmla="*/ 46 h 90"/>
                <a:gd name="T4" fmla="*/ 88 w 88"/>
                <a:gd name="T5" fmla="*/ 54 h 90"/>
                <a:gd name="T6" fmla="*/ 86 w 88"/>
                <a:gd name="T7" fmla="*/ 62 h 90"/>
                <a:gd name="T8" fmla="*/ 82 w 88"/>
                <a:gd name="T9" fmla="*/ 70 h 90"/>
                <a:gd name="T10" fmla="*/ 76 w 88"/>
                <a:gd name="T11" fmla="*/ 76 h 90"/>
                <a:gd name="T12" fmla="*/ 70 w 88"/>
                <a:gd name="T13" fmla="*/ 82 h 90"/>
                <a:gd name="T14" fmla="*/ 62 w 88"/>
                <a:gd name="T15" fmla="*/ 86 h 90"/>
                <a:gd name="T16" fmla="*/ 54 w 88"/>
                <a:gd name="T17" fmla="*/ 90 h 90"/>
                <a:gd name="T18" fmla="*/ 44 w 88"/>
                <a:gd name="T19" fmla="*/ 90 h 90"/>
                <a:gd name="T20" fmla="*/ 44 w 88"/>
                <a:gd name="T21" fmla="*/ 90 h 90"/>
                <a:gd name="T22" fmla="*/ 36 w 88"/>
                <a:gd name="T23" fmla="*/ 90 h 90"/>
                <a:gd name="T24" fmla="*/ 28 w 88"/>
                <a:gd name="T25" fmla="*/ 86 h 90"/>
                <a:gd name="T26" fmla="*/ 20 w 88"/>
                <a:gd name="T27" fmla="*/ 82 h 90"/>
                <a:gd name="T28" fmla="*/ 12 w 88"/>
                <a:gd name="T29" fmla="*/ 76 h 90"/>
                <a:gd name="T30" fmla="*/ 8 w 88"/>
                <a:gd name="T31" fmla="*/ 70 h 90"/>
                <a:gd name="T32" fmla="*/ 4 w 88"/>
                <a:gd name="T33" fmla="*/ 62 h 90"/>
                <a:gd name="T34" fmla="*/ 0 w 88"/>
                <a:gd name="T35" fmla="*/ 54 h 90"/>
                <a:gd name="T36" fmla="*/ 0 w 88"/>
                <a:gd name="T37" fmla="*/ 46 h 90"/>
                <a:gd name="T38" fmla="*/ 0 w 88"/>
                <a:gd name="T39" fmla="*/ 46 h 90"/>
                <a:gd name="T40" fmla="*/ 0 w 88"/>
                <a:gd name="T41" fmla="*/ 36 h 90"/>
                <a:gd name="T42" fmla="*/ 4 w 88"/>
                <a:gd name="T43" fmla="*/ 28 h 90"/>
                <a:gd name="T44" fmla="*/ 8 w 88"/>
                <a:gd name="T45" fmla="*/ 20 h 90"/>
                <a:gd name="T46" fmla="*/ 12 w 88"/>
                <a:gd name="T47" fmla="*/ 14 h 90"/>
                <a:gd name="T48" fmla="*/ 20 w 88"/>
                <a:gd name="T49" fmla="*/ 8 h 90"/>
                <a:gd name="T50" fmla="*/ 28 w 88"/>
                <a:gd name="T51" fmla="*/ 4 h 90"/>
                <a:gd name="T52" fmla="*/ 36 w 88"/>
                <a:gd name="T53" fmla="*/ 2 h 90"/>
                <a:gd name="T54" fmla="*/ 44 w 88"/>
                <a:gd name="T55" fmla="*/ 0 h 90"/>
                <a:gd name="T56" fmla="*/ 44 w 88"/>
                <a:gd name="T57" fmla="*/ 0 h 90"/>
                <a:gd name="T58" fmla="*/ 54 w 88"/>
                <a:gd name="T59" fmla="*/ 2 h 90"/>
                <a:gd name="T60" fmla="*/ 62 w 88"/>
                <a:gd name="T61" fmla="*/ 4 h 90"/>
                <a:gd name="T62" fmla="*/ 70 w 88"/>
                <a:gd name="T63" fmla="*/ 8 h 90"/>
                <a:gd name="T64" fmla="*/ 76 w 88"/>
                <a:gd name="T65" fmla="*/ 14 h 90"/>
                <a:gd name="T66" fmla="*/ 82 w 88"/>
                <a:gd name="T67" fmla="*/ 20 h 90"/>
                <a:gd name="T68" fmla="*/ 86 w 88"/>
                <a:gd name="T69" fmla="*/ 28 h 90"/>
                <a:gd name="T70" fmla="*/ 88 w 88"/>
                <a:gd name="T71" fmla="*/ 36 h 90"/>
                <a:gd name="T72" fmla="*/ 88 w 88"/>
                <a:gd name="T73" fmla="*/ 46 h 90"/>
                <a:gd name="T74" fmla="*/ 88 w 88"/>
                <a:gd name="T75" fmla="*/ 46 h 90"/>
                <a:gd name="T76" fmla="*/ 88 w 88"/>
                <a:gd name="T77" fmla="*/ 46 h 90"/>
                <a:gd name="T78" fmla="*/ 88 w 88"/>
                <a:gd name="T79" fmla="*/ 4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90">
                  <a:moveTo>
                    <a:pt x="88" y="46"/>
                  </a:moveTo>
                  <a:lnTo>
                    <a:pt x="88" y="46"/>
                  </a:lnTo>
                  <a:lnTo>
                    <a:pt x="88" y="54"/>
                  </a:lnTo>
                  <a:lnTo>
                    <a:pt x="86" y="62"/>
                  </a:lnTo>
                  <a:lnTo>
                    <a:pt x="82" y="70"/>
                  </a:lnTo>
                  <a:lnTo>
                    <a:pt x="76" y="76"/>
                  </a:lnTo>
                  <a:lnTo>
                    <a:pt x="70" y="82"/>
                  </a:lnTo>
                  <a:lnTo>
                    <a:pt x="62" y="86"/>
                  </a:lnTo>
                  <a:lnTo>
                    <a:pt x="54" y="90"/>
                  </a:lnTo>
                  <a:lnTo>
                    <a:pt x="44" y="90"/>
                  </a:lnTo>
                  <a:lnTo>
                    <a:pt x="44" y="90"/>
                  </a:lnTo>
                  <a:lnTo>
                    <a:pt x="36" y="90"/>
                  </a:lnTo>
                  <a:lnTo>
                    <a:pt x="28" y="86"/>
                  </a:lnTo>
                  <a:lnTo>
                    <a:pt x="20" y="82"/>
                  </a:lnTo>
                  <a:lnTo>
                    <a:pt x="12" y="76"/>
                  </a:lnTo>
                  <a:lnTo>
                    <a:pt x="8" y="70"/>
                  </a:lnTo>
                  <a:lnTo>
                    <a:pt x="4" y="62"/>
                  </a:lnTo>
                  <a:lnTo>
                    <a:pt x="0" y="54"/>
                  </a:lnTo>
                  <a:lnTo>
                    <a:pt x="0" y="46"/>
                  </a:lnTo>
                  <a:lnTo>
                    <a:pt x="0" y="46"/>
                  </a:lnTo>
                  <a:lnTo>
                    <a:pt x="0" y="36"/>
                  </a:lnTo>
                  <a:lnTo>
                    <a:pt x="4" y="28"/>
                  </a:lnTo>
                  <a:lnTo>
                    <a:pt x="8" y="20"/>
                  </a:lnTo>
                  <a:lnTo>
                    <a:pt x="12" y="14"/>
                  </a:lnTo>
                  <a:lnTo>
                    <a:pt x="20" y="8"/>
                  </a:lnTo>
                  <a:lnTo>
                    <a:pt x="28" y="4"/>
                  </a:lnTo>
                  <a:lnTo>
                    <a:pt x="36" y="2"/>
                  </a:lnTo>
                  <a:lnTo>
                    <a:pt x="44" y="0"/>
                  </a:lnTo>
                  <a:lnTo>
                    <a:pt x="44" y="0"/>
                  </a:lnTo>
                  <a:lnTo>
                    <a:pt x="54" y="2"/>
                  </a:lnTo>
                  <a:lnTo>
                    <a:pt x="62" y="4"/>
                  </a:lnTo>
                  <a:lnTo>
                    <a:pt x="70" y="8"/>
                  </a:lnTo>
                  <a:lnTo>
                    <a:pt x="76" y="14"/>
                  </a:lnTo>
                  <a:lnTo>
                    <a:pt x="82" y="20"/>
                  </a:lnTo>
                  <a:lnTo>
                    <a:pt x="86" y="28"/>
                  </a:lnTo>
                  <a:lnTo>
                    <a:pt x="88" y="36"/>
                  </a:lnTo>
                  <a:lnTo>
                    <a:pt x="88" y="46"/>
                  </a:lnTo>
                  <a:lnTo>
                    <a:pt x="88" y="46"/>
                  </a:lnTo>
                  <a:close/>
                  <a:moveTo>
                    <a:pt x="88" y="46"/>
                  </a:moveTo>
                  <a:lnTo>
                    <a:pt x="88" y="46"/>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30" name="Freeform 74"/>
            <p:cNvSpPr/>
            <p:nvPr/>
          </p:nvSpPr>
          <p:spPr bwMode="auto">
            <a:xfrm>
              <a:off x="4655527" y="4286227"/>
              <a:ext cx="175554" cy="179544"/>
            </a:xfrm>
            <a:custGeom>
              <a:avLst/>
              <a:gdLst>
                <a:gd name="T0" fmla="*/ 88 w 88"/>
                <a:gd name="T1" fmla="*/ 46 h 90"/>
                <a:gd name="T2" fmla="*/ 88 w 88"/>
                <a:gd name="T3" fmla="*/ 46 h 90"/>
                <a:gd name="T4" fmla="*/ 88 w 88"/>
                <a:gd name="T5" fmla="*/ 54 h 90"/>
                <a:gd name="T6" fmla="*/ 86 w 88"/>
                <a:gd name="T7" fmla="*/ 62 h 90"/>
                <a:gd name="T8" fmla="*/ 82 w 88"/>
                <a:gd name="T9" fmla="*/ 70 h 90"/>
                <a:gd name="T10" fmla="*/ 76 w 88"/>
                <a:gd name="T11" fmla="*/ 76 h 90"/>
                <a:gd name="T12" fmla="*/ 70 w 88"/>
                <a:gd name="T13" fmla="*/ 82 h 90"/>
                <a:gd name="T14" fmla="*/ 62 w 88"/>
                <a:gd name="T15" fmla="*/ 86 h 90"/>
                <a:gd name="T16" fmla="*/ 54 w 88"/>
                <a:gd name="T17" fmla="*/ 90 h 90"/>
                <a:gd name="T18" fmla="*/ 44 w 88"/>
                <a:gd name="T19" fmla="*/ 90 h 90"/>
                <a:gd name="T20" fmla="*/ 44 w 88"/>
                <a:gd name="T21" fmla="*/ 90 h 90"/>
                <a:gd name="T22" fmla="*/ 36 w 88"/>
                <a:gd name="T23" fmla="*/ 90 h 90"/>
                <a:gd name="T24" fmla="*/ 28 w 88"/>
                <a:gd name="T25" fmla="*/ 86 h 90"/>
                <a:gd name="T26" fmla="*/ 20 w 88"/>
                <a:gd name="T27" fmla="*/ 82 h 90"/>
                <a:gd name="T28" fmla="*/ 12 w 88"/>
                <a:gd name="T29" fmla="*/ 76 h 90"/>
                <a:gd name="T30" fmla="*/ 8 w 88"/>
                <a:gd name="T31" fmla="*/ 70 h 90"/>
                <a:gd name="T32" fmla="*/ 4 w 88"/>
                <a:gd name="T33" fmla="*/ 62 h 90"/>
                <a:gd name="T34" fmla="*/ 0 w 88"/>
                <a:gd name="T35" fmla="*/ 54 h 90"/>
                <a:gd name="T36" fmla="*/ 0 w 88"/>
                <a:gd name="T37" fmla="*/ 46 h 90"/>
                <a:gd name="T38" fmla="*/ 0 w 88"/>
                <a:gd name="T39" fmla="*/ 46 h 90"/>
                <a:gd name="T40" fmla="*/ 0 w 88"/>
                <a:gd name="T41" fmla="*/ 36 h 90"/>
                <a:gd name="T42" fmla="*/ 4 w 88"/>
                <a:gd name="T43" fmla="*/ 28 h 90"/>
                <a:gd name="T44" fmla="*/ 8 w 88"/>
                <a:gd name="T45" fmla="*/ 20 h 90"/>
                <a:gd name="T46" fmla="*/ 12 w 88"/>
                <a:gd name="T47" fmla="*/ 14 h 90"/>
                <a:gd name="T48" fmla="*/ 20 w 88"/>
                <a:gd name="T49" fmla="*/ 8 h 90"/>
                <a:gd name="T50" fmla="*/ 28 w 88"/>
                <a:gd name="T51" fmla="*/ 4 h 90"/>
                <a:gd name="T52" fmla="*/ 36 w 88"/>
                <a:gd name="T53" fmla="*/ 2 h 90"/>
                <a:gd name="T54" fmla="*/ 44 w 88"/>
                <a:gd name="T55" fmla="*/ 0 h 90"/>
                <a:gd name="T56" fmla="*/ 44 w 88"/>
                <a:gd name="T57" fmla="*/ 0 h 90"/>
                <a:gd name="T58" fmla="*/ 54 w 88"/>
                <a:gd name="T59" fmla="*/ 2 h 90"/>
                <a:gd name="T60" fmla="*/ 62 w 88"/>
                <a:gd name="T61" fmla="*/ 4 h 90"/>
                <a:gd name="T62" fmla="*/ 70 w 88"/>
                <a:gd name="T63" fmla="*/ 8 h 90"/>
                <a:gd name="T64" fmla="*/ 76 w 88"/>
                <a:gd name="T65" fmla="*/ 14 h 90"/>
                <a:gd name="T66" fmla="*/ 82 w 88"/>
                <a:gd name="T67" fmla="*/ 20 h 90"/>
                <a:gd name="T68" fmla="*/ 86 w 88"/>
                <a:gd name="T69" fmla="*/ 28 h 90"/>
                <a:gd name="T70" fmla="*/ 88 w 88"/>
                <a:gd name="T71" fmla="*/ 36 h 90"/>
                <a:gd name="T72" fmla="*/ 88 w 88"/>
                <a:gd name="T73" fmla="*/ 46 h 90"/>
                <a:gd name="T74" fmla="*/ 88 w 88"/>
                <a:gd name="T75" fmla="*/ 4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90">
                  <a:moveTo>
                    <a:pt x="88" y="46"/>
                  </a:moveTo>
                  <a:lnTo>
                    <a:pt x="88" y="46"/>
                  </a:lnTo>
                  <a:lnTo>
                    <a:pt x="88" y="54"/>
                  </a:lnTo>
                  <a:lnTo>
                    <a:pt x="86" y="62"/>
                  </a:lnTo>
                  <a:lnTo>
                    <a:pt x="82" y="70"/>
                  </a:lnTo>
                  <a:lnTo>
                    <a:pt x="76" y="76"/>
                  </a:lnTo>
                  <a:lnTo>
                    <a:pt x="70" y="82"/>
                  </a:lnTo>
                  <a:lnTo>
                    <a:pt x="62" y="86"/>
                  </a:lnTo>
                  <a:lnTo>
                    <a:pt x="54" y="90"/>
                  </a:lnTo>
                  <a:lnTo>
                    <a:pt x="44" y="90"/>
                  </a:lnTo>
                  <a:lnTo>
                    <a:pt x="44" y="90"/>
                  </a:lnTo>
                  <a:lnTo>
                    <a:pt x="36" y="90"/>
                  </a:lnTo>
                  <a:lnTo>
                    <a:pt x="28" y="86"/>
                  </a:lnTo>
                  <a:lnTo>
                    <a:pt x="20" y="82"/>
                  </a:lnTo>
                  <a:lnTo>
                    <a:pt x="12" y="76"/>
                  </a:lnTo>
                  <a:lnTo>
                    <a:pt x="8" y="70"/>
                  </a:lnTo>
                  <a:lnTo>
                    <a:pt x="4" y="62"/>
                  </a:lnTo>
                  <a:lnTo>
                    <a:pt x="0" y="54"/>
                  </a:lnTo>
                  <a:lnTo>
                    <a:pt x="0" y="46"/>
                  </a:lnTo>
                  <a:lnTo>
                    <a:pt x="0" y="46"/>
                  </a:lnTo>
                  <a:lnTo>
                    <a:pt x="0" y="36"/>
                  </a:lnTo>
                  <a:lnTo>
                    <a:pt x="4" y="28"/>
                  </a:lnTo>
                  <a:lnTo>
                    <a:pt x="8" y="20"/>
                  </a:lnTo>
                  <a:lnTo>
                    <a:pt x="12" y="14"/>
                  </a:lnTo>
                  <a:lnTo>
                    <a:pt x="20" y="8"/>
                  </a:lnTo>
                  <a:lnTo>
                    <a:pt x="28" y="4"/>
                  </a:lnTo>
                  <a:lnTo>
                    <a:pt x="36" y="2"/>
                  </a:lnTo>
                  <a:lnTo>
                    <a:pt x="44" y="0"/>
                  </a:lnTo>
                  <a:lnTo>
                    <a:pt x="44" y="0"/>
                  </a:lnTo>
                  <a:lnTo>
                    <a:pt x="54" y="2"/>
                  </a:lnTo>
                  <a:lnTo>
                    <a:pt x="62" y="4"/>
                  </a:lnTo>
                  <a:lnTo>
                    <a:pt x="70" y="8"/>
                  </a:lnTo>
                  <a:lnTo>
                    <a:pt x="76" y="14"/>
                  </a:lnTo>
                  <a:lnTo>
                    <a:pt x="82" y="20"/>
                  </a:lnTo>
                  <a:lnTo>
                    <a:pt x="86" y="28"/>
                  </a:lnTo>
                  <a:lnTo>
                    <a:pt x="88" y="36"/>
                  </a:lnTo>
                  <a:lnTo>
                    <a:pt x="88" y="46"/>
                  </a:lnTo>
                  <a:lnTo>
                    <a:pt x="88" y="46"/>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31" name="Line 75"/>
            <p:cNvSpPr>
              <a:spLocks noChangeShapeType="1"/>
            </p:cNvSpPr>
            <p:nvPr/>
          </p:nvSpPr>
          <p:spPr bwMode="auto">
            <a:xfrm>
              <a:off x="4831081" y="4377994"/>
              <a:ext cx="0" cy="0"/>
            </a:xfrm>
            <a:prstGeom prst="lin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32" name="Freeform 76"/>
            <p:cNvSpPr>
              <a:spLocks noEditPoints="1"/>
            </p:cNvSpPr>
            <p:nvPr/>
          </p:nvSpPr>
          <p:spPr bwMode="auto">
            <a:xfrm>
              <a:off x="4791183" y="3731635"/>
              <a:ext cx="175554" cy="175554"/>
            </a:xfrm>
            <a:custGeom>
              <a:avLst/>
              <a:gdLst>
                <a:gd name="T0" fmla="*/ 88 w 88"/>
                <a:gd name="T1" fmla="*/ 44 h 88"/>
                <a:gd name="T2" fmla="*/ 88 w 88"/>
                <a:gd name="T3" fmla="*/ 44 h 88"/>
                <a:gd name="T4" fmla="*/ 88 w 88"/>
                <a:gd name="T5" fmla="*/ 54 h 88"/>
                <a:gd name="T6" fmla="*/ 84 w 88"/>
                <a:gd name="T7" fmla="*/ 62 h 88"/>
                <a:gd name="T8" fmla="*/ 80 w 88"/>
                <a:gd name="T9" fmla="*/ 70 h 88"/>
                <a:gd name="T10" fmla="*/ 76 w 88"/>
                <a:gd name="T11" fmla="*/ 76 h 88"/>
                <a:gd name="T12" fmla="*/ 68 w 88"/>
                <a:gd name="T13" fmla="*/ 82 h 88"/>
                <a:gd name="T14" fmla="*/ 62 w 88"/>
                <a:gd name="T15" fmla="*/ 86 h 88"/>
                <a:gd name="T16" fmla="*/ 52 w 88"/>
                <a:gd name="T17" fmla="*/ 88 h 88"/>
                <a:gd name="T18" fmla="*/ 44 w 88"/>
                <a:gd name="T19" fmla="*/ 88 h 88"/>
                <a:gd name="T20" fmla="*/ 44 w 88"/>
                <a:gd name="T21" fmla="*/ 88 h 88"/>
                <a:gd name="T22" fmla="*/ 34 w 88"/>
                <a:gd name="T23" fmla="*/ 88 h 88"/>
                <a:gd name="T24" fmla="*/ 26 w 88"/>
                <a:gd name="T25" fmla="*/ 86 h 88"/>
                <a:gd name="T26" fmla="*/ 18 w 88"/>
                <a:gd name="T27" fmla="*/ 82 h 88"/>
                <a:gd name="T28" fmla="*/ 12 w 88"/>
                <a:gd name="T29" fmla="*/ 76 h 88"/>
                <a:gd name="T30" fmla="*/ 6 w 88"/>
                <a:gd name="T31" fmla="*/ 70 h 88"/>
                <a:gd name="T32" fmla="*/ 2 w 88"/>
                <a:gd name="T33" fmla="*/ 62 h 88"/>
                <a:gd name="T34" fmla="*/ 0 w 88"/>
                <a:gd name="T35" fmla="*/ 54 h 88"/>
                <a:gd name="T36" fmla="*/ 0 w 88"/>
                <a:gd name="T37" fmla="*/ 44 h 88"/>
                <a:gd name="T38" fmla="*/ 0 w 88"/>
                <a:gd name="T39" fmla="*/ 44 h 88"/>
                <a:gd name="T40" fmla="*/ 0 w 88"/>
                <a:gd name="T41" fmla="*/ 36 h 88"/>
                <a:gd name="T42" fmla="*/ 2 w 88"/>
                <a:gd name="T43" fmla="*/ 26 h 88"/>
                <a:gd name="T44" fmla="*/ 6 w 88"/>
                <a:gd name="T45" fmla="*/ 20 h 88"/>
                <a:gd name="T46" fmla="*/ 12 w 88"/>
                <a:gd name="T47" fmla="*/ 12 h 88"/>
                <a:gd name="T48" fmla="*/ 18 w 88"/>
                <a:gd name="T49" fmla="*/ 8 h 88"/>
                <a:gd name="T50" fmla="*/ 26 w 88"/>
                <a:gd name="T51" fmla="*/ 4 h 88"/>
                <a:gd name="T52" fmla="*/ 34 w 88"/>
                <a:gd name="T53" fmla="*/ 0 h 88"/>
                <a:gd name="T54" fmla="*/ 44 w 88"/>
                <a:gd name="T55" fmla="*/ 0 h 88"/>
                <a:gd name="T56" fmla="*/ 44 w 88"/>
                <a:gd name="T57" fmla="*/ 0 h 88"/>
                <a:gd name="T58" fmla="*/ 52 w 88"/>
                <a:gd name="T59" fmla="*/ 0 h 88"/>
                <a:gd name="T60" fmla="*/ 62 w 88"/>
                <a:gd name="T61" fmla="*/ 4 h 88"/>
                <a:gd name="T62" fmla="*/ 68 w 88"/>
                <a:gd name="T63" fmla="*/ 8 h 88"/>
                <a:gd name="T64" fmla="*/ 76 w 88"/>
                <a:gd name="T65" fmla="*/ 12 h 88"/>
                <a:gd name="T66" fmla="*/ 80 w 88"/>
                <a:gd name="T67" fmla="*/ 20 h 88"/>
                <a:gd name="T68" fmla="*/ 84 w 88"/>
                <a:gd name="T69" fmla="*/ 26 h 88"/>
                <a:gd name="T70" fmla="*/ 88 w 88"/>
                <a:gd name="T71" fmla="*/ 36 h 88"/>
                <a:gd name="T72" fmla="*/ 88 w 88"/>
                <a:gd name="T73" fmla="*/ 44 h 88"/>
                <a:gd name="T74" fmla="*/ 88 w 88"/>
                <a:gd name="T75" fmla="*/ 44 h 88"/>
                <a:gd name="T76" fmla="*/ 88 w 88"/>
                <a:gd name="T77" fmla="*/ 44 h 88"/>
                <a:gd name="T78" fmla="*/ 88 w 88"/>
                <a:gd name="T79"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88">
                  <a:moveTo>
                    <a:pt x="88" y="44"/>
                  </a:moveTo>
                  <a:lnTo>
                    <a:pt x="88" y="44"/>
                  </a:lnTo>
                  <a:lnTo>
                    <a:pt x="88" y="54"/>
                  </a:lnTo>
                  <a:lnTo>
                    <a:pt x="84" y="62"/>
                  </a:lnTo>
                  <a:lnTo>
                    <a:pt x="80" y="70"/>
                  </a:lnTo>
                  <a:lnTo>
                    <a:pt x="76" y="76"/>
                  </a:lnTo>
                  <a:lnTo>
                    <a:pt x="68" y="82"/>
                  </a:lnTo>
                  <a:lnTo>
                    <a:pt x="62" y="86"/>
                  </a:lnTo>
                  <a:lnTo>
                    <a:pt x="52" y="88"/>
                  </a:lnTo>
                  <a:lnTo>
                    <a:pt x="44" y="88"/>
                  </a:lnTo>
                  <a:lnTo>
                    <a:pt x="44" y="88"/>
                  </a:lnTo>
                  <a:lnTo>
                    <a:pt x="34" y="88"/>
                  </a:lnTo>
                  <a:lnTo>
                    <a:pt x="26" y="86"/>
                  </a:lnTo>
                  <a:lnTo>
                    <a:pt x="18" y="82"/>
                  </a:lnTo>
                  <a:lnTo>
                    <a:pt x="12" y="76"/>
                  </a:lnTo>
                  <a:lnTo>
                    <a:pt x="6" y="70"/>
                  </a:lnTo>
                  <a:lnTo>
                    <a:pt x="2" y="62"/>
                  </a:lnTo>
                  <a:lnTo>
                    <a:pt x="0" y="54"/>
                  </a:lnTo>
                  <a:lnTo>
                    <a:pt x="0" y="44"/>
                  </a:lnTo>
                  <a:lnTo>
                    <a:pt x="0" y="44"/>
                  </a:lnTo>
                  <a:lnTo>
                    <a:pt x="0" y="36"/>
                  </a:lnTo>
                  <a:lnTo>
                    <a:pt x="2" y="26"/>
                  </a:lnTo>
                  <a:lnTo>
                    <a:pt x="6" y="20"/>
                  </a:lnTo>
                  <a:lnTo>
                    <a:pt x="12" y="12"/>
                  </a:lnTo>
                  <a:lnTo>
                    <a:pt x="18" y="8"/>
                  </a:lnTo>
                  <a:lnTo>
                    <a:pt x="26" y="4"/>
                  </a:lnTo>
                  <a:lnTo>
                    <a:pt x="34" y="0"/>
                  </a:lnTo>
                  <a:lnTo>
                    <a:pt x="44" y="0"/>
                  </a:lnTo>
                  <a:lnTo>
                    <a:pt x="44" y="0"/>
                  </a:lnTo>
                  <a:lnTo>
                    <a:pt x="52" y="0"/>
                  </a:lnTo>
                  <a:lnTo>
                    <a:pt x="62" y="4"/>
                  </a:lnTo>
                  <a:lnTo>
                    <a:pt x="68" y="8"/>
                  </a:lnTo>
                  <a:lnTo>
                    <a:pt x="76" y="12"/>
                  </a:lnTo>
                  <a:lnTo>
                    <a:pt x="80" y="20"/>
                  </a:lnTo>
                  <a:lnTo>
                    <a:pt x="84" y="26"/>
                  </a:lnTo>
                  <a:lnTo>
                    <a:pt x="88" y="36"/>
                  </a:lnTo>
                  <a:lnTo>
                    <a:pt x="88" y="44"/>
                  </a:lnTo>
                  <a:lnTo>
                    <a:pt x="88" y="44"/>
                  </a:lnTo>
                  <a:close/>
                  <a:moveTo>
                    <a:pt x="88" y="44"/>
                  </a:moveTo>
                  <a:lnTo>
                    <a:pt x="88" y="44"/>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33" name="Freeform 77"/>
            <p:cNvSpPr/>
            <p:nvPr/>
          </p:nvSpPr>
          <p:spPr bwMode="auto">
            <a:xfrm>
              <a:off x="4791183" y="3731635"/>
              <a:ext cx="175554" cy="175554"/>
            </a:xfrm>
            <a:custGeom>
              <a:avLst/>
              <a:gdLst>
                <a:gd name="T0" fmla="*/ 88 w 88"/>
                <a:gd name="T1" fmla="*/ 44 h 88"/>
                <a:gd name="T2" fmla="*/ 88 w 88"/>
                <a:gd name="T3" fmla="*/ 44 h 88"/>
                <a:gd name="T4" fmla="*/ 88 w 88"/>
                <a:gd name="T5" fmla="*/ 54 h 88"/>
                <a:gd name="T6" fmla="*/ 84 w 88"/>
                <a:gd name="T7" fmla="*/ 62 h 88"/>
                <a:gd name="T8" fmla="*/ 80 w 88"/>
                <a:gd name="T9" fmla="*/ 70 h 88"/>
                <a:gd name="T10" fmla="*/ 76 w 88"/>
                <a:gd name="T11" fmla="*/ 76 h 88"/>
                <a:gd name="T12" fmla="*/ 68 w 88"/>
                <a:gd name="T13" fmla="*/ 82 h 88"/>
                <a:gd name="T14" fmla="*/ 62 w 88"/>
                <a:gd name="T15" fmla="*/ 86 h 88"/>
                <a:gd name="T16" fmla="*/ 52 w 88"/>
                <a:gd name="T17" fmla="*/ 88 h 88"/>
                <a:gd name="T18" fmla="*/ 44 w 88"/>
                <a:gd name="T19" fmla="*/ 88 h 88"/>
                <a:gd name="T20" fmla="*/ 44 w 88"/>
                <a:gd name="T21" fmla="*/ 88 h 88"/>
                <a:gd name="T22" fmla="*/ 34 w 88"/>
                <a:gd name="T23" fmla="*/ 88 h 88"/>
                <a:gd name="T24" fmla="*/ 26 w 88"/>
                <a:gd name="T25" fmla="*/ 86 h 88"/>
                <a:gd name="T26" fmla="*/ 18 w 88"/>
                <a:gd name="T27" fmla="*/ 82 h 88"/>
                <a:gd name="T28" fmla="*/ 12 w 88"/>
                <a:gd name="T29" fmla="*/ 76 h 88"/>
                <a:gd name="T30" fmla="*/ 6 w 88"/>
                <a:gd name="T31" fmla="*/ 70 h 88"/>
                <a:gd name="T32" fmla="*/ 2 w 88"/>
                <a:gd name="T33" fmla="*/ 62 h 88"/>
                <a:gd name="T34" fmla="*/ 0 w 88"/>
                <a:gd name="T35" fmla="*/ 54 h 88"/>
                <a:gd name="T36" fmla="*/ 0 w 88"/>
                <a:gd name="T37" fmla="*/ 44 h 88"/>
                <a:gd name="T38" fmla="*/ 0 w 88"/>
                <a:gd name="T39" fmla="*/ 44 h 88"/>
                <a:gd name="T40" fmla="*/ 0 w 88"/>
                <a:gd name="T41" fmla="*/ 36 h 88"/>
                <a:gd name="T42" fmla="*/ 2 w 88"/>
                <a:gd name="T43" fmla="*/ 26 h 88"/>
                <a:gd name="T44" fmla="*/ 6 w 88"/>
                <a:gd name="T45" fmla="*/ 20 h 88"/>
                <a:gd name="T46" fmla="*/ 12 w 88"/>
                <a:gd name="T47" fmla="*/ 12 h 88"/>
                <a:gd name="T48" fmla="*/ 18 w 88"/>
                <a:gd name="T49" fmla="*/ 8 h 88"/>
                <a:gd name="T50" fmla="*/ 26 w 88"/>
                <a:gd name="T51" fmla="*/ 4 h 88"/>
                <a:gd name="T52" fmla="*/ 34 w 88"/>
                <a:gd name="T53" fmla="*/ 0 h 88"/>
                <a:gd name="T54" fmla="*/ 44 w 88"/>
                <a:gd name="T55" fmla="*/ 0 h 88"/>
                <a:gd name="T56" fmla="*/ 44 w 88"/>
                <a:gd name="T57" fmla="*/ 0 h 88"/>
                <a:gd name="T58" fmla="*/ 52 w 88"/>
                <a:gd name="T59" fmla="*/ 0 h 88"/>
                <a:gd name="T60" fmla="*/ 62 w 88"/>
                <a:gd name="T61" fmla="*/ 4 h 88"/>
                <a:gd name="T62" fmla="*/ 68 w 88"/>
                <a:gd name="T63" fmla="*/ 8 h 88"/>
                <a:gd name="T64" fmla="*/ 76 w 88"/>
                <a:gd name="T65" fmla="*/ 12 h 88"/>
                <a:gd name="T66" fmla="*/ 80 w 88"/>
                <a:gd name="T67" fmla="*/ 20 h 88"/>
                <a:gd name="T68" fmla="*/ 84 w 88"/>
                <a:gd name="T69" fmla="*/ 26 h 88"/>
                <a:gd name="T70" fmla="*/ 88 w 88"/>
                <a:gd name="T71" fmla="*/ 36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8" y="54"/>
                  </a:lnTo>
                  <a:lnTo>
                    <a:pt x="84" y="62"/>
                  </a:lnTo>
                  <a:lnTo>
                    <a:pt x="80" y="70"/>
                  </a:lnTo>
                  <a:lnTo>
                    <a:pt x="76" y="76"/>
                  </a:lnTo>
                  <a:lnTo>
                    <a:pt x="68" y="82"/>
                  </a:lnTo>
                  <a:lnTo>
                    <a:pt x="62" y="86"/>
                  </a:lnTo>
                  <a:lnTo>
                    <a:pt x="52" y="88"/>
                  </a:lnTo>
                  <a:lnTo>
                    <a:pt x="44" y="88"/>
                  </a:lnTo>
                  <a:lnTo>
                    <a:pt x="44" y="88"/>
                  </a:lnTo>
                  <a:lnTo>
                    <a:pt x="34" y="88"/>
                  </a:lnTo>
                  <a:lnTo>
                    <a:pt x="26" y="86"/>
                  </a:lnTo>
                  <a:lnTo>
                    <a:pt x="18" y="82"/>
                  </a:lnTo>
                  <a:lnTo>
                    <a:pt x="12" y="76"/>
                  </a:lnTo>
                  <a:lnTo>
                    <a:pt x="6" y="70"/>
                  </a:lnTo>
                  <a:lnTo>
                    <a:pt x="2" y="62"/>
                  </a:lnTo>
                  <a:lnTo>
                    <a:pt x="0" y="54"/>
                  </a:lnTo>
                  <a:lnTo>
                    <a:pt x="0" y="44"/>
                  </a:lnTo>
                  <a:lnTo>
                    <a:pt x="0" y="44"/>
                  </a:lnTo>
                  <a:lnTo>
                    <a:pt x="0" y="36"/>
                  </a:lnTo>
                  <a:lnTo>
                    <a:pt x="2" y="26"/>
                  </a:lnTo>
                  <a:lnTo>
                    <a:pt x="6" y="20"/>
                  </a:lnTo>
                  <a:lnTo>
                    <a:pt x="12" y="12"/>
                  </a:lnTo>
                  <a:lnTo>
                    <a:pt x="18" y="8"/>
                  </a:lnTo>
                  <a:lnTo>
                    <a:pt x="26" y="4"/>
                  </a:lnTo>
                  <a:lnTo>
                    <a:pt x="34" y="0"/>
                  </a:lnTo>
                  <a:lnTo>
                    <a:pt x="44" y="0"/>
                  </a:lnTo>
                  <a:lnTo>
                    <a:pt x="44" y="0"/>
                  </a:lnTo>
                  <a:lnTo>
                    <a:pt x="52" y="0"/>
                  </a:lnTo>
                  <a:lnTo>
                    <a:pt x="62" y="4"/>
                  </a:lnTo>
                  <a:lnTo>
                    <a:pt x="68" y="8"/>
                  </a:lnTo>
                  <a:lnTo>
                    <a:pt x="76" y="12"/>
                  </a:lnTo>
                  <a:lnTo>
                    <a:pt x="80" y="20"/>
                  </a:lnTo>
                  <a:lnTo>
                    <a:pt x="84" y="26"/>
                  </a:lnTo>
                  <a:lnTo>
                    <a:pt x="88" y="36"/>
                  </a:lnTo>
                  <a:lnTo>
                    <a:pt x="88" y="44"/>
                  </a:lnTo>
                  <a:lnTo>
                    <a:pt x="88" y="44"/>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2" name="Line 78"/>
            <p:cNvSpPr>
              <a:spLocks noChangeShapeType="1"/>
            </p:cNvSpPr>
            <p:nvPr/>
          </p:nvSpPr>
          <p:spPr bwMode="auto">
            <a:xfrm>
              <a:off x="4966737" y="3819412"/>
              <a:ext cx="0" cy="0"/>
            </a:xfrm>
            <a:prstGeom prst="lin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3" name="Freeform 79"/>
            <p:cNvSpPr>
              <a:spLocks noEditPoints="1"/>
            </p:cNvSpPr>
            <p:nvPr/>
          </p:nvSpPr>
          <p:spPr bwMode="auto">
            <a:xfrm>
              <a:off x="4851031" y="3783504"/>
              <a:ext cx="1212921" cy="993478"/>
            </a:xfrm>
            <a:custGeom>
              <a:avLst/>
              <a:gdLst>
                <a:gd name="T0" fmla="*/ 460 w 608"/>
                <a:gd name="T1" fmla="*/ 170 h 498"/>
                <a:gd name="T2" fmla="*/ 564 w 608"/>
                <a:gd name="T3" fmla="*/ 66 h 498"/>
                <a:gd name="T4" fmla="*/ 552 w 608"/>
                <a:gd name="T5" fmla="*/ 56 h 498"/>
                <a:gd name="T6" fmla="*/ 542 w 608"/>
                <a:gd name="T7" fmla="*/ 40 h 498"/>
                <a:gd name="T8" fmla="*/ 322 w 608"/>
                <a:gd name="T9" fmla="*/ 144 h 498"/>
                <a:gd name="T10" fmla="*/ 322 w 608"/>
                <a:gd name="T11" fmla="*/ 0 h 498"/>
                <a:gd name="T12" fmla="*/ 304 w 608"/>
                <a:gd name="T13" fmla="*/ 4 h 498"/>
                <a:gd name="T14" fmla="*/ 294 w 608"/>
                <a:gd name="T15" fmla="*/ 2 h 498"/>
                <a:gd name="T16" fmla="*/ 286 w 608"/>
                <a:gd name="T17" fmla="*/ 144 h 498"/>
                <a:gd name="T18" fmla="*/ 64 w 608"/>
                <a:gd name="T19" fmla="*/ 40 h 498"/>
                <a:gd name="T20" fmla="*/ 60 w 608"/>
                <a:gd name="T21" fmla="*/ 48 h 498"/>
                <a:gd name="T22" fmla="*/ 50 w 608"/>
                <a:gd name="T23" fmla="*/ 62 h 498"/>
                <a:gd name="T24" fmla="*/ 146 w 608"/>
                <a:gd name="T25" fmla="*/ 170 h 498"/>
                <a:gd name="T26" fmla="*/ 0 w 608"/>
                <a:gd name="T27" fmla="*/ 280 h 498"/>
                <a:gd name="T28" fmla="*/ 2 w 608"/>
                <a:gd name="T29" fmla="*/ 288 h 498"/>
                <a:gd name="T30" fmla="*/ 2 w 608"/>
                <a:gd name="T31" fmla="*/ 298 h 498"/>
                <a:gd name="T32" fmla="*/ 0 w 608"/>
                <a:gd name="T33" fmla="*/ 314 h 498"/>
                <a:gd name="T34" fmla="*/ 146 w 608"/>
                <a:gd name="T35" fmla="*/ 498 h 498"/>
                <a:gd name="T36" fmla="*/ 460 w 608"/>
                <a:gd name="T37" fmla="*/ 314 h 498"/>
                <a:gd name="T38" fmla="*/ 608 w 608"/>
                <a:gd name="T39" fmla="*/ 314 h 498"/>
                <a:gd name="T40" fmla="*/ 604 w 608"/>
                <a:gd name="T41" fmla="*/ 298 h 498"/>
                <a:gd name="T42" fmla="*/ 606 w 608"/>
                <a:gd name="T43" fmla="*/ 288 h 498"/>
                <a:gd name="T44" fmla="*/ 460 w 608"/>
                <a:gd name="T45" fmla="*/ 280 h 498"/>
                <a:gd name="T46" fmla="*/ 304 w 608"/>
                <a:gd name="T47" fmla="*/ 186 h 498"/>
                <a:gd name="T48" fmla="*/ 316 w 608"/>
                <a:gd name="T49" fmla="*/ 188 h 498"/>
                <a:gd name="T50" fmla="*/ 336 w 608"/>
                <a:gd name="T51" fmla="*/ 196 h 498"/>
                <a:gd name="T52" fmla="*/ 352 w 608"/>
                <a:gd name="T53" fmla="*/ 212 h 498"/>
                <a:gd name="T54" fmla="*/ 360 w 608"/>
                <a:gd name="T55" fmla="*/ 232 h 498"/>
                <a:gd name="T56" fmla="*/ 360 w 608"/>
                <a:gd name="T57" fmla="*/ 244 h 498"/>
                <a:gd name="T58" fmla="*/ 356 w 608"/>
                <a:gd name="T59" fmla="*/ 266 h 498"/>
                <a:gd name="T60" fmla="*/ 344 w 608"/>
                <a:gd name="T61" fmla="*/ 284 h 498"/>
                <a:gd name="T62" fmla="*/ 326 w 608"/>
                <a:gd name="T63" fmla="*/ 296 h 498"/>
                <a:gd name="T64" fmla="*/ 304 w 608"/>
                <a:gd name="T65" fmla="*/ 300 h 498"/>
                <a:gd name="T66" fmla="*/ 302 w 608"/>
                <a:gd name="T67" fmla="*/ 300 h 498"/>
                <a:gd name="T68" fmla="*/ 280 w 608"/>
                <a:gd name="T69" fmla="*/ 296 h 498"/>
                <a:gd name="T70" fmla="*/ 262 w 608"/>
                <a:gd name="T71" fmla="*/ 284 h 498"/>
                <a:gd name="T72" fmla="*/ 250 w 608"/>
                <a:gd name="T73" fmla="*/ 266 h 498"/>
                <a:gd name="T74" fmla="*/ 246 w 608"/>
                <a:gd name="T75" fmla="*/ 244 h 498"/>
                <a:gd name="T76" fmla="*/ 246 w 608"/>
                <a:gd name="T77" fmla="*/ 232 h 498"/>
                <a:gd name="T78" fmla="*/ 256 w 608"/>
                <a:gd name="T79" fmla="*/ 212 h 498"/>
                <a:gd name="T80" fmla="*/ 270 w 608"/>
                <a:gd name="T81" fmla="*/ 196 h 498"/>
                <a:gd name="T82" fmla="*/ 292 w 608"/>
                <a:gd name="T83" fmla="*/ 188 h 498"/>
                <a:gd name="T84" fmla="*/ 302 w 608"/>
                <a:gd name="T85" fmla="*/ 186 h 498"/>
                <a:gd name="T86" fmla="*/ 226 w 608"/>
                <a:gd name="T87" fmla="*/ 434 h 498"/>
                <a:gd name="T88" fmla="*/ 226 w 608"/>
                <a:gd name="T89" fmla="*/ 342 h 498"/>
                <a:gd name="T90" fmla="*/ 228 w 608"/>
                <a:gd name="T91" fmla="*/ 330 h 498"/>
                <a:gd name="T92" fmla="*/ 246 w 608"/>
                <a:gd name="T93" fmla="*/ 312 h 498"/>
                <a:gd name="T94" fmla="*/ 258 w 608"/>
                <a:gd name="T95" fmla="*/ 310 h 498"/>
                <a:gd name="T96" fmla="*/ 350 w 608"/>
                <a:gd name="T97" fmla="*/ 310 h 498"/>
                <a:gd name="T98" fmla="*/ 362 w 608"/>
                <a:gd name="T99" fmla="*/ 312 h 498"/>
                <a:gd name="T100" fmla="*/ 378 w 608"/>
                <a:gd name="T101" fmla="*/ 330 h 498"/>
                <a:gd name="T102" fmla="*/ 380 w 608"/>
                <a:gd name="T103" fmla="*/ 342 h 498"/>
                <a:gd name="T104" fmla="*/ 380 w 608"/>
                <a:gd name="T105" fmla="*/ 43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498">
                  <a:moveTo>
                    <a:pt x="460" y="280"/>
                  </a:moveTo>
                  <a:lnTo>
                    <a:pt x="460" y="170"/>
                  </a:lnTo>
                  <a:lnTo>
                    <a:pt x="564" y="66"/>
                  </a:lnTo>
                  <a:lnTo>
                    <a:pt x="564" y="66"/>
                  </a:lnTo>
                  <a:lnTo>
                    <a:pt x="558" y="62"/>
                  </a:lnTo>
                  <a:lnTo>
                    <a:pt x="552" y="56"/>
                  </a:lnTo>
                  <a:lnTo>
                    <a:pt x="546" y="48"/>
                  </a:lnTo>
                  <a:lnTo>
                    <a:pt x="542" y="40"/>
                  </a:lnTo>
                  <a:lnTo>
                    <a:pt x="438" y="144"/>
                  </a:lnTo>
                  <a:lnTo>
                    <a:pt x="322" y="144"/>
                  </a:lnTo>
                  <a:lnTo>
                    <a:pt x="322" y="0"/>
                  </a:lnTo>
                  <a:lnTo>
                    <a:pt x="322" y="0"/>
                  </a:lnTo>
                  <a:lnTo>
                    <a:pt x="312" y="2"/>
                  </a:lnTo>
                  <a:lnTo>
                    <a:pt x="304" y="4"/>
                  </a:lnTo>
                  <a:lnTo>
                    <a:pt x="304" y="4"/>
                  </a:lnTo>
                  <a:lnTo>
                    <a:pt x="294" y="2"/>
                  </a:lnTo>
                  <a:lnTo>
                    <a:pt x="286" y="0"/>
                  </a:lnTo>
                  <a:lnTo>
                    <a:pt x="286" y="144"/>
                  </a:lnTo>
                  <a:lnTo>
                    <a:pt x="168" y="144"/>
                  </a:lnTo>
                  <a:lnTo>
                    <a:pt x="64" y="40"/>
                  </a:lnTo>
                  <a:lnTo>
                    <a:pt x="64" y="40"/>
                  </a:lnTo>
                  <a:lnTo>
                    <a:pt x="60" y="48"/>
                  </a:lnTo>
                  <a:lnTo>
                    <a:pt x="56" y="56"/>
                  </a:lnTo>
                  <a:lnTo>
                    <a:pt x="50" y="62"/>
                  </a:lnTo>
                  <a:lnTo>
                    <a:pt x="42" y="66"/>
                  </a:lnTo>
                  <a:lnTo>
                    <a:pt x="146" y="170"/>
                  </a:lnTo>
                  <a:lnTo>
                    <a:pt x="146" y="280"/>
                  </a:lnTo>
                  <a:lnTo>
                    <a:pt x="0" y="280"/>
                  </a:lnTo>
                  <a:lnTo>
                    <a:pt x="0" y="280"/>
                  </a:lnTo>
                  <a:lnTo>
                    <a:pt x="2" y="288"/>
                  </a:lnTo>
                  <a:lnTo>
                    <a:pt x="2" y="298"/>
                  </a:lnTo>
                  <a:lnTo>
                    <a:pt x="2" y="298"/>
                  </a:lnTo>
                  <a:lnTo>
                    <a:pt x="2" y="306"/>
                  </a:lnTo>
                  <a:lnTo>
                    <a:pt x="0" y="314"/>
                  </a:lnTo>
                  <a:lnTo>
                    <a:pt x="146" y="314"/>
                  </a:lnTo>
                  <a:lnTo>
                    <a:pt x="146" y="498"/>
                  </a:lnTo>
                  <a:lnTo>
                    <a:pt x="460" y="498"/>
                  </a:lnTo>
                  <a:lnTo>
                    <a:pt x="460" y="314"/>
                  </a:lnTo>
                  <a:lnTo>
                    <a:pt x="608" y="314"/>
                  </a:lnTo>
                  <a:lnTo>
                    <a:pt x="608" y="314"/>
                  </a:lnTo>
                  <a:lnTo>
                    <a:pt x="606" y="306"/>
                  </a:lnTo>
                  <a:lnTo>
                    <a:pt x="604" y="298"/>
                  </a:lnTo>
                  <a:lnTo>
                    <a:pt x="604" y="298"/>
                  </a:lnTo>
                  <a:lnTo>
                    <a:pt x="606" y="288"/>
                  </a:lnTo>
                  <a:lnTo>
                    <a:pt x="608" y="280"/>
                  </a:lnTo>
                  <a:lnTo>
                    <a:pt x="460" y="280"/>
                  </a:lnTo>
                  <a:close/>
                  <a:moveTo>
                    <a:pt x="302" y="186"/>
                  </a:moveTo>
                  <a:lnTo>
                    <a:pt x="304" y="186"/>
                  </a:lnTo>
                  <a:lnTo>
                    <a:pt x="304" y="186"/>
                  </a:lnTo>
                  <a:lnTo>
                    <a:pt x="316" y="188"/>
                  </a:lnTo>
                  <a:lnTo>
                    <a:pt x="326" y="192"/>
                  </a:lnTo>
                  <a:lnTo>
                    <a:pt x="336" y="196"/>
                  </a:lnTo>
                  <a:lnTo>
                    <a:pt x="344" y="204"/>
                  </a:lnTo>
                  <a:lnTo>
                    <a:pt x="352" y="212"/>
                  </a:lnTo>
                  <a:lnTo>
                    <a:pt x="356" y="222"/>
                  </a:lnTo>
                  <a:lnTo>
                    <a:pt x="360" y="232"/>
                  </a:lnTo>
                  <a:lnTo>
                    <a:pt x="360" y="244"/>
                  </a:lnTo>
                  <a:lnTo>
                    <a:pt x="360" y="244"/>
                  </a:lnTo>
                  <a:lnTo>
                    <a:pt x="360" y="256"/>
                  </a:lnTo>
                  <a:lnTo>
                    <a:pt x="356" y="266"/>
                  </a:lnTo>
                  <a:lnTo>
                    <a:pt x="352" y="276"/>
                  </a:lnTo>
                  <a:lnTo>
                    <a:pt x="344" y="284"/>
                  </a:lnTo>
                  <a:lnTo>
                    <a:pt x="336" y="290"/>
                  </a:lnTo>
                  <a:lnTo>
                    <a:pt x="326" y="296"/>
                  </a:lnTo>
                  <a:lnTo>
                    <a:pt x="316" y="300"/>
                  </a:lnTo>
                  <a:lnTo>
                    <a:pt x="304" y="300"/>
                  </a:lnTo>
                  <a:lnTo>
                    <a:pt x="302" y="300"/>
                  </a:lnTo>
                  <a:lnTo>
                    <a:pt x="302" y="300"/>
                  </a:lnTo>
                  <a:lnTo>
                    <a:pt x="292" y="300"/>
                  </a:lnTo>
                  <a:lnTo>
                    <a:pt x="280" y="296"/>
                  </a:lnTo>
                  <a:lnTo>
                    <a:pt x="270" y="290"/>
                  </a:lnTo>
                  <a:lnTo>
                    <a:pt x="262" y="284"/>
                  </a:lnTo>
                  <a:lnTo>
                    <a:pt x="256" y="276"/>
                  </a:lnTo>
                  <a:lnTo>
                    <a:pt x="250" y="266"/>
                  </a:lnTo>
                  <a:lnTo>
                    <a:pt x="246" y="256"/>
                  </a:lnTo>
                  <a:lnTo>
                    <a:pt x="246" y="244"/>
                  </a:lnTo>
                  <a:lnTo>
                    <a:pt x="246" y="244"/>
                  </a:lnTo>
                  <a:lnTo>
                    <a:pt x="246" y="232"/>
                  </a:lnTo>
                  <a:lnTo>
                    <a:pt x="250" y="222"/>
                  </a:lnTo>
                  <a:lnTo>
                    <a:pt x="256" y="212"/>
                  </a:lnTo>
                  <a:lnTo>
                    <a:pt x="262" y="204"/>
                  </a:lnTo>
                  <a:lnTo>
                    <a:pt x="270" y="196"/>
                  </a:lnTo>
                  <a:lnTo>
                    <a:pt x="280" y="192"/>
                  </a:lnTo>
                  <a:lnTo>
                    <a:pt x="292" y="188"/>
                  </a:lnTo>
                  <a:lnTo>
                    <a:pt x="302" y="186"/>
                  </a:lnTo>
                  <a:lnTo>
                    <a:pt x="302" y="186"/>
                  </a:lnTo>
                  <a:close/>
                  <a:moveTo>
                    <a:pt x="380" y="434"/>
                  </a:moveTo>
                  <a:lnTo>
                    <a:pt x="226" y="434"/>
                  </a:lnTo>
                  <a:lnTo>
                    <a:pt x="226" y="342"/>
                  </a:lnTo>
                  <a:lnTo>
                    <a:pt x="226" y="342"/>
                  </a:lnTo>
                  <a:lnTo>
                    <a:pt x="228" y="336"/>
                  </a:lnTo>
                  <a:lnTo>
                    <a:pt x="228" y="330"/>
                  </a:lnTo>
                  <a:lnTo>
                    <a:pt x="236" y="320"/>
                  </a:lnTo>
                  <a:lnTo>
                    <a:pt x="246" y="312"/>
                  </a:lnTo>
                  <a:lnTo>
                    <a:pt x="252" y="310"/>
                  </a:lnTo>
                  <a:lnTo>
                    <a:pt x="258" y="310"/>
                  </a:lnTo>
                  <a:lnTo>
                    <a:pt x="350" y="310"/>
                  </a:lnTo>
                  <a:lnTo>
                    <a:pt x="350" y="310"/>
                  </a:lnTo>
                  <a:lnTo>
                    <a:pt x="356" y="310"/>
                  </a:lnTo>
                  <a:lnTo>
                    <a:pt x="362" y="312"/>
                  </a:lnTo>
                  <a:lnTo>
                    <a:pt x="372" y="320"/>
                  </a:lnTo>
                  <a:lnTo>
                    <a:pt x="378" y="330"/>
                  </a:lnTo>
                  <a:lnTo>
                    <a:pt x="380" y="336"/>
                  </a:lnTo>
                  <a:lnTo>
                    <a:pt x="380" y="342"/>
                  </a:lnTo>
                  <a:lnTo>
                    <a:pt x="380" y="434"/>
                  </a:lnTo>
                  <a:close/>
                  <a:moveTo>
                    <a:pt x="380" y="434"/>
                  </a:moveTo>
                  <a:lnTo>
                    <a:pt x="380" y="434"/>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4" name="Freeform 80"/>
            <p:cNvSpPr/>
            <p:nvPr/>
          </p:nvSpPr>
          <p:spPr bwMode="auto">
            <a:xfrm>
              <a:off x="4851031" y="3783504"/>
              <a:ext cx="1212921" cy="993478"/>
            </a:xfrm>
            <a:custGeom>
              <a:avLst/>
              <a:gdLst>
                <a:gd name="T0" fmla="*/ 460 w 608"/>
                <a:gd name="T1" fmla="*/ 280 h 498"/>
                <a:gd name="T2" fmla="*/ 460 w 608"/>
                <a:gd name="T3" fmla="*/ 170 h 498"/>
                <a:gd name="T4" fmla="*/ 564 w 608"/>
                <a:gd name="T5" fmla="*/ 66 h 498"/>
                <a:gd name="T6" fmla="*/ 564 w 608"/>
                <a:gd name="T7" fmla="*/ 66 h 498"/>
                <a:gd name="T8" fmla="*/ 558 w 608"/>
                <a:gd name="T9" fmla="*/ 62 h 498"/>
                <a:gd name="T10" fmla="*/ 552 w 608"/>
                <a:gd name="T11" fmla="*/ 56 h 498"/>
                <a:gd name="T12" fmla="*/ 546 w 608"/>
                <a:gd name="T13" fmla="*/ 48 h 498"/>
                <a:gd name="T14" fmla="*/ 542 w 608"/>
                <a:gd name="T15" fmla="*/ 40 h 498"/>
                <a:gd name="T16" fmla="*/ 438 w 608"/>
                <a:gd name="T17" fmla="*/ 144 h 498"/>
                <a:gd name="T18" fmla="*/ 322 w 608"/>
                <a:gd name="T19" fmla="*/ 144 h 498"/>
                <a:gd name="T20" fmla="*/ 322 w 608"/>
                <a:gd name="T21" fmla="*/ 0 h 498"/>
                <a:gd name="T22" fmla="*/ 322 w 608"/>
                <a:gd name="T23" fmla="*/ 0 h 498"/>
                <a:gd name="T24" fmla="*/ 312 w 608"/>
                <a:gd name="T25" fmla="*/ 2 h 498"/>
                <a:gd name="T26" fmla="*/ 304 w 608"/>
                <a:gd name="T27" fmla="*/ 4 h 498"/>
                <a:gd name="T28" fmla="*/ 304 w 608"/>
                <a:gd name="T29" fmla="*/ 4 h 498"/>
                <a:gd name="T30" fmla="*/ 294 w 608"/>
                <a:gd name="T31" fmla="*/ 2 h 498"/>
                <a:gd name="T32" fmla="*/ 286 w 608"/>
                <a:gd name="T33" fmla="*/ 0 h 498"/>
                <a:gd name="T34" fmla="*/ 286 w 608"/>
                <a:gd name="T35" fmla="*/ 144 h 498"/>
                <a:gd name="T36" fmla="*/ 168 w 608"/>
                <a:gd name="T37" fmla="*/ 144 h 498"/>
                <a:gd name="T38" fmla="*/ 64 w 608"/>
                <a:gd name="T39" fmla="*/ 40 h 498"/>
                <a:gd name="T40" fmla="*/ 64 w 608"/>
                <a:gd name="T41" fmla="*/ 40 h 498"/>
                <a:gd name="T42" fmla="*/ 60 w 608"/>
                <a:gd name="T43" fmla="*/ 48 h 498"/>
                <a:gd name="T44" fmla="*/ 56 w 608"/>
                <a:gd name="T45" fmla="*/ 56 h 498"/>
                <a:gd name="T46" fmla="*/ 50 w 608"/>
                <a:gd name="T47" fmla="*/ 62 h 498"/>
                <a:gd name="T48" fmla="*/ 42 w 608"/>
                <a:gd name="T49" fmla="*/ 66 h 498"/>
                <a:gd name="T50" fmla="*/ 146 w 608"/>
                <a:gd name="T51" fmla="*/ 170 h 498"/>
                <a:gd name="T52" fmla="*/ 146 w 608"/>
                <a:gd name="T53" fmla="*/ 280 h 498"/>
                <a:gd name="T54" fmla="*/ 0 w 608"/>
                <a:gd name="T55" fmla="*/ 280 h 498"/>
                <a:gd name="T56" fmla="*/ 0 w 608"/>
                <a:gd name="T57" fmla="*/ 280 h 498"/>
                <a:gd name="T58" fmla="*/ 2 w 608"/>
                <a:gd name="T59" fmla="*/ 288 h 498"/>
                <a:gd name="T60" fmla="*/ 2 w 608"/>
                <a:gd name="T61" fmla="*/ 298 h 498"/>
                <a:gd name="T62" fmla="*/ 2 w 608"/>
                <a:gd name="T63" fmla="*/ 298 h 498"/>
                <a:gd name="T64" fmla="*/ 2 w 608"/>
                <a:gd name="T65" fmla="*/ 306 h 498"/>
                <a:gd name="T66" fmla="*/ 0 w 608"/>
                <a:gd name="T67" fmla="*/ 314 h 498"/>
                <a:gd name="T68" fmla="*/ 146 w 608"/>
                <a:gd name="T69" fmla="*/ 314 h 498"/>
                <a:gd name="T70" fmla="*/ 146 w 608"/>
                <a:gd name="T71" fmla="*/ 498 h 498"/>
                <a:gd name="T72" fmla="*/ 460 w 608"/>
                <a:gd name="T73" fmla="*/ 498 h 498"/>
                <a:gd name="T74" fmla="*/ 460 w 608"/>
                <a:gd name="T75" fmla="*/ 314 h 498"/>
                <a:gd name="T76" fmla="*/ 608 w 608"/>
                <a:gd name="T77" fmla="*/ 314 h 498"/>
                <a:gd name="T78" fmla="*/ 608 w 608"/>
                <a:gd name="T79" fmla="*/ 314 h 498"/>
                <a:gd name="T80" fmla="*/ 606 w 608"/>
                <a:gd name="T81" fmla="*/ 306 h 498"/>
                <a:gd name="T82" fmla="*/ 604 w 608"/>
                <a:gd name="T83" fmla="*/ 298 h 498"/>
                <a:gd name="T84" fmla="*/ 604 w 608"/>
                <a:gd name="T85" fmla="*/ 298 h 498"/>
                <a:gd name="T86" fmla="*/ 606 w 608"/>
                <a:gd name="T87" fmla="*/ 288 h 498"/>
                <a:gd name="T88" fmla="*/ 608 w 608"/>
                <a:gd name="T89" fmla="*/ 280 h 498"/>
                <a:gd name="T90" fmla="*/ 460 w 608"/>
                <a:gd name="T91" fmla="*/ 28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8" h="498">
                  <a:moveTo>
                    <a:pt x="460" y="280"/>
                  </a:moveTo>
                  <a:lnTo>
                    <a:pt x="460" y="170"/>
                  </a:lnTo>
                  <a:lnTo>
                    <a:pt x="564" y="66"/>
                  </a:lnTo>
                  <a:lnTo>
                    <a:pt x="564" y="66"/>
                  </a:lnTo>
                  <a:lnTo>
                    <a:pt x="558" y="62"/>
                  </a:lnTo>
                  <a:lnTo>
                    <a:pt x="552" y="56"/>
                  </a:lnTo>
                  <a:lnTo>
                    <a:pt x="546" y="48"/>
                  </a:lnTo>
                  <a:lnTo>
                    <a:pt x="542" y="40"/>
                  </a:lnTo>
                  <a:lnTo>
                    <a:pt x="438" y="144"/>
                  </a:lnTo>
                  <a:lnTo>
                    <a:pt x="322" y="144"/>
                  </a:lnTo>
                  <a:lnTo>
                    <a:pt x="322" y="0"/>
                  </a:lnTo>
                  <a:lnTo>
                    <a:pt x="322" y="0"/>
                  </a:lnTo>
                  <a:lnTo>
                    <a:pt x="312" y="2"/>
                  </a:lnTo>
                  <a:lnTo>
                    <a:pt x="304" y="4"/>
                  </a:lnTo>
                  <a:lnTo>
                    <a:pt x="304" y="4"/>
                  </a:lnTo>
                  <a:lnTo>
                    <a:pt x="294" y="2"/>
                  </a:lnTo>
                  <a:lnTo>
                    <a:pt x="286" y="0"/>
                  </a:lnTo>
                  <a:lnTo>
                    <a:pt x="286" y="144"/>
                  </a:lnTo>
                  <a:lnTo>
                    <a:pt x="168" y="144"/>
                  </a:lnTo>
                  <a:lnTo>
                    <a:pt x="64" y="40"/>
                  </a:lnTo>
                  <a:lnTo>
                    <a:pt x="64" y="40"/>
                  </a:lnTo>
                  <a:lnTo>
                    <a:pt x="60" y="48"/>
                  </a:lnTo>
                  <a:lnTo>
                    <a:pt x="56" y="56"/>
                  </a:lnTo>
                  <a:lnTo>
                    <a:pt x="50" y="62"/>
                  </a:lnTo>
                  <a:lnTo>
                    <a:pt x="42" y="66"/>
                  </a:lnTo>
                  <a:lnTo>
                    <a:pt x="146" y="170"/>
                  </a:lnTo>
                  <a:lnTo>
                    <a:pt x="146" y="280"/>
                  </a:lnTo>
                  <a:lnTo>
                    <a:pt x="0" y="280"/>
                  </a:lnTo>
                  <a:lnTo>
                    <a:pt x="0" y="280"/>
                  </a:lnTo>
                  <a:lnTo>
                    <a:pt x="2" y="288"/>
                  </a:lnTo>
                  <a:lnTo>
                    <a:pt x="2" y="298"/>
                  </a:lnTo>
                  <a:lnTo>
                    <a:pt x="2" y="298"/>
                  </a:lnTo>
                  <a:lnTo>
                    <a:pt x="2" y="306"/>
                  </a:lnTo>
                  <a:lnTo>
                    <a:pt x="0" y="314"/>
                  </a:lnTo>
                  <a:lnTo>
                    <a:pt x="146" y="314"/>
                  </a:lnTo>
                  <a:lnTo>
                    <a:pt x="146" y="498"/>
                  </a:lnTo>
                  <a:lnTo>
                    <a:pt x="460" y="498"/>
                  </a:lnTo>
                  <a:lnTo>
                    <a:pt x="460" y="314"/>
                  </a:lnTo>
                  <a:lnTo>
                    <a:pt x="608" y="314"/>
                  </a:lnTo>
                  <a:lnTo>
                    <a:pt x="608" y="314"/>
                  </a:lnTo>
                  <a:lnTo>
                    <a:pt x="606" y="306"/>
                  </a:lnTo>
                  <a:lnTo>
                    <a:pt x="604" y="298"/>
                  </a:lnTo>
                  <a:lnTo>
                    <a:pt x="604" y="298"/>
                  </a:lnTo>
                  <a:lnTo>
                    <a:pt x="606" y="288"/>
                  </a:lnTo>
                  <a:lnTo>
                    <a:pt x="608" y="280"/>
                  </a:lnTo>
                  <a:lnTo>
                    <a:pt x="460" y="280"/>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5" name="Freeform 81"/>
            <p:cNvSpPr/>
            <p:nvPr/>
          </p:nvSpPr>
          <p:spPr bwMode="auto">
            <a:xfrm>
              <a:off x="5341785" y="4154562"/>
              <a:ext cx="227423" cy="227423"/>
            </a:xfrm>
            <a:custGeom>
              <a:avLst/>
              <a:gdLst>
                <a:gd name="T0" fmla="*/ 56 w 114"/>
                <a:gd name="T1" fmla="*/ 0 h 114"/>
                <a:gd name="T2" fmla="*/ 58 w 114"/>
                <a:gd name="T3" fmla="*/ 0 h 114"/>
                <a:gd name="T4" fmla="*/ 58 w 114"/>
                <a:gd name="T5" fmla="*/ 0 h 114"/>
                <a:gd name="T6" fmla="*/ 70 w 114"/>
                <a:gd name="T7" fmla="*/ 2 h 114"/>
                <a:gd name="T8" fmla="*/ 80 w 114"/>
                <a:gd name="T9" fmla="*/ 6 h 114"/>
                <a:gd name="T10" fmla="*/ 90 w 114"/>
                <a:gd name="T11" fmla="*/ 10 h 114"/>
                <a:gd name="T12" fmla="*/ 98 w 114"/>
                <a:gd name="T13" fmla="*/ 18 h 114"/>
                <a:gd name="T14" fmla="*/ 106 w 114"/>
                <a:gd name="T15" fmla="*/ 26 h 114"/>
                <a:gd name="T16" fmla="*/ 110 w 114"/>
                <a:gd name="T17" fmla="*/ 36 h 114"/>
                <a:gd name="T18" fmla="*/ 114 w 114"/>
                <a:gd name="T19" fmla="*/ 46 h 114"/>
                <a:gd name="T20" fmla="*/ 114 w 114"/>
                <a:gd name="T21" fmla="*/ 58 h 114"/>
                <a:gd name="T22" fmla="*/ 114 w 114"/>
                <a:gd name="T23" fmla="*/ 58 h 114"/>
                <a:gd name="T24" fmla="*/ 114 w 114"/>
                <a:gd name="T25" fmla="*/ 70 h 114"/>
                <a:gd name="T26" fmla="*/ 110 w 114"/>
                <a:gd name="T27" fmla="*/ 80 h 114"/>
                <a:gd name="T28" fmla="*/ 106 w 114"/>
                <a:gd name="T29" fmla="*/ 90 h 114"/>
                <a:gd name="T30" fmla="*/ 98 w 114"/>
                <a:gd name="T31" fmla="*/ 98 h 114"/>
                <a:gd name="T32" fmla="*/ 90 w 114"/>
                <a:gd name="T33" fmla="*/ 104 h 114"/>
                <a:gd name="T34" fmla="*/ 80 w 114"/>
                <a:gd name="T35" fmla="*/ 110 h 114"/>
                <a:gd name="T36" fmla="*/ 70 w 114"/>
                <a:gd name="T37" fmla="*/ 114 h 114"/>
                <a:gd name="T38" fmla="*/ 58 w 114"/>
                <a:gd name="T39" fmla="*/ 114 h 114"/>
                <a:gd name="T40" fmla="*/ 56 w 114"/>
                <a:gd name="T41" fmla="*/ 114 h 114"/>
                <a:gd name="T42" fmla="*/ 56 w 114"/>
                <a:gd name="T43" fmla="*/ 114 h 114"/>
                <a:gd name="T44" fmla="*/ 46 w 114"/>
                <a:gd name="T45" fmla="*/ 114 h 114"/>
                <a:gd name="T46" fmla="*/ 34 w 114"/>
                <a:gd name="T47" fmla="*/ 110 h 114"/>
                <a:gd name="T48" fmla="*/ 24 w 114"/>
                <a:gd name="T49" fmla="*/ 104 h 114"/>
                <a:gd name="T50" fmla="*/ 16 w 114"/>
                <a:gd name="T51" fmla="*/ 98 h 114"/>
                <a:gd name="T52" fmla="*/ 10 w 114"/>
                <a:gd name="T53" fmla="*/ 90 h 114"/>
                <a:gd name="T54" fmla="*/ 4 w 114"/>
                <a:gd name="T55" fmla="*/ 80 h 114"/>
                <a:gd name="T56" fmla="*/ 0 w 114"/>
                <a:gd name="T57" fmla="*/ 70 h 114"/>
                <a:gd name="T58" fmla="*/ 0 w 114"/>
                <a:gd name="T59" fmla="*/ 58 h 114"/>
                <a:gd name="T60" fmla="*/ 0 w 114"/>
                <a:gd name="T61" fmla="*/ 58 h 114"/>
                <a:gd name="T62" fmla="*/ 0 w 114"/>
                <a:gd name="T63" fmla="*/ 46 h 114"/>
                <a:gd name="T64" fmla="*/ 4 w 114"/>
                <a:gd name="T65" fmla="*/ 36 h 114"/>
                <a:gd name="T66" fmla="*/ 10 w 114"/>
                <a:gd name="T67" fmla="*/ 26 h 114"/>
                <a:gd name="T68" fmla="*/ 16 w 114"/>
                <a:gd name="T69" fmla="*/ 18 h 114"/>
                <a:gd name="T70" fmla="*/ 24 w 114"/>
                <a:gd name="T71" fmla="*/ 10 h 114"/>
                <a:gd name="T72" fmla="*/ 34 w 114"/>
                <a:gd name="T73" fmla="*/ 6 h 114"/>
                <a:gd name="T74" fmla="*/ 46 w 114"/>
                <a:gd name="T75" fmla="*/ 2 h 114"/>
                <a:gd name="T76" fmla="*/ 56 w 114"/>
                <a:gd name="T77" fmla="*/ 0 h 114"/>
                <a:gd name="T78" fmla="*/ 56 w 114"/>
                <a:gd name="T7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14">
                  <a:moveTo>
                    <a:pt x="56" y="0"/>
                  </a:moveTo>
                  <a:lnTo>
                    <a:pt x="58" y="0"/>
                  </a:lnTo>
                  <a:lnTo>
                    <a:pt x="58" y="0"/>
                  </a:lnTo>
                  <a:lnTo>
                    <a:pt x="70" y="2"/>
                  </a:lnTo>
                  <a:lnTo>
                    <a:pt x="80" y="6"/>
                  </a:lnTo>
                  <a:lnTo>
                    <a:pt x="90" y="10"/>
                  </a:lnTo>
                  <a:lnTo>
                    <a:pt x="98" y="18"/>
                  </a:lnTo>
                  <a:lnTo>
                    <a:pt x="106" y="26"/>
                  </a:lnTo>
                  <a:lnTo>
                    <a:pt x="110" y="36"/>
                  </a:lnTo>
                  <a:lnTo>
                    <a:pt x="114" y="46"/>
                  </a:lnTo>
                  <a:lnTo>
                    <a:pt x="114" y="58"/>
                  </a:lnTo>
                  <a:lnTo>
                    <a:pt x="114" y="58"/>
                  </a:lnTo>
                  <a:lnTo>
                    <a:pt x="114" y="70"/>
                  </a:lnTo>
                  <a:lnTo>
                    <a:pt x="110" y="80"/>
                  </a:lnTo>
                  <a:lnTo>
                    <a:pt x="106" y="90"/>
                  </a:lnTo>
                  <a:lnTo>
                    <a:pt x="98" y="98"/>
                  </a:lnTo>
                  <a:lnTo>
                    <a:pt x="90" y="104"/>
                  </a:lnTo>
                  <a:lnTo>
                    <a:pt x="80" y="110"/>
                  </a:lnTo>
                  <a:lnTo>
                    <a:pt x="70" y="114"/>
                  </a:lnTo>
                  <a:lnTo>
                    <a:pt x="58" y="114"/>
                  </a:lnTo>
                  <a:lnTo>
                    <a:pt x="56" y="114"/>
                  </a:lnTo>
                  <a:lnTo>
                    <a:pt x="56" y="114"/>
                  </a:lnTo>
                  <a:lnTo>
                    <a:pt x="46" y="114"/>
                  </a:lnTo>
                  <a:lnTo>
                    <a:pt x="34" y="110"/>
                  </a:lnTo>
                  <a:lnTo>
                    <a:pt x="24" y="104"/>
                  </a:lnTo>
                  <a:lnTo>
                    <a:pt x="16" y="98"/>
                  </a:lnTo>
                  <a:lnTo>
                    <a:pt x="10" y="90"/>
                  </a:lnTo>
                  <a:lnTo>
                    <a:pt x="4" y="80"/>
                  </a:lnTo>
                  <a:lnTo>
                    <a:pt x="0" y="70"/>
                  </a:lnTo>
                  <a:lnTo>
                    <a:pt x="0" y="58"/>
                  </a:lnTo>
                  <a:lnTo>
                    <a:pt x="0" y="58"/>
                  </a:lnTo>
                  <a:lnTo>
                    <a:pt x="0" y="46"/>
                  </a:lnTo>
                  <a:lnTo>
                    <a:pt x="4" y="36"/>
                  </a:lnTo>
                  <a:lnTo>
                    <a:pt x="10" y="26"/>
                  </a:lnTo>
                  <a:lnTo>
                    <a:pt x="16" y="18"/>
                  </a:lnTo>
                  <a:lnTo>
                    <a:pt x="24" y="10"/>
                  </a:lnTo>
                  <a:lnTo>
                    <a:pt x="34" y="6"/>
                  </a:lnTo>
                  <a:lnTo>
                    <a:pt x="46" y="2"/>
                  </a:lnTo>
                  <a:lnTo>
                    <a:pt x="56" y="0"/>
                  </a:lnTo>
                  <a:lnTo>
                    <a:pt x="56" y="0"/>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6" name="Freeform 82"/>
            <p:cNvSpPr/>
            <p:nvPr/>
          </p:nvSpPr>
          <p:spPr bwMode="auto">
            <a:xfrm>
              <a:off x="5301886" y="4401934"/>
              <a:ext cx="307220" cy="247372"/>
            </a:xfrm>
            <a:custGeom>
              <a:avLst/>
              <a:gdLst>
                <a:gd name="T0" fmla="*/ 154 w 154"/>
                <a:gd name="T1" fmla="*/ 124 h 124"/>
                <a:gd name="T2" fmla="*/ 0 w 154"/>
                <a:gd name="T3" fmla="*/ 124 h 124"/>
                <a:gd name="T4" fmla="*/ 0 w 154"/>
                <a:gd name="T5" fmla="*/ 32 h 124"/>
                <a:gd name="T6" fmla="*/ 0 w 154"/>
                <a:gd name="T7" fmla="*/ 32 h 124"/>
                <a:gd name="T8" fmla="*/ 2 w 154"/>
                <a:gd name="T9" fmla="*/ 26 h 124"/>
                <a:gd name="T10" fmla="*/ 2 w 154"/>
                <a:gd name="T11" fmla="*/ 20 h 124"/>
                <a:gd name="T12" fmla="*/ 10 w 154"/>
                <a:gd name="T13" fmla="*/ 10 h 124"/>
                <a:gd name="T14" fmla="*/ 20 w 154"/>
                <a:gd name="T15" fmla="*/ 2 h 124"/>
                <a:gd name="T16" fmla="*/ 26 w 154"/>
                <a:gd name="T17" fmla="*/ 0 h 124"/>
                <a:gd name="T18" fmla="*/ 32 w 154"/>
                <a:gd name="T19" fmla="*/ 0 h 124"/>
                <a:gd name="T20" fmla="*/ 124 w 154"/>
                <a:gd name="T21" fmla="*/ 0 h 124"/>
                <a:gd name="T22" fmla="*/ 124 w 154"/>
                <a:gd name="T23" fmla="*/ 0 h 124"/>
                <a:gd name="T24" fmla="*/ 130 w 154"/>
                <a:gd name="T25" fmla="*/ 0 h 124"/>
                <a:gd name="T26" fmla="*/ 136 w 154"/>
                <a:gd name="T27" fmla="*/ 2 h 124"/>
                <a:gd name="T28" fmla="*/ 146 w 154"/>
                <a:gd name="T29" fmla="*/ 10 h 124"/>
                <a:gd name="T30" fmla="*/ 152 w 154"/>
                <a:gd name="T31" fmla="*/ 20 h 124"/>
                <a:gd name="T32" fmla="*/ 154 w 154"/>
                <a:gd name="T33" fmla="*/ 26 h 124"/>
                <a:gd name="T34" fmla="*/ 154 w 154"/>
                <a:gd name="T35" fmla="*/ 32 h 124"/>
                <a:gd name="T36" fmla="*/ 154 w 154"/>
                <a:gd name="T3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4" h="124">
                  <a:moveTo>
                    <a:pt x="154" y="124"/>
                  </a:moveTo>
                  <a:lnTo>
                    <a:pt x="0" y="124"/>
                  </a:lnTo>
                  <a:lnTo>
                    <a:pt x="0" y="32"/>
                  </a:lnTo>
                  <a:lnTo>
                    <a:pt x="0" y="32"/>
                  </a:lnTo>
                  <a:lnTo>
                    <a:pt x="2" y="26"/>
                  </a:lnTo>
                  <a:lnTo>
                    <a:pt x="2" y="20"/>
                  </a:lnTo>
                  <a:lnTo>
                    <a:pt x="10" y="10"/>
                  </a:lnTo>
                  <a:lnTo>
                    <a:pt x="20" y="2"/>
                  </a:lnTo>
                  <a:lnTo>
                    <a:pt x="26" y="0"/>
                  </a:lnTo>
                  <a:lnTo>
                    <a:pt x="32" y="0"/>
                  </a:lnTo>
                  <a:lnTo>
                    <a:pt x="124" y="0"/>
                  </a:lnTo>
                  <a:lnTo>
                    <a:pt x="124" y="0"/>
                  </a:lnTo>
                  <a:lnTo>
                    <a:pt x="130" y="0"/>
                  </a:lnTo>
                  <a:lnTo>
                    <a:pt x="136" y="2"/>
                  </a:lnTo>
                  <a:lnTo>
                    <a:pt x="146" y="10"/>
                  </a:lnTo>
                  <a:lnTo>
                    <a:pt x="152" y="20"/>
                  </a:lnTo>
                  <a:lnTo>
                    <a:pt x="154" y="26"/>
                  </a:lnTo>
                  <a:lnTo>
                    <a:pt x="154" y="32"/>
                  </a:lnTo>
                  <a:lnTo>
                    <a:pt x="154" y="124"/>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7" name="Line 83"/>
            <p:cNvSpPr>
              <a:spLocks noChangeShapeType="1"/>
            </p:cNvSpPr>
            <p:nvPr/>
          </p:nvSpPr>
          <p:spPr bwMode="auto">
            <a:xfrm>
              <a:off x="5609106" y="4649306"/>
              <a:ext cx="0" cy="0"/>
            </a:xfrm>
            <a:prstGeom prst="lin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grpSp>
        <p:nvGrpSpPr>
          <p:cNvPr id="86" name="Group 1227" descr="D:\51PPT模板网\51pptmoban.com\图片.jpg"/>
          <p:cNvGrpSpPr/>
          <p:nvPr/>
        </p:nvGrpSpPr>
        <p:grpSpPr>
          <a:xfrm>
            <a:off x="7690766" y="1252778"/>
            <a:ext cx="608423" cy="602497"/>
            <a:chOff x="12862692" y="3552091"/>
            <a:chExt cx="1228880" cy="1216911"/>
          </a:xfrm>
          <a:solidFill>
            <a:schemeClr val="bg1">
              <a:lumMod val="85000"/>
            </a:schemeClr>
          </a:solidFill>
        </p:grpSpPr>
        <p:sp>
          <p:nvSpPr>
            <p:cNvPr id="124" name="Freeform 118"/>
            <p:cNvSpPr>
              <a:spLocks noEditPoints="1"/>
            </p:cNvSpPr>
            <p:nvPr/>
          </p:nvSpPr>
          <p:spPr bwMode="auto">
            <a:xfrm>
              <a:off x="12862692" y="3552091"/>
              <a:ext cx="1228880" cy="1216911"/>
            </a:xfrm>
            <a:custGeom>
              <a:avLst/>
              <a:gdLst>
                <a:gd name="T0" fmla="*/ 558 w 616"/>
                <a:gd name="T1" fmla="*/ 180 h 610"/>
                <a:gd name="T2" fmla="*/ 520 w 616"/>
                <a:gd name="T3" fmla="*/ 156 h 610"/>
                <a:gd name="T4" fmla="*/ 472 w 616"/>
                <a:gd name="T5" fmla="*/ 154 h 610"/>
                <a:gd name="T6" fmla="*/ 398 w 616"/>
                <a:gd name="T7" fmla="*/ 174 h 610"/>
                <a:gd name="T8" fmla="*/ 398 w 616"/>
                <a:gd name="T9" fmla="*/ 106 h 610"/>
                <a:gd name="T10" fmla="*/ 386 w 616"/>
                <a:gd name="T11" fmla="*/ 62 h 610"/>
                <a:gd name="T12" fmla="*/ 372 w 616"/>
                <a:gd name="T13" fmla="*/ 32 h 610"/>
                <a:gd name="T14" fmla="*/ 338 w 616"/>
                <a:gd name="T15" fmla="*/ 4 h 610"/>
                <a:gd name="T16" fmla="*/ 296 w 616"/>
                <a:gd name="T17" fmla="*/ 2 h 610"/>
                <a:gd name="T18" fmla="*/ 276 w 616"/>
                <a:gd name="T19" fmla="*/ 10 h 610"/>
                <a:gd name="T20" fmla="*/ 266 w 616"/>
                <a:gd name="T21" fmla="*/ 26 h 610"/>
                <a:gd name="T22" fmla="*/ 262 w 616"/>
                <a:gd name="T23" fmla="*/ 74 h 610"/>
                <a:gd name="T24" fmla="*/ 250 w 616"/>
                <a:gd name="T25" fmla="*/ 168 h 610"/>
                <a:gd name="T26" fmla="*/ 238 w 616"/>
                <a:gd name="T27" fmla="*/ 212 h 610"/>
                <a:gd name="T28" fmla="*/ 204 w 616"/>
                <a:gd name="T29" fmla="*/ 264 h 610"/>
                <a:gd name="T30" fmla="*/ 0 w 616"/>
                <a:gd name="T31" fmla="*/ 332 h 610"/>
                <a:gd name="T32" fmla="*/ 262 w 616"/>
                <a:gd name="T33" fmla="*/ 540 h 610"/>
                <a:gd name="T34" fmla="*/ 312 w 616"/>
                <a:gd name="T35" fmla="*/ 526 h 610"/>
                <a:gd name="T36" fmla="*/ 382 w 616"/>
                <a:gd name="T37" fmla="*/ 544 h 610"/>
                <a:gd name="T38" fmla="*/ 438 w 616"/>
                <a:gd name="T39" fmla="*/ 538 h 610"/>
                <a:gd name="T40" fmla="*/ 560 w 616"/>
                <a:gd name="T41" fmla="*/ 502 h 610"/>
                <a:gd name="T42" fmla="*/ 592 w 616"/>
                <a:gd name="T43" fmla="*/ 478 h 610"/>
                <a:gd name="T44" fmla="*/ 614 w 616"/>
                <a:gd name="T45" fmla="*/ 442 h 610"/>
                <a:gd name="T46" fmla="*/ 616 w 616"/>
                <a:gd name="T47" fmla="*/ 422 h 610"/>
                <a:gd name="T48" fmla="*/ 610 w 616"/>
                <a:gd name="T49" fmla="*/ 322 h 610"/>
                <a:gd name="T50" fmla="*/ 592 w 616"/>
                <a:gd name="T51" fmla="*/ 234 h 610"/>
                <a:gd name="T52" fmla="*/ 570 w 616"/>
                <a:gd name="T53" fmla="*/ 194 h 610"/>
                <a:gd name="T54" fmla="*/ 578 w 616"/>
                <a:gd name="T55" fmla="*/ 422 h 610"/>
                <a:gd name="T56" fmla="*/ 570 w 616"/>
                <a:gd name="T57" fmla="*/ 446 h 610"/>
                <a:gd name="T58" fmla="*/ 544 w 616"/>
                <a:gd name="T59" fmla="*/ 466 h 610"/>
                <a:gd name="T60" fmla="*/ 502 w 616"/>
                <a:gd name="T61" fmla="*/ 482 h 610"/>
                <a:gd name="T62" fmla="*/ 398 w 616"/>
                <a:gd name="T63" fmla="*/ 508 h 610"/>
                <a:gd name="T64" fmla="*/ 364 w 616"/>
                <a:gd name="T65" fmla="*/ 500 h 610"/>
                <a:gd name="T66" fmla="*/ 304 w 616"/>
                <a:gd name="T67" fmla="*/ 490 h 610"/>
                <a:gd name="T68" fmla="*/ 200 w 616"/>
                <a:gd name="T69" fmla="*/ 320 h 610"/>
                <a:gd name="T70" fmla="*/ 244 w 616"/>
                <a:gd name="T71" fmla="*/ 276 h 610"/>
                <a:gd name="T72" fmla="*/ 274 w 616"/>
                <a:gd name="T73" fmla="*/ 230 h 610"/>
                <a:gd name="T74" fmla="*/ 288 w 616"/>
                <a:gd name="T75" fmla="*/ 176 h 610"/>
                <a:gd name="T76" fmla="*/ 300 w 616"/>
                <a:gd name="T77" fmla="*/ 76 h 610"/>
                <a:gd name="T78" fmla="*/ 304 w 616"/>
                <a:gd name="T79" fmla="*/ 40 h 610"/>
                <a:gd name="T80" fmla="*/ 328 w 616"/>
                <a:gd name="T81" fmla="*/ 42 h 610"/>
                <a:gd name="T82" fmla="*/ 346 w 616"/>
                <a:gd name="T83" fmla="*/ 62 h 610"/>
                <a:gd name="T84" fmla="*/ 356 w 616"/>
                <a:gd name="T85" fmla="*/ 88 h 610"/>
                <a:gd name="T86" fmla="*/ 362 w 616"/>
                <a:gd name="T87" fmla="*/ 146 h 610"/>
                <a:gd name="T88" fmla="*/ 356 w 616"/>
                <a:gd name="T89" fmla="*/ 196 h 610"/>
                <a:gd name="T90" fmla="*/ 466 w 616"/>
                <a:gd name="T91" fmla="*/ 194 h 610"/>
                <a:gd name="T92" fmla="*/ 498 w 616"/>
                <a:gd name="T93" fmla="*/ 190 h 610"/>
                <a:gd name="T94" fmla="*/ 524 w 616"/>
                <a:gd name="T95" fmla="*/ 202 h 610"/>
                <a:gd name="T96" fmla="*/ 540 w 616"/>
                <a:gd name="T97" fmla="*/ 216 h 610"/>
                <a:gd name="T98" fmla="*/ 560 w 616"/>
                <a:gd name="T99" fmla="*/ 260 h 610"/>
                <a:gd name="T100" fmla="*/ 574 w 616"/>
                <a:gd name="T101" fmla="*/ 348 h 610"/>
                <a:gd name="T102" fmla="*/ 578 w 616"/>
                <a:gd name="T103" fmla="*/ 422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6" h="610">
                  <a:moveTo>
                    <a:pt x="570" y="194"/>
                  </a:moveTo>
                  <a:lnTo>
                    <a:pt x="570" y="194"/>
                  </a:lnTo>
                  <a:lnTo>
                    <a:pt x="558" y="180"/>
                  </a:lnTo>
                  <a:lnTo>
                    <a:pt x="546" y="170"/>
                  </a:lnTo>
                  <a:lnTo>
                    <a:pt x="534" y="162"/>
                  </a:lnTo>
                  <a:lnTo>
                    <a:pt x="520" y="156"/>
                  </a:lnTo>
                  <a:lnTo>
                    <a:pt x="504" y="154"/>
                  </a:lnTo>
                  <a:lnTo>
                    <a:pt x="488" y="152"/>
                  </a:lnTo>
                  <a:lnTo>
                    <a:pt x="472" y="154"/>
                  </a:lnTo>
                  <a:lnTo>
                    <a:pt x="454" y="158"/>
                  </a:lnTo>
                  <a:lnTo>
                    <a:pt x="398" y="174"/>
                  </a:lnTo>
                  <a:lnTo>
                    <a:pt x="398" y="174"/>
                  </a:lnTo>
                  <a:lnTo>
                    <a:pt x="400" y="154"/>
                  </a:lnTo>
                  <a:lnTo>
                    <a:pt x="400" y="130"/>
                  </a:lnTo>
                  <a:lnTo>
                    <a:pt x="398" y="106"/>
                  </a:lnTo>
                  <a:lnTo>
                    <a:pt x="392" y="78"/>
                  </a:lnTo>
                  <a:lnTo>
                    <a:pt x="392" y="78"/>
                  </a:lnTo>
                  <a:lnTo>
                    <a:pt x="386" y="62"/>
                  </a:lnTo>
                  <a:lnTo>
                    <a:pt x="380" y="46"/>
                  </a:lnTo>
                  <a:lnTo>
                    <a:pt x="380" y="46"/>
                  </a:lnTo>
                  <a:lnTo>
                    <a:pt x="372" y="32"/>
                  </a:lnTo>
                  <a:lnTo>
                    <a:pt x="362" y="20"/>
                  </a:lnTo>
                  <a:lnTo>
                    <a:pt x="350" y="10"/>
                  </a:lnTo>
                  <a:lnTo>
                    <a:pt x="338" y="4"/>
                  </a:lnTo>
                  <a:lnTo>
                    <a:pt x="326" y="0"/>
                  </a:lnTo>
                  <a:lnTo>
                    <a:pt x="312" y="0"/>
                  </a:lnTo>
                  <a:lnTo>
                    <a:pt x="296" y="2"/>
                  </a:lnTo>
                  <a:lnTo>
                    <a:pt x="282" y="6"/>
                  </a:lnTo>
                  <a:lnTo>
                    <a:pt x="282" y="6"/>
                  </a:lnTo>
                  <a:lnTo>
                    <a:pt x="276" y="10"/>
                  </a:lnTo>
                  <a:lnTo>
                    <a:pt x="272" y="14"/>
                  </a:lnTo>
                  <a:lnTo>
                    <a:pt x="268" y="20"/>
                  </a:lnTo>
                  <a:lnTo>
                    <a:pt x="266" y="26"/>
                  </a:lnTo>
                  <a:lnTo>
                    <a:pt x="264" y="46"/>
                  </a:lnTo>
                  <a:lnTo>
                    <a:pt x="262" y="74"/>
                  </a:lnTo>
                  <a:lnTo>
                    <a:pt x="262" y="74"/>
                  </a:lnTo>
                  <a:lnTo>
                    <a:pt x="260" y="104"/>
                  </a:lnTo>
                  <a:lnTo>
                    <a:pt x="256" y="134"/>
                  </a:lnTo>
                  <a:lnTo>
                    <a:pt x="250" y="168"/>
                  </a:lnTo>
                  <a:lnTo>
                    <a:pt x="244" y="200"/>
                  </a:lnTo>
                  <a:lnTo>
                    <a:pt x="244" y="200"/>
                  </a:lnTo>
                  <a:lnTo>
                    <a:pt x="238" y="212"/>
                  </a:lnTo>
                  <a:lnTo>
                    <a:pt x="234" y="224"/>
                  </a:lnTo>
                  <a:lnTo>
                    <a:pt x="220" y="246"/>
                  </a:lnTo>
                  <a:lnTo>
                    <a:pt x="204" y="264"/>
                  </a:lnTo>
                  <a:lnTo>
                    <a:pt x="188" y="282"/>
                  </a:lnTo>
                  <a:lnTo>
                    <a:pt x="186" y="278"/>
                  </a:lnTo>
                  <a:lnTo>
                    <a:pt x="0" y="332"/>
                  </a:lnTo>
                  <a:lnTo>
                    <a:pt x="80" y="610"/>
                  </a:lnTo>
                  <a:lnTo>
                    <a:pt x="266" y="556"/>
                  </a:lnTo>
                  <a:lnTo>
                    <a:pt x="262" y="540"/>
                  </a:lnTo>
                  <a:lnTo>
                    <a:pt x="262" y="540"/>
                  </a:lnTo>
                  <a:lnTo>
                    <a:pt x="296" y="530"/>
                  </a:lnTo>
                  <a:lnTo>
                    <a:pt x="312" y="526"/>
                  </a:lnTo>
                  <a:lnTo>
                    <a:pt x="352" y="536"/>
                  </a:lnTo>
                  <a:lnTo>
                    <a:pt x="382" y="544"/>
                  </a:lnTo>
                  <a:lnTo>
                    <a:pt x="382" y="544"/>
                  </a:lnTo>
                  <a:lnTo>
                    <a:pt x="396" y="546"/>
                  </a:lnTo>
                  <a:lnTo>
                    <a:pt x="416" y="544"/>
                  </a:lnTo>
                  <a:lnTo>
                    <a:pt x="438" y="538"/>
                  </a:lnTo>
                  <a:lnTo>
                    <a:pt x="464" y="532"/>
                  </a:lnTo>
                  <a:lnTo>
                    <a:pt x="518" y="518"/>
                  </a:lnTo>
                  <a:lnTo>
                    <a:pt x="560" y="502"/>
                  </a:lnTo>
                  <a:lnTo>
                    <a:pt x="560" y="502"/>
                  </a:lnTo>
                  <a:lnTo>
                    <a:pt x="578" y="490"/>
                  </a:lnTo>
                  <a:lnTo>
                    <a:pt x="592" y="478"/>
                  </a:lnTo>
                  <a:lnTo>
                    <a:pt x="602" y="466"/>
                  </a:lnTo>
                  <a:lnTo>
                    <a:pt x="610" y="452"/>
                  </a:lnTo>
                  <a:lnTo>
                    <a:pt x="614" y="442"/>
                  </a:lnTo>
                  <a:lnTo>
                    <a:pt x="616" y="432"/>
                  </a:lnTo>
                  <a:lnTo>
                    <a:pt x="616" y="422"/>
                  </a:lnTo>
                  <a:lnTo>
                    <a:pt x="616" y="422"/>
                  </a:lnTo>
                  <a:lnTo>
                    <a:pt x="616" y="386"/>
                  </a:lnTo>
                  <a:lnTo>
                    <a:pt x="614" y="356"/>
                  </a:lnTo>
                  <a:lnTo>
                    <a:pt x="610" y="322"/>
                  </a:lnTo>
                  <a:lnTo>
                    <a:pt x="604" y="286"/>
                  </a:lnTo>
                  <a:lnTo>
                    <a:pt x="596" y="250"/>
                  </a:lnTo>
                  <a:lnTo>
                    <a:pt x="592" y="234"/>
                  </a:lnTo>
                  <a:lnTo>
                    <a:pt x="586" y="218"/>
                  </a:lnTo>
                  <a:lnTo>
                    <a:pt x="578" y="204"/>
                  </a:lnTo>
                  <a:lnTo>
                    <a:pt x="570" y="194"/>
                  </a:lnTo>
                  <a:lnTo>
                    <a:pt x="570" y="194"/>
                  </a:lnTo>
                  <a:close/>
                  <a:moveTo>
                    <a:pt x="578" y="422"/>
                  </a:moveTo>
                  <a:lnTo>
                    <a:pt x="578" y="422"/>
                  </a:lnTo>
                  <a:lnTo>
                    <a:pt x="578" y="428"/>
                  </a:lnTo>
                  <a:lnTo>
                    <a:pt x="574" y="438"/>
                  </a:lnTo>
                  <a:lnTo>
                    <a:pt x="570" y="446"/>
                  </a:lnTo>
                  <a:lnTo>
                    <a:pt x="564" y="454"/>
                  </a:lnTo>
                  <a:lnTo>
                    <a:pt x="554" y="460"/>
                  </a:lnTo>
                  <a:lnTo>
                    <a:pt x="544" y="466"/>
                  </a:lnTo>
                  <a:lnTo>
                    <a:pt x="544" y="466"/>
                  </a:lnTo>
                  <a:lnTo>
                    <a:pt x="524" y="474"/>
                  </a:lnTo>
                  <a:lnTo>
                    <a:pt x="502" y="482"/>
                  </a:lnTo>
                  <a:lnTo>
                    <a:pt x="454" y="496"/>
                  </a:lnTo>
                  <a:lnTo>
                    <a:pt x="414" y="504"/>
                  </a:lnTo>
                  <a:lnTo>
                    <a:pt x="398" y="508"/>
                  </a:lnTo>
                  <a:lnTo>
                    <a:pt x="390" y="508"/>
                  </a:lnTo>
                  <a:lnTo>
                    <a:pt x="390" y="508"/>
                  </a:lnTo>
                  <a:lnTo>
                    <a:pt x="364" y="500"/>
                  </a:lnTo>
                  <a:lnTo>
                    <a:pt x="314" y="488"/>
                  </a:lnTo>
                  <a:lnTo>
                    <a:pt x="314" y="488"/>
                  </a:lnTo>
                  <a:lnTo>
                    <a:pt x="304" y="490"/>
                  </a:lnTo>
                  <a:lnTo>
                    <a:pt x="290" y="492"/>
                  </a:lnTo>
                  <a:lnTo>
                    <a:pt x="252" y="504"/>
                  </a:lnTo>
                  <a:lnTo>
                    <a:pt x="200" y="320"/>
                  </a:lnTo>
                  <a:lnTo>
                    <a:pt x="200" y="320"/>
                  </a:lnTo>
                  <a:lnTo>
                    <a:pt x="220" y="302"/>
                  </a:lnTo>
                  <a:lnTo>
                    <a:pt x="244" y="276"/>
                  </a:lnTo>
                  <a:lnTo>
                    <a:pt x="254" y="262"/>
                  </a:lnTo>
                  <a:lnTo>
                    <a:pt x="264" y="246"/>
                  </a:lnTo>
                  <a:lnTo>
                    <a:pt x="274" y="230"/>
                  </a:lnTo>
                  <a:lnTo>
                    <a:pt x="280" y="212"/>
                  </a:lnTo>
                  <a:lnTo>
                    <a:pt x="280" y="212"/>
                  </a:lnTo>
                  <a:lnTo>
                    <a:pt x="288" y="176"/>
                  </a:lnTo>
                  <a:lnTo>
                    <a:pt x="294" y="140"/>
                  </a:lnTo>
                  <a:lnTo>
                    <a:pt x="298" y="108"/>
                  </a:lnTo>
                  <a:lnTo>
                    <a:pt x="300" y="76"/>
                  </a:lnTo>
                  <a:lnTo>
                    <a:pt x="300" y="76"/>
                  </a:lnTo>
                  <a:lnTo>
                    <a:pt x="304" y="40"/>
                  </a:lnTo>
                  <a:lnTo>
                    <a:pt x="304" y="40"/>
                  </a:lnTo>
                  <a:lnTo>
                    <a:pt x="316" y="38"/>
                  </a:lnTo>
                  <a:lnTo>
                    <a:pt x="322" y="40"/>
                  </a:lnTo>
                  <a:lnTo>
                    <a:pt x="328" y="42"/>
                  </a:lnTo>
                  <a:lnTo>
                    <a:pt x="338" y="50"/>
                  </a:lnTo>
                  <a:lnTo>
                    <a:pt x="346" y="62"/>
                  </a:lnTo>
                  <a:lnTo>
                    <a:pt x="346" y="62"/>
                  </a:lnTo>
                  <a:lnTo>
                    <a:pt x="350" y="76"/>
                  </a:lnTo>
                  <a:lnTo>
                    <a:pt x="356" y="88"/>
                  </a:lnTo>
                  <a:lnTo>
                    <a:pt x="356" y="88"/>
                  </a:lnTo>
                  <a:lnTo>
                    <a:pt x="360" y="108"/>
                  </a:lnTo>
                  <a:lnTo>
                    <a:pt x="362" y="128"/>
                  </a:lnTo>
                  <a:lnTo>
                    <a:pt x="362" y="146"/>
                  </a:lnTo>
                  <a:lnTo>
                    <a:pt x="362" y="162"/>
                  </a:lnTo>
                  <a:lnTo>
                    <a:pt x="358" y="186"/>
                  </a:lnTo>
                  <a:lnTo>
                    <a:pt x="356" y="196"/>
                  </a:lnTo>
                  <a:lnTo>
                    <a:pt x="344" y="230"/>
                  </a:lnTo>
                  <a:lnTo>
                    <a:pt x="466" y="194"/>
                  </a:lnTo>
                  <a:lnTo>
                    <a:pt x="466" y="194"/>
                  </a:lnTo>
                  <a:lnTo>
                    <a:pt x="476" y="192"/>
                  </a:lnTo>
                  <a:lnTo>
                    <a:pt x="488" y="190"/>
                  </a:lnTo>
                  <a:lnTo>
                    <a:pt x="498" y="190"/>
                  </a:lnTo>
                  <a:lnTo>
                    <a:pt x="508" y="192"/>
                  </a:lnTo>
                  <a:lnTo>
                    <a:pt x="516" y="196"/>
                  </a:lnTo>
                  <a:lnTo>
                    <a:pt x="524" y="202"/>
                  </a:lnTo>
                  <a:lnTo>
                    <a:pt x="532" y="208"/>
                  </a:lnTo>
                  <a:lnTo>
                    <a:pt x="540" y="216"/>
                  </a:lnTo>
                  <a:lnTo>
                    <a:pt x="540" y="216"/>
                  </a:lnTo>
                  <a:lnTo>
                    <a:pt x="546" y="226"/>
                  </a:lnTo>
                  <a:lnTo>
                    <a:pt x="550" y="236"/>
                  </a:lnTo>
                  <a:lnTo>
                    <a:pt x="560" y="260"/>
                  </a:lnTo>
                  <a:lnTo>
                    <a:pt x="566" y="288"/>
                  </a:lnTo>
                  <a:lnTo>
                    <a:pt x="570" y="318"/>
                  </a:lnTo>
                  <a:lnTo>
                    <a:pt x="574" y="348"/>
                  </a:lnTo>
                  <a:lnTo>
                    <a:pt x="576" y="376"/>
                  </a:lnTo>
                  <a:lnTo>
                    <a:pt x="578" y="422"/>
                  </a:lnTo>
                  <a:lnTo>
                    <a:pt x="578" y="422"/>
                  </a:lnTo>
                  <a:close/>
                  <a:moveTo>
                    <a:pt x="578" y="422"/>
                  </a:moveTo>
                  <a:lnTo>
                    <a:pt x="578" y="422"/>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5" name="Freeform 119"/>
            <p:cNvSpPr/>
            <p:nvPr/>
          </p:nvSpPr>
          <p:spPr bwMode="auto">
            <a:xfrm>
              <a:off x="12862692" y="3552091"/>
              <a:ext cx="1228880" cy="1216911"/>
            </a:xfrm>
            <a:custGeom>
              <a:avLst/>
              <a:gdLst>
                <a:gd name="T0" fmla="*/ 570 w 616"/>
                <a:gd name="T1" fmla="*/ 194 h 610"/>
                <a:gd name="T2" fmla="*/ 546 w 616"/>
                <a:gd name="T3" fmla="*/ 170 h 610"/>
                <a:gd name="T4" fmla="*/ 520 w 616"/>
                <a:gd name="T5" fmla="*/ 156 h 610"/>
                <a:gd name="T6" fmla="*/ 488 w 616"/>
                <a:gd name="T7" fmla="*/ 152 h 610"/>
                <a:gd name="T8" fmla="*/ 454 w 616"/>
                <a:gd name="T9" fmla="*/ 158 h 610"/>
                <a:gd name="T10" fmla="*/ 398 w 616"/>
                <a:gd name="T11" fmla="*/ 174 h 610"/>
                <a:gd name="T12" fmla="*/ 400 w 616"/>
                <a:gd name="T13" fmla="*/ 130 h 610"/>
                <a:gd name="T14" fmla="*/ 392 w 616"/>
                <a:gd name="T15" fmla="*/ 78 h 610"/>
                <a:gd name="T16" fmla="*/ 386 w 616"/>
                <a:gd name="T17" fmla="*/ 62 h 610"/>
                <a:gd name="T18" fmla="*/ 380 w 616"/>
                <a:gd name="T19" fmla="*/ 46 h 610"/>
                <a:gd name="T20" fmla="*/ 362 w 616"/>
                <a:gd name="T21" fmla="*/ 20 h 610"/>
                <a:gd name="T22" fmla="*/ 338 w 616"/>
                <a:gd name="T23" fmla="*/ 4 h 610"/>
                <a:gd name="T24" fmla="*/ 312 w 616"/>
                <a:gd name="T25" fmla="*/ 0 h 610"/>
                <a:gd name="T26" fmla="*/ 282 w 616"/>
                <a:gd name="T27" fmla="*/ 6 h 610"/>
                <a:gd name="T28" fmla="*/ 276 w 616"/>
                <a:gd name="T29" fmla="*/ 10 h 610"/>
                <a:gd name="T30" fmla="*/ 268 w 616"/>
                <a:gd name="T31" fmla="*/ 20 h 610"/>
                <a:gd name="T32" fmla="*/ 264 w 616"/>
                <a:gd name="T33" fmla="*/ 46 h 610"/>
                <a:gd name="T34" fmla="*/ 262 w 616"/>
                <a:gd name="T35" fmla="*/ 74 h 610"/>
                <a:gd name="T36" fmla="*/ 256 w 616"/>
                <a:gd name="T37" fmla="*/ 134 h 610"/>
                <a:gd name="T38" fmla="*/ 244 w 616"/>
                <a:gd name="T39" fmla="*/ 200 h 610"/>
                <a:gd name="T40" fmla="*/ 238 w 616"/>
                <a:gd name="T41" fmla="*/ 212 h 610"/>
                <a:gd name="T42" fmla="*/ 220 w 616"/>
                <a:gd name="T43" fmla="*/ 246 h 610"/>
                <a:gd name="T44" fmla="*/ 188 w 616"/>
                <a:gd name="T45" fmla="*/ 282 h 610"/>
                <a:gd name="T46" fmla="*/ 0 w 616"/>
                <a:gd name="T47" fmla="*/ 332 h 610"/>
                <a:gd name="T48" fmla="*/ 266 w 616"/>
                <a:gd name="T49" fmla="*/ 556 h 610"/>
                <a:gd name="T50" fmla="*/ 262 w 616"/>
                <a:gd name="T51" fmla="*/ 540 h 610"/>
                <a:gd name="T52" fmla="*/ 312 w 616"/>
                <a:gd name="T53" fmla="*/ 526 h 610"/>
                <a:gd name="T54" fmla="*/ 382 w 616"/>
                <a:gd name="T55" fmla="*/ 544 h 610"/>
                <a:gd name="T56" fmla="*/ 396 w 616"/>
                <a:gd name="T57" fmla="*/ 546 h 610"/>
                <a:gd name="T58" fmla="*/ 438 w 616"/>
                <a:gd name="T59" fmla="*/ 538 h 610"/>
                <a:gd name="T60" fmla="*/ 518 w 616"/>
                <a:gd name="T61" fmla="*/ 518 h 610"/>
                <a:gd name="T62" fmla="*/ 560 w 616"/>
                <a:gd name="T63" fmla="*/ 502 h 610"/>
                <a:gd name="T64" fmla="*/ 592 w 616"/>
                <a:gd name="T65" fmla="*/ 478 h 610"/>
                <a:gd name="T66" fmla="*/ 610 w 616"/>
                <a:gd name="T67" fmla="*/ 452 h 610"/>
                <a:gd name="T68" fmla="*/ 616 w 616"/>
                <a:gd name="T69" fmla="*/ 432 h 610"/>
                <a:gd name="T70" fmla="*/ 616 w 616"/>
                <a:gd name="T71" fmla="*/ 422 h 610"/>
                <a:gd name="T72" fmla="*/ 614 w 616"/>
                <a:gd name="T73" fmla="*/ 356 h 610"/>
                <a:gd name="T74" fmla="*/ 604 w 616"/>
                <a:gd name="T75" fmla="*/ 286 h 610"/>
                <a:gd name="T76" fmla="*/ 592 w 616"/>
                <a:gd name="T77" fmla="*/ 234 h 610"/>
                <a:gd name="T78" fmla="*/ 578 w 616"/>
                <a:gd name="T79" fmla="*/ 204 h 610"/>
                <a:gd name="T80" fmla="*/ 570 w 616"/>
                <a:gd name="T81" fmla="*/ 194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6" h="610">
                  <a:moveTo>
                    <a:pt x="570" y="194"/>
                  </a:moveTo>
                  <a:lnTo>
                    <a:pt x="570" y="194"/>
                  </a:lnTo>
                  <a:lnTo>
                    <a:pt x="558" y="180"/>
                  </a:lnTo>
                  <a:lnTo>
                    <a:pt x="546" y="170"/>
                  </a:lnTo>
                  <a:lnTo>
                    <a:pt x="534" y="162"/>
                  </a:lnTo>
                  <a:lnTo>
                    <a:pt x="520" y="156"/>
                  </a:lnTo>
                  <a:lnTo>
                    <a:pt x="504" y="154"/>
                  </a:lnTo>
                  <a:lnTo>
                    <a:pt x="488" y="152"/>
                  </a:lnTo>
                  <a:lnTo>
                    <a:pt x="472" y="154"/>
                  </a:lnTo>
                  <a:lnTo>
                    <a:pt x="454" y="158"/>
                  </a:lnTo>
                  <a:lnTo>
                    <a:pt x="398" y="174"/>
                  </a:lnTo>
                  <a:lnTo>
                    <a:pt x="398" y="174"/>
                  </a:lnTo>
                  <a:lnTo>
                    <a:pt x="400" y="154"/>
                  </a:lnTo>
                  <a:lnTo>
                    <a:pt x="400" y="130"/>
                  </a:lnTo>
                  <a:lnTo>
                    <a:pt x="398" y="106"/>
                  </a:lnTo>
                  <a:lnTo>
                    <a:pt x="392" y="78"/>
                  </a:lnTo>
                  <a:lnTo>
                    <a:pt x="392" y="78"/>
                  </a:lnTo>
                  <a:lnTo>
                    <a:pt x="386" y="62"/>
                  </a:lnTo>
                  <a:lnTo>
                    <a:pt x="380" y="46"/>
                  </a:lnTo>
                  <a:lnTo>
                    <a:pt x="380" y="46"/>
                  </a:lnTo>
                  <a:lnTo>
                    <a:pt x="372" y="32"/>
                  </a:lnTo>
                  <a:lnTo>
                    <a:pt x="362" y="20"/>
                  </a:lnTo>
                  <a:lnTo>
                    <a:pt x="350" y="10"/>
                  </a:lnTo>
                  <a:lnTo>
                    <a:pt x="338" y="4"/>
                  </a:lnTo>
                  <a:lnTo>
                    <a:pt x="326" y="0"/>
                  </a:lnTo>
                  <a:lnTo>
                    <a:pt x="312" y="0"/>
                  </a:lnTo>
                  <a:lnTo>
                    <a:pt x="296" y="2"/>
                  </a:lnTo>
                  <a:lnTo>
                    <a:pt x="282" y="6"/>
                  </a:lnTo>
                  <a:lnTo>
                    <a:pt x="282" y="6"/>
                  </a:lnTo>
                  <a:lnTo>
                    <a:pt x="276" y="10"/>
                  </a:lnTo>
                  <a:lnTo>
                    <a:pt x="272" y="14"/>
                  </a:lnTo>
                  <a:lnTo>
                    <a:pt x="268" y="20"/>
                  </a:lnTo>
                  <a:lnTo>
                    <a:pt x="266" y="26"/>
                  </a:lnTo>
                  <a:lnTo>
                    <a:pt x="264" y="46"/>
                  </a:lnTo>
                  <a:lnTo>
                    <a:pt x="262" y="74"/>
                  </a:lnTo>
                  <a:lnTo>
                    <a:pt x="262" y="74"/>
                  </a:lnTo>
                  <a:lnTo>
                    <a:pt x="260" y="104"/>
                  </a:lnTo>
                  <a:lnTo>
                    <a:pt x="256" y="134"/>
                  </a:lnTo>
                  <a:lnTo>
                    <a:pt x="250" y="168"/>
                  </a:lnTo>
                  <a:lnTo>
                    <a:pt x="244" y="200"/>
                  </a:lnTo>
                  <a:lnTo>
                    <a:pt x="244" y="200"/>
                  </a:lnTo>
                  <a:lnTo>
                    <a:pt x="238" y="212"/>
                  </a:lnTo>
                  <a:lnTo>
                    <a:pt x="234" y="224"/>
                  </a:lnTo>
                  <a:lnTo>
                    <a:pt x="220" y="246"/>
                  </a:lnTo>
                  <a:lnTo>
                    <a:pt x="204" y="264"/>
                  </a:lnTo>
                  <a:lnTo>
                    <a:pt x="188" y="282"/>
                  </a:lnTo>
                  <a:lnTo>
                    <a:pt x="186" y="278"/>
                  </a:lnTo>
                  <a:lnTo>
                    <a:pt x="0" y="332"/>
                  </a:lnTo>
                  <a:lnTo>
                    <a:pt x="80" y="610"/>
                  </a:lnTo>
                  <a:lnTo>
                    <a:pt x="266" y="556"/>
                  </a:lnTo>
                  <a:lnTo>
                    <a:pt x="262" y="540"/>
                  </a:lnTo>
                  <a:lnTo>
                    <a:pt x="262" y="540"/>
                  </a:lnTo>
                  <a:lnTo>
                    <a:pt x="296" y="530"/>
                  </a:lnTo>
                  <a:lnTo>
                    <a:pt x="312" y="526"/>
                  </a:lnTo>
                  <a:lnTo>
                    <a:pt x="352" y="536"/>
                  </a:lnTo>
                  <a:lnTo>
                    <a:pt x="382" y="544"/>
                  </a:lnTo>
                  <a:lnTo>
                    <a:pt x="382" y="544"/>
                  </a:lnTo>
                  <a:lnTo>
                    <a:pt x="396" y="546"/>
                  </a:lnTo>
                  <a:lnTo>
                    <a:pt x="416" y="544"/>
                  </a:lnTo>
                  <a:lnTo>
                    <a:pt x="438" y="538"/>
                  </a:lnTo>
                  <a:lnTo>
                    <a:pt x="464" y="532"/>
                  </a:lnTo>
                  <a:lnTo>
                    <a:pt x="518" y="518"/>
                  </a:lnTo>
                  <a:lnTo>
                    <a:pt x="560" y="502"/>
                  </a:lnTo>
                  <a:lnTo>
                    <a:pt x="560" y="502"/>
                  </a:lnTo>
                  <a:lnTo>
                    <a:pt x="578" y="490"/>
                  </a:lnTo>
                  <a:lnTo>
                    <a:pt x="592" y="478"/>
                  </a:lnTo>
                  <a:lnTo>
                    <a:pt x="602" y="466"/>
                  </a:lnTo>
                  <a:lnTo>
                    <a:pt x="610" y="452"/>
                  </a:lnTo>
                  <a:lnTo>
                    <a:pt x="614" y="442"/>
                  </a:lnTo>
                  <a:lnTo>
                    <a:pt x="616" y="432"/>
                  </a:lnTo>
                  <a:lnTo>
                    <a:pt x="616" y="422"/>
                  </a:lnTo>
                  <a:lnTo>
                    <a:pt x="616" y="422"/>
                  </a:lnTo>
                  <a:lnTo>
                    <a:pt x="616" y="386"/>
                  </a:lnTo>
                  <a:lnTo>
                    <a:pt x="614" y="356"/>
                  </a:lnTo>
                  <a:lnTo>
                    <a:pt x="610" y="322"/>
                  </a:lnTo>
                  <a:lnTo>
                    <a:pt x="604" y="286"/>
                  </a:lnTo>
                  <a:lnTo>
                    <a:pt x="596" y="250"/>
                  </a:lnTo>
                  <a:lnTo>
                    <a:pt x="592" y="234"/>
                  </a:lnTo>
                  <a:lnTo>
                    <a:pt x="586" y="218"/>
                  </a:lnTo>
                  <a:lnTo>
                    <a:pt x="578" y="204"/>
                  </a:lnTo>
                  <a:lnTo>
                    <a:pt x="570" y="194"/>
                  </a:lnTo>
                  <a:lnTo>
                    <a:pt x="570" y="194"/>
                  </a:lnTo>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grpSp>
        <p:nvGrpSpPr>
          <p:cNvPr id="87" name="Group 1228"/>
          <p:cNvGrpSpPr/>
          <p:nvPr/>
        </p:nvGrpSpPr>
        <p:grpSpPr>
          <a:xfrm>
            <a:off x="7750856" y="3754632"/>
            <a:ext cx="564965" cy="570891"/>
            <a:chOff x="12870672" y="10542345"/>
            <a:chExt cx="1141103" cy="1153074"/>
          </a:xfrm>
          <a:solidFill>
            <a:srgbClr val="475174"/>
          </a:solidFill>
        </p:grpSpPr>
        <p:sp>
          <p:nvSpPr>
            <p:cNvPr id="115" name="Freeform 150"/>
            <p:cNvSpPr>
              <a:spLocks noEditPoints="1"/>
            </p:cNvSpPr>
            <p:nvPr/>
          </p:nvSpPr>
          <p:spPr bwMode="auto">
            <a:xfrm>
              <a:off x="12870672" y="10658052"/>
              <a:ext cx="1033377" cy="1037367"/>
            </a:xfrm>
            <a:custGeom>
              <a:avLst/>
              <a:gdLst>
                <a:gd name="T0" fmla="*/ 284 w 518"/>
                <a:gd name="T1" fmla="*/ 518 h 520"/>
                <a:gd name="T2" fmla="*/ 360 w 518"/>
                <a:gd name="T3" fmla="*/ 498 h 520"/>
                <a:gd name="T4" fmla="*/ 422 w 518"/>
                <a:gd name="T5" fmla="*/ 460 h 520"/>
                <a:gd name="T6" fmla="*/ 474 w 518"/>
                <a:gd name="T7" fmla="*/ 404 h 520"/>
                <a:gd name="T8" fmla="*/ 506 w 518"/>
                <a:gd name="T9" fmla="*/ 338 h 520"/>
                <a:gd name="T10" fmla="*/ 518 w 518"/>
                <a:gd name="T11" fmla="*/ 260 h 520"/>
                <a:gd name="T12" fmla="*/ 510 w 518"/>
                <a:gd name="T13" fmla="*/ 196 h 520"/>
                <a:gd name="T14" fmla="*/ 486 w 518"/>
                <a:gd name="T15" fmla="*/ 138 h 520"/>
                <a:gd name="T16" fmla="*/ 476 w 518"/>
                <a:gd name="T17" fmla="*/ 138 h 520"/>
                <a:gd name="T18" fmla="*/ 420 w 518"/>
                <a:gd name="T19" fmla="*/ 160 h 520"/>
                <a:gd name="T20" fmla="*/ 446 w 518"/>
                <a:gd name="T21" fmla="*/ 232 h 520"/>
                <a:gd name="T22" fmla="*/ 448 w 518"/>
                <a:gd name="T23" fmla="*/ 280 h 520"/>
                <a:gd name="T24" fmla="*/ 434 w 518"/>
                <a:gd name="T25" fmla="*/ 334 h 520"/>
                <a:gd name="T26" fmla="*/ 406 w 518"/>
                <a:gd name="T27" fmla="*/ 382 h 520"/>
                <a:gd name="T28" fmla="*/ 364 w 518"/>
                <a:gd name="T29" fmla="*/ 418 h 520"/>
                <a:gd name="T30" fmla="*/ 314 w 518"/>
                <a:gd name="T31" fmla="*/ 442 h 520"/>
                <a:gd name="T32" fmla="*/ 258 w 518"/>
                <a:gd name="T33" fmla="*/ 450 h 520"/>
                <a:gd name="T34" fmla="*/ 220 w 518"/>
                <a:gd name="T35" fmla="*/ 446 h 520"/>
                <a:gd name="T36" fmla="*/ 168 w 518"/>
                <a:gd name="T37" fmla="*/ 428 h 520"/>
                <a:gd name="T38" fmla="*/ 124 w 518"/>
                <a:gd name="T39" fmla="*/ 394 h 520"/>
                <a:gd name="T40" fmla="*/ 90 w 518"/>
                <a:gd name="T41" fmla="*/ 350 h 520"/>
                <a:gd name="T42" fmla="*/ 72 w 518"/>
                <a:gd name="T43" fmla="*/ 298 h 520"/>
                <a:gd name="T44" fmla="*/ 68 w 518"/>
                <a:gd name="T45" fmla="*/ 260 h 520"/>
                <a:gd name="T46" fmla="*/ 76 w 518"/>
                <a:gd name="T47" fmla="*/ 204 h 520"/>
                <a:gd name="T48" fmla="*/ 100 w 518"/>
                <a:gd name="T49" fmla="*/ 154 h 520"/>
                <a:gd name="T50" fmla="*/ 136 w 518"/>
                <a:gd name="T51" fmla="*/ 114 h 520"/>
                <a:gd name="T52" fmla="*/ 184 w 518"/>
                <a:gd name="T53" fmla="*/ 84 h 520"/>
                <a:gd name="T54" fmla="*/ 238 w 518"/>
                <a:gd name="T55" fmla="*/ 70 h 520"/>
                <a:gd name="T56" fmla="*/ 286 w 518"/>
                <a:gd name="T57" fmla="*/ 72 h 520"/>
                <a:gd name="T58" fmla="*/ 358 w 518"/>
                <a:gd name="T59" fmla="*/ 98 h 520"/>
                <a:gd name="T60" fmla="*/ 378 w 518"/>
                <a:gd name="T61" fmla="*/ 38 h 520"/>
                <a:gd name="T62" fmla="*/ 350 w 518"/>
                <a:gd name="T63" fmla="*/ 18 h 520"/>
                <a:gd name="T64" fmla="*/ 258 w 518"/>
                <a:gd name="T65" fmla="*/ 0 h 520"/>
                <a:gd name="T66" fmla="*/ 206 w 518"/>
                <a:gd name="T67" fmla="*/ 6 h 520"/>
                <a:gd name="T68" fmla="*/ 134 w 518"/>
                <a:gd name="T69" fmla="*/ 32 h 520"/>
                <a:gd name="T70" fmla="*/ 74 w 518"/>
                <a:gd name="T71" fmla="*/ 76 h 520"/>
                <a:gd name="T72" fmla="*/ 30 w 518"/>
                <a:gd name="T73" fmla="*/ 136 h 520"/>
                <a:gd name="T74" fmla="*/ 4 w 518"/>
                <a:gd name="T75" fmla="*/ 208 h 520"/>
                <a:gd name="T76" fmla="*/ 0 w 518"/>
                <a:gd name="T77" fmla="*/ 260 h 520"/>
                <a:gd name="T78" fmla="*/ 10 w 518"/>
                <a:gd name="T79" fmla="*/ 338 h 520"/>
                <a:gd name="T80" fmla="*/ 44 w 518"/>
                <a:gd name="T81" fmla="*/ 404 h 520"/>
                <a:gd name="T82" fmla="*/ 94 w 518"/>
                <a:gd name="T83" fmla="*/ 460 h 520"/>
                <a:gd name="T84" fmla="*/ 158 w 518"/>
                <a:gd name="T85" fmla="*/ 498 h 520"/>
                <a:gd name="T86" fmla="*/ 232 w 518"/>
                <a:gd name="T87" fmla="*/ 518 h 520"/>
                <a:gd name="T88" fmla="*/ 258 w 518"/>
                <a:gd name="T89" fmla="*/ 52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8" h="520">
                  <a:moveTo>
                    <a:pt x="258" y="520"/>
                  </a:moveTo>
                  <a:lnTo>
                    <a:pt x="258" y="520"/>
                  </a:lnTo>
                  <a:lnTo>
                    <a:pt x="284" y="518"/>
                  </a:lnTo>
                  <a:lnTo>
                    <a:pt x="310" y="514"/>
                  </a:lnTo>
                  <a:lnTo>
                    <a:pt x="336" y="508"/>
                  </a:lnTo>
                  <a:lnTo>
                    <a:pt x="360" y="498"/>
                  </a:lnTo>
                  <a:lnTo>
                    <a:pt x="382" y="488"/>
                  </a:lnTo>
                  <a:lnTo>
                    <a:pt x="404" y="474"/>
                  </a:lnTo>
                  <a:lnTo>
                    <a:pt x="422" y="460"/>
                  </a:lnTo>
                  <a:lnTo>
                    <a:pt x="442" y="444"/>
                  </a:lnTo>
                  <a:lnTo>
                    <a:pt x="458" y="424"/>
                  </a:lnTo>
                  <a:lnTo>
                    <a:pt x="474" y="404"/>
                  </a:lnTo>
                  <a:lnTo>
                    <a:pt x="486" y="384"/>
                  </a:lnTo>
                  <a:lnTo>
                    <a:pt x="496" y="360"/>
                  </a:lnTo>
                  <a:lnTo>
                    <a:pt x="506" y="338"/>
                  </a:lnTo>
                  <a:lnTo>
                    <a:pt x="512" y="312"/>
                  </a:lnTo>
                  <a:lnTo>
                    <a:pt x="516" y="286"/>
                  </a:lnTo>
                  <a:lnTo>
                    <a:pt x="518" y="260"/>
                  </a:lnTo>
                  <a:lnTo>
                    <a:pt x="518" y="260"/>
                  </a:lnTo>
                  <a:lnTo>
                    <a:pt x="516" y="228"/>
                  </a:lnTo>
                  <a:lnTo>
                    <a:pt x="510" y="196"/>
                  </a:lnTo>
                  <a:lnTo>
                    <a:pt x="500" y="166"/>
                  </a:lnTo>
                  <a:lnTo>
                    <a:pt x="486" y="138"/>
                  </a:lnTo>
                  <a:lnTo>
                    <a:pt x="486" y="138"/>
                  </a:lnTo>
                  <a:lnTo>
                    <a:pt x="480" y="138"/>
                  </a:lnTo>
                  <a:lnTo>
                    <a:pt x="480" y="138"/>
                  </a:lnTo>
                  <a:lnTo>
                    <a:pt x="476" y="138"/>
                  </a:lnTo>
                  <a:lnTo>
                    <a:pt x="444" y="136"/>
                  </a:lnTo>
                  <a:lnTo>
                    <a:pt x="420" y="160"/>
                  </a:lnTo>
                  <a:lnTo>
                    <a:pt x="420" y="160"/>
                  </a:lnTo>
                  <a:lnTo>
                    <a:pt x="432" y="182"/>
                  </a:lnTo>
                  <a:lnTo>
                    <a:pt x="442" y="208"/>
                  </a:lnTo>
                  <a:lnTo>
                    <a:pt x="446" y="232"/>
                  </a:lnTo>
                  <a:lnTo>
                    <a:pt x="448" y="260"/>
                  </a:lnTo>
                  <a:lnTo>
                    <a:pt x="448" y="260"/>
                  </a:lnTo>
                  <a:lnTo>
                    <a:pt x="448" y="280"/>
                  </a:lnTo>
                  <a:lnTo>
                    <a:pt x="444" y="298"/>
                  </a:lnTo>
                  <a:lnTo>
                    <a:pt x="440" y="316"/>
                  </a:lnTo>
                  <a:lnTo>
                    <a:pt x="434" y="334"/>
                  </a:lnTo>
                  <a:lnTo>
                    <a:pt x="426" y="350"/>
                  </a:lnTo>
                  <a:lnTo>
                    <a:pt x="416" y="366"/>
                  </a:lnTo>
                  <a:lnTo>
                    <a:pt x="406" y="382"/>
                  </a:lnTo>
                  <a:lnTo>
                    <a:pt x="392" y="394"/>
                  </a:lnTo>
                  <a:lnTo>
                    <a:pt x="380" y="408"/>
                  </a:lnTo>
                  <a:lnTo>
                    <a:pt x="364" y="418"/>
                  </a:lnTo>
                  <a:lnTo>
                    <a:pt x="348" y="428"/>
                  </a:lnTo>
                  <a:lnTo>
                    <a:pt x="332" y="436"/>
                  </a:lnTo>
                  <a:lnTo>
                    <a:pt x="314" y="442"/>
                  </a:lnTo>
                  <a:lnTo>
                    <a:pt x="296" y="446"/>
                  </a:lnTo>
                  <a:lnTo>
                    <a:pt x="278" y="450"/>
                  </a:lnTo>
                  <a:lnTo>
                    <a:pt x="258" y="450"/>
                  </a:lnTo>
                  <a:lnTo>
                    <a:pt x="258" y="450"/>
                  </a:lnTo>
                  <a:lnTo>
                    <a:pt x="238" y="450"/>
                  </a:lnTo>
                  <a:lnTo>
                    <a:pt x="220" y="446"/>
                  </a:lnTo>
                  <a:lnTo>
                    <a:pt x="202" y="442"/>
                  </a:lnTo>
                  <a:lnTo>
                    <a:pt x="184" y="436"/>
                  </a:lnTo>
                  <a:lnTo>
                    <a:pt x="168" y="428"/>
                  </a:lnTo>
                  <a:lnTo>
                    <a:pt x="152" y="418"/>
                  </a:lnTo>
                  <a:lnTo>
                    <a:pt x="138" y="408"/>
                  </a:lnTo>
                  <a:lnTo>
                    <a:pt x="124" y="394"/>
                  </a:lnTo>
                  <a:lnTo>
                    <a:pt x="112" y="382"/>
                  </a:lnTo>
                  <a:lnTo>
                    <a:pt x="100" y="366"/>
                  </a:lnTo>
                  <a:lnTo>
                    <a:pt x="90" y="350"/>
                  </a:lnTo>
                  <a:lnTo>
                    <a:pt x="82" y="334"/>
                  </a:lnTo>
                  <a:lnTo>
                    <a:pt x="76" y="316"/>
                  </a:lnTo>
                  <a:lnTo>
                    <a:pt x="72" y="298"/>
                  </a:lnTo>
                  <a:lnTo>
                    <a:pt x="68" y="280"/>
                  </a:lnTo>
                  <a:lnTo>
                    <a:pt x="68" y="260"/>
                  </a:lnTo>
                  <a:lnTo>
                    <a:pt x="68" y="260"/>
                  </a:lnTo>
                  <a:lnTo>
                    <a:pt x="68" y="240"/>
                  </a:lnTo>
                  <a:lnTo>
                    <a:pt x="72" y="222"/>
                  </a:lnTo>
                  <a:lnTo>
                    <a:pt x="76" y="204"/>
                  </a:lnTo>
                  <a:lnTo>
                    <a:pt x="82" y="186"/>
                  </a:lnTo>
                  <a:lnTo>
                    <a:pt x="90" y="170"/>
                  </a:lnTo>
                  <a:lnTo>
                    <a:pt x="100" y="154"/>
                  </a:lnTo>
                  <a:lnTo>
                    <a:pt x="112" y="138"/>
                  </a:lnTo>
                  <a:lnTo>
                    <a:pt x="124" y="126"/>
                  </a:lnTo>
                  <a:lnTo>
                    <a:pt x="136" y="114"/>
                  </a:lnTo>
                  <a:lnTo>
                    <a:pt x="152" y="102"/>
                  </a:lnTo>
                  <a:lnTo>
                    <a:pt x="168" y="92"/>
                  </a:lnTo>
                  <a:lnTo>
                    <a:pt x="184" y="84"/>
                  </a:lnTo>
                  <a:lnTo>
                    <a:pt x="202" y="78"/>
                  </a:lnTo>
                  <a:lnTo>
                    <a:pt x="220" y="74"/>
                  </a:lnTo>
                  <a:lnTo>
                    <a:pt x="238" y="70"/>
                  </a:lnTo>
                  <a:lnTo>
                    <a:pt x="258" y="70"/>
                  </a:lnTo>
                  <a:lnTo>
                    <a:pt x="258" y="70"/>
                  </a:lnTo>
                  <a:lnTo>
                    <a:pt x="286" y="72"/>
                  </a:lnTo>
                  <a:lnTo>
                    <a:pt x="312" y="78"/>
                  </a:lnTo>
                  <a:lnTo>
                    <a:pt x="336" y="86"/>
                  </a:lnTo>
                  <a:lnTo>
                    <a:pt x="358" y="98"/>
                  </a:lnTo>
                  <a:lnTo>
                    <a:pt x="380" y="76"/>
                  </a:lnTo>
                  <a:lnTo>
                    <a:pt x="378" y="38"/>
                  </a:lnTo>
                  <a:lnTo>
                    <a:pt x="378" y="38"/>
                  </a:lnTo>
                  <a:lnTo>
                    <a:pt x="378" y="30"/>
                  </a:lnTo>
                  <a:lnTo>
                    <a:pt x="378" y="30"/>
                  </a:lnTo>
                  <a:lnTo>
                    <a:pt x="350" y="18"/>
                  </a:lnTo>
                  <a:lnTo>
                    <a:pt x="320" y="8"/>
                  </a:lnTo>
                  <a:lnTo>
                    <a:pt x="290" y="2"/>
                  </a:lnTo>
                  <a:lnTo>
                    <a:pt x="258" y="0"/>
                  </a:lnTo>
                  <a:lnTo>
                    <a:pt x="258" y="0"/>
                  </a:lnTo>
                  <a:lnTo>
                    <a:pt x="232" y="2"/>
                  </a:lnTo>
                  <a:lnTo>
                    <a:pt x="206" y="6"/>
                  </a:lnTo>
                  <a:lnTo>
                    <a:pt x="182" y="12"/>
                  </a:lnTo>
                  <a:lnTo>
                    <a:pt x="158" y="22"/>
                  </a:lnTo>
                  <a:lnTo>
                    <a:pt x="134" y="32"/>
                  </a:lnTo>
                  <a:lnTo>
                    <a:pt x="114" y="46"/>
                  </a:lnTo>
                  <a:lnTo>
                    <a:pt x="94" y="60"/>
                  </a:lnTo>
                  <a:lnTo>
                    <a:pt x="74" y="76"/>
                  </a:lnTo>
                  <a:lnTo>
                    <a:pt x="58" y="96"/>
                  </a:lnTo>
                  <a:lnTo>
                    <a:pt x="44" y="116"/>
                  </a:lnTo>
                  <a:lnTo>
                    <a:pt x="30" y="136"/>
                  </a:lnTo>
                  <a:lnTo>
                    <a:pt x="20" y="160"/>
                  </a:lnTo>
                  <a:lnTo>
                    <a:pt x="10" y="182"/>
                  </a:lnTo>
                  <a:lnTo>
                    <a:pt x="4" y="208"/>
                  </a:lnTo>
                  <a:lnTo>
                    <a:pt x="0" y="234"/>
                  </a:lnTo>
                  <a:lnTo>
                    <a:pt x="0" y="260"/>
                  </a:lnTo>
                  <a:lnTo>
                    <a:pt x="0" y="260"/>
                  </a:lnTo>
                  <a:lnTo>
                    <a:pt x="0" y="286"/>
                  </a:lnTo>
                  <a:lnTo>
                    <a:pt x="4" y="312"/>
                  </a:lnTo>
                  <a:lnTo>
                    <a:pt x="10" y="338"/>
                  </a:lnTo>
                  <a:lnTo>
                    <a:pt x="20" y="360"/>
                  </a:lnTo>
                  <a:lnTo>
                    <a:pt x="30" y="384"/>
                  </a:lnTo>
                  <a:lnTo>
                    <a:pt x="44" y="404"/>
                  </a:lnTo>
                  <a:lnTo>
                    <a:pt x="58" y="424"/>
                  </a:lnTo>
                  <a:lnTo>
                    <a:pt x="74" y="444"/>
                  </a:lnTo>
                  <a:lnTo>
                    <a:pt x="94" y="460"/>
                  </a:lnTo>
                  <a:lnTo>
                    <a:pt x="114" y="474"/>
                  </a:lnTo>
                  <a:lnTo>
                    <a:pt x="134" y="488"/>
                  </a:lnTo>
                  <a:lnTo>
                    <a:pt x="158" y="498"/>
                  </a:lnTo>
                  <a:lnTo>
                    <a:pt x="182" y="508"/>
                  </a:lnTo>
                  <a:lnTo>
                    <a:pt x="206" y="514"/>
                  </a:lnTo>
                  <a:lnTo>
                    <a:pt x="232" y="518"/>
                  </a:lnTo>
                  <a:lnTo>
                    <a:pt x="258" y="520"/>
                  </a:lnTo>
                  <a:lnTo>
                    <a:pt x="258" y="520"/>
                  </a:lnTo>
                  <a:close/>
                  <a:moveTo>
                    <a:pt x="258" y="520"/>
                  </a:moveTo>
                  <a:lnTo>
                    <a:pt x="258" y="520"/>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6" name="Freeform 151"/>
            <p:cNvSpPr/>
            <p:nvPr/>
          </p:nvSpPr>
          <p:spPr bwMode="auto">
            <a:xfrm>
              <a:off x="12870672" y="10658052"/>
              <a:ext cx="1033377" cy="1037367"/>
            </a:xfrm>
            <a:custGeom>
              <a:avLst/>
              <a:gdLst>
                <a:gd name="T0" fmla="*/ 284 w 518"/>
                <a:gd name="T1" fmla="*/ 518 h 520"/>
                <a:gd name="T2" fmla="*/ 360 w 518"/>
                <a:gd name="T3" fmla="*/ 498 h 520"/>
                <a:gd name="T4" fmla="*/ 422 w 518"/>
                <a:gd name="T5" fmla="*/ 460 h 520"/>
                <a:gd name="T6" fmla="*/ 474 w 518"/>
                <a:gd name="T7" fmla="*/ 404 h 520"/>
                <a:gd name="T8" fmla="*/ 506 w 518"/>
                <a:gd name="T9" fmla="*/ 338 h 520"/>
                <a:gd name="T10" fmla="*/ 518 w 518"/>
                <a:gd name="T11" fmla="*/ 260 h 520"/>
                <a:gd name="T12" fmla="*/ 510 w 518"/>
                <a:gd name="T13" fmla="*/ 196 h 520"/>
                <a:gd name="T14" fmla="*/ 486 w 518"/>
                <a:gd name="T15" fmla="*/ 138 h 520"/>
                <a:gd name="T16" fmla="*/ 476 w 518"/>
                <a:gd name="T17" fmla="*/ 138 h 520"/>
                <a:gd name="T18" fmla="*/ 420 w 518"/>
                <a:gd name="T19" fmla="*/ 160 h 520"/>
                <a:gd name="T20" fmla="*/ 446 w 518"/>
                <a:gd name="T21" fmla="*/ 232 h 520"/>
                <a:gd name="T22" fmla="*/ 448 w 518"/>
                <a:gd name="T23" fmla="*/ 280 h 520"/>
                <a:gd name="T24" fmla="*/ 434 w 518"/>
                <a:gd name="T25" fmla="*/ 334 h 520"/>
                <a:gd name="T26" fmla="*/ 406 w 518"/>
                <a:gd name="T27" fmla="*/ 382 h 520"/>
                <a:gd name="T28" fmla="*/ 364 w 518"/>
                <a:gd name="T29" fmla="*/ 418 h 520"/>
                <a:gd name="T30" fmla="*/ 314 w 518"/>
                <a:gd name="T31" fmla="*/ 442 h 520"/>
                <a:gd name="T32" fmla="*/ 258 w 518"/>
                <a:gd name="T33" fmla="*/ 450 h 520"/>
                <a:gd name="T34" fmla="*/ 220 w 518"/>
                <a:gd name="T35" fmla="*/ 446 h 520"/>
                <a:gd name="T36" fmla="*/ 168 w 518"/>
                <a:gd name="T37" fmla="*/ 428 h 520"/>
                <a:gd name="T38" fmla="*/ 124 w 518"/>
                <a:gd name="T39" fmla="*/ 394 h 520"/>
                <a:gd name="T40" fmla="*/ 90 w 518"/>
                <a:gd name="T41" fmla="*/ 350 h 520"/>
                <a:gd name="T42" fmla="*/ 72 w 518"/>
                <a:gd name="T43" fmla="*/ 298 h 520"/>
                <a:gd name="T44" fmla="*/ 68 w 518"/>
                <a:gd name="T45" fmla="*/ 260 h 520"/>
                <a:gd name="T46" fmla="*/ 76 w 518"/>
                <a:gd name="T47" fmla="*/ 204 h 520"/>
                <a:gd name="T48" fmla="*/ 100 w 518"/>
                <a:gd name="T49" fmla="*/ 154 h 520"/>
                <a:gd name="T50" fmla="*/ 136 w 518"/>
                <a:gd name="T51" fmla="*/ 114 h 520"/>
                <a:gd name="T52" fmla="*/ 184 w 518"/>
                <a:gd name="T53" fmla="*/ 84 h 520"/>
                <a:gd name="T54" fmla="*/ 238 w 518"/>
                <a:gd name="T55" fmla="*/ 70 h 520"/>
                <a:gd name="T56" fmla="*/ 286 w 518"/>
                <a:gd name="T57" fmla="*/ 72 h 520"/>
                <a:gd name="T58" fmla="*/ 358 w 518"/>
                <a:gd name="T59" fmla="*/ 98 h 520"/>
                <a:gd name="T60" fmla="*/ 378 w 518"/>
                <a:gd name="T61" fmla="*/ 38 h 520"/>
                <a:gd name="T62" fmla="*/ 350 w 518"/>
                <a:gd name="T63" fmla="*/ 18 h 520"/>
                <a:gd name="T64" fmla="*/ 258 w 518"/>
                <a:gd name="T65" fmla="*/ 0 h 520"/>
                <a:gd name="T66" fmla="*/ 206 w 518"/>
                <a:gd name="T67" fmla="*/ 6 h 520"/>
                <a:gd name="T68" fmla="*/ 134 w 518"/>
                <a:gd name="T69" fmla="*/ 32 h 520"/>
                <a:gd name="T70" fmla="*/ 74 w 518"/>
                <a:gd name="T71" fmla="*/ 76 h 520"/>
                <a:gd name="T72" fmla="*/ 30 w 518"/>
                <a:gd name="T73" fmla="*/ 136 h 520"/>
                <a:gd name="T74" fmla="*/ 4 w 518"/>
                <a:gd name="T75" fmla="*/ 208 h 520"/>
                <a:gd name="T76" fmla="*/ 0 w 518"/>
                <a:gd name="T77" fmla="*/ 260 h 520"/>
                <a:gd name="T78" fmla="*/ 10 w 518"/>
                <a:gd name="T79" fmla="*/ 338 h 520"/>
                <a:gd name="T80" fmla="*/ 44 w 518"/>
                <a:gd name="T81" fmla="*/ 404 h 520"/>
                <a:gd name="T82" fmla="*/ 94 w 518"/>
                <a:gd name="T83" fmla="*/ 460 h 520"/>
                <a:gd name="T84" fmla="*/ 158 w 518"/>
                <a:gd name="T85" fmla="*/ 498 h 520"/>
                <a:gd name="T86" fmla="*/ 232 w 518"/>
                <a:gd name="T87" fmla="*/ 51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8" h="520">
                  <a:moveTo>
                    <a:pt x="258" y="520"/>
                  </a:moveTo>
                  <a:lnTo>
                    <a:pt x="258" y="520"/>
                  </a:lnTo>
                  <a:lnTo>
                    <a:pt x="284" y="518"/>
                  </a:lnTo>
                  <a:lnTo>
                    <a:pt x="310" y="514"/>
                  </a:lnTo>
                  <a:lnTo>
                    <a:pt x="336" y="508"/>
                  </a:lnTo>
                  <a:lnTo>
                    <a:pt x="360" y="498"/>
                  </a:lnTo>
                  <a:lnTo>
                    <a:pt x="382" y="488"/>
                  </a:lnTo>
                  <a:lnTo>
                    <a:pt x="404" y="474"/>
                  </a:lnTo>
                  <a:lnTo>
                    <a:pt x="422" y="460"/>
                  </a:lnTo>
                  <a:lnTo>
                    <a:pt x="442" y="444"/>
                  </a:lnTo>
                  <a:lnTo>
                    <a:pt x="458" y="424"/>
                  </a:lnTo>
                  <a:lnTo>
                    <a:pt x="474" y="404"/>
                  </a:lnTo>
                  <a:lnTo>
                    <a:pt x="486" y="384"/>
                  </a:lnTo>
                  <a:lnTo>
                    <a:pt x="496" y="360"/>
                  </a:lnTo>
                  <a:lnTo>
                    <a:pt x="506" y="338"/>
                  </a:lnTo>
                  <a:lnTo>
                    <a:pt x="512" y="312"/>
                  </a:lnTo>
                  <a:lnTo>
                    <a:pt x="516" y="286"/>
                  </a:lnTo>
                  <a:lnTo>
                    <a:pt x="518" y="260"/>
                  </a:lnTo>
                  <a:lnTo>
                    <a:pt x="518" y="260"/>
                  </a:lnTo>
                  <a:lnTo>
                    <a:pt x="516" y="228"/>
                  </a:lnTo>
                  <a:lnTo>
                    <a:pt x="510" y="196"/>
                  </a:lnTo>
                  <a:lnTo>
                    <a:pt x="500" y="166"/>
                  </a:lnTo>
                  <a:lnTo>
                    <a:pt x="486" y="138"/>
                  </a:lnTo>
                  <a:lnTo>
                    <a:pt x="486" y="138"/>
                  </a:lnTo>
                  <a:lnTo>
                    <a:pt x="480" y="138"/>
                  </a:lnTo>
                  <a:lnTo>
                    <a:pt x="480" y="138"/>
                  </a:lnTo>
                  <a:lnTo>
                    <a:pt x="476" y="138"/>
                  </a:lnTo>
                  <a:lnTo>
                    <a:pt x="444" y="136"/>
                  </a:lnTo>
                  <a:lnTo>
                    <a:pt x="420" y="160"/>
                  </a:lnTo>
                  <a:lnTo>
                    <a:pt x="420" y="160"/>
                  </a:lnTo>
                  <a:lnTo>
                    <a:pt x="432" y="182"/>
                  </a:lnTo>
                  <a:lnTo>
                    <a:pt x="442" y="208"/>
                  </a:lnTo>
                  <a:lnTo>
                    <a:pt x="446" y="232"/>
                  </a:lnTo>
                  <a:lnTo>
                    <a:pt x="448" y="260"/>
                  </a:lnTo>
                  <a:lnTo>
                    <a:pt x="448" y="260"/>
                  </a:lnTo>
                  <a:lnTo>
                    <a:pt x="448" y="280"/>
                  </a:lnTo>
                  <a:lnTo>
                    <a:pt x="444" y="298"/>
                  </a:lnTo>
                  <a:lnTo>
                    <a:pt x="440" y="316"/>
                  </a:lnTo>
                  <a:lnTo>
                    <a:pt x="434" y="334"/>
                  </a:lnTo>
                  <a:lnTo>
                    <a:pt x="426" y="350"/>
                  </a:lnTo>
                  <a:lnTo>
                    <a:pt x="416" y="366"/>
                  </a:lnTo>
                  <a:lnTo>
                    <a:pt x="406" y="382"/>
                  </a:lnTo>
                  <a:lnTo>
                    <a:pt x="392" y="394"/>
                  </a:lnTo>
                  <a:lnTo>
                    <a:pt x="380" y="408"/>
                  </a:lnTo>
                  <a:lnTo>
                    <a:pt x="364" y="418"/>
                  </a:lnTo>
                  <a:lnTo>
                    <a:pt x="348" y="428"/>
                  </a:lnTo>
                  <a:lnTo>
                    <a:pt x="332" y="436"/>
                  </a:lnTo>
                  <a:lnTo>
                    <a:pt x="314" y="442"/>
                  </a:lnTo>
                  <a:lnTo>
                    <a:pt x="296" y="446"/>
                  </a:lnTo>
                  <a:lnTo>
                    <a:pt x="278" y="450"/>
                  </a:lnTo>
                  <a:lnTo>
                    <a:pt x="258" y="450"/>
                  </a:lnTo>
                  <a:lnTo>
                    <a:pt x="258" y="450"/>
                  </a:lnTo>
                  <a:lnTo>
                    <a:pt x="238" y="450"/>
                  </a:lnTo>
                  <a:lnTo>
                    <a:pt x="220" y="446"/>
                  </a:lnTo>
                  <a:lnTo>
                    <a:pt x="202" y="442"/>
                  </a:lnTo>
                  <a:lnTo>
                    <a:pt x="184" y="436"/>
                  </a:lnTo>
                  <a:lnTo>
                    <a:pt x="168" y="428"/>
                  </a:lnTo>
                  <a:lnTo>
                    <a:pt x="152" y="418"/>
                  </a:lnTo>
                  <a:lnTo>
                    <a:pt x="138" y="408"/>
                  </a:lnTo>
                  <a:lnTo>
                    <a:pt x="124" y="394"/>
                  </a:lnTo>
                  <a:lnTo>
                    <a:pt x="112" y="382"/>
                  </a:lnTo>
                  <a:lnTo>
                    <a:pt x="100" y="366"/>
                  </a:lnTo>
                  <a:lnTo>
                    <a:pt x="90" y="350"/>
                  </a:lnTo>
                  <a:lnTo>
                    <a:pt x="82" y="334"/>
                  </a:lnTo>
                  <a:lnTo>
                    <a:pt x="76" y="316"/>
                  </a:lnTo>
                  <a:lnTo>
                    <a:pt x="72" y="298"/>
                  </a:lnTo>
                  <a:lnTo>
                    <a:pt x="68" y="280"/>
                  </a:lnTo>
                  <a:lnTo>
                    <a:pt x="68" y="260"/>
                  </a:lnTo>
                  <a:lnTo>
                    <a:pt x="68" y="260"/>
                  </a:lnTo>
                  <a:lnTo>
                    <a:pt x="68" y="240"/>
                  </a:lnTo>
                  <a:lnTo>
                    <a:pt x="72" y="222"/>
                  </a:lnTo>
                  <a:lnTo>
                    <a:pt x="76" y="204"/>
                  </a:lnTo>
                  <a:lnTo>
                    <a:pt x="82" y="186"/>
                  </a:lnTo>
                  <a:lnTo>
                    <a:pt x="90" y="170"/>
                  </a:lnTo>
                  <a:lnTo>
                    <a:pt x="100" y="154"/>
                  </a:lnTo>
                  <a:lnTo>
                    <a:pt x="112" y="138"/>
                  </a:lnTo>
                  <a:lnTo>
                    <a:pt x="124" y="126"/>
                  </a:lnTo>
                  <a:lnTo>
                    <a:pt x="136" y="114"/>
                  </a:lnTo>
                  <a:lnTo>
                    <a:pt x="152" y="102"/>
                  </a:lnTo>
                  <a:lnTo>
                    <a:pt x="168" y="92"/>
                  </a:lnTo>
                  <a:lnTo>
                    <a:pt x="184" y="84"/>
                  </a:lnTo>
                  <a:lnTo>
                    <a:pt x="202" y="78"/>
                  </a:lnTo>
                  <a:lnTo>
                    <a:pt x="220" y="74"/>
                  </a:lnTo>
                  <a:lnTo>
                    <a:pt x="238" y="70"/>
                  </a:lnTo>
                  <a:lnTo>
                    <a:pt x="258" y="70"/>
                  </a:lnTo>
                  <a:lnTo>
                    <a:pt x="258" y="70"/>
                  </a:lnTo>
                  <a:lnTo>
                    <a:pt x="286" y="72"/>
                  </a:lnTo>
                  <a:lnTo>
                    <a:pt x="312" y="78"/>
                  </a:lnTo>
                  <a:lnTo>
                    <a:pt x="336" y="86"/>
                  </a:lnTo>
                  <a:lnTo>
                    <a:pt x="358" y="98"/>
                  </a:lnTo>
                  <a:lnTo>
                    <a:pt x="380" y="76"/>
                  </a:lnTo>
                  <a:lnTo>
                    <a:pt x="378" y="38"/>
                  </a:lnTo>
                  <a:lnTo>
                    <a:pt x="378" y="38"/>
                  </a:lnTo>
                  <a:lnTo>
                    <a:pt x="378" y="30"/>
                  </a:lnTo>
                  <a:lnTo>
                    <a:pt x="378" y="30"/>
                  </a:lnTo>
                  <a:lnTo>
                    <a:pt x="350" y="18"/>
                  </a:lnTo>
                  <a:lnTo>
                    <a:pt x="320" y="8"/>
                  </a:lnTo>
                  <a:lnTo>
                    <a:pt x="290" y="2"/>
                  </a:lnTo>
                  <a:lnTo>
                    <a:pt x="258" y="0"/>
                  </a:lnTo>
                  <a:lnTo>
                    <a:pt x="258" y="0"/>
                  </a:lnTo>
                  <a:lnTo>
                    <a:pt x="232" y="2"/>
                  </a:lnTo>
                  <a:lnTo>
                    <a:pt x="206" y="6"/>
                  </a:lnTo>
                  <a:lnTo>
                    <a:pt x="182" y="12"/>
                  </a:lnTo>
                  <a:lnTo>
                    <a:pt x="158" y="22"/>
                  </a:lnTo>
                  <a:lnTo>
                    <a:pt x="134" y="32"/>
                  </a:lnTo>
                  <a:lnTo>
                    <a:pt x="114" y="46"/>
                  </a:lnTo>
                  <a:lnTo>
                    <a:pt x="94" y="60"/>
                  </a:lnTo>
                  <a:lnTo>
                    <a:pt x="74" y="76"/>
                  </a:lnTo>
                  <a:lnTo>
                    <a:pt x="58" y="96"/>
                  </a:lnTo>
                  <a:lnTo>
                    <a:pt x="44" y="116"/>
                  </a:lnTo>
                  <a:lnTo>
                    <a:pt x="30" y="136"/>
                  </a:lnTo>
                  <a:lnTo>
                    <a:pt x="20" y="160"/>
                  </a:lnTo>
                  <a:lnTo>
                    <a:pt x="10" y="182"/>
                  </a:lnTo>
                  <a:lnTo>
                    <a:pt x="4" y="208"/>
                  </a:lnTo>
                  <a:lnTo>
                    <a:pt x="0" y="234"/>
                  </a:lnTo>
                  <a:lnTo>
                    <a:pt x="0" y="260"/>
                  </a:lnTo>
                  <a:lnTo>
                    <a:pt x="0" y="260"/>
                  </a:lnTo>
                  <a:lnTo>
                    <a:pt x="0" y="286"/>
                  </a:lnTo>
                  <a:lnTo>
                    <a:pt x="4" y="312"/>
                  </a:lnTo>
                  <a:lnTo>
                    <a:pt x="10" y="338"/>
                  </a:lnTo>
                  <a:lnTo>
                    <a:pt x="20" y="360"/>
                  </a:lnTo>
                  <a:lnTo>
                    <a:pt x="30" y="384"/>
                  </a:lnTo>
                  <a:lnTo>
                    <a:pt x="44" y="404"/>
                  </a:lnTo>
                  <a:lnTo>
                    <a:pt x="58" y="424"/>
                  </a:lnTo>
                  <a:lnTo>
                    <a:pt x="74" y="444"/>
                  </a:lnTo>
                  <a:lnTo>
                    <a:pt x="94" y="460"/>
                  </a:lnTo>
                  <a:lnTo>
                    <a:pt x="114" y="474"/>
                  </a:lnTo>
                  <a:lnTo>
                    <a:pt x="134" y="488"/>
                  </a:lnTo>
                  <a:lnTo>
                    <a:pt x="158" y="498"/>
                  </a:lnTo>
                  <a:lnTo>
                    <a:pt x="182" y="508"/>
                  </a:lnTo>
                  <a:lnTo>
                    <a:pt x="206" y="514"/>
                  </a:lnTo>
                  <a:lnTo>
                    <a:pt x="232" y="518"/>
                  </a:lnTo>
                  <a:lnTo>
                    <a:pt x="258" y="520"/>
                  </a:lnTo>
                  <a:lnTo>
                    <a:pt x="258" y="520"/>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7" name="Line 152"/>
            <p:cNvSpPr>
              <a:spLocks noChangeShapeType="1"/>
            </p:cNvSpPr>
            <p:nvPr/>
          </p:nvSpPr>
          <p:spPr bwMode="auto">
            <a:xfrm>
              <a:off x="13385365" y="11695418"/>
              <a:ext cx="0" cy="0"/>
            </a:xfrm>
            <a:prstGeom prst="lin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8" name="Freeform 153"/>
            <p:cNvSpPr>
              <a:spLocks noEditPoints="1"/>
            </p:cNvSpPr>
            <p:nvPr/>
          </p:nvSpPr>
          <p:spPr bwMode="auto">
            <a:xfrm>
              <a:off x="13130013" y="10921383"/>
              <a:ext cx="510703" cy="510704"/>
            </a:xfrm>
            <a:custGeom>
              <a:avLst/>
              <a:gdLst>
                <a:gd name="T0" fmla="*/ 128 w 256"/>
                <a:gd name="T1" fmla="*/ 62 h 256"/>
                <a:gd name="T2" fmla="*/ 182 w 256"/>
                <a:gd name="T3" fmla="*/ 14 h 256"/>
                <a:gd name="T4" fmla="*/ 182 w 256"/>
                <a:gd name="T5" fmla="*/ 12 h 256"/>
                <a:gd name="T6" fmla="*/ 156 w 256"/>
                <a:gd name="T7" fmla="*/ 4 h 256"/>
                <a:gd name="T8" fmla="*/ 128 w 256"/>
                <a:gd name="T9" fmla="*/ 0 h 256"/>
                <a:gd name="T10" fmla="*/ 116 w 256"/>
                <a:gd name="T11" fmla="*/ 2 h 256"/>
                <a:gd name="T12" fmla="*/ 90 w 256"/>
                <a:gd name="T13" fmla="*/ 6 h 256"/>
                <a:gd name="T14" fmla="*/ 68 w 256"/>
                <a:gd name="T15" fmla="*/ 16 h 256"/>
                <a:gd name="T16" fmla="*/ 38 w 256"/>
                <a:gd name="T17" fmla="*/ 38 h 256"/>
                <a:gd name="T18" fmla="*/ 16 w 256"/>
                <a:gd name="T19" fmla="*/ 68 h 256"/>
                <a:gd name="T20" fmla="*/ 6 w 256"/>
                <a:gd name="T21" fmla="*/ 90 h 256"/>
                <a:gd name="T22" fmla="*/ 2 w 256"/>
                <a:gd name="T23" fmla="*/ 114 h 256"/>
                <a:gd name="T24" fmla="*/ 0 w 256"/>
                <a:gd name="T25" fmla="*/ 128 h 256"/>
                <a:gd name="T26" fmla="*/ 4 w 256"/>
                <a:gd name="T27" fmla="*/ 154 h 256"/>
                <a:gd name="T28" fmla="*/ 10 w 256"/>
                <a:gd name="T29" fmla="*/ 178 h 256"/>
                <a:gd name="T30" fmla="*/ 22 w 256"/>
                <a:gd name="T31" fmla="*/ 200 h 256"/>
                <a:gd name="T32" fmla="*/ 56 w 256"/>
                <a:gd name="T33" fmla="*/ 234 h 256"/>
                <a:gd name="T34" fmla="*/ 78 w 256"/>
                <a:gd name="T35" fmla="*/ 246 h 256"/>
                <a:gd name="T36" fmla="*/ 102 w 256"/>
                <a:gd name="T37" fmla="*/ 254 h 256"/>
                <a:gd name="T38" fmla="*/ 128 w 256"/>
                <a:gd name="T39" fmla="*/ 256 h 256"/>
                <a:gd name="T40" fmla="*/ 142 w 256"/>
                <a:gd name="T41" fmla="*/ 254 h 256"/>
                <a:gd name="T42" fmla="*/ 166 w 256"/>
                <a:gd name="T43" fmla="*/ 250 h 256"/>
                <a:gd name="T44" fmla="*/ 188 w 256"/>
                <a:gd name="T45" fmla="*/ 240 h 256"/>
                <a:gd name="T46" fmla="*/ 218 w 256"/>
                <a:gd name="T47" fmla="*/ 218 h 256"/>
                <a:gd name="T48" fmla="*/ 240 w 256"/>
                <a:gd name="T49" fmla="*/ 188 h 256"/>
                <a:gd name="T50" fmla="*/ 250 w 256"/>
                <a:gd name="T51" fmla="*/ 166 h 256"/>
                <a:gd name="T52" fmla="*/ 256 w 256"/>
                <a:gd name="T53" fmla="*/ 142 h 256"/>
                <a:gd name="T54" fmla="*/ 256 w 256"/>
                <a:gd name="T55" fmla="*/ 128 h 256"/>
                <a:gd name="T56" fmla="*/ 252 w 256"/>
                <a:gd name="T57" fmla="*/ 100 h 256"/>
                <a:gd name="T58" fmla="*/ 244 w 256"/>
                <a:gd name="T59" fmla="*/ 74 h 256"/>
                <a:gd name="T60" fmla="*/ 194 w 256"/>
                <a:gd name="T61" fmla="*/ 122 h 256"/>
                <a:gd name="T62" fmla="*/ 196 w 256"/>
                <a:gd name="T63" fmla="*/ 128 h 256"/>
                <a:gd name="T64" fmla="*/ 194 w 256"/>
                <a:gd name="T65" fmla="*/ 142 h 256"/>
                <a:gd name="T66" fmla="*/ 184 w 256"/>
                <a:gd name="T67" fmla="*/ 166 h 256"/>
                <a:gd name="T68" fmla="*/ 166 w 256"/>
                <a:gd name="T69" fmla="*/ 184 h 256"/>
                <a:gd name="T70" fmla="*/ 142 w 256"/>
                <a:gd name="T71" fmla="*/ 194 h 256"/>
                <a:gd name="T72" fmla="*/ 128 w 256"/>
                <a:gd name="T73" fmla="*/ 196 h 256"/>
                <a:gd name="T74" fmla="*/ 102 w 256"/>
                <a:gd name="T75" fmla="*/ 190 h 256"/>
                <a:gd name="T76" fmla="*/ 80 w 256"/>
                <a:gd name="T77" fmla="*/ 176 h 256"/>
                <a:gd name="T78" fmla="*/ 66 w 256"/>
                <a:gd name="T79" fmla="*/ 154 h 256"/>
                <a:gd name="T80" fmla="*/ 62 w 256"/>
                <a:gd name="T81" fmla="*/ 128 h 256"/>
                <a:gd name="T82" fmla="*/ 62 w 256"/>
                <a:gd name="T83" fmla="*/ 114 h 256"/>
                <a:gd name="T84" fmla="*/ 72 w 256"/>
                <a:gd name="T85" fmla="*/ 90 h 256"/>
                <a:gd name="T86" fmla="*/ 90 w 256"/>
                <a:gd name="T87" fmla="*/ 72 h 256"/>
                <a:gd name="T88" fmla="*/ 114 w 256"/>
                <a:gd name="T89" fmla="*/ 62 h 256"/>
                <a:gd name="T90" fmla="*/ 128 w 256"/>
                <a:gd name="T91" fmla="*/ 62 h 256"/>
                <a:gd name="T92" fmla="*/ 128 w 256"/>
                <a:gd name="T93" fmla="*/ 6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6" h="256">
                  <a:moveTo>
                    <a:pt x="128" y="62"/>
                  </a:moveTo>
                  <a:lnTo>
                    <a:pt x="128" y="62"/>
                  </a:lnTo>
                  <a:lnTo>
                    <a:pt x="134" y="62"/>
                  </a:lnTo>
                  <a:lnTo>
                    <a:pt x="182" y="14"/>
                  </a:lnTo>
                  <a:lnTo>
                    <a:pt x="182" y="12"/>
                  </a:lnTo>
                  <a:lnTo>
                    <a:pt x="182" y="12"/>
                  </a:lnTo>
                  <a:lnTo>
                    <a:pt x="170" y="8"/>
                  </a:lnTo>
                  <a:lnTo>
                    <a:pt x="156" y="4"/>
                  </a:lnTo>
                  <a:lnTo>
                    <a:pt x="142" y="2"/>
                  </a:lnTo>
                  <a:lnTo>
                    <a:pt x="128" y="0"/>
                  </a:lnTo>
                  <a:lnTo>
                    <a:pt x="128" y="0"/>
                  </a:lnTo>
                  <a:lnTo>
                    <a:pt x="116" y="2"/>
                  </a:lnTo>
                  <a:lnTo>
                    <a:pt x="102" y="4"/>
                  </a:lnTo>
                  <a:lnTo>
                    <a:pt x="90" y="6"/>
                  </a:lnTo>
                  <a:lnTo>
                    <a:pt x="78" y="10"/>
                  </a:lnTo>
                  <a:lnTo>
                    <a:pt x="68" y="16"/>
                  </a:lnTo>
                  <a:lnTo>
                    <a:pt x="56" y="22"/>
                  </a:lnTo>
                  <a:lnTo>
                    <a:pt x="38" y="38"/>
                  </a:lnTo>
                  <a:lnTo>
                    <a:pt x="22" y="56"/>
                  </a:lnTo>
                  <a:lnTo>
                    <a:pt x="16" y="68"/>
                  </a:lnTo>
                  <a:lnTo>
                    <a:pt x="10" y="78"/>
                  </a:lnTo>
                  <a:lnTo>
                    <a:pt x="6" y="90"/>
                  </a:lnTo>
                  <a:lnTo>
                    <a:pt x="4" y="102"/>
                  </a:lnTo>
                  <a:lnTo>
                    <a:pt x="2" y="114"/>
                  </a:lnTo>
                  <a:lnTo>
                    <a:pt x="0" y="128"/>
                  </a:lnTo>
                  <a:lnTo>
                    <a:pt x="0" y="128"/>
                  </a:lnTo>
                  <a:lnTo>
                    <a:pt x="2" y="142"/>
                  </a:lnTo>
                  <a:lnTo>
                    <a:pt x="4" y="154"/>
                  </a:lnTo>
                  <a:lnTo>
                    <a:pt x="6" y="166"/>
                  </a:lnTo>
                  <a:lnTo>
                    <a:pt x="10" y="178"/>
                  </a:lnTo>
                  <a:lnTo>
                    <a:pt x="16" y="188"/>
                  </a:lnTo>
                  <a:lnTo>
                    <a:pt x="22" y="200"/>
                  </a:lnTo>
                  <a:lnTo>
                    <a:pt x="38" y="218"/>
                  </a:lnTo>
                  <a:lnTo>
                    <a:pt x="56" y="234"/>
                  </a:lnTo>
                  <a:lnTo>
                    <a:pt x="68" y="240"/>
                  </a:lnTo>
                  <a:lnTo>
                    <a:pt x="78" y="246"/>
                  </a:lnTo>
                  <a:lnTo>
                    <a:pt x="90" y="250"/>
                  </a:lnTo>
                  <a:lnTo>
                    <a:pt x="102" y="254"/>
                  </a:lnTo>
                  <a:lnTo>
                    <a:pt x="116" y="254"/>
                  </a:lnTo>
                  <a:lnTo>
                    <a:pt x="128" y="256"/>
                  </a:lnTo>
                  <a:lnTo>
                    <a:pt x="128" y="256"/>
                  </a:lnTo>
                  <a:lnTo>
                    <a:pt x="142" y="254"/>
                  </a:lnTo>
                  <a:lnTo>
                    <a:pt x="154" y="254"/>
                  </a:lnTo>
                  <a:lnTo>
                    <a:pt x="166" y="250"/>
                  </a:lnTo>
                  <a:lnTo>
                    <a:pt x="178" y="246"/>
                  </a:lnTo>
                  <a:lnTo>
                    <a:pt x="188" y="240"/>
                  </a:lnTo>
                  <a:lnTo>
                    <a:pt x="200" y="234"/>
                  </a:lnTo>
                  <a:lnTo>
                    <a:pt x="218" y="218"/>
                  </a:lnTo>
                  <a:lnTo>
                    <a:pt x="234" y="200"/>
                  </a:lnTo>
                  <a:lnTo>
                    <a:pt x="240" y="188"/>
                  </a:lnTo>
                  <a:lnTo>
                    <a:pt x="246" y="178"/>
                  </a:lnTo>
                  <a:lnTo>
                    <a:pt x="250" y="166"/>
                  </a:lnTo>
                  <a:lnTo>
                    <a:pt x="254" y="154"/>
                  </a:lnTo>
                  <a:lnTo>
                    <a:pt x="256" y="142"/>
                  </a:lnTo>
                  <a:lnTo>
                    <a:pt x="256" y="128"/>
                  </a:lnTo>
                  <a:lnTo>
                    <a:pt x="256" y="128"/>
                  </a:lnTo>
                  <a:lnTo>
                    <a:pt x="254" y="114"/>
                  </a:lnTo>
                  <a:lnTo>
                    <a:pt x="252" y="100"/>
                  </a:lnTo>
                  <a:lnTo>
                    <a:pt x="248" y="86"/>
                  </a:lnTo>
                  <a:lnTo>
                    <a:pt x="244" y="74"/>
                  </a:lnTo>
                  <a:lnTo>
                    <a:pt x="242" y="76"/>
                  </a:lnTo>
                  <a:lnTo>
                    <a:pt x="194" y="122"/>
                  </a:lnTo>
                  <a:lnTo>
                    <a:pt x="194" y="122"/>
                  </a:lnTo>
                  <a:lnTo>
                    <a:pt x="196" y="128"/>
                  </a:lnTo>
                  <a:lnTo>
                    <a:pt x="196" y="128"/>
                  </a:lnTo>
                  <a:lnTo>
                    <a:pt x="194" y="142"/>
                  </a:lnTo>
                  <a:lnTo>
                    <a:pt x="190" y="154"/>
                  </a:lnTo>
                  <a:lnTo>
                    <a:pt x="184" y="166"/>
                  </a:lnTo>
                  <a:lnTo>
                    <a:pt x="176" y="176"/>
                  </a:lnTo>
                  <a:lnTo>
                    <a:pt x="166" y="184"/>
                  </a:lnTo>
                  <a:lnTo>
                    <a:pt x="154" y="190"/>
                  </a:lnTo>
                  <a:lnTo>
                    <a:pt x="142" y="194"/>
                  </a:lnTo>
                  <a:lnTo>
                    <a:pt x="128" y="196"/>
                  </a:lnTo>
                  <a:lnTo>
                    <a:pt x="128" y="196"/>
                  </a:lnTo>
                  <a:lnTo>
                    <a:pt x="114" y="194"/>
                  </a:lnTo>
                  <a:lnTo>
                    <a:pt x="102" y="190"/>
                  </a:lnTo>
                  <a:lnTo>
                    <a:pt x="90" y="184"/>
                  </a:lnTo>
                  <a:lnTo>
                    <a:pt x="80" y="176"/>
                  </a:lnTo>
                  <a:lnTo>
                    <a:pt x="72" y="166"/>
                  </a:lnTo>
                  <a:lnTo>
                    <a:pt x="66" y="154"/>
                  </a:lnTo>
                  <a:lnTo>
                    <a:pt x="62" y="142"/>
                  </a:lnTo>
                  <a:lnTo>
                    <a:pt x="62" y="128"/>
                  </a:lnTo>
                  <a:lnTo>
                    <a:pt x="62" y="128"/>
                  </a:lnTo>
                  <a:lnTo>
                    <a:pt x="62" y="114"/>
                  </a:lnTo>
                  <a:lnTo>
                    <a:pt x="66" y="102"/>
                  </a:lnTo>
                  <a:lnTo>
                    <a:pt x="72" y="90"/>
                  </a:lnTo>
                  <a:lnTo>
                    <a:pt x="80" y="80"/>
                  </a:lnTo>
                  <a:lnTo>
                    <a:pt x="90" y="72"/>
                  </a:lnTo>
                  <a:lnTo>
                    <a:pt x="102" y="66"/>
                  </a:lnTo>
                  <a:lnTo>
                    <a:pt x="114" y="62"/>
                  </a:lnTo>
                  <a:lnTo>
                    <a:pt x="128" y="62"/>
                  </a:lnTo>
                  <a:lnTo>
                    <a:pt x="128" y="62"/>
                  </a:lnTo>
                  <a:close/>
                  <a:moveTo>
                    <a:pt x="128" y="62"/>
                  </a:moveTo>
                  <a:lnTo>
                    <a:pt x="128" y="62"/>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9" name="Freeform 154"/>
            <p:cNvSpPr/>
            <p:nvPr/>
          </p:nvSpPr>
          <p:spPr bwMode="auto">
            <a:xfrm>
              <a:off x="13130013" y="10921383"/>
              <a:ext cx="510703" cy="510704"/>
            </a:xfrm>
            <a:custGeom>
              <a:avLst/>
              <a:gdLst>
                <a:gd name="T0" fmla="*/ 128 w 256"/>
                <a:gd name="T1" fmla="*/ 62 h 256"/>
                <a:gd name="T2" fmla="*/ 182 w 256"/>
                <a:gd name="T3" fmla="*/ 14 h 256"/>
                <a:gd name="T4" fmla="*/ 182 w 256"/>
                <a:gd name="T5" fmla="*/ 12 h 256"/>
                <a:gd name="T6" fmla="*/ 156 w 256"/>
                <a:gd name="T7" fmla="*/ 4 h 256"/>
                <a:gd name="T8" fmla="*/ 128 w 256"/>
                <a:gd name="T9" fmla="*/ 0 h 256"/>
                <a:gd name="T10" fmla="*/ 116 w 256"/>
                <a:gd name="T11" fmla="*/ 2 h 256"/>
                <a:gd name="T12" fmla="*/ 90 w 256"/>
                <a:gd name="T13" fmla="*/ 6 h 256"/>
                <a:gd name="T14" fmla="*/ 68 w 256"/>
                <a:gd name="T15" fmla="*/ 16 h 256"/>
                <a:gd name="T16" fmla="*/ 38 w 256"/>
                <a:gd name="T17" fmla="*/ 38 h 256"/>
                <a:gd name="T18" fmla="*/ 16 w 256"/>
                <a:gd name="T19" fmla="*/ 68 h 256"/>
                <a:gd name="T20" fmla="*/ 6 w 256"/>
                <a:gd name="T21" fmla="*/ 90 h 256"/>
                <a:gd name="T22" fmla="*/ 2 w 256"/>
                <a:gd name="T23" fmla="*/ 114 h 256"/>
                <a:gd name="T24" fmla="*/ 0 w 256"/>
                <a:gd name="T25" fmla="*/ 128 h 256"/>
                <a:gd name="T26" fmla="*/ 4 w 256"/>
                <a:gd name="T27" fmla="*/ 154 h 256"/>
                <a:gd name="T28" fmla="*/ 10 w 256"/>
                <a:gd name="T29" fmla="*/ 178 h 256"/>
                <a:gd name="T30" fmla="*/ 22 w 256"/>
                <a:gd name="T31" fmla="*/ 200 h 256"/>
                <a:gd name="T32" fmla="*/ 56 w 256"/>
                <a:gd name="T33" fmla="*/ 234 h 256"/>
                <a:gd name="T34" fmla="*/ 78 w 256"/>
                <a:gd name="T35" fmla="*/ 246 h 256"/>
                <a:gd name="T36" fmla="*/ 102 w 256"/>
                <a:gd name="T37" fmla="*/ 254 h 256"/>
                <a:gd name="T38" fmla="*/ 128 w 256"/>
                <a:gd name="T39" fmla="*/ 256 h 256"/>
                <a:gd name="T40" fmla="*/ 142 w 256"/>
                <a:gd name="T41" fmla="*/ 254 h 256"/>
                <a:gd name="T42" fmla="*/ 166 w 256"/>
                <a:gd name="T43" fmla="*/ 250 h 256"/>
                <a:gd name="T44" fmla="*/ 188 w 256"/>
                <a:gd name="T45" fmla="*/ 240 h 256"/>
                <a:gd name="T46" fmla="*/ 218 w 256"/>
                <a:gd name="T47" fmla="*/ 218 h 256"/>
                <a:gd name="T48" fmla="*/ 240 w 256"/>
                <a:gd name="T49" fmla="*/ 188 h 256"/>
                <a:gd name="T50" fmla="*/ 250 w 256"/>
                <a:gd name="T51" fmla="*/ 166 h 256"/>
                <a:gd name="T52" fmla="*/ 256 w 256"/>
                <a:gd name="T53" fmla="*/ 142 h 256"/>
                <a:gd name="T54" fmla="*/ 256 w 256"/>
                <a:gd name="T55" fmla="*/ 128 h 256"/>
                <a:gd name="T56" fmla="*/ 252 w 256"/>
                <a:gd name="T57" fmla="*/ 100 h 256"/>
                <a:gd name="T58" fmla="*/ 244 w 256"/>
                <a:gd name="T59" fmla="*/ 74 h 256"/>
                <a:gd name="T60" fmla="*/ 194 w 256"/>
                <a:gd name="T61" fmla="*/ 122 h 256"/>
                <a:gd name="T62" fmla="*/ 196 w 256"/>
                <a:gd name="T63" fmla="*/ 128 h 256"/>
                <a:gd name="T64" fmla="*/ 194 w 256"/>
                <a:gd name="T65" fmla="*/ 142 h 256"/>
                <a:gd name="T66" fmla="*/ 184 w 256"/>
                <a:gd name="T67" fmla="*/ 166 h 256"/>
                <a:gd name="T68" fmla="*/ 166 w 256"/>
                <a:gd name="T69" fmla="*/ 184 h 256"/>
                <a:gd name="T70" fmla="*/ 142 w 256"/>
                <a:gd name="T71" fmla="*/ 194 h 256"/>
                <a:gd name="T72" fmla="*/ 128 w 256"/>
                <a:gd name="T73" fmla="*/ 196 h 256"/>
                <a:gd name="T74" fmla="*/ 102 w 256"/>
                <a:gd name="T75" fmla="*/ 190 h 256"/>
                <a:gd name="T76" fmla="*/ 80 w 256"/>
                <a:gd name="T77" fmla="*/ 176 h 256"/>
                <a:gd name="T78" fmla="*/ 66 w 256"/>
                <a:gd name="T79" fmla="*/ 154 h 256"/>
                <a:gd name="T80" fmla="*/ 62 w 256"/>
                <a:gd name="T81" fmla="*/ 128 h 256"/>
                <a:gd name="T82" fmla="*/ 62 w 256"/>
                <a:gd name="T83" fmla="*/ 114 h 256"/>
                <a:gd name="T84" fmla="*/ 72 w 256"/>
                <a:gd name="T85" fmla="*/ 90 h 256"/>
                <a:gd name="T86" fmla="*/ 90 w 256"/>
                <a:gd name="T87" fmla="*/ 72 h 256"/>
                <a:gd name="T88" fmla="*/ 114 w 256"/>
                <a:gd name="T89" fmla="*/ 62 h 256"/>
                <a:gd name="T90" fmla="*/ 128 w 256"/>
                <a:gd name="T91" fmla="*/ 6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6" h="256">
                  <a:moveTo>
                    <a:pt x="128" y="62"/>
                  </a:moveTo>
                  <a:lnTo>
                    <a:pt x="128" y="62"/>
                  </a:lnTo>
                  <a:lnTo>
                    <a:pt x="134" y="62"/>
                  </a:lnTo>
                  <a:lnTo>
                    <a:pt x="182" y="14"/>
                  </a:lnTo>
                  <a:lnTo>
                    <a:pt x="182" y="12"/>
                  </a:lnTo>
                  <a:lnTo>
                    <a:pt x="182" y="12"/>
                  </a:lnTo>
                  <a:lnTo>
                    <a:pt x="170" y="8"/>
                  </a:lnTo>
                  <a:lnTo>
                    <a:pt x="156" y="4"/>
                  </a:lnTo>
                  <a:lnTo>
                    <a:pt x="142" y="2"/>
                  </a:lnTo>
                  <a:lnTo>
                    <a:pt x="128" y="0"/>
                  </a:lnTo>
                  <a:lnTo>
                    <a:pt x="128" y="0"/>
                  </a:lnTo>
                  <a:lnTo>
                    <a:pt x="116" y="2"/>
                  </a:lnTo>
                  <a:lnTo>
                    <a:pt x="102" y="4"/>
                  </a:lnTo>
                  <a:lnTo>
                    <a:pt x="90" y="6"/>
                  </a:lnTo>
                  <a:lnTo>
                    <a:pt x="78" y="10"/>
                  </a:lnTo>
                  <a:lnTo>
                    <a:pt x="68" y="16"/>
                  </a:lnTo>
                  <a:lnTo>
                    <a:pt x="56" y="22"/>
                  </a:lnTo>
                  <a:lnTo>
                    <a:pt x="38" y="38"/>
                  </a:lnTo>
                  <a:lnTo>
                    <a:pt x="22" y="56"/>
                  </a:lnTo>
                  <a:lnTo>
                    <a:pt x="16" y="68"/>
                  </a:lnTo>
                  <a:lnTo>
                    <a:pt x="10" y="78"/>
                  </a:lnTo>
                  <a:lnTo>
                    <a:pt x="6" y="90"/>
                  </a:lnTo>
                  <a:lnTo>
                    <a:pt x="4" y="102"/>
                  </a:lnTo>
                  <a:lnTo>
                    <a:pt x="2" y="114"/>
                  </a:lnTo>
                  <a:lnTo>
                    <a:pt x="0" y="128"/>
                  </a:lnTo>
                  <a:lnTo>
                    <a:pt x="0" y="128"/>
                  </a:lnTo>
                  <a:lnTo>
                    <a:pt x="2" y="142"/>
                  </a:lnTo>
                  <a:lnTo>
                    <a:pt x="4" y="154"/>
                  </a:lnTo>
                  <a:lnTo>
                    <a:pt x="6" y="166"/>
                  </a:lnTo>
                  <a:lnTo>
                    <a:pt x="10" y="178"/>
                  </a:lnTo>
                  <a:lnTo>
                    <a:pt x="16" y="188"/>
                  </a:lnTo>
                  <a:lnTo>
                    <a:pt x="22" y="200"/>
                  </a:lnTo>
                  <a:lnTo>
                    <a:pt x="38" y="218"/>
                  </a:lnTo>
                  <a:lnTo>
                    <a:pt x="56" y="234"/>
                  </a:lnTo>
                  <a:lnTo>
                    <a:pt x="68" y="240"/>
                  </a:lnTo>
                  <a:lnTo>
                    <a:pt x="78" y="246"/>
                  </a:lnTo>
                  <a:lnTo>
                    <a:pt x="90" y="250"/>
                  </a:lnTo>
                  <a:lnTo>
                    <a:pt x="102" y="254"/>
                  </a:lnTo>
                  <a:lnTo>
                    <a:pt x="116" y="254"/>
                  </a:lnTo>
                  <a:lnTo>
                    <a:pt x="128" y="256"/>
                  </a:lnTo>
                  <a:lnTo>
                    <a:pt x="128" y="256"/>
                  </a:lnTo>
                  <a:lnTo>
                    <a:pt x="142" y="254"/>
                  </a:lnTo>
                  <a:lnTo>
                    <a:pt x="154" y="254"/>
                  </a:lnTo>
                  <a:lnTo>
                    <a:pt x="166" y="250"/>
                  </a:lnTo>
                  <a:lnTo>
                    <a:pt x="178" y="246"/>
                  </a:lnTo>
                  <a:lnTo>
                    <a:pt x="188" y="240"/>
                  </a:lnTo>
                  <a:lnTo>
                    <a:pt x="200" y="234"/>
                  </a:lnTo>
                  <a:lnTo>
                    <a:pt x="218" y="218"/>
                  </a:lnTo>
                  <a:lnTo>
                    <a:pt x="234" y="200"/>
                  </a:lnTo>
                  <a:lnTo>
                    <a:pt x="240" y="188"/>
                  </a:lnTo>
                  <a:lnTo>
                    <a:pt x="246" y="178"/>
                  </a:lnTo>
                  <a:lnTo>
                    <a:pt x="250" y="166"/>
                  </a:lnTo>
                  <a:lnTo>
                    <a:pt x="254" y="154"/>
                  </a:lnTo>
                  <a:lnTo>
                    <a:pt x="256" y="142"/>
                  </a:lnTo>
                  <a:lnTo>
                    <a:pt x="256" y="128"/>
                  </a:lnTo>
                  <a:lnTo>
                    <a:pt x="256" y="128"/>
                  </a:lnTo>
                  <a:lnTo>
                    <a:pt x="254" y="114"/>
                  </a:lnTo>
                  <a:lnTo>
                    <a:pt x="252" y="100"/>
                  </a:lnTo>
                  <a:lnTo>
                    <a:pt x="248" y="86"/>
                  </a:lnTo>
                  <a:lnTo>
                    <a:pt x="244" y="74"/>
                  </a:lnTo>
                  <a:lnTo>
                    <a:pt x="242" y="76"/>
                  </a:lnTo>
                  <a:lnTo>
                    <a:pt x="194" y="122"/>
                  </a:lnTo>
                  <a:lnTo>
                    <a:pt x="194" y="122"/>
                  </a:lnTo>
                  <a:lnTo>
                    <a:pt x="196" y="128"/>
                  </a:lnTo>
                  <a:lnTo>
                    <a:pt x="196" y="128"/>
                  </a:lnTo>
                  <a:lnTo>
                    <a:pt x="194" y="142"/>
                  </a:lnTo>
                  <a:lnTo>
                    <a:pt x="190" y="154"/>
                  </a:lnTo>
                  <a:lnTo>
                    <a:pt x="184" y="166"/>
                  </a:lnTo>
                  <a:lnTo>
                    <a:pt x="176" y="176"/>
                  </a:lnTo>
                  <a:lnTo>
                    <a:pt x="166" y="184"/>
                  </a:lnTo>
                  <a:lnTo>
                    <a:pt x="154" y="190"/>
                  </a:lnTo>
                  <a:lnTo>
                    <a:pt x="142" y="194"/>
                  </a:lnTo>
                  <a:lnTo>
                    <a:pt x="128" y="196"/>
                  </a:lnTo>
                  <a:lnTo>
                    <a:pt x="128" y="196"/>
                  </a:lnTo>
                  <a:lnTo>
                    <a:pt x="114" y="194"/>
                  </a:lnTo>
                  <a:lnTo>
                    <a:pt x="102" y="190"/>
                  </a:lnTo>
                  <a:lnTo>
                    <a:pt x="90" y="184"/>
                  </a:lnTo>
                  <a:lnTo>
                    <a:pt x="80" y="176"/>
                  </a:lnTo>
                  <a:lnTo>
                    <a:pt x="72" y="166"/>
                  </a:lnTo>
                  <a:lnTo>
                    <a:pt x="66" y="154"/>
                  </a:lnTo>
                  <a:lnTo>
                    <a:pt x="62" y="142"/>
                  </a:lnTo>
                  <a:lnTo>
                    <a:pt x="62" y="128"/>
                  </a:lnTo>
                  <a:lnTo>
                    <a:pt x="62" y="128"/>
                  </a:lnTo>
                  <a:lnTo>
                    <a:pt x="62" y="114"/>
                  </a:lnTo>
                  <a:lnTo>
                    <a:pt x="66" y="102"/>
                  </a:lnTo>
                  <a:lnTo>
                    <a:pt x="72" y="90"/>
                  </a:lnTo>
                  <a:lnTo>
                    <a:pt x="80" y="80"/>
                  </a:lnTo>
                  <a:lnTo>
                    <a:pt x="90" y="72"/>
                  </a:lnTo>
                  <a:lnTo>
                    <a:pt x="102" y="66"/>
                  </a:lnTo>
                  <a:lnTo>
                    <a:pt x="114" y="62"/>
                  </a:lnTo>
                  <a:lnTo>
                    <a:pt x="128" y="62"/>
                  </a:lnTo>
                  <a:lnTo>
                    <a:pt x="128" y="62"/>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0" name="Line 155"/>
            <p:cNvSpPr>
              <a:spLocks noChangeShapeType="1"/>
            </p:cNvSpPr>
            <p:nvPr/>
          </p:nvSpPr>
          <p:spPr bwMode="auto">
            <a:xfrm>
              <a:off x="13385365" y="11045069"/>
              <a:ext cx="0" cy="0"/>
            </a:xfrm>
            <a:prstGeom prst="lin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1" name="Freeform 156"/>
            <p:cNvSpPr>
              <a:spLocks noEditPoints="1"/>
            </p:cNvSpPr>
            <p:nvPr/>
          </p:nvSpPr>
          <p:spPr bwMode="auto">
            <a:xfrm>
              <a:off x="13385365" y="10542345"/>
              <a:ext cx="626410" cy="630400"/>
            </a:xfrm>
            <a:custGeom>
              <a:avLst/>
              <a:gdLst>
                <a:gd name="T0" fmla="*/ 282 w 314"/>
                <a:gd name="T1" fmla="*/ 72 h 316"/>
                <a:gd name="T2" fmla="*/ 286 w 314"/>
                <a:gd name="T3" fmla="*/ 66 h 316"/>
                <a:gd name="T4" fmla="*/ 286 w 314"/>
                <a:gd name="T5" fmla="*/ 52 h 316"/>
                <a:gd name="T6" fmla="*/ 272 w 314"/>
                <a:gd name="T7" fmla="*/ 36 h 316"/>
                <a:gd name="T8" fmla="*/ 266 w 314"/>
                <a:gd name="T9" fmla="*/ 32 h 316"/>
                <a:gd name="T10" fmla="*/ 260 w 314"/>
                <a:gd name="T11" fmla="*/ 30 h 316"/>
                <a:gd name="T12" fmla="*/ 246 w 314"/>
                <a:gd name="T13" fmla="*/ 36 h 316"/>
                <a:gd name="T14" fmla="*/ 226 w 314"/>
                <a:gd name="T15" fmla="*/ 6 h 316"/>
                <a:gd name="T16" fmla="*/ 224 w 314"/>
                <a:gd name="T17" fmla="*/ 2 h 316"/>
                <a:gd name="T18" fmla="*/ 220 w 314"/>
                <a:gd name="T19" fmla="*/ 0 h 316"/>
                <a:gd name="T20" fmla="*/ 146 w 314"/>
                <a:gd name="T21" fmla="*/ 72 h 316"/>
                <a:gd name="T22" fmla="*/ 142 w 314"/>
                <a:gd name="T23" fmla="*/ 76 h 316"/>
                <a:gd name="T24" fmla="*/ 138 w 314"/>
                <a:gd name="T25" fmla="*/ 88 h 316"/>
                <a:gd name="T26" fmla="*/ 138 w 314"/>
                <a:gd name="T27" fmla="*/ 98 h 316"/>
                <a:gd name="T28" fmla="*/ 116 w 314"/>
                <a:gd name="T29" fmla="*/ 166 h 316"/>
                <a:gd name="T30" fmla="*/ 70 w 314"/>
                <a:gd name="T31" fmla="*/ 212 h 316"/>
                <a:gd name="T32" fmla="*/ 6 w 314"/>
                <a:gd name="T33" fmla="*/ 276 h 316"/>
                <a:gd name="T34" fmla="*/ 4 w 314"/>
                <a:gd name="T35" fmla="*/ 280 h 316"/>
                <a:gd name="T36" fmla="*/ 0 w 314"/>
                <a:gd name="T37" fmla="*/ 300 h 316"/>
                <a:gd name="T38" fmla="*/ 2 w 314"/>
                <a:gd name="T39" fmla="*/ 306 h 316"/>
                <a:gd name="T40" fmla="*/ 10 w 314"/>
                <a:gd name="T41" fmla="*/ 316 h 316"/>
                <a:gd name="T42" fmla="*/ 16 w 314"/>
                <a:gd name="T43" fmla="*/ 316 h 316"/>
                <a:gd name="T44" fmla="*/ 32 w 314"/>
                <a:gd name="T45" fmla="*/ 316 h 316"/>
                <a:gd name="T46" fmla="*/ 42 w 314"/>
                <a:gd name="T47" fmla="*/ 312 h 316"/>
                <a:gd name="T48" fmla="*/ 218 w 314"/>
                <a:gd name="T49" fmla="*/ 178 h 316"/>
                <a:gd name="T50" fmla="*/ 220 w 314"/>
                <a:gd name="T51" fmla="*/ 178 h 316"/>
                <a:gd name="T52" fmla="*/ 222 w 314"/>
                <a:gd name="T53" fmla="*/ 178 h 316"/>
                <a:gd name="T54" fmla="*/ 244 w 314"/>
                <a:gd name="T55" fmla="*/ 170 h 316"/>
                <a:gd name="T56" fmla="*/ 314 w 314"/>
                <a:gd name="T57" fmla="*/ 100 h 316"/>
                <a:gd name="T58" fmla="*/ 314 w 314"/>
                <a:gd name="T59" fmla="*/ 94 h 316"/>
                <a:gd name="T60" fmla="*/ 310 w 314"/>
                <a:gd name="T61" fmla="*/ 90 h 316"/>
                <a:gd name="T62" fmla="*/ 268 w 314"/>
                <a:gd name="T63" fmla="*/ 8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4" h="316">
                  <a:moveTo>
                    <a:pt x="268" y="86"/>
                  </a:moveTo>
                  <a:lnTo>
                    <a:pt x="282" y="72"/>
                  </a:lnTo>
                  <a:lnTo>
                    <a:pt x="282" y="72"/>
                  </a:lnTo>
                  <a:lnTo>
                    <a:pt x="286" y="66"/>
                  </a:lnTo>
                  <a:lnTo>
                    <a:pt x="288" y="58"/>
                  </a:lnTo>
                  <a:lnTo>
                    <a:pt x="286" y="52"/>
                  </a:lnTo>
                  <a:lnTo>
                    <a:pt x="282" y="46"/>
                  </a:lnTo>
                  <a:lnTo>
                    <a:pt x="272" y="36"/>
                  </a:lnTo>
                  <a:lnTo>
                    <a:pt x="272" y="36"/>
                  </a:lnTo>
                  <a:lnTo>
                    <a:pt x="266" y="32"/>
                  </a:lnTo>
                  <a:lnTo>
                    <a:pt x="260" y="30"/>
                  </a:lnTo>
                  <a:lnTo>
                    <a:pt x="260" y="30"/>
                  </a:lnTo>
                  <a:lnTo>
                    <a:pt x="252" y="32"/>
                  </a:lnTo>
                  <a:lnTo>
                    <a:pt x="246" y="36"/>
                  </a:lnTo>
                  <a:lnTo>
                    <a:pt x="230" y="54"/>
                  </a:lnTo>
                  <a:lnTo>
                    <a:pt x="226" y="6"/>
                  </a:lnTo>
                  <a:lnTo>
                    <a:pt x="226" y="6"/>
                  </a:lnTo>
                  <a:lnTo>
                    <a:pt x="224" y="2"/>
                  </a:lnTo>
                  <a:lnTo>
                    <a:pt x="220" y="0"/>
                  </a:lnTo>
                  <a:lnTo>
                    <a:pt x="220" y="0"/>
                  </a:lnTo>
                  <a:lnTo>
                    <a:pt x="216" y="2"/>
                  </a:lnTo>
                  <a:lnTo>
                    <a:pt x="146" y="72"/>
                  </a:lnTo>
                  <a:lnTo>
                    <a:pt x="146" y="72"/>
                  </a:lnTo>
                  <a:lnTo>
                    <a:pt x="142" y="76"/>
                  </a:lnTo>
                  <a:lnTo>
                    <a:pt x="138" y="82"/>
                  </a:lnTo>
                  <a:lnTo>
                    <a:pt x="138" y="88"/>
                  </a:lnTo>
                  <a:lnTo>
                    <a:pt x="138" y="96"/>
                  </a:lnTo>
                  <a:lnTo>
                    <a:pt x="138" y="98"/>
                  </a:lnTo>
                  <a:lnTo>
                    <a:pt x="140" y="142"/>
                  </a:lnTo>
                  <a:lnTo>
                    <a:pt x="116" y="166"/>
                  </a:lnTo>
                  <a:lnTo>
                    <a:pt x="70" y="212"/>
                  </a:lnTo>
                  <a:lnTo>
                    <a:pt x="70" y="212"/>
                  </a:lnTo>
                  <a:lnTo>
                    <a:pt x="26" y="256"/>
                  </a:lnTo>
                  <a:lnTo>
                    <a:pt x="6" y="276"/>
                  </a:lnTo>
                  <a:lnTo>
                    <a:pt x="6" y="276"/>
                  </a:lnTo>
                  <a:lnTo>
                    <a:pt x="4" y="280"/>
                  </a:lnTo>
                  <a:lnTo>
                    <a:pt x="2" y="286"/>
                  </a:lnTo>
                  <a:lnTo>
                    <a:pt x="0" y="300"/>
                  </a:lnTo>
                  <a:lnTo>
                    <a:pt x="0" y="300"/>
                  </a:lnTo>
                  <a:lnTo>
                    <a:pt x="2" y="306"/>
                  </a:lnTo>
                  <a:lnTo>
                    <a:pt x="4" y="312"/>
                  </a:lnTo>
                  <a:lnTo>
                    <a:pt x="10" y="316"/>
                  </a:lnTo>
                  <a:lnTo>
                    <a:pt x="16" y="316"/>
                  </a:lnTo>
                  <a:lnTo>
                    <a:pt x="16" y="316"/>
                  </a:lnTo>
                  <a:lnTo>
                    <a:pt x="32" y="316"/>
                  </a:lnTo>
                  <a:lnTo>
                    <a:pt x="32" y="316"/>
                  </a:lnTo>
                  <a:lnTo>
                    <a:pt x="38" y="314"/>
                  </a:lnTo>
                  <a:lnTo>
                    <a:pt x="42" y="312"/>
                  </a:lnTo>
                  <a:lnTo>
                    <a:pt x="178" y="176"/>
                  </a:lnTo>
                  <a:lnTo>
                    <a:pt x="218" y="178"/>
                  </a:lnTo>
                  <a:lnTo>
                    <a:pt x="220" y="178"/>
                  </a:lnTo>
                  <a:lnTo>
                    <a:pt x="220" y="178"/>
                  </a:lnTo>
                  <a:lnTo>
                    <a:pt x="222" y="178"/>
                  </a:lnTo>
                  <a:lnTo>
                    <a:pt x="222" y="178"/>
                  </a:lnTo>
                  <a:lnTo>
                    <a:pt x="234" y="176"/>
                  </a:lnTo>
                  <a:lnTo>
                    <a:pt x="244" y="170"/>
                  </a:lnTo>
                  <a:lnTo>
                    <a:pt x="314" y="100"/>
                  </a:lnTo>
                  <a:lnTo>
                    <a:pt x="314" y="100"/>
                  </a:lnTo>
                  <a:lnTo>
                    <a:pt x="314" y="98"/>
                  </a:lnTo>
                  <a:lnTo>
                    <a:pt x="314" y="94"/>
                  </a:lnTo>
                  <a:lnTo>
                    <a:pt x="312" y="92"/>
                  </a:lnTo>
                  <a:lnTo>
                    <a:pt x="310" y="90"/>
                  </a:lnTo>
                  <a:lnTo>
                    <a:pt x="268" y="86"/>
                  </a:lnTo>
                  <a:close/>
                  <a:moveTo>
                    <a:pt x="268" y="86"/>
                  </a:moveTo>
                  <a:lnTo>
                    <a:pt x="268" y="86"/>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2" name="Freeform 157"/>
            <p:cNvSpPr/>
            <p:nvPr/>
          </p:nvSpPr>
          <p:spPr bwMode="auto">
            <a:xfrm>
              <a:off x="13385365" y="10542345"/>
              <a:ext cx="626410" cy="630400"/>
            </a:xfrm>
            <a:custGeom>
              <a:avLst/>
              <a:gdLst>
                <a:gd name="T0" fmla="*/ 268 w 314"/>
                <a:gd name="T1" fmla="*/ 86 h 316"/>
                <a:gd name="T2" fmla="*/ 282 w 314"/>
                <a:gd name="T3" fmla="*/ 72 h 316"/>
                <a:gd name="T4" fmla="*/ 282 w 314"/>
                <a:gd name="T5" fmla="*/ 72 h 316"/>
                <a:gd name="T6" fmla="*/ 286 w 314"/>
                <a:gd name="T7" fmla="*/ 66 h 316"/>
                <a:gd name="T8" fmla="*/ 288 w 314"/>
                <a:gd name="T9" fmla="*/ 58 h 316"/>
                <a:gd name="T10" fmla="*/ 286 w 314"/>
                <a:gd name="T11" fmla="*/ 52 h 316"/>
                <a:gd name="T12" fmla="*/ 282 w 314"/>
                <a:gd name="T13" fmla="*/ 46 h 316"/>
                <a:gd name="T14" fmla="*/ 272 w 314"/>
                <a:gd name="T15" fmla="*/ 36 h 316"/>
                <a:gd name="T16" fmla="*/ 272 w 314"/>
                <a:gd name="T17" fmla="*/ 36 h 316"/>
                <a:gd name="T18" fmla="*/ 266 w 314"/>
                <a:gd name="T19" fmla="*/ 32 h 316"/>
                <a:gd name="T20" fmla="*/ 260 w 314"/>
                <a:gd name="T21" fmla="*/ 30 h 316"/>
                <a:gd name="T22" fmla="*/ 260 w 314"/>
                <a:gd name="T23" fmla="*/ 30 h 316"/>
                <a:gd name="T24" fmla="*/ 252 w 314"/>
                <a:gd name="T25" fmla="*/ 32 h 316"/>
                <a:gd name="T26" fmla="*/ 246 w 314"/>
                <a:gd name="T27" fmla="*/ 36 h 316"/>
                <a:gd name="T28" fmla="*/ 230 w 314"/>
                <a:gd name="T29" fmla="*/ 54 h 316"/>
                <a:gd name="T30" fmla="*/ 226 w 314"/>
                <a:gd name="T31" fmla="*/ 6 h 316"/>
                <a:gd name="T32" fmla="*/ 226 w 314"/>
                <a:gd name="T33" fmla="*/ 6 h 316"/>
                <a:gd name="T34" fmla="*/ 224 w 314"/>
                <a:gd name="T35" fmla="*/ 2 h 316"/>
                <a:gd name="T36" fmla="*/ 220 w 314"/>
                <a:gd name="T37" fmla="*/ 0 h 316"/>
                <a:gd name="T38" fmla="*/ 220 w 314"/>
                <a:gd name="T39" fmla="*/ 0 h 316"/>
                <a:gd name="T40" fmla="*/ 216 w 314"/>
                <a:gd name="T41" fmla="*/ 2 h 316"/>
                <a:gd name="T42" fmla="*/ 146 w 314"/>
                <a:gd name="T43" fmla="*/ 72 h 316"/>
                <a:gd name="T44" fmla="*/ 146 w 314"/>
                <a:gd name="T45" fmla="*/ 72 h 316"/>
                <a:gd name="T46" fmla="*/ 142 w 314"/>
                <a:gd name="T47" fmla="*/ 76 h 316"/>
                <a:gd name="T48" fmla="*/ 138 w 314"/>
                <a:gd name="T49" fmla="*/ 82 h 316"/>
                <a:gd name="T50" fmla="*/ 138 w 314"/>
                <a:gd name="T51" fmla="*/ 88 h 316"/>
                <a:gd name="T52" fmla="*/ 138 w 314"/>
                <a:gd name="T53" fmla="*/ 96 h 316"/>
                <a:gd name="T54" fmla="*/ 138 w 314"/>
                <a:gd name="T55" fmla="*/ 98 h 316"/>
                <a:gd name="T56" fmla="*/ 140 w 314"/>
                <a:gd name="T57" fmla="*/ 142 h 316"/>
                <a:gd name="T58" fmla="*/ 116 w 314"/>
                <a:gd name="T59" fmla="*/ 166 h 316"/>
                <a:gd name="T60" fmla="*/ 70 w 314"/>
                <a:gd name="T61" fmla="*/ 212 h 316"/>
                <a:gd name="T62" fmla="*/ 70 w 314"/>
                <a:gd name="T63" fmla="*/ 212 h 316"/>
                <a:gd name="T64" fmla="*/ 26 w 314"/>
                <a:gd name="T65" fmla="*/ 256 h 316"/>
                <a:gd name="T66" fmla="*/ 6 w 314"/>
                <a:gd name="T67" fmla="*/ 276 h 316"/>
                <a:gd name="T68" fmla="*/ 6 w 314"/>
                <a:gd name="T69" fmla="*/ 276 h 316"/>
                <a:gd name="T70" fmla="*/ 4 w 314"/>
                <a:gd name="T71" fmla="*/ 280 h 316"/>
                <a:gd name="T72" fmla="*/ 2 w 314"/>
                <a:gd name="T73" fmla="*/ 286 h 316"/>
                <a:gd name="T74" fmla="*/ 0 w 314"/>
                <a:gd name="T75" fmla="*/ 300 h 316"/>
                <a:gd name="T76" fmla="*/ 0 w 314"/>
                <a:gd name="T77" fmla="*/ 300 h 316"/>
                <a:gd name="T78" fmla="*/ 2 w 314"/>
                <a:gd name="T79" fmla="*/ 306 h 316"/>
                <a:gd name="T80" fmla="*/ 4 w 314"/>
                <a:gd name="T81" fmla="*/ 312 h 316"/>
                <a:gd name="T82" fmla="*/ 10 w 314"/>
                <a:gd name="T83" fmla="*/ 316 h 316"/>
                <a:gd name="T84" fmla="*/ 16 w 314"/>
                <a:gd name="T85" fmla="*/ 316 h 316"/>
                <a:gd name="T86" fmla="*/ 16 w 314"/>
                <a:gd name="T87" fmla="*/ 316 h 316"/>
                <a:gd name="T88" fmla="*/ 32 w 314"/>
                <a:gd name="T89" fmla="*/ 316 h 316"/>
                <a:gd name="T90" fmla="*/ 32 w 314"/>
                <a:gd name="T91" fmla="*/ 316 h 316"/>
                <a:gd name="T92" fmla="*/ 38 w 314"/>
                <a:gd name="T93" fmla="*/ 314 h 316"/>
                <a:gd name="T94" fmla="*/ 42 w 314"/>
                <a:gd name="T95" fmla="*/ 312 h 316"/>
                <a:gd name="T96" fmla="*/ 178 w 314"/>
                <a:gd name="T97" fmla="*/ 176 h 316"/>
                <a:gd name="T98" fmla="*/ 218 w 314"/>
                <a:gd name="T99" fmla="*/ 178 h 316"/>
                <a:gd name="T100" fmla="*/ 220 w 314"/>
                <a:gd name="T101" fmla="*/ 178 h 316"/>
                <a:gd name="T102" fmla="*/ 220 w 314"/>
                <a:gd name="T103" fmla="*/ 178 h 316"/>
                <a:gd name="T104" fmla="*/ 222 w 314"/>
                <a:gd name="T105" fmla="*/ 178 h 316"/>
                <a:gd name="T106" fmla="*/ 222 w 314"/>
                <a:gd name="T107" fmla="*/ 178 h 316"/>
                <a:gd name="T108" fmla="*/ 234 w 314"/>
                <a:gd name="T109" fmla="*/ 176 h 316"/>
                <a:gd name="T110" fmla="*/ 244 w 314"/>
                <a:gd name="T111" fmla="*/ 170 h 316"/>
                <a:gd name="T112" fmla="*/ 314 w 314"/>
                <a:gd name="T113" fmla="*/ 100 h 316"/>
                <a:gd name="T114" fmla="*/ 314 w 314"/>
                <a:gd name="T115" fmla="*/ 100 h 316"/>
                <a:gd name="T116" fmla="*/ 314 w 314"/>
                <a:gd name="T117" fmla="*/ 98 h 316"/>
                <a:gd name="T118" fmla="*/ 314 w 314"/>
                <a:gd name="T119" fmla="*/ 94 h 316"/>
                <a:gd name="T120" fmla="*/ 312 w 314"/>
                <a:gd name="T121" fmla="*/ 92 h 316"/>
                <a:gd name="T122" fmla="*/ 310 w 314"/>
                <a:gd name="T123" fmla="*/ 90 h 316"/>
                <a:gd name="T124" fmla="*/ 268 w 314"/>
                <a:gd name="T125" fmla="*/ 8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4" h="316">
                  <a:moveTo>
                    <a:pt x="268" y="86"/>
                  </a:moveTo>
                  <a:lnTo>
                    <a:pt x="282" y="72"/>
                  </a:lnTo>
                  <a:lnTo>
                    <a:pt x="282" y="72"/>
                  </a:lnTo>
                  <a:lnTo>
                    <a:pt x="286" y="66"/>
                  </a:lnTo>
                  <a:lnTo>
                    <a:pt x="288" y="58"/>
                  </a:lnTo>
                  <a:lnTo>
                    <a:pt x="286" y="52"/>
                  </a:lnTo>
                  <a:lnTo>
                    <a:pt x="282" y="46"/>
                  </a:lnTo>
                  <a:lnTo>
                    <a:pt x="272" y="36"/>
                  </a:lnTo>
                  <a:lnTo>
                    <a:pt x="272" y="36"/>
                  </a:lnTo>
                  <a:lnTo>
                    <a:pt x="266" y="32"/>
                  </a:lnTo>
                  <a:lnTo>
                    <a:pt x="260" y="30"/>
                  </a:lnTo>
                  <a:lnTo>
                    <a:pt x="260" y="30"/>
                  </a:lnTo>
                  <a:lnTo>
                    <a:pt x="252" y="32"/>
                  </a:lnTo>
                  <a:lnTo>
                    <a:pt x="246" y="36"/>
                  </a:lnTo>
                  <a:lnTo>
                    <a:pt x="230" y="54"/>
                  </a:lnTo>
                  <a:lnTo>
                    <a:pt x="226" y="6"/>
                  </a:lnTo>
                  <a:lnTo>
                    <a:pt x="226" y="6"/>
                  </a:lnTo>
                  <a:lnTo>
                    <a:pt x="224" y="2"/>
                  </a:lnTo>
                  <a:lnTo>
                    <a:pt x="220" y="0"/>
                  </a:lnTo>
                  <a:lnTo>
                    <a:pt x="220" y="0"/>
                  </a:lnTo>
                  <a:lnTo>
                    <a:pt x="216" y="2"/>
                  </a:lnTo>
                  <a:lnTo>
                    <a:pt x="146" y="72"/>
                  </a:lnTo>
                  <a:lnTo>
                    <a:pt x="146" y="72"/>
                  </a:lnTo>
                  <a:lnTo>
                    <a:pt x="142" y="76"/>
                  </a:lnTo>
                  <a:lnTo>
                    <a:pt x="138" y="82"/>
                  </a:lnTo>
                  <a:lnTo>
                    <a:pt x="138" y="88"/>
                  </a:lnTo>
                  <a:lnTo>
                    <a:pt x="138" y="96"/>
                  </a:lnTo>
                  <a:lnTo>
                    <a:pt x="138" y="98"/>
                  </a:lnTo>
                  <a:lnTo>
                    <a:pt x="140" y="142"/>
                  </a:lnTo>
                  <a:lnTo>
                    <a:pt x="116" y="166"/>
                  </a:lnTo>
                  <a:lnTo>
                    <a:pt x="70" y="212"/>
                  </a:lnTo>
                  <a:lnTo>
                    <a:pt x="70" y="212"/>
                  </a:lnTo>
                  <a:lnTo>
                    <a:pt x="26" y="256"/>
                  </a:lnTo>
                  <a:lnTo>
                    <a:pt x="6" y="276"/>
                  </a:lnTo>
                  <a:lnTo>
                    <a:pt x="6" y="276"/>
                  </a:lnTo>
                  <a:lnTo>
                    <a:pt x="4" y="280"/>
                  </a:lnTo>
                  <a:lnTo>
                    <a:pt x="2" y="286"/>
                  </a:lnTo>
                  <a:lnTo>
                    <a:pt x="0" y="300"/>
                  </a:lnTo>
                  <a:lnTo>
                    <a:pt x="0" y="300"/>
                  </a:lnTo>
                  <a:lnTo>
                    <a:pt x="2" y="306"/>
                  </a:lnTo>
                  <a:lnTo>
                    <a:pt x="4" y="312"/>
                  </a:lnTo>
                  <a:lnTo>
                    <a:pt x="10" y="316"/>
                  </a:lnTo>
                  <a:lnTo>
                    <a:pt x="16" y="316"/>
                  </a:lnTo>
                  <a:lnTo>
                    <a:pt x="16" y="316"/>
                  </a:lnTo>
                  <a:lnTo>
                    <a:pt x="32" y="316"/>
                  </a:lnTo>
                  <a:lnTo>
                    <a:pt x="32" y="316"/>
                  </a:lnTo>
                  <a:lnTo>
                    <a:pt x="38" y="314"/>
                  </a:lnTo>
                  <a:lnTo>
                    <a:pt x="42" y="312"/>
                  </a:lnTo>
                  <a:lnTo>
                    <a:pt x="178" y="176"/>
                  </a:lnTo>
                  <a:lnTo>
                    <a:pt x="218" y="178"/>
                  </a:lnTo>
                  <a:lnTo>
                    <a:pt x="220" y="178"/>
                  </a:lnTo>
                  <a:lnTo>
                    <a:pt x="220" y="178"/>
                  </a:lnTo>
                  <a:lnTo>
                    <a:pt x="222" y="178"/>
                  </a:lnTo>
                  <a:lnTo>
                    <a:pt x="222" y="178"/>
                  </a:lnTo>
                  <a:lnTo>
                    <a:pt x="234" y="176"/>
                  </a:lnTo>
                  <a:lnTo>
                    <a:pt x="244" y="170"/>
                  </a:lnTo>
                  <a:lnTo>
                    <a:pt x="314" y="100"/>
                  </a:lnTo>
                  <a:lnTo>
                    <a:pt x="314" y="100"/>
                  </a:lnTo>
                  <a:lnTo>
                    <a:pt x="314" y="98"/>
                  </a:lnTo>
                  <a:lnTo>
                    <a:pt x="314" y="94"/>
                  </a:lnTo>
                  <a:lnTo>
                    <a:pt x="312" y="92"/>
                  </a:lnTo>
                  <a:lnTo>
                    <a:pt x="310" y="90"/>
                  </a:lnTo>
                  <a:lnTo>
                    <a:pt x="268" y="86"/>
                  </a:ln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23" name="Line 158"/>
            <p:cNvSpPr>
              <a:spLocks noChangeShapeType="1"/>
            </p:cNvSpPr>
            <p:nvPr/>
          </p:nvSpPr>
          <p:spPr bwMode="auto">
            <a:xfrm>
              <a:off x="13920008" y="10713910"/>
              <a:ext cx="0" cy="0"/>
            </a:xfrm>
            <a:prstGeom prst="line">
              <a:avLst/>
            </a:pr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grpSp>
        <p:nvGrpSpPr>
          <p:cNvPr id="5" name="组合 4">
            <a:extLst>
              <a:ext uri="{FF2B5EF4-FFF2-40B4-BE49-F238E27FC236}">
                <a16:creationId xmlns:a16="http://schemas.microsoft.com/office/drawing/2014/main" id="{10893D8D-C509-BA3F-B762-FCCA8C925659}"/>
              </a:ext>
            </a:extLst>
          </p:cNvPr>
          <p:cNvGrpSpPr/>
          <p:nvPr/>
        </p:nvGrpSpPr>
        <p:grpSpPr>
          <a:xfrm>
            <a:off x="5174994" y="1360747"/>
            <a:ext cx="1827250" cy="3004586"/>
            <a:chOff x="5155944" y="1848447"/>
            <a:chExt cx="1827250" cy="3004586"/>
          </a:xfrm>
        </p:grpSpPr>
        <p:sp>
          <p:nvSpPr>
            <p:cNvPr id="92" name="Freeform 190"/>
            <p:cNvSpPr/>
            <p:nvPr/>
          </p:nvSpPr>
          <p:spPr bwMode="auto">
            <a:xfrm>
              <a:off x="5825609" y="4211027"/>
              <a:ext cx="489900" cy="618301"/>
            </a:xfrm>
            <a:custGeom>
              <a:avLst/>
              <a:gdLst>
                <a:gd name="T0" fmla="*/ 200 w 496"/>
                <a:gd name="T1" fmla="*/ 626 h 626"/>
                <a:gd name="T2" fmla="*/ 180 w 496"/>
                <a:gd name="T3" fmla="*/ 626 h 626"/>
                <a:gd name="T4" fmla="*/ 142 w 496"/>
                <a:gd name="T5" fmla="*/ 618 h 626"/>
                <a:gd name="T6" fmla="*/ 106 w 496"/>
                <a:gd name="T7" fmla="*/ 602 h 626"/>
                <a:gd name="T8" fmla="*/ 74 w 496"/>
                <a:gd name="T9" fmla="*/ 582 h 626"/>
                <a:gd name="T10" fmla="*/ 46 w 496"/>
                <a:gd name="T11" fmla="*/ 554 h 626"/>
                <a:gd name="T12" fmla="*/ 24 w 496"/>
                <a:gd name="T13" fmla="*/ 522 h 626"/>
                <a:gd name="T14" fmla="*/ 10 w 496"/>
                <a:gd name="T15" fmla="*/ 486 h 626"/>
                <a:gd name="T16" fmla="*/ 2 w 496"/>
                <a:gd name="T17" fmla="*/ 448 h 626"/>
                <a:gd name="T18" fmla="*/ 0 w 496"/>
                <a:gd name="T19" fmla="*/ 200 h 626"/>
                <a:gd name="T20" fmla="*/ 2 w 496"/>
                <a:gd name="T21" fmla="*/ 178 h 626"/>
                <a:gd name="T22" fmla="*/ 10 w 496"/>
                <a:gd name="T23" fmla="*/ 140 h 626"/>
                <a:gd name="T24" fmla="*/ 24 w 496"/>
                <a:gd name="T25" fmla="*/ 104 h 626"/>
                <a:gd name="T26" fmla="*/ 46 w 496"/>
                <a:gd name="T27" fmla="*/ 72 h 626"/>
                <a:gd name="T28" fmla="*/ 74 w 496"/>
                <a:gd name="T29" fmla="*/ 46 h 626"/>
                <a:gd name="T30" fmla="*/ 106 w 496"/>
                <a:gd name="T31" fmla="*/ 24 h 626"/>
                <a:gd name="T32" fmla="*/ 142 w 496"/>
                <a:gd name="T33" fmla="*/ 8 h 626"/>
                <a:gd name="T34" fmla="*/ 180 w 496"/>
                <a:gd name="T35" fmla="*/ 0 h 626"/>
                <a:gd name="T36" fmla="*/ 296 w 496"/>
                <a:gd name="T37" fmla="*/ 0 h 626"/>
                <a:gd name="T38" fmla="*/ 316 w 496"/>
                <a:gd name="T39" fmla="*/ 0 h 626"/>
                <a:gd name="T40" fmla="*/ 354 w 496"/>
                <a:gd name="T41" fmla="*/ 8 h 626"/>
                <a:gd name="T42" fmla="*/ 390 w 496"/>
                <a:gd name="T43" fmla="*/ 24 h 626"/>
                <a:gd name="T44" fmla="*/ 422 w 496"/>
                <a:gd name="T45" fmla="*/ 46 h 626"/>
                <a:gd name="T46" fmla="*/ 450 w 496"/>
                <a:gd name="T47" fmla="*/ 72 h 626"/>
                <a:gd name="T48" fmla="*/ 472 w 496"/>
                <a:gd name="T49" fmla="*/ 104 h 626"/>
                <a:gd name="T50" fmla="*/ 486 w 496"/>
                <a:gd name="T51" fmla="*/ 140 h 626"/>
                <a:gd name="T52" fmla="*/ 494 w 496"/>
                <a:gd name="T53" fmla="*/ 178 h 626"/>
                <a:gd name="T54" fmla="*/ 496 w 496"/>
                <a:gd name="T55" fmla="*/ 426 h 626"/>
                <a:gd name="T56" fmla="*/ 494 w 496"/>
                <a:gd name="T57" fmla="*/ 448 h 626"/>
                <a:gd name="T58" fmla="*/ 486 w 496"/>
                <a:gd name="T59" fmla="*/ 486 h 626"/>
                <a:gd name="T60" fmla="*/ 472 w 496"/>
                <a:gd name="T61" fmla="*/ 522 h 626"/>
                <a:gd name="T62" fmla="*/ 450 w 496"/>
                <a:gd name="T63" fmla="*/ 554 h 626"/>
                <a:gd name="T64" fmla="*/ 422 w 496"/>
                <a:gd name="T65" fmla="*/ 582 h 626"/>
                <a:gd name="T66" fmla="*/ 390 w 496"/>
                <a:gd name="T67" fmla="*/ 602 h 626"/>
                <a:gd name="T68" fmla="*/ 354 w 496"/>
                <a:gd name="T69" fmla="*/ 618 h 626"/>
                <a:gd name="T70" fmla="*/ 316 w 496"/>
                <a:gd name="T71" fmla="*/ 626 h 626"/>
                <a:gd name="T72" fmla="*/ 296 w 496"/>
                <a:gd name="T73" fmla="*/ 62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6" h="626">
                  <a:moveTo>
                    <a:pt x="296" y="626"/>
                  </a:moveTo>
                  <a:lnTo>
                    <a:pt x="200" y="626"/>
                  </a:lnTo>
                  <a:lnTo>
                    <a:pt x="200" y="626"/>
                  </a:lnTo>
                  <a:lnTo>
                    <a:pt x="180" y="626"/>
                  </a:lnTo>
                  <a:lnTo>
                    <a:pt x="160" y="622"/>
                  </a:lnTo>
                  <a:lnTo>
                    <a:pt x="142" y="618"/>
                  </a:lnTo>
                  <a:lnTo>
                    <a:pt x="124" y="612"/>
                  </a:lnTo>
                  <a:lnTo>
                    <a:pt x="106" y="602"/>
                  </a:lnTo>
                  <a:lnTo>
                    <a:pt x="90" y="592"/>
                  </a:lnTo>
                  <a:lnTo>
                    <a:pt x="74" y="582"/>
                  </a:lnTo>
                  <a:lnTo>
                    <a:pt x="60" y="568"/>
                  </a:lnTo>
                  <a:lnTo>
                    <a:pt x="46" y="554"/>
                  </a:lnTo>
                  <a:lnTo>
                    <a:pt x="36" y="538"/>
                  </a:lnTo>
                  <a:lnTo>
                    <a:pt x="24" y="522"/>
                  </a:lnTo>
                  <a:lnTo>
                    <a:pt x="16" y="504"/>
                  </a:lnTo>
                  <a:lnTo>
                    <a:pt x="10" y="486"/>
                  </a:lnTo>
                  <a:lnTo>
                    <a:pt x="4" y="468"/>
                  </a:lnTo>
                  <a:lnTo>
                    <a:pt x="2" y="448"/>
                  </a:lnTo>
                  <a:lnTo>
                    <a:pt x="0" y="426"/>
                  </a:lnTo>
                  <a:lnTo>
                    <a:pt x="0" y="200"/>
                  </a:lnTo>
                  <a:lnTo>
                    <a:pt x="0" y="200"/>
                  </a:lnTo>
                  <a:lnTo>
                    <a:pt x="2" y="178"/>
                  </a:lnTo>
                  <a:lnTo>
                    <a:pt x="4" y="160"/>
                  </a:lnTo>
                  <a:lnTo>
                    <a:pt x="10" y="140"/>
                  </a:lnTo>
                  <a:lnTo>
                    <a:pt x="16" y="122"/>
                  </a:lnTo>
                  <a:lnTo>
                    <a:pt x="24" y="104"/>
                  </a:lnTo>
                  <a:lnTo>
                    <a:pt x="36" y="88"/>
                  </a:lnTo>
                  <a:lnTo>
                    <a:pt x="46" y="72"/>
                  </a:lnTo>
                  <a:lnTo>
                    <a:pt x="60" y="58"/>
                  </a:lnTo>
                  <a:lnTo>
                    <a:pt x="74" y="46"/>
                  </a:lnTo>
                  <a:lnTo>
                    <a:pt x="90" y="34"/>
                  </a:lnTo>
                  <a:lnTo>
                    <a:pt x="106" y="24"/>
                  </a:lnTo>
                  <a:lnTo>
                    <a:pt x="124" y="14"/>
                  </a:lnTo>
                  <a:lnTo>
                    <a:pt x="142" y="8"/>
                  </a:lnTo>
                  <a:lnTo>
                    <a:pt x="160" y="4"/>
                  </a:lnTo>
                  <a:lnTo>
                    <a:pt x="180" y="0"/>
                  </a:lnTo>
                  <a:lnTo>
                    <a:pt x="200" y="0"/>
                  </a:lnTo>
                  <a:lnTo>
                    <a:pt x="296" y="0"/>
                  </a:lnTo>
                  <a:lnTo>
                    <a:pt x="296" y="0"/>
                  </a:lnTo>
                  <a:lnTo>
                    <a:pt x="316" y="0"/>
                  </a:lnTo>
                  <a:lnTo>
                    <a:pt x="336" y="4"/>
                  </a:lnTo>
                  <a:lnTo>
                    <a:pt x="354" y="8"/>
                  </a:lnTo>
                  <a:lnTo>
                    <a:pt x="372" y="14"/>
                  </a:lnTo>
                  <a:lnTo>
                    <a:pt x="390" y="24"/>
                  </a:lnTo>
                  <a:lnTo>
                    <a:pt x="406" y="34"/>
                  </a:lnTo>
                  <a:lnTo>
                    <a:pt x="422" y="46"/>
                  </a:lnTo>
                  <a:lnTo>
                    <a:pt x="436" y="58"/>
                  </a:lnTo>
                  <a:lnTo>
                    <a:pt x="450" y="72"/>
                  </a:lnTo>
                  <a:lnTo>
                    <a:pt x="460" y="88"/>
                  </a:lnTo>
                  <a:lnTo>
                    <a:pt x="472" y="104"/>
                  </a:lnTo>
                  <a:lnTo>
                    <a:pt x="480" y="122"/>
                  </a:lnTo>
                  <a:lnTo>
                    <a:pt x="486" y="140"/>
                  </a:lnTo>
                  <a:lnTo>
                    <a:pt x="492" y="160"/>
                  </a:lnTo>
                  <a:lnTo>
                    <a:pt x="494" y="178"/>
                  </a:lnTo>
                  <a:lnTo>
                    <a:pt x="496" y="200"/>
                  </a:lnTo>
                  <a:lnTo>
                    <a:pt x="496" y="426"/>
                  </a:lnTo>
                  <a:lnTo>
                    <a:pt x="496" y="426"/>
                  </a:lnTo>
                  <a:lnTo>
                    <a:pt x="494" y="448"/>
                  </a:lnTo>
                  <a:lnTo>
                    <a:pt x="492" y="468"/>
                  </a:lnTo>
                  <a:lnTo>
                    <a:pt x="486" y="486"/>
                  </a:lnTo>
                  <a:lnTo>
                    <a:pt x="480" y="504"/>
                  </a:lnTo>
                  <a:lnTo>
                    <a:pt x="472" y="522"/>
                  </a:lnTo>
                  <a:lnTo>
                    <a:pt x="460" y="538"/>
                  </a:lnTo>
                  <a:lnTo>
                    <a:pt x="450" y="554"/>
                  </a:lnTo>
                  <a:lnTo>
                    <a:pt x="436" y="568"/>
                  </a:lnTo>
                  <a:lnTo>
                    <a:pt x="422" y="582"/>
                  </a:lnTo>
                  <a:lnTo>
                    <a:pt x="406" y="592"/>
                  </a:lnTo>
                  <a:lnTo>
                    <a:pt x="390" y="602"/>
                  </a:lnTo>
                  <a:lnTo>
                    <a:pt x="372" y="612"/>
                  </a:lnTo>
                  <a:lnTo>
                    <a:pt x="354" y="618"/>
                  </a:lnTo>
                  <a:lnTo>
                    <a:pt x="336" y="622"/>
                  </a:lnTo>
                  <a:lnTo>
                    <a:pt x="316" y="626"/>
                  </a:lnTo>
                  <a:lnTo>
                    <a:pt x="296" y="626"/>
                  </a:lnTo>
                  <a:lnTo>
                    <a:pt x="296" y="626"/>
                  </a:lnTo>
                  <a:close/>
                </a:path>
              </a:pathLst>
            </a:custGeom>
            <a:solidFill>
              <a:srgbClr val="475174"/>
            </a:solidFill>
            <a:ln>
              <a:noFill/>
            </a:ln>
          </p:spPr>
          <p:txBody>
            <a:bodyPr vert="horz" wrap="square" lIns="91440" tIns="45720" rIns="91440" bIns="45720" numCol="1" anchor="t" anchorCtr="0" compatLnSpc="1"/>
            <a:lstStyle/>
            <a:p>
              <a:endParaRPr lang="id-ID">
                <a:solidFill>
                  <a:srgbClr val="475174"/>
                </a:solidFill>
              </a:endParaRPr>
            </a:p>
          </p:txBody>
        </p:sp>
        <p:sp>
          <p:nvSpPr>
            <p:cNvPr id="93" name="Freeform 191"/>
            <p:cNvSpPr/>
            <p:nvPr/>
          </p:nvSpPr>
          <p:spPr bwMode="auto">
            <a:xfrm>
              <a:off x="5758445" y="4203126"/>
              <a:ext cx="624227" cy="148155"/>
            </a:xfrm>
            <a:custGeom>
              <a:avLst/>
              <a:gdLst>
                <a:gd name="T0" fmla="*/ 568 w 632"/>
                <a:gd name="T1" fmla="*/ 150 h 150"/>
                <a:gd name="T2" fmla="*/ 64 w 632"/>
                <a:gd name="T3" fmla="*/ 150 h 150"/>
                <a:gd name="T4" fmla="*/ 64 w 632"/>
                <a:gd name="T5" fmla="*/ 150 h 150"/>
                <a:gd name="T6" fmla="*/ 52 w 632"/>
                <a:gd name="T7" fmla="*/ 148 h 150"/>
                <a:gd name="T8" fmla="*/ 40 w 632"/>
                <a:gd name="T9" fmla="*/ 144 h 150"/>
                <a:gd name="T10" fmla="*/ 28 w 632"/>
                <a:gd name="T11" fmla="*/ 138 h 150"/>
                <a:gd name="T12" fmla="*/ 20 w 632"/>
                <a:gd name="T13" fmla="*/ 132 h 150"/>
                <a:gd name="T14" fmla="*/ 12 w 632"/>
                <a:gd name="T15" fmla="*/ 122 h 150"/>
                <a:gd name="T16" fmla="*/ 6 w 632"/>
                <a:gd name="T17" fmla="*/ 110 h 150"/>
                <a:gd name="T18" fmla="*/ 2 w 632"/>
                <a:gd name="T19" fmla="*/ 98 h 150"/>
                <a:gd name="T20" fmla="*/ 0 w 632"/>
                <a:gd name="T21" fmla="*/ 86 h 150"/>
                <a:gd name="T22" fmla="*/ 0 w 632"/>
                <a:gd name="T23" fmla="*/ 64 h 150"/>
                <a:gd name="T24" fmla="*/ 0 w 632"/>
                <a:gd name="T25" fmla="*/ 64 h 150"/>
                <a:gd name="T26" fmla="*/ 2 w 632"/>
                <a:gd name="T27" fmla="*/ 52 h 150"/>
                <a:gd name="T28" fmla="*/ 6 w 632"/>
                <a:gd name="T29" fmla="*/ 40 h 150"/>
                <a:gd name="T30" fmla="*/ 12 w 632"/>
                <a:gd name="T31" fmla="*/ 30 h 150"/>
                <a:gd name="T32" fmla="*/ 20 w 632"/>
                <a:gd name="T33" fmla="*/ 20 h 150"/>
                <a:gd name="T34" fmla="*/ 28 w 632"/>
                <a:gd name="T35" fmla="*/ 12 h 150"/>
                <a:gd name="T36" fmla="*/ 40 w 632"/>
                <a:gd name="T37" fmla="*/ 6 h 150"/>
                <a:gd name="T38" fmla="*/ 52 w 632"/>
                <a:gd name="T39" fmla="*/ 2 h 150"/>
                <a:gd name="T40" fmla="*/ 64 w 632"/>
                <a:gd name="T41" fmla="*/ 0 h 150"/>
                <a:gd name="T42" fmla="*/ 568 w 632"/>
                <a:gd name="T43" fmla="*/ 0 h 150"/>
                <a:gd name="T44" fmla="*/ 568 w 632"/>
                <a:gd name="T45" fmla="*/ 0 h 150"/>
                <a:gd name="T46" fmla="*/ 580 w 632"/>
                <a:gd name="T47" fmla="*/ 2 h 150"/>
                <a:gd name="T48" fmla="*/ 592 w 632"/>
                <a:gd name="T49" fmla="*/ 6 h 150"/>
                <a:gd name="T50" fmla="*/ 604 w 632"/>
                <a:gd name="T51" fmla="*/ 12 h 150"/>
                <a:gd name="T52" fmla="*/ 612 w 632"/>
                <a:gd name="T53" fmla="*/ 20 h 150"/>
                <a:gd name="T54" fmla="*/ 620 w 632"/>
                <a:gd name="T55" fmla="*/ 30 h 150"/>
                <a:gd name="T56" fmla="*/ 626 w 632"/>
                <a:gd name="T57" fmla="*/ 40 h 150"/>
                <a:gd name="T58" fmla="*/ 630 w 632"/>
                <a:gd name="T59" fmla="*/ 52 h 150"/>
                <a:gd name="T60" fmla="*/ 632 w 632"/>
                <a:gd name="T61" fmla="*/ 64 h 150"/>
                <a:gd name="T62" fmla="*/ 632 w 632"/>
                <a:gd name="T63" fmla="*/ 86 h 150"/>
                <a:gd name="T64" fmla="*/ 632 w 632"/>
                <a:gd name="T65" fmla="*/ 86 h 150"/>
                <a:gd name="T66" fmla="*/ 630 w 632"/>
                <a:gd name="T67" fmla="*/ 98 h 150"/>
                <a:gd name="T68" fmla="*/ 626 w 632"/>
                <a:gd name="T69" fmla="*/ 110 h 150"/>
                <a:gd name="T70" fmla="*/ 620 w 632"/>
                <a:gd name="T71" fmla="*/ 122 h 150"/>
                <a:gd name="T72" fmla="*/ 612 w 632"/>
                <a:gd name="T73" fmla="*/ 132 h 150"/>
                <a:gd name="T74" fmla="*/ 604 w 632"/>
                <a:gd name="T75" fmla="*/ 138 h 150"/>
                <a:gd name="T76" fmla="*/ 592 w 632"/>
                <a:gd name="T77" fmla="*/ 144 h 150"/>
                <a:gd name="T78" fmla="*/ 580 w 632"/>
                <a:gd name="T79" fmla="*/ 148 h 150"/>
                <a:gd name="T80" fmla="*/ 568 w 632"/>
                <a:gd name="T81" fmla="*/ 150 h 150"/>
                <a:gd name="T82" fmla="*/ 568 w 632"/>
                <a:gd name="T8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2" h="150">
                  <a:moveTo>
                    <a:pt x="568" y="150"/>
                  </a:moveTo>
                  <a:lnTo>
                    <a:pt x="64" y="150"/>
                  </a:lnTo>
                  <a:lnTo>
                    <a:pt x="64" y="150"/>
                  </a:lnTo>
                  <a:lnTo>
                    <a:pt x="52" y="148"/>
                  </a:lnTo>
                  <a:lnTo>
                    <a:pt x="40" y="144"/>
                  </a:lnTo>
                  <a:lnTo>
                    <a:pt x="28" y="138"/>
                  </a:lnTo>
                  <a:lnTo>
                    <a:pt x="20" y="132"/>
                  </a:lnTo>
                  <a:lnTo>
                    <a:pt x="12" y="122"/>
                  </a:lnTo>
                  <a:lnTo>
                    <a:pt x="6" y="110"/>
                  </a:lnTo>
                  <a:lnTo>
                    <a:pt x="2" y="98"/>
                  </a:lnTo>
                  <a:lnTo>
                    <a:pt x="0" y="86"/>
                  </a:lnTo>
                  <a:lnTo>
                    <a:pt x="0" y="64"/>
                  </a:lnTo>
                  <a:lnTo>
                    <a:pt x="0" y="64"/>
                  </a:lnTo>
                  <a:lnTo>
                    <a:pt x="2" y="52"/>
                  </a:lnTo>
                  <a:lnTo>
                    <a:pt x="6" y="40"/>
                  </a:lnTo>
                  <a:lnTo>
                    <a:pt x="12" y="30"/>
                  </a:lnTo>
                  <a:lnTo>
                    <a:pt x="20" y="20"/>
                  </a:lnTo>
                  <a:lnTo>
                    <a:pt x="28" y="12"/>
                  </a:lnTo>
                  <a:lnTo>
                    <a:pt x="40" y="6"/>
                  </a:lnTo>
                  <a:lnTo>
                    <a:pt x="52" y="2"/>
                  </a:lnTo>
                  <a:lnTo>
                    <a:pt x="64" y="0"/>
                  </a:lnTo>
                  <a:lnTo>
                    <a:pt x="568" y="0"/>
                  </a:lnTo>
                  <a:lnTo>
                    <a:pt x="568" y="0"/>
                  </a:lnTo>
                  <a:lnTo>
                    <a:pt x="580" y="2"/>
                  </a:lnTo>
                  <a:lnTo>
                    <a:pt x="592" y="6"/>
                  </a:lnTo>
                  <a:lnTo>
                    <a:pt x="604" y="12"/>
                  </a:lnTo>
                  <a:lnTo>
                    <a:pt x="612" y="20"/>
                  </a:lnTo>
                  <a:lnTo>
                    <a:pt x="620" y="30"/>
                  </a:lnTo>
                  <a:lnTo>
                    <a:pt x="626" y="40"/>
                  </a:lnTo>
                  <a:lnTo>
                    <a:pt x="630" y="52"/>
                  </a:lnTo>
                  <a:lnTo>
                    <a:pt x="632" y="64"/>
                  </a:lnTo>
                  <a:lnTo>
                    <a:pt x="632" y="86"/>
                  </a:lnTo>
                  <a:lnTo>
                    <a:pt x="632" y="86"/>
                  </a:lnTo>
                  <a:lnTo>
                    <a:pt x="630" y="98"/>
                  </a:lnTo>
                  <a:lnTo>
                    <a:pt x="626" y="110"/>
                  </a:lnTo>
                  <a:lnTo>
                    <a:pt x="620" y="122"/>
                  </a:lnTo>
                  <a:lnTo>
                    <a:pt x="612" y="132"/>
                  </a:lnTo>
                  <a:lnTo>
                    <a:pt x="604" y="138"/>
                  </a:lnTo>
                  <a:lnTo>
                    <a:pt x="592" y="144"/>
                  </a:lnTo>
                  <a:lnTo>
                    <a:pt x="580" y="148"/>
                  </a:lnTo>
                  <a:lnTo>
                    <a:pt x="568" y="150"/>
                  </a:lnTo>
                  <a:lnTo>
                    <a:pt x="568" y="150"/>
                  </a:lnTo>
                  <a:close/>
                </a:path>
              </a:pathLst>
            </a:custGeom>
            <a:solidFill>
              <a:srgbClr val="475174"/>
            </a:solidFill>
            <a:ln>
              <a:noFill/>
            </a:ln>
          </p:spPr>
          <p:txBody>
            <a:bodyPr vert="horz" wrap="square" lIns="91440" tIns="45720" rIns="91440" bIns="45720" numCol="1" anchor="t" anchorCtr="0" compatLnSpc="1"/>
            <a:lstStyle/>
            <a:p>
              <a:endParaRPr lang="id-ID">
                <a:solidFill>
                  <a:srgbClr val="475174"/>
                </a:solidFill>
              </a:endParaRPr>
            </a:p>
          </p:txBody>
        </p:sp>
        <p:sp>
          <p:nvSpPr>
            <p:cNvPr id="4" name="Freeform 192"/>
            <p:cNvSpPr/>
            <p:nvPr/>
          </p:nvSpPr>
          <p:spPr bwMode="auto">
            <a:xfrm>
              <a:off x="5758445" y="4406592"/>
              <a:ext cx="624227" cy="148155"/>
            </a:xfrm>
            <a:custGeom>
              <a:avLst/>
              <a:gdLst>
                <a:gd name="T0" fmla="*/ 568 w 632"/>
                <a:gd name="T1" fmla="*/ 150 h 150"/>
                <a:gd name="T2" fmla="*/ 64 w 632"/>
                <a:gd name="T3" fmla="*/ 150 h 150"/>
                <a:gd name="T4" fmla="*/ 64 w 632"/>
                <a:gd name="T5" fmla="*/ 150 h 150"/>
                <a:gd name="T6" fmla="*/ 52 w 632"/>
                <a:gd name="T7" fmla="*/ 148 h 150"/>
                <a:gd name="T8" fmla="*/ 40 w 632"/>
                <a:gd name="T9" fmla="*/ 144 h 150"/>
                <a:gd name="T10" fmla="*/ 28 w 632"/>
                <a:gd name="T11" fmla="*/ 138 h 150"/>
                <a:gd name="T12" fmla="*/ 20 w 632"/>
                <a:gd name="T13" fmla="*/ 132 h 150"/>
                <a:gd name="T14" fmla="*/ 12 w 632"/>
                <a:gd name="T15" fmla="*/ 122 h 150"/>
                <a:gd name="T16" fmla="*/ 6 w 632"/>
                <a:gd name="T17" fmla="*/ 110 h 150"/>
                <a:gd name="T18" fmla="*/ 2 w 632"/>
                <a:gd name="T19" fmla="*/ 98 h 150"/>
                <a:gd name="T20" fmla="*/ 0 w 632"/>
                <a:gd name="T21" fmla="*/ 86 h 150"/>
                <a:gd name="T22" fmla="*/ 0 w 632"/>
                <a:gd name="T23" fmla="*/ 64 h 150"/>
                <a:gd name="T24" fmla="*/ 0 w 632"/>
                <a:gd name="T25" fmla="*/ 64 h 150"/>
                <a:gd name="T26" fmla="*/ 2 w 632"/>
                <a:gd name="T27" fmla="*/ 52 h 150"/>
                <a:gd name="T28" fmla="*/ 6 w 632"/>
                <a:gd name="T29" fmla="*/ 40 h 150"/>
                <a:gd name="T30" fmla="*/ 12 w 632"/>
                <a:gd name="T31" fmla="*/ 30 h 150"/>
                <a:gd name="T32" fmla="*/ 20 w 632"/>
                <a:gd name="T33" fmla="*/ 20 h 150"/>
                <a:gd name="T34" fmla="*/ 28 w 632"/>
                <a:gd name="T35" fmla="*/ 12 h 150"/>
                <a:gd name="T36" fmla="*/ 40 w 632"/>
                <a:gd name="T37" fmla="*/ 6 h 150"/>
                <a:gd name="T38" fmla="*/ 52 w 632"/>
                <a:gd name="T39" fmla="*/ 2 h 150"/>
                <a:gd name="T40" fmla="*/ 64 w 632"/>
                <a:gd name="T41" fmla="*/ 0 h 150"/>
                <a:gd name="T42" fmla="*/ 568 w 632"/>
                <a:gd name="T43" fmla="*/ 0 h 150"/>
                <a:gd name="T44" fmla="*/ 568 w 632"/>
                <a:gd name="T45" fmla="*/ 0 h 150"/>
                <a:gd name="T46" fmla="*/ 580 w 632"/>
                <a:gd name="T47" fmla="*/ 2 h 150"/>
                <a:gd name="T48" fmla="*/ 592 w 632"/>
                <a:gd name="T49" fmla="*/ 6 h 150"/>
                <a:gd name="T50" fmla="*/ 604 w 632"/>
                <a:gd name="T51" fmla="*/ 12 h 150"/>
                <a:gd name="T52" fmla="*/ 612 w 632"/>
                <a:gd name="T53" fmla="*/ 20 h 150"/>
                <a:gd name="T54" fmla="*/ 620 w 632"/>
                <a:gd name="T55" fmla="*/ 30 h 150"/>
                <a:gd name="T56" fmla="*/ 626 w 632"/>
                <a:gd name="T57" fmla="*/ 40 h 150"/>
                <a:gd name="T58" fmla="*/ 630 w 632"/>
                <a:gd name="T59" fmla="*/ 52 h 150"/>
                <a:gd name="T60" fmla="*/ 632 w 632"/>
                <a:gd name="T61" fmla="*/ 64 h 150"/>
                <a:gd name="T62" fmla="*/ 632 w 632"/>
                <a:gd name="T63" fmla="*/ 86 h 150"/>
                <a:gd name="T64" fmla="*/ 632 w 632"/>
                <a:gd name="T65" fmla="*/ 86 h 150"/>
                <a:gd name="T66" fmla="*/ 630 w 632"/>
                <a:gd name="T67" fmla="*/ 98 h 150"/>
                <a:gd name="T68" fmla="*/ 626 w 632"/>
                <a:gd name="T69" fmla="*/ 110 h 150"/>
                <a:gd name="T70" fmla="*/ 620 w 632"/>
                <a:gd name="T71" fmla="*/ 122 h 150"/>
                <a:gd name="T72" fmla="*/ 612 w 632"/>
                <a:gd name="T73" fmla="*/ 132 h 150"/>
                <a:gd name="T74" fmla="*/ 604 w 632"/>
                <a:gd name="T75" fmla="*/ 138 h 150"/>
                <a:gd name="T76" fmla="*/ 592 w 632"/>
                <a:gd name="T77" fmla="*/ 144 h 150"/>
                <a:gd name="T78" fmla="*/ 580 w 632"/>
                <a:gd name="T79" fmla="*/ 148 h 150"/>
                <a:gd name="T80" fmla="*/ 568 w 632"/>
                <a:gd name="T81" fmla="*/ 150 h 150"/>
                <a:gd name="T82" fmla="*/ 568 w 632"/>
                <a:gd name="T8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2" h="150">
                  <a:moveTo>
                    <a:pt x="568" y="150"/>
                  </a:moveTo>
                  <a:lnTo>
                    <a:pt x="64" y="150"/>
                  </a:lnTo>
                  <a:lnTo>
                    <a:pt x="64" y="150"/>
                  </a:lnTo>
                  <a:lnTo>
                    <a:pt x="52" y="148"/>
                  </a:lnTo>
                  <a:lnTo>
                    <a:pt x="40" y="144"/>
                  </a:lnTo>
                  <a:lnTo>
                    <a:pt x="28" y="138"/>
                  </a:lnTo>
                  <a:lnTo>
                    <a:pt x="20" y="132"/>
                  </a:lnTo>
                  <a:lnTo>
                    <a:pt x="12" y="122"/>
                  </a:lnTo>
                  <a:lnTo>
                    <a:pt x="6" y="110"/>
                  </a:lnTo>
                  <a:lnTo>
                    <a:pt x="2" y="98"/>
                  </a:lnTo>
                  <a:lnTo>
                    <a:pt x="0" y="86"/>
                  </a:lnTo>
                  <a:lnTo>
                    <a:pt x="0" y="64"/>
                  </a:lnTo>
                  <a:lnTo>
                    <a:pt x="0" y="64"/>
                  </a:lnTo>
                  <a:lnTo>
                    <a:pt x="2" y="52"/>
                  </a:lnTo>
                  <a:lnTo>
                    <a:pt x="6" y="40"/>
                  </a:lnTo>
                  <a:lnTo>
                    <a:pt x="12" y="30"/>
                  </a:lnTo>
                  <a:lnTo>
                    <a:pt x="20" y="20"/>
                  </a:lnTo>
                  <a:lnTo>
                    <a:pt x="28" y="12"/>
                  </a:lnTo>
                  <a:lnTo>
                    <a:pt x="40" y="6"/>
                  </a:lnTo>
                  <a:lnTo>
                    <a:pt x="52" y="2"/>
                  </a:lnTo>
                  <a:lnTo>
                    <a:pt x="64" y="0"/>
                  </a:lnTo>
                  <a:lnTo>
                    <a:pt x="568" y="0"/>
                  </a:lnTo>
                  <a:lnTo>
                    <a:pt x="568" y="0"/>
                  </a:lnTo>
                  <a:lnTo>
                    <a:pt x="580" y="2"/>
                  </a:lnTo>
                  <a:lnTo>
                    <a:pt x="592" y="6"/>
                  </a:lnTo>
                  <a:lnTo>
                    <a:pt x="604" y="12"/>
                  </a:lnTo>
                  <a:lnTo>
                    <a:pt x="612" y="20"/>
                  </a:lnTo>
                  <a:lnTo>
                    <a:pt x="620" y="30"/>
                  </a:lnTo>
                  <a:lnTo>
                    <a:pt x="626" y="40"/>
                  </a:lnTo>
                  <a:lnTo>
                    <a:pt x="630" y="52"/>
                  </a:lnTo>
                  <a:lnTo>
                    <a:pt x="632" y="64"/>
                  </a:lnTo>
                  <a:lnTo>
                    <a:pt x="632" y="86"/>
                  </a:lnTo>
                  <a:lnTo>
                    <a:pt x="632" y="86"/>
                  </a:lnTo>
                  <a:lnTo>
                    <a:pt x="630" y="98"/>
                  </a:lnTo>
                  <a:lnTo>
                    <a:pt x="626" y="110"/>
                  </a:lnTo>
                  <a:lnTo>
                    <a:pt x="620" y="122"/>
                  </a:lnTo>
                  <a:lnTo>
                    <a:pt x="612" y="132"/>
                  </a:lnTo>
                  <a:lnTo>
                    <a:pt x="604" y="138"/>
                  </a:lnTo>
                  <a:lnTo>
                    <a:pt x="592" y="144"/>
                  </a:lnTo>
                  <a:lnTo>
                    <a:pt x="580" y="148"/>
                  </a:lnTo>
                  <a:lnTo>
                    <a:pt x="568" y="150"/>
                  </a:lnTo>
                  <a:lnTo>
                    <a:pt x="568" y="150"/>
                  </a:lnTo>
                  <a:close/>
                </a:path>
              </a:pathLst>
            </a:custGeom>
            <a:solidFill>
              <a:srgbClr val="475174"/>
            </a:solidFill>
            <a:ln>
              <a:noFill/>
            </a:ln>
          </p:spPr>
          <p:txBody>
            <a:bodyPr vert="horz" wrap="square" lIns="91440" tIns="45720" rIns="91440" bIns="45720" numCol="1" anchor="t" anchorCtr="0" compatLnSpc="1"/>
            <a:lstStyle/>
            <a:p>
              <a:endParaRPr lang="id-ID">
                <a:solidFill>
                  <a:srgbClr val="475174"/>
                </a:solidFill>
              </a:endParaRPr>
            </a:p>
          </p:txBody>
        </p:sp>
        <p:sp>
          <p:nvSpPr>
            <p:cNvPr id="95" name="Freeform 193"/>
            <p:cNvSpPr/>
            <p:nvPr/>
          </p:nvSpPr>
          <p:spPr bwMode="auto">
            <a:xfrm>
              <a:off x="5758445" y="4604132"/>
              <a:ext cx="624227" cy="148155"/>
            </a:xfrm>
            <a:custGeom>
              <a:avLst/>
              <a:gdLst>
                <a:gd name="T0" fmla="*/ 568 w 632"/>
                <a:gd name="T1" fmla="*/ 150 h 150"/>
                <a:gd name="T2" fmla="*/ 64 w 632"/>
                <a:gd name="T3" fmla="*/ 150 h 150"/>
                <a:gd name="T4" fmla="*/ 64 w 632"/>
                <a:gd name="T5" fmla="*/ 150 h 150"/>
                <a:gd name="T6" fmla="*/ 52 w 632"/>
                <a:gd name="T7" fmla="*/ 148 h 150"/>
                <a:gd name="T8" fmla="*/ 40 w 632"/>
                <a:gd name="T9" fmla="*/ 144 h 150"/>
                <a:gd name="T10" fmla="*/ 28 w 632"/>
                <a:gd name="T11" fmla="*/ 138 h 150"/>
                <a:gd name="T12" fmla="*/ 20 w 632"/>
                <a:gd name="T13" fmla="*/ 130 h 150"/>
                <a:gd name="T14" fmla="*/ 12 w 632"/>
                <a:gd name="T15" fmla="*/ 122 h 150"/>
                <a:gd name="T16" fmla="*/ 6 w 632"/>
                <a:gd name="T17" fmla="*/ 110 h 150"/>
                <a:gd name="T18" fmla="*/ 2 w 632"/>
                <a:gd name="T19" fmla="*/ 98 h 150"/>
                <a:gd name="T20" fmla="*/ 0 w 632"/>
                <a:gd name="T21" fmla="*/ 86 h 150"/>
                <a:gd name="T22" fmla="*/ 0 w 632"/>
                <a:gd name="T23" fmla="*/ 64 h 150"/>
                <a:gd name="T24" fmla="*/ 0 w 632"/>
                <a:gd name="T25" fmla="*/ 64 h 150"/>
                <a:gd name="T26" fmla="*/ 2 w 632"/>
                <a:gd name="T27" fmla="*/ 52 h 150"/>
                <a:gd name="T28" fmla="*/ 6 w 632"/>
                <a:gd name="T29" fmla="*/ 40 h 150"/>
                <a:gd name="T30" fmla="*/ 12 w 632"/>
                <a:gd name="T31" fmla="*/ 28 h 150"/>
                <a:gd name="T32" fmla="*/ 20 w 632"/>
                <a:gd name="T33" fmla="*/ 20 h 150"/>
                <a:gd name="T34" fmla="*/ 28 w 632"/>
                <a:gd name="T35" fmla="*/ 12 h 150"/>
                <a:gd name="T36" fmla="*/ 40 w 632"/>
                <a:gd name="T37" fmla="*/ 6 h 150"/>
                <a:gd name="T38" fmla="*/ 52 w 632"/>
                <a:gd name="T39" fmla="*/ 2 h 150"/>
                <a:gd name="T40" fmla="*/ 64 w 632"/>
                <a:gd name="T41" fmla="*/ 0 h 150"/>
                <a:gd name="T42" fmla="*/ 568 w 632"/>
                <a:gd name="T43" fmla="*/ 0 h 150"/>
                <a:gd name="T44" fmla="*/ 568 w 632"/>
                <a:gd name="T45" fmla="*/ 0 h 150"/>
                <a:gd name="T46" fmla="*/ 580 w 632"/>
                <a:gd name="T47" fmla="*/ 2 h 150"/>
                <a:gd name="T48" fmla="*/ 592 w 632"/>
                <a:gd name="T49" fmla="*/ 6 h 150"/>
                <a:gd name="T50" fmla="*/ 604 w 632"/>
                <a:gd name="T51" fmla="*/ 12 h 150"/>
                <a:gd name="T52" fmla="*/ 612 w 632"/>
                <a:gd name="T53" fmla="*/ 20 h 150"/>
                <a:gd name="T54" fmla="*/ 620 w 632"/>
                <a:gd name="T55" fmla="*/ 28 h 150"/>
                <a:gd name="T56" fmla="*/ 626 w 632"/>
                <a:gd name="T57" fmla="*/ 40 h 150"/>
                <a:gd name="T58" fmla="*/ 630 w 632"/>
                <a:gd name="T59" fmla="*/ 52 h 150"/>
                <a:gd name="T60" fmla="*/ 632 w 632"/>
                <a:gd name="T61" fmla="*/ 64 h 150"/>
                <a:gd name="T62" fmla="*/ 632 w 632"/>
                <a:gd name="T63" fmla="*/ 86 h 150"/>
                <a:gd name="T64" fmla="*/ 632 w 632"/>
                <a:gd name="T65" fmla="*/ 86 h 150"/>
                <a:gd name="T66" fmla="*/ 630 w 632"/>
                <a:gd name="T67" fmla="*/ 98 h 150"/>
                <a:gd name="T68" fmla="*/ 626 w 632"/>
                <a:gd name="T69" fmla="*/ 110 h 150"/>
                <a:gd name="T70" fmla="*/ 620 w 632"/>
                <a:gd name="T71" fmla="*/ 122 h 150"/>
                <a:gd name="T72" fmla="*/ 612 w 632"/>
                <a:gd name="T73" fmla="*/ 130 h 150"/>
                <a:gd name="T74" fmla="*/ 604 w 632"/>
                <a:gd name="T75" fmla="*/ 138 h 150"/>
                <a:gd name="T76" fmla="*/ 592 w 632"/>
                <a:gd name="T77" fmla="*/ 144 h 150"/>
                <a:gd name="T78" fmla="*/ 580 w 632"/>
                <a:gd name="T79" fmla="*/ 148 h 150"/>
                <a:gd name="T80" fmla="*/ 568 w 632"/>
                <a:gd name="T81" fmla="*/ 150 h 150"/>
                <a:gd name="T82" fmla="*/ 568 w 632"/>
                <a:gd name="T8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2" h="150">
                  <a:moveTo>
                    <a:pt x="568" y="150"/>
                  </a:moveTo>
                  <a:lnTo>
                    <a:pt x="64" y="150"/>
                  </a:lnTo>
                  <a:lnTo>
                    <a:pt x="64" y="150"/>
                  </a:lnTo>
                  <a:lnTo>
                    <a:pt x="52" y="148"/>
                  </a:lnTo>
                  <a:lnTo>
                    <a:pt x="40" y="144"/>
                  </a:lnTo>
                  <a:lnTo>
                    <a:pt x="28" y="138"/>
                  </a:lnTo>
                  <a:lnTo>
                    <a:pt x="20" y="130"/>
                  </a:lnTo>
                  <a:lnTo>
                    <a:pt x="12" y="122"/>
                  </a:lnTo>
                  <a:lnTo>
                    <a:pt x="6" y="110"/>
                  </a:lnTo>
                  <a:lnTo>
                    <a:pt x="2" y="98"/>
                  </a:lnTo>
                  <a:lnTo>
                    <a:pt x="0" y="86"/>
                  </a:lnTo>
                  <a:lnTo>
                    <a:pt x="0" y="64"/>
                  </a:lnTo>
                  <a:lnTo>
                    <a:pt x="0" y="64"/>
                  </a:lnTo>
                  <a:lnTo>
                    <a:pt x="2" y="52"/>
                  </a:lnTo>
                  <a:lnTo>
                    <a:pt x="6" y="40"/>
                  </a:lnTo>
                  <a:lnTo>
                    <a:pt x="12" y="28"/>
                  </a:lnTo>
                  <a:lnTo>
                    <a:pt x="20" y="20"/>
                  </a:lnTo>
                  <a:lnTo>
                    <a:pt x="28" y="12"/>
                  </a:lnTo>
                  <a:lnTo>
                    <a:pt x="40" y="6"/>
                  </a:lnTo>
                  <a:lnTo>
                    <a:pt x="52" y="2"/>
                  </a:lnTo>
                  <a:lnTo>
                    <a:pt x="64" y="0"/>
                  </a:lnTo>
                  <a:lnTo>
                    <a:pt x="568" y="0"/>
                  </a:lnTo>
                  <a:lnTo>
                    <a:pt x="568" y="0"/>
                  </a:lnTo>
                  <a:lnTo>
                    <a:pt x="580" y="2"/>
                  </a:lnTo>
                  <a:lnTo>
                    <a:pt x="592" y="6"/>
                  </a:lnTo>
                  <a:lnTo>
                    <a:pt x="604" y="12"/>
                  </a:lnTo>
                  <a:lnTo>
                    <a:pt x="612" y="20"/>
                  </a:lnTo>
                  <a:lnTo>
                    <a:pt x="620" y="28"/>
                  </a:lnTo>
                  <a:lnTo>
                    <a:pt x="626" y="40"/>
                  </a:lnTo>
                  <a:lnTo>
                    <a:pt x="630" y="52"/>
                  </a:lnTo>
                  <a:lnTo>
                    <a:pt x="632" y="64"/>
                  </a:lnTo>
                  <a:lnTo>
                    <a:pt x="632" y="86"/>
                  </a:lnTo>
                  <a:lnTo>
                    <a:pt x="632" y="86"/>
                  </a:lnTo>
                  <a:lnTo>
                    <a:pt x="630" y="98"/>
                  </a:lnTo>
                  <a:lnTo>
                    <a:pt x="626" y="110"/>
                  </a:lnTo>
                  <a:lnTo>
                    <a:pt x="620" y="122"/>
                  </a:lnTo>
                  <a:lnTo>
                    <a:pt x="612" y="130"/>
                  </a:lnTo>
                  <a:lnTo>
                    <a:pt x="604" y="138"/>
                  </a:lnTo>
                  <a:lnTo>
                    <a:pt x="592" y="144"/>
                  </a:lnTo>
                  <a:lnTo>
                    <a:pt x="580" y="148"/>
                  </a:lnTo>
                  <a:lnTo>
                    <a:pt x="568" y="150"/>
                  </a:lnTo>
                  <a:lnTo>
                    <a:pt x="568" y="150"/>
                  </a:lnTo>
                  <a:close/>
                </a:path>
              </a:pathLst>
            </a:custGeom>
            <a:solidFill>
              <a:srgbClr val="475174"/>
            </a:solidFill>
            <a:ln>
              <a:noFill/>
            </a:ln>
          </p:spPr>
          <p:txBody>
            <a:bodyPr vert="horz" wrap="square" lIns="91440" tIns="45720" rIns="91440" bIns="45720" numCol="1" anchor="t" anchorCtr="0" compatLnSpc="1"/>
            <a:lstStyle/>
            <a:p>
              <a:endParaRPr lang="id-ID">
                <a:solidFill>
                  <a:srgbClr val="475174"/>
                </a:solidFill>
              </a:endParaRPr>
            </a:p>
          </p:txBody>
        </p:sp>
        <p:sp>
          <p:nvSpPr>
            <p:cNvPr id="104" name="Freeform 194"/>
            <p:cNvSpPr/>
            <p:nvPr/>
          </p:nvSpPr>
          <p:spPr bwMode="auto">
            <a:xfrm>
              <a:off x="6013273" y="4829328"/>
              <a:ext cx="114574" cy="23705"/>
            </a:xfrm>
            <a:custGeom>
              <a:avLst/>
              <a:gdLst>
                <a:gd name="T0" fmla="*/ 0 w 116"/>
                <a:gd name="T1" fmla="*/ 0 h 24"/>
                <a:gd name="T2" fmla="*/ 0 w 116"/>
                <a:gd name="T3" fmla="*/ 0 h 24"/>
                <a:gd name="T4" fmla="*/ 4 w 116"/>
                <a:gd name="T5" fmla="*/ 6 h 24"/>
                <a:gd name="T6" fmla="*/ 8 w 116"/>
                <a:gd name="T7" fmla="*/ 10 h 24"/>
                <a:gd name="T8" fmla="*/ 22 w 116"/>
                <a:gd name="T9" fmla="*/ 18 h 24"/>
                <a:gd name="T10" fmla="*/ 38 w 116"/>
                <a:gd name="T11" fmla="*/ 22 h 24"/>
                <a:gd name="T12" fmla="*/ 58 w 116"/>
                <a:gd name="T13" fmla="*/ 24 h 24"/>
                <a:gd name="T14" fmla="*/ 58 w 116"/>
                <a:gd name="T15" fmla="*/ 24 h 24"/>
                <a:gd name="T16" fmla="*/ 78 w 116"/>
                <a:gd name="T17" fmla="*/ 22 h 24"/>
                <a:gd name="T18" fmla="*/ 94 w 116"/>
                <a:gd name="T19" fmla="*/ 18 h 24"/>
                <a:gd name="T20" fmla="*/ 108 w 116"/>
                <a:gd name="T21" fmla="*/ 10 h 24"/>
                <a:gd name="T22" fmla="*/ 112 w 116"/>
                <a:gd name="T23" fmla="*/ 6 h 24"/>
                <a:gd name="T24" fmla="*/ 116 w 116"/>
                <a:gd name="T25" fmla="*/ 0 h 24"/>
                <a:gd name="T26" fmla="*/ 0 w 116"/>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24">
                  <a:moveTo>
                    <a:pt x="0" y="0"/>
                  </a:moveTo>
                  <a:lnTo>
                    <a:pt x="0" y="0"/>
                  </a:lnTo>
                  <a:lnTo>
                    <a:pt x="4" y="6"/>
                  </a:lnTo>
                  <a:lnTo>
                    <a:pt x="8" y="10"/>
                  </a:lnTo>
                  <a:lnTo>
                    <a:pt x="22" y="18"/>
                  </a:lnTo>
                  <a:lnTo>
                    <a:pt x="38" y="22"/>
                  </a:lnTo>
                  <a:lnTo>
                    <a:pt x="58" y="24"/>
                  </a:lnTo>
                  <a:lnTo>
                    <a:pt x="58" y="24"/>
                  </a:lnTo>
                  <a:lnTo>
                    <a:pt x="78" y="22"/>
                  </a:lnTo>
                  <a:lnTo>
                    <a:pt x="94" y="18"/>
                  </a:lnTo>
                  <a:lnTo>
                    <a:pt x="108" y="10"/>
                  </a:lnTo>
                  <a:lnTo>
                    <a:pt x="112" y="6"/>
                  </a:lnTo>
                  <a:lnTo>
                    <a:pt x="116" y="0"/>
                  </a:lnTo>
                  <a:lnTo>
                    <a:pt x="0" y="0"/>
                  </a:lnTo>
                  <a:close/>
                </a:path>
              </a:pathLst>
            </a:custGeom>
            <a:solidFill>
              <a:srgbClr val="475174"/>
            </a:solidFill>
            <a:ln>
              <a:noFill/>
            </a:ln>
          </p:spPr>
          <p:txBody>
            <a:bodyPr vert="horz" wrap="square" lIns="91440" tIns="45720" rIns="91440" bIns="45720" numCol="1" anchor="t" anchorCtr="0" compatLnSpc="1"/>
            <a:lstStyle/>
            <a:p>
              <a:endParaRPr lang="id-ID">
                <a:solidFill>
                  <a:srgbClr val="475174"/>
                </a:solidFill>
              </a:endParaRPr>
            </a:p>
          </p:txBody>
        </p:sp>
        <p:sp>
          <p:nvSpPr>
            <p:cNvPr id="106" name="Freeform 196"/>
            <p:cNvSpPr/>
            <p:nvPr/>
          </p:nvSpPr>
          <p:spPr bwMode="auto">
            <a:xfrm>
              <a:off x="5302128" y="2275135"/>
              <a:ext cx="1536862" cy="732874"/>
            </a:xfrm>
            <a:custGeom>
              <a:avLst/>
              <a:gdLst>
                <a:gd name="T0" fmla="*/ 1556 w 1556"/>
                <a:gd name="T1" fmla="*/ 742 h 742"/>
                <a:gd name="T2" fmla="*/ 1550 w 1556"/>
                <a:gd name="T3" fmla="*/ 666 h 742"/>
                <a:gd name="T4" fmla="*/ 1534 w 1556"/>
                <a:gd name="T5" fmla="*/ 592 h 742"/>
                <a:gd name="T6" fmla="*/ 1514 w 1556"/>
                <a:gd name="T7" fmla="*/ 520 h 742"/>
                <a:gd name="T8" fmla="*/ 1486 w 1556"/>
                <a:gd name="T9" fmla="*/ 452 h 742"/>
                <a:gd name="T10" fmla="*/ 1452 w 1556"/>
                <a:gd name="T11" fmla="*/ 386 h 742"/>
                <a:gd name="T12" fmla="*/ 1412 w 1556"/>
                <a:gd name="T13" fmla="*/ 326 h 742"/>
                <a:gd name="T14" fmla="*/ 1366 w 1556"/>
                <a:gd name="T15" fmla="*/ 268 h 742"/>
                <a:gd name="T16" fmla="*/ 1316 w 1556"/>
                <a:gd name="T17" fmla="*/ 216 h 742"/>
                <a:gd name="T18" fmla="*/ 1262 w 1556"/>
                <a:gd name="T19" fmla="*/ 168 h 742"/>
                <a:gd name="T20" fmla="*/ 1202 w 1556"/>
                <a:gd name="T21" fmla="*/ 126 h 742"/>
                <a:gd name="T22" fmla="*/ 1140 w 1556"/>
                <a:gd name="T23" fmla="*/ 88 h 742"/>
                <a:gd name="T24" fmla="*/ 1074 w 1556"/>
                <a:gd name="T25" fmla="*/ 58 h 742"/>
                <a:gd name="T26" fmla="*/ 1004 w 1556"/>
                <a:gd name="T27" fmla="*/ 34 h 742"/>
                <a:gd name="T28" fmla="*/ 930 w 1556"/>
                <a:gd name="T29" fmla="*/ 14 h 742"/>
                <a:gd name="T30" fmla="*/ 856 w 1556"/>
                <a:gd name="T31" fmla="*/ 4 h 742"/>
                <a:gd name="T32" fmla="*/ 778 w 1556"/>
                <a:gd name="T33" fmla="*/ 0 h 742"/>
                <a:gd name="T34" fmla="*/ 740 w 1556"/>
                <a:gd name="T35" fmla="*/ 0 h 742"/>
                <a:gd name="T36" fmla="*/ 662 w 1556"/>
                <a:gd name="T37" fmla="*/ 8 h 742"/>
                <a:gd name="T38" fmla="*/ 588 w 1556"/>
                <a:gd name="T39" fmla="*/ 24 h 742"/>
                <a:gd name="T40" fmla="*/ 518 w 1556"/>
                <a:gd name="T41" fmla="*/ 44 h 742"/>
                <a:gd name="T42" fmla="*/ 448 w 1556"/>
                <a:gd name="T43" fmla="*/ 72 h 742"/>
                <a:gd name="T44" fmla="*/ 384 w 1556"/>
                <a:gd name="T45" fmla="*/ 106 h 742"/>
                <a:gd name="T46" fmla="*/ 322 w 1556"/>
                <a:gd name="T47" fmla="*/ 146 h 742"/>
                <a:gd name="T48" fmla="*/ 266 w 1556"/>
                <a:gd name="T49" fmla="*/ 192 h 742"/>
                <a:gd name="T50" fmla="*/ 214 w 1556"/>
                <a:gd name="T51" fmla="*/ 242 h 742"/>
                <a:gd name="T52" fmla="*/ 166 w 1556"/>
                <a:gd name="T53" fmla="*/ 296 h 742"/>
                <a:gd name="T54" fmla="*/ 124 w 1556"/>
                <a:gd name="T55" fmla="*/ 356 h 742"/>
                <a:gd name="T56" fmla="*/ 86 w 1556"/>
                <a:gd name="T57" fmla="*/ 418 h 742"/>
                <a:gd name="T58" fmla="*/ 56 w 1556"/>
                <a:gd name="T59" fmla="*/ 486 h 742"/>
                <a:gd name="T60" fmla="*/ 30 w 1556"/>
                <a:gd name="T61" fmla="*/ 556 h 742"/>
                <a:gd name="T62" fmla="*/ 12 w 1556"/>
                <a:gd name="T63" fmla="*/ 628 h 742"/>
                <a:gd name="T64" fmla="*/ 2 w 1556"/>
                <a:gd name="T65" fmla="*/ 704 h 742"/>
                <a:gd name="T66" fmla="*/ 1556 w 1556"/>
                <a:gd name="T67"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6" h="742">
                  <a:moveTo>
                    <a:pt x="1556" y="742"/>
                  </a:moveTo>
                  <a:lnTo>
                    <a:pt x="1556" y="742"/>
                  </a:lnTo>
                  <a:lnTo>
                    <a:pt x="1554" y="704"/>
                  </a:lnTo>
                  <a:lnTo>
                    <a:pt x="1550" y="666"/>
                  </a:lnTo>
                  <a:lnTo>
                    <a:pt x="1544" y="628"/>
                  </a:lnTo>
                  <a:lnTo>
                    <a:pt x="1534" y="592"/>
                  </a:lnTo>
                  <a:lnTo>
                    <a:pt x="1526" y="556"/>
                  </a:lnTo>
                  <a:lnTo>
                    <a:pt x="1514" y="520"/>
                  </a:lnTo>
                  <a:lnTo>
                    <a:pt x="1500" y="486"/>
                  </a:lnTo>
                  <a:lnTo>
                    <a:pt x="1486" y="452"/>
                  </a:lnTo>
                  <a:lnTo>
                    <a:pt x="1470" y="418"/>
                  </a:lnTo>
                  <a:lnTo>
                    <a:pt x="1452" y="386"/>
                  </a:lnTo>
                  <a:lnTo>
                    <a:pt x="1432" y="356"/>
                  </a:lnTo>
                  <a:lnTo>
                    <a:pt x="1412" y="326"/>
                  </a:lnTo>
                  <a:lnTo>
                    <a:pt x="1390" y="296"/>
                  </a:lnTo>
                  <a:lnTo>
                    <a:pt x="1366" y="268"/>
                  </a:lnTo>
                  <a:lnTo>
                    <a:pt x="1342" y="242"/>
                  </a:lnTo>
                  <a:lnTo>
                    <a:pt x="1316" y="216"/>
                  </a:lnTo>
                  <a:lnTo>
                    <a:pt x="1290" y="192"/>
                  </a:lnTo>
                  <a:lnTo>
                    <a:pt x="1262" y="168"/>
                  </a:lnTo>
                  <a:lnTo>
                    <a:pt x="1234" y="146"/>
                  </a:lnTo>
                  <a:lnTo>
                    <a:pt x="1202" y="126"/>
                  </a:lnTo>
                  <a:lnTo>
                    <a:pt x="1172" y="106"/>
                  </a:lnTo>
                  <a:lnTo>
                    <a:pt x="1140" y="88"/>
                  </a:lnTo>
                  <a:lnTo>
                    <a:pt x="1108" y="72"/>
                  </a:lnTo>
                  <a:lnTo>
                    <a:pt x="1074" y="58"/>
                  </a:lnTo>
                  <a:lnTo>
                    <a:pt x="1038" y="44"/>
                  </a:lnTo>
                  <a:lnTo>
                    <a:pt x="1004" y="34"/>
                  </a:lnTo>
                  <a:lnTo>
                    <a:pt x="968" y="24"/>
                  </a:lnTo>
                  <a:lnTo>
                    <a:pt x="930" y="14"/>
                  </a:lnTo>
                  <a:lnTo>
                    <a:pt x="894" y="8"/>
                  </a:lnTo>
                  <a:lnTo>
                    <a:pt x="856" y="4"/>
                  </a:lnTo>
                  <a:lnTo>
                    <a:pt x="816" y="0"/>
                  </a:lnTo>
                  <a:lnTo>
                    <a:pt x="778" y="0"/>
                  </a:lnTo>
                  <a:lnTo>
                    <a:pt x="778" y="0"/>
                  </a:lnTo>
                  <a:lnTo>
                    <a:pt x="740" y="0"/>
                  </a:lnTo>
                  <a:lnTo>
                    <a:pt x="700" y="4"/>
                  </a:lnTo>
                  <a:lnTo>
                    <a:pt x="662" y="8"/>
                  </a:lnTo>
                  <a:lnTo>
                    <a:pt x="626" y="14"/>
                  </a:lnTo>
                  <a:lnTo>
                    <a:pt x="588" y="24"/>
                  </a:lnTo>
                  <a:lnTo>
                    <a:pt x="552" y="34"/>
                  </a:lnTo>
                  <a:lnTo>
                    <a:pt x="518" y="44"/>
                  </a:lnTo>
                  <a:lnTo>
                    <a:pt x="482" y="58"/>
                  </a:lnTo>
                  <a:lnTo>
                    <a:pt x="448" y="72"/>
                  </a:lnTo>
                  <a:lnTo>
                    <a:pt x="416" y="88"/>
                  </a:lnTo>
                  <a:lnTo>
                    <a:pt x="384" y="106"/>
                  </a:lnTo>
                  <a:lnTo>
                    <a:pt x="354" y="126"/>
                  </a:lnTo>
                  <a:lnTo>
                    <a:pt x="322" y="146"/>
                  </a:lnTo>
                  <a:lnTo>
                    <a:pt x="294" y="168"/>
                  </a:lnTo>
                  <a:lnTo>
                    <a:pt x="266" y="192"/>
                  </a:lnTo>
                  <a:lnTo>
                    <a:pt x="240" y="216"/>
                  </a:lnTo>
                  <a:lnTo>
                    <a:pt x="214" y="242"/>
                  </a:lnTo>
                  <a:lnTo>
                    <a:pt x="190" y="268"/>
                  </a:lnTo>
                  <a:lnTo>
                    <a:pt x="166" y="296"/>
                  </a:lnTo>
                  <a:lnTo>
                    <a:pt x="144" y="326"/>
                  </a:lnTo>
                  <a:lnTo>
                    <a:pt x="124" y="356"/>
                  </a:lnTo>
                  <a:lnTo>
                    <a:pt x="104" y="386"/>
                  </a:lnTo>
                  <a:lnTo>
                    <a:pt x="86" y="418"/>
                  </a:lnTo>
                  <a:lnTo>
                    <a:pt x="70" y="452"/>
                  </a:lnTo>
                  <a:lnTo>
                    <a:pt x="56" y="486"/>
                  </a:lnTo>
                  <a:lnTo>
                    <a:pt x="42" y="520"/>
                  </a:lnTo>
                  <a:lnTo>
                    <a:pt x="30" y="556"/>
                  </a:lnTo>
                  <a:lnTo>
                    <a:pt x="22" y="592"/>
                  </a:lnTo>
                  <a:lnTo>
                    <a:pt x="12" y="628"/>
                  </a:lnTo>
                  <a:lnTo>
                    <a:pt x="6" y="666"/>
                  </a:lnTo>
                  <a:lnTo>
                    <a:pt x="2" y="704"/>
                  </a:lnTo>
                  <a:lnTo>
                    <a:pt x="0" y="742"/>
                  </a:lnTo>
                  <a:lnTo>
                    <a:pt x="1556" y="742"/>
                  </a:lnTo>
                  <a:close/>
                </a:path>
              </a:pathLst>
            </a:custGeom>
            <a:solidFill>
              <a:srgbClr val="475174"/>
            </a:solidFill>
            <a:ln>
              <a:noFill/>
            </a:ln>
          </p:spPr>
          <p:txBody>
            <a:bodyPr vert="horz" wrap="square" lIns="91440" tIns="45720" rIns="91440" bIns="45720" numCol="1" anchor="t" anchorCtr="0" compatLnSpc="1"/>
            <a:lstStyle/>
            <a:p>
              <a:endParaRPr lang="id-ID">
                <a:solidFill>
                  <a:srgbClr val="475174"/>
                </a:solidFill>
              </a:endParaRPr>
            </a:p>
          </p:txBody>
        </p:sp>
        <p:sp>
          <p:nvSpPr>
            <p:cNvPr id="107" name="Freeform 197"/>
            <p:cNvSpPr/>
            <p:nvPr/>
          </p:nvSpPr>
          <p:spPr bwMode="auto">
            <a:xfrm>
              <a:off x="5691282" y="3837677"/>
              <a:ext cx="758554" cy="365449"/>
            </a:xfrm>
            <a:custGeom>
              <a:avLst/>
              <a:gdLst>
                <a:gd name="T0" fmla="*/ 0 w 768"/>
                <a:gd name="T1" fmla="*/ 0 h 370"/>
                <a:gd name="T2" fmla="*/ 0 w 768"/>
                <a:gd name="T3" fmla="*/ 0 h 370"/>
                <a:gd name="T4" fmla="*/ 30 w 768"/>
                <a:gd name="T5" fmla="*/ 48 h 370"/>
                <a:gd name="T6" fmla="*/ 58 w 768"/>
                <a:gd name="T7" fmla="*/ 98 h 370"/>
                <a:gd name="T8" fmla="*/ 84 w 768"/>
                <a:gd name="T9" fmla="*/ 146 h 370"/>
                <a:gd name="T10" fmla="*/ 108 w 768"/>
                <a:gd name="T11" fmla="*/ 194 h 370"/>
                <a:gd name="T12" fmla="*/ 128 w 768"/>
                <a:gd name="T13" fmla="*/ 242 h 370"/>
                <a:gd name="T14" fmla="*/ 144 w 768"/>
                <a:gd name="T15" fmla="*/ 288 h 370"/>
                <a:gd name="T16" fmla="*/ 156 w 768"/>
                <a:gd name="T17" fmla="*/ 332 h 370"/>
                <a:gd name="T18" fmla="*/ 160 w 768"/>
                <a:gd name="T19" fmla="*/ 352 h 370"/>
                <a:gd name="T20" fmla="*/ 162 w 768"/>
                <a:gd name="T21" fmla="*/ 370 h 370"/>
                <a:gd name="T22" fmla="*/ 346 w 768"/>
                <a:gd name="T23" fmla="*/ 370 h 370"/>
                <a:gd name="T24" fmla="*/ 384 w 768"/>
                <a:gd name="T25" fmla="*/ 370 h 370"/>
                <a:gd name="T26" fmla="*/ 422 w 768"/>
                <a:gd name="T27" fmla="*/ 370 h 370"/>
                <a:gd name="T28" fmla="*/ 606 w 768"/>
                <a:gd name="T29" fmla="*/ 370 h 370"/>
                <a:gd name="T30" fmla="*/ 606 w 768"/>
                <a:gd name="T31" fmla="*/ 370 h 370"/>
                <a:gd name="T32" fmla="*/ 608 w 768"/>
                <a:gd name="T33" fmla="*/ 352 h 370"/>
                <a:gd name="T34" fmla="*/ 612 w 768"/>
                <a:gd name="T35" fmla="*/ 332 h 370"/>
                <a:gd name="T36" fmla="*/ 624 w 768"/>
                <a:gd name="T37" fmla="*/ 288 h 370"/>
                <a:gd name="T38" fmla="*/ 640 w 768"/>
                <a:gd name="T39" fmla="*/ 242 h 370"/>
                <a:gd name="T40" fmla="*/ 660 w 768"/>
                <a:gd name="T41" fmla="*/ 194 h 370"/>
                <a:gd name="T42" fmla="*/ 684 w 768"/>
                <a:gd name="T43" fmla="*/ 146 h 370"/>
                <a:gd name="T44" fmla="*/ 710 w 768"/>
                <a:gd name="T45" fmla="*/ 98 h 370"/>
                <a:gd name="T46" fmla="*/ 738 w 768"/>
                <a:gd name="T47" fmla="*/ 48 h 370"/>
                <a:gd name="T48" fmla="*/ 768 w 768"/>
                <a:gd name="T49" fmla="*/ 0 h 370"/>
                <a:gd name="T50" fmla="*/ 0 w 768"/>
                <a:gd name="T51"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8" h="370">
                  <a:moveTo>
                    <a:pt x="0" y="0"/>
                  </a:moveTo>
                  <a:lnTo>
                    <a:pt x="0" y="0"/>
                  </a:lnTo>
                  <a:lnTo>
                    <a:pt x="30" y="48"/>
                  </a:lnTo>
                  <a:lnTo>
                    <a:pt x="58" y="98"/>
                  </a:lnTo>
                  <a:lnTo>
                    <a:pt x="84" y="146"/>
                  </a:lnTo>
                  <a:lnTo>
                    <a:pt x="108" y="194"/>
                  </a:lnTo>
                  <a:lnTo>
                    <a:pt x="128" y="242"/>
                  </a:lnTo>
                  <a:lnTo>
                    <a:pt x="144" y="288"/>
                  </a:lnTo>
                  <a:lnTo>
                    <a:pt x="156" y="332"/>
                  </a:lnTo>
                  <a:lnTo>
                    <a:pt x="160" y="352"/>
                  </a:lnTo>
                  <a:lnTo>
                    <a:pt x="162" y="370"/>
                  </a:lnTo>
                  <a:lnTo>
                    <a:pt x="346" y="370"/>
                  </a:lnTo>
                  <a:lnTo>
                    <a:pt x="384" y="370"/>
                  </a:lnTo>
                  <a:lnTo>
                    <a:pt x="422" y="370"/>
                  </a:lnTo>
                  <a:lnTo>
                    <a:pt x="606" y="370"/>
                  </a:lnTo>
                  <a:lnTo>
                    <a:pt x="606" y="370"/>
                  </a:lnTo>
                  <a:lnTo>
                    <a:pt x="608" y="352"/>
                  </a:lnTo>
                  <a:lnTo>
                    <a:pt x="612" y="332"/>
                  </a:lnTo>
                  <a:lnTo>
                    <a:pt x="624" y="288"/>
                  </a:lnTo>
                  <a:lnTo>
                    <a:pt x="640" y="242"/>
                  </a:lnTo>
                  <a:lnTo>
                    <a:pt x="660" y="194"/>
                  </a:lnTo>
                  <a:lnTo>
                    <a:pt x="684" y="146"/>
                  </a:lnTo>
                  <a:lnTo>
                    <a:pt x="710" y="98"/>
                  </a:lnTo>
                  <a:lnTo>
                    <a:pt x="738" y="48"/>
                  </a:lnTo>
                  <a:lnTo>
                    <a:pt x="768" y="0"/>
                  </a:lnTo>
                  <a:lnTo>
                    <a:pt x="0" y="0"/>
                  </a:lnTo>
                  <a:close/>
                </a:path>
              </a:pathLst>
            </a:custGeom>
            <a:solidFill>
              <a:srgbClr val="475174"/>
            </a:solidFill>
            <a:ln>
              <a:noFill/>
            </a:ln>
          </p:spPr>
          <p:txBody>
            <a:bodyPr vert="horz" wrap="square" lIns="91440" tIns="45720" rIns="91440" bIns="45720" numCol="1" anchor="t" anchorCtr="0" compatLnSpc="1"/>
            <a:lstStyle/>
            <a:p>
              <a:endParaRPr lang="id-ID">
                <a:solidFill>
                  <a:srgbClr val="475174"/>
                </a:solidFill>
              </a:endParaRPr>
            </a:p>
          </p:txBody>
        </p:sp>
        <p:sp>
          <p:nvSpPr>
            <p:cNvPr id="108" name="Freeform 198"/>
            <p:cNvSpPr/>
            <p:nvPr/>
          </p:nvSpPr>
          <p:spPr bwMode="auto">
            <a:xfrm>
              <a:off x="5845363" y="1848448"/>
              <a:ext cx="96795" cy="339769"/>
            </a:xfrm>
            <a:custGeom>
              <a:avLst/>
              <a:gdLst>
                <a:gd name="T0" fmla="*/ 80 w 98"/>
                <a:gd name="T1" fmla="*/ 344 h 344"/>
                <a:gd name="T2" fmla="*/ 80 w 98"/>
                <a:gd name="T3" fmla="*/ 344 h 344"/>
                <a:gd name="T4" fmla="*/ 80 w 98"/>
                <a:gd name="T5" fmla="*/ 344 h 344"/>
                <a:gd name="T6" fmla="*/ 70 w 98"/>
                <a:gd name="T7" fmla="*/ 344 h 344"/>
                <a:gd name="T8" fmla="*/ 62 w 98"/>
                <a:gd name="T9" fmla="*/ 340 h 344"/>
                <a:gd name="T10" fmla="*/ 56 w 98"/>
                <a:gd name="T11" fmla="*/ 334 h 344"/>
                <a:gd name="T12" fmla="*/ 54 w 98"/>
                <a:gd name="T13" fmla="*/ 326 h 344"/>
                <a:gd name="T14" fmla="*/ 0 w 98"/>
                <a:gd name="T15" fmla="*/ 26 h 344"/>
                <a:gd name="T16" fmla="*/ 0 w 98"/>
                <a:gd name="T17" fmla="*/ 26 h 344"/>
                <a:gd name="T18" fmla="*/ 0 w 98"/>
                <a:gd name="T19" fmla="*/ 18 h 344"/>
                <a:gd name="T20" fmla="*/ 4 w 98"/>
                <a:gd name="T21" fmla="*/ 10 h 344"/>
                <a:gd name="T22" fmla="*/ 10 w 98"/>
                <a:gd name="T23" fmla="*/ 4 h 344"/>
                <a:gd name="T24" fmla="*/ 20 w 98"/>
                <a:gd name="T25" fmla="*/ 0 h 344"/>
                <a:gd name="T26" fmla="*/ 20 w 98"/>
                <a:gd name="T27" fmla="*/ 0 h 344"/>
                <a:gd name="T28" fmla="*/ 20 w 98"/>
                <a:gd name="T29" fmla="*/ 0 h 344"/>
                <a:gd name="T30" fmla="*/ 28 w 98"/>
                <a:gd name="T31" fmla="*/ 0 h 344"/>
                <a:gd name="T32" fmla="*/ 36 w 98"/>
                <a:gd name="T33" fmla="*/ 4 h 344"/>
                <a:gd name="T34" fmla="*/ 42 w 98"/>
                <a:gd name="T35" fmla="*/ 10 h 344"/>
                <a:gd name="T36" fmla="*/ 46 w 98"/>
                <a:gd name="T37" fmla="*/ 18 h 344"/>
                <a:gd name="T38" fmla="*/ 98 w 98"/>
                <a:gd name="T39" fmla="*/ 318 h 344"/>
                <a:gd name="T40" fmla="*/ 98 w 98"/>
                <a:gd name="T41" fmla="*/ 318 h 344"/>
                <a:gd name="T42" fmla="*/ 98 w 98"/>
                <a:gd name="T43" fmla="*/ 326 h 344"/>
                <a:gd name="T44" fmla="*/ 94 w 98"/>
                <a:gd name="T45" fmla="*/ 334 h 344"/>
                <a:gd name="T46" fmla="*/ 88 w 98"/>
                <a:gd name="T47" fmla="*/ 340 h 344"/>
                <a:gd name="T48" fmla="*/ 80 w 98"/>
                <a:gd name="T49" fmla="*/ 344 h 344"/>
                <a:gd name="T50" fmla="*/ 80 w 98"/>
                <a:gd name="T51"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 h="344">
                  <a:moveTo>
                    <a:pt x="80" y="344"/>
                  </a:moveTo>
                  <a:lnTo>
                    <a:pt x="80" y="344"/>
                  </a:lnTo>
                  <a:lnTo>
                    <a:pt x="80" y="344"/>
                  </a:lnTo>
                  <a:lnTo>
                    <a:pt x="70" y="344"/>
                  </a:lnTo>
                  <a:lnTo>
                    <a:pt x="62" y="340"/>
                  </a:lnTo>
                  <a:lnTo>
                    <a:pt x="56" y="334"/>
                  </a:lnTo>
                  <a:lnTo>
                    <a:pt x="54" y="326"/>
                  </a:lnTo>
                  <a:lnTo>
                    <a:pt x="0" y="26"/>
                  </a:lnTo>
                  <a:lnTo>
                    <a:pt x="0" y="26"/>
                  </a:lnTo>
                  <a:lnTo>
                    <a:pt x="0" y="18"/>
                  </a:lnTo>
                  <a:lnTo>
                    <a:pt x="4" y="10"/>
                  </a:lnTo>
                  <a:lnTo>
                    <a:pt x="10" y="4"/>
                  </a:lnTo>
                  <a:lnTo>
                    <a:pt x="20" y="0"/>
                  </a:lnTo>
                  <a:lnTo>
                    <a:pt x="20" y="0"/>
                  </a:lnTo>
                  <a:lnTo>
                    <a:pt x="20" y="0"/>
                  </a:lnTo>
                  <a:lnTo>
                    <a:pt x="28" y="0"/>
                  </a:lnTo>
                  <a:lnTo>
                    <a:pt x="36" y="4"/>
                  </a:lnTo>
                  <a:lnTo>
                    <a:pt x="42" y="10"/>
                  </a:lnTo>
                  <a:lnTo>
                    <a:pt x="46" y="18"/>
                  </a:lnTo>
                  <a:lnTo>
                    <a:pt x="98" y="318"/>
                  </a:lnTo>
                  <a:lnTo>
                    <a:pt x="98" y="318"/>
                  </a:lnTo>
                  <a:lnTo>
                    <a:pt x="98" y="326"/>
                  </a:lnTo>
                  <a:lnTo>
                    <a:pt x="94" y="334"/>
                  </a:lnTo>
                  <a:lnTo>
                    <a:pt x="88" y="340"/>
                  </a:lnTo>
                  <a:lnTo>
                    <a:pt x="80" y="344"/>
                  </a:lnTo>
                  <a:lnTo>
                    <a:pt x="80" y="344"/>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09" name="Freeform 199"/>
            <p:cNvSpPr/>
            <p:nvPr/>
          </p:nvSpPr>
          <p:spPr bwMode="auto">
            <a:xfrm>
              <a:off x="5466087" y="1986726"/>
              <a:ext cx="193589" cy="304212"/>
            </a:xfrm>
            <a:custGeom>
              <a:avLst/>
              <a:gdLst>
                <a:gd name="T0" fmla="*/ 186 w 196"/>
                <a:gd name="T1" fmla="*/ 304 h 308"/>
                <a:gd name="T2" fmla="*/ 186 w 196"/>
                <a:gd name="T3" fmla="*/ 304 h 308"/>
                <a:gd name="T4" fmla="*/ 186 w 196"/>
                <a:gd name="T5" fmla="*/ 304 h 308"/>
                <a:gd name="T6" fmla="*/ 176 w 196"/>
                <a:gd name="T7" fmla="*/ 308 h 308"/>
                <a:gd name="T8" fmla="*/ 168 w 196"/>
                <a:gd name="T9" fmla="*/ 308 h 308"/>
                <a:gd name="T10" fmla="*/ 160 w 196"/>
                <a:gd name="T11" fmla="*/ 304 h 308"/>
                <a:gd name="T12" fmla="*/ 154 w 196"/>
                <a:gd name="T13" fmla="*/ 296 h 308"/>
                <a:gd name="T14" fmla="*/ 2 w 196"/>
                <a:gd name="T15" fmla="*/ 34 h 308"/>
                <a:gd name="T16" fmla="*/ 2 w 196"/>
                <a:gd name="T17" fmla="*/ 34 h 308"/>
                <a:gd name="T18" fmla="*/ 0 w 196"/>
                <a:gd name="T19" fmla="*/ 26 h 308"/>
                <a:gd name="T20" fmla="*/ 0 w 196"/>
                <a:gd name="T21" fmla="*/ 16 h 308"/>
                <a:gd name="T22" fmla="*/ 4 w 196"/>
                <a:gd name="T23" fmla="*/ 8 h 308"/>
                <a:gd name="T24" fmla="*/ 12 w 196"/>
                <a:gd name="T25" fmla="*/ 2 h 308"/>
                <a:gd name="T26" fmla="*/ 12 w 196"/>
                <a:gd name="T27" fmla="*/ 2 h 308"/>
                <a:gd name="T28" fmla="*/ 12 w 196"/>
                <a:gd name="T29" fmla="*/ 2 h 308"/>
                <a:gd name="T30" fmla="*/ 20 w 196"/>
                <a:gd name="T31" fmla="*/ 0 h 308"/>
                <a:gd name="T32" fmla="*/ 28 w 196"/>
                <a:gd name="T33" fmla="*/ 0 h 308"/>
                <a:gd name="T34" fmla="*/ 36 w 196"/>
                <a:gd name="T35" fmla="*/ 4 h 308"/>
                <a:gd name="T36" fmla="*/ 42 w 196"/>
                <a:gd name="T37" fmla="*/ 12 h 308"/>
                <a:gd name="T38" fmla="*/ 194 w 196"/>
                <a:gd name="T39" fmla="*/ 274 h 308"/>
                <a:gd name="T40" fmla="*/ 194 w 196"/>
                <a:gd name="T41" fmla="*/ 274 h 308"/>
                <a:gd name="T42" fmla="*/ 196 w 196"/>
                <a:gd name="T43" fmla="*/ 282 h 308"/>
                <a:gd name="T44" fmla="*/ 196 w 196"/>
                <a:gd name="T45" fmla="*/ 292 h 308"/>
                <a:gd name="T46" fmla="*/ 192 w 196"/>
                <a:gd name="T47" fmla="*/ 298 h 308"/>
                <a:gd name="T48" fmla="*/ 186 w 196"/>
                <a:gd name="T49" fmla="*/ 304 h 308"/>
                <a:gd name="T50" fmla="*/ 186 w 196"/>
                <a:gd name="T51" fmla="*/ 30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6" h="308">
                  <a:moveTo>
                    <a:pt x="186" y="304"/>
                  </a:moveTo>
                  <a:lnTo>
                    <a:pt x="186" y="304"/>
                  </a:lnTo>
                  <a:lnTo>
                    <a:pt x="186" y="304"/>
                  </a:lnTo>
                  <a:lnTo>
                    <a:pt x="176" y="308"/>
                  </a:lnTo>
                  <a:lnTo>
                    <a:pt x="168" y="308"/>
                  </a:lnTo>
                  <a:lnTo>
                    <a:pt x="160" y="304"/>
                  </a:lnTo>
                  <a:lnTo>
                    <a:pt x="154" y="296"/>
                  </a:lnTo>
                  <a:lnTo>
                    <a:pt x="2" y="34"/>
                  </a:lnTo>
                  <a:lnTo>
                    <a:pt x="2" y="34"/>
                  </a:lnTo>
                  <a:lnTo>
                    <a:pt x="0" y="26"/>
                  </a:lnTo>
                  <a:lnTo>
                    <a:pt x="0" y="16"/>
                  </a:lnTo>
                  <a:lnTo>
                    <a:pt x="4" y="8"/>
                  </a:lnTo>
                  <a:lnTo>
                    <a:pt x="12" y="2"/>
                  </a:lnTo>
                  <a:lnTo>
                    <a:pt x="12" y="2"/>
                  </a:lnTo>
                  <a:lnTo>
                    <a:pt x="12" y="2"/>
                  </a:lnTo>
                  <a:lnTo>
                    <a:pt x="20" y="0"/>
                  </a:lnTo>
                  <a:lnTo>
                    <a:pt x="28" y="0"/>
                  </a:lnTo>
                  <a:lnTo>
                    <a:pt x="36" y="4"/>
                  </a:lnTo>
                  <a:lnTo>
                    <a:pt x="42" y="12"/>
                  </a:lnTo>
                  <a:lnTo>
                    <a:pt x="194" y="274"/>
                  </a:lnTo>
                  <a:lnTo>
                    <a:pt x="194" y="274"/>
                  </a:lnTo>
                  <a:lnTo>
                    <a:pt x="196" y="282"/>
                  </a:lnTo>
                  <a:lnTo>
                    <a:pt x="196" y="292"/>
                  </a:lnTo>
                  <a:lnTo>
                    <a:pt x="192" y="298"/>
                  </a:lnTo>
                  <a:lnTo>
                    <a:pt x="186" y="304"/>
                  </a:lnTo>
                  <a:lnTo>
                    <a:pt x="186" y="304"/>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1" name="Freeform 200"/>
            <p:cNvSpPr/>
            <p:nvPr/>
          </p:nvSpPr>
          <p:spPr bwMode="auto">
            <a:xfrm>
              <a:off x="6198960" y="1848447"/>
              <a:ext cx="94819" cy="339769"/>
            </a:xfrm>
            <a:custGeom>
              <a:avLst/>
              <a:gdLst>
                <a:gd name="T0" fmla="*/ 18 w 96"/>
                <a:gd name="T1" fmla="*/ 344 h 344"/>
                <a:gd name="T2" fmla="*/ 18 w 96"/>
                <a:gd name="T3" fmla="*/ 344 h 344"/>
                <a:gd name="T4" fmla="*/ 18 w 96"/>
                <a:gd name="T5" fmla="*/ 344 h 344"/>
                <a:gd name="T6" fmla="*/ 10 w 96"/>
                <a:gd name="T7" fmla="*/ 340 h 344"/>
                <a:gd name="T8" fmla="*/ 2 w 96"/>
                <a:gd name="T9" fmla="*/ 334 h 344"/>
                <a:gd name="T10" fmla="*/ 0 w 96"/>
                <a:gd name="T11" fmla="*/ 326 h 344"/>
                <a:gd name="T12" fmla="*/ 0 w 96"/>
                <a:gd name="T13" fmla="*/ 318 h 344"/>
                <a:gd name="T14" fmla="*/ 52 w 96"/>
                <a:gd name="T15" fmla="*/ 18 h 344"/>
                <a:gd name="T16" fmla="*/ 52 w 96"/>
                <a:gd name="T17" fmla="*/ 18 h 344"/>
                <a:gd name="T18" fmla="*/ 54 w 96"/>
                <a:gd name="T19" fmla="*/ 10 h 344"/>
                <a:gd name="T20" fmla="*/ 62 w 96"/>
                <a:gd name="T21" fmla="*/ 4 h 344"/>
                <a:gd name="T22" fmla="*/ 70 w 96"/>
                <a:gd name="T23" fmla="*/ 0 h 344"/>
                <a:gd name="T24" fmla="*/ 78 w 96"/>
                <a:gd name="T25" fmla="*/ 0 h 344"/>
                <a:gd name="T26" fmla="*/ 78 w 96"/>
                <a:gd name="T27" fmla="*/ 0 h 344"/>
                <a:gd name="T28" fmla="*/ 78 w 96"/>
                <a:gd name="T29" fmla="*/ 0 h 344"/>
                <a:gd name="T30" fmla="*/ 86 w 96"/>
                <a:gd name="T31" fmla="*/ 4 h 344"/>
                <a:gd name="T32" fmla="*/ 92 w 96"/>
                <a:gd name="T33" fmla="*/ 10 h 344"/>
                <a:gd name="T34" fmla="*/ 96 w 96"/>
                <a:gd name="T35" fmla="*/ 18 h 344"/>
                <a:gd name="T36" fmla="*/ 96 w 96"/>
                <a:gd name="T37" fmla="*/ 26 h 344"/>
                <a:gd name="T38" fmla="*/ 44 w 96"/>
                <a:gd name="T39" fmla="*/ 326 h 344"/>
                <a:gd name="T40" fmla="*/ 44 w 96"/>
                <a:gd name="T41" fmla="*/ 326 h 344"/>
                <a:gd name="T42" fmla="*/ 40 w 96"/>
                <a:gd name="T43" fmla="*/ 334 h 344"/>
                <a:gd name="T44" fmla="*/ 34 w 96"/>
                <a:gd name="T45" fmla="*/ 340 h 344"/>
                <a:gd name="T46" fmla="*/ 26 w 96"/>
                <a:gd name="T47" fmla="*/ 344 h 344"/>
                <a:gd name="T48" fmla="*/ 18 w 96"/>
                <a:gd name="T49" fmla="*/ 344 h 344"/>
                <a:gd name="T50" fmla="*/ 18 w 96"/>
                <a:gd name="T51"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344">
                  <a:moveTo>
                    <a:pt x="18" y="344"/>
                  </a:moveTo>
                  <a:lnTo>
                    <a:pt x="18" y="344"/>
                  </a:lnTo>
                  <a:lnTo>
                    <a:pt x="18" y="344"/>
                  </a:lnTo>
                  <a:lnTo>
                    <a:pt x="10" y="340"/>
                  </a:lnTo>
                  <a:lnTo>
                    <a:pt x="2" y="334"/>
                  </a:lnTo>
                  <a:lnTo>
                    <a:pt x="0" y="326"/>
                  </a:lnTo>
                  <a:lnTo>
                    <a:pt x="0" y="318"/>
                  </a:lnTo>
                  <a:lnTo>
                    <a:pt x="52" y="18"/>
                  </a:lnTo>
                  <a:lnTo>
                    <a:pt x="52" y="18"/>
                  </a:lnTo>
                  <a:lnTo>
                    <a:pt x="54" y="10"/>
                  </a:lnTo>
                  <a:lnTo>
                    <a:pt x="62" y="4"/>
                  </a:lnTo>
                  <a:lnTo>
                    <a:pt x="70" y="0"/>
                  </a:lnTo>
                  <a:lnTo>
                    <a:pt x="78" y="0"/>
                  </a:lnTo>
                  <a:lnTo>
                    <a:pt x="78" y="0"/>
                  </a:lnTo>
                  <a:lnTo>
                    <a:pt x="78" y="0"/>
                  </a:lnTo>
                  <a:lnTo>
                    <a:pt x="86" y="4"/>
                  </a:lnTo>
                  <a:lnTo>
                    <a:pt x="92" y="10"/>
                  </a:lnTo>
                  <a:lnTo>
                    <a:pt x="96" y="18"/>
                  </a:lnTo>
                  <a:lnTo>
                    <a:pt x="96" y="26"/>
                  </a:lnTo>
                  <a:lnTo>
                    <a:pt x="44" y="326"/>
                  </a:lnTo>
                  <a:lnTo>
                    <a:pt x="44" y="326"/>
                  </a:lnTo>
                  <a:lnTo>
                    <a:pt x="40" y="334"/>
                  </a:lnTo>
                  <a:lnTo>
                    <a:pt x="34" y="340"/>
                  </a:lnTo>
                  <a:lnTo>
                    <a:pt x="26" y="344"/>
                  </a:lnTo>
                  <a:lnTo>
                    <a:pt x="18" y="344"/>
                  </a:lnTo>
                  <a:lnTo>
                    <a:pt x="18" y="344"/>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2" name="Freeform 201"/>
            <p:cNvSpPr/>
            <p:nvPr/>
          </p:nvSpPr>
          <p:spPr bwMode="auto">
            <a:xfrm>
              <a:off x="6479467" y="1986724"/>
              <a:ext cx="195565" cy="304212"/>
            </a:xfrm>
            <a:custGeom>
              <a:avLst/>
              <a:gdLst>
                <a:gd name="T0" fmla="*/ 12 w 198"/>
                <a:gd name="T1" fmla="*/ 304 h 308"/>
                <a:gd name="T2" fmla="*/ 12 w 198"/>
                <a:gd name="T3" fmla="*/ 304 h 308"/>
                <a:gd name="T4" fmla="*/ 12 w 198"/>
                <a:gd name="T5" fmla="*/ 304 h 308"/>
                <a:gd name="T6" fmla="*/ 4 w 198"/>
                <a:gd name="T7" fmla="*/ 298 h 308"/>
                <a:gd name="T8" fmla="*/ 2 w 198"/>
                <a:gd name="T9" fmla="*/ 292 h 308"/>
                <a:gd name="T10" fmla="*/ 0 w 198"/>
                <a:gd name="T11" fmla="*/ 282 h 308"/>
                <a:gd name="T12" fmla="*/ 4 w 198"/>
                <a:gd name="T13" fmla="*/ 274 h 308"/>
                <a:gd name="T14" fmla="*/ 154 w 198"/>
                <a:gd name="T15" fmla="*/ 12 h 308"/>
                <a:gd name="T16" fmla="*/ 154 w 198"/>
                <a:gd name="T17" fmla="*/ 12 h 308"/>
                <a:gd name="T18" fmla="*/ 160 w 198"/>
                <a:gd name="T19" fmla="*/ 4 h 308"/>
                <a:gd name="T20" fmla="*/ 168 w 198"/>
                <a:gd name="T21" fmla="*/ 0 h 308"/>
                <a:gd name="T22" fmla="*/ 178 w 198"/>
                <a:gd name="T23" fmla="*/ 0 h 308"/>
                <a:gd name="T24" fmla="*/ 186 w 198"/>
                <a:gd name="T25" fmla="*/ 2 h 308"/>
                <a:gd name="T26" fmla="*/ 186 w 198"/>
                <a:gd name="T27" fmla="*/ 2 h 308"/>
                <a:gd name="T28" fmla="*/ 186 w 198"/>
                <a:gd name="T29" fmla="*/ 2 h 308"/>
                <a:gd name="T30" fmla="*/ 192 w 198"/>
                <a:gd name="T31" fmla="*/ 8 h 308"/>
                <a:gd name="T32" fmla="*/ 196 w 198"/>
                <a:gd name="T33" fmla="*/ 16 h 308"/>
                <a:gd name="T34" fmla="*/ 198 w 198"/>
                <a:gd name="T35" fmla="*/ 26 h 308"/>
                <a:gd name="T36" fmla="*/ 194 w 198"/>
                <a:gd name="T37" fmla="*/ 34 h 308"/>
                <a:gd name="T38" fmla="*/ 44 w 198"/>
                <a:gd name="T39" fmla="*/ 296 h 308"/>
                <a:gd name="T40" fmla="*/ 44 w 198"/>
                <a:gd name="T41" fmla="*/ 296 h 308"/>
                <a:gd name="T42" fmla="*/ 38 w 198"/>
                <a:gd name="T43" fmla="*/ 304 h 308"/>
                <a:gd name="T44" fmla="*/ 30 w 198"/>
                <a:gd name="T45" fmla="*/ 308 h 308"/>
                <a:gd name="T46" fmla="*/ 20 w 198"/>
                <a:gd name="T47" fmla="*/ 308 h 308"/>
                <a:gd name="T48" fmla="*/ 12 w 198"/>
                <a:gd name="T49" fmla="*/ 304 h 308"/>
                <a:gd name="T50" fmla="*/ 12 w 198"/>
                <a:gd name="T51" fmla="*/ 30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308">
                  <a:moveTo>
                    <a:pt x="12" y="304"/>
                  </a:moveTo>
                  <a:lnTo>
                    <a:pt x="12" y="304"/>
                  </a:lnTo>
                  <a:lnTo>
                    <a:pt x="12" y="304"/>
                  </a:lnTo>
                  <a:lnTo>
                    <a:pt x="4" y="298"/>
                  </a:lnTo>
                  <a:lnTo>
                    <a:pt x="2" y="292"/>
                  </a:lnTo>
                  <a:lnTo>
                    <a:pt x="0" y="282"/>
                  </a:lnTo>
                  <a:lnTo>
                    <a:pt x="4" y="274"/>
                  </a:lnTo>
                  <a:lnTo>
                    <a:pt x="154" y="12"/>
                  </a:lnTo>
                  <a:lnTo>
                    <a:pt x="154" y="12"/>
                  </a:lnTo>
                  <a:lnTo>
                    <a:pt x="160" y="4"/>
                  </a:lnTo>
                  <a:lnTo>
                    <a:pt x="168" y="0"/>
                  </a:lnTo>
                  <a:lnTo>
                    <a:pt x="178" y="0"/>
                  </a:lnTo>
                  <a:lnTo>
                    <a:pt x="186" y="2"/>
                  </a:lnTo>
                  <a:lnTo>
                    <a:pt x="186" y="2"/>
                  </a:lnTo>
                  <a:lnTo>
                    <a:pt x="186" y="2"/>
                  </a:lnTo>
                  <a:lnTo>
                    <a:pt x="192" y="8"/>
                  </a:lnTo>
                  <a:lnTo>
                    <a:pt x="196" y="16"/>
                  </a:lnTo>
                  <a:lnTo>
                    <a:pt x="198" y="26"/>
                  </a:lnTo>
                  <a:lnTo>
                    <a:pt x="194" y="34"/>
                  </a:lnTo>
                  <a:lnTo>
                    <a:pt x="44" y="296"/>
                  </a:lnTo>
                  <a:lnTo>
                    <a:pt x="44" y="296"/>
                  </a:lnTo>
                  <a:lnTo>
                    <a:pt x="38" y="304"/>
                  </a:lnTo>
                  <a:lnTo>
                    <a:pt x="30" y="308"/>
                  </a:lnTo>
                  <a:lnTo>
                    <a:pt x="20" y="308"/>
                  </a:lnTo>
                  <a:lnTo>
                    <a:pt x="12" y="304"/>
                  </a:lnTo>
                  <a:lnTo>
                    <a:pt x="12" y="304"/>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3" name="Freeform 202"/>
            <p:cNvSpPr/>
            <p:nvPr/>
          </p:nvSpPr>
          <p:spPr bwMode="auto">
            <a:xfrm>
              <a:off x="6710589" y="2247477"/>
              <a:ext cx="272605" cy="237048"/>
            </a:xfrm>
            <a:custGeom>
              <a:avLst/>
              <a:gdLst>
                <a:gd name="T0" fmla="*/ 4 w 276"/>
                <a:gd name="T1" fmla="*/ 232 h 240"/>
                <a:gd name="T2" fmla="*/ 4 w 276"/>
                <a:gd name="T3" fmla="*/ 232 h 240"/>
                <a:gd name="T4" fmla="*/ 4 w 276"/>
                <a:gd name="T5" fmla="*/ 232 h 240"/>
                <a:gd name="T6" fmla="*/ 0 w 276"/>
                <a:gd name="T7" fmla="*/ 224 h 240"/>
                <a:gd name="T8" fmla="*/ 0 w 276"/>
                <a:gd name="T9" fmla="*/ 214 h 240"/>
                <a:gd name="T10" fmla="*/ 2 w 276"/>
                <a:gd name="T11" fmla="*/ 206 h 240"/>
                <a:gd name="T12" fmla="*/ 8 w 276"/>
                <a:gd name="T13" fmla="*/ 198 h 240"/>
                <a:gd name="T14" fmla="*/ 240 w 276"/>
                <a:gd name="T15" fmla="*/ 4 h 240"/>
                <a:gd name="T16" fmla="*/ 240 w 276"/>
                <a:gd name="T17" fmla="*/ 4 h 240"/>
                <a:gd name="T18" fmla="*/ 248 w 276"/>
                <a:gd name="T19" fmla="*/ 0 h 240"/>
                <a:gd name="T20" fmla="*/ 256 w 276"/>
                <a:gd name="T21" fmla="*/ 0 h 240"/>
                <a:gd name="T22" fmla="*/ 264 w 276"/>
                <a:gd name="T23" fmla="*/ 2 h 240"/>
                <a:gd name="T24" fmla="*/ 272 w 276"/>
                <a:gd name="T25" fmla="*/ 8 h 240"/>
                <a:gd name="T26" fmla="*/ 272 w 276"/>
                <a:gd name="T27" fmla="*/ 8 h 240"/>
                <a:gd name="T28" fmla="*/ 272 w 276"/>
                <a:gd name="T29" fmla="*/ 8 h 240"/>
                <a:gd name="T30" fmla="*/ 276 w 276"/>
                <a:gd name="T31" fmla="*/ 16 h 240"/>
                <a:gd name="T32" fmla="*/ 276 w 276"/>
                <a:gd name="T33" fmla="*/ 24 h 240"/>
                <a:gd name="T34" fmla="*/ 274 w 276"/>
                <a:gd name="T35" fmla="*/ 32 h 240"/>
                <a:gd name="T36" fmla="*/ 268 w 276"/>
                <a:gd name="T37" fmla="*/ 40 h 240"/>
                <a:gd name="T38" fmla="*/ 36 w 276"/>
                <a:gd name="T39" fmla="*/ 234 h 240"/>
                <a:gd name="T40" fmla="*/ 36 w 276"/>
                <a:gd name="T41" fmla="*/ 234 h 240"/>
                <a:gd name="T42" fmla="*/ 28 w 276"/>
                <a:gd name="T43" fmla="*/ 238 h 240"/>
                <a:gd name="T44" fmla="*/ 20 w 276"/>
                <a:gd name="T45" fmla="*/ 240 h 240"/>
                <a:gd name="T46" fmla="*/ 12 w 276"/>
                <a:gd name="T47" fmla="*/ 236 h 240"/>
                <a:gd name="T48" fmla="*/ 4 w 276"/>
                <a:gd name="T49" fmla="*/ 232 h 240"/>
                <a:gd name="T50" fmla="*/ 4 w 276"/>
                <a:gd name="T51" fmla="*/ 23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240">
                  <a:moveTo>
                    <a:pt x="4" y="232"/>
                  </a:moveTo>
                  <a:lnTo>
                    <a:pt x="4" y="232"/>
                  </a:lnTo>
                  <a:lnTo>
                    <a:pt x="4" y="232"/>
                  </a:lnTo>
                  <a:lnTo>
                    <a:pt x="0" y="224"/>
                  </a:lnTo>
                  <a:lnTo>
                    <a:pt x="0" y="214"/>
                  </a:lnTo>
                  <a:lnTo>
                    <a:pt x="2" y="206"/>
                  </a:lnTo>
                  <a:lnTo>
                    <a:pt x="8" y="198"/>
                  </a:lnTo>
                  <a:lnTo>
                    <a:pt x="240" y="4"/>
                  </a:lnTo>
                  <a:lnTo>
                    <a:pt x="240" y="4"/>
                  </a:lnTo>
                  <a:lnTo>
                    <a:pt x="248" y="0"/>
                  </a:lnTo>
                  <a:lnTo>
                    <a:pt x="256" y="0"/>
                  </a:lnTo>
                  <a:lnTo>
                    <a:pt x="264" y="2"/>
                  </a:lnTo>
                  <a:lnTo>
                    <a:pt x="272" y="8"/>
                  </a:lnTo>
                  <a:lnTo>
                    <a:pt x="272" y="8"/>
                  </a:lnTo>
                  <a:lnTo>
                    <a:pt x="272" y="8"/>
                  </a:lnTo>
                  <a:lnTo>
                    <a:pt x="276" y="16"/>
                  </a:lnTo>
                  <a:lnTo>
                    <a:pt x="276" y="24"/>
                  </a:lnTo>
                  <a:lnTo>
                    <a:pt x="274" y="32"/>
                  </a:lnTo>
                  <a:lnTo>
                    <a:pt x="268" y="40"/>
                  </a:lnTo>
                  <a:lnTo>
                    <a:pt x="36" y="234"/>
                  </a:lnTo>
                  <a:lnTo>
                    <a:pt x="36" y="234"/>
                  </a:lnTo>
                  <a:lnTo>
                    <a:pt x="28" y="238"/>
                  </a:lnTo>
                  <a:lnTo>
                    <a:pt x="20" y="240"/>
                  </a:lnTo>
                  <a:lnTo>
                    <a:pt x="12" y="236"/>
                  </a:lnTo>
                  <a:lnTo>
                    <a:pt x="4" y="232"/>
                  </a:lnTo>
                  <a:lnTo>
                    <a:pt x="4" y="232"/>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14" name="Freeform 203"/>
            <p:cNvSpPr/>
            <p:nvPr/>
          </p:nvSpPr>
          <p:spPr bwMode="auto">
            <a:xfrm>
              <a:off x="5155944" y="2247479"/>
              <a:ext cx="274581" cy="237048"/>
            </a:xfrm>
            <a:custGeom>
              <a:avLst/>
              <a:gdLst>
                <a:gd name="T0" fmla="*/ 272 w 278"/>
                <a:gd name="T1" fmla="*/ 232 h 240"/>
                <a:gd name="T2" fmla="*/ 272 w 278"/>
                <a:gd name="T3" fmla="*/ 232 h 240"/>
                <a:gd name="T4" fmla="*/ 272 w 278"/>
                <a:gd name="T5" fmla="*/ 232 h 240"/>
                <a:gd name="T6" fmla="*/ 266 w 278"/>
                <a:gd name="T7" fmla="*/ 236 h 240"/>
                <a:gd name="T8" fmla="*/ 258 w 278"/>
                <a:gd name="T9" fmla="*/ 240 h 240"/>
                <a:gd name="T10" fmla="*/ 248 w 278"/>
                <a:gd name="T11" fmla="*/ 238 h 240"/>
                <a:gd name="T12" fmla="*/ 240 w 278"/>
                <a:gd name="T13" fmla="*/ 234 h 240"/>
                <a:gd name="T14" fmla="*/ 8 w 278"/>
                <a:gd name="T15" fmla="*/ 40 h 240"/>
                <a:gd name="T16" fmla="*/ 8 w 278"/>
                <a:gd name="T17" fmla="*/ 40 h 240"/>
                <a:gd name="T18" fmla="*/ 2 w 278"/>
                <a:gd name="T19" fmla="*/ 32 h 240"/>
                <a:gd name="T20" fmla="*/ 0 w 278"/>
                <a:gd name="T21" fmla="*/ 24 h 240"/>
                <a:gd name="T22" fmla="*/ 2 w 278"/>
                <a:gd name="T23" fmla="*/ 16 h 240"/>
                <a:gd name="T24" fmla="*/ 6 w 278"/>
                <a:gd name="T25" fmla="*/ 8 h 240"/>
                <a:gd name="T26" fmla="*/ 6 w 278"/>
                <a:gd name="T27" fmla="*/ 8 h 240"/>
                <a:gd name="T28" fmla="*/ 6 w 278"/>
                <a:gd name="T29" fmla="*/ 8 h 240"/>
                <a:gd name="T30" fmla="*/ 12 w 278"/>
                <a:gd name="T31" fmla="*/ 2 h 240"/>
                <a:gd name="T32" fmla="*/ 22 w 278"/>
                <a:gd name="T33" fmla="*/ 0 h 240"/>
                <a:gd name="T34" fmla="*/ 30 w 278"/>
                <a:gd name="T35" fmla="*/ 0 h 240"/>
                <a:gd name="T36" fmla="*/ 38 w 278"/>
                <a:gd name="T37" fmla="*/ 4 h 240"/>
                <a:gd name="T38" fmla="*/ 270 w 278"/>
                <a:gd name="T39" fmla="*/ 198 h 240"/>
                <a:gd name="T40" fmla="*/ 270 w 278"/>
                <a:gd name="T41" fmla="*/ 198 h 240"/>
                <a:gd name="T42" fmla="*/ 276 w 278"/>
                <a:gd name="T43" fmla="*/ 206 h 240"/>
                <a:gd name="T44" fmla="*/ 278 w 278"/>
                <a:gd name="T45" fmla="*/ 214 h 240"/>
                <a:gd name="T46" fmla="*/ 278 w 278"/>
                <a:gd name="T47" fmla="*/ 224 h 240"/>
                <a:gd name="T48" fmla="*/ 272 w 278"/>
                <a:gd name="T49" fmla="*/ 232 h 240"/>
                <a:gd name="T50" fmla="*/ 272 w 278"/>
                <a:gd name="T51" fmla="*/ 23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8" h="240">
                  <a:moveTo>
                    <a:pt x="272" y="232"/>
                  </a:moveTo>
                  <a:lnTo>
                    <a:pt x="272" y="232"/>
                  </a:lnTo>
                  <a:lnTo>
                    <a:pt x="272" y="232"/>
                  </a:lnTo>
                  <a:lnTo>
                    <a:pt x="266" y="236"/>
                  </a:lnTo>
                  <a:lnTo>
                    <a:pt x="258" y="240"/>
                  </a:lnTo>
                  <a:lnTo>
                    <a:pt x="248" y="238"/>
                  </a:lnTo>
                  <a:lnTo>
                    <a:pt x="240" y="234"/>
                  </a:lnTo>
                  <a:lnTo>
                    <a:pt x="8" y="40"/>
                  </a:lnTo>
                  <a:lnTo>
                    <a:pt x="8" y="40"/>
                  </a:lnTo>
                  <a:lnTo>
                    <a:pt x="2" y="32"/>
                  </a:lnTo>
                  <a:lnTo>
                    <a:pt x="0" y="24"/>
                  </a:lnTo>
                  <a:lnTo>
                    <a:pt x="2" y="16"/>
                  </a:lnTo>
                  <a:lnTo>
                    <a:pt x="6" y="8"/>
                  </a:lnTo>
                  <a:lnTo>
                    <a:pt x="6" y="8"/>
                  </a:lnTo>
                  <a:lnTo>
                    <a:pt x="6" y="8"/>
                  </a:lnTo>
                  <a:lnTo>
                    <a:pt x="12" y="2"/>
                  </a:lnTo>
                  <a:lnTo>
                    <a:pt x="22" y="0"/>
                  </a:lnTo>
                  <a:lnTo>
                    <a:pt x="30" y="0"/>
                  </a:lnTo>
                  <a:lnTo>
                    <a:pt x="38" y="4"/>
                  </a:lnTo>
                  <a:lnTo>
                    <a:pt x="270" y="198"/>
                  </a:lnTo>
                  <a:lnTo>
                    <a:pt x="270" y="198"/>
                  </a:lnTo>
                  <a:lnTo>
                    <a:pt x="276" y="206"/>
                  </a:lnTo>
                  <a:lnTo>
                    <a:pt x="278" y="214"/>
                  </a:lnTo>
                  <a:lnTo>
                    <a:pt x="278" y="224"/>
                  </a:lnTo>
                  <a:lnTo>
                    <a:pt x="272" y="232"/>
                  </a:lnTo>
                  <a:lnTo>
                    <a:pt x="272" y="232"/>
                  </a:lnTo>
                  <a:close/>
                </a:path>
              </a:pathLst>
            </a:custGeom>
            <a:solidFill>
              <a:srgbClr val="B0B6CE"/>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83" name="Rectangle 252"/>
            <p:cNvSpPr/>
            <p:nvPr/>
          </p:nvSpPr>
          <p:spPr>
            <a:xfrm>
              <a:off x="5430529" y="3283595"/>
              <a:ext cx="1280060" cy="261610"/>
            </a:xfrm>
            <a:prstGeom prst="rect">
              <a:avLst/>
            </a:prstGeom>
          </p:spPr>
          <p:txBody>
            <a:bodyPr wrap="square" anchor="ctr">
              <a:spAutoFit/>
            </a:bodyPr>
            <a:lstStyle/>
            <a:p>
              <a:pPr algn="ctr">
                <a:spcAft>
                  <a:spcPts val="600"/>
                </a:spcAft>
              </a:pPr>
              <a:r>
                <a:rPr lang="zh-CN" altLang="en-US" sz="1100" dirty="0">
                  <a:solidFill>
                    <a:srgbClr val="475174"/>
                  </a:solidFill>
                  <a:latin typeface="+mj-lt"/>
                </a:rPr>
                <a:t>关键词</a:t>
              </a:r>
              <a:endParaRPr lang="id-ID" sz="1100" dirty="0">
                <a:solidFill>
                  <a:srgbClr val="475174"/>
                </a:solidFill>
                <a:latin typeface="+mj-lt"/>
              </a:endParaRPr>
            </a:p>
          </p:txBody>
        </p:sp>
      </p:grpSp>
      <p:sp>
        <p:nvSpPr>
          <p:cNvPr id="159" name="文本框 158"/>
          <p:cNvSpPr txBox="1"/>
          <p:nvPr/>
        </p:nvSpPr>
        <p:spPr>
          <a:xfrm>
            <a:off x="1213531" y="1532177"/>
            <a:ext cx="2106556" cy="784830"/>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60" name="文本框 159"/>
          <p:cNvSpPr txBox="1"/>
          <p:nvPr/>
        </p:nvSpPr>
        <p:spPr>
          <a:xfrm>
            <a:off x="2035185" y="1252778"/>
            <a:ext cx="1284902"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sp>
        <p:nvSpPr>
          <p:cNvPr id="161" name="文本框 160"/>
          <p:cNvSpPr txBox="1"/>
          <p:nvPr/>
        </p:nvSpPr>
        <p:spPr>
          <a:xfrm>
            <a:off x="1213531" y="4344264"/>
            <a:ext cx="2106556" cy="784830"/>
          </a:xfrm>
          <a:prstGeom prst="rect">
            <a:avLst/>
          </a:prstGeom>
          <a:no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62" name="文本框 161"/>
          <p:cNvSpPr txBox="1"/>
          <p:nvPr/>
        </p:nvSpPr>
        <p:spPr>
          <a:xfrm>
            <a:off x="2035185" y="4064865"/>
            <a:ext cx="1284902" cy="338554"/>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p>
        </p:txBody>
      </p:sp>
      <p:cxnSp>
        <p:nvCxnSpPr>
          <p:cNvPr id="7" name="直接连接符 6">
            <a:extLst>
              <a:ext uri="{FF2B5EF4-FFF2-40B4-BE49-F238E27FC236}">
                <a16:creationId xmlns:a16="http://schemas.microsoft.com/office/drawing/2014/main" id="{76DC5310-1579-D6BA-FD19-CDB934DA9FFD}"/>
              </a:ext>
            </a:extLst>
          </p:cNvPr>
          <p:cNvCxnSpPr>
            <a:cxnSpLocks/>
          </p:cNvCxnSpPr>
          <p:nvPr/>
        </p:nvCxnSpPr>
        <p:spPr>
          <a:xfrm flipV="1">
            <a:off x="7011940" y="1759777"/>
            <a:ext cx="617033" cy="476673"/>
          </a:xfrm>
          <a:prstGeom prst="line">
            <a:avLst/>
          </a:prstGeom>
          <a:ln>
            <a:solidFill>
              <a:schemeClr val="bg1">
                <a:lumMod val="75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64870518-2A07-E5F4-0ABF-D0EC6B0A8399}"/>
              </a:ext>
            </a:extLst>
          </p:cNvPr>
          <p:cNvCxnSpPr>
            <a:cxnSpLocks/>
          </p:cNvCxnSpPr>
          <p:nvPr/>
        </p:nvCxnSpPr>
        <p:spPr>
          <a:xfrm>
            <a:off x="7011940" y="3516296"/>
            <a:ext cx="617033" cy="476673"/>
          </a:xfrm>
          <a:prstGeom prst="line">
            <a:avLst/>
          </a:prstGeom>
          <a:ln>
            <a:solidFill>
              <a:schemeClr val="bg1">
                <a:lumMod val="75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44DF2E2E-023C-3203-2741-B9E3E6B53A29}"/>
              </a:ext>
            </a:extLst>
          </p:cNvPr>
          <p:cNvCxnSpPr>
            <a:cxnSpLocks/>
          </p:cNvCxnSpPr>
          <p:nvPr/>
        </p:nvCxnSpPr>
        <p:spPr>
          <a:xfrm flipH="1" flipV="1">
            <a:off x="4466744" y="1759777"/>
            <a:ext cx="617033" cy="476673"/>
          </a:xfrm>
          <a:prstGeom prst="line">
            <a:avLst/>
          </a:prstGeom>
          <a:ln>
            <a:solidFill>
              <a:schemeClr val="bg1">
                <a:lumMod val="75000"/>
              </a:schemeClr>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953DDFC-FC62-B582-8926-1621ABF83B90}"/>
              </a:ext>
            </a:extLst>
          </p:cNvPr>
          <p:cNvCxnSpPr>
            <a:cxnSpLocks/>
          </p:cNvCxnSpPr>
          <p:nvPr/>
        </p:nvCxnSpPr>
        <p:spPr>
          <a:xfrm flipH="1">
            <a:off x="4466744" y="3516296"/>
            <a:ext cx="617033" cy="476673"/>
          </a:xfrm>
          <a:prstGeom prst="line">
            <a:avLst/>
          </a:prstGeom>
          <a:ln>
            <a:solidFill>
              <a:schemeClr val="bg1">
                <a:lumMod val="75000"/>
              </a:schemeClr>
            </a:solidFill>
            <a:prstDash val="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909B0E50-73D8-5AB4-190C-FA0DB5180779}"/>
              </a:ext>
            </a:extLst>
          </p:cNvPr>
          <p:cNvGrpSpPr/>
          <p:nvPr/>
        </p:nvGrpSpPr>
        <p:grpSpPr>
          <a:xfrm>
            <a:off x="7642979" y="1947267"/>
            <a:ext cx="2966425" cy="816522"/>
            <a:chOff x="283598" y="1906534"/>
            <a:chExt cx="2966425" cy="816522"/>
          </a:xfrm>
        </p:grpSpPr>
        <p:sp>
          <p:nvSpPr>
            <p:cNvPr id="15" name="文本框 14">
              <a:extLst>
                <a:ext uri="{FF2B5EF4-FFF2-40B4-BE49-F238E27FC236}">
                  <a16:creationId xmlns:a16="http://schemas.microsoft.com/office/drawing/2014/main" id="{B076F87D-B8CA-CBCD-D10C-301D4E37409F}"/>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6" name="文本框 15">
              <a:extLst>
                <a:ext uri="{FF2B5EF4-FFF2-40B4-BE49-F238E27FC236}">
                  <a16:creationId xmlns:a16="http://schemas.microsoft.com/office/drawing/2014/main" id="{FBF280F0-0627-3BE1-BD74-93836AF26E7E}"/>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17" name="组合 16">
            <a:extLst>
              <a:ext uri="{FF2B5EF4-FFF2-40B4-BE49-F238E27FC236}">
                <a16:creationId xmlns:a16="http://schemas.microsoft.com/office/drawing/2014/main" id="{4E45F50B-F178-CBC7-AC53-A8F61C4D9F89}"/>
              </a:ext>
            </a:extLst>
          </p:cNvPr>
          <p:cNvGrpSpPr/>
          <p:nvPr/>
        </p:nvGrpSpPr>
        <p:grpSpPr>
          <a:xfrm>
            <a:off x="1481521" y="1947267"/>
            <a:ext cx="2984539" cy="816522"/>
            <a:chOff x="283598" y="1906534"/>
            <a:chExt cx="2984539" cy="816522"/>
          </a:xfrm>
        </p:grpSpPr>
        <p:sp>
          <p:nvSpPr>
            <p:cNvPr id="18" name="文本框 17">
              <a:extLst>
                <a:ext uri="{FF2B5EF4-FFF2-40B4-BE49-F238E27FC236}">
                  <a16:creationId xmlns:a16="http://schemas.microsoft.com/office/drawing/2014/main" id="{DA229E72-10C0-3CB2-6235-8E69DF6CEEE9}"/>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9" name="文本框 18">
              <a:extLst>
                <a:ext uri="{FF2B5EF4-FFF2-40B4-BE49-F238E27FC236}">
                  <a16:creationId xmlns:a16="http://schemas.microsoft.com/office/drawing/2014/main" id="{38EA8490-1AC9-D499-4D6F-71661F52ECC2}"/>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20" name="组合 19">
            <a:extLst>
              <a:ext uri="{FF2B5EF4-FFF2-40B4-BE49-F238E27FC236}">
                <a16:creationId xmlns:a16="http://schemas.microsoft.com/office/drawing/2014/main" id="{33619474-17B6-E932-899F-D0751C928130}"/>
              </a:ext>
            </a:extLst>
          </p:cNvPr>
          <p:cNvGrpSpPr/>
          <p:nvPr/>
        </p:nvGrpSpPr>
        <p:grpSpPr>
          <a:xfrm>
            <a:off x="7642979" y="4510902"/>
            <a:ext cx="2966425" cy="816522"/>
            <a:chOff x="283598" y="1906534"/>
            <a:chExt cx="2966425" cy="816522"/>
          </a:xfrm>
        </p:grpSpPr>
        <p:sp>
          <p:nvSpPr>
            <p:cNvPr id="21" name="文本框 20">
              <a:extLst>
                <a:ext uri="{FF2B5EF4-FFF2-40B4-BE49-F238E27FC236}">
                  <a16:creationId xmlns:a16="http://schemas.microsoft.com/office/drawing/2014/main" id="{8D00555F-51B8-BA7F-4F46-963BA9415C08}"/>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2" name="文本框 21">
              <a:extLst>
                <a:ext uri="{FF2B5EF4-FFF2-40B4-BE49-F238E27FC236}">
                  <a16:creationId xmlns:a16="http://schemas.microsoft.com/office/drawing/2014/main" id="{E881C931-6E98-8657-D820-1A90835FD3FD}"/>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23" name="组合 22">
            <a:extLst>
              <a:ext uri="{FF2B5EF4-FFF2-40B4-BE49-F238E27FC236}">
                <a16:creationId xmlns:a16="http://schemas.microsoft.com/office/drawing/2014/main" id="{8C0E8DEC-6306-0E79-46AB-E2C07ED02ABA}"/>
              </a:ext>
            </a:extLst>
          </p:cNvPr>
          <p:cNvGrpSpPr/>
          <p:nvPr/>
        </p:nvGrpSpPr>
        <p:grpSpPr>
          <a:xfrm>
            <a:off x="1481521" y="4510902"/>
            <a:ext cx="2984539" cy="816522"/>
            <a:chOff x="283598" y="1906534"/>
            <a:chExt cx="2984539" cy="816522"/>
          </a:xfrm>
        </p:grpSpPr>
        <p:sp>
          <p:nvSpPr>
            <p:cNvPr id="24" name="文本框 23">
              <a:extLst>
                <a:ext uri="{FF2B5EF4-FFF2-40B4-BE49-F238E27FC236}">
                  <a16:creationId xmlns:a16="http://schemas.microsoft.com/office/drawing/2014/main" id="{91394B92-EFDA-CCFE-F89C-95C33074ED3D}"/>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6" name="文本框 25">
              <a:extLst>
                <a:ext uri="{FF2B5EF4-FFF2-40B4-BE49-F238E27FC236}">
                  <a16:creationId xmlns:a16="http://schemas.microsoft.com/office/drawing/2014/main" id="{56C7D7F4-2A5B-8AF6-59AF-48CDCD551975}"/>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27" name="组合 26">
            <a:extLst>
              <a:ext uri="{FF2B5EF4-FFF2-40B4-BE49-F238E27FC236}">
                <a16:creationId xmlns:a16="http://schemas.microsoft.com/office/drawing/2014/main" id="{D4A39066-E65D-B633-3C35-E2ABC24B627C}"/>
              </a:ext>
            </a:extLst>
          </p:cNvPr>
          <p:cNvGrpSpPr/>
          <p:nvPr/>
        </p:nvGrpSpPr>
        <p:grpSpPr>
          <a:xfrm>
            <a:off x="0" y="0"/>
            <a:ext cx="3838874" cy="554098"/>
            <a:chOff x="0" y="0"/>
            <a:chExt cx="3838874" cy="554098"/>
          </a:xfrm>
        </p:grpSpPr>
        <p:sp>
          <p:nvSpPr>
            <p:cNvPr id="29" name="任意多边形: 形状 28">
              <a:extLst>
                <a:ext uri="{FF2B5EF4-FFF2-40B4-BE49-F238E27FC236}">
                  <a16:creationId xmlns:a16="http://schemas.microsoft.com/office/drawing/2014/main" id="{04376208-59C3-59C6-C575-70B53038A3EB}"/>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任意多边形: 形状 29">
              <a:extLst>
                <a:ext uri="{FF2B5EF4-FFF2-40B4-BE49-F238E27FC236}">
                  <a16:creationId xmlns:a16="http://schemas.microsoft.com/office/drawing/2014/main" id="{DC8E8F2E-BE17-9700-9A6F-AA965B9F836C}"/>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31" name="文本框 30">
              <a:extLst>
                <a:ext uri="{FF2B5EF4-FFF2-40B4-BE49-F238E27FC236}">
                  <a16:creationId xmlns:a16="http://schemas.microsoft.com/office/drawing/2014/main" id="{1640C517-9E3A-DE28-F0A5-886466BCF5BC}"/>
                </a:ext>
              </a:extLst>
            </p:cNvPr>
            <p:cNvSpPr txBox="1"/>
            <p:nvPr/>
          </p:nvSpPr>
          <p:spPr>
            <a:xfrm>
              <a:off x="96273" y="30878"/>
              <a:ext cx="64633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02</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32" name="文本框 31">
              <a:extLst>
                <a:ext uri="{FF2B5EF4-FFF2-40B4-BE49-F238E27FC236}">
                  <a16:creationId xmlns:a16="http://schemas.microsoft.com/office/drawing/2014/main" id="{F6AEF97A-A812-656B-FD55-435DC867644D}"/>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Tree>
    <p:extLst>
      <p:ext uri="{BB962C8B-B14F-4D97-AF65-F5344CB8AC3E}">
        <p14:creationId xmlns:p14="http://schemas.microsoft.com/office/powerpoint/2010/main" val="1390643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4"/>
          <p:cNvGrpSpPr/>
          <p:nvPr/>
        </p:nvGrpSpPr>
        <p:grpSpPr>
          <a:xfrm>
            <a:off x="3446833" y="1509951"/>
            <a:ext cx="5323734" cy="3310922"/>
            <a:chOff x="1208088" y="3363913"/>
            <a:chExt cx="5354637" cy="3330575"/>
          </a:xfrm>
          <a:solidFill>
            <a:schemeClr val="bg1">
              <a:lumMod val="75000"/>
            </a:schemeClr>
          </a:solidFill>
        </p:grpSpPr>
        <p:sp>
          <p:nvSpPr>
            <p:cNvPr id="17" name="Freeform 1"/>
            <p:cNvSpPr>
              <a:spLocks noChangeArrowheads="1"/>
            </p:cNvSpPr>
            <p:nvPr/>
          </p:nvSpPr>
          <p:spPr bwMode="auto">
            <a:xfrm>
              <a:off x="2503488" y="3363913"/>
              <a:ext cx="461962" cy="731837"/>
            </a:xfrm>
            <a:custGeom>
              <a:avLst/>
              <a:gdLst>
                <a:gd name="T0" fmla="*/ 93 w 1282"/>
                <a:gd name="T1" fmla="*/ 344 h 2032"/>
                <a:gd name="T2" fmla="*/ 93 w 1282"/>
                <a:gd name="T3" fmla="*/ 344 h 2032"/>
                <a:gd name="T4" fmla="*/ 750 w 1282"/>
                <a:gd name="T5" fmla="*/ 1000 h 2032"/>
                <a:gd name="T6" fmla="*/ 93 w 1282"/>
                <a:gd name="T7" fmla="*/ 1656 h 2032"/>
                <a:gd name="T8" fmla="*/ 93 w 1282"/>
                <a:gd name="T9" fmla="*/ 1937 h 2032"/>
                <a:gd name="T10" fmla="*/ 375 w 1282"/>
                <a:gd name="T11" fmla="*/ 1937 h 2032"/>
                <a:gd name="T12" fmla="*/ 1281 w 1282"/>
                <a:gd name="T13" fmla="*/ 1000 h 2032"/>
                <a:gd name="T14" fmla="*/ 375 w 1282"/>
                <a:gd name="T15" fmla="*/ 94 h 2032"/>
                <a:gd name="T16" fmla="*/ 93 w 1282"/>
                <a:gd name="T17" fmla="*/ 94 h 2032"/>
                <a:gd name="T18" fmla="*/ 31 w 1282"/>
                <a:gd name="T19" fmla="*/ 219 h 2032"/>
                <a:gd name="T20" fmla="*/ 93 w 1282"/>
                <a:gd name="T21" fmla="*/ 344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2" h="2032">
                  <a:moveTo>
                    <a:pt x="93" y="344"/>
                  </a:moveTo>
                  <a:lnTo>
                    <a:pt x="93" y="344"/>
                  </a:lnTo>
                  <a:cubicBezTo>
                    <a:pt x="750" y="1000"/>
                    <a:pt x="750" y="1000"/>
                    <a:pt x="750" y="1000"/>
                  </a:cubicBezTo>
                  <a:cubicBezTo>
                    <a:pt x="93" y="1656"/>
                    <a:pt x="93" y="1656"/>
                    <a:pt x="93" y="1656"/>
                  </a:cubicBezTo>
                  <a:cubicBezTo>
                    <a:pt x="0" y="1750"/>
                    <a:pt x="0" y="1875"/>
                    <a:pt x="93" y="1937"/>
                  </a:cubicBezTo>
                  <a:cubicBezTo>
                    <a:pt x="156" y="2031"/>
                    <a:pt x="281" y="2031"/>
                    <a:pt x="375" y="1937"/>
                  </a:cubicBezTo>
                  <a:cubicBezTo>
                    <a:pt x="1281" y="1000"/>
                    <a:pt x="1281" y="1000"/>
                    <a:pt x="1281" y="1000"/>
                  </a:cubicBezTo>
                  <a:cubicBezTo>
                    <a:pt x="375" y="94"/>
                    <a:pt x="375" y="94"/>
                    <a:pt x="375" y="94"/>
                  </a:cubicBezTo>
                  <a:cubicBezTo>
                    <a:pt x="281" y="0"/>
                    <a:pt x="156" y="0"/>
                    <a:pt x="93" y="94"/>
                  </a:cubicBezTo>
                  <a:cubicBezTo>
                    <a:pt x="62" y="125"/>
                    <a:pt x="31" y="156"/>
                    <a:pt x="31" y="219"/>
                  </a:cubicBezTo>
                  <a:cubicBezTo>
                    <a:pt x="31" y="281"/>
                    <a:pt x="62" y="313"/>
                    <a:pt x="93" y="344"/>
                  </a:cubicBezTo>
                </a:path>
              </a:pathLst>
            </a:custGeom>
            <a:grpFill/>
            <a:ln>
              <a:noFill/>
            </a:ln>
            <a:effectLst/>
          </p:spPr>
          <p:txBody>
            <a:bodyPr wrap="none" anchor="ctr"/>
            <a:lstStyle/>
            <a:p>
              <a:endParaRPr lang="en-US" dirty="0">
                <a:latin typeface="Open Sans Light"/>
              </a:endParaRPr>
            </a:p>
          </p:txBody>
        </p:sp>
        <p:sp>
          <p:nvSpPr>
            <p:cNvPr id="18" name="Freeform 2"/>
            <p:cNvSpPr>
              <a:spLocks noChangeArrowheads="1"/>
            </p:cNvSpPr>
            <p:nvPr/>
          </p:nvSpPr>
          <p:spPr bwMode="auto">
            <a:xfrm>
              <a:off x="2514600" y="3657600"/>
              <a:ext cx="146050" cy="146050"/>
            </a:xfrm>
            <a:custGeom>
              <a:avLst/>
              <a:gdLst>
                <a:gd name="T0" fmla="*/ 187 w 407"/>
                <a:gd name="T1" fmla="*/ 406 h 407"/>
                <a:gd name="T2" fmla="*/ 187 w 407"/>
                <a:gd name="T3" fmla="*/ 406 h 407"/>
                <a:gd name="T4" fmla="*/ 0 w 407"/>
                <a:gd name="T5" fmla="*/ 187 h 407"/>
                <a:gd name="T6" fmla="*/ 187 w 407"/>
                <a:gd name="T7" fmla="*/ 0 h 407"/>
                <a:gd name="T8" fmla="*/ 406 w 407"/>
                <a:gd name="T9" fmla="*/ 187 h 407"/>
                <a:gd name="T10" fmla="*/ 187 w 407"/>
                <a:gd name="T11" fmla="*/ 406 h 407"/>
              </a:gdLst>
              <a:ahLst/>
              <a:cxnLst>
                <a:cxn ang="0">
                  <a:pos x="T0" y="T1"/>
                </a:cxn>
                <a:cxn ang="0">
                  <a:pos x="T2" y="T3"/>
                </a:cxn>
                <a:cxn ang="0">
                  <a:pos x="T4" y="T5"/>
                </a:cxn>
                <a:cxn ang="0">
                  <a:pos x="T6" y="T7"/>
                </a:cxn>
                <a:cxn ang="0">
                  <a:pos x="T8" y="T9"/>
                </a:cxn>
                <a:cxn ang="0">
                  <a:pos x="T10" y="T11"/>
                </a:cxn>
              </a:cxnLst>
              <a:rect l="0" t="0" r="r" b="b"/>
              <a:pathLst>
                <a:path w="407" h="407">
                  <a:moveTo>
                    <a:pt x="187" y="406"/>
                  </a:moveTo>
                  <a:lnTo>
                    <a:pt x="187" y="406"/>
                  </a:lnTo>
                  <a:cubicBezTo>
                    <a:pt x="94" y="406"/>
                    <a:pt x="0" y="312"/>
                    <a:pt x="0" y="187"/>
                  </a:cubicBezTo>
                  <a:cubicBezTo>
                    <a:pt x="0" y="93"/>
                    <a:pt x="94" y="0"/>
                    <a:pt x="187" y="0"/>
                  </a:cubicBezTo>
                  <a:cubicBezTo>
                    <a:pt x="312" y="0"/>
                    <a:pt x="406" y="93"/>
                    <a:pt x="406" y="187"/>
                  </a:cubicBezTo>
                  <a:cubicBezTo>
                    <a:pt x="406" y="312"/>
                    <a:pt x="312" y="406"/>
                    <a:pt x="187" y="406"/>
                  </a:cubicBezTo>
                </a:path>
              </a:pathLst>
            </a:custGeom>
            <a:grpFill/>
            <a:ln>
              <a:noFill/>
            </a:ln>
            <a:effectLst/>
          </p:spPr>
          <p:txBody>
            <a:bodyPr wrap="none" anchor="ctr"/>
            <a:lstStyle/>
            <a:p>
              <a:endParaRPr lang="en-US" dirty="0">
                <a:latin typeface="Open Sans Light"/>
              </a:endParaRPr>
            </a:p>
          </p:txBody>
        </p:sp>
        <p:sp>
          <p:nvSpPr>
            <p:cNvPr id="19" name="Freeform 3"/>
            <p:cNvSpPr>
              <a:spLocks noChangeArrowheads="1"/>
            </p:cNvSpPr>
            <p:nvPr/>
          </p:nvSpPr>
          <p:spPr bwMode="auto">
            <a:xfrm>
              <a:off x="2514600" y="6254750"/>
              <a:ext cx="146050" cy="147638"/>
            </a:xfrm>
            <a:custGeom>
              <a:avLst/>
              <a:gdLst>
                <a:gd name="T0" fmla="*/ 187 w 407"/>
                <a:gd name="T1" fmla="*/ 407 h 408"/>
                <a:gd name="T2" fmla="*/ 187 w 407"/>
                <a:gd name="T3" fmla="*/ 407 h 408"/>
                <a:gd name="T4" fmla="*/ 0 w 407"/>
                <a:gd name="T5" fmla="*/ 219 h 408"/>
                <a:gd name="T6" fmla="*/ 187 w 407"/>
                <a:gd name="T7" fmla="*/ 0 h 408"/>
                <a:gd name="T8" fmla="*/ 406 w 407"/>
                <a:gd name="T9" fmla="*/ 219 h 408"/>
                <a:gd name="T10" fmla="*/ 187 w 407"/>
                <a:gd name="T11" fmla="*/ 407 h 408"/>
              </a:gdLst>
              <a:ahLst/>
              <a:cxnLst>
                <a:cxn ang="0">
                  <a:pos x="T0" y="T1"/>
                </a:cxn>
                <a:cxn ang="0">
                  <a:pos x="T2" y="T3"/>
                </a:cxn>
                <a:cxn ang="0">
                  <a:pos x="T4" y="T5"/>
                </a:cxn>
                <a:cxn ang="0">
                  <a:pos x="T6" y="T7"/>
                </a:cxn>
                <a:cxn ang="0">
                  <a:pos x="T8" y="T9"/>
                </a:cxn>
                <a:cxn ang="0">
                  <a:pos x="T10" y="T11"/>
                </a:cxn>
              </a:cxnLst>
              <a:rect l="0" t="0" r="r" b="b"/>
              <a:pathLst>
                <a:path w="407" h="408">
                  <a:moveTo>
                    <a:pt x="187" y="407"/>
                  </a:moveTo>
                  <a:lnTo>
                    <a:pt x="187" y="407"/>
                  </a:lnTo>
                  <a:cubicBezTo>
                    <a:pt x="94" y="407"/>
                    <a:pt x="0" y="313"/>
                    <a:pt x="0" y="219"/>
                  </a:cubicBezTo>
                  <a:cubicBezTo>
                    <a:pt x="0" y="94"/>
                    <a:pt x="94" y="0"/>
                    <a:pt x="187" y="0"/>
                  </a:cubicBezTo>
                  <a:cubicBezTo>
                    <a:pt x="312" y="0"/>
                    <a:pt x="406" y="94"/>
                    <a:pt x="406" y="219"/>
                  </a:cubicBezTo>
                  <a:cubicBezTo>
                    <a:pt x="406" y="313"/>
                    <a:pt x="312" y="407"/>
                    <a:pt x="187" y="407"/>
                  </a:cubicBezTo>
                </a:path>
              </a:pathLst>
            </a:custGeom>
            <a:grpFill/>
            <a:ln>
              <a:noFill/>
            </a:ln>
            <a:effectLst/>
          </p:spPr>
          <p:txBody>
            <a:bodyPr wrap="none" anchor="ctr"/>
            <a:lstStyle/>
            <a:p>
              <a:endParaRPr lang="en-US" dirty="0">
                <a:latin typeface="Open Sans Light"/>
              </a:endParaRPr>
            </a:p>
          </p:txBody>
        </p:sp>
        <p:sp>
          <p:nvSpPr>
            <p:cNvPr id="20" name="Freeform 4"/>
            <p:cNvSpPr>
              <a:spLocks noChangeArrowheads="1"/>
            </p:cNvSpPr>
            <p:nvPr/>
          </p:nvSpPr>
          <p:spPr bwMode="auto">
            <a:xfrm>
              <a:off x="3808413" y="4962525"/>
              <a:ext cx="146050" cy="134938"/>
            </a:xfrm>
            <a:custGeom>
              <a:avLst/>
              <a:gdLst>
                <a:gd name="T0" fmla="*/ 0 w 406"/>
                <a:gd name="T1" fmla="*/ 187 h 375"/>
                <a:gd name="T2" fmla="*/ 0 w 406"/>
                <a:gd name="T3" fmla="*/ 187 h 375"/>
                <a:gd name="T4" fmla="*/ 218 w 406"/>
                <a:gd name="T5" fmla="*/ 0 h 375"/>
                <a:gd name="T6" fmla="*/ 405 w 406"/>
                <a:gd name="T7" fmla="*/ 187 h 375"/>
                <a:gd name="T8" fmla="*/ 218 w 406"/>
                <a:gd name="T9" fmla="*/ 374 h 375"/>
                <a:gd name="T10" fmla="*/ 0 w 406"/>
                <a:gd name="T11" fmla="*/ 187 h 375"/>
              </a:gdLst>
              <a:ahLst/>
              <a:cxnLst>
                <a:cxn ang="0">
                  <a:pos x="T0" y="T1"/>
                </a:cxn>
                <a:cxn ang="0">
                  <a:pos x="T2" y="T3"/>
                </a:cxn>
                <a:cxn ang="0">
                  <a:pos x="T4" y="T5"/>
                </a:cxn>
                <a:cxn ang="0">
                  <a:pos x="T6" y="T7"/>
                </a:cxn>
                <a:cxn ang="0">
                  <a:pos x="T8" y="T9"/>
                </a:cxn>
                <a:cxn ang="0">
                  <a:pos x="T10" y="T11"/>
                </a:cxn>
              </a:cxnLst>
              <a:rect l="0" t="0" r="r" b="b"/>
              <a:pathLst>
                <a:path w="406" h="375">
                  <a:moveTo>
                    <a:pt x="0" y="187"/>
                  </a:moveTo>
                  <a:lnTo>
                    <a:pt x="0" y="187"/>
                  </a:lnTo>
                  <a:cubicBezTo>
                    <a:pt x="0" y="62"/>
                    <a:pt x="93" y="0"/>
                    <a:pt x="218" y="0"/>
                  </a:cubicBezTo>
                  <a:cubicBezTo>
                    <a:pt x="311" y="0"/>
                    <a:pt x="405" y="62"/>
                    <a:pt x="405" y="187"/>
                  </a:cubicBezTo>
                  <a:cubicBezTo>
                    <a:pt x="405" y="280"/>
                    <a:pt x="311" y="374"/>
                    <a:pt x="218" y="374"/>
                  </a:cubicBezTo>
                  <a:cubicBezTo>
                    <a:pt x="93" y="374"/>
                    <a:pt x="0" y="280"/>
                    <a:pt x="0" y="187"/>
                  </a:cubicBezTo>
                </a:path>
              </a:pathLst>
            </a:custGeom>
            <a:grpFill/>
            <a:ln>
              <a:noFill/>
            </a:ln>
            <a:effectLst/>
          </p:spPr>
          <p:txBody>
            <a:bodyPr wrap="none" anchor="ctr"/>
            <a:lstStyle/>
            <a:p>
              <a:endParaRPr lang="en-US" dirty="0">
                <a:latin typeface="Open Sans Light"/>
              </a:endParaRPr>
            </a:p>
          </p:txBody>
        </p:sp>
        <p:sp>
          <p:nvSpPr>
            <p:cNvPr id="21" name="Freeform 5"/>
            <p:cNvSpPr>
              <a:spLocks noChangeArrowheads="1"/>
            </p:cNvSpPr>
            <p:nvPr/>
          </p:nvSpPr>
          <p:spPr bwMode="auto">
            <a:xfrm>
              <a:off x="1208088" y="4962525"/>
              <a:ext cx="146050" cy="134938"/>
            </a:xfrm>
            <a:custGeom>
              <a:avLst/>
              <a:gdLst>
                <a:gd name="T0" fmla="*/ 0 w 407"/>
                <a:gd name="T1" fmla="*/ 187 h 375"/>
                <a:gd name="T2" fmla="*/ 0 w 407"/>
                <a:gd name="T3" fmla="*/ 187 h 375"/>
                <a:gd name="T4" fmla="*/ 219 w 407"/>
                <a:gd name="T5" fmla="*/ 0 h 375"/>
                <a:gd name="T6" fmla="*/ 406 w 407"/>
                <a:gd name="T7" fmla="*/ 187 h 375"/>
                <a:gd name="T8" fmla="*/ 219 w 407"/>
                <a:gd name="T9" fmla="*/ 374 h 375"/>
                <a:gd name="T10" fmla="*/ 0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0" y="187"/>
                  </a:moveTo>
                  <a:lnTo>
                    <a:pt x="0" y="187"/>
                  </a:lnTo>
                  <a:cubicBezTo>
                    <a:pt x="0" y="62"/>
                    <a:pt x="94" y="0"/>
                    <a:pt x="219" y="0"/>
                  </a:cubicBezTo>
                  <a:cubicBezTo>
                    <a:pt x="312" y="0"/>
                    <a:pt x="406" y="62"/>
                    <a:pt x="406" y="187"/>
                  </a:cubicBezTo>
                  <a:cubicBezTo>
                    <a:pt x="406" y="280"/>
                    <a:pt x="312" y="374"/>
                    <a:pt x="219" y="374"/>
                  </a:cubicBezTo>
                  <a:cubicBezTo>
                    <a:pt x="94" y="374"/>
                    <a:pt x="0" y="280"/>
                    <a:pt x="0" y="187"/>
                  </a:cubicBezTo>
                </a:path>
              </a:pathLst>
            </a:custGeom>
            <a:grpFill/>
            <a:ln>
              <a:noFill/>
            </a:ln>
            <a:effectLst/>
          </p:spPr>
          <p:txBody>
            <a:bodyPr wrap="none" anchor="ctr"/>
            <a:lstStyle/>
            <a:p>
              <a:endParaRPr lang="en-US" dirty="0">
                <a:latin typeface="Open Sans Light"/>
              </a:endParaRPr>
            </a:p>
          </p:txBody>
        </p:sp>
        <p:sp>
          <p:nvSpPr>
            <p:cNvPr id="22" name="Freeform 6"/>
            <p:cNvSpPr>
              <a:spLocks noChangeArrowheads="1"/>
            </p:cNvSpPr>
            <p:nvPr/>
          </p:nvSpPr>
          <p:spPr bwMode="auto">
            <a:xfrm>
              <a:off x="1579563" y="5872163"/>
              <a:ext cx="158750" cy="157162"/>
            </a:xfrm>
            <a:custGeom>
              <a:avLst/>
              <a:gdLst>
                <a:gd name="T0" fmla="*/ 94 w 439"/>
                <a:gd name="T1" fmla="*/ 344 h 438"/>
                <a:gd name="T2" fmla="*/ 94 w 439"/>
                <a:gd name="T3" fmla="*/ 344 h 438"/>
                <a:gd name="T4" fmla="*/ 94 w 439"/>
                <a:gd name="T5" fmla="*/ 62 h 438"/>
                <a:gd name="T6" fmla="*/ 375 w 439"/>
                <a:gd name="T7" fmla="*/ 62 h 438"/>
                <a:gd name="T8" fmla="*/ 375 w 439"/>
                <a:gd name="T9" fmla="*/ 344 h 438"/>
                <a:gd name="T10" fmla="*/ 94 w 439"/>
                <a:gd name="T11" fmla="*/ 344 h 438"/>
              </a:gdLst>
              <a:ahLst/>
              <a:cxnLst>
                <a:cxn ang="0">
                  <a:pos x="T0" y="T1"/>
                </a:cxn>
                <a:cxn ang="0">
                  <a:pos x="T2" y="T3"/>
                </a:cxn>
                <a:cxn ang="0">
                  <a:pos x="T4" y="T5"/>
                </a:cxn>
                <a:cxn ang="0">
                  <a:pos x="T6" y="T7"/>
                </a:cxn>
                <a:cxn ang="0">
                  <a:pos x="T8" y="T9"/>
                </a:cxn>
                <a:cxn ang="0">
                  <a:pos x="T10" y="T11"/>
                </a:cxn>
              </a:cxnLst>
              <a:rect l="0" t="0" r="r" b="b"/>
              <a:pathLst>
                <a:path w="439" h="438">
                  <a:moveTo>
                    <a:pt x="94" y="344"/>
                  </a:moveTo>
                  <a:lnTo>
                    <a:pt x="94" y="344"/>
                  </a:lnTo>
                  <a:cubicBezTo>
                    <a:pt x="0" y="281"/>
                    <a:pt x="0" y="156"/>
                    <a:pt x="94" y="62"/>
                  </a:cubicBezTo>
                  <a:cubicBezTo>
                    <a:pt x="156" y="0"/>
                    <a:pt x="281" y="0"/>
                    <a:pt x="375" y="62"/>
                  </a:cubicBezTo>
                  <a:cubicBezTo>
                    <a:pt x="438" y="156"/>
                    <a:pt x="438" y="281"/>
                    <a:pt x="375" y="344"/>
                  </a:cubicBezTo>
                  <a:cubicBezTo>
                    <a:pt x="281" y="437"/>
                    <a:pt x="156" y="437"/>
                    <a:pt x="94" y="344"/>
                  </a:cubicBezTo>
                </a:path>
              </a:pathLst>
            </a:custGeom>
            <a:grpFill/>
            <a:ln>
              <a:noFill/>
            </a:ln>
            <a:effectLst/>
          </p:spPr>
          <p:txBody>
            <a:bodyPr wrap="none" anchor="ctr"/>
            <a:lstStyle/>
            <a:p>
              <a:endParaRPr lang="en-US" dirty="0">
                <a:latin typeface="Open Sans Light"/>
              </a:endParaRPr>
            </a:p>
          </p:txBody>
        </p:sp>
        <p:sp>
          <p:nvSpPr>
            <p:cNvPr id="7" name="Freeform 7"/>
            <p:cNvSpPr>
              <a:spLocks noChangeArrowheads="1"/>
            </p:cNvSpPr>
            <p:nvPr/>
          </p:nvSpPr>
          <p:spPr bwMode="auto">
            <a:xfrm>
              <a:off x="3425825" y="5872163"/>
              <a:ext cx="158750" cy="157162"/>
            </a:xfrm>
            <a:custGeom>
              <a:avLst/>
              <a:gdLst>
                <a:gd name="T0" fmla="*/ 63 w 439"/>
                <a:gd name="T1" fmla="*/ 62 h 438"/>
                <a:gd name="T2" fmla="*/ 63 w 439"/>
                <a:gd name="T3" fmla="*/ 62 h 438"/>
                <a:gd name="T4" fmla="*/ 344 w 439"/>
                <a:gd name="T5" fmla="*/ 62 h 438"/>
                <a:gd name="T6" fmla="*/ 344 w 439"/>
                <a:gd name="T7" fmla="*/ 344 h 438"/>
                <a:gd name="T8" fmla="*/ 63 w 439"/>
                <a:gd name="T9" fmla="*/ 344 h 438"/>
                <a:gd name="T10" fmla="*/ 63 w 439"/>
                <a:gd name="T11" fmla="*/ 62 h 438"/>
              </a:gdLst>
              <a:ahLst/>
              <a:cxnLst>
                <a:cxn ang="0">
                  <a:pos x="T0" y="T1"/>
                </a:cxn>
                <a:cxn ang="0">
                  <a:pos x="T2" y="T3"/>
                </a:cxn>
                <a:cxn ang="0">
                  <a:pos x="T4" y="T5"/>
                </a:cxn>
                <a:cxn ang="0">
                  <a:pos x="T6" y="T7"/>
                </a:cxn>
                <a:cxn ang="0">
                  <a:pos x="T8" y="T9"/>
                </a:cxn>
                <a:cxn ang="0">
                  <a:pos x="T10" y="T11"/>
                </a:cxn>
              </a:cxnLst>
              <a:rect l="0" t="0" r="r" b="b"/>
              <a:pathLst>
                <a:path w="439" h="438">
                  <a:moveTo>
                    <a:pt x="63" y="62"/>
                  </a:moveTo>
                  <a:lnTo>
                    <a:pt x="63" y="62"/>
                  </a:lnTo>
                  <a:cubicBezTo>
                    <a:pt x="156" y="0"/>
                    <a:pt x="281" y="0"/>
                    <a:pt x="344" y="62"/>
                  </a:cubicBezTo>
                  <a:cubicBezTo>
                    <a:pt x="438" y="156"/>
                    <a:pt x="438" y="281"/>
                    <a:pt x="344" y="344"/>
                  </a:cubicBezTo>
                  <a:cubicBezTo>
                    <a:pt x="281" y="437"/>
                    <a:pt x="156" y="437"/>
                    <a:pt x="63" y="344"/>
                  </a:cubicBezTo>
                  <a:cubicBezTo>
                    <a:pt x="0" y="281"/>
                    <a:pt x="0" y="156"/>
                    <a:pt x="63" y="62"/>
                  </a:cubicBezTo>
                </a:path>
              </a:pathLst>
            </a:custGeom>
            <a:grpFill/>
            <a:ln>
              <a:noFill/>
            </a:ln>
            <a:effectLst/>
          </p:spPr>
          <p:txBody>
            <a:bodyPr wrap="none" anchor="ctr"/>
            <a:lstStyle/>
            <a:p>
              <a:endParaRPr lang="en-US" dirty="0">
                <a:latin typeface="Open Sans Light"/>
              </a:endParaRPr>
            </a:p>
          </p:txBody>
        </p:sp>
        <p:sp>
          <p:nvSpPr>
            <p:cNvPr id="26" name="Freeform 8"/>
            <p:cNvSpPr>
              <a:spLocks noChangeArrowheads="1"/>
            </p:cNvSpPr>
            <p:nvPr/>
          </p:nvSpPr>
          <p:spPr bwMode="auto">
            <a:xfrm>
              <a:off x="1579563" y="4027488"/>
              <a:ext cx="158750" cy="157162"/>
            </a:xfrm>
            <a:custGeom>
              <a:avLst/>
              <a:gdLst>
                <a:gd name="T0" fmla="*/ 94 w 439"/>
                <a:gd name="T1" fmla="*/ 93 h 438"/>
                <a:gd name="T2" fmla="*/ 94 w 439"/>
                <a:gd name="T3" fmla="*/ 93 h 438"/>
                <a:gd name="T4" fmla="*/ 375 w 439"/>
                <a:gd name="T5" fmla="*/ 93 h 438"/>
                <a:gd name="T6" fmla="*/ 375 w 439"/>
                <a:gd name="T7" fmla="*/ 375 h 438"/>
                <a:gd name="T8" fmla="*/ 94 w 439"/>
                <a:gd name="T9" fmla="*/ 375 h 438"/>
                <a:gd name="T10" fmla="*/ 94 w 439"/>
                <a:gd name="T11" fmla="*/ 93 h 438"/>
              </a:gdLst>
              <a:ahLst/>
              <a:cxnLst>
                <a:cxn ang="0">
                  <a:pos x="T0" y="T1"/>
                </a:cxn>
                <a:cxn ang="0">
                  <a:pos x="T2" y="T3"/>
                </a:cxn>
                <a:cxn ang="0">
                  <a:pos x="T4" y="T5"/>
                </a:cxn>
                <a:cxn ang="0">
                  <a:pos x="T6" y="T7"/>
                </a:cxn>
                <a:cxn ang="0">
                  <a:pos x="T8" y="T9"/>
                </a:cxn>
                <a:cxn ang="0">
                  <a:pos x="T10" y="T11"/>
                </a:cxn>
              </a:cxnLst>
              <a:rect l="0" t="0" r="r" b="b"/>
              <a:pathLst>
                <a:path w="439" h="438">
                  <a:moveTo>
                    <a:pt x="94" y="93"/>
                  </a:moveTo>
                  <a:lnTo>
                    <a:pt x="94" y="93"/>
                  </a:lnTo>
                  <a:cubicBezTo>
                    <a:pt x="156" y="0"/>
                    <a:pt x="281" y="0"/>
                    <a:pt x="375" y="93"/>
                  </a:cubicBezTo>
                  <a:cubicBezTo>
                    <a:pt x="438" y="156"/>
                    <a:pt x="438" y="281"/>
                    <a:pt x="375" y="375"/>
                  </a:cubicBezTo>
                  <a:cubicBezTo>
                    <a:pt x="281" y="437"/>
                    <a:pt x="156" y="437"/>
                    <a:pt x="94" y="375"/>
                  </a:cubicBezTo>
                  <a:cubicBezTo>
                    <a:pt x="0" y="281"/>
                    <a:pt x="0" y="156"/>
                    <a:pt x="94" y="93"/>
                  </a:cubicBezTo>
                </a:path>
              </a:pathLst>
            </a:custGeom>
            <a:grpFill/>
            <a:ln>
              <a:noFill/>
            </a:ln>
            <a:effectLst/>
          </p:spPr>
          <p:txBody>
            <a:bodyPr wrap="none" anchor="ctr"/>
            <a:lstStyle/>
            <a:p>
              <a:endParaRPr lang="en-US" dirty="0">
                <a:latin typeface="Open Sans Light"/>
              </a:endParaRPr>
            </a:p>
          </p:txBody>
        </p:sp>
        <p:sp>
          <p:nvSpPr>
            <p:cNvPr id="30" name="Freeform 9"/>
            <p:cNvSpPr>
              <a:spLocks noChangeArrowheads="1"/>
            </p:cNvSpPr>
            <p:nvPr/>
          </p:nvSpPr>
          <p:spPr bwMode="auto">
            <a:xfrm>
              <a:off x="2008188" y="6153150"/>
              <a:ext cx="157162" cy="158750"/>
            </a:xfrm>
            <a:custGeom>
              <a:avLst/>
              <a:gdLst>
                <a:gd name="T0" fmla="*/ 156 w 438"/>
                <a:gd name="T1" fmla="*/ 406 h 439"/>
                <a:gd name="T2" fmla="*/ 156 w 438"/>
                <a:gd name="T3" fmla="*/ 406 h 439"/>
                <a:gd name="T4" fmla="*/ 31 w 438"/>
                <a:gd name="T5" fmla="*/ 125 h 439"/>
                <a:gd name="T6" fmla="*/ 281 w 438"/>
                <a:gd name="T7" fmla="*/ 31 h 439"/>
                <a:gd name="T8" fmla="*/ 406 w 438"/>
                <a:gd name="T9" fmla="*/ 281 h 439"/>
                <a:gd name="T10" fmla="*/ 156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156" y="406"/>
                  </a:moveTo>
                  <a:lnTo>
                    <a:pt x="156" y="406"/>
                  </a:lnTo>
                  <a:cubicBezTo>
                    <a:pt x="31" y="344"/>
                    <a:pt x="0" y="250"/>
                    <a:pt x="31" y="125"/>
                  </a:cubicBezTo>
                  <a:cubicBezTo>
                    <a:pt x="62" y="31"/>
                    <a:pt x="187" y="0"/>
                    <a:pt x="281" y="31"/>
                  </a:cubicBezTo>
                  <a:cubicBezTo>
                    <a:pt x="406" y="63"/>
                    <a:pt x="437" y="188"/>
                    <a:pt x="406" y="281"/>
                  </a:cubicBezTo>
                  <a:cubicBezTo>
                    <a:pt x="343" y="406"/>
                    <a:pt x="250" y="438"/>
                    <a:pt x="156" y="406"/>
                  </a:cubicBezTo>
                </a:path>
              </a:pathLst>
            </a:custGeom>
            <a:grpFill/>
            <a:ln>
              <a:noFill/>
            </a:ln>
            <a:effectLst/>
          </p:spPr>
          <p:txBody>
            <a:bodyPr wrap="none" anchor="ctr"/>
            <a:lstStyle/>
            <a:p>
              <a:endParaRPr lang="en-US" dirty="0">
                <a:latin typeface="Open Sans Light"/>
              </a:endParaRPr>
            </a:p>
          </p:txBody>
        </p:sp>
        <p:sp>
          <p:nvSpPr>
            <p:cNvPr id="31" name="Freeform 10"/>
            <p:cNvSpPr>
              <a:spLocks noChangeArrowheads="1"/>
            </p:cNvSpPr>
            <p:nvPr/>
          </p:nvSpPr>
          <p:spPr bwMode="auto">
            <a:xfrm>
              <a:off x="3706813" y="5445125"/>
              <a:ext cx="158750" cy="158750"/>
            </a:xfrm>
            <a:custGeom>
              <a:avLst/>
              <a:gdLst>
                <a:gd name="T0" fmla="*/ 32 w 439"/>
                <a:gd name="T1" fmla="*/ 157 h 439"/>
                <a:gd name="T2" fmla="*/ 32 w 439"/>
                <a:gd name="T3" fmla="*/ 157 h 439"/>
                <a:gd name="T4" fmla="*/ 282 w 439"/>
                <a:gd name="T5" fmla="*/ 32 h 439"/>
                <a:gd name="T6" fmla="*/ 407 w 439"/>
                <a:gd name="T7" fmla="*/ 313 h 439"/>
                <a:gd name="T8" fmla="*/ 157 w 439"/>
                <a:gd name="T9" fmla="*/ 407 h 439"/>
                <a:gd name="T10" fmla="*/ 32 w 439"/>
                <a:gd name="T11" fmla="*/ 157 h 439"/>
              </a:gdLst>
              <a:ahLst/>
              <a:cxnLst>
                <a:cxn ang="0">
                  <a:pos x="T0" y="T1"/>
                </a:cxn>
                <a:cxn ang="0">
                  <a:pos x="T2" y="T3"/>
                </a:cxn>
                <a:cxn ang="0">
                  <a:pos x="T4" y="T5"/>
                </a:cxn>
                <a:cxn ang="0">
                  <a:pos x="T6" y="T7"/>
                </a:cxn>
                <a:cxn ang="0">
                  <a:pos x="T8" y="T9"/>
                </a:cxn>
                <a:cxn ang="0">
                  <a:pos x="T10" y="T11"/>
                </a:cxn>
              </a:cxnLst>
              <a:rect l="0" t="0" r="r" b="b"/>
              <a:pathLst>
                <a:path w="439" h="439">
                  <a:moveTo>
                    <a:pt x="32" y="157"/>
                  </a:moveTo>
                  <a:lnTo>
                    <a:pt x="32" y="157"/>
                  </a:lnTo>
                  <a:cubicBezTo>
                    <a:pt x="94" y="63"/>
                    <a:pt x="188" y="0"/>
                    <a:pt x="282" y="32"/>
                  </a:cubicBezTo>
                  <a:cubicBezTo>
                    <a:pt x="407" y="94"/>
                    <a:pt x="438" y="188"/>
                    <a:pt x="407" y="313"/>
                  </a:cubicBezTo>
                  <a:cubicBezTo>
                    <a:pt x="375" y="407"/>
                    <a:pt x="250" y="438"/>
                    <a:pt x="157" y="407"/>
                  </a:cubicBezTo>
                  <a:cubicBezTo>
                    <a:pt x="32" y="375"/>
                    <a:pt x="0" y="250"/>
                    <a:pt x="32" y="157"/>
                  </a:cubicBezTo>
                </a:path>
              </a:pathLst>
            </a:custGeom>
            <a:grpFill/>
            <a:ln>
              <a:noFill/>
            </a:ln>
            <a:effectLst/>
          </p:spPr>
          <p:txBody>
            <a:bodyPr wrap="none" anchor="ctr"/>
            <a:lstStyle/>
            <a:p>
              <a:endParaRPr lang="en-US" dirty="0">
                <a:latin typeface="Open Sans Light"/>
              </a:endParaRPr>
            </a:p>
          </p:txBody>
        </p:sp>
        <p:sp>
          <p:nvSpPr>
            <p:cNvPr id="32" name="Freeform 11"/>
            <p:cNvSpPr>
              <a:spLocks noChangeArrowheads="1"/>
            </p:cNvSpPr>
            <p:nvPr/>
          </p:nvSpPr>
          <p:spPr bwMode="auto">
            <a:xfrm>
              <a:off x="1298575" y="4443413"/>
              <a:ext cx="169863" cy="169862"/>
            </a:xfrm>
            <a:custGeom>
              <a:avLst/>
              <a:gdLst>
                <a:gd name="T0" fmla="*/ 31 w 470"/>
                <a:gd name="T1" fmla="*/ 156 h 470"/>
                <a:gd name="T2" fmla="*/ 31 w 470"/>
                <a:gd name="T3" fmla="*/ 156 h 470"/>
                <a:gd name="T4" fmla="*/ 312 w 470"/>
                <a:gd name="T5" fmla="*/ 63 h 470"/>
                <a:gd name="T6" fmla="*/ 406 w 470"/>
                <a:gd name="T7" fmla="*/ 313 h 470"/>
                <a:gd name="T8" fmla="*/ 156 w 470"/>
                <a:gd name="T9" fmla="*/ 438 h 470"/>
                <a:gd name="T10" fmla="*/ 31 w 470"/>
                <a:gd name="T11" fmla="*/ 156 h 470"/>
              </a:gdLst>
              <a:ahLst/>
              <a:cxnLst>
                <a:cxn ang="0">
                  <a:pos x="T0" y="T1"/>
                </a:cxn>
                <a:cxn ang="0">
                  <a:pos x="T2" y="T3"/>
                </a:cxn>
                <a:cxn ang="0">
                  <a:pos x="T4" y="T5"/>
                </a:cxn>
                <a:cxn ang="0">
                  <a:pos x="T6" y="T7"/>
                </a:cxn>
                <a:cxn ang="0">
                  <a:pos x="T8" y="T9"/>
                </a:cxn>
                <a:cxn ang="0">
                  <a:pos x="T10" y="T11"/>
                </a:cxn>
              </a:cxnLst>
              <a:rect l="0" t="0" r="r" b="b"/>
              <a:pathLst>
                <a:path w="470" h="470">
                  <a:moveTo>
                    <a:pt x="31" y="156"/>
                  </a:moveTo>
                  <a:lnTo>
                    <a:pt x="31" y="156"/>
                  </a:lnTo>
                  <a:cubicBezTo>
                    <a:pt x="94" y="63"/>
                    <a:pt x="219" y="0"/>
                    <a:pt x="312" y="63"/>
                  </a:cubicBezTo>
                  <a:cubicBezTo>
                    <a:pt x="406" y="94"/>
                    <a:pt x="469" y="219"/>
                    <a:pt x="406" y="313"/>
                  </a:cubicBezTo>
                  <a:cubicBezTo>
                    <a:pt x="375" y="406"/>
                    <a:pt x="250" y="469"/>
                    <a:pt x="156" y="438"/>
                  </a:cubicBezTo>
                  <a:cubicBezTo>
                    <a:pt x="62" y="375"/>
                    <a:pt x="0" y="281"/>
                    <a:pt x="31" y="156"/>
                  </a:cubicBezTo>
                </a:path>
              </a:pathLst>
            </a:custGeom>
            <a:grpFill/>
            <a:ln>
              <a:noFill/>
            </a:ln>
            <a:effectLst/>
          </p:spPr>
          <p:txBody>
            <a:bodyPr wrap="none" anchor="ctr"/>
            <a:lstStyle/>
            <a:p>
              <a:endParaRPr lang="en-US" dirty="0">
                <a:latin typeface="Open Sans Light"/>
              </a:endParaRPr>
            </a:p>
          </p:txBody>
        </p:sp>
        <p:sp>
          <p:nvSpPr>
            <p:cNvPr id="34" name="Freeform 12"/>
            <p:cNvSpPr>
              <a:spLocks noChangeArrowheads="1"/>
            </p:cNvSpPr>
            <p:nvPr/>
          </p:nvSpPr>
          <p:spPr bwMode="auto">
            <a:xfrm>
              <a:off x="1298575" y="5445125"/>
              <a:ext cx="169863" cy="158750"/>
            </a:xfrm>
            <a:custGeom>
              <a:avLst/>
              <a:gdLst>
                <a:gd name="T0" fmla="*/ 31 w 470"/>
                <a:gd name="T1" fmla="*/ 313 h 439"/>
                <a:gd name="T2" fmla="*/ 31 w 470"/>
                <a:gd name="T3" fmla="*/ 313 h 439"/>
                <a:gd name="T4" fmla="*/ 156 w 470"/>
                <a:gd name="T5" fmla="*/ 32 h 439"/>
                <a:gd name="T6" fmla="*/ 406 w 470"/>
                <a:gd name="T7" fmla="*/ 157 h 439"/>
                <a:gd name="T8" fmla="*/ 312 w 470"/>
                <a:gd name="T9" fmla="*/ 407 h 439"/>
                <a:gd name="T10" fmla="*/ 31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31" y="313"/>
                  </a:moveTo>
                  <a:lnTo>
                    <a:pt x="31" y="313"/>
                  </a:lnTo>
                  <a:cubicBezTo>
                    <a:pt x="0" y="188"/>
                    <a:pt x="62" y="94"/>
                    <a:pt x="156" y="32"/>
                  </a:cubicBezTo>
                  <a:cubicBezTo>
                    <a:pt x="250" y="0"/>
                    <a:pt x="375" y="63"/>
                    <a:pt x="406" y="157"/>
                  </a:cubicBezTo>
                  <a:cubicBezTo>
                    <a:pt x="469" y="250"/>
                    <a:pt x="406" y="375"/>
                    <a:pt x="312" y="407"/>
                  </a:cubicBezTo>
                  <a:cubicBezTo>
                    <a:pt x="219" y="438"/>
                    <a:pt x="94" y="407"/>
                    <a:pt x="31" y="313"/>
                  </a:cubicBezTo>
                </a:path>
              </a:pathLst>
            </a:custGeom>
            <a:grpFill/>
            <a:ln>
              <a:noFill/>
            </a:ln>
            <a:effectLst/>
          </p:spPr>
          <p:txBody>
            <a:bodyPr wrap="none" anchor="ctr"/>
            <a:lstStyle/>
            <a:p>
              <a:endParaRPr lang="en-US" dirty="0">
                <a:latin typeface="Open Sans Light"/>
              </a:endParaRPr>
            </a:p>
          </p:txBody>
        </p:sp>
        <p:sp>
          <p:nvSpPr>
            <p:cNvPr id="35" name="Freeform 13"/>
            <p:cNvSpPr>
              <a:spLocks noChangeArrowheads="1"/>
            </p:cNvSpPr>
            <p:nvPr/>
          </p:nvSpPr>
          <p:spPr bwMode="auto">
            <a:xfrm>
              <a:off x="2997200" y="6153150"/>
              <a:ext cx="168275" cy="158750"/>
            </a:xfrm>
            <a:custGeom>
              <a:avLst/>
              <a:gdLst>
                <a:gd name="T0" fmla="*/ 156 w 469"/>
                <a:gd name="T1" fmla="*/ 31 h 439"/>
                <a:gd name="T2" fmla="*/ 156 w 469"/>
                <a:gd name="T3" fmla="*/ 31 h 439"/>
                <a:gd name="T4" fmla="*/ 406 w 469"/>
                <a:gd name="T5" fmla="*/ 125 h 439"/>
                <a:gd name="T6" fmla="*/ 312 w 469"/>
                <a:gd name="T7" fmla="*/ 406 h 439"/>
                <a:gd name="T8" fmla="*/ 62 w 469"/>
                <a:gd name="T9" fmla="*/ 281 h 439"/>
                <a:gd name="T10" fmla="*/ 156 w 469"/>
                <a:gd name="T11" fmla="*/ 31 h 439"/>
              </a:gdLst>
              <a:ahLst/>
              <a:cxnLst>
                <a:cxn ang="0">
                  <a:pos x="T0" y="T1"/>
                </a:cxn>
                <a:cxn ang="0">
                  <a:pos x="T2" y="T3"/>
                </a:cxn>
                <a:cxn ang="0">
                  <a:pos x="T4" y="T5"/>
                </a:cxn>
                <a:cxn ang="0">
                  <a:pos x="T6" y="T7"/>
                </a:cxn>
                <a:cxn ang="0">
                  <a:pos x="T8" y="T9"/>
                </a:cxn>
                <a:cxn ang="0">
                  <a:pos x="T10" y="T11"/>
                </a:cxn>
              </a:cxnLst>
              <a:rect l="0" t="0" r="r" b="b"/>
              <a:pathLst>
                <a:path w="469" h="439">
                  <a:moveTo>
                    <a:pt x="156" y="31"/>
                  </a:moveTo>
                  <a:lnTo>
                    <a:pt x="156" y="31"/>
                  </a:lnTo>
                  <a:cubicBezTo>
                    <a:pt x="250" y="0"/>
                    <a:pt x="375" y="31"/>
                    <a:pt x="406" y="125"/>
                  </a:cubicBezTo>
                  <a:cubicBezTo>
                    <a:pt x="468" y="250"/>
                    <a:pt x="406" y="344"/>
                    <a:pt x="312" y="406"/>
                  </a:cubicBezTo>
                  <a:cubicBezTo>
                    <a:pt x="218" y="438"/>
                    <a:pt x="93" y="406"/>
                    <a:pt x="62" y="281"/>
                  </a:cubicBezTo>
                  <a:cubicBezTo>
                    <a:pt x="0" y="188"/>
                    <a:pt x="62" y="63"/>
                    <a:pt x="156" y="31"/>
                  </a:cubicBezTo>
                </a:path>
              </a:pathLst>
            </a:custGeom>
            <a:grpFill/>
            <a:ln>
              <a:noFill/>
            </a:ln>
            <a:effectLst/>
          </p:spPr>
          <p:txBody>
            <a:bodyPr wrap="none" anchor="ctr"/>
            <a:lstStyle/>
            <a:p>
              <a:endParaRPr lang="en-US" dirty="0">
                <a:latin typeface="Open Sans Light"/>
              </a:endParaRPr>
            </a:p>
          </p:txBody>
        </p:sp>
        <p:sp>
          <p:nvSpPr>
            <p:cNvPr id="36" name="Freeform 14"/>
            <p:cNvSpPr>
              <a:spLocks noChangeArrowheads="1"/>
            </p:cNvSpPr>
            <p:nvPr/>
          </p:nvSpPr>
          <p:spPr bwMode="auto">
            <a:xfrm>
              <a:off x="2008188" y="3746500"/>
              <a:ext cx="157162" cy="157163"/>
            </a:xfrm>
            <a:custGeom>
              <a:avLst/>
              <a:gdLst>
                <a:gd name="T0" fmla="*/ 156 w 438"/>
                <a:gd name="T1" fmla="*/ 31 h 438"/>
                <a:gd name="T2" fmla="*/ 156 w 438"/>
                <a:gd name="T3" fmla="*/ 31 h 438"/>
                <a:gd name="T4" fmla="*/ 406 w 438"/>
                <a:gd name="T5" fmla="*/ 156 h 438"/>
                <a:gd name="T6" fmla="*/ 281 w 438"/>
                <a:gd name="T7" fmla="*/ 406 h 438"/>
                <a:gd name="T8" fmla="*/ 31 w 438"/>
                <a:gd name="T9" fmla="*/ 312 h 438"/>
                <a:gd name="T10" fmla="*/ 156 w 438"/>
                <a:gd name="T11" fmla="*/ 31 h 438"/>
              </a:gdLst>
              <a:ahLst/>
              <a:cxnLst>
                <a:cxn ang="0">
                  <a:pos x="T0" y="T1"/>
                </a:cxn>
                <a:cxn ang="0">
                  <a:pos x="T2" y="T3"/>
                </a:cxn>
                <a:cxn ang="0">
                  <a:pos x="T4" y="T5"/>
                </a:cxn>
                <a:cxn ang="0">
                  <a:pos x="T6" y="T7"/>
                </a:cxn>
                <a:cxn ang="0">
                  <a:pos x="T8" y="T9"/>
                </a:cxn>
                <a:cxn ang="0">
                  <a:pos x="T10" y="T11"/>
                </a:cxn>
              </a:cxnLst>
              <a:rect l="0" t="0" r="r" b="b"/>
              <a:pathLst>
                <a:path w="438" h="438">
                  <a:moveTo>
                    <a:pt x="156" y="31"/>
                  </a:moveTo>
                  <a:lnTo>
                    <a:pt x="156" y="31"/>
                  </a:lnTo>
                  <a:cubicBezTo>
                    <a:pt x="250" y="0"/>
                    <a:pt x="343" y="31"/>
                    <a:pt x="406" y="156"/>
                  </a:cubicBezTo>
                  <a:cubicBezTo>
                    <a:pt x="437" y="250"/>
                    <a:pt x="406" y="375"/>
                    <a:pt x="281" y="406"/>
                  </a:cubicBezTo>
                  <a:cubicBezTo>
                    <a:pt x="187" y="437"/>
                    <a:pt x="62" y="406"/>
                    <a:pt x="31" y="312"/>
                  </a:cubicBezTo>
                  <a:cubicBezTo>
                    <a:pt x="0" y="187"/>
                    <a:pt x="31" y="93"/>
                    <a:pt x="156" y="31"/>
                  </a:cubicBezTo>
                </a:path>
              </a:pathLst>
            </a:custGeom>
            <a:grpFill/>
            <a:ln>
              <a:noFill/>
            </a:ln>
            <a:effectLst/>
          </p:spPr>
          <p:txBody>
            <a:bodyPr wrap="none" anchor="ctr"/>
            <a:lstStyle/>
            <a:p>
              <a:endParaRPr lang="en-US" dirty="0">
                <a:latin typeface="Open Sans Light"/>
              </a:endParaRPr>
            </a:p>
          </p:txBody>
        </p:sp>
        <p:sp>
          <p:nvSpPr>
            <p:cNvPr id="37" name="Freeform 15"/>
            <p:cNvSpPr>
              <a:spLocks noChangeArrowheads="1"/>
            </p:cNvSpPr>
            <p:nvPr/>
          </p:nvSpPr>
          <p:spPr bwMode="auto">
            <a:xfrm>
              <a:off x="2254250" y="3679825"/>
              <a:ext cx="158750" cy="146050"/>
            </a:xfrm>
            <a:custGeom>
              <a:avLst/>
              <a:gdLst>
                <a:gd name="T0" fmla="*/ 250 w 439"/>
                <a:gd name="T1" fmla="*/ 406 h 407"/>
                <a:gd name="T2" fmla="*/ 250 w 439"/>
                <a:gd name="T3" fmla="*/ 406 h 407"/>
                <a:gd name="T4" fmla="*/ 0 w 439"/>
                <a:gd name="T5" fmla="*/ 250 h 407"/>
                <a:gd name="T6" fmla="*/ 156 w 439"/>
                <a:gd name="T7" fmla="*/ 0 h 407"/>
                <a:gd name="T8" fmla="*/ 406 w 439"/>
                <a:gd name="T9" fmla="*/ 156 h 407"/>
                <a:gd name="T10" fmla="*/ 250 w 439"/>
                <a:gd name="T11" fmla="*/ 406 h 407"/>
              </a:gdLst>
              <a:ahLst/>
              <a:cxnLst>
                <a:cxn ang="0">
                  <a:pos x="T0" y="T1"/>
                </a:cxn>
                <a:cxn ang="0">
                  <a:pos x="T2" y="T3"/>
                </a:cxn>
                <a:cxn ang="0">
                  <a:pos x="T4" y="T5"/>
                </a:cxn>
                <a:cxn ang="0">
                  <a:pos x="T6" y="T7"/>
                </a:cxn>
                <a:cxn ang="0">
                  <a:pos x="T8" y="T9"/>
                </a:cxn>
                <a:cxn ang="0">
                  <a:pos x="T10" y="T11"/>
                </a:cxn>
              </a:cxnLst>
              <a:rect l="0" t="0" r="r" b="b"/>
              <a:pathLst>
                <a:path w="439" h="407">
                  <a:moveTo>
                    <a:pt x="250" y="406"/>
                  </a:moveTo>
                  <a:lnTo>
                    <a:pt x="250" y="406"/>
                  </a:lnTo>
                  <a:cubicBezTo>
                    <a:pt x="125" y="406"/>
                    <a:pt x="31" y="344"/>
                    <a:pt x="0" y="250"/>
                  </a:cubicBezTo>
                  <a:cubicBezTo>
                    <a:pt x="0" y="125"/>
                    <a:pt x="63" y="31"/>
                    <a:pt x="156" y="0"/>
                  </a:cubicBezTo>
                  <a:cubicBezTo>
                    <a:pt x="281" y="0"/>
                    <a:pt x="375" y="63"/>
                    <a:pt x="406" y="156"/>
                  </a:cubicBezTo>
                  <a:cubicBezTo>
                    <a:pt x="438" y="281"/>
                    <a:pt x="344" y="375"/>
                    <a:pt x="250" y="406"/>
                  </a:cubicBezTo>
                </a:path>
              </a:pathLst>
            </a:custGeom>
            <a:grpFill/>
            <a:ln>
              <a:noFill/>
            </a:ln>
            <a:effectLst/>
          </p:spPr>
          <p:txBody>
            <a:bodyPr wrap="none" anchor="ctr"/>
            <a:lstStyle/>
            <a:p>
              <a:endParaRPr lang="en-US" dirty="0">
                <a:latin typeface="Open Sans Light"/>
              </a:endParaRPr>
            </a:p>
          </p:txBody>
        </p:sp>
        <p:sp>
          <p:nvSpPr>
            <p:cNvPr id="38" name="Freeform 16"/>
            <p:cNvSpPr>
              <a:spLocks noChangeArrowheads="1"/>
            </p:cNvSpPr>
            <p:nvPr/>
          </p:nvSpPr>
          <p:spPr bwMode="auto">
            <a:xfrm>
              <a:off x="2760663" y="6221413"/>
              <a:ext cx="158750" cy="157162"/>
            </a:xfrm>
            <a:custGeom>
              <a:avLst/>
              <a:gdLst>
                <a:gd name="T0" fmla="*/ 250 w 439"/>
                <a:gd name="T1" fmla="*/ 437 h 438"/>
                <a:gd name="T2" fmla="*/ 250 w 439"/>
                <a:gd name="T3" fmla="*/ 437 h 438"/>
                <a:gd name="T4" fmla="*/ 32 w 439"/>
                <a:gd name="T5" fmla="*/ 281 h 438"/>
                <a:gd name="T6" fmla="*/ 188 w 439"/>
                <a:gd name="T7" fmla="*/ 31 h 438"/>
                <a:gd name="T8" fmla="*/ 407 w 439"/>
                <a:gd name="T9" fmla="*/ 187 h 438"/>
                <a:gd name="T10" fmla="*/ 250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250" y="437"/>
                  </a:moveTo>
                  <a:lnTo>
                    <a:pt x="250" y="437"/>
                  </a:lnTo>
                  <a:cubicBezTo>
                    <a:pt x="157" y="437"/>
                    <a:pt x="32" y="375"/>
                    <a:pt x="32" y="281"/>
                  </a:cubicBezTo>
                  <a:cubicBezTo>
                    <a:pt x="0" y="156"/>
                    <a:pt x="63" y="62"/>
                    <a:pt x="188" y="31"/>
                  </a:cubicBezTo>
                  <a:cubicBezTo>
                    <a:pt x="282" y="0"/>
                    <a:pt x="375" y="93"/>
                    <a:pt x="407" y="187"/>
                  </a:cubicBezTo>
                  <a:cubicBezTo>
                    <a:pt x="438" y="312"/>
                    <a:pt x="344" y="406"/>
                    <a:pt x="250" y="437"/>
                  </a:cubicBezTo>
                </a:path>
              </a:pathLst>
            </a:custGeom>
            <a:grpFill/>
            <a:ln>
              <a:noFill/>
            </a:ln>
            <a:effectLst/>
          </p:spPr>
          <p:txBody>
            <a:bodyPr wrap="none" anchor="ctr"/>
            <a:lstStyle/>
            <a:p>
              <a:endParaRPr lang="en-US" dirty="0">
                <a:latin typeface="Open Sans Light"/>
              </a:endParaRPr>
            </a:p>
          </p:txBody>
        </p:sp>
        <p:sp>
          <p:nvSpPr>
            <p:cNvPr id="39" name="Freeform 17"/>
            <p:cNvSpPr>
              <a:spLocks noChangeArrowheads="1"/>
            </p:cNvSpPr>
            <p:nvPr/>
          </p:nvSpPr>
          <p:spPr bwMode="auto">
            <a:xfrm>
              <a:off x="1231900" y="5208588"/>
              <a:ext cx="158750" cy="146050"/>
            </a:xfrm>
            <a:custGeom>
              <a:avLst/>
              <a:gdLst>
                <a:gd name="T0" fmla="*/ 32 w 439"/>
                <a:gd name="T1" fmla="*/ 250 h 407"/>
                <a:gd name="T2" fmla="*/ 32 w 439"/>
                <a:gd name="T3" fmla="*/ 250 h 407"/>
                <a:gd name="T4" fmla="*/ 188 w 439"/>
                <a:gd name="T5" fmla="*/ 0 h 407"/>
                <a:gd name="T6" fmla="*/ 407 w 439"/>
                <a:gd name="T7" fmla="*/ 156 h 407"/>
                <a:gd name="T8" fmla="*/ 250 w 439"/>
                <a:gd name="T9" fmla="*/ 406 h 407"/>
                <a:gd name="T10" fmla="*/ 32 w 439"/>
                <a:gd name="T11" fmla="*/ 250 h 407"/>
              </a:gdLst>
              <a:ahLst/>
              <a:cxnLst>
                <a:cxn ang="0">
                  <a:pos x="T0" y="T1"/>
                </a:cxn>
                <a:cxn ang="0">
                  <a:pos x="T2" y="T3"/>
                </a:cxn>
                <a:cxn ang="0">
                  <a:pos x="T4" y="T5"/>
                </a:cxn>
                <a:cxn ang="0">
                  <a:pos x="T6" y="T7"/>
                </a:cxn>
                <a:cxn ang="0">
                  <a:pos x="T8" y="T9"/>
                </a:cxn>
                <a:cxn ang="0">
                  <a:pos x="T10" y="T11"/>
                </a:cxn>
              </a:cxnLst>
              <a:rect l="0" t="0" r="r" b="b"/>
              <a:pathLst>
                <a:path w="439" h="407">
                  <a:moveTo>
                    <a:pt x="32" y="250"/>
                  </a:moveTo>
                  <a:lnTo>
                    <a:pt x="32" y="250"/>
                  </a:lnTo>
                  <a:cubicBezTo>
                    <a:pt x="0" y="125"/>
                    <a:pt x="63" y="31"/>
                    <a:pt x="188" y="0"/>
                  </a:cubicBezTo>
                  <a:cubicBezTo>
                    <a:pt x="282" y="0"/>
                    <a:pt x="375" y="63"/>
                    <a:pt x="407" y="156"/>
                  </a:cubicBezTo>
                  <a:cubicBezTo>
                    <a:pt x="438" y="281"/>
                    <a:pt x="344" y="375"/>
                    <a:pt x="250" y="406"/>
                  </a:cubicBezTo>
                  <a:cubicBezTo>
                    <a:pt x="157" y="406"/>
                    <a:pt x="32" y="344"/>
                    <a:pt x="32" y="250"/>
                  </a:cubicBezTo>
                </a:path>
              </a:pathLst>
            </a:custGeom>
            <a:grpFill/>
            <a:ln>
              <a:noFill/>
            </a:ln>
            <a:effectLst/>
          </p:spPr>
          <p:txBody>
            <a:bodyPr wrap="none" anchor="ctr"/>
            <a:lstStyle/>
            <a:p>
              <a:endParaRPr lang="en-US" dirty="0">
                <a:latin typeface="Open Sans Light"/>
              </a:endParaRPr>
            </a:p>
          </p:txBody>
        </p:sp>
        <p:sp>
          <p:nvSpPr>
            <p:cNvPr id="40" name="Freeform 18"/>
            <p:cNvSpPr>
              <a:spLocks noChangeArrowheads="1"/>
            </p:cNvSpPr>
            <p:nvPr/>
          </p:nvSpPr>
          <p:spPr bwMode="auto">
            <a:xfrm>
              <a:off x="1782763" y="6029325"/>
              <a:ext cx="157162" cy="158750"/>
            </a:xfrm>
            <a:custGeom>
              <a:avLst/>
              <a:gdLst>
                <a:gd name="T0" fmla="*/ 93 w 438"/>
                <a:gd name="T1" fmla="*/ 375 h 439"/>
                <a:gd name="T2" fmla="*/ 93 w 438"/>
                <a:gd name="T3" fmla="*/ 375 h 439"/>
                <a:gd name="T4" fmla="*/ 62 w 438"/>
                <a:gd name="T5" fmla="*/ 125 h 439"/>
                <a:gd name="T6" fmla="*/ 312 w 438"/>
                <a:gd name="T7" fmla="*/ 63 h 439"/>
                <a:gd name="T8" fmla="*/ 375 w 438"/>
                <a:gd name="T9" fmla="*/ 344 h 439"/>
                <a:gd name="T10" fmla="*/ 93 w 438"/>
                <a:gd name="T11" fmla="*/ 375 h 439"/>
              </a:gdLst>
              <a:ahLst/>
              <a:cxnLst>
                <a:cxn ang="0">
                  <a:pos x="T0" y="T1"/>
                </a:cxn>
                <a:cxn ang="0">
                  <a:pos x="T2" y="T3"/>
                </a:cxn>
                <a:cxn ang="0">
                  <a:pos x="T4" y="T5"/>
                </a:cxn>
                <a:cxn ang="0">
                  <a:pos x="T6" y="T7"/>
                </a:cxn>
                <a:cxn ang="0">
                  <a:pos x="T8" y="T9"/>
                </a:cxn>
                <a:cxn ang="0">
                  <a:pos x="T10" y="T11"/>
                </a:cxn>
              </a:cxnLst>
              <a:rect l="0" t="0" r="r" b="b"/>
              <a:pathLst>
                <a:path w="438" h="439">
                  <a:moveTo>
                    <a:pt x="93" y="375"/>
                  </a:moveTo>
                  <a:lnTo>
                    <a:pt x="93" y="375"/>
                  </a:lnTo>
                  <a:cubicBezTo>
                    <a:pt x="0" y="313"/>
                    <a:pt x="0" y="219"/>
                    <a:pt x="62" y="125"/>
                  </a:cubicBezTo>
                  <a:cubicBezTo>
                    <a:pt x="125" y="32"/>
                    <a:pt x="250" y="0"/>
                    <a:pt x="312" y="63"/>
                  </a:cubicBezTo>
                  <a:cubicBezTo>
                    <a:pt x="406" y="125"/>
                    <a:pt x="437" y="250"/>
                    <a:pt x="375" y="344"/>
                  </a:cubicBezTo>
                  <a:cubicBezTo>
                    <a:pt x="312" y="438"/>
                    <a:pt x="187" y="438"/>
                    <a:pt x="93" y="375"/>
                  </a:cubicBezTo>
                </a:path>
              </a:pathLst>
            </a:custGeom>
            <a:grpFill/>
            <a:ln>
              <a:noFill/>
            </a:ln>
            <a:effectLst/>
          </p:spPr>
          <p:txBody>
            <a:bodyPr wrap="none" anchor="ctr"/>
            <a:lstStyle/>
            <a:p>
              <a:endParaRPr lang="en-US" dirty="0">
                <a:latin typeface="Open Sans Light"/>
              </a:endParaRPr>
            </a:p>
          </p:txBody>
        </p:sp>
        <p:sp>
          <p:nvSpPr>
            <p:cNvPr id="41" name="Freeform 19"/>
            <p:cNvSpPr>
              <a:spLocks noChangeArrowheads="1"/>
            </p:cNvSpPr>
            <p:nvPr/>
          </p:nvSpPr>
          <p:spPr bwMode="auto">
            <a:xfrm>
              <a:off x="3582988" y="5670550"/>
              <a:ext cx="168275" cy="158750"/>
            </a:xfrm>
            <a:custGeom>
              <a:avLst/>
              <a:gdLst>
                <a:gd name="T0" fmla="*/ 62 w 469"/>
                <a:gd name="T1" fmla="*/ 125 h 439"/>
                <a:gd name="T2" fmla="*/ 62 w 469"/>
                <a:gd name="T3" fmla="*/ 125 h 439"/>
                <a:gd name="T4" fmla="*/ 343 w 469"/>
                <a:gd name="T5" fmla="*/ 63 h 439"/>
                <a:gd name="T6" fmla="*/ 406 w 469"/>
                <a:gd name="T7" fmla="*/ 344 h 439"/>
                <a:gd name="T8" fmla="*/ 125 w 469"/>
                <a:gd name="T9" fmla="*/ 407 h 439"/>
                <a:gd name="T10" fmla="*/ 62 w 469"/>
                <a:gd name="T11" fmla="*/ 125 h 439"/>
              </a:gdLst>
              <a:ahLst/>
              <a:cxnLst>
                <a:cxn ang="0">
                  <a:pos x="T0" y="T1"/>
                </a:cxn>
                <a:cxn ang="0">
                  <a:pos x="T2" y="T3"/>
                </a:cxn>
                <a:cxn ang="0">
                  <a:pos x="T4" y="T5"/>
                </a:cxn>
                <a:cxn ang="0">
                  <a:pos x="T6" y="T7"/>
                </a:cxn>
                <a:cxn ang="0">
                  <a:pos x="T8" y="T9"/>
                </a:cxn>
                <a:cxn ang="0">
                  <a:pos x="T10" y="T11"/>
                </a:cxn>
              </a:cxnLst>
              <a:rect l="0" t="0" r="r" b="b"/>
              <a:pathLst>
                <a:path w="469" h="439">
                  <a:moveTo>
                    <a:pt x="62" y="125"/>
                  </a:moveTo>
                  <a:lnTo>
                    <a:pt x="62" y="125"/>
                  </a:lnTo>
                  <a:cubicBezTo>
                    <a:pt x="125" y="32"/>
                    <a:pt x="250" y="0"/>
                    <a:pt x="343" y="63"/>
                  </a:cubicBezTo>
                  <a:cubicBezTo>
                    <a:pt x="437" y="125"/>
                    <a:pt x="468" y="250"/>
                    <a:pt x="406" y="344"/>
                  </a:cubicBezTo>
                  <a:cubicBezTo>
                    <a:pt x="343" y="438"/>
                    <a:pt x="218" y="438"/>
                    <a:pt x="125" y="407"/>
                  </a:cubicBezTo>
                  <a:cubicBezTo>
                    <a:pt x="31" y="344"/>
                    <a:pt x="0" y="219"/>
                    <a:pt x="62" y="125"/>
                  </a:cubicBezTo>
                </a:path>
              </a:pathLst>
            </a:custGeom>
            <a:grpFill/>
            <a:ln>
              <a:noFill/>
            </a:ln>
            <a:effectLst/>
          </p:spPr>
          <p:txBody>
            <a:bodyPr wrap="none" anchor="ctr"/>
            <a:lstStyle/>
            <a:p>
              <a:endParaRPr lang="en-US" dirty="0">
                <a:latin typeface="Open Sans Light"/>
              </a:endParaRPr>
            </a:p>
          </p:txBody>
        </p:sp>
        <p:sp>
          <p:nvSpPr>
            <p:cNvPr id="42" name="Freeform 20"/>
            <p:cNvSpPr>
              <a:spLocks noChangeArrowheads="1"/>
            </p:cNvSpPr>
            <p:nvPr/>
          </p:nvSpPr>
          <p:spPr bwMode="auto">
            <a:xfrm>
              <a:off x="1422400" y="4219575"/>
              <a:ext cx="157163" cy="169863"/>
            </a:xfrm>
            <a:custGeom>
              <a:avLst/>
              <a:gdLst>
                <a:gd name="T0" fmla="*/ 62 w 438"/>
                <a:gd name="T1" fmla="*/ 125 h 470"/>
                <a:gd name="T2" fmla="*/ 62 w 438"/>
                <a:gd name="T3" fmla="*/ 125 h 470"/>
                <a:gd name="T4" fmla="*/ 343 w 438"/>
                <a:gd name="T5" fmla="*/ 63 h 470"/>
                <a:gd name="T6" fmla="*/ 375 w 438"/>
                <a:gd name="T7" fmla="*/ 344 h 470"/>
                <a:gd name="T8" fmla="*/ 125 w 438"/>
                <a:gd name="T9" fmla="*/ 406 h 470"/>
                <a:gd name="T10" fmla="*/ 62 w 438"/>
                <a:gd name="T11" fmla="*/ 125 h 470"/>
              </a:gdLst>
              <a:ahLst/>
              <a:cxnLst>
                <a:cxn ang="0">
                  <a:pos x="T0" y="T1"/>
                </a:cxn>
                <a:cxn ang="0">
                  <a:pos x="T2" y="T3"/>
                </a:cxn>
                <a:cxn ang="0">
                  <a:pos x="T4" y="T5"/>
                </a:cxn>
                <a:cxn ang="0">
                  <a:pos x="T6" y="T7"/>
                </a:cxn>
                <a:cxn ang="0">
                  <a:pos x="T8" y="T9"/>
                </a:cxn>
                <a:cxn ang="0">
                  <a:pos x="T10" y="T11"/>
                </a:cxn>
              </a:cxnLst>
              <a:rect l="0" t="0" r="r" b="b"/>
              <a:pathLst>
                <a:path w="438" h="470">
                  <a:moveTo>
                    <a:pt x="62" y="125"/>
                  </a:moveTo>
                  <a:lnTo>
                    <a:pt x="62" y="125"/>
                  </a:lnTo>
                  <a:cubicBezTo>
                    <a:pt x="125" y="31"/>
                    <a:pt x="250" y="0"/>
                    <a:pt x="343" y="63"/>
                  </a:cubicBezTo>
                  <a:cubicBezTo>
                    <a:pt x="437" y="125"/>
                    <a:pt x="437" y="250"/>
                    <a:pt x="375" y="344"/>
                  </a:cubicBezTo>
                  <a:cubicBezTo>
                    <a:pt x="312" y="438"/>
                    <a:pt x="187" y="469"/>
                    <a:pt x="125" y="406"/>
                  </a:cubicBezTo>
                  <a:cubicBezTo>
                    <a:pt x="31" y="344"/>
                    <a:pt x="0" y="219"/>
                    <a:pt x="62" y="125"/>
                  </a:cubicBezTo>
                </a:path>
              </a:pathLst>
            </a:custGeom>
            <a:grpFill/>
            <a:ln>
              <a:noFill/>
            </a:ln>
            <a:effectLst/>
          </p:spPr>
          <p:txBody>
            <a:bodyPr wrap="none" anchor="ctr"/>
            <a:lstStyle/>
            <a:p>
              <a:endParaRPr lang="en-US" dirty="0">
                <a:latin typeface="Open Sans Light"/>
              </a:endParaRPr>
            </a:p>
          </p:txBody>
        </p:sp>
        <p:sp>
          <p:nvSpPr>
            <p:cNvPr id="43" name="Freeform 21"/>
            <p:cNvSpPr>
              <a:spLocks noChangeArrowheads="1"/>
            </p:cNvSpPr>
            <p:nvPr/>
          </p:nvSpPr>
          <p:spPr bwMode="auto">
            <a:xfrm>
              <a:off x="2254250" y="6221413"/>
              <a:ext cx="158750" cy="157162"/>
            </a:xfrm>
            <a:custGeom>
              <a:avLst/>
              <a:gdLst>
                <a:gd name="T0" fmla="*/ 156 w 439"/>
                <a:gd name="T1" fmla="*/ 437 h 438"/>
                <a:gd name="T2" fmla="*/ 156 w 439"/>
                <a:gd name="T3" fmla="*/ 437 h 438"/>
                <a:gd name="T4" fmla="*/ 0 w 439"/>
                <a:gd name="T5" fmla="*/ 187 h 438"/>
                <a:gd name="T6" fmla="*/ 250 w 439"/>
                <a:gd name="T7" fmla="*/ 31 h 438"/>
                <a:gd name="T8" fmla="*/ 406 w 439"/>
                <a:gd name="T9" fmla="*/ 281 h 438"/>
                <a:gd name="T10" fmla="*/ 156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156" y="437"/>
                  </a:moveTo>
                  <a:lnTo>
                    <a:pt x="156" y="437"/>
                  </a:lnTo>
                  <a:cubicBezTo>
                    <a:pt x="63" y="406"/>
                    <a:pt x="0" y="312"/>
                    <a:pt x="0" y="187"/>
                  </a:cubicBezTo>
                  <a:cubicBezTo>
                    <a:pt x="31" y="93"/>
                    <a:pt x="125" y="0"/>
                    <a:pt x="250" y="31"/>
                  </a:cubicBezTo>
                  <a:cubicBezTo>
                    <a:pt x="344" y="62"/>
                    <a:pt x="438" y="156"/>
                    <a:pt x="406" y="281"/>
                  </a:cubicBezTo>
                  <a:cubicBezTo>
                    <a:pt x="375" y="375"/>
                    <a:pt x="281" y="437"/>
                    <a:pt x="156" y="437"/>
                  </a:cubicBezTo>
                </a:path>
              </a:pathLst>
            </a:custGeom>
            <a:grpFill/>
            <a:ln>
              <a:noFill/>
            </a:ln>
            <a:effectLst/>
          </p:spPr>
          <p:txBody>
            <a:bodyPr wrap="none" anchor="ctr"/>
            <a:lstStyle/>
            <a:p>
              <a:endParaRPr lang="en-US" dirty="0">
                <a:latin typeface="Open Sans Light"/>
              </a:endParaRPr>
            </a:p>
          </p:txBody>
        </p:sp>
        <p:sp>
          <p:nvSpPr>
            <p:cNvPr id="44" name="Freeform 22"/>
            <p:cNvSpPr>
              <a:spLocks noChangeArrowheads="1"/>
            </p:cNvSpPr>
            <p:nvPr/>
          </p:nvSpPr>
          <p:spPr bwMode="auto">
            <a:xfrm>
              <a:off x="3784600" y="5208588"/>
              <a:ext cx="157163" cy="146050"/>
            </a:xfrm>
            <a:custGeom>
              <a:avLst/>
              <a:gdLst>
                <a:gd name="T0" fmla="*/ 0 w 438"/>
                <a:gd name="T1" fmla="*/ 156 h 407"/>
                <a:gd name="T2" fmla="*/ 0 w 438"/>
                <a:gd name="T3" fmla="*/ 156 h 407"/>
                <a:gd name="T4" fmla="*/ 250 w 438"/>
                <a:gd name="T5" fmla="*/ 0 h 407"/>
                <a:gd name="T6" fmla="*/ 405 w 438"/>
                <a:gd name="T7" fmla="*/ 250 h 407"/>
                <a:gd name="T8" fmla="*/ 156 w 438"/>
                <a:gd name="T9" fmla="*/ 406 h 407"/>
                <a:gd name="T10" fmla="*/ 0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0" y="156"/>
                  </a:moveTo>
                  <a:lnTo>
                    <a:pt x="0" y="156"/>
                  </a:lnTo>
                  <a:cubicBezTo>
                    <a:pt x="31" y="63"/>
                    <a:pt x="125" y="0"/>
                    <a:pt x="250" y="0"/>
                  </a:cubicBezTo>
                  <a:cubicBezTo>
                    <a:pt x="343" y="31"/>
                    <a:pt x="437" y="125"/>
                    <a:pt x="405" y="250"/>
                  </a:cubicBezTo>
                  <a:cubicBezTo>
                    <a:pt x="374" y="344"/>
                    <a:pt x="281" y="406"/>
                    <a:pt x="156" y="406"/>
                  </a:cubicBezTo>
                  <a:cubicBezTo>
                    <a:pt x="63" y="375"/>
                    <a:pt x="0" y="281"/>
                    <a:pt x="0" y="156"/>
                  </a:cubicBezTo>
                </a:path>
              </a:pathLst>
            </a:custGeom>
            <a:grpFill/>
            <a:ln>
              <a:noFill/>
            </a:ln>
            <a:effectLst/>
          </p:spPr>
          <p:txBody>
            <a:bodyPr wrap="none" anchor="ctr"/>
            <a:lstStyle/>
            <a:p>
              <a:endParaRPr lang="en-US" dirty="0">
                <a:latin typeface="Open Sans Light"/>
              </a:endParaRPr>
            </a:p>
          </p:txBody>
        </p:sp>
        <p:sp>
          <p:nvSpPr>
            <p:cNvPr id="45" name="Freeform 23"/>
            <p:cNvSpPr>
              <a:spLocks noChangeArrowheads="1"/>
            </p:cNvSpPr>
            <p:nvPr/>
          </p:nvSpPr>
          <p:spPr bwMode="auto">
            <a:xfrm>
              <a:off x="1231900" y="4692650"/>
              <a:ext cx="158750" cy="157163"/>
            </a:xfrm>
            <a:custGeom>
              <a:avLst/>
              <a:gdLst>
                <a:gd name="T0" fmla="*/ 32 w 439"/>
                <a:gd name="T1" fmla="*/ 187 h 438"/>
                <a:gd name="T2" fmla="*/ 32 w 439"/>
                <a:gd name="T3" fmla="*/ 187 h 438"/>
                <a:gd name="T4" fmla="*/ 250 w 439"/>
                <a:gd name="T5" fmla="*/ 31 h 438"/>
                <a:gd name="T6" fmla="*/ 407 w 439"/>
                <a:gd name="T7" fmla="*/ 281 h 438"/>
                <a:gd name="T8" fmla="*/ 188 w 439"/>
                <a:gd name="T9" fmla="*/ 437 h 438"/>
                <a:gd name="T10" fmla="*/ 32 w 439"/>
                <a:gd name="T11" fmla="*/ 187 h 438"/>
              </a:gdLst>
              <a:ahLst/>
              <a:cxnLst>
                <a:cxn ang="0">
                  <a:pos x="T0" y="T1"/>
                </a:cxn>
                <a:cxn ang="0">
                  <a:pos x="T2" y="T3"/>
                </a:cxn>
                <a:cxn ang="0">
                  <a:pos x="T4" y="T5"/>
                </a:cxn>
                <a:cxn ang="0">
                  <a:pos x="T6" y="T7"/>
                </a:cxn>
                <a:cxn ang="0">
                  <a:pos x="T8" y="T9"/>
                </a:cxn>
                <a:cxn ang="0">
                  <a:pos x="T10" y="T11"/>
                </a:cxn>
              </a:cxnLst>
              <a:rect l="0" t="0" r="r" b="b"/>
              <a:pathLst>
                <a:path w="439" h="438">
                  <a:moveTo>
                    <a:pt x="32" y="187"/>
                  </a:moveTo>
                  <a:lnTo>
                    <a:pt x="32" y="187"/>
                  </a:lnTo>
                  <a:cubicBezTo>
                    <a:pt x="32" y="93"/>
                    <a:pt x="157" y="0"/>
                    <a:pt x="250" y="31"/>
                  </a:cubicBezTo>
                  <a:cubicBezTo>
                    <a:pt x="344" y="62"/>
                    <a:pt x="438" y="156"/>
                    <a:pt x="407" y="281"/>
                  </a:cubicBezTo>
                  <a:cubicBezTo>
                    <a:pt x="375" y="375"/>
                    <a:pt x="282" y="437"/>
                    <a:pt x="188" y="437"/>
                  </a:cubicBezTo>
                  <a:cubicBezTo>
                    <a:pt x="63" y="406"/>
                    <a:pt x="0" y="312"/>
                    <a:pt x="32" y="187"/>
                  </a:cubicBezTo>
                </a:path>
              </a:pathLst>
            </a:custGeom>
            <a:grpFill/>
            <a:ln>
              <a:noFill/>
            </a:ln>
            <a:effectLst/>
          </p:spPr>
          <p:txBody>
            <a:bodyPr wrap="none" anchor="ctr"/>
            <a:lstStyle/>
            <a:p>
              <a:endParaRPr lang="en-US" dirty="0">
                <a:latin typeface="Open Sans Light"/>
              </a:endParaRPr>
            </a:p>
          </p:txBody>
        </p:sp>
        <p:sp>
          <p:nvSpPr>
            <p:cNvPr id="53" name="Freeform 24"/>
            <p:cNvSpPr>
              <a:spLocks noChangeArrowheads="1"/>
            </p:cNvSpPr>
            <p:nvPr/>
          </p:nvSpPr>
          <p:spPr bwMode="auto">
            <a:xfrm>
              <a:off x="1422400" y="5670550"/>
              <a:ext cx="157163" cy="158750"/>
            </a:xfrm>
            <a:custGeom>
              <a:avLst/>
              <a:gdLst>
                <a:gd name="T0" fmla="*/ 62 w 438"/>
                <a:gd name="T1" fmla="*/ 344 h 439"/>
                <a:gd name="T2" fmla="*/ 62 w 438"/>
                <a:gd name="T3" fmla="*/ 344 h 439"/>
                <a:gd name="T4" fmla="*/ 125 w 438"/>
                <a:gd name="T5" fmla="*/ 63 h 439"/>
                <a:gd name="T6" fmla="*/ 375 w 438"/>
                <a:gd name="T7" fmla="*/ 125 h 439"/>
                <a:gd name="T8" fmla="*/ 343 w 438"/>
                <a:gd name="T9" fmla="*/ 407 h 439"/>
                <a:gd name="T10" fmla="*/ 62 w 438"/>
                <a:gd name="T11" fmla="*/ 344 h 439"/>
              </a:gdLst>
              <a:ahLst/>
              <a:cxnLst>
                <a:cxn ang="0">
                  <a:pos x="T0" y="T1"/>
                </a:cxn>
                <a:cxn ang="0">
                  <a:pos x="T2" y="T3"/>
                </a:cxn>
                <a:cxn ang="0">
                  <a:pos x="T4" y="T5"/>
                </a:cxn>
                <a:cxn ang="0">
                  <a:pos x="T6" y="T7"/>
                </a:cxn>
                <a:cxn ang="0">
                  <a:pos x="T8" y="T9"/>
                </a:cxn>
                <a:cxn ang="0">
                  <a:pos x="T10" y="T11"/>
                </a:cxn>
              </a:cxnLst>
              <a:rect l="0" t="0" r="r" b="b"/>
              <a:pathLst>
                <a:path w="438" h="439">
                  <a:moveTo>
                    <a:pt x="62" y="344"/>
                  </a:moveTo>
                  <a:lnTo>
                    <a:pt x="62" y="344"/>
                  </a:lnTo>
                  <a:cubicBezTo>
                    <a:pt x="0" y="250"/>
                    <a:pt x="31" y="125"/>
                    <a:pt x="125" y="63"/>
                  </a:cubicBezTo>
                  <a:cubicBezTo>
                    <a:pt x="187" y="0"/>
                    <a:pt x="312" y="32"/>
                    <a:pt x="375" y="125"/>
                  </a:cubicBezTo>
                  <a:cubicBezTo>
                    <a:pt x="437" y="219"/>
                    <a:pt x="437" y="344"/>
                    <a:pt x="343" y="407"/>
                  </a:cubicBezTo>
                  <a:cubicBezTo>
                    <a:pt x="250" y="438"/>
                    <a:pt x="125" y="438"/>
                    <a:pt x="62" y="344"/>
                  </a:cubicBezTo>
                </a:path>
              </a:pathLst>
            </a:custGeom>
            <a:grpFill/>
            <a:ln>
              <a:noFill/>
            </a:ln>
            <a:effectLst/>
          </p:spPr>
          <p:txBody>
            <a:bodyPr wrap="none" anchor="ctr"/>
            <a:lstStyle/>
            <a:p>
              <a:endParaRPr lang="en-US" dirty="0">
                <a:latin typeface="Open Sans Light"/>
              </a:endParaRPr>
            </a:p>
          </p:txBody>
        </p:sp>
        <p:sp>
          <p:nvSpPr>
            <p:cNvPr id="54" name="Freeform 25"/>
            <p:cNvSpPr>
              <a:spLocks noChangeArrowheads="1"/>
            </p:cNvSpPr>
            <p:nvPr/>
          </p:nvSpPr>
          <p:spPr bwMode="auto">
            <a:xfrm>
              <a:off x="3222625" y="6029325"/>
              <a:ext cx="168275" cy="158750"/>
            </a:xfrm>
            <a:custGeom>
              <a:avLst/>
              <a:gdLst>
                <a:gd name="T0" fmla="*/ 125 w 469"/>
                <a:gd name="T1" fmla="*/ 63 h 439"/>
                <a:gd name="T2" fmla="*/ 125 w 469"/>
                <a:gd name="T3" fmla="*/ 63 h 439"/>
                <a:gd name="T4" fmla="*/ 406 w 469"/>
                <a:gd name="T5" fmla="*/ 125 h 439"/>
                <a:gd name="T6" fmla="*/ 343 w 469"/>
                <a:gd name="T7" fmla="*/ 375 h 439"/>
                <a:gd name="T8" fmla="*/ 62 w 469"/>
                <a:gd name="T9" fmla="*/ 344 h 439"/>
                <a:gd name="T10" fmla="*/ 125 w 469"/>
                <a:gd name="T11" fmla="*/ 63 h 439"/>
              </a:gdLst>
              <a:ahLst/>
              <a:cxnLst>
                <a:cxn ang="0">
                  <a:pos x="T0" y="T1"/>
                </a:cxn>
                <a:cxn ang="0">
                  <a:pos x="T2" y="T3"/>
                </a:cxn>
                <a:cxn ang="0">
                  <a:pos x="T4" y="T5"/>
                </a:cxn>
                <a:cxn ang="0">
                  <a:pos x="T6" y="T7"/>
                </a:cxn>
                <a:cxn ang="0">
                  <a:pos x="T8" y="T9"/>
                </a:cxn>
                <a:cxn ang="0">
                  <a:pos x="T10" y="T11"/>
                </a:cxn>
              </a:cxnLst>
              <a:rect l="0" t="0" r="r" b="b"/>
              <a:pathLst>
                <a:path w="469" h="439">
                  <a:moveTo>
                    <a:pt x="125" y="63"/>
                  </a:moveTo>
                  <a:lnTo>
                    <a:pt x="125" y="63"/>
                  </a:lnTo>
                  <a:cubicBezTo>
                    <a:pt x="218" y="0"/>
                    <a:pt x="343" y="32"/>
                    <a:pt x="406" y="125"/>
                  </a:cubicBezTo>
                  <a:cubicBezTo>
                    <a:pt x="468" y="219"/>
                    <a:pt x="437" y="313"/>
                    <a:pt x="343" y="375"/>
                  </a:cubicBezTo>
                  <a:cubicBezTo>
                    <a:pt x="250" y="438"/>
                    <a:pt x="125" y="438"/>
                    <a:pt x="62" y="344"/>
                  </a:cubicBezTo>
                  <a:cubicBezTo>
                    <a:pt x="0" y="250"/>
                    <a:pt x="31" y="125"/>
                    <a:pt x="125" y="63"/>
                  </a:cubicBezTo>
                </a:path>
              </a:pathLst>
            </a:custGeom>
            <a:grpFill/>
            <a:ln>
              <a:noFill/>
            </a:ln>
            <a:effectLst/>
          </p:spPr>
          <p:txBody>
            <a:bodyPr wrap="none" anchor="ctr"/>
            <a:lstStyle/>
            <a:p>
              <a:endParaRPr lang="en-US" dirty="0">
                <a:latin typeface="Open Sans Light"/>
              </a:endParaRPr>
            </a:p>
          </p:txBody>
        </p:sp>
        <p:sp>
          <p:nvSpPr>
            <p:cNvPr id="56" name="Freeform 26"/>
            <p:cNvSpPr>
              <a:spLocks noChangeArrowheads="1"/>
            </p:cNvSpPr>
            <p:nvPr/>
          </p:nvSpPr>
          <p:spPr bwMode="auto">
            <a:xfrm>
              <a:off x="1782763" y="3870325"/>
              <a:ext cx="157162" cy="158750"/>
            </a:xfrm>
            <a:custGeom>
              <a:avLst/>
              <a:gdLst>
                <a:gd name="T0" fmla="*/ 93 w 438"/>
                <a:gd name="T1" fmla="*/ 63 h 439"/>
                <a:gd name="T2" fmla="*/ 93 w 438"/>
                <a:gd name="T3" fmla="*/ 63 h 439"/>
                <a:gd name="T4" fmla="*/ 375 w 438"/>
                <a:gd name="T5" fmla="*/ 94 h 439"/>
                <a:gd name="T6" fmla="*/ 312 w 438"/>
                <a:gd name="T7" fmla="*/ 375 h 439"/>
                <a:gd name="T8" fmla="*/ 62 w 438"/>
                <a:gd name="T9" fmla="*/ 313 h 439"/>
                <a:gd name="T10" fmla="*/ 93 w 438"/>
                <a:gd name="T11" fmla="*/ 63 h 439"/>
              </a:gdLst>
              <a:ahLst/>
              <a:cxnLst>
                <a:cxn ang="0">
                  <a:pos x="T0" y="T1"/>
                </a:cxn>
                <a:cxn ang="0">
                  <a:pos x="T2" y="T3"/>
                </a:cxn>
                <a:cxn ang="0">
                  <a:pos x="T4" y="T5"/>
                </a:cxn>
                <a:cxn ang="0">
                  <a:pos x="T6" y="T7"/>
                </a:cxn>
                <a:cxn ang="0">
                  <a:pos x="T8" y="T9"/>
                </a:cxn>
                <a:cxn ang="0">
                  <a:pos x="T10" y="T11"/>
                </a:cxn>
              </a:cxnLst>
              <a:rect l="0" t="0" r="r" b="b"/>
              <a:pathLst>
                <a:path w="438" h="439">
                  <a:moveTo>
                    <a:pt x="93" y="63"/>
                  </a:moveTo>
                  <a:lnTo>
                    <a:pt x="93" y="63"/>
                  </a:lnTo>
                  <a:cubicBezTo>
                    <a:pt x="187" y="0"/>
                    <a:pt x="312" y="0"/>
                    <a:pt x="375" y="94"/>
                  </a:cubicBezTo>
                  <a:cubicBezTo>
                    <a:pt x="437" y="188"/>
                    <a:pt x="406" y="313"/>
                    <a:pt x="312" y="375"/>
                  </a:cubicBezTo>
                  <a:cubicBezTo>
                    <a:pt x="250" y="438"/>
                    <a:pt x="125" y="407"/>
                    <a:pt x="62" y="313"/>
                  </a:cubicBezTo>
                  <a:cubicBezTo>
                    <a:pt x="0" y="219"/>
                    <a:pt x="0" y="94"/>
                    <a:pt x="93" y="63"/>
                  </a:cubicBezTo>
                </a:path>
              </a:pathLst>
            </a:custGeom>
            <a:grpFill/>
            <a:ln>
              <a:noFill/>
            </a:ln>
            <a:effectLst/>
          </p:spPr>
          <p:txBody>
            <a:bodyPr wrap="none" anchor="ctr"/>
            <a:lstStyle/>
            <a:p>
              <a:endParaRPr lang="en-US" dirty="0">
                <a:latin typeface="Open Sans Light"/>
              </a:endParaRPr>
            </a:p>
          </p:txBody>
        </p:sp>
        <p:sp>
          <p:nvSpPr>
            <p:cNvPr id="57" name="Freeform 27"/>
            <p:cNvSpPr>
              <a:spLocks noChangeArrowheads="1"/>
            </p:cNvSpPr>
            <p:nvPr/>
          </p:nvSpPr>
          <p:spPr bwMode="auto">
            <a:xfrm>
              <a:off x="4797425" y="5973763"/>
              <a:ext cx="461963" cy="720725"/>
            </a:xfrm>
            <a:custGeom>
              <a:avLst/>
              <a:gdLst>
                <a:gd name="T0" fmla="*/ 1219 w 1283"/>
                <a:gd name="T1" fmla="*/ 1656 h 2001"/>
                <a:gd name="T2" fmla="*/ 1219 w 1283"/>
                <a:gd name="T3" fmla="*/ 1656 h 2001"/>
                <a:gd name="T4" fmla="*/ 563 w 1283"/>
                <a:gd name="T5" fmla="*/ 1000 h 2001"/>
                <a:gd name="T6" fmla="*/ 1219 w 1283"/>
                <a:gd name="T7" fmla="*/ 344 h 2001"/>
                <a:gd name="T8" fmla="*/ 1219 w 1283"/>
                <a:gd name="T9" fmla="*/ 63 h 2001"/>
                <a:gd name="T10" fmla="*/ 938 w 1283"/>
                <a:gd name="T11" fmla="*/ 63 h 2001"/>
                <a:gd name="T12" fmla="*/ 0 w 1283"/>
                <a:gd name="T13" fmla="*/ 1000 h 2001"/>
                <a:gd name="T14" fmla="*/ 938 w 1283"/>
                <a:gd name="T15" fmla="*/ 1938 h 2001"/>
                <a:gd name="T16" fmla="*/ 1219 w 1283"/>
                <a:gd name="T17" fmla="*/ 1938 h 2001"/>
                <a:gd name="T18" fmla="*/ 1282 w 1283"/>
                <a:gd name="T19" fmla="*/ 1781 h 2001"/>
                <a:gd name="T20" fmla="*/ 1219 w 1283"/>
                <a:gd name="T21" fmla="*/ 1656 h 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3" h="2001">
                  <a:moveTo>
                    <a:pt x="1219" y="1656"/>
                  </a:moveTo>
                  <a:lnTo>
                    <a:pt x="1219" y="1656"/>
                  </a:lnTo>
                  <a:cubicBezTo>
                    <a:pt x="563" y="1000"/>
                    <a:pt x="563" y="1000"/>
                    <a:pt x="563" y="1000"/>
                  </a:cubicBezTo>
                  <a:cubicBezTo>
                    <a:pt x="1219" y="344"/>
                    <a:pt x="1219" y="344"/>
                    <a:pt x="1219" y="344"/>
                  </a:cubicBezTo>
                  <a:cubicBezTo>
                    <a:pt x="1282" y="250"/>
                    <a:pt x="1282" y="125"/>
                    <a:pt x="1219" y="63"/>
                  </a:cubicBezTo>
                  <a:cubicBezTo>
                    <a:pt x="1157" y="0"/>
                    <a:pt x="1032" y="0"/>
                    <a:pt x="938" y="63"/>
                  </a:cubicBezTo>
                  <a:cubicBezTo>
                    <a:pt x="0" y="1000"/>
                    <a:pt x="0" y="1000"/>
                    <a:pt x="0" y="1000"/>
                  </a:cubicBezTo>
                  <a:cubicBezTo>
                    <a:pt x="938" y="1938"/>
                    <a:pt x="938" y="1938"/>
                    <a:pt x="938" y="1938"/>
                  </a:cubicBezTo>
                  <a:cubicBezTo>
                    <a:pt x="1032" y="2000"/>
                    <a:pt x="1157" y="2000"/>
                    <a:pt x="1219" y="1938"/>
                  </a:cubicBezTo>
                  <a:cubicBezTo>
                    <a:pt x="1251" y="1875"/>
                    <a:pt x="1282" y="1844"/>
                    <a:pt x="1282" y="1781"/>
                  </a:cubicBezTo>
                  <a:cubicBezTo>
                    <a:pt x="1282" y="1719"/>
                    <a:pt x="1251" y="1688"/>
                    <a:pt x="1219" y="1656"/>
                  </a:cubicBezTo>
                </a:path>
              </a:pathLst>
            </a:custGeom>
            <a:grpFill/>
            <a:ln>
              <a:noFill/>
            </a:ln>
            <a:effectLst/>
          </p:spPr>
          <p:txBody>
            <a:bodyPr wrap="none" anchor="ctr"/>
            <a:lstStyle/>
            <a:p>
              <a:endParaRPr lang="en-US" dirty="0">
                <a:latin typeface="Open Sans Light"/>
              </a:endParaRPr>
            </a:p>
          </p:txBody>
        </p:sp>
        <p:sp>
          <p:nvSpPr>
            <p:cNvPr id="58" name="Freeform 28"/>
            <p:cNvSpPr>
              <a:spLocks noChangeArrowheads="1"/>
            </p:cNvSpPr>
            <p:nvPr/>
          </p:nvSpPr>
          <p:spPr bwMode="auto">
            <a:xfrm>
              <a:off x="5111750" y="6254750"/>
              <a:ext cx="146050" cy="147638"/>
            </a:xfrm>
            <a:custGeom>
              <a:avLst/>
              <a:gdLst>
                <a:gd name="T0" fmla="*/ 187 w 407"/>
                <a:gd name="T1" fmla="*/ 0 h 408"/>
                <a:gd name="T2" fmla="*/ 187 w 407"/>
                <a:gd name="T3" fmla="*/ 0 h 408"/>
                <a:gd name="T4" fmla="*/ 406 w 407"/>
                <a:gd name="T5" fmla="*/ 219 h 408"/>
                <a:gd name="T6" fmla="*/ 187 w 407"/>
                <a:gd name="T7" fmla="*/ 407 h 408"/>
                <a:gd name="T8" fmla="*/ 0 w 407"/>
                <a:gd name="T9" fmla="*/ 219 h 408"/>
                <a:gd name="T10" fmla="*/ 187 w 407"/>
                <a:gd name="T11" fmla="*/ 0 h 408"/>
              </a:gdLst>
              <a:ahLst/>
              <a:cxnLst>
                <a:cxn ang="0">
                  <a:pos x="T0" y="T1"/>
                </a:cxn>
                <a:cxn ang="0">
                  <a:pos x="T2" y="T3"/>
                </a:cxn>
                <a:cxn ang="0">
                  <a:pos x="T4" y="T5"/>
                </a:cxn>
                <a:cxn ang="0">
                  <a:pos x="T6" y="T7"/>
                </a:cxn>
                <a:cxn ang="0">
                  <a:pos x="T8" y="T9"/>
                </a:cxn>
                <a:cxn ang="0">
                  <a:pos x="T10" y="T11"/>
                </a:cxn>
              </a:cxnLst>
              <a:rect l="0" t="0" r="r" b="b"/>
              <a:pathLst>
                <a:path w="407" h="408">
                  <a:moveTo>
                    <a:pt x="187" y="0"/>
                  </a:moveTo>
                  <a:lnTo>
                    <a:pt x="187" y="0"/>
                  </a:lnTo>
                  <a:cubicBezTo>
                    <a:pt x="312" y="0"/>
                    <a:pt x="406" y="94"/>
                    <a:pt x="406" y="219"/>
                  </a:cubicBezTo>
                  <a:cubicBezTo>
                    <a:pt x="406" y="313"/>
                    <a:pt x="312" y="407"/>
                    <a:pt x="187" y="407"/>
                  </a:cubicBezTo>
                  <a:cubicBezTo>
                    <a:pt x="93" y="407"/>
                    <a:pt x="0" y="313"/>
                    <a:pt x="0" y="219"/>
                  </a:cubicBezTo>
                  <a:cubicBezTo>
                    <a:pt x="0" y="94"/>
                    <a:pt x="93" y="0"/>
                    <a:pt x="187" y="0"/>
                  </a:cubicBezTo>
                </a:path>
              </a:pathLst>
            </a:custGeom>
            <a:grpFill/>
            <a:ln>
              <a:noFill/>
            </a:ln>
            <a:effectLst/>
          </p:spPr>
          <p:txBody>
            <a:bodyPr wrap="none" anchor="ctr"/>
            <a:lstStyle/>
            <a:p>
              <a:endParaRPr lang="en-US" dirty="0">
                <a:latin typeface="Open Sans Light"/>
              </a:endParaRPr>
            </a:p>
          </p:txBody>
        </p:sp>
        <p:sp>
          <p:nvSpPr>
            <p:cNvPr id="59" name="Freeform 29"/>
            <p:cNvSpPr>
              <a:spLocks noChangeArrowheads="1"/>
            </p:cNvSpPr>
            <p:nvPr/>
          </p:nvSpPr>
          <p:spPr bwMode="auto">
            <a:xfrm>
              <a:off x="5111750" y="3657600"/>
              <a:ext cx="146050" cy="146050"/>
            </a:xfrm>
            <a:custGeom>
              <a:avLst/>
              <a:gdLst>
                <a:gd name="T0" fmla="*/ 187 w 407"/>
                <a:gd name="T1" fmla="*/ 0 h 407"/>
                <a:gd name="T2" fmla="*/ 187 w 407"/>
                <a:gd name="T3" fmla="*/ 0 h 407"/>
                <a:gd name="T4" fmla="*/ 406 w 407"/>
                <a:gd name="T5" fmla="*/ 187 h 407"/>
                <a:gd name="T6" fmla="*/ 187 w 407"/>
                <a:gd name="T7" fmla="*/ 406 h 407"/>
                <a:gd name="T8" fmla="*/ 0 w 407"/>
                <a:gd name="T9" fmla="*/ 187 h 407"/>
                <a:gd name="T10" fmla="*/ 18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187" y="0"/>
                  </a:moveTo>
                  <a:lnTo>
                    <a:pt x="187" y="0"/>
                  </a:lnTo>
                  <a:cubicBezTo>
                    <a:pt x="312" y="0"/>
                    <a:pt x="406" y="93"/>
                    <a:pt x="406" y="187"/>
                  </a:cubicBezTo>
                  <a:cubicBezTo>
                    <a:pt x="406" y="312"/>
                    <a:pt x="312" y="406"/>
                    <a:pt x="187" y="406"/>
                  </a:cubicBezTo>
                  <a:cubicBezTo>
                    <a:pt x="93" y="406"/>
                    <a:pt x="0" y="312"/>
                    <a:pt x="0" y="187"/>
                  </a:cubicBezTo>
                  <a:cubicBezTo>
                    <a:pt x="0" y="93"/>
                    <a:pt x="93" y="0"/>
                    <a:pt x="187" y="0"/>
                  </a:cubicBezTo>
                </a:path>
              </a:pathLst>
            </a:custGeom>
            <a:grpFill/>
            <a:ln>
              <a:noFill/>
            </a:ln>
            <a:effectLst/>
          </p:spPr>
          <p:txBody>
            <a:bodyPr wrap="none" anchor="ctr"/>
            <a:lstStyle/>
            <a:p>
              <a:endParaRPr lang="en-US" dirty="0">
                <a:latin typeface="Open Sans Light"/>
              </a:endParaRPr>
            </a:p>
          </p:txBody>
        </p:sp>
        <p:sp>
          <p:nvSpPr>
            <p:cNvPr id="60" name="Freeform 30"/>
            <p:cNvSpPr>
              <a:spLocks noChangeArrowheads="1"/>
            </p:cNvSpPr>
            <p:nvPr/>
          </p:nvSpPr>
          <p:spPr bwMode="auto">
            <a:xfrm>
              <a:off x="6416675" y="4962525"/>
              <a:ext cx="146050" cy="134938"/>
            </a:xfrm>
            <a:custGeom>
              <a:avLst/>
              <a:gdLst>
                <a:gd name="T0" fmla="*/ 406 w 407"/>
                <a:gd name="T1" fmla="*/ 187 h 375"/>
                <a:gd name="T2" fmla="*/ 406 w 407"/>
                <a:gd name="T3" fmla="*/ 187 h 375"/>
                <a:gd name="T4" fmla="*/ 187 w 407"/>
                <a:gd name="T5" fmla="*/ 374 h 375"/>
                <a:gd name="T6" fmla="*/ 0 w 407"/>
                <a:gd name="T7" fmla="*/ 187 h 375"/>
                <a:gd name="T8" fmla="*/ 187 w 407"/>
                <a:gd name="T9" fmla="*/ 0 h 375"/>
                <a:gd name="T10" fmla="*/ 406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406" y="187"/>
                  </a:moveTo>
                  <a:lnTo>
                    <a:pt x="406" y="187"/>
                  </a:lnTo>
                  <a:cubicBezTo>
                    <a:pt x="406" y="311"/>
                    <a:pt x="312" y="374"/>
                    <a:pt x="187" y="374"/>
                  </a:cubicBezTo>
                  <a:cubicBezTo>
                    <a:pt x="93" y="374"/>
                    <a:pt x="0" y="311"/>
                    <a:pt x="0" y="187"/>
                  </a:cubicBezTo>
                  <a:cubicBezTo>
                    <a:pt x="0" y="93"/>
                    <a:pt x="93" y="0"/>
                    <a:pt x="187" y="0"/>
                  </a:cubicBezTo>
                  <a:cubicBezTo>
                    <a:pt x="312" y="0"/>
                    <a:pt x="406" y="93"/>
                    <a:pt x="406" y="187"/>
                  </a:cubicBezTo>
                </a:path>
              </a:pathLst>
            </a:custGeom>
            <a:grpFill/>
            <a:ln>
              <a:noFill/>
            </a:ln>
            <a:effectLst/>
          </p:spPr>
          <p:txBody>
            <a:bodyPr wrap="none" anchor="ctr"/>
            <a:lstStyle/>
            <a:p>
              <a:endParaRPr lang="en-US" dirty="0">
                <a:latin typeface="Open Sans Light"/>
              </a:endParaRPr>
            </a:p>
          </p:txBody>
        </p:sp>
        <p:sp>
          <p:nvSpPr>
            <p:cNvPr id="61" name="Freeform 31"/>
            <p:cNvSpPr>
              <a:spLocks noChangeArrowheads="1"/>
            </p:cNvSpPr>
            <p:nvPr/>
          </p:nvSpPr>
          <p:spPr bwMode="auto">
            <a:xfrm>
              <a:off x="6022975" y="4027488"/>
              <a:ext cx="157163" cy="157162"/>
            </a:xfrm>
            <a:custGeom>
              <a:avLst/>
              <a:gdLst>
                <a:gd name="T0" fmla="*/ 375 w 438"/>
                <a:gd name="T1" fmla="*/ 93 h 438"/>
                <a:gd name="T2" fmla="*/ 375 w 438"/>
                <a:gd name="T3" fmla="*/ 93 h 438"/>
                <a:gd name="T4" fmla="*/ 375 w 438"/>
                <a:gd name="T5" fmla="*/ 375 h 438"/>
                <a:gd name="T6" fmla="*/ 94 w 438"/>
                <a:gd name="T7" fmla="*/ 375 h 438"/>
                <a:gd name="T8" fmla="*/ 94 w 438"/>
                <a:gd name="T9" fmla="*/ 93 h 438"/>
                <a:gd name="T10" fmla="*/ 375 w 438"/>
                <a:gd name="T11" fmla="*/ 93 h 438"/>
              </a:gdLst>
              <a:ahLst/>
              <a:cxnLst>
                <a:cxn ang="0">
                  <a:pos x="T0" y="T1"/>
                </a:cxn>
                <a:cxn ang="0">
                  <a:pos x="T2" y="T3"/>
                </a:cxn>
                <a:cxn ang="0">
                  <a:pos x="T4" y="T5"/>
                </a:cxn>
                <a:cxn ang="0">
                  <a:pos x="T6" y="T7"/>
                </a:cxn>
                <a:cxn ang="0">
                  <a:pos x="T8" y="T9"/>
                </a:cxn>
                <a:cxn ang="0">
                  <a:pos x="T10" y="T11"/>
                </a:cxn>
              </a:cxnLst>
              <a:rect l="0" t="0" r="r" b="b"/>
              <a:pathLst>
                <a:path w="438" h="438">
                  <a:moveTo>
                    <a:pt x="375" y="93"/>
                  </a:moveTo>
                  <a:lnTo>
                    <a:pt x="375" y="93"/>
                  </a:lnTo>
                  <a:cubicBezTo>
                    <a:pt x="437" y="156"/>
                    <a:pt x="437" y="281"/>
                    <a:pt x="375" y="375"/>
                  </a:cubicBezTo>
                  <a:cubicBezTo>
                    <a:pt x="281" y="437"/>
                    <a:pt x="156" y="437"/>
                    <a:pt x="94" y="375"/>
                  </a:cubicBezTo>
                  <a:cubicBezTo>
                    <a:pt x="0" y="281"/>
                    <a:pt x="0" y="156"/>
                    <a:pt x="94" y="93"/>
                  </a:cubicBezTo>
                  <a:cubicBezTo>
                    <a:pt x="156" y="0"/>
                    <a:pt x="281" y="0"/>
                    <a:pt x="375" y="93"/>
                  </a:cubicBezTo>
                </a:path>
              </a:pathLst>
            </a:custGeom>
            <a:grpFill/>
            <a:ln>
              <a:noFill/>
            </a:ln>
            <a:effectLst/>
          </p:spPr>
          <p:txBody>
            <a:bodyPr wrap="none" anchor="ctr"/>
            <a:lstStyle/>
            <a:p>
              <a:endParaRPr lang="en-US" dirty="0">
                <a:latin typeface="Open Sans Light"/>
              </a:endParaRPr>
            </a:p>
          </p:txBody>
        </p:sp>
        <p:sp>
          <p:nvSpPr>
            <p:cNvPr id="62" name="Freeform 32"/>
            <p:cNvSpPr>
              <a:spLocks noChangeArrowheads="1"/>
            </p:cNvSpPr>
            <p:nvPr/>
          </p:nvSpPr>
          <p:spPr bwMode="auto">
            <a:xfrm>
              <a:off x="4189413" y="4027488"/>
              <a:ext cx="158750" cy="157162"/>
            </a:xfrm>
            <a:custGeom>
              <a:avLst/>
              <a:gdLst>
                <a:gd name="T0" fmla="*/ 344 w 439"/>
                <a:gd name="T1" fmla="*/ 375 h 438"/>
                <a:gd name="T2" fmla="*/ 344 w 439"/>
                <a:gd name="T3" fmla="*/ 375 h 438"/>
                <a:gd name="T4" fmla="*/ 63 w 439"/>
                <a:gd name="T5" fmla="*/ 375 h 438"/>
                <a:gd name="T6" fmla="*/ 63 w 439"/>
                <a:gd name="T7" fmla="*/ 93 h 438"/>
                <a:gd name="T8" fmla="*/ 344 w 439"/>
                <a:gd name="T9" fmla="*/ 93 h 438"/>
                <a:gd name="T10" fmla="*/ 344 w 439"/>
                <a:gd name="T11" fmla="*/ 375 h 438"/>
              </a:gdLst>
              <a:ahLst/>
              <a:cxnLst>
                <a:cxn ang="0">
                  <a:pos x="T0" y="T1"/>
                </a:cxn>
                <a:cxn ang="0">
                  <a:pos x="T2" y="T3"/>
                </a:cxn>
                <a:cxn ang="0">
                  <a:pos x="T4" y="T5"/>
                </a:cxn>
                <a:cxn ang="0">
                  <a:pos x="T6" y="T7"/>
                </a:cxn>
                <a:cxn ang="0">
                  <a:pos x="T8" y="T9"/>
                </a:cxn>
                <a:cxn ang="0">
                  <a:pos x="T10" y="T11"/>
                </a:cxn>
              </a:cxnLst>
              <a:rect l="0" t="0" r="r" b="b"/>
              <a:pathLst>
                <a:path w="439" h="438">
                  <a:moveTo>
                    <a:pt x="344" y="375"/>
                  </a:moveTo>
                  <a:lnTo>
                    <a:pt x="344" y="375"/>
                  </a:lnTo>
                  <a:cubicBezTo>
                    <a:pt x="281" y="437"/>
                    <a:pt x="156" y="437"/>
                    <a:pt x="63" y="375"/>
                  </a:cubicBezTo>
                  <a:cubicBezTo>
                    <a:pt x="0" y="281"/>
                    <a:pt x="0" y="156"/>
                    <a:pt x="63" y="93"/>
                  </a:cubicBezTo>
                  <a:cubicBezTo>
                    <a:pt x="156" y="0"/>
                    <a:pt x="281" y="0"/>
                    <a:pt x="344" y="93"/>
                  </a:cubicBezTo>
                  <a:cubicBezTo>
                    <a:pt x="438" y="156"/>
                    <a:pt x="438" y="281"/>
                    <a:pt x="344" y="375"/>
                  </a:cubicBezTo>
                </a:path>
              </a:pathLst>
            </a:custGeom>
            <a:grpFill/>
            <a:ln>
              <a:noFill/>
            </a:ln>
            <a:effectLst/>
          </p:spPr>
          <p:txBody>
            <a:bodyPr wrap="none" anchor="ctr"/>
            <a:lstStyle/>
            <a:p>
              <a:endParaRPr lang="en-US" dirty="0">
                <a:latin typeface="Open Sans Light"/>
              </a:endParaRPr>
            </a:p>
          </p:txBody>
        </p:sp>
        <p:sp>
          <p:nvSpPr>
            <p:cNvPr id="63" name="Freeform 33"/>
            <p:cNvSpPr>
              <a:spLocks noChangeArrowheads="1"/>
            </p:cNvSpPr>
            <p:nvPr/>
          </p:nvSpPr>
          <p:spPr bwMode="auto">
            <a:xfrm>
              <a:off x="6022975" y="5872163"/>
              <a:ext cx="157163" cy="157162"/>
            </a:xfrm>
            <a:custGeom>
              <a:avLst/>
              <a:gdLst>
                <a:gd name="T0" fmla="*/ 375 w 438"/>
                <a:gd name="T1" fmla="*/ 344 h 438"/>
                <a:gd name="T2" fmla="*/ 375 w 438"/>
                <a:gd name="T3" fmla="*/ 344 h 438"/>
                <a:gd name="T4" fmla="*/ 94 w 438"/>
                <a:gd name="T5" fmla="*/ 344 h 438"/>
                <a:gd name="T6" fmla="*/ 94 w 438"/>
                <a:gd name="T7" fmla="*/ 62 h 438"/>
                <a:gd name="T8" fmla="*/ 375 w 438"/>
                <a:gd name="T9" fmla="*/ 62 h 438"/>
                <a:gd name="T10" fmla="*/ 375 w 438"/>
                <a:gd name="T11" fmla="*/ 344 h 438"/>
              </a:gdLst>
              <a:ahLst/>
              <a:cxnLst>
                <a:cxn ang="0">
                  <a:pos x="T0" y="T1"/>
                </a:cxn>
                <a:cxn ang="0">
                  <a:pos x="T2" y="T3"/>
                </a:cxn>
                <a:cxn ang="0">
                  <a:pos x="T4" y="T5"/>
                </a:cxn>
                <a:cxn ang="0">
                  <a:pos x="T6" y="T7"/>
                </a:cxn>
                <a:cxn ang="0">
                  <a:pos x="T8" y="T9"/>
                </a:cxn>
                <a:cxn ang="0">
                  <a:pos x="T10" y="T11"/>
                </a:cxn>
              </a:cxnLst>
              <a:rect l="0" t="0" r="r" b="b"/>
              <a:pathLst>
                <a:path w="438" h="438">
                  <a:moveTo>
                    <a:pt x="375" y="344"/>
                  </a:moveTo>
                  <a:lnTo>
                    <a:pt x="375" y="344"/>
                  </a:lnTo>
                  <a:cubicBezTo>
                    <a:pt x="281" y="437"/>
                    <a:pt x="156" y="437"/>
                    <a:pt x="94" y="344"/>
                  </a:cubicBezTo>
                  <a:cubicBezTo>
                    <a:pt x="0" y="281"/>
                    <a:pt x="0" y="156"/>
                    <a:pt x="94" y="62"/>
                  </a:cubicBezTo>
                  <a:cubicBezTo>
                    <a:pt x="156" y="0"/>
                    <a:pt x="281" y="0"/>
                    <a:pt x="375" y="62"/>
                  </a:cubicBezTo>
                  <a:cubicBezTo>
                    <a:pt x="437" y="156"/>
                    <a:pt x="437" y="281"/>
                    <a:pt x="375" y="344"/>
                  </a:cubicBezTo>
                </a:path>
              </a:pathLst>
            </a:custGeom>
            <a:grpFill/>
            <a:ln>
              <a:noFill/>
            </a:ln>
            <a:effectLst/>
          </p:spPr>
          <p:txBody>
            <a:bodyPr wrap="none" anchor="ctr"/>
            <a:lstStyle/>
            <a:p>
              <a:endParaRPr lang="en-US" dirty="0">
                <a:latin typeface="Open Sans Light"/>
              </a:endParaRPr>
            </a:p>
          </p:txBody>
        </p:sp>
        <p:sp>
          <p:nvSpPr>
            <p:cNvPr id="64" name="Freeform 34"/>
            <p:cNvSpPr>
              <a:spLocks noChangeArrowheads="1"/>
            </p:cNvSpPr>
            <p:nvPr/>
          </p:nvSpPr>
          <p:spPr bwMode="auto">
            <a:xfrm>
              <a:off x="5607050" y="3746500"/>
              <a:ext cx="157163" cy="168275"/>
            </a:xfrm>
            <a:custGeom>
              <a:avLst/>
              <a:gdLst>
                <a:gd name="T0" fmla="*/ 281 w 438"/>
                <a:gd name="T1" fmla="*/ 31 h 469"/>
                <a:gd name="T2" fmla="*/ 281 w 438"/>
                <a:gd name="T3" fmla="*/ 31 h 469"/>
                <a:gd name="T4" fmla="*/ 406 w 438"/>
                <a:gd name="T5" fmla="*/ 312 h 469"/>
                <a:gd name="T6" fmla="*/ 125 w 438"/>
                <a:gd name="T7" fmla="*/ 406 h 469"/>
                <a:gd name="T8" fmla="*/ 31 w 438"/>
                <a:gd name="T9" fmla="*/ 156 h 469"/>
                <a:gd name="T10" fmla="*/ 281 w 438"/>
                <a:gd name="T11" fmla="*/ 31 h 469"/>
              </a:gdLst>
              <a:ahLst/>
              <a:cxnLst>
                <a:cxn ang="0">
                  <a:pos x="T0" y="T1"/>
                </a:cxn>
                <a:cxn ang="0">
                  <a:pos x="T2" y="T3"/>
                </a:cxn>
                <a:cxn ang="0">
                  <a:pos x="T4" y="T5"/>
                </a:cxn>
                <a:cxn ang="0">
                  <a:pos x="T6" y="T7"/>
                </a:cxn>
                <a:cxn ang="0">
                  <a:pos x="T8" y="T9"/>
                </a:cxn>
                <a:cxn ang="0">
                  <a:pos x="T10" y="T11"/>
                </a:cxn>
              </a:cxnLst>
              <a:rect l="0" t="0" r="r" b="b"/>
              <a:pathLst>
                <a:path w="438" h="469">
                  <a:moveTo>
                    <a:pt x="281" y="31"/>
                  </a:moveTo>
                  <a:lnTo>
                    <a:pt x="281" y="31"/>
                  </a:lnTo>
                  <a:cubicBezTo>
                    <a:pt x="375" y="93"/>
                    <a:pt x="437" y="187"/>
                    <a:pt x="406" y="312"/>
                  </a:cubicBezTo>
                  <a:cubicBezTo>
                    <a:pt x="343" y="406"/>
                    <a:pt x="250" y="468"/>
                    <a:pt x="125" y="406"/>
                  </a:cubicBezTo>
                  <a:cubicBezTo>
                    <a:pt x="31" y="375"/>
                    <a:pt x="0" y="250"/>
                    <a:pt x="31" y="156"/>
                  </a:cubicBezTo>
                  <a:cubicBezTo>
                    <a:pt x="62" y="62"/>
                    <a:pt x="187" y="0"/>
                    <a:pt x="281" y="31"/>
                  </a:cubicBezTo>
                </a:path>
              </a:pathLst>
            </a:custGeom>
            <a:grpFill/>
            <a:ln>
              <a:noFill/>
            </a:ln>
            <a:effectLst/>
          </p:spPr>
          <p:txBody>
            <a:bodyPr wrap="none" anchor="ctr"/>
            <a:lstStyle/>
            <a:p>
              <a:endParaRPr lang="en-US" dirty="0">
                <a:latin typeface="Open Sans Light"/>
              </a:endParaRPr>
            </a:p>
          </p:txBody>
        </p:sp>
        <p:sp>
          <p:nvSpPr>
            <p:cNvPr id="65" name="Freeform 35"/>
            <p:cNvSpPr>
              <a:spLocks noChangeArrowheads="1"/>
            </p:cNvSpPr>
            <p:nvPr/>
          </p:nvSpPr>
          <p:spPr bwMode="auto">
            <a:xfrm>
              <a:off x="3897313" y="4456113"/>
              <a:ext cx="168275" cy="158750"/>
            </a:xfrm>
            <a:custGeom>
              <a:avLst/>
              <a:gdLst>
                <a:gd name="T0" fmla="*/ 437 w 469"/>
                <a:gd name="T1" fmla="*/ 282 h 439"/>
                <a:gd name="T2" fmla="*/ 437 w 469"/>
                <a:gd name="T3" fmla="*/ 282 h 439"/>
                <a:gd name="T4" fmla="*/ 156 w 469"/>
                <a:gd name="T5" fmla="*/ 407 h 439"/>
                <a:gd name="T6" fmla="*/ 62 w 469"/>
                <a:gd name="T7" fmla="*/ 125 h 439"/>
                <a:gd name="T8" fmla="*/ 312 w 469"/>
                <a:gd name="T9" fmla="*/ 32 h 439"/>
                <a:gd name="T10" fmla="*/ 437 w 469"/>
                <a:gd name="T11" fmla="*/ 282 h 439"/>
              </a:gdLst>
              <a:ahLst/>
              <a:cxnLst>
                <a:cxn ang="0">
                  <a:pos x="T0" y="T1"/>
                </a:cxn>
                <a:cxn ang="0">
                  <a:pos x="T2" y="T3"/>
                </a:cxn>
                <a:cxn ang="0">
                  <a:pos x="T4" y="T5"/>
                </a:cxn>
                <a:cxn ang="0">
                  <a:pos x="T6" y="T7"/>
                </a:cxn>
                <a:cxn ang="0">
                  <a:pos x="T8" y="T9"/>
                </a:cxn>
                <a:cxn ang="0">
                  <a:pos x="T10" y="T11"/>
                </a:cxn>
              </a:cxnLst>
              <a:rect l="0" t="0" r="r" b="b"/>
              <a:pathLst>
                <a:path w="469" h="439">
                  <a:moveTo>
                    <a:pt x="437" y="282"/>
                  </a:moveTo>
                  <a:lnTo>
                    <a:pt x="437" y="282"/>
                  </a:lnTo>
                  <a:cubicBezTo>
                    <a:pt x="375" y="407"/>
                    <a:pt x="250" y="438"/>
                    <a:pt x="156" y="407"/>
                  </a:cubicBezTo>
                  <a:cubicBezTo>
                    <a:pt x="62" y="344"/>
                    <a:pt x="0" y="250"/>
                    <a:pt x="62" y="125"/>
                  </a:cubicBezTo>
                  <a:cubicBezTo>
                    <a:pt x="93" y="32"/>
                    <a:pt x="218" y="0"/>
                    <a:pt x="312" y="32"/>
                  </a:cubicBezTo>
                  <a:cubicBezTo>
                    <a:pt x="406" y="63"/>
                    <a:pt x="468" y="188"/>
                    <a:pt x="437" y="282"/>
                  </a:cubicBezTo>
                </a:path>
              </a:pathLst>
            </a:custGeom>
            <a:grpFill/>
            <a:ln>
              <a:noFill/>
            </a:ln>
            <a:effectLst/>
          </p:spPr>
          <p:txBody>
            <a:bodyPr wrap="none" anchor="ctr"/>
            <a:lstStyle/>
            <a:p>
              <a:endParaRPr lang="en-US" dirty="0">
                <a:latin typeface="Open Sans Light"/>
              </a:endParaRPr>
            </a:p>
          </p:txBody>
        </p:sp>
        <p:sp>
          <p:nvSpPr>
            <p:cNvPr id="66" name="Freeform 36"/>
            <p:cNvSpPr>
              <a:spLocks noChangeArrowheads="1"/>
            </p:cNvSpPr>
            <p:nvPr/>
          </p:nvSpPr>
          <p:spPr bwMode="auto">
            <a:xfrm>
              <a:off x="6303963" y="5445125"/>
              <a:ext cx="169862" cy="169863"/>
            </a:xfrm>
            <a:custGeom>
              <a:avLst/>
              <a:gdLst>
                <a:gd name="T0" fmla="*/ 406 w 470"/>
                <a:gd name="T1" fmla="*/ 313 h 470"/>
                <a:gd name="T2" fmla="*/ 406 w 470"/>
                <a:gd name="T3" fmla="*/ 313 h 470"/>
                <a:gd name="T4" fmla="*/ 156 w 470"/>
                <a:gd name="T5" fmla="*/ 407 h 470"/>
                <a:gd name="T6" fmla="*/ 31 w 470"/>
                <a:gd name="T7" fmla="*/ 157 h 470"/>
                <a:gd name="T8" fmla="*/ 313 w 470"/>
                <a:gd name="T9" fmla="*/ 32 h 470"/>
                <a:gd name="T10" fmla="*/ 406 w 470"/>
                <a:gd name="T11" fmla="*/ 313 h 470"/>
              </a:gdLst>
              <a:ahLst/>
              <a:cxnLst>
                <a:cxn ang="0">
                  <a:pos x="T0" y="T1"/>
                </a:cxn>
                <a:cxn ang="0">
                  <a:pos x="T2" y="T3"/>
                </a:cxn>
                <a:cxn ang="0">
                  <a:pos x="T4" y="T5"/>
                </a:cxn>
                <a:cxn ang="0">
                  <a:pos x="T6" y="T7"/>
                </a:cxn>
                <a:cxn ang="0">
                  <a:pos x="T8" y="T9"/>
                </a:cxn>
                <a:cxn ang="0">
                  <a:pos x="T10" y="T11"/>
                </a:cxn>
              </a:cxnLst>
              <a:rect l="0" t="0" r="r" b="b"/>
              <a:pathLst>
                <a:path w="470" h="470">
                  <a:moveTo>
                    <a:pt x="406" y="313"/>
                  </a:moveTo>
                  <a:lnTo>
                    <a:pt x="406" y="313"/>
                  </a:lnTo>
                  <a:cubicBezTo>
                    <a:pt x="375" y="407"/>
                    <a:pt x="250" y="469"/>
                    <a:pt x="156" y="407"/>
                  </a:cubicBezTo>
                  <a:cubicBezTo>
                    <a:pt x="63" y="375"/>
                    <a:pt x="0" y="250"/>
                    <a:pt x="31" y="157"/>
                  </a:cubicBezTo>
                  <a:cubicBezTo>
                    <a:pt x="94" y="63"/>
                    <a:pt x="219" y="0"/>
                    <a:pt x="313" y="32"/>
                  </a:cubicBezTo>
                  <a:cubicBezTo>
                    <a:pt x="406" y="94"/>
                    <a:pt x="469" y="219"/>
                    <a:pt x="406" y="313"/>
                  </a:cubicBezTo>
                </a:path>
              </a:pathLst>
            </a:custGeom>
            <a:grpFill/>
            <a:ln>
              <a:noFill/>
            </a:ln>
            <a:effectLst/>
          </p:spPr>
          <p:txBody>
            <a:bodyPr wrap="none" anchor="ctr"/>
            <a:lstStyle/>
            <a:p>
              <a:endParaRPr lang="en-US" dirty="0">
                <a:latin typeface="Open Sans Light"/>
              </a:endParaRPr>
            </a:p>
          </p:txBody>
        </p:sp>
        <p:sp>
          <p:nvSpPr>
            <p:cNvPr id="67" name="Freeform 37"/>
            <p:cNvSpPr>
              <a:spLocks noChangeArrowheads="1"/>
            </p:cNvSpPr>
            <p:nvPr/>
          </p:nvSpPr>
          <p:spPr bwMode="auto">
            <a:xfrm>
              <a:off x="6303963" y="4456113"/>
              <a:ext cx="169862" cy="158750"/>
            </a:xfrm>
            <a:custGeom>
              <a:avLst/>
              <a:gdLst>
                <a:gd name="T0" fmla="*/ 406 w 470"/>
                <a:gd name="T1" fmla="*/ 125 h 439"/>
                <a:gd name="T2" fmla="*/ 406 w 470"/>
                <a:gd name="T3" fmla="*/ 125 h 439"/>
                <a:gd name="T4" fmla="*/ 313 w 470"/>
                <a:gd name="T5" fmla="*/ 407 h 439"/>
                <a:gd name="T6" fmla="*/ 31 w 470"/>
                <a:gd name="T7" fmla="*/ 282 h 439"/>
                <a:gd name="T8" fmla="*/ 156 w 470"/>
                <a:gd name="T9" fmla="*/ 32 h 439"/>
                <a:gd name="T10" fmla="*/ 406 w 470"/>
                <a:gd name="T11" fmla="*/ 125 h 439"/>
              </a:gdLst>
              <a:ahLst/>
              <a:cxnLst>
                <a:cxn ang="0">
                  <a:pos x="T0" y="T1"/>
                </a:cxn>
                <a:cxn ang="0">
                  <a:pos x="T2" y="T3"/>
                </a:cxn>
                <a:cxn ang="0">
                  <a:pos x="T4" y="T5"/>
                </a:cxn>
                <a:cxn ang="0">
                  <a:pos x="T6" y="T7"/>
                </a:cxn>
                <a:cxn ang="0">
                  <a:pos x="T8" y="T9"/>
                </a:cxn>
                <a:cxn ang="0">
                  <a:pos x="T10" y="T11"/>
                </a:cxn>
              </a:cxnLst>
              <a:rect l="0" t="0" r="r" b="b"/>
              <a:pathLst>
                <a:path w="470" h="439">
                  <a:moveTo>
                    <a:pt x="406" y="125"/>
                  </a:moveTo>
                  <a:lnTo>
                    <a:pt x="406" y="125"/>
                  </a:lnTo>
                  <a:cubicBezTo>
                    <a:pt x="469" y="250"/>
                    <a:pt x="406" y="344"/>
                    <a:pt x="313" y="407"/>
                  </a:cubicBezTo>
                  <a:cubicBezTo>
                    <a:pt x="219" y="438"/>
                    <a:pt x="94" y="407"/>
                    <a:pt x="31" y="282"/>
                  </a:cubicBezTo>
                  <a:cubicBezTo>
                    <a:pt x="0" y="188"/>
                    <a:pt x="63" y="63"/>
                    <a:pt x="156" y="32"/>
                  </a:cubicBezTo>
                  <a:cubicBezTo>
                    <a:pt x="250" y="0"/>
                    <a:pt x="375" y="32"/>
                    <a:pt x="406" y="125"/>
                  </a:cubicBezTo>
                </a:path>
              </a:pathLst>
            </a:custGeom>
            <a:grpFill/>
            <a:ln>
              <a:noFill/>
            </a:ln>
            <a:effectLst/>
          </p:spPr>
          <p:txBody>
            <a:bodyPr wrap="none" anchor="ctr"/>
            <a:lstStyle/>
            <a:p>
              <a:endParaRPr lang="en-US" dirty="0">
                <a:latin typeface="Open Sans Light"/>
              </a:endParaRPr>
            </a:p>
          </p:txBody>
        </p:sp>
        <p:sp>
          <p:nvSpPr>
            <p:cNvPr id="68" name="Freeform 38"/>
            <p:cNvSpPr>
              <a:spLocks noChangeArrowheads="1"/>
            </p:cNvSpPr>
            <p:nvPr/>
          </p:nvSpPr>
          <p:spPr bwMode="auto">
            <a:xfrm>
              <a:off x="4605338" y="3746500"/>
              <a:ext cx="158750" cy="168275"/>
            </a:xfrm>
            <a:custGeom>
              <a:avLst/>
              <a:gdLst>
                <a:gd name="T0" fmla="*/ 313 w 439"/>
                <a:gd name="T1" fmla="*/ 406 h 469"/>
                <a:gd name="T2" fmla="*/ 313 w 439"/>
                <a:gd name="T3" fmla="*/ 406 h 469"/>
                <a:gd name="T4" fmla="*/ 32 w 439"/>
                <a:gd name="T5" fmla="*/ 312 h 469"/>
                <a:gd name="T6" fmla="*/ 157 w 439"/>
                <a:gd name="T7" fmla="*/ 31 h 469"/>
                <a:gd name="T8" fmla="*/ 406 w 439"/>
                <a:gd name="T9" fmla="*/ 156 h 469"/>
                <a:gd name="T10" fmla="*/ 313 w 439"/>
                <a:gd name="T11" fmla="*/ 406 h 469"/>
              </a:gdLst>
              <a:ahLst/>
              <a:cxnLst>
                <a:cxn ang="0">
                  <a:pos x="T0" y="T1"/>
                </a:cxn>
                <a:cxn ang="0">
                  <a:pos x="T2" y="T3"/>
                </a:cxn>
                <a:cxn ang="0">
                  <a:pos x="T4" y="T5"/>
                </a:cxn>
                <a:cxn ang="0">
                  <a:pos x="T6" y="T7"/>
                </a:cxn>
                <a:cxn ang="0">
                  <a:pos x="T8" y="T9"/>
                </a:cxn>
                <a:cxn ang="0">
                  <a:pos x="T10" y="T11"/>
                </a:cxn>
              </a:cxnLst>
              <a:rect l="0" t="0" r="r" b="b"/>
              <a:pathLst>
                <a:path w="439" h="469">
                  <a:moveTo>
                    <a:pt x="313" y="406"/>
                  </a:moveTo>
                  <a:lnTo>
                    <a:pt x="313" y="406"/>
                  </a:lnTo>
                  <a:cubicBezTo>
                    <a:pt x="188" y="468"/>
                    <a:pt x="94" y="406"/>
                    <a:pt x="32" y="312"/>
                  </a:cubicBezTo>
                  <a:cubicBezTo>
                    <a:pt x="0" y="187"/>
                    <a:pt x="63" y="93"/>
                    <a:pt x="157" y="31"/>
                  </a:cubicBezTo>
                  <a:cubicBezTo>
                    <a:pt x="250" y="0"/>
                    <a:pt x="375" y="62"/>
                    <a:pt x="406" y="156"/>
                  </a:cubicBezTo>
                  <a:cubicBezTo>
                    <a:pt x="438" y="250"/>
                    <a:pt x="406" y="375"/>
                    <a:pt x="313" y="406"/>
                  </a:cubicBezTo>
                </a:path>
              </a:pathLst>
            </a:custGeom>
            <a:grpFill/>
            <a:ln>
              <a:noFill/>
            </a:ln>
            <a:effectLst/>
          </p:spPr>
          <p:txBody>
            <a:bodyPr wrap="none" anchor="ctr"/>
            <a:lstStyle/>
            <a:p>
              <a:endParaRPr lang="en-US" dirty="0">
                <a:latin typeface="Open Sans Light"/>
              </a:endParaRPr>
            </a:p>
          </p:txBody>
        </p:sp>
        <p:sp>
          <p:nvSpPr>
            <p:cNvPr id="69" name="Freeform 39"/>
            <p:cNvSpPr>
              <a:spLocks noChangeArrowheads="1"/>
            </p:cNvSpPr>
            <p:nvPr/>
          </p:nvSpPr>
          <p:spPr bwMode="auto">
            <a:xfrm>
              <a:off x="5607050" y="6153150"/>
              <a:ext cx="157163" cy="158750"/>
            </a:xfrm>
            <a:custGeom>
              <a:avLst/>
              <a:gdLst>
                <a:gd name="T0" fmla="*/ 281 w 438"/>
                <a:gd name="T1" fmla="*/ 406 h 439"/>
                <a:gd name="T2" fmla="*/ 281 w 438"/>
                <a:gd name="T3" fmla="*/ 406 h 439"/>
                <a:gd name="T4" fmla="*/ 31 w 438"/>
                <a:gd name="T5" fmla="*/ 281 h 439"/>
                <a:gd name="T6" fmla="*/ 125 w 438"/>
                <a:gd name="T7" fmla="*/ 31 h 439"/>
                <a:gd name="T8" fmla="*/ 406 w 438"/>
                <a:gd name="T9" fmla="*/ 156 h 439"/>
                <a:gd name="T10" fmla="*/ 281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281" y="406"/>
                  </a:moveTo>
                  <a:lnTo>
                    <a:pt x="281" y="406"/>
                  </a:lnTo>
                  <a:cubicBezTo>
                    <a:pt x="187" y="438"/>
                    <a:pt x="62" y="406"/>
                    <a:pt x="31" y="281"/>
                  </a:cubicBezTo>
                  <a:cubicBezTo>
                    <a:pt x="0" y="188"/>
                    <a:pt x="31" y="63"/>
                    <a:pt x="125" y="31"/>
                  </a:cubicBezTo>
                  <a:cubicBezTo>
                    <a:pt x="250" y="0"/>
                    <a:pt x="343" y="31"/>
                    <a:pt x="406" y="156"/>
                  </a:cubicBezTo>
                  <a:cubicBezTo>
                    <a:pt x="437" y="250"/>
                    <a:pt x="375" y="344"/>
                    <a:pt x="281" y="406"/>
                  </a:cubicBezTo>
                </a:path>
              </a:pathLst>
            </a:custGeom>
            <a:grpFill/>
            <a:ln>
              <a:noFill/>
            </a:ln>
            <a:effectLst/>
          </p:spPr>
          <p:txBody>
            <a:bodyPr wrap="none" anchor="ctr"/>
            <a:lstStyle/>
            <a:p>
              <a:endParaRPr lang="en-US" dirty="0">
                <a:latin typeface="Open Sans Light"/>
              </a:endParaRPr>
            </a:p>
          </p:txBody>
        </p:sp>
        <p:sp>
          <p:nvSpPr>
            <p:cNvPr id="70" name="Freeform 40"/>
            <p:cNvSpPr>
              <a:spLocks noChangeArrowheads="1"/>
            </p:cNvSpPr>
            <p:nvPr/>
          </p:nvSpPr>
          <p:spPr bwMode="auto">
            <a:xfrm>
              <a:off x="5359400" y="6232525"/>
              <a:ext cx="158750" cy="146050"/>
            </a:xfrm>
            <a:custGeom>
              <a:avLst/>
              <a:gdLst>
                <a:gd name="T0" fmla="*/ 188 w 439"/>
                <a:gd name="T1" fmla="*/ 0 h 407"/>
                <a:gd name="T2" fmla="*/ 188 w 439"/>
                <a:gd name="T3" fmla="*/ 0 h 407"/>
                <a:gd name="T4" fmla="*/ 406 w 439"/>
                <a:gd name="T5" fmla="*/ 156 h 407"/>
                <a:gd name="T6" fmla="*/ 250 w 439"/>
                <a:gd name="T7" fmla="*/ 406 h 407"/>
                <a:gd name="T8" fmla="*/ 31 w 439"/>
                <a:gd name="T9" fmla="*/ 250 h 407"/>
                <a:gd name="T10" fmla="*/ 188 w 439"/>
                <a:gd name="T11" fmla="*/ 0 h 407"/>
              </a:gdLst>
              <a:ahLst/>
              <a:cxnLst>
                <a:cxn ang="0">
                  <a:pos x="T0" y="T1"/>
                </a:cxn>
                <a:cxn ang="0">
                  <a:pos x="T2" y="T3"/>
                </a:cxn>
                <a:cxn ang="0">
                  <a:pos x="T4" y="T5"/>
                </a:cxn>
                <a:cxn ang="0">
                  <a:pos x="T6" y="T7"/>
                </a:cxn>
                <a:cxn ang="0">
                  <a:pos x="T8" y="T9"/>
                </a:cxn>
                <a:cxn ang="0">
                  <a:pos x="T10" y="T11"/>
                </a:cxn>
              </a:cxnLst>
              <a:rect l="0" t="0" r="r" b="b"/>
              <a:pathLst>
                <a:path w="439" h="407">
                  <a:moveTo>
                    <a:pt x="188" y="0"/>
                  </a:moveTo>
                  <a:lnTo>
                    <a:pt x="188" y="0"/>
                  </a:lnTo>
                  <a:cubicBezTo>
                    <a:pt x="281" y="0"/>
                    <a:pt x="406" y="62"/>
                    <a:pt x="406" y="156"/>
                  </a:cubicBezTo>
                  <a:cubicBezTo>
                    <a:pt x="438" y="281"/>
                    <a:pt x="375" y="375"/>
                    <a:pt x="250" y="406"/>
                  </a:cubicBezTo>
                  <a:cubicBezTo>
                    <a:pt x="156" y="406"/>
                    <a:pt x="31" y="344"/>
                    <a:pt x="31" y="250"/>
                  </a:cubicBezTo>
                  <a:cubicBezTo>
                    <a:pt x="0" y="125"/>
                    <a:pt x="63" y="31"/>
                    <a:pt x="188" y="0"/>
                  </a:cubicBezTo>
                </a:path>
              </a:pathLst>
            </a:custGeom>
            <a:grpFill/>
            <a:ln>
              <a:noFill/>
            </a:ln>
            <a:effectLst/>
          </p:spPr>
          <p:txBody>
            <a:bodyPr wrap="none" anchor="ctr"/>
            <a:lstStyle/>
            <a:p>
              <a:endParaRPr lang="en-US" dirty="0">
                <a:latin typeface="Open Sans Light"/>
              </a:endParaRPr>
            </a:p>
          </p:txBody>
        </p:sp>
        <p:sp>
          <p:nvSpPr>
            <p:cNvPr id="71" name="Freeform 41"/>
            <p:cNvSpPr>
              <a:spLocks noChangeArrowheads="1"/>
            </p:cNvSpPr>
            <p:nvPr/>
          </p:nvSpPr>
          <p:spPr bwMode="auto">
            <a:xfrm>
              <a:off x="4852988" y="3679825"/>
              <a:ext cx="157162" cy="158750"/>
            </a:xfrm>
            <a:custGeom>
              <a:avLst/>
              <a:gdLst>
                <a:gd name="T0" fmla="*/ 187 w 438"/>
                <a:gd name="T1" fmla="*/ 0 h 439"/>
                <a:gd name="T2" fmla="*/ 187 w 438"/>
                <a:gd name="T3" fmla="*/ 0 h 439"/>
                <a:gd name="T4" fmla="*/ 406 w 438"/>
                <a:gd name="T5" fmla="*/ 156 h 439"/>
                <a:gd name="T6" fmla="*/ 250 w 438"/>
                <a:gd name="T7" fmla="*/ 406 h 439"/>
                <a:gd name="T8" fmla="*/ 31 w 438"/>
                <a:gd name="T9" fmla="*/ 250 h 439"/>
                <a:gd name="T10" fmla="*/ 187 w 438"/>
                <a:gd name="T11" fmla="*/ 0 h 439"/>
              </a:gdLst>
              <a:ahLst/>
              <a:cxnLst>
                <a:cxn ang="0">
                  <a:pos x="T0" y="T1"/>
                </a:cxn>
                <a:cxn ang="0">
                  <a:pos x="T2" y="T3"/>
                </a:cxn>
                <a:cxn ang="0">
                  <a:pos x="T4" y="T5"/>
                </a:cxn>
                <a:cxn ang="0">
                  <a:pos x="T6" y="T7"/>
                </a:cxn>
                <a:cxn ang="0">
                  <a:pos x="T8" y="T9"/>
                </a:cxn>
                <a:cxn ang="0">
                  <a:pos x="T10" y="T11"/>
                </a:cxn>
              </a:cxnLst>
              <a:rect l="0" t="0" r="r" b="b"/>
              <a:pathLst>
                <a:path w="438" h="439">
                  <a:moveTo>
                    <a:pt x="187" y="0"/>
                  </a:moveTo>
                  <a:lnTo>
                    <a:pt x="187" y="0"/>
                  </a:lnTo>
                  <a:cubicBezTo>
                    <a:pt x="281" y="0"/>
                    <a:pt x="375" y="63"/>
                    <a:pt x="406" y="156"/>
                  </a:cubicBezTo>
                  <a:cubicBezTo>
                    <a:pt x="437" y="281"/>
                    <a:pt x="375" y="375"/>
                    <a:pt x="250" y="406"/>
                  </a:cubicBezTo>
                  <a:cubicBezTo>
                    <a:pt x="156" y="438"/>
                    <a:pt x="31" y="344"/>
                    <a:pt x="31" y="250"/>
                  </a:cubicBezTo>
                  <a:cubicBezTo>
                    <a:pt x="0" y="125"/>
                    <a:pt x="62" y="31"/>
                    <a:pt x="187" y="0"/>
                  </a:cubicBezTo>
                </a:path>
              </a:pathLst>
            </a:custGeom>
            <a:grpFill/>
            <a:ln>
              <a:noFill/>
            </a:ln>
            <a:effectLst/>
          </p:spPr>
          <p:txBody>
            <a:bodyPr wrap="none" anchor="ctr"/>
            <a:lstStyle/>
            <a:p>
              <a:endParaRPr lang="en-US" dirty="0">
                <a:latin typeface="Open Sans Light"/>
              </a:endParaRPr>
            </a:p>
          </p:txBody>
        </p:sp>
        <p:sp>
          <p:nvSpPr>
            <p:cNvPr id="72" name="Freeform 42"/>
            <p:cNvSpPr>
              <a:spLocks noChangeArrowheads="1"/>
            </p:cNvSpPr>
            <p:nvPr/>
          </p:nvSpPr>
          <p:spPr bwMode="auto">
            <a:xfrm>
              <a:off x="6383338" y="4703763"/>
              <a:ext cx="157162" cy="146050"/>
            </a:xfrm>
            <a:custGeom>
              <a:avLst/>
              <a:gdLst>
                <a:gd name="T0" fmla="*/ 406 w 438"/>
                <a:gd name="T1" fmla="*/ 156 h 407"/>
                <a:gd name="T2" fmla="*/ 406 w 438"/>
                <a:gd name="T3" fmla="*/ 156 h 407"/>
                <a:gd name="T4" fmla="*/ 250 w 438"/>
                <a:gd name="T5" fmla="*/ 406 h 407"/>
                <a:gd name="T6" fmla="*/ 31 w 438"/>
                <a:gd name="T7" fmla="*/ 250 h 407"/>
                <a:gd name="T8" fmla="*/ 187 w 438"/>
                <a:gd name="T9" fmla="*/ 0 h 407"/>
                <a:gd name="T10" fmla="*/ 406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406" y="156"/>
                  </a:moveTo>
                  <a:lnTo>
                    <a:pt x="406" y="156"/>
                  </a:lnTo>
                  <a:cubicBezTo>
                    <a:pt x="437" y="281"/>
                    <a:pt x="375" y="375"/>
                    <a:pt x="250" y="406"/>
                  </a:cubicBezTo>
                  <a:cubicBezTo>
                    <a:pt x="156" y="406"/>
                    <a:pt x="31" y="344"/>
                    <a:pt x="31" y="250"/>
                  </a:cubicBezTo>
                  <a:cubicBezTo>
                    <a:pt x="0" y="125"/>
                    <a:pt x="62" y="31"/>
                    <a:pt x="187" y="0"/>
                  </a:cubicBezTo>
                  <a:cubicBezTo>
                    <a:pt x="281" y="0"/>
                    <a:pt x="375" y="62"/>
                    <a:pt x="406" y="156"/>
                  </a:cubicBezTo>
                </a:path>
              </a:pathLst>
            </a:custGeom>
            <a:grpFill/>
            <a:ln>
              <a:noFill/>
            </a:ln>
            <a:effectLst/>
          </p:spPr>
          <p:txBody>
            <a:bodyPr wrap="none" anchor="ctr"/>
            <a:lstStyle/>
            <a:p>
              <a:endParaRPr lang="en-US" dirty="0">
                <a:latin typeface="Open Sans Light"/>
              </a:endParaRPr>
            </a:p>
          </p:txBody>
        </p:sp>
        <p:sp>
          <p:nvSpPr>
            <p:cNvPr id="73" name="Freeform 43"/>
            <p:cNvSpPr>
              <a:spLocks noChangeArrowheads="1"/>
            </p:cNvSpPr>
            <p:nvPr/>
          </p:nvSpPr>
          <p:spPr bwMode="auto">
            <a:xfrm>
              <a:off x="5821363" y="3870325"/>
              <a:ext cx="169862" cy="158750"/>
            </a:xfrm>
            <a:custGeom>
              <a:avLst/>
              <a:gdLst>
                <a:gd name="T0" fmla="*/ 344 w 470"/>
                <a:gd name="T1" fmla="*/ 63 h 439"/>
                <a:gd name="T2" fmla="*/ 344 w 470"/>
                <a:gd name="T3" fmla="*/ 63 h 439"/>
                <a:gd name="T4" fmla="*/ 407 w 470"/>
                <a:gd name="T5" fmla="*/ 313 h 439"/>
                <a:gd name="T6" fmla="*/ 125 w 470"/>
                <a:gd name="T7" fmla="*/ 375 h 439"/>
                <a:gd name="T8" fmla="*/ 63 w 470"/>
                <a:gd name="T9" fmla="*/ 94 h 439"/>
                <a:gd name="T10" fmla="*/ 344 w 470"/>
                <a:gd name="T11" fmla="*/ 63 h 439"/>
              </a:gdLst>
              <a:ahLst/>
              <a:cxnLst>
                <a:cxn ang="0">
                  <a:pos x="T0" y="T1"/>
                </a:cxn>
                <a:cxn ang="0">
                  <a:pos x="T2" y="T3"/>
                </a:cxn>
                <a:cxn ang="0">
                  <a:pos x="T4" y="T5"/>
                </a:cxn>
                <a:cxn ang="0">
                  <a:pos x="T6" y="T7"/>
                </a:cxn>
                <a:cxn ang="0">
                  <a:pos x="T8" y="T9"/>
                </a:cxn>
                <a:cxn ang="0">
                  <a:pos x="T10" y="T11"/>
                </a:cxn>
              </a:cxnLst>
              <a:rect l="0" t="0" r="r" b="b"/>
              <a:pathLst>
                <a:path w="470" h="439">
                  <a:moveTo>
                    <a:pt x="344" y="63"/>
                  </a:moveTo>
                  <a:lnTo>
                    <a:pt x="344" y="63"/>
                  </a:lnTo>
                  <a:cubicBezTo>
                    <a:pt x="438" y="125"/>
                    <a:pt x="469" y="250"/>
                    <a:pt x="407" y="313"/>
                  </a:cubicBezTo>
                  <a:cubicBezTo>
                    <a:pt x="344" y="407"/>
                    <a:pt x="219" y="438"/>
                    <a:pt x="125" y="375"/>
                  </a:cubicBezTo>
                  <a:cubicBezTo>
                    <a:pt x="32" y="313"/>
                    <a:pt x="0" y="188"/>
                    <a:pt x="63" y="94"/>
                  </a:cubicBezTo>
                  <a:cubicBezTo>
                    <a:pt x="125" y="0"/>
                    <a:pt x="250" y="0"/>
                    <a:pt x="344" y="63"/>
                  </a:cubicBezTo>
                </a:path>
              </a:pathLst>
            </a:custGeom>
            <a:grpFill/>
            <a:ln>
              <a:noFill/>
            </a:ln>
            <a:effectLst/>
          </p:spPr>
          <p:txBody>
            <a:bodyPr wrap="none" anchor="ctr"/>
            <a:lstStyle/>
            <a:p>
              <a:endParaRPr lang="en-US" dirty="0">
                <a:latin typeface="Open Sans Light"/>
              </a:endParaRPr>
            </a:p>
          </p:txBody>
        </p:sp>
        <p:sp>
          <p:nvSpPr>
            <p:cNvPr id="74" name="Freeform 44"/>
            <p:cNvSpPr>
              <a:spLocks noChangeArrowheads="1"/>
            </p:cNvSpPr>
            <p:nvPr/>
          </p:nvSpPr>
          <p:spPr bwMode="auto">
            <a:xfrm>
              <a:off x="4021138" y="4230688"/>
              <a:ext cx="169862" cy="158750"/>
            </a:xfrm>
            <a:custGeom>
              <a:avLst/>
              <a:gdLst>
                <a:gd name="T0" fmla="*/ 407 w 470"/>
                <a:gd name="T1" fmla="*/ 313 h 439"/>
                <a:gd name="T2" fmla="*/ 407 w 470"/>
                <a:gd name="T3" fmla="*/ 313 h 439"/>
                <a:gd name="T4" fmla="*/ 125 w 470"/>
                <a:gd name="T5" fmla="*/ 375 h 439"/>
                <a:gd name="T6" fmla="*/ 63 w 470"/>
                <a:gd name="T7" fmla="*/ 94 h 439"/>
                <a:gd name="T8" fmla="*/ 344 w 470"/>
                <a:gd name="T9" fmla="*/ 63 h 439"/>
                <a:gd name="T10" fmla="*/ 407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407" y="313"/>
                  </a:moveTo>
                  <a:lnTo>
                    <a:pt x="407" y="313"/>
                  </a:lnTo>
                  <a:cubicBezTo>
                    <a:pt x="344" y="407"/>
                    <a:pt x="219" y="438"/>
                    <a:pt x="125" y="375"/>
                  </a:cubicBezTo>
                  <a:cubicBezTo>
                    <a:pt x="32" y="313"/>
                    <a:pt x="0" y="188"/>
                    <a:pt x="63" y="94"/>
                  </a:cubicBezTo>
                  <a:cubicBezTo>
                    <a:pt x="125" y="0"/>
                    <a:pt x="250" y="0"/>
                    <a:pt x="344" y="63"/>
                  </a:cubicBezTo>
                  <a:cubicBezTo>
                    <a:pt x="438" y="125"/>
                    <a:pt x="469" y="219"/>
                    <a:pt x="407" y="313"/>
                  </a:cubicBezTo>
                </a:path>
              </a:pathLst>
            </a:custGeom>
            <a:grpFill/>
            <a:ln>
              <a:noFill/>
            </a:ln>
            <a:effectLst/>
          </p:spPr>
          <p:txBody>
            <a:bodyPr wrap="none" anchor="ctr"/>
            <a:lstStyle/>
            <a:p>
              <a:endParaRPr lang="en-US" dirty="0">
                <a:latin typeface="Open Sans Light"/>
              </a:endParaRPr>
            </a:p>
          </p:txBody>
        </p:sp>
        <p:sp>
          <p:nvSpPr>
            <p:cNvPr id="75" name="Freeform 45"/>
            <p:cNvSpPr>
              <a:spLocks noChangeArrowheads="1"/>
            </p:cNvSpPr>
            <p:nvPr/>
          </p:nvSpPr>
          <p:spPr bwMode="auto">
            <a:xfrm>
              <a:off x="6180138" y="5670550"/>
              <a:ext cx="169862" cy="169863"/>
            </a:xfrm>
            <a:custGeom>
              <a:avLst/>
              <a:gdLst>
                <a:gd name="T0" fmla="*/ 407 w 470"/>
                <a:gd name="T1" fmla="*/ 344 h 470"/>
                <a:gd name="T2" fmla="*/ 407 w 470"/>
                <a:gd name="T3" fmla="*/ 344 h 470"/>
                <a:gd name="T4" fmla="*/ 125 w 470"/>
                <a:gd name="T5" fmla="*/ 407 h 470"/>
                <a:gd name="T6" fmla="*/ 63 w 470"/>
                <a:gd name="T7" fmla="*/ 125 h 470"/>
                <a:gd name="T8" fmla="*/ 344 w 470"/>
                <a:gd name="T9" fmla="*/ 63 h 470"/>
                <a:gd name="T10" fmla="*/ 407 w 470"/>
                <a:gd name="T11" fmla="*/ 344 h 470"/>
              </a:gdLst>
              <a:ahLst/>
              <a:cxnLst>
                <a:cxn ang="0">
                  <a:pos x="T0" y="T1"/>
                </a:cxn>
                <a:cxn ang="0">
                  <a:pos x="T2" y="T3"/>
                </a:cxn>
                <a:cxn ang="0">
                  <a:pos x="T4" y="T5"/>
                </a:cxn>
                <a:cxn ang="0">
                  <a:pos x="T6" y="T7"/>
                </a:cxn>
                <a:cxn ang="0">
                  <a:pos x="T8" y="T9"/>
                </a:cxn>
                <a:cxn ang="0">
                  <a:pos x="T10" y="T11"/>
                </a:cxn>
              </a:cxnLst>
              <a:rect l="0" t="0" r="r" b="b"/>
              <a:pathLst>
                <a:path w="470" h="470">
                  <a:moveTo>
                    <a:pt x="407" y="344"/>
                  </a:moveTo>
                  <a:lnTo>
                    <a:pt x="407" y="344"/>
                  </a:lnTo>
                  <a:cubicBezTo>
                    <a:pt x="344" y="438"/>
                    <a:pt x="219" y="469"/>
                    <a:pt x="125" y="407"/>
                  </a:cubicBezTo>
                  <a:cubicBezTo>
                    <a:pt x="32" y="344"/>
                    <a:pt x="0" y="219"/>
                    <a:pt x="63" y="125"/>
                  </a:cubicBezTo>
                  <a:cubicBezTo>
                    <a:pt x="125" y="32"/>
                    <a:pt x="250" y="0"/>
                    <a:pt x="344" y="63"/>
                  </a:cubicBezTo>
                  <a:cubicBezTo>
                    <a:pt x="438" y="125"/>
                    <a:pt x="469" y="250"/>
                    <a:pt x="407" y="344"/>
                  </a:cubicBezTo>
                </a:path>
              </a:pathLst>
            </a:custGeom>
            <a:grpFill/>
            <a:ln>
              <a:noFill/>
            </a:ln>
            <a:effectLst/>
          </p:spPr>
          <p:txBody>
            <a:bodyPr wrap="none" anchor="ctr"/>
            <a:lstStyle/>
            <a:p>
              <a:endParaRPr lang="en-US" dirty="0">
                <a:latin typeface="Open Sans Light"/>
              </a:endParaRPr>
            </a:p>
          </p:txBody>
        </p:sp>
        <p:sp>
          <p:nvSpPr>
            <p:cNvPr id="76" name="Freeform 46"/>
            <p:cNvSpPr>
              <a:spLocks noChangeArrowheads="1"/>
            </p:cNvSpPr>
            <p:nvPr/>
          </p:nvSpPr>
          <p:spPr bwMode="auto">
            <a:xfrm>
              <a:off x="5359400" y="3679825"/>
              <a:ext cx="158750" cy="158750"/>
            </a:xfrm>
            <a:custGeom>
              <a:avLst/>
              <a:gdLst>
                <a:gd name="T0" fmla="*/ 250 w 439"/>
                <a:gd name="T1" fmla="*/ 0 h 439"/>
                <a:gd name="T2" fmla="*/ 250 w 439"/>
                <a:gd name="T3" fmla="*/ 0 h 439"/>
                <a:gd name="T4" fmla="*/ 406 w 439"/>
                <a:gd name="T5" fmla="*/ 250 h 439"/>
                <a:gd name="T6" fmla="*/ 188 w 439"/>
                <a:gd name="T7" fmla="*/ 406 h 439"/>
                <a:gd name="T8" fmla="*/ 31 w 439"/>
                <a:gd name="T9" fmla="*/ 156 h 439"/>
                <a:gd name="T10" fmla="*/ 250 w 439"/>
                <a:gd name="T11" fmla="*/ 0 h 439"/>
              </a:gdLst>
              <a:ahLst/>
              <a:cxnLst>
                <a:cxn ang="0">
                  <a:pos x="T0" y="T1"/>
                </a:cxn>
                <a:cxn ang="0">
                  <a:pos x="T2" y="T3"/>
                </a:cxn>
                <a:cxn ang="0">
                  <a:pos x="T4" y="T5"/>
                </a:cxn>
                <a:cxn ang="0">
                  <a:pos x="T6" y="T7"/>
                </a:cxn>
                <a:cxn ang="0">
                  <a:pos x="T8" y="T9"/>
                </a:cxn>
                <a:cxn ang="0">
                  <a:pos x="T10" y="T11"/>
                </a:cxn>
              </a:cxnLst>
              <a:rect l="0" t="0" r="r" b="b"/>
              <a:pathLst>
                <a:path w="439" h="439">
                  <a:moveTo>
                    <a:pt x="250" y="0"/>
                  </a:moveTo>
                  <a:lnTo>
                    <a:pt x="250" y="0"/>
                  </a:lnTo>
                  <a:cubicBezTo>
                    <a:pt x="375" y="31"/>
                    <a:pt x="438" y="125"/>
                    <a:pt x="406" y="250"/>
                  </a:cubicBezTo>
                  <a:cubicBezTo>
                    <a:pt x="406" y="344"/>
                    <a:pt x="281" y="438"/>
                    <a:pt x="188" y="406"/>
                  </a:cubicBezTo>
                  <a:cubicBezTo>
                    <a:pt x="63" y="375"/>
                    <a:pt x="0" y="281"/>
                    <a:pt x="31" y="156"/>
                  </a:cubicBezTo>
                  <a:cubicBezTo>
                    <a:pt x="31" y="63"/>
                    <a:pt x="156" y="0"/>
                    <a:pt x="250" y="0"/>
                  </a:cubicBezTo>
                </a:path>
              </a:pathLst>
            </a:custGeom>
            <a:grpFill/>
            <a:ln>
              <a:noFill/>
            </a:ln>
            <a:effectLst/>
          </p:spPr>
          <p:txBody>
            <a:bodyPr wrap="none" anchor="ctr"/>
            <a:lstStyle/>
            <a:p>
              <a:endParaRPr lang="en-US" dirty="0">
                <a:latin typeface="Open Sans Light"/>
              </a:endParaRPr>
            </a:p>
          </p:txBody>
        </p:sp>
        <p:sp>
          <p:nvSpPr>
            <p:cNvPr id="77" name="Freeform 47"/>
            <p:cNvSpPr>
              <a:spLocks noChangeArrowheads="1"/>
            </p:cNvSpPr>
            <p:nvPr/>
          </p:nvSpPr>
          <p:spPr bwMode="auto">
            <a:xfrm>
              <a:off x="3830638" y="4703763"/>
              <a:ext cx="157162" cy="146050"/>
            </a:xfrm>
            <a:custGeom>
              <a:avLst/>
              <a:gdLst>
                <a:gd name="T0" fmla="*/ 405 w 438"/>
                <a:gd name="T1" fmla="*/ 250 h 407"/>
                <a:gd name="T2" fmla="*/ 405 w 438"/>
                <a:gd name="T3" fmla="*/ 250 h 407"/>
                <a:gd name="T4" fmla="*/ 187 w 438"/>
                <a:gd name="T5" fmla="*/ 406 h 407"/>
                <a:gd name="T6" fmla="*/ 31 w 438"/>
                <a:gd name="T7" fmla="*/ 156 h 407"/>
                <a:gd name="T8" fmla="*/ 249 w 438"/>
                <a:gd name="T9" fmla="*/ 0 h 407"/>
                <a:gd name="T10" fmla="*/ 405 w 438"/>
                <a:gd name="T11" fmla="*/ 250 h 407"/>
              </a:gdLst>
              <a:ahLst/>
              <a:cxnLst>
                <a:cxn ang="0">
                  <a:pos x="T0" y="T1"/>
                </a:cxn>
                <a:cxn ang="0">
                  <a:pos x="T2" y="T3"/>
                </a:cxn>
                <a:cxn ang="0">
                  <a:pos x="T4" y="T5"/>
                </a:cxn>
                <a:cxn ang="0">
                  <a:pos x="T6" y="T7"/>
                </a:cxn>
                <a:cxn ang="0">
                  <a:pos x="T8" y="T9"/>
                </a:cxn>
                <a:cxn ang="0">
                  <a:pos x="T10" y="T11"/>
                </a:cxn>
              </a:cxnLst>
              <a:rect l="0" t="0" r="r" b="b"/>
              <a:pathLst>
                <a:path w="438" h="407">
                  <a:moveTo>
                    <a:pt x="405" y="250"/>
                  </a:moveTo>
                  <a:lnTo>
                    <a:pt x="405" y="250"/>
                  </a:lnTo>
                  <a:cubicBezTo>
                    <a:pt x="405" y="344"/>
                    <a:pt x="280" y="406"/>
                    <a:pt x="187" y="406"/>
                  </a:cubicBezTo>
                  <a:cubicBezTo>
                    <a:pt x="63" y="375"/>
                    <a:pt x="0" y="281"/>
                    <a:pt x="31" y="156"/>
                  </a:cubicBezTo>
                  <a:cubicBezTo>
                    <a:pt x="63" y="62"/>
                    <a:pt x="156" y="0"/>
                    <a:pt x="249" y="0"/>
                  </a:cubicBezTo>
                  <a:cubicBezTo>
                    <a:pt x="374" y="31"/>
                    <a:pt x="437" y="125"/>
                    <a:pt x="405" y="250"/>
                  </a:cubicBezTo>
                </a:path>
              </a:pathLst>
            </a:custGeom>
            <a:grpFill/>
            <a:ln>
              <a:noFill/>
            </a:ln>
            <a:effectLst/>
          </p:spPr>
          <p:txBody>
            <a:bodyPr wrap="none" anchor="ctr"/>
            <a:lstStyle/>
            <a:p>
              <a:endParaRPr lang="en-US" dirty="0">
                <a:latin typeface="Open Sans Light"/>
              </a:endParaRPr>
            </a:p>
          </p:txBody>
        </p:sp>
        <p:sp>
          <p:nvSpPr>
            <p:cNvPr id="78" name="Freeform 48"/>
            <p:cNvSpPr>
              <a:spLocks noChangeArrowheads="1"/>
            </p:cNvSpPr>
            <p:nvPr/>
          </p:nvSpPr>
          <p:spPr bwMode="auto">
            <a:xfrm>
              <a:off x="6383338" y="5208588"/>
              <a:ext cx="157162" cy="158750"/>
            </a:xfrm>
            <a:custGeom>
              <a:avLst/>
              <a:gdLst>
                <a:gd name="T0" fmla="*/ 406 w 438"/>
                <a:gd name="T1" fmla="*/ 250 h 439"/>
                <a:gd name="T2" fmla="*/ 406 w 438"/>
                <a:gd name="T3" fmla="*/ 250 h 439"/>
                <a:gd name="T4" fmla="*/ 187 w 438"/>
                <a:gd name="T5" fmla="*/ 406 h 439"/>
                <a:gd name="T6" fmla="*/ 31 w 438"/>
                <a:gd name="T7" fmla="*/ 156 h 439"/>
                <a:gd name="T8" fmla="*/ 250 w 438"/>
                <a:gd name="T9" fmla="*/ 0 h 439"/>
                <a:gd name="T10" fmla="*/ 406 w 438"/>
                <a:gd name="T11" fmla="*/ 250 h 439"/>
              </a:gdLst>
              <a:ahLst/>
              <a:cxnLst>
                <a:cxn ang="0">
                  <a:pos x="T0" y="T1"/>
                </a:cxn>
                <a:cxn ang="0">
                  <a:pos x="T2" y="T3"/>
                </a:cxn>
                <a:cxn ang="0">
                  <a:pos x="T4" y="T5"/>
                </a:cxn>
                <a:cxn ang="0">
                  <a:pos x="T6" y="T7"/>
                </a:cxn>
                <a:cxn ang="0">
                  <a:pos x="T8" y="T9"/>
                </a:cxn>
                <a:cxn ang="0">
                  <a:pos x="T10" y="T11"/>
                </a:cxn>
              </a:cxnLst>
              <a:rect l="0" t="0" r="r" b="b"/>
              <a:pathLst>
                <a:path w="438" h="439">
                  <a:moveTo>
                    <a:pt x="406" y="250"/>
                  </a:moveTo>
                  <a:lnTo>
                    <a:pt x="406" y="250"/>
                  </a:lnTo>
                  <a:cubicBezTo>
                    <a:pt x="375" y="344"/>
                    <a:pt x="281" y="438"/>
                    <a:pt x="187" y="406"/>
                  </a:cubicBezTo>
                  <a:cubicBezTo>
                    <a:pt x="62" y="375"/>
                    <a:pt x="0" y="281"/>
                    <a:pt x="31" y="156"/>
                  </a:cubicBezTo>
                  <a:cubicBezTo>
                    <a:pt x="31" y="63"/>
                    <a:pt x="156" y="0"/>
                    <a:pt x="250" y="0"/>
                  </a:cubicBezTo>
                  <a:cubicBezTo>
                    <a:pt x="375" y="31"/>
                    <a:pt x="437" y="125"/>
                    <a:pt x="406" y="250"/>
                  </a:cubicBezTo>
                </a:path>
              </a:pathLst>
            </a:custGeom>
            <a:grpFill/>
            <a:ln>
              <a:noFill/>
            </a:ln>
            <a:effectLst/>
          </p:spPr>
          <p:txBody>
            <a:bodyPr wrap="none" anchor="ctr"/>
            <a:lstStyle/>
            <a:p>
              <a:endParaRPr lang="en-US" dirty="0">
                <a:latin typeface="Open Sans Light"/>
              </a:endParaRPr>
            </a:p>
          </p:txBody>
        </p:sp>
        <p:sp>
          <p:nvSpPr>
            <p:cNvPr id="79" name="Freeform 49"/>
            <p:cNvSpPr>
              <a:spLocks noChangeArrowheads="1"/>
            </p:cNvSpPr>
            <p:nvPr/>
          </p:nvSpPr>
          <p:spPr bwMode="auto">
            <a:xfrm>
              <a:off x="6180138" y="4230688"/>
              <a:ext cx="169862" cy="158750"/>
            </a:xfrm>
            <a:custGeom>
              <a:avLst/>
              <a:gdLst>
                <a:gd name="T0" fmla="*/ 407 w 470"/>
                <a:gd name="T1" fmla="*/ 94 h 439"/>
                <a:gd name="T2" fmla="*/ 407 w 470"/>
                <a:gd name="T3" fmla="*/ 94 h 439"/>
                <a:gd name="T4" fmla="*/ 344 w 470"/>
                <a:gd name="T5" fmla="*/ 375 h 439"/>
                <a:gd name="T6" fmla="*/ 63 w 470"/>
                <a:gd name="T7" fmla="*/ 313 h 439"/>
                <a:gd name="T8" fmla="*/ 125 w 470"/>
                <a:gd name="T9" fmla="*/ 63 h 439"/>
                <a:gd name="T10" fmla="*/ 407 w 470"/>
                <a:gd name="T11" fmla="*/ 94 h 439"/>
              </a:gdLst>
              <a:ahLst/>
              <a:cxnLst>
                <a:cxn ang="0">
                  <a:pos x="T0" y="T1"/>
                </a:cxn>
                <a:cxn ang="0">
                  <a:pos x="T2" y="T3"/>
                </a:cxn>
                <a:cxn ang="0">
                  <a:pos x="T4" y="T5"/>
                </a:cxn>
                <a:cxn ang="0">
                  <a:pos x="T6" y="T7"/>
                </a:cxn>
                <a:cxn ang="0">
                  <a:pos x="T8" y="T9"/>
                </a:cxn>
                <a:cxn ang="0">
                  <a:pos x="T10" y="T11"/>
                </a:cxn>
              </a:cxnLst>
              <a:rect l="0" t="0" r="r" b="b"/>
              <a:pathLst>
                <a:path w="470" h="439">
                  <a:moveTo>
                    <a:pt x="407" y="94"/>
                  </a:moveTo>
                  <a:lnTo>
                    <a:pt x="407" y="94"/>
                  </a:lnTo>
                  <a:cubicBezTo>
                    <a:pt x="469" y="188"/>
                    <a:pt x="438" y="313"/>
                    <a:pt x="344" y="375"/>
                  </a:cubicBezTo>
                  <a:cubicBezTo>
                    <a:pt x="250" y="438"/>
                    <a:pt x="125" y="407"/>
                    <a:pt x="63" y="313"/>
                  </a:cubicBezTo>
                  <a:cubicBezTo>
                    <a:pt x="0" y="219"/>
                    <a:pt x="32" y="125"/>
                    <a:pt x="125" y="63"/>
                  </a:cubicBezTo>
                  <a:cubicBezTo>
                    <a:pt x="219" y="0"/>
                    <a:pt x="344" y="0"/>
                    <a:pt x="407" y="94"/>
                  </a:cubicBezTo>
                </a:path>
              </a:pathLst>
            </a:custGeom>
            <a:grpFill/>
            <a:ln>
              <a:noFill/>
            </a:ln>
            <a:effectLst/>
          </p:spPr>
          <p:txBody>
            <a:bodyPr wrap="none" anchor="ctr"/>
            <a:lstStyle/>
            <a:p>
              <a:endParaRPr lang="en-US" dirty="0">
                <a:latin typeface="Open Sans Light"/>
              </a:endParaRPr>
            </a:p>
          </p:txBody>
        </p:sp>
        <p:sp>
          <p:nvSpPr>
            <p:cNvPr id="80" name="Freeform 50"/>
            <p:cNvSpPr>
              <a:spLocks noChangeArrowheads="1"/>
            </p:cNvSpPr>
            <p:nvPr/>
          </p:nvSpPr>
          <p:spPr bwMode="auto">
            <a:xfrm>
              <a:off x="4381500" y="3870325"/>
              <a:ext cx="158750" cy="158750"/>
            </a:xfrm>
            <a:custGeom>
              <a:avLst/>
              <a:gdLst>
                <a:gd name="T0" fmla="*/ 344 w 439"/>
                <a:gd name="T1" fmla="*/ 375 h 439"/>
                <a:gd name="T2" fmla="*/ 344 w 439"/>
                <a:gd name="T3" fmla="*/ 375 h 439"/>
                <a:gd name="T4" fmla="*/ 63 w 439"/>
                <a:gd name="T5" fmla="*/ 313 h 439"/>
                <a:gd name="T6" fmla="*/ 125 w 439"/>
                <a:gd name="T7" fmla="*/ 63 h 439"/>
                <a:gd name="T8" fmla="*/ 407 w 439"/>
                <a:gd name="T9" fmla="*/ 94 h 439"/>
                <a:gd name="T10" fmla="*/ 344 w 439"/>
                <a:gd name="T11" fmla="*/ 375 h 439"/>
              </a:gdLst>
              <a:ahLst/>
              <a:cxnLst>
                <a:cxn ang="0">
                  <a:pos x="T0" y="T1"/>
                </a:cxn>
                <a:cxn ang="0">
                  <a:pos x="T2" y="T3"/>
                </a:cxn>
                <a:cxn ang="0">
                  <a:pos x="T4" y="T5"/>
                </a:cxn>
                <a:cxn ang="0">
                  <a:pos x="T6" y="T7"/>
                </a:cxn>
                <a:cxn ang="0">
                  <a:pos x="T8" y="T9"/>
                </a:cxn>
                <a:cxn ang="0">
                  <a:pos x="T10" y="T11"/>
                </a:cxn>
              </a:cxnLst>
              <a:rect l="0" t="0" r="r" b="b"/>
              <a:pathLst>
                <a:path w="439" h="439">
                  <a:moveTo>
                    <a:pt x="344" y="375"/>
                  </a:moveTo>
                  <a:lnTo>
                    <a:pt x="344" y="375"/>
                  </a:lnTo>
                  <a:cubicBezTo>
                    <a:pt x="250" y="438"/>
                    <a:pt x="125" y="407"/>
                    <a:pt x="63" y="313"/>
                  </a:cubicBezTo>
                  <a:cubicBezTo>
                    <a:pt x="0" y="250"/>
                    <a:pt x="32" y="125"/>
                    <a:pt x="125" y="63"/>
                  </a:cubicBezTo>
                  <a:cubicBezTo>
                    <a:pt x="219" y="0"/>
                    <a:pt x="344" y="0"/>
                    <a:pt x="407" y="94"/>
                  </a:cubicBezTo>
                  <a:cubicBezTo>
                    <a:pt x="438" y="188"/>
                    <a:pt x="438" y="313"/>
                    <a:pt x="344" y="375"/>
                  </a:cubicBezTo>
                </a:path>
              </a:pathLst>
            </a:custGeom>
            <a:grpFill/>
            <a:ln>
              <a:noFill/>
            </a:ln>
            <a:effectLst/>
          </p:spPr>
          <p:txBody>
            <a:bodyPr wrap="none" anchor="ctr"/>
            <a:lstStyle/>
            <a:p>
              <a:endParaRPr lang="en-US" dirty="0">
                <a:latin typeface="Open Sans Light"/>
              </a:endParaRPr>
            </a:p>
          </p:txBody>
        </p:sp>
        <p:sp>
          <p:nvSpPr>
            <p:cNvPr id="81" name="Freeform 51"/>
            <p:cNvSpPr>
              <a:spLocks noChangeArrowheads="1"/>
            </p:cNvSpPr>
            <p:nvPr/>
          </p:nvSpPr>
          <p:spPr bwMode="auto">
            <a:xfrm>
              <a:off x="5821363" y="6029325"/>
              <a:ext cx="169862" cy="169863"/>
            </a:xfrm>
            <a:custGeom>
              <a:avLst/>
              <a:gdLst>
                <a:gd name="T0" fmla="*/ 344 w 470"/>
                <a:gd name="T1" fmla="*/ 407 h 470"/>
                <a:gd name="T2" fmla="*/ 344 w 470"/>
                <a:gd name="T3" fmla="*/ 407 h 470"/>
                <a:gd name="T4" fmla="*/ 63 w 470"/>
                <a:gd name="T5" fmla="*/ 344 h 470"/>
                <a:gd name="T6" fmla="*/ 125 w 470"/>
                <a:gd name="T7" fmla="*/ 63 h 470"/>
                <a:gd name="T8" fmla="*/ 407 w 470"/>
                <a:gd name="T9" fmla="*/ 125 h 470"/>
                <a:gd name="T10" fmla="*/ 344 w 470"/>
                <a:gd name="T11" fmla="*/ 407 h 470"/>
              </a:gdLst>
              <a:ahLst/>
              <a:cxnLst>
                <a:cxn ang="0">
                  <a:pos x="T0" y="T1"/>
                </a:cxn>
                <a:cxn ang="0">
                  <a:pos x="T2" y="T3"/>
                </a:cxn>
                <a:cxn ang="0">
                  <a:pos x="T4" y="T5"/>
                </a:cxn>
                <a:cxn ang="0">
                  <a:pos x="T6" y="T7"/>
                </a:cxn>
                <a:cxn ang="0">
                  <a:pos x="T8" y="T9"/>
                </a:cxn>
                <a:cxn ang="0">
                  <a:pos x="T10" y="T11"/>
                </a:cxn>
              </a:cxnLst>
              <a:rect l="0" t="0" r="r" b="b"/>
              <a:pathLst>
                <a:path w="470" h="470">
                  <a:moveTo>
                    <a:pt x="344" y="407"/>
                  </a:moveTo>
                  <a:lnTo>
                    <a:pt x="344" y="407"/>
                  </a:lnTo>
                  <a:cubicBezTo>
                    <a:pt x="250" y="469"/>
                    <a:pt x="125" y="438"/>
                    <a:pt x="63" y="344"/>
                  </a:cubicBezTo>
                  <a:cubicBezTo>
                    <a:pt x="0" y="250"/>
                    <a:pt x="32" y="125"/>
                    <a:pt x="125" y="63"/>
                  </a:cubicBezTo>
                  <a:cubicBezTo>
                    <a:pt x="219" y="0"/>
                    <a:pt x="344" y="32"/>
                    <a:pt x="407" y="125"/>
                  </a:cubicBezTo>
                  <a:cubicBezTo>
                    <a:pt x="469" y="219"/>
                    <a:pt x="438" y="344"/>
                    <a:pt x="344" y="407"/>
                  </a:cubicBezTo>
                </a:path>
              </a:pathLst>
            </a:custGeom>
            <a:grpFill/>
            <a:ln>
              <a:noFill/>
            </a:ln>
            <a:effectLst/>
          </p:spPr>
          <p:txBody>
            <a:bodyPr wrap="none" anchor="ctr"/>
            <a:lstStyle/>
            <a:p>
              <a:endParaRPr lang="en-US" dirty="0">
                <a:latin typeface="Open Sans Light"/>
              </a:endParaRPr>
            </a:p>
          </p:txBody>
        </p:sp>
      </p:grpSp>
      <p:sp>
        <p:nvSpPr>
          <p:cNvPr id="82" name="Oval 140"/>
          <p:cNvSpPr/>
          <p:nvPr/>
        </p:nvSpPr>
        <p:spPr>
          <a:xfrm>
            <a:off x="6157278" y="4047652"/>
            <a:ext cx="805457" cy="805352"/>
          </a:xfrm>
          <a:prstGeom prst="ellipse">
            <a:avLst/>
          </a:prstGeom>
          <a:solidFill>
            <a:srgbClr val="B0B6CE"/>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sp>
        <p:nvSpPr>
          <p:cNvPr id="83" name="Oval 146"/>
          <p:cNvSpPr/>
          <p:nvPr/>
        </p:nvSpPr>
        <p:spPr>
          <a:xfrm>
            <a:off x="5234573" y="1441904"/>
            <a:ext cx="805457" cy="805352"/>
          </a:xfrm>
          <a:prstGeom prst="ellipse">
            <a:avLst/>
          </a:prstGeom>
          <a:solidFill>
            <a:srgbClr val="475174"/>
          </a:solidFill>
          <a:ln>
            <a:noFill/>
          </a:ln>
        </p:spPr>
        <p:txBody>
          <a:bodyPr vert="horz" wrap="square" lIns="91440" tIns="45720" rIns="91440" bIns="45720" numCol="1" anchor="t" anchorCtr="0" compatLnSpc="1"/>
          <a:lstStyle/>
          <a:p>
            <a:endParaRPr lang="en-US" dirty="0">
              <a:solidFill>
                <a:schemeClr val="tx1">
                  <a:lumMod val="75000"/>
                  <a:lumOff val="25000"/>
                </a:schemeClr>
              </a:solidFill>
            </a:endParaRPr>
          </a:p>
        </p:txBody>
      </p:sp>
      <p:grpSp>
        <p:nvGrpSpPr>
          <p:cNvPr id="84" name="Group 4698"/>
          <p:cNvGrpSpPr/>
          <p:nvPr/>
        </p:nvGrpSpPr>
        <p:grpSpPr bwMode="auto">
          <a:xfrm>
            <a:off x="5417672" y="1581496"/>
            <a:ext cx="498680" cy="488604"/>
            <a:chOff x="5427663" y="4046537"/>
            <a:chExt cx="395287" cy="387350"/>
          </a:xfrm>
          <a:solidFill>
            <a:schemeClr val="bg1"/>
          </a:solidFill>
        </p:grpSpPr>
        <p:sp>
          <p:nvSpPr>
            <p:cNvPr id="85"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p:spPr>
          <p:txBody>
            <a:bodyPr wrap="none" anchor="ctr"/>
            <a:lstStyle/>
            <a:p>
              <a:pPr>
                <a:defRPr/>
              </a:pPr>
              <a:endParaRPr lang="en-US" dirty="0">
                <a:latin typeface="Open Sans Light"/>
              </a:endParaRPr>
            </a:p>
          </p:txBody>
        </p:sp>
        <p:sp>
          <p:nvSpPr>
            <p:cNvPr id="86"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p:spPr>
          <p:txBody>
            <a:bodyPr wrap="none" anchor="ctr"/>
            <a:lstStyle/>
            <a:p>
              <a:pPr>
                <a:defRPr/>
              </a:pPr>
              <a:endParaRPr lang="en-US" dirty="0">
                <a:latin typeface="Open Sans Light"/>
              </a:endParaRPr>
            </a:p>
          </p:txBody>
        </p:sp>
        <p:sp>
          <p:nvSpPr>
            <p:cNvPr id="87"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dirty="0">
                <a:latin typeface="Open Sans Light"/>
              </a:endParaRPr>
            </a:p>
          </p:txBody>
        </p:sp>
        <p:sp>
          <p:nvSpPr>
            <p:cNvPr id="2"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p:spPr>
          <p:txBody>
            <a:bodyPr wrap="none" anchor="ctr"/>
            <a:lstStyle/>
            <a:p>
              <a:pPr>
                <a:defRPr/>
              </a:pPr>
              <a:endParaRPr lang="en-US" dirty="0">
                <a:latin typeface="Open Sans Light"/>
              </a:endParaRPr>
            </a:p>
          </p:txBody>
        </p:sp>
        <p:sp>
          <p:nvSpPr>
            <p:cNvPr id="89"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p:spPr>
          <p:txBody>
            <a:bodyPr wrap="none" anchor="ctr"/>
            <a:lstStyle/>
            <a:p>
              <a:pPr>
                <a:defRPr/>
              </a:pPr>
              <a:endParaRPr lang="en-US" dirty="0">
                <a:latin typeface="Open Sans Light"/>
              </a:endParaRPr>
            </a:p>
          </p:txBody>
        </p:sp>
        <p:sp>
          <p:nvSpPr>
            <p:cNvPr id="5"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dirty="0">
                <a:latin typeface="Open Sans Light"/>
              </a:endParaRPr>
            </a:p>
          </p:txBody>
        </p:sp>
        <p:sp>
          <p:nvSpPr>
            <p:cNvPr id="91"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p:spPr>
          <p:txBody>
            <a:bodyPr wrap="none" anchor="ctr"/>
            <a:lstStyle/>
            <a:p>
              <a:pPr>
                <a:defRPr/>
              </a:pPr>
              <a:endParaRPr lang="en-US" dirty="0">
                <a:latin typeface="Open Sans Light"/>
              </a:endParaRPr>
            </a:p>
          </p:txBody>
        </p:sp>
        <p:sp>
          <p:nvSpPr>
            <p:cNvPr id="92" name="Freeform 425" descr="D:\51PPT模板网\51pptmoban.com\图片.jpg"/>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p:spPr>
          <p:txBody>
            <a:bodyPr wrap="none" anchor="ctr"/>
            <a:lstStyle/>
            <a:p>
              <a:pPr>
                <a:defRPr/>
              </a:pPr>
              <a:endParaRPr lang="en-US" dirty="0">
                <a:latin typeface="Open Sans Light"/>
              </a:endParaRPr>
            </a:p>
          </p:txBody>
        </p:sp>
        <p:sp>
          <p:nvSpPr>
            <p:cNvPr id="93"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p:spPr>
          <p:txBody>
            <a:bodyPr wrap="none" anchor="ctr"/>
            <a:lstStyle/>
            <a:p>
              <a:pPr>
                <a:defRPr/>
              </a:pPr>
              <a:endParaRPr lang="en-US" dirty="0">
                <a:latin typeface="Open Sans Light"/>
              </a:endParaRPr>
            </a:p>
          </p:txBody>
        </p:sp>
        <p:sp>
          <p:nvSpPr>
            <p:cNvPr id="6"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p:spPr>
          <p:txBody>
            <a:bodyPr wrap="none" anchor="ctr"/>
            <a:lstStyle/>
            <a:p>
              <a:pPr>
                <a:defRPr/>
              </a:pPr>
              <a:endParaRPr lang="en-US" dirty="0">
                <a:latin typeface="Open Sans Light"/>
              </a:endParaRPr>
            </a:p>
          </p:txBody>
        </p:sp>
        <p:sp>
          <p:nvSpPr>
            <p:cNvPr id="95"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dirty="0">
                <a:latin typeface="Open Sans Light"/>
              </a:endParaRPr>
            </a:p>
          </p:txBody>
        </p:sp>
      </p:grpSp>
      <p:grpSp>
        <p:nvGrpSpPr>
          <p:cNvPr id="96" name="Group 4681"/>
          <p:cNvGrpSpPr/>
          <p:nvPr/>
        </p:nvGrpSpPr>
        <p:grpSpPr bwMode="auto">
          <a:xfrm>
            <a:off x="6372656" y="4186693"/>
            <a:ext cx="407373" cy="533729"/>
            <a:chOff x="4576763" y="2300287"/>
            <a:chExt cx="276225" cy="361950"/>
          </a:xfrm>
          <a:solidFill>
            <a:schemeClr val="bg1"/>
          </a:solidFill>
        </p:grpSpPr>
        <p:sp>
          <p:nvSpPr>
            <p:cNvPr id="97"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p:spPr>
          <p:txBody>
            <a:bodyPr wrap="none" anchor="ctr"/>
            <a:lstStyle/>
            <a:p>
              <a:pPr>
                <a:defRPr/>
              </a:pPr>
              <a:endParaRPr lang="en-US" dirty="0">
                <a:latin typeface="Open Sans Light"/>
              </a:endParaRPr>
            </a:p>
          </p:txBody>
        </p:sp>
        <p:sp>
          <p:nvSpPr>
            <p:cNvPr id="98"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p:spPr>
          <p:txBody>
            <a:bodyPr wrap="none" anchor="ctr"/>
            <a:lstStyle/>
            <a:p>
              <a:pPr>
                <a:defRPr/>
              </a:pPr>
              <a:endParaRPr lang="en-US" dirty="0">
                <a:latin typeface="Open Sans Light"/>
              </a:endParaRPr>
            </a:p>
          </p:txBody>
        </p:sp>
        <p:sp>
          <p:nvSpPr>
            <p:cNvPr id="99"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dirty="0">
                <a:latin typeface="Open Sans Light"/>
              </a:endParaRPr>
            </a:p>
          </p:txBody>
        </p:sp>
        <p:sp>
          <p:nvSpPr>
            <p:cNvPr id="100"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p:spPr>
          <p:txBody>
            <a:bodyPr wrap="none" anchor="ctr"/>
            <a:lstStyle/>
            <a:p>
              <a:pPr>
                <a:defRPr/>
              </a:pPr>
              <a:endParaRPr lang="en-US" dirty="0">
                <a:latin typeface="Open Sans Light"/>
              </a:endParaRPr>
            </a:p>
          </p:txBody>
        </p:sp>
        <p:sp>
          <p:nvSpPr>
            <p:cNvPr id="101"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p:spPr>
          <p:txBody>
            <a:bodyPr wrap="none" anchor="ctr"/>
            <a:lstStyle/>
            <a:p>
              <a:pPr>
                <a:defRPr/>
              </a:pPr>
              <a:endParaRPr lang="en-US" dirty="0">
                <a:latin typeface="Open Sans Light"/>
              </a:endParaRPr>
            </a:p>
          </p:txBody>
        </p:sp>
        <p:sp>
          <p:nvSpPr>
            <p:cNvPr id="102"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dirty="0">
                <a:latin typeface="Open Sans Light"/>
              </a:endParaRPr>
            </a:p>
          </p:txBody>
        </p:sp>
        <p:sp>
          <p:nvSpPr>
            <p:cNvPr id="103"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p:spPr>
          <p:txBody>
            <a:bodyPr wrap="none" anchor="ctr"/>
            <a:lstStyle/>
            <a:p>
              <a:pPr>
                <a:defRPr/>
              </a:pPr>
              <a:endParaRPr lang="en-US" dirty="0">
                <a:latin typeface="Open Sans Light"/>
              </a:endParaRPr>
            </a:p>
          </p:txBody>
        </p:sp>
        <p:sp>
          <p:nvSpPr>
            <p:cNvPr id="104"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p:spPr>
          <p:txBody>
            <a:bodyPr wrap="none" anchor="ctr"/>
            <a:lstStyle/>
            <a:p>
              <a:pPr>
                <a:defRPr/>
              </a:pPr>
              <a:endParaRPr lang="en-US" dirty="0">
                <a:latin typeface="Open Sans Light"/>
              </a:endParaRPr>
            </a:p>
          </p:txBody>
        </p:sp>
        <p:sp>
          <p:nvSpPr>
            <p:cNvPr id="105"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p:spPr>
          <p:txBody>
            <a:bodyPr wrap="none" anchor="ctr"/>
            <a:lstStyle/>
            <a:p>
              <a:pPr>
                <a:defRPr/>
              </a:pPr>
              <a:endParaRPr lang="en-US" dirty="0">
                <a:latin typeface="Open Sans Light"/>
              </a:endParaRPr>
            </a:p>
          </p:txBody>
        </p:sp>
        <p:sp>
          <p:nvSpPr>
            <p:cNvPr id="106"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dirty="0">
                <a:latin typeface="Open Sans Light"/>
              </a:endParaRPr>
            </a:p>
          </p:txBody>
        </p:sp>
      </p:grpSp>
      <p:grpSp>
        <p:nvGrpSpPr>
          <p:cNvPr id="8" name="组合 7">
            <a:extLst>
              <a:ext uri="{FF2B5EF4-FFF2-40B4-BE49-F238E27FC236}">
                <a16:creationId xmlns:a16="http://schemas.microsoft.com/office/drawing/2014/main" id="{EFA0C61F-C428-04B0-426E-5FEA004CC93B}"/>
              </a:ext>
            </a:extLst>
          </p:cNvPr>
          <p:cNvGrpSpPr/>
          <p:nvPr/>
        </p:nvGrpSpPr>
        <p:grpSpPr>
          <a:xfrm>
            <a:off x="3869681" y="2670953"/>
            <a:ext cx="1933230" cy="1047355"/>
            <a:chOff x="791099" y="1906534"/>
            <a:chExt cx="1933230" cy="1047355"/>
          </a:xfrm>
        </p:grpSpPr>
        <p:sp>
          <p:nvSpPr>
            <p:cNvPr id="9" name="文本框 8">
              <a:extLst>
                <a:ext uri="{FF2B5EF4-FFF2-40B4-BE49-F238E27FC236}">
                  <a16:creationId xmlns:a16="http://schemas.microsoft.com/office/drawing/2014/main" id="{A20471F0-3056-CB7F-4144-7B0D8EF63A60}"/>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0" name="文本框 9">
              <a:extLst>
                <a:ext uri="{FF2B5EF4-FFF2-40B4-BE49-F238E27FC236}">
                  <a16:creationId xmlns:a16="http://schemas.microsoft.com/office/drawing/2014/main" id="{FC06B557-9097-8202-609D-099ED4DF7ADB}"/>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11" name="组合 10">
            <a:extLst>
              <a:ext uri="{FF2B5EF4-FFF2-40B4-BE49-F238E27FC236}">
                <a16:creationId xmlns:a16="http://schemas.microsoft.com/office/drawing/2014/main" id="{4F32D8E7-F0B9-F280-0AD7-FE47593505A5}"/>
              </a:ext>
            </a:extLst>
          </p:cNvPr>
          <p:cNvGrpSpPr/>
          <p:nvPr/>
        </p:nvGrpSpPr>
        <p:grpSpPr>
          <a:xfrm>
            <a:off x="6456957" y="2670953"/>
            <a:ext cx="1933230" cy="1047355"/>
            <a:chOff x="791099" y="1906534"/>
            <a:chExt cx="1933230" cy="1047355"/>
          </a:xfrm>
        </p:grpSpPr>
        <p:sp>
          <p:nvSpPr>
            <p:cNvPr id="12" name="文本框 11">
              <a:extLst>
                <a:ext uri="{FF2B5EF4-FFF2-40B4-BE49-F238E27FC236}">
                  <a16:creationId xmlns:a16="http://schemas.microsoft.com/office/drawing/2014/main" id="{BDB546D8-C4DA-9BFE-8DE3-721A1A4F9075}"/>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3" name="文本框 12">
              <a:extLst>
                <a:ext uri="{FF2B5EF4-FFF2-40B4-BE49-F238E27FC236}">
                  <a16:creationId xmlns:a16="http://schemas.microsoft.com/office/drawing/2014/main" id="{8C61768F-FF20-1ACE-81DD-9A6F29F2C3C2}"/>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14" name="组合 13">
            <a:extLst>
              <a:ext uri="{FF2B5EF4-FFF2-40B4-BE49-F238E27FC236}">
                <a16:creationId xmlns:a16="http://schemas.microsoft.com/office/drawing/2014/main" id="{8741BE60-A647-6699-04A5-05DFB3F9D9B3}"/>
              </a:ext>
            </a:extLst>
          </p:cNvPr>
          <p:cNvGrpSpPr/>
          <p:nvPr/>
        </p:nvGrpSpPr>
        <p:grpSpPr>
          <a:xfrm>
            <a:off x="5969646" y="665322"/>
            <a:ext cx="2966425" cy="816522"/>
            <a:chOff x="283598" y="1906534"/>
            <a:chExt cx="2966425" cy="816522"/>
          </a:xfrm>
        </p:grpSpPr>
        <p:sp>
          <p:nvSpPr>
            <p:cNvPr id="15" name="文本框 14">
              <a:extLst>
                <a:ext uri="{FF2B5EF4-FFF2-40B4-BE49-F238E27FC236}">
                  <a16:creationId xmlns:a16="http://schemas.microsoft.com/office/drawing/2014/main" id="{8AB6A7CC-5E45-7B44-C8F1-82DB2820A768}"/>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3" name="文本框 22">
              <a:extLst>
                <a:ext uri="{FF2B5EF4-FFF2-40B4-BE49-F238E27FC236}">
                  <a16:creationId xmlns:a16="http://schemas.microsoft.com/office/drawing/2014/main" id="{E2EA5C84-9081-2EC0-4E9A-81A936ACC6F3}"/>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24" name="组合 23">
            <a:extLst>
              <a:ext uri="{FF2B5EF4-FFF2-40B4-BE49-F238E27FC236}">
                <a16:creationId xmlns:a16="http://schemas.microsoft.com/office/drawing/2014/main" id="{D189EB38-DC8F-C8E6-C25D-E89B979EA4AD}"/>
              </a:ext>
            </a:extLst>
          </p:cNvPr>
          <p:cNvGrpSpPr/>
          <p:nvPr/>
        </p:nvGrpSpPr>
        <p:grpSpPr>
          <a:xfrm>
            <a:off x="3259036" y="4829788"/>
            <a:ext cx="2984539" cy="816522"/>
            <a:chOff x="283598" y="1906534"/>
            <a:chExt cx="2984539" cy="816522"/>
          </a:xfrm>
        </p:grpSpPr>
        <p:sp>
          <p:nvSpPr>
            <p:cNvPr id="27" name="文本框 26">
              <a:extLst>
                <a:ext uri="{FF2B5EF4-FFF2-40B4-BE49-F238E27FC236}">
                  <a16:creationId xmlns:a16="http://schemas.microsoft.com/office/drawing/2014/main" id="{39DB0CD0-7AD9-F378-6FE8-3E21735C6897}"/>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9" name="文本框 28">
              <a:extLst>
                <a:ext uri="{FF2B5EF4-FFF2-40B4-BE49-F238E27FC236}">
                  <a16:creationId xmlns:a16="http://schemas.microsoft.com/office/drawing/2014/main" id="{951D189B-F2FE-D5F0-D4DB-8036CDAD4DE2}"/>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33" name="组合 32">
            <a:extLst>
              <a:ext uri="{FF2B5EF4-FFF2-40B4-BE49-F238E27FC236}">
                <a16:creationId xmlns:a16="http://schemas.microsoft.com/office/drawing/2014/main" id="{6C01FFD5-0B53-FABB-C122-5D3D06C199E6}"/>
              </a:ext>
            </a:extLst>
          </p:cNvPr>
          <p:cNvGrpSpPr/>
          <p:nvPr/>
        </p:nvGrpSpPr>
        <p:grpSpPr>
          <a:xfrm>
            <a:off x="0" y="0"/>
            <a:ext cx="3838874" cy="554098"/>
            <a:chOff x="0" y="0"/>
            <a:chExt cx="3838874" cy="554098"/>
          </a:xfrm>
        </p:grpSpPr>
        <p:sp>
          <p:nvSpPr>
            <p:cNvPr id="46" name="任意多边形: 形状 45">
              <a:extLst>
                <a:ext uri="{FF2B5EF4-FFF2-40B4-BE49-F238E27FC236}">
                  <a16:creationId xmlns:a16="http://schemas.microsoft.com/office/drawing/2014/main" id="{0424F684-75F9-1485-315F-0DF5355595A1}"/>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7" name="任意多边形: 形状 46">
              <a:extLst>
                <a:ext uri="{FF2B5EF4-FFF2-40B4-BE49-F238E27FC236}">
                  <a16:creationId xmlns:a16="http://schemas.microsoft.com/office/drawing/2014/main" id="{1C9610FA-96BB-13AC-C0A5-143B3B99768B}"/>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48" name="文本框 47">
              <a:extLst>
                <a:ext uri="{FF2B5EF4-FFF2-40B4-BE49-F238E27FC236}">
                  <a16:creationId xmlns:a16="http://schemas.microsoft.com/office/drawing/2014/main" id="{3C4622B8-B29C-424F-7DD7-7D0DAEDC34FE}"/>
                </a:ext>
              </a:extLst>
            </p:cNvPr>
            <p:cNvSpPr txBox="1"/>
            <p:nvPr/>
          </p:nvSpPr>
          <p:spPr>
            <a:xfrm>
              <a:off x="96273" y="30878"/>
              <a:ext cx="64633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02</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49" name="文本框 48">
              <a:extLst>
                <a:ext uri="{FF2B5EF4-FFF2-40B4-BE49-F238E27FC236}">
                  <a16:creationId xmlns:a16="http://schemas.microsoft.com/office/drawing/2014/main" id="{3E97D185-BF15-1A9F-9334-79C2327E3EF5}"/>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Tree>
    <p:extLst>
      <p:ext uri="{BB962C8B-B14F-4D97-AF65-F5344CB8AC3E}">
        <p14:creationId xmlns:p14="http://schemas.microsoft.com/office/powerpoint/2010/main" val="8195728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a:extLst>
              <a:ext uri="{FF2B5EF4-FFF2-40B4-BE49-F238E27FC236}">
                <a16:creationId xmlns:a16="http://schemas.microsoft.com/office/drawing/2014/main" id="{324B1D05-7842-B948-DB4D-D8670540BCFE}"/>
              </a:ext>
            </a:extLst>
          </p:cNvPr>
          <p:cNvGrpSpPr/>
          <p:nvPr/>
        </p:nvGrpSpPr>
        <p:grpSpPr>
          <a:xfrm>
            <a:off x="4254675" y="1570499"/>
            <a:ext cx="3682650" cy="643730"/>
            <a:chOff x="2003775" y="1671346"/>
            <a:chExt cx="3682650" cy="643730"/>
          </a:xfrm>
        </p:grpSpPr>
        <p:sp>
          <p:nvSpPr>
            <p:cNvPr id="94" name="任意多边形: 形状 93">
              <a:extLst>
                <a:ext uri="{FF2B5EF4-FFF2-40B4-BE49-F238E27FC236}">
                  <a16:creationId xmlns:a16="http://schemas.microsoft.com/office/drawing/2014/main" id="{C43750A5-0676-55E1-CB94-2F950F71DED8}"/>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2" name="任意多边形: 形状 91">
              <a:extLst>
                <a:ext uri="{FF2B5EF4-FFF2-40B4-BE49-F238E27FC236}">
                  <a16:creationId xmlns:a16="http://schemas.microsoft.com/office/drawing/2014/main" id="{01450D3F-4845-06D1-31C8-093C1F16DB0C}"/>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8" name="文本框 87">
              <a:extLst>
                <a:ext uri="{FF2B5EF4-FFF2-40B4-BE49-F238E27FC236}">
                  <a16:creationId xmlns:a16="http://schemas.microsoft.com/office/drawing/2014/main" id="{976F0BBB-203A-2037-0834-466BB83E0E5B}"/>
                </a:ext>
              </a:extLst>
            </p:cNvPr>
            <p:cNvSpPr txBox="1"/>
            <p:nvPr/>
          </p:nvSpPr>
          <p:spPr>
            <a:xfrm>
              <a:off x="2206698" y="1731601"/>
              <a:ext cx="649537"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03</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90" name="文本框 89">
              <a:extLst>
                <a:ext uri="{FF2B5EF4-FFF2-40B4-BE49-F238E27FC236}">
                  <a16:creationId xmlns:a16="http://schemas.microsoft.com/office/drawing/2014/main" id="{1D7DC494-CFDC-B521-D9C7-E5853D9B55E6}"/>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4" name="文本框 3">
            <a:extLst>
              <a:ext uri="{FF2B5EF4-FFF2-40B4-BE49-F238E27FC236}">
                <a16:creationId xmlns:a16="http://schemas.microsoft.com/office/drawing/2014/main" id="{2324BB83-A010-60A6-C4CA-C94783F8C477}"/>
              </a:ext>
            </a:extLst>
          </p:cNvPr>
          <p:cNvSpPr txBox="1"/>
          <p:nvPr/>
        </p:nvSpPr>
        <p:spPr>
          <a:xfrm>
            <a:off x="1987550" y="2638697"/>
            <a:ext cx="8216900" cy="897425"/>
          </a:xfrm>
          <a:prstGeom prst="rect">
            <a:avLst/>
          </a:prstGeom>
          <a:noFill/>
        </p:spPr>
        <p:txBody>
          <a:bodyPr wrap="square">
            <a:spAutoFit/>
          </a:bodyPr>
          <a:lstStyle/>
          <a:p>
            <a:pPr algn="ctr">
              <a:lnSpc>
                <a:spcPct val="150000"/>
              </a:lnSpc>
            </a:pPr>
            <a:r>
              <a:rPr lang="zh-CN" altLang="en-US" sz="1200" b="1" dirty="0">
                <a:solidFill>
                  <a:schemeClr val="tx1">
                    <a:lumMod val="75000"/>
                    <a:lumOff val="25000"/>
                  </a:schemeClr>
                </a:solidFill>
              </a:rPr>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a:t>
            </a:r>
          </a:p>
        </p:txBody>
      </p:sp>
    </p:spTree>
    <p:extLst>
      <p:ext uri="{BB962C8B-B14F-4D97-AF65-F5344CB8AC3E}">
        <p14:creationId xmlns:p14="http://schemas.microsoft.com/office/powerpoint/2010/main" val="11401896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55">
            <a:extLst>
              <a:ext uri="{FF2B5EF4-FFF2-40B4-BE49-F238E27FC236}">
                <a16:creationId xmlns:a16="http://schemas.microsoft.com/office/drawing/2014/main" id="{7E97DD68-EBA8-FCDE-6665-C2EA23414228}"/>
              </a:ext>
            </a:extLst>
          </p:cNvPr>
          <p:cNvGrpSpPr/>
          <p:nvPr/>
        </p:nvGrpSpPr>
        <p:grpSpPr>
          <a:xfrm>
            <a:off x="2925895" y="1454608"/>
            <a:ext cx="6342052" cy="3650792"/>
            <a:chOff x="5898415" y="1976415"/>
            <a:chExt cx="5654530" cy="3255020"/>
          </a:xfrm>
        </p:grpSpPr>
        <p:sp>
          <p:nvSpPr>
            <p:cNvPr id="20" name="Freeform 45">
              <a:extLst>
                <a:ext uri="{FF2B5EF4-FFF2-40B4-BE49-F238E27FC236}">
                  <a16:creationId xmlns:a16="http://schemas.microsoft.com/office/drawing/2014/main" id="{FF2FEB4B-DA0B-0A33-13F6-2919A032CA24}"/>
                </a:ext>
              </a:extLst>
            </p:cNvPr>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21" name="Freeform 46">
              <a:extLst>
                <a:ext uri="{FF2B5EF4-FFF2-40B4-BE49-F238E27FC236}">
                  <a16:creationId xmlns:a16="http://schemas.microsoft.com/office/drawing/2014/main" id="{D5347B3E-8BD0-FF3E-7C36-8D1B09F5D451}"/>
                </a:ext>
              </a:extLst>
            </p:cNvPr>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22" name="Freeform 47">
              <a:extLst>
                <a:ext uri="{FF2B5EF4-FFF2-40B4-BE49-F238E27FC236}">
                  <a16:creationId xmlns:a16="http://schemas.microsoft.com/office/drawing/2014/main" id="{E77DEB36-991C-94E8-419B-5E9AE2F320B6}"/>
                </a:ext>
              </a:extLst>
            </p:cNvPr>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23" name="Freeform 48">
              <a:extLst>
                <a:ext uri="{FF2B5EF4-FFF2-40B4-BE49-F238E27FC236}">
                  <a16:creationId xmlns:a16="http://schemas.microsoft.com/office/drawing/2014/main" id="{C01A688C-D01A-2650-ED60-183E377B3DEC}"/>
                </a:ext>
              </a:extLst>
            </p:cNvPr>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24" name="Rectangle 50">
              <a:extLst>
                <a:ext uri="{FF2B5EF4-FFF2-40B4-BE49-F238E27FC236}">
                  <a16:creationId xmlns:a16="http://schemas.microsoft.com/office/drawing/2014/main" id="{986D9289-37B6-07EC-9E8E-AF3C06DB8126}"/>
                </a:ext>
              </a:extLst>
            </p:cNvPr>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26" name="Freeform 51">
              <a:extLst>
                <a:ext uri="{FF2B5EF4-FFF2-40B4-BE49-F238E27FC236}">
                  <a16:creationId xmlns:a16="http://schemas.microsoft.com/office/drawing/2014/main" id="{68E8707D-B658-CF8D-B79C-F1B9F6397FEF}"/>
                </a:ext>
              </a:extLst>
            </p:cNvPr>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27" name="Rectangle 52">
              <a:extLst>
                <a:ext uri="{FF2B5EF4-FFF2-40B4-BE49-F238E27FC236}">
                  <a16:creationId xmlns:a16="http://schemas.microsoft.com/office/drawing/2014/main" id="{91D937D1-7337-2063-79BE-090864396844}"/>
                </a:ext>
              </a:extLst>
            </p:cNvPr>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29" name="Oval 54">
              <a:extLst>
                <a:ext uri="{FF2B5EF4-FFF2-40B4-BE49-F238E27FC236}">
                  <a16:creationId xmlns:a16="http://schemas.microsoft.com/office/drawing/2014/main" id="{526F7F85-995B-F571-CE10-A137A227EF60}"/>
                </a:ext>
              </a:extLst>
            </p:cNvPr>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30" name="Oval 55">
              <a:extLst>
                <a:ext uri="{FF2B5EF4-FFF2-40B4-BE49-F238E27FC236}">
                  <a16:creationId xmlns:a16="http://schemas.microsoft.com/office/drawing/2014/main" id="{6861268B-1C06-8476-61E7-B7D5D0DDB4EF}"/>
                </a:ext>
              </a:extLst>
            </p:cNvPr>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31" name="Oval 56">
              <a:extLst>
                <a:ext uri="{FF2B5EF4-FFF2-40B4-BE49-F238E27FC236}">
                  <a16:creationId xmlns:a16="http://schemas.microsoft.com/office/drawing/2014/main" id="{4FD9E2C5-790D-49DE-07A8-23D920042046}"/>
                </a:ext>
              </a:extLst>
            </p:cNvPr>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32" name="Oval 57">
              <a:extLst>
                <a:ext uri="{FF2B5EF4-FFF2-40B4-BE49-F238E27FC236}">
                  <a16:creationId xmlns:a16="http://schemas.microsoft.com/office/drawing/2014/main" id="{67BD417C-A928-20FF-17A7-F894C6FBAF4C}"/>
                </a:ext>
              </a:extLst>
            </p:cNvPr>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sp>
          <p:nvSpPr>
            <p:cNvPr id="33" name="Freeform 58">
              <a:extLst>
                <a:ext uri="{FF2B5EF4-FFF2-40B4-BE49-F238E27FC236}">
                  <a16:creationId xmlns:a16="http://schemas.microsoft.com/office/drawing/2014/main" id="{6FACCF3F-D162-7925-784E-C70927B80DD8}"/>
                </a:ext>
              </a:extLst>
            </p:cNvPr>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defTabSz="914217"/>
              <a:endParaRPr lang="id-ID">
                <a:solidFill>
                  <a:srgbClr val="7F7F7F"/>
                </a:solidFill>
                <a:latin typeface="Roboto Light"/>
              </a:endParaRPr>
            </a:p>
          </p:txBody>
        </p:sp>
      </p:grpSp>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49537"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03</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pic>
        <p:nvPicPr>
          <p:cNvPr id="34" name="图片占位符 5" descr="D:\51PPT模板网\51pptmoban.com\图片.jpg">
            <a:extLst>
              <a:ext uri="{FF2B5EF4-FFF2-40B4-BE49-F238E27FC236}">
                <a16:creationId xmlns:a16="http://schemas.microsoft.com/office/drawing/2014/main" id="{DA66D107-6296-41C1-A266-1B2965F7A4B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15164" y="1678715"/>
            <a:ext cx="4790292" cy="3008130"/>
          </a:xfrm>
          <a:prstGeom prst="rect">
            <a:avLst/>
          </a:prstGeom>
        </p:spPr>
      </p:pic>
      <p:grpSp>
        <p:nvGrpSpPr>
          <p:cNvPr id="47" name="组合 46">
            <a:extLst>
              <a:ext uri="{FF2B5EF4-FFF2-40B4-BE49-F238E27FC236}">
                <a16:creationId xmlns:a16="http://schemas.microsoft.com/office/drawing/2014/main" id="{293BE578-08C0-8913-E5CA-C299E67764D3}"/>
              </a:ext>
            </a:extLst>
          </p:cNvPr>
          <p:cNvGrpSpPr/>
          <p:nvPr/>
        </p:nvGrpSpPr>
        <p:grpSpPr>
          <a:xfrm>
            <a:off x="3168992" y="2015597"/>
            <a:ext cx="5845015" cy="2455935"/>
            <a:chOff x="3308142" y="2015597"/>
            <a:chExt cx="5845015" cy="2455935"/>
          </a:xfrm>
        </p:grpSpPr>
        <p:sp>
          <p:nvSpPr>
            <p:cNvPr id="38" name="矩形: 圆角 37">
              <a:extLst>
                <a:ext uri="{FF2B5EF4-FFF2-40B4-BE49-F238E27FC236}">
                  <a16:creationId xmlns:a16="http://schemas.microsoft.com/office/drawing/2014/main" id="{9EC6064F-46D1-1F2D-22C7-43647C46C871}"/>
                </a:ext>
              </a:extLst>
            </p:cNvPr>
            <p:cNvSpPr/>
            <p:nvPr/>
          </p:nvSpPr>
          <p:spPr>
            <a:xfrm>
              <a:off x="3308142" y="3482313"/>
              <a:ext cx="1185090" cy="989219"/>
            </a:xfrm>
            <a:prstGeom prst="roundRect">
              <a:avLst>
                <a:gd name="adj" fmla="val 50000"/>
              </a:avLst>
            </a:pr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a16="http://schemas.microsoft.com/office/drawing/2014/main" id="{BE6D9FCB-9CC8-3010-4FB5-AA3738D4A017}"/>
                </a:ext>
              </a:extLst>
            </p:cNvPr>
            <p:cNvSpPr/>
            <p:nvPr/>
          </p:nvSpPr>
          <p:spPr>
            <a:xfrm>
              <a:off x="7968067" y="3482313"/>
              <a:ext cx="1185090" cy="989219"/>
            </a:xfrm>
            <a:prstGeom prst="roundRect">
              <a:avLst>
                <a:gd name="adj" fmla="val 50000"/>
              </a:avLst>
            </a:pr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BC3B5ABF-CDF1-0411-EFB9-4ABFFD9D7CD8}"/>
                </a:ext>
              </a:extLst>
            </p:cNvPr>
            <p:cNvSpPr/>
            <p:nvPr/>
          </p:nvSpPr>
          <p:spPr>
            <a:xfrm>
              <a:off x="3308142" y="2015597"/>
              <a:ext cx="1185090" cy="989219"/>
            </a:xfrm>
            <a:prstGeom prst="roundRect">
              <a:avLst>
                <a:gd name="adj" fmla="val 50000"/>
              </a:avLst>
            </a:pr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F9A19305-E227-5D2A-5010-3DE052CAAD8C}"/>
                </a:ext>
              </a:extLst>
            </p:cNvPr>
            <p:cNvSpPr/>
            <p:nvPr/>
          </p:nvSpPr>
          <p:spPr>
            <a:xfrm>
              <a:off x="7968067" y="2015597"/>
              <a:ext cx="1185090" cy="989219"/>
            </a:xfrm>
            <a:prstGeom prst="roundRect">
              <a:avLst>
                <a:gd name="adj" fmla="val 50000"/>
              </a:avLst>
            </a:pr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AutoShape 12" descr="D:\51PPT模板网\51pptmoban.com\图片.jpg">
              <a:extLst>
                <a:ext uri="{FF2B5EF4-FFF2-40B4-BE49-F238E27FC236}">
                  <a16:creationId xmlns:a16="http://schemas.microsoft.com/office/drawing/2014/main" id="{DD60DB10-2E18-ECE4-2B29-644907E9DF72}"/>
                </a:ext>
              </a:extLst>
            </p:cNvPr>
            <p:cNvSpPr/>
            <p:nvPr/>
          </p:nvSpPr>
          <p:spPr bwMode="auto">
            <a:xfrm>
              <a:off x="3686207" y="2265445"/>
              <a:ext cx="458728" cy="492046"/>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B0B6CE"/>
            </a:solidFill>
            <a:ln>
              <a:noFill/>
            </a:ln>
          </p:spPr>
          <p:txBody>
            <a:bodyPr vert="horz" wrap="square" lIns="91440" tIns="45720" rIns="91440" bIns="45720" numCol="1" anchor="t" anchorCtr="0" compatLnSpc="1"/>
            <a:lstStyle/>
            <a:p>
              <a:endParaRPr lang="es-ES">
                <a:solidFill>
                  <a:schemeClr val="tx1">
                    <a:lumMod val="75000"/>
                    <a:lumOff val="25000"/>
                  </a:schemeClr>
                </a:solidFill>
                <a:sym typeface="Gill Sans" charset="0"/>
              </a:endParaRPr>
            </a:p>
          </p:txBody>
        </p:sp>
        <p:sp>
          <p:nvSpPr>
            <p:cNvPr id="9" name="AutoShape 127">
              <a:extLst>
                <a:ext uri="{FF2B5EF4-FFF2-40B4-BE49-F238E27FC236}">
                  <a16:creationId xmlns:a16="http://schemas.microsoft.com/office/drawing/2014/main" id="{A50CBF05-395D-6F78-A0BE-58DB664B6FD9}"/>
                </a:ext>
              </a:extLst>
            </p:cNvPr>
            <p:cNvSpPr/>
            <p:nvPr/>
          </p:nvSpPr>
          <p:spPr bwMode="auto">
            <a:xfrm>
              <a:off x="3668954" y="3765749"/>
              <a:ext cx="460569" cy="4473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rgbClr val="B0B6CE"/>
            </a:solidFill>
            <a:ln>
              <a:noFill/>
            </a:ln>
          </p:spPr>
          <p:txBody>
            <a:bodyPr vert="horz" wrap="square" lIns="91440" tIns="45720" rIns="91440" bIns="45720" numCol="1" anchor="t" anchorCtr="0" compatLnSpc="1"/>
            <a:lstStyle/>
            <a:p>
              <a:endParaRPr lang="es-ES">
                <a:solidFill>
                  <a:schemeClr val="tx1">
                    <a:lumMod val="75000"/>
                    <a:lumOff val="25000"/>
                  </a:schemeClr>
                </a:solidFill>
                <a:sym typeface="Gill Sans" charset="0"/>
              </a:endParaRPr>
            </a:p>
          </p:txBody>
        </p:sp>
        <p:sp>
          <p:nvSpPr>
            <p:cNvPr id="10" name="AutoShape 111">
              <a:extLst>
                <a:ext uri="{FF2B5EF4-FFF2-40B4-BE49-F238E27FC236}">
                  <a16:creationId xmlns:a16="http://schemas.microsoft.com/office/drawing/2014/main" id="{B87CDC80-F876-D659-DE58-6FD627FF17D9}"/>
                </a:ext>
              </a:extLst>
            </p:cNvPr>
            <p:cNvSpPr/>
            <p:nvPr/>
          </p:nvSpPr>
          <p:spPr bwMode="auto">
            <a:xfrm>
              <a:off x="8299664" y="2292629"/>
              <a:ext cx="506626" cy="449111"/>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rgbClr val="B0B6CE"/>
            </a:solidFill>
            <a:ln>
              <a:noFill/>
            </a:ln>
          </p:spPr>
          <p:txBody>
            <a:bodyPr vert="horz" wrap="square" lIns="91440" tIns="45720" rIns="91440" bIns="45720" numCol="1" anchor="t" anchorCtr="0" compatLnSpc="1"/>
            <a:lstStyle/>
            <a:p>
              <a:endParaRPr lang="es-ES">
                <a:solidFill>
                  <a:schemeClr val="tx1">
                    <a:lumMod val="75000"/>
                    <a:lumOff val="25000"/>
                  </a:schemeClr>
                </a:solidFill>
                <a:sym typeface="Gill Sans" charset="0"/>
              </a:endParaRPr>
            </a:p>
          </p:txBody>
        </p:sp>
        <p:sp>
          <p:nvSpPr>
            <p:cNvPr id="11" name="AutoShape 73">
              <a:extLst>
                <a:ext uri="{FF2B5EF4-FFF2-40B4-BE49-F238E27FC236}">
                  <a16:creationId xmlns:a16="http://schemas.microsoft.com/office/drawing/2014/main" id="{EABCB8CF-4C80-9986-C726-8067BD212EAE}"/>
                </a:ext>
              </a:extLst>
            </p:cNvPr>
            <p:cNvSpPr/>
            <p:nvPr/>
          </p:nvSpPr>
          <p:spPr bwMode="auto">
            <a:xfrm>
              <a:off x="8325129" y="3765749"/>
              <a:ext cx="458727" cy="447315"/>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rgbClr val="B0B6CE"/>
            </a:solidFill>
            <a:ln>
              <a:noFill/>
            </a:ln>
          </p:spPr>
          <p:txBody>
            <a:bodyPr vert="horz" wrap="square" lIns="91440" tIns="45720" rIns="91440" bIns="45720" numCol="1" anchor="t" anchorCtr="0" compatLnSpc="1"/>
            <a:lstStyle/>
            <a:p>
              <a:endParaRPr lang="es-ES">
                <a:solidFill>
                  <a:schemeClr val="tx1">
                    <a:lumMod val="75000"/>
                    <a:lumOff val="25000"/>
                  </a:schemeClr>
                </a:solidFill>
                <a:sym typeface="Gill Sans" charset="0"/>
              </a:endParaRPr>
            </a:p>
          </p:txBody>
        </p:sp>
      </p:grpSp>
      <p:grpSp>
        <p:nvGrpSpPr>
          <p:cNvPr id="40" name="组合 39">
            <a:extLst>
              <a:ext uri="{FF2B5EF4-FFF2-40B4-BE49-F238E27FC236}">
                <a16:creationId xmlns:a16="http://schemas.microsoft.com/office/drawing/2014/main" id="{59641DDD-5752-1717-7ECC-DDB394419F26}"/>
              </a:ext>
            </a:extLst>
          </p:cNvPr>
          <p:cNvGrpSpPr/>
          <p:nvPr/>
        </p:nvGrpSpPr>
        <p:grpSpPr>
          <a:xfrm>
            <a:off x="9201975" y="1947267"/>
            <a:ext cx="2235568" cy="1047355"/>
            <a:chOff x="283598" y="1906534"/>
            <a:chExt cx="2235568" cy="1047355"/>
          </a:xfrm>
        </p:grpSpPr>
        <p:sp>
          <p:nvSpPr>
            <p:cNvPr id="41" name="文本框 40">
              <a:extLst>
                <a:ext uri="{FF2B5EF4-FFF2-40B4-BE49-F238E27FC236}">
                  <a16:creationId xmlns:a16="http://schemas.microsoft.com/office/drawing/2014/main" id="{42154585-2041-81F3-6C76-9032BDE3E66B}"/>
                </a:ext>
              </a:extLst>
            </p:cNvPr>
            <p:cNvSpPr txBox="1"/>
            <p:nvPr/>
          </p:nvSpPr>
          <p:spPr>
            <a:xfrm>
              <a:off x="283598" y="2190603"/>
              <a:ext cx="2073803"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2" name="文本框 41">
              <a:extLst>
                <a:ext uri="{FF2B5EF4-FFF2-40B4-BE49-F238E27FC236}">
                  <a16:creationId xmlns:a16="http://schemas.microsoft.com/office/drawing/2014/main" id="{F8AEA620-7293-786C-6F9A-31E2181F0892}"/>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43" name="组合 42">
            <a:extLst>
              <a:ext uri="{FF2B5EF4-FFF2-40B4-BE49-F238E27FC236}">
                <a16:creationId xmlns:a16="http://schemas.microsoft.com/office/drawing/2014/main" id="{171ECE0F-4942-4253-7C91-619BC76D8913}"/>
              </a:ext>
            </a:extLst>
          </p:cNvPr>
          <p:cNvGrpSpPr/>
          <p:nvPr/>
        </p:nvGrpSpPr>
        <p:grpSpPr>
          <a:xfrm>
            <a:off x="803275" y="1947267"/>
            <a:ext cx="2235567" cy="1047355"/>
            <a:chOff x="1032570" y="1906534"/>
            <a:chExt cx="2235567" cy="1047355"/>
          </a:xfrm>
        </p:grpSpPr>
        <p:sp>
          <p:nvSpPr>
            <p:cNvPr id="44" name="文本框 43">
              <a:extLst>
                <a:ext uri="{FF2B5EF4-FFF2-40B4-BE49-F238E27FC236}">
                  <a16:creationId xmlns:a16="http://schemas.microsoft.com/office/drawing/2014/main" id="{8AAF0C5A-FBC4-2CA9-9D83-243D1008C64D}"/>
                </a:ext>
              </a:extLst>
            </p:cNvPr>
            <p:cNvSpPr txBox="1"/>
            <p:nvPr/>
          </p:nvSpPr>
          <p:spPr>
            <a:xfrm>
              <a:off x="1168412" y="2190603"/>
              <a:ext cx="2081611"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5" name="文本框 44">
              <a:extLst>
                <a:ext uri="{FF2B5EF4-FFF2-40B4-BE49-F238E27FC236}">
                  <a16:creationId xmlns:a16="http://schemas.microsoft.com/office/drawing/2014/main" id="{E482FCA2-FEDE-9583-6389-282EE049E87D}"/>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48" name="组合 47">
            <a:extLst>
              <a:ext uri="{FF2B5EF4-FFF2-40B4-BE49-F238E27FC236}">
                <a16:creationId xmlns:a16="http://schemas.microsoft.com/office/drawing/2014/main" id="{7626C92D-3A8E-754A-FE54-29DFFC855934}"/>
              </a:ext>
            </a:extLst>
          </p:cNvPr>
          <p:cNvGrpSpPr/>
          <p:nvPr/>
        </p:nvGrpSpPr>
        <p:grpSpPr>
          <a:xfrm>
            <a:off x="9201975" y="3445809"/>
            <a:ext cx="2235568" cy="1047355"/>
            <a:chOff x="283598" y="1906534"/>
            <a:chExt cx="2235568" cy="1047355"/>
          </a:xfrm>
        </p:grpSpPr>
        <p:sp>
          <p:nvSpPr>
            <p:cNvPr id="49" name="文本框 48">
              <a:extLst>
                <a:ext uri="{FF2B5EF4-FFF2-40B4-BE49-F238E27FC236}">
                  <a16:creationId xmlns:a16="http://schemas.microsoft.com/office/drawing/2014/main" id="{BFFE7CD3-E742-2F0A-8C3D-3DF5DF253E72}"/>
                </a:ext>
              </a:extLst>
            </p:cNvPr>
            <p:cNvSpPr txBox="1"/>
            <p:nvPr/>
          </p:nvSpPr>
          <p:spPr>
            <a:xfrm>
              <a:off x="283598" y="2190603"/>
              <a:ext cx="2073803"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50" name="文本框 49">
              <a:extLst>
                <a:ext uri="{FF2B5EF4-FFF2-40B4-BE49-F238E27FC236}">
                  <a16:creationId xmlns:a16="http://schemas.microsoft.com/office/drawing/2014/main" id="{365E56C4-2D72-2D34-0B36-DDD26051732A}"/>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51" name="组合 50">
            <a:extLst>
              <a:ext uri="{FF2B5EF4-FFF2-40B4-BE49-F238E27FC236}">
                <a16:creationId xmlns:a16="http://schemas.microsoft.com/office/drawing/2014/main" id="{559C86AB-FC50-0B52-DD71-118959A6C154}"/>
              </a:ext>
            </a:extLst>
          </p:cNvPr>
          <p:cNvGrpSpPr/>
          <p:nvPr/>
        </p:nvGrpSpPr>
        <p:grpSpPr>
          <a:xfrm>
            <a:off x="803275" y="3445809"/>
            <a:ext cx="2235567" cy="1047355"/>
            <a:chOff x="1032570" y="1906534"/>
            <a:chExt cx="2235567" cy="1047355"/>
          </a:xfrm>
        </p:grpSpPr>
        <p:sp>
          <p:nvSpPr>
            <p:cNvPr id="52" name="文本框 51">
              <a:extLst>
                <a:ext uri="{FF2B5EF4-FFF2-40B4-BE49-F238E27FC236}">
                  <a16:creationId xmlns:a16="http://schemas.microsoft.com/office/drawing/2014/main" id="{A12058F4-9325-ADFE-D793-B7EC31FA6B5A}"/>
                </a:ext>
              </a:extLst>
            </p:cNvPr>
            <p:cNvSpPr txBox="1"/>
            <p:nvPr/>
          </p:nvSpPr>
          <p:spPr>
            <a:xfrm>
              <a:off x="1168412" y="2190603"/>
              <a:ext cx="2081611"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53" name="文本框 52">
              <a:extLst>
                <a:ext uri="{FF2B5EF4-FFF2-40B4-BE49-F238E27FC236}">
                  <a16:creationId xmlns:a16="http://schemas.microsoft.com/office/drawing/2014/main" id="{79ED8ACD-D7CF-D64E-CD37-0522EB6E8029}"/>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spTree>
    <p:extLst>
      <p:ext uri="{BB962C8B-B14F-4D97-AF65-F5344CB8AC3E}">
        <p14:creationId xmlns:p14="http://schemas.microsoft.com/office/powerpoint/2010/main" val="34433573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49537"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03</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grpSp>
        <p:nvGrpSpPr>
          <p:cNvPr id="7" name="组合 6">
            <a:extLst>
              <a:ext uri="{FF2B5EF4-FFF2-40B4-BE49-F238E27FC236}">
                <a16:creationId xmlns:a16="http://schemas.microsoft.com/office/drawing/2014/main" id="{948ECD75-97B0-DBB2-A2F7-2254A45ADEEC}"/>
              </a:ext>
            </a:extLst>
          </p:cNvPr>
          <p:cNvGrpSpPr/>
          <p:nvPr/>
        </p:nvGrpSpPr>
        <p:grpSpPr>
          <a:xfrm>
            <a:off x="1401926" y="1497061"/>
            <a:ext cx="3865832" cy="3460514"/>
            <a:chOff x="1120247" y="1883225"/>
            <a:chExt cx="4429190" cy="3964807"/>
          </a:xfrm>
        </p:grpSpPr>
        <p:sp>
          <p:nvSpPr>
            <p:cNvPr id="8" name="Freeform 969">
              <a:extLst>
                <a:ext uri="{FF2B5EF4-FFF2-40B4-BE49-F238E27FC236}">
                  <a16:creationId xmlns:a16="http://schemas.microsoft.com/office/drawing/2014/main" id="{F96D61F7-772C-C704-1768-DA7405DDBFC8}"/>
                </a:ext>
              </a:extLst>
            </p:cNvPr>
            <p:cNvSpPr/>
            <p:nvPr/>
          </p:nvSpPr>
          <p:spPr bwMode="auto">
            <a:xfrm>
              <a:off x="1149827" y="3987085"/>
              <a:ext cx="4356540" cy="1860947"/>
            </a:xfrm>
            <a:custGeom>
              <a:avLst/>
              <a:gdLst>
                <a:gd name="connsiteX0" fmla="*/ 0 w 3036293"/>
                <a:gd name="connsiteY0" fmla="*/ 0 h 1296988"/>
                <a:gd name="connsiteX1" fmla="*/ 401051 w 3036293"/>
                <a:gd name="connsiteY1" fmla="*/ 187426 h 1296988"/>
                <a:gd name="connsiteX2" fmla="*/ 1217786 w 3036293"/>
                <a:gd name="connsiteY2" fmla="*/ 190801 h 1296988"/>
                <a:gd name="connsiteX3" fmla="*/ 1217786 w 3036293"/>
                <a:gd name="connsiteY3" fmla="*/ 163066 h 1296988"/>
                <a:gd name="connsiteX4" fmla="*/ 1793849 w 3036293"/>
                <a:gd name="connsiteY4" fmla="*/ 163066 h 1296988"/>
                <a:gd name="connsiteX5" fmla="*/ 1793849 w 3036293"/>
                <a:gd name="connsiteY5" fmla="*/ 190903 h 1296988"/>
                <a:gd name="connsiteX6" fmla="*/ 2635242 w 3036293"/>
                <a:gd name="connsiteY6" fmla="*/ 187426 h 1296988"/>
                <a:gd name="connsiteX7" fmla="*/ 3036293 w 3036293"/>
                <a:gd name="connsiteY7" fmla="*/ 0 h 1296988"/>
                <a:gd name="connsiteX8" fmla="*/ 3010056 w 3036293"/>
                <a:gd name="connsiteY8" fmla="*/ 74971 h 1296988"/>
                <a:gd name="connsiteX9" fmla="*/ 2863879 w 3036293"/>
                <a:gd name="connsiteY9" fmla="*/ 326121 h 1296988"/>
                <a:gd name="connsiteX10" fmla="*/ 2526546 w 3036293"/>
                <a:gd name="connsiteY10" fmla="*/ 914639 h 1296988"/>
                <a:gd name="connsiteX11" fmla="*/ 2391613 w 3036293"/>
                <a:gd name="connsiteY11" fmla="*/ 1147047 h 1296988"/>
                <a:gd name="connsiteX12" fmla="*/ 2369124 w 3036293"/>
                <a:gd name="connsiteY12" fmla="*/ 1177036 h 1296988"/>
                <a:gd name="connsiteX13" fmla="*/ 2136739 w 3036293"/>
                <a:gd name="connsiteY13" fmla="*/ 1296988 h 1296988"/>
                <a:gd name="connsiteX14" fmla="*/ 1728192 w 3036293"/>
                <a:gd name="connsiteY14" fmla="*/ 1296988 h 1296988"/>
                <a:gd name="connsiteX15" fmla="*/ 1728192 w 3036293"/>
                <a:gd name="connsiteY15" fmla="*/ 1296987 h 1296988"/>
                <a:gd name="connsiteX16" fmla="*/ 1308101 w 3036293"/>
                <a:gd name="connsiteY16" fmla="*/ 1296987 h 1296988"/>
                <a:gd name="connsiteX17" fmla="*/ 899554 w 3036293"/>
                <a:gd name="connsiteY17" fmla="*/ 1296988 h 1296988"/>
                <a:gd name="connsiteX18" fmla="*/ 667169 w 3036293"/>
                <a:gd name="connsiteY18" fmla="*/ 1177036 h 1296988"/>
                <a:gd name="connsiteX19" fmla="*/ 644680 w 3036293"/>
                <a:gd name="connsiteY19" fmla="*/ 1147047 h 1296988"/>
                <a:gd name="connsiteX20" fmla="*/ 509747 w 3036293"/>
                <a:gd name="connsiteY20" fmla="*/ 914639 h 1296988"/>
                <a:gd name="connsiteX21" fmla="*/ 168667 w 3036293"/>
                <a:gd name="connsiteY21" fmla="*/ 326121 h 1296988"/>
                <a:gd name="connsiteX22" fmla="*/ 26237 w 3036293"/>
                <a:gd name="connsiteY22" fmla="*/ 74971 h 1296988"/>
                <a:gd name="connsiteX23" fmla="*/ 0 w 3036293"/>
                <a:gd name="connsiteY23" fmla="*/ 0 h 1296988"/>
                <a:gd name="connsiteX0-1" fmla="*/ 0 w 3036293"/>
                <a:gd name="connsiteY0-2" fmla="*/ 0 h 1296988"/>
                <a:gd name="connsiteX1-3" fmla="*/ 401051 w 3036293"/>
                <a:gd name="connsiteY1-4" fmla="*/ 187426 h 1296988"/>
                <a:gd name="connsiteX2-5" fmla="*/ 1217786 w 3036293"/>
                <a:gd name="connsiteY2-6" fmla="*/ 190801 h 1296988"/>
                <a:gd name="connsiteX3-7" fmla="*/ 1217786 w 3036293"/>
                <a:gd name="connsiteY3-8" fmla="*/ 163066 h 1296988"/>
                <a:gd name="connsiteX4-9" fmla="*/ 1793849 w 3036293"/>
                <a:gd name="connsiteY4-10" fmla="*/ 163066 h 1296988"/>
                <a:gd name="connsiteX5-11" fmla="*/ 1793849 w 3036293"/>
                <a:gd name="connsiteY5-12" fmla="*/ 190903 h 1296988"/>
                <a:gd name="connsiteX6-13" fmla="*/ 2635242 w 3036293"/>
                <a:gd name="connsiteY6-14" fmla="*/ 187426 h 1296988"/>
                <a:gd name="connsiteX7-15" fmla="*/ 3036293 w 3036293"/>
                <a:gd name="connsiteY7-16" fmla="*/ 0 h 1296988"/>
                <a:gd name="connsiteX8-17" fmla="*/ 3010056 w 3036293"/>
                <a:gd name="connsiteY8-18" fmla="*/ 74971 h 1296988"/>
                <a:gd name="connsiteX9-19" fmla="*/ 2863879 w 3036293"/>
                <a:gd name="connsiteY9-20" fmla="*/ 326121 h 1296988"/>
                <a:gd name="connsiteX10-21" fmla="*/ 2526546 w 3036293"/>
                <a:gd name="connsiteY10-22" fmla="*/ 914639 h 1296988"/>
                <a:gd name="connsiteX11-23" fmla="*/ 2391613 w 3036293"/>
                <a:gd name="connsiteY11-24" fmla="*/ 1147047 h 1296988"/>
                <a:gd name="connsiteX12-25" fmla="*/ 2369124 w 3036293"/>
                <a:gd name="connsiteY12-26" fmla="*/ 1177036 h 1296988"/>
                <a:gd name="connsiteX13-27" fmla="*/ 2136739 w 3036293"/>
                <a:gd name="connsiteY13-28" fmla="*/ 1296988 h 1296988"/>
                <a:gd name="connsiteX14-29" fmla="*/ 1728192 w 3036293"/>
                <a:gd name="connsiteY14-30" fmla="*/ 1296988 h 1296988"/>
                <a:gd name="connsiteX15-31" fmla="*/ 1728192 w 3036293"/>
                <a:gd name="connsiteY15-32" fmla="*/ 1296987 h 1296988"/>
                <a:gd name="connsiteX16-33" fmla="*/ 899554 w 3036293"/>
                <a:gd name="connsiteY16-34" fmla="*/ 1296988 h 1296988"/>
                <a:gd name="connsiteX17-35" fmla="*/ 667169 w 3036293"/>
                <a:gd name="connsiteY17-36" fmla="*/ 1177036 h 1296988"/>
                <a:gd name="connsiteX18-37" fmla="*/ 644680 w 3036293"/>
                <a:gd name="connsiteY18-38" fmla="*/ 1147047 h 1296988"/>
                <a:gd name="connsiteX19-39" fmla="*/ 509747 w 3036293"/>
                <a:gd name="connsiteY19-40" fmla="*/ 914639 h 1296988"/>
                <a:gd name="connsiteX20-41" fmla="*/ 168667 w 3036293"/>
                <a:gd name="connsiteY20-42" fmla="*/ 326121 h 1296988"/>
                <a:gd name="connsiteX21-43" fmla="*/ 26237 w 3036293"/>
                <a:gd name="connsiteY21-44" fmla="*/ 74971 h 1296988"/>
                <a:gd name="connsiteX22-45" fmla="*/ 0 w 3036293"/>
                <a:gd name="connsiteY22-46" fmla="*/ 0 h 1296988"/>
                <a:gd name="connsiteX0-47" fmla="*/ 0 w 3036293"/>
                <a:gd name="connsiteY0-48" fmla="*/ 0 h 1296988"/>
                <a:gd name="connsiteX1-49" fmla="*/ 401051 w 3036293"/>
                <a:gd name="connsiteY1-50" fmla="*/ 187426 h 1296988"/>
                <a:gd name="connsiteX2-51" fmla="*/ 1217786 w 3036293"/>
                <a:gd name="connsiteY2-52" fmla="*/ 190801 h 1296988"/>
                <a:gd name="connsiteX3-53" fmla="*/ 1217786 w 3036293"/>
                <a:gd name="connsiteY3-54" fmla="*/ 163066 h 1296988"/>
                <a:gd name="connsiteX4-55" fmla="*/ 1793849 w 3036293"/>
                <a:gd name="connsiteY4-56" fmla="*/ 163066 h 1296988"/>
                <a:gd name="connsiteX5-57" fmla="*/ 1793849 w 3036293"/>
                <a:gd name="connsiteY5-58" fmla="*/ 190903 h 1296988"/>
                <a:gd name="connsiteX6-59" fmla="*/ 2635242 w 3036293"/>
                <a:gd name="connsiteY6-60" fmla="*/ 187426 h 1296988"/>
                <a:gd name="connsiteX7-61" fmla="*/ 3036293 w 3036293"/>
                <a:gd name="connsiteY7-62" fmla="*/ 0 h 1296988"/>
                <a:gd name="connsiteX8-63" fmla="*/ 3010056 w 3036293"/>
                <a:gd name="connsiteY8-64" fmla="*/ 74971 h 1296988"/>
                <a:gd name="connsiteX9-65" fmla="*/ 2863879 w 3036293"/>
                <a:gd name="connsiteY9-66" fmla="*/ 326121 h 1296988"/>
                <a:gd name="connsiteX10-67" fmla="*/ 2526546 w 3036293"/>
                <a:gd name="connsiteY10-68" fmla="*/ 914639 h 1296988"/>
                <a:gd name="connsiteX11-69" fmla="*/ 2391613 w 3036293"/>
                <a:gd name="connsiteY11-70" fmla="*/ 1147047 h 1296988"/>
                <a:gd name="connsiteX12-71" fmla="*/ 2369124 w 3036293"/>
                <a:gd name="connsiteY12-72" fmla="*/ 1177036 h 1296988"/>
                <a:gd name="connsiteX13-73" fmla="*/ 2136739 w 3036293"/>
                <a:gd name="connsiteY13-74" fmla="*/ 1296988 h 1296988"/>
                <a:gd name="connsiteX14-75" fmla="*/ 1728192 w 3036293"/>
                <a:gd name="connsiteY14-76" fmla="*/ 1296988 h 1296988"/>
                <a:gd name="connsiteX15-77" fmla="*/ 899554 w 3036293"/>
                <a:gd name="connsiteY15-78" fmla="*/ 1296988 h 1296988"/>
                <a:gd name="connsiteX16-79" fmla="*/ 667169 w 3036293"/>
                <a:gd name="connsiteY16-80" fmla="*/ 1177036 h 1296988"/>
                <a:gd name="connsiteX17-81" fmla="*/ 644680 w 3036293"/>
                <a:gd name="connsiteY17-82" fmla="*/ 1147047 h 1296988"/>
                <a:gd name="connsiteX18-83" fmla="*/ 509747 w 3036293"/>
                <a:gd name="connsiteY18-84" fmla="*/ 914639 h 1296988"/>
                <a:gd name="connsiteX19-85" fmla="*/ 168667 w 3036293"/>
                <a:gd name="connsiteY19-86" fmla="*/ 326121 h 1296988"/>
                <a:gd name="connsiteX20-87" fmla="*/ 26237 w 3036293"/>
                <a:gd name="connsiteY20-88" fmla="*/ 74971 h 1296988"/>
                <a:gd name="connsiteX21-89" fmla="*/ 0 w 3036293"/>
                <a:gd name="connsiteY21-90" fmla="*/ 0 h 1296988"/>
                <a:gd name="connsiteX0-91" fmla="*/ 0 w 3036293"/>
                <a:gd name="connsiteY0-92" fmla="*/ 0 h 1296988"/>
                <a:gd name="connsiteX1-93" fmla="*/ 401051 w 3036293"/>
                <a:gd name="connsiteY1-94" fmla="*/ 187426 h 1296988"/>
                <a:gd name="connsiteX2-95" fmla="*/ 1217786 w 3036293"/>
                <a:gd name="connsiteY2-96" fmla="*/ 190801 h 1296988"/>
                <a:gd name="connsiteX3-97" fmla="*/ 1217786 w 3036293"/>
                <a:gd name="connsiteY3-98" fmla="*/ 163066 h 1296988"/>
                <a:gd name="connsiteX4-99" fmla="*/ 1793849 w 3036293"/>
                <a:gd name="connsiteY4-100" fmla="*/ 190903 h 1296988"/>
                <a:gd name="connsiteX5-101" fmla="*/ 2635242 w 3036293"/>
                <a:gd name="connsiteY5-102" fmla="*/ 187426 h 1296988"/>
                <a:gd name="connsiteX6-103" fmla="*/ 3036293 w 3036293"/>
                <a:gd name="connsiteY6-104" fmla="*/ 0 h 1296988"/>
                <a:gd name="connsiteX7-105" fmla="*/ 3010056 w 3036293"/>
                <a:gd name="connsiteY7-106" fmla="*/ 74971 h 1296988"/>
                <a:gd name="connsiteX8-107" fmla="*/ 2863879 w 3036293"/>
                <a:gd name="connsiteY8-108" fmla="*/ 326121 h 1296988"/>
                <a:gd name="connsiteX9-109" fmla="*/ 2526546 w 3036293"/>
                <a:gd name="connsiteY9-110" fmla="*/ 914639 h 1296988"/>
                <a:gd name="connsiteX10-111" fmla="*/ 2391613 w 3036293"/>
                <a:gd name="connsiteY10-112" fmla="*/ 1147047 h 1296988"/>
                <a:gd name="connsiteX11-113" fmla="*/ 2369124 w 3036293"/>
                <a:gd name="connsiteY11-114" fmla="*/ 1177036 h 1296988"/>
                <a:gd name="connsiteX12-115" fmla="*/ 2136739 w 3036293"/>
                <a:gd name="connsiteY12-116" fmla="*/ 1296988 h 1296988"/>
                <a:gd name="connsiteX13-117" fmla="*/ 1728192 w 3036293"/>
                <a:gd name="connsiteY13-118" fmla="*/ 1296988 h 1296988"/>
                <a:gd name="connsiteX14-119" fmla="*/ 899554 w 3036293"/>
                <a:gd name="connsiteY14-120" fmla="*/ 1296988 h 1296988"/>
                <a:gd name="connsiteX15-121" fmla="*/ 667169 w 3036293"/>
                <a:gd name="connsiteY15-122" fmla="*/ 1177036 h 1296988"/>
                <a:gd name="connsiteX16-123" fmla="*/ 644680 w 3036293"/>
                <a:gd name="connsiteY16-124" fmla="*/ 1147047 h 1296988"/>
                <a:gd name="connsiteX17-125" fmla="*/ 509747 w 3036293"/>
                <a:gd name="connsiteY17-126" fmla="*/ 914639 h 1296988"/>
                <a:gd name="connsiteX18-127" fmla="*/ 168667 w 3036293"/>
                <a:gd name="connsiteY18-128" fmla="*/ 326121 h 1296988"/>
                <a:gd name="connsiteX19-129" fmla="*/ 26237 w 3036293"/>
                <a:gd name="connsiteY19-130" fmla="*/ 74971 h 1296988"/>
                <a:gd name="connsiteX20-131" fmla="*/ 0 w 3036293"/>
                <a:gd name="connsiteY20-132" fmla="*/ 0 h 1296988"/>
                <a:gd name="connsiteX0-133" fmla="*/ 0 w 3036293"/>
                <a:gd name="connsiteY0-134" fmla="*/ 0 h 1296988"/>
                <a:gd name="connsiteX1-135" fmla="*/ 401051 w 3036293"/>
                <a:gd name="connsiteY1-136" fmla="*/ 187426 h 1296988"/>
                <a:gd name="connsiteX2-137" fmla="*/ 1217786 w 3036293"/>
                <a:gd name="connsiteY2-138" fmla="*/ 190801 h 1296988"/>
                <a:gd name="connsiteX3-139" fmla="*/ 1793849 w 3036293"/>
                <a:gd name="connsiteY3-140" fmla="*/ 190903 h 1296988"/>
                <a:gd name="connsiteX4-141" fmla="*/ 2635242 w 3036293"/>
                <a:gd name="connsiteY4-142" fmla="*/ 187426 h 1296988"/>
                <a:gd name="connsiteX5-143" fmla="*/ 3036293 w 3036293"/>
                <a:gd name="connsiteY5-144" fmla="*/ 0 h 1296988"/>
                <a:gd name="connsiteX6-145" fmla="*/ 3010056 w 3036293"/>
                <a:gd name="connsiteY6-146" fmla="*/ 74971 h 1296988"/>
                <a:gd name="connsiteX7-147" fmla="*/ 2863879 w 3036293"/>
                <a:gd name="connsiteY7-148" fmla="*/ 326121 h 1296988"/>
                <a:gd name="connsiteX8-149" fmla="*/ 2526546 w 3036293"/>
                <a:gd name="connsiteY8-150" fmla="*/ 914639 h 1296988"/>
                <a:gd name="connsiteX9-151" fmla="*/ 2391613 w 3036293"/>
                <a:gd name="connsiteY9-152" fmla="*/ 1147047 h 1296988"/>
                <a:gd name="connsiteX10-153" fmla="*/ 2369124 w 3036293"/>
                <a:gd name="connsiteY10-154" fmla="*/ 1177036 h 1296988"/>
                <a:gd name="connsiteX11-155" fmla="*/ 2136739 w 3036293"/>
                <a:gd name="connsiteY11-156" fmla="*/ 1296988 h 1296988"/>
                <a:gd name="connsiteX12-157" fmla="*/ 1728192 w 3036293"/>
                <a:gd name="connsiteY12-158" fmla="*/ 1296988 h 1296988"/>
                <a:gd name="connsiteX13-159" fmla="*/ 899554 w 3036293"/>
                <a:gd name="connsiteY13-160" fmla="*/ 1296988 h 1296988"/>
                <a:gd name="connsiteX14-161" fmla="*/ 667169 w 3036293"/>
                <a:gd name="connsiteY14-162" fmla="*/ 1177036 h 1296988"/>
                <a:gd name="connsiteX15-163" fmla="*/ 644680 w 3036293"/>
                <a:gd name="connsiteY15-164" fmla="*/ 1147047 h 1296988"/>
                <a:gd name="connsiteX16-165" fmla="*/ 509747 w 3036293"/>
                <a:gd name="connsiteY16-166" fmla="*/ 914639 h 1296988"/>
                <a:gd name="connsiteX17-167" fmla="*/ 168667 w 3036293"/>
                <a:gd name="connsiteY17-168" fmla="*/ 326121 h 1296988"/>
                <a:gd name="connsiteX18-169" fmla="*/ 26237 w 3036293"/>
                <a:gd name="connsiteY18-170" fmla="*/ 74971 h 1296988"/>
                <a:gd name="connsiteX19-171" fmla="*/ 0 w 3036293"/>
                <a:gd name="connsiteY19-172" fmla="*/ 0 h 1296988"/>
                <a:gd name="connsiteX0-173" fmla="*/ 0 w 3036293"/>
                <a:gd name="connsiteY0-174" fmla="*/ 0 h 1296988"/>
                <a:gd name="connsiteX1-175" fmla="*/ 401051 w 3036293"/>
                <a:gd name="connsiteY1-176" fmla="*/ 187426 h 1296988"/>
                <a:gd name="connsiteX2-177" fmla="*/ 1793849 w 3036293"/>
                <a:gd name="connsiteY2-178" fmla="*/ 190903 h 1296988"/>
                <a:gd name="connsiteX3-179" fmla="*/ 2635242 w 3036293"/>
                <a:gd name="connsiteY3-180" fmla="*/ 187426 h 1296988"/>
                <a:gd name="connsiteX4-181" fmla="*/ 3036293 w 3036293"/>
                <a:gd name="connsiteY4-182" fmla="*/ 0 h 1296988"/>
                <a:gd name="connsiteX5-183" fmla="*/ 3010056 w 3036293"/>
                <a:gd name="connsiteY5-184" fmla="*/ 74971 h 1296988"/>
                <a:gd name="connsiteX6-185" fmla="*/ 2863879 w 3036293"/>
                <a:gd name="connsiteY6-186" fmla="*/ 326121 h 1296988"/>
                <a:gd name="connsiteX7-187" fmla="*/ 2526546 w 3036293"/>
                <a:gd name="connsiteY7-188" fmla="*/ 914639 h 1296988"/>
                <a:gd name="connsiteX8-189" fmla="*/ 2391613 w 3036293"/>
                <a:gd name="connsiteY8-190" fmla="*/ 1147047 h 1296988"/>
                <a:gd name="connsiteX9-191" fmla="*/ 2369124 w 3036293"/>
                <a:gd name="connsiteY9-192" fmla="*/ 1177036 h 1296988"/>
                <a:gd name="connsiteX10-193" fmla="*/ 2136739 w 3036293"/>
                <a:gd name="connsiteY10-194" fmla="*/ 1296988 h 1296988"/>
                <a:gd name="connsiteX11-195" fmla="*/ 1728192 w 3036293"/>
                <a:gd name="connsiteY11-196" fmla="*/ 1296988 h 1296988"/>
                <a:gd name="connsiteX12-197" fmla="*/ 899554 w 3036293"/>
                <a:gd name="connsiteY12-198" fmla="*/ 1296988 h 1296988"/>
                <a:gd name="connsiteX13-199" fmla="*/ 667169 w 3036293"/>
                <a:gd name="connsiteY13-200" fmla="*/ 1177036 h 1296988"/>
                <a:gd name="connsiteX14-201" fmla="*/ 644680 w 3036293"/>
                <a:gd name="connsiteY14-202" fmla="*/ 1147047 h 1296988"/>
                <a:gd name="connsiteX15-203" fmla="*/ 509747 w 3036293"/>
                <a:gd name="connsiteY15-204" fmla="*/ 914639 h 1296988"/>
                <a:gd name="connsiteX16-205" fmla="*/ 168667 w 3036293"/>
                <a:gd name="connsiteY16-206" fmla="*/ 326121 h 1296988"/>
                <a:gd name="connsiteX17-207" fmla="*/ 26237 w 3036293"/>
                <a:gd name="connsiteY17-208" fmla="*/ 74971 h 1296988"/>
                <a:gd name="connsiteX18-209" fmla="*/ 0 w 3036293"/>
                <a:gd name="connsiteY18-210" fmla="*/ 0 h 1296988"/>
                <a:gd name="connsiteX0-211" fmla="*/ 0 w 3036293"/>
                <a:gd name="connsiteY0-212" fmla="*/ 0 h 1296988"/>
                <a:gd name="connsiteX1-213" fmla="*/ 401051 w 3036293"/>
                <a:gd name="connsiteY1-214" fmla="*/ 187426 h 1296988"/>
                <a:gd name="connsiteX2-215" fmla="*/ 2635242 w 3036293"/>
                <a:gd name="connsiteY2-216" fmla="*/ 187426 h 1296988"/>
                <a:gd name="connsiteX3-217" fmla="*/ 3036293 w 3036293"/>
                <a:gd name="connsiteY3-218" fmla="*/ 0 h 1296988"/>
                <a:gd name="connsiteX4-219" fmla="*/ 3010056 w 3036293"/>
                <a:gd name="connsiteY4-220" fmla="*/ 74971 h 1296988"/>
                <a:gd name="connsiteX5-221" fmla="*/ 2863879 w 3036293"/>
                <a:gd name="connsiteY5-222" fmla="*/ 326121 h 1296988"/>
                <a:gd name="connsiteX6-223" fmla="*/ 2526546 w 3036293"/>
                <a:gd name="connsiteY6-224" fmla="*/ 914639 h 1296988"/>
                <a:gd name="connsiteX7-225" fmla="*/ 2391613 w 3036293"/>
                <a:gd name="connsiteY7-226" fmla="*/ 1147047 h 1296988"/>
                <a:gd name="connsiteX8-227" fmla="*/ 2369124 w 3036293"/>
                <a:gd name="connsiteY8-228" fmla="*/ 1177036 h 1296988"/>
                <a:gd name="connsiteX9-229" fmla="*/ 2136739 w 3036293"/>
                <a:gd name="connsiteY9-230" fmla="*/ 1296988 h 1296988"/>
                <a:gd name="connsiteX10-231" fmla="*/ 1728192 w 3036293"/>
                <a:gd name="connsiteY10-232" fmla="*/ 1296988 h 1296988"/>
                <a:gd name="connsiteX11-233" fmla="*/ 899554 w 3036293"/>
                <a:gd name="connsiteY11-234" fmla="*/ 1296988 h 1296988"/>
                <a:gd name="connsiteX12-235" fmla="*/ 667169 w 3036293"/>
                <a:gd name="connsiteY12-236" fmla="*/ 1177036 h 1296988"/>
                <a:gd name="connsiteX13-237" fmla="*/ 644680 w 3036293"/>
                <a:gd name="connsiteY13-238" fmla="*/ 1147047 h 1296988"/>
                <a:gd name="connsiteX14-239" fmla="*/ 509747 w 3036293"/>
                <a:gd name="connsiteY14-240" fmla="*/ 914639 h 1296988"/>
                <a:gd name="connsiteX15-241" fmla="*/ 168667 w 3036293"/>
                <a:gd name="connsiteY15-242" fmla="*/ 326121 h 1296988"/>
                <a:gd name="connsiteX16-243" fmla="*/ 26237 w 3036293"/>
                <a:gd name="connsiteY16-244" fmla="*/ 74971 h 1296988"/>
                <a:gd name="connsiteX17-245" fmla="*/ 0 w 3036293"/>
                <a:gd name="connsiteY17-246" fmla="*/ 0 h 12969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3036293" h="1296988">
                  <a:moveTo>
                    <a:pt x="0" y="0"/>
                  </a:moveTo>
                  <a:cubicBezTo>
                    <a:pt x="63719" y="116204"/>
                    <a:pt x="202400" y="187426"/>
                    <a:pt x="401051" y="187426"/>
                  </a:cubicBezTo>
                  <a:lnTo>
                    <a:pt x="2635242" y="187426"/>
                  </a:lnTo>
                  <a:cubicBezTo>
                    <a:pt x="2833893" y="187426"/>
                    <a:pt x="2972575" y="116204"/>
                    <a:pt x="3036293" y="0"/>
                  </a:cubicBezTo>
                  <a:cubicBezTo>
                    <a:pt x="3028797" y="29988"/>
                    <a:pt x="3021300" y="56228"/>
                    <a:pt x="3010056" y="74971"/>
                  </a:cubicBezTo>
                  <a:lnTo>
                    <a:pt x="2863879" y="326121"/>
                  </a:lnTo>
                  <a:lnTo>
                    <a:pt x="2526546" y="914639"/>
                  </a:lnTo>
                  <a:lnTo>
                    <a:pt x="2391613" y="1147047"/>
                  </a:lnTo>
                  <a:cubicBezTo>
                    <a:pt x="2384117" y="1158293"/>
                    <a:pt x="2376620" y="1169539"/>
                    <a:pt x="2369124" y="1177036"/>
                  </a:cubicBezTo>
                  <a:cubicBezTo>
                    <a:pt x="2316650" y="1244509"/>
                    <a:pt x="2219198" y="1296988"/>
                    <a:pt x="2136739" y="1296988"/>
                  </a:cubicBezTo>
                  <a:lnTo>
                    <a:pt x="1728192" y="1296988"/>
                  </a:lnTo>
                  <a:lnTo>
                    <a:pt x="899554" y="1296988"/>
                  </a:lnTo>
                  <a:cubicBezTo>
                    <a:pt x="817095" y="1296988"/>
                    <a:pt x="719643" y="1244509"/>
                    <a:pt x="667169" y="1177036"/>
                  </a:cubicBezTo>
                  <a:cubicBezTo>
                    <a:pt x="659673" y="1169539"/>
                    <a:pt x="652177" y="1158293"/>
                    <a:pt x="644680" y="1147047"/>
                  </a:cubicBezTo>
                  <a:cubicBezTo>
                    <a:pt x="644672" y="1147033"/>
                    <a:pt x="643626" y="1145231"/>
                    <a:pt x="509747" y="914639"/>
                  </a:cubicBezTo>
                  <a:cubicBezTo>
                    <a:pt x="509738" y="914623"/>
                    <a:pt x="507972" y="911576"/>
                    <a:pt x="168667" y="326121"/>
                  </a:cubicBezTo>
                  <a:lnTo>
                    <a:pt x="26237" y="74971"/>
                  </a:lnTo>
                  <a:cubicBezTo>
                    <a:pt x="14993" y="56228"/>
                    <a:pt x="7497" y="29988"/>
                    <a:pt x="0" y="0"/>
                  </a:cubicBezTo>
                  <a:close/>
                </a:path>
              </a:pathLst>
            </a:custGeom>
            <a:solidFill>
              <a:srgbClr val="475174"/>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9" name="Freeform 489">
              <a:extLst>
                <a:ext uri="{FF2B5EF4-FFF2-40B4-BE49-F238E27FC236}">
                  <a16:creationId xmlns:a16="http://schemas.microsoft.com/office/drawing/2014/main" id="{DD9BB3D4-859D-755A-C94D-8026A000F3C7}"/>
                </a:ext>
              </a:extLst>
            </p:cNvPr>
            <p:cNvSpPr/>
            <p:nvPr/>
          </p:nvSpPr>
          <p:spPr bwMode="auto">
            <a:xfrm>
              <a:off x="2180600" y="1905357"/>
              <a:ext cx="3368837" cy="3799336"/>
            </a:xfrm>
            <a:custGeom>
              <a:avLst/>
              <a:gdLst>
                <a:gd name="T0" fmla="*/ 131 w 626"/>
                <a:gd name="T1" fmla="*/ 81 h 706"/>
                <a:gd name="T2" fmla="*/ 425 w 626"/>
                <a:gd name="T3" fmla="*/ 588 h 706"/>
                <a:gd name="T4" fmla="*/ 435 w 626"/>
                <a:gd name="T5" fmla="*/ 706 h 706"/>
                <a:gd name="T6" fmla="*/ 449 w 626"/>
                <a:gd name="T7" fmla="*/ 690 h 706"/>
                <a:gd name="T8" fmla="*/ 614 w 626"/>
                <a:gd name="T9" fmla="*/ 404 h 706"/>
                <a:gd name="T10" fmla="*/ 614 w 626"/>
                <a:gd name="T11" fmla="*/ 326 h 706"/>
                <a:gd name="T12" fmla="*/ 449 w 626"/>
                <a:gd name="T13" fmla="*/ 40 h 706"/>
                <a:gd name="T14" fmla="*/ 381 w 626"/>
                <a:gd name="T15" fmla="*/ 1 h 706"/>
                <a:gd name="T16" fmla="*/ 51 w 626"/>
                <a:gd name="T17" fmla="*/ 1 h 706"/>
                <a:gd name="T18" fmla="*/ 0 w 626"/>
                <a:gd name="T19" fmla="*/ 21 h 706"/>
                <a:gd name="T20" fmla="*/ 131 w 626"/>
                <a:gd name="T21" fmla="*/ 81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706">
                  <a:moveTo>
                    <a:pt x="131" y="81"/>
                  </a:moveTo>
                  <a:cubicBezTo>
                    <a:pt x="425" y="588"/>
                    <a:pt x="425" y="588"/>
                    <a:pt x="425" y="588"/>
                  </a:cubicBezTo>
                  <a:cubicBezTo>
                    <a:pt x="451" y="634"/>
                    <a:pt x="453" y="676"/>
                    <a:pt x="435" y="706"/>
                  </a:cubicBezTo>
                  <a:cubicBezTo>
                    <a:pt x="441" y="701"/>
                    <a:pt x="445" y="696"/>
                    <a:pt x="449" y="690"/>
                  </a:cubicBezTo>
                  <a:cubicBezTo>
                    <a:pt x="614" y="404"/>
                    <a:pt x="614" y="404"/>
                    <a:pt x="614" y="404"/>
                  </a:cubicBezTo>
                  <a:cubicBezTo>
                    <a:pt x="626" y="383"/>
                    <a:pt x="626" y="347"/>
                    <a:pt x="614" y="326"/>
                  </a:cubicBezTo>
                  <a:cubicBezTo>
                    <a:pt x="449" y="40"/>
                    <a:pt x="449" y="40"/>
                    <a:pt x="449" y="40"/>
                  </a:cubicBezTo>
                  <a:cubicBezTo>
                    <a:pt x="436" y="19"/>
                    <a:pt x="406" y="1"/>
                    <a:pt x="381" y="1"/>
                  </a:cubicBezTo>
                  <a:cubicBezTo>
                    <a:pt x="51" y="1"/>
                    <a:pt x="51" y="1"/>
                    <a:pt x="51" y="1"/>
                  </a:cubicBezTo>
                  <a:cubicBezTo>
                    <a:pt x="34" y="1"/>
                    <a:pt x="15" y="9"/>
                    <a:pt x="0" y="21"/>
                  </a:cubicBezTo>
                  <a:cubicBezTo>
                    <a:pt x="45" y="0"/>
                    <a:pt x="96" y="19"/>
                    <a:pt x="131" y="81"/>
                  </a:cubicBezTo>
                </a:path>
              </a:pathLst>
            </a:custGeom>
            <a:solidFill>
              <a:schemeClr val="tx1">
                <a:lumMod val="75000"/>
                <a:lumOff val="2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10" name="Freeform 967">
              <a:extLst>
                <a:ext uri="{FF2B5EF4-FFF2-40B4-BE49-F238E27FC236}">
                  <a16:creationId xmlns:a16="http://schemas.microsoft.com/office/drawing/2014/main" id="{CFC87EC2-ECAD-F51E-D63E-B722A204BD04}"/>
                </a:ext>
              </a:extLst>
            </p:cNvPr>
            <p:cNvSpPr/>
            <p:nvPr/>
          </p:nvSpPr>
          <p:spPr bwMode="auto">
            <a:xfrm>
              <a:off x="1120247" y="1883225"/>
              <a:ext cx="3384783" cy="3790225"/>
            </a:xfrm>
            <a:custGeom>
              <a:avLst/>
              <a:gdLst>
                <a:gd name="T0" fmla="*/ 12 w 629"/>
                <a:gd name="T1" fmla="*/ 406 h 704"/>
                <a:gd name="T2" fmla="*/ 177 w 629"/>
                <a:gd name="T3" fmla="*/ 692 h 704"/>
                <a:gd name="T4" fmla="*/ 186 w 629"/>
                <a:gd name="T5" fmla="*/ 704 h 704"/>
                <a:gd name="T6" fmla="*/ 199 w 629"/>
                <a:gd name="T7" fmla="*/ 590 h 704"/>
                <a:gd name="T8" fmla="*/ 492 w 629"/>
                <a:gd name="T9" fmla="*/ 83 h 704"/>
                <a:gd name="T10" fmla="*/ 629 w 629"/>
                <a:gd name="T11" fmla="*/ 26 h 704"/>
                <a:gd name="T12" fmla="*/ 575 w 629"/>
                <a:gd name="T13" fmla="*/ 3 h 704"/>
                <a:gd name="T14" fmla="*/ 245 w 629"/>
                <a:gd name="T15" fmla="*/ 3 h 704"/>
                <a:gd name="T16" fmla="*/ 177 w 629"/>
                <a:gd name="T17" fmla="*/ 42 h 704"/>
                <a:gd name="T18" fmla="*/ 12 w 629"/>
                <a:gd name="T19" fmla="*/ 328 h 704"/>
                <a:gd name="T20" fmla="*/ 12 w 629"/>
                <a:gd name="T21" fmla="*/ 406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9" h="704">
                  <a:moveTo>
                    <a:pt x="12" y="406"/>
                  </a:moveTo>
                  <a:cubicBezTo>
                    <a:pt x="177" y="692"/>
                    <a:pt x="177" y="692"/>
                    <a:pt x="177" y="692"/>
                  </a:cubicBezTo>
                  <a:cubicBezTo>
                    <a:pt x="180" y="696"/>
                    <a:pt x="183" y="700"/>
                    <a:pt x="186" y="704"/>
                  </a:cubicBezTo>
                  <a:cubicBezTo>
                    <a:pt x="171" y="674"/>
                    <a:pt x="174" y="634"/>
                    <a:pt x="199" y="590"/>
                  </a:cubicBezTo>
                  <a:cubicBezTo>
                    <a:pt x="492" y="83"/>
                    <a:pt x="492" y="83"/>
                    <a:pt x="492" y="83"/>
                  </a:cubicBezTo>
                  <a:cubicBezTo>
                    <a:pt x="529" y="19"/>
                    <a:pt x="583" y="0"/>
                    <a:pt x="629" y="26"/>
                  </a:cubicBezTo>
                  <a:cubicBezTo>
                    <a:pt x="614" y="13"/>
                    <a:pt x="593" y="3"/>
                    <a:pt x="575" y="3"/>
                  </a:cubicBezTo>
                  <a:cubicBezTo>
                    <a:pt x="245" y="3"/>
                    <a:pt x="245" y="3"/>
                    <a:pt x="245" y="3"/>
                  </a:cubicBezTo>
                  <a:cubicBezTo>
                    <a:pt x="220" y="3"/>
                    <a:pt x="190" y="21"/>
                    <a:pt x="177" y="42"/>
                  </a:cubicBezTo>
                  <a:cubicBezTo>
                    <a:pt x="12" y="328"/>
                    <a:pt x="12" y="328"/>
                    <a:pt x="12" y="328"/>
                  </a:cubicBezTo>
                  <a:cubicBezTo>
                    <a:pt x="0" y="349"/>
                    <a:pt x="0" y="385"/>
                    <a:pt x="12" y="406"/>
                  </a:cubicBezTo>
                </a:path>
              </a:pathLst>
            </a:custGeom>
            <a:solidFill>
              <a:srgbClr val="B0B6CE"/>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1" name="Freeform 969">
              <a:extLst>
                <a:ext uri="{FF2B5EF4-FFF2-40B4-BE49-F238E27FC236}">
                  <a16:creationId xmlns:a16="http://schemas.microsoft.com/office/drawing/2014/main" id="{D5E9A2F8-8557-BA1A-0262-F7226AFF8B58}"/>
                </a:ext>
              </a:extLst>
            </p:cNvPr>
            <p:cNvSpPr/>
            <p:nvPr/>
          </p:nvSpPr>
          <p:spPr bwMode="auto">
            <a:xfrm>
              <a:off x="1153004" y="3987085"/>
              <a:ext cx="2178268" cy="1860947"/>
            </a:xfrm>
            <a:custGeom>
              <a:avLst/>
              <a:gdLst/>
              <a:ahLst/>
              <a:cxnLst/>
              <a:rect l="l" t="t" r="r" b="b"/>
              <a:pathLst>
                <a:path w="1518145" h="1296988">
                  <a:moveTo>
                    <a:pt x="0" y="0"/>
                  </a:moveTo>
                  <a:cubicBezTo>
                    <a:pt x="63719" y="116204"/>
                    <a:pt x="202400" y="187426"/>
                    <a:pt x="401051" y="187426"/>
                  </a:cubicBezTo>
                  <a:lnTo>
                    <a:pt x="1518145" y="187426"/>
                  </a:lnTo>
                  <a:lnTo>
                    <a:pt x="1518145" y="1296988"/>
                  </a:lnTo>
                  <a:lnTo>
                    <a:pt x="899554" y="1296988"/>
                  </a:lnTo>
                  <a:cubicBezTo>
                    <a:pt x="817095" y="1296988"/>
                    <a:pt x="719643" y="1244509"/>
                    <a:pt x="667169" y="1177036"/>
                  </a:cubicBezTo>
                  <a:cubicBezTo>
                    <a:pt x="659673" y="1169539"/>
                    <a:pt x="652177" y="1158293"/>
                    <a:pt x="644680" y="1147047"/>
                  </a:cubicBezTo>
                  <a:cubicBezTo>
                    <a:pt x="644671" y="1147032"/>
                    <a:pt x="643571" y="1145137"/>
                    <a:pt x="509747" y="914639"/>
                  </a:cubicBezTo>
                  <a:cubicBezTo>
                    <a:pt x="509737" y="914621"/>
                    <a:pt x="507851" y="911368"/>
                    <a:pt x="168667" y="326121"/>
                  </a:cubicBezTo>
                  <a:lnTo>
                    <a:pt x="26237" y="74971"/>
                  </a:lnTo>
                  <a:cubicBezTo>
                    <a:pt x="14993" y="56228"/>
                    <a:pt x="7497" y="29988"/>
                    <a:pt x="0" y="0"/>
                  </a:cubicBezTo>
                  <a:close/>
                </a:path>
              </a:pathLst>
            </a:custGeom>
            <a:solidFill>
              <a:srgbClr val="475174"/>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13" name="椭圆 11">
            <a:extLst>
              <a:ext uri="{FF2B5EF4-FFF2-40B4-BE49-F238E27FC236}">
                <a16:creationId xmlns:a16="http://schemas.microsoft.com/office/drawing/2014/main" id="{7DC4E920-2144-D4EA-EC14-8FD49BE17E4C}"/>
              </a:ext>
            </a:extLst>
          </p:cNvPr>
          <p:cNvSpPr/>
          <p:nvPr/>
        </p:nvSpPr>
        <p:spPr>
          <a:xfrm>
            <a:off x="6300585" y="1274183"/>
            <a:ext cx="662808" cy="662807"/>
          </a:xfrm>
          <a:prstGeom prst="ellipse">
            <a:avLst/>
          </a:prstGeom>
          <a:solidFill>
            <a:srgbClr val="475174"/>
          </a:solidFill>
          <a:ln>
            <a:noFill/>
          </a:ln>
        </p:spPr>
        <p:txBody>
          <a:bodyPr vert="horz" wrap="square" lIns="121920" tIns="60960" rIns="121920" bIns="60960" numCol="1" anchor="t" anchorCtr="0" compatLnSpc="1"/>
          <a:lstStyle/>
          <a:p>
            <a:endParaRPr lang="zh-CN" altLang="en-US" sz="2665">
              <a:latin typeface="+mn-ea"/>
            </a:endParaRPr>
          </a:p>
        </p:txBody>
      </p:sp>
      <p:sp>
        <p:nvSpPr>
          <p:cNvPr id="14" name="等腰三角形 1024">
            <a:extLst>
              <a:ext uri="{FF2B5EF4-FFF2-40B4-BE49-F238E27FC236}">
                <a16:creationId xmlns:a16="http://schemas.microsoft.com/office/drawing/2014/main" id="{7C55BA8C-36FB-69AD-A252-6CEE1A142941}"/>
              </a:ext>
            </a:extLst>
          </p:cNvPr>
          <p:cNvSpPr/>
          <p:nvPr/>
        </p:nvSpPr>
        <p:spPr>
          <a:xfrm>
            <a:off x="6390488" y="1383378"/>
            <a:ext cx="480053" cy="401554"/>
          </a:xfrm>
          <a:custGeom>
            <a:avLst/>
            <a:gdLst/>
            <a:ahLst/>
            <a:cxnLst/>
            <a:rect l="l" t="t" r="r" b="b"/>
            <a:pathLst>
              <a:path w="504056" h="421632">
                <a:moveTo>
                  <a:pt x="252028" y="0"/>
                </a:moveTo>
                <a:lnTo>
                  <a:pt x="504056" y="216024"/>
                </a:lnTo>
                <a:lnTo>
                  <a:pt x="432048" y="216024"/>
                </a:lnTo>
                <a:lnTo>
                  <a:pt x="432048" y="421632"/>
                </a:lnTo>
                <a:lnTo>
                  <a:pt x="324036" y="421632"/>
                </a:lnTo>
                <a:lnTo>
                  <a:pt x="324036" y="312478"/>
                </a:lnTo>
                <a:lnTo>
                  <a:pt x="180020" y="312478"/>
                </a:lnTo>
                <a:lnTo>
                  <a:pt x="180020" y="421632"/>
                </a:lnTo>
                <a:lnTo>
                  <a:pt x="72008" y="421632"/>
                </a:lnTo>
                <a:lnTo>
                  <a:pt x="72008" y="216024"/>
                </a:lnTo>
                <a:lnTo>
                  <a:pt x="0" y="216024"/>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latin typeface="+mn-ea"/>
            </a:endParaRPr>
          </a:p>
        </p:txBody>
      </p:sp>
      <p:sp>
        <p:nvSpPr>
          <p:cNvPr id="15" name="椭圆 15">
            <a:extLst>
              <a:ext uri="{FF2B5EF4-FFF2-40B4-BE49-F238E27FC236}">
                <a16:creationId xmlns:a16="http://schemas.microsoft.com/office/drawing/2014/main" id="{EBD9EEF5-A6D0-8F5A-17A8-D973BA37394B}"/>
              </a:ext>
            </a:extLst>
          </p:cNvPr>
          <p:cNvSpPr/>
          <p:nvPr/>
        </p:nvSpPr>
        <p:spPr>
          <a:xfrm>
            <a:off x="6300589" y="2722881"/>
            <a:ext cx="662808" cy="662807"/>
          </a:xfrm>
          <a:prstGeom prst="ellipse">
            <a:avLst/>
          </a:prstGeom>
          <a:solidFill>
            <a:srgbClr val="B0B6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16" name="Freeform 86">
            <a:extLst>
              <a:ext uri="{FF2B5EF4-FFF2-40B4-BE49-F238E27FC236}">
                <a16:creationId xmlns:a16="http://schemas.microsoft.com/office/drawing/2014/main" id="{F72C416B-95C0-5F77-F4AB-08321535E140}"/>
              </a:ext>
            </a:extLst>
          </p:cNvPr>
          <p:cNvSpPr>
            <a:spLocks noEditPoints="1"/>
          </p:cNvSpPr>
          <p:nvPr/>
        </p:nvSpPr>
        <p:spPr bwMode="black">
          <a:xfrm>
            <a:off x="6440764" y="2859089"/>
            <a:ext cx="381257" cy="38326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ffectLst/>
          <a:extLst>
            <a:ext uri="{91240B29-F687-4F45-9708-019B960494DF}">
              <a14:hiddenLine xmlns:a14="http://schemas.microsoft.com/office/drawing/2010/main" w="9525">
                <a:solidFill>
                  <a:srgbClr val="FFAF59"/>
                </a:solidFill>
                <a:round/>
              </a14:hiddenLine>
            </a:ext>
          </a:extLst>
        </p:spPr>
        <p:txBody>
          <a:bodyPr vert="horz" wrap="square" lIns="162560" tIns="81280" rIns="162560" bIns="81280" numCol="1" anchor="t" anchorCtr="0" compatLnSpc="1"/>
          <a:lstStyle/>
          <a:p>
            <a:endParaRPr lang="en-US" sz="1865">
              <a:latin typeface="+mn-ea"/>
            </a:endParaRPr>
          </a:p>
        </p:txBody>
      </p:sp>
      <p:sp>
        <p:nvSpPr>
          <p:cNvPr id="19" name="椭圆 22">
            <a:extLst>
              <a:ext uri="{FF2B5EF4-FFF2-40B4-BE49-F238E27FC236}">
                <a16:creationId xmlns:a16="http://schemas.microsoft.com/office/drawing/2014/main" id="{95DB9660-19FF-4E93-1C84-8DEB1DC98005}"/>
              </a:ext>
            </a:extLst>
          </p:cNvPr>
          <p:cNvSpPr/>
          <p:nvPr/>
        </p:nvSpPr>
        <p:spPr>
          <a:xfrm>
            <a:off x="6300589" y="4164457"/>
            <a:ext cx="662808" cy="662808"/>
          </a:xfrm>
          <a:prstGeom prst="ellipse">
            <a:avLst/>
          </a:prstGeom>
          <a:solidFill>
            <a:schemeClr val="tx1">
              <a:lumMod val="75000"/>
              <a:lumOff val="25000"/>
            </a:schemeClr>
          </a:solidFill>
          <a:ln>
            <a:noFill/>
          </a:ln>
        </p:spPr>
        <p:txBody>
          <a:bodyPr vert="horz" wrap="square" lIns="121920" tIns="60960" rIns="121920" bIns="60960" numCol="1" anchor="t" anchorCtr="0" compatLnSpc="1"/>
          <a:lstStyle/>
          <a:p>
            <a:endParaRPr lang="zh-CN" altLang="en-US" sz="2665">
              <a:latin typeface="+mn-ea"/>
            </a:endParaRPr>
          </a:p>
        </p:txBody>
      </p:sp>
      <p:sp>
        <p:nvSpPr>
          <p:cNvPr id="20" name="矩形 23" descr="D:\51PPT模板网\51pptmoban.com\图片.jpg">
            <a:extLst>
              <a:ext uri="{FF2B5EF4-FFF2-40B4-BE49-F238E27FC236}">
                <a16:creationId xmlns:a16="http://schemas.microsoft.com/office/drawing/2014/main" id="{4AA19626-10A6-938F-F709-4393B5CF2A3A}"/>
              </a:ext>
            </a:extLst>
          </p:cNvPr>
          <p:cNvSpPr/>
          <p:nvPr/>
        </p:nvSpPr>
        <p:spPr>
          <a:xfrm>
            <a:off x="6416084" y="4383627"/>
            <a:ext cx="431819" cy="24506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latin typeface="+mn-ea"/>
            </a:endParaRPr>
          </a:p>
        </p:txBody>
      </p:sp>
      <p:sp>
        <p:nvSpPr>
          <p:cNvPr id="21" name="等腰三角形 24">
            <a:extLst>
              <a:ext uri="{FF2B5EF4-FFF2-40B4-BE49-F238E27FC236}">
                <a16:creationId xmlns:a16="http://schemas.microsoft.com/office/drawing/2014/main" id="{CE963605-773D-9BBC-7188-96CE9D81DC3B}"/>
              </a:ext>
            </a:extLst>
          </p:cNvPr>
          <p:cNvSpPr/>
          <p:nvPr/>
        </p:nvSpPr>
        <p:spPr>
          <a:xfrm flipV="1">
            <a:off x="6416084" y="4383627"/>
            <a:ext cx="428863" cy="183799"/>
          </a:xfrm>
          <a:prstGeom prst="triangle">
            <a:avLst/>
          </a:prstGeom>
          <a:solidFill>
            <a:srgbClr val="FFFFFF"/>
          </a:solidFill>
          <a:ln w="3175">
            <a:solidFill>
              <a:srgbClr val="E5E1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latin typeface="+mn-ea"/>
            </a:endParaRPr>
          </a:p>
        </p:txBody>
      </p:sp>
      <p:sp>
        <p:nvSpPr>
          <p:cNvPr id="23" name="等腰三角形 1024">
            <a:extLst>
              <a:ext uri="{FF2B5EF4-FFF2-40B4-BE49-F238E27FC236}">
                <a16:creationId xmlns:a16="http://schemas.microsoft.com/office/drawing/2014/main" id="{7301384B-3993-8237-E56B-EF55F939A504}"/>
              </a:ext>
            </a:extLst>
          </p:cNvPr>
          <p:cNvSpPr/>
          <p:nvPr/>
        </p:nvSpPr>
        <p:spPr>
          <a:xfrm>
            <a:off x="2296497" y="2321327"/>
            <a:ext cx="480053" cy="401554"/>
          </a:xfrm>
          <a:custGeom>
            <a:avLst/>
            <a:gdLst/>
            <a:ahLst/>
            <a:cxnLst/>
            <a:rect l="l" t="t" r="r" b="b"/>
            <a:pathLst>
              <a:path w="504056" h="421632">
                <a:moveTo>
                  <a:pt x="252028" y="0"/>
                </a:moveTo>
                <a:lnTo>
                  <a:pt x="504056" y="216024"/>
                </a:lnTo>
                <a:lnTo>
                  <a:pt x="432048" y="216024"/>
                </a:lnTo>
                <a:lnTo>
                  <a:pt x="432048" y="421632"/>
                </a:lnTo>
                <a:lnTo>
                  <a:pt x="324036" y="421632"/>
                </a:lnTo>
                <a:lnTo>
                  <a:pt x="324036" y="312478"/>
                </a:lnTo>
                <a:lnTo>
                  <a:pt x="180020" y="312478"/>
                </a:lnTo>
                <a:lnTo>
                  <a:pt x="180020" y="421632"/>
                </a:lnTo>
                <a:lnTo>
                  <a:pt x="72008" y="421632"/>
                </a:lnTo>
                <a:lnTo>
                  <a:pt x="72008" y="216024"/>
                </a:lnTo>
                <a:lnTo>
                  <a:pt x="0" y="216024"/>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latin typeface="+mn-ea"/>
            </a:endParaRPr>
          </a:p>
        </p:txBody>
      </p:sp>
      <p:sp>
        <p:nvSpPr>
          <p:cNvPr id="24" name="Freeform 86" descr="D:\51PPT模板网\51pptmoban.com\图片.jpg">
            <a:extLst>
              <a:ext uri="{FF2B5EF4-FFF2-40B4-BE49-F238E27FC236}">
                <a16:creationId xmlns:a16="http://schemas.microsoft.com/office/drawing/2014/main" id="{7623CEA9-D85A-75B0-2E48-1EBA2DC39442}"/>
              </a:ext>
            </a:extLst>
          </p:cNvPr>
          <p:cNvSpPr>
            <a:spLocks noEditPoints="1"/>
          </p:cNvSpPr>
          <p:nvPr/>
        </p:nvSpPr>
        <p:spPr bwMode="black">
          <a:xfrm>
            <a:off x="4150843" y="2764300"/>
            <a:ext cx="381257" cy="38326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ffectLst/>
          <a:extLst>
            <a:ext uri="{91240B29-F687-4F45-9708-019B960494DF}">
              <a14:hiddenLine xmlns:a14="http://schemas.microsoft.com/office/drawing/2010/main" w="9525">
                <a:solidFill>
                  <a:srgbClr val="FFAF59"/>
                </a:solidFill>
                <a:round/>
              </a14:hiddenLine>
            </a:ext>
          </a:extLst>
        </p:spPr>
        <p:txBody>
          <a:bodyPr vert="horz" wrap="square" lIns="162560" tIns="81280" rIns="162560" bIns="81280" numCol="1" anchor="t" anchorCtr="0" compatLnSpc="1"/>
          <a:lstStyle/>
          <a:p>
            <a:endParaRPr lang="en-US" sz="1865">
              <a:latin typeface="+mn-ea"/>
            </a:endParaRPr>
          </a:p>
        </p:txBody>
      </p:sp>
      <p:sp>
        <p:nvSpPr>
          <p:cNvPr id="25" name="Freeform 88">
            <a:extLst>
              <a:ext uri="{FF2B5EF4-FFF2-40B4-BE49-F238E27FC236}">
                <a16:creationId xmlns:a16="http://schemas.microsoft.com/office/drawing/2014/main" id="{2E34BB69-1256-AE5F-0B61-95C4437B81C6}"/>
              </a:ext>
            </a:extLst>
          </p:cNvPr>
          <p:cNvSpPr>
            <a:spLocks noEditPoints="1"/>
          </p:cNvSpPr>
          <p:nvPr/>
        </p:nvSpPr>
        <p:spPr bwMode="black">
          <a:xfrm>
            <a:off x="4479609" y="2722881"/>
            <a:ext cx="193392" cy="208202"/>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ffectLst/>
          <a:extLst>
            <a:ext uri="{91240B29-F687-4F45-9708-019B960494DF}">
              <a14:hiddenLine xmlns:a14="http://schemas.microsoft.com/office/drawing/2010/main" w="9525">
                <a:solidFill>
                  <a:srgbClr val="FFAF59"/>
                </a:solidFill>
                <a:round/>
              </a14:hiddenLine>
            </a:ext>
          </a:extLst>
        </p:spPr>
        <p:txBody>
          <a:bodyPr vert="horz" wrap="square" lIns="162560" tIns="81280" rIns="162560" bIns="81280" numCol="1" anchor="t" anchorCtr="0" compatLnSpc="1"/>
          <a:lstStyle/>
          <a:p>
            <a:endParaRPr lang="en-US" sz="1865">
              <a:latin typeface="+mn-ea"/>
            </a:endParaRPr>
          </a:p>
        </p:txBody>
      </p:sp>
      <p:grpSp>
        <p:nvGrpSpPr>
          <p:cNvPr id="26" name="组合 25">
            <a:extLst>
              <a:ext uri="{FF2B5EF4-FFF2-40B4-BE49-F238E27FC236}">
                <a16:creationId xmlns:a16="http://schemas.microsoft.com/office/drawing/2014/main" id="{7B10C9C4-7027-1CD1-751B-9209D2DEA167}"/>
              </a:ext>
            </a:extLst>
          </p:cNvPr>
          <p:cNvGrpSpPr/>
          <p:nvPr/>
        </p:nvGrpSpPr>
        <p:grpSpPr>
          <a:xfrm>
            <a:off x="2959133" y="4146689"/>
            <a:ext cx="431819" cy="245064"/>
            <a:chOff x="2959133" y="4654689"/>
            <a:chExt cx="431819" cy="245064"/>
          </a:xfrm>
        </p:grpSpPr>
        <p:sp>
          <p:nvSpPr>
            <p:cNvPr id="27" name="矩形 23">
              <a:extLst>
                <a:ext uri="{FF2B5EF4-FFF2-40B4-BE49-F238E27FC236}">
                  <a16:creationId xmlns:a16="http://schemas.microsoft.com/office/drawing/2014/main" id="{36D19045-8E53-49FE-3C72-8F2150D78015}"/>
                </a:ext>
              </a:extLst>
            </p:cNvPr>
            <p:cNvSpPr/>
            <p:nvPr/>
          </p:nvSpPr>
          <p:spPr>
            <a:xfrm>
              <a:off x="2959133" y="4654689"/>
              <a:ext cx="431819" cy="24506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latin typeface="+mn-ea"/>
              </a:endParaRPr>
            </a:p>
          </p:txBody>
        </p:sp>
        <p:sp>
          <p:nvSpPr>
            <p:cNvPr id="28" name="等腰三角形 24">
              <a:extLst>
                <a:ext uri="{FF2B5EF4-FFF2-40B4-BE49-F238E27FC236}">
                  <a16:creationId xmlns:a16="http://schemas.microsoft.com/office/drawing/2014/main" id="{AA62DB3D-6817-DB75-5984-E7F13ED03407}"/>
                </a:ext>
              </a:extLst>
            </p:cNvPr>
            <p:cNvSpPr/>
            <p:nvPr/>
          </p:nvSpPr>
          <p:spPr>
            <a:xfrm flipV="1">
              <a:off x="2959133" y="4654689"/>
              <a:ext cx="428863" cy="183799"/>
            </a:xfrm>
            <a:prstGeom prst="triangle">
              <a:avLst/>
            </a:prstGeom>
            <a:solidFill>
              <a:srgbClr val="FFFFFF"/>
            </a:solidFill>
            <a:ln w="3175">
              <a:solidFill>
                <a:srgbClr val="E5E1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latin typeface="+mn-ea"/>
              </a:endParaRPr>
            </a:p>
          </p:txBody>
        </p:sp>
      </p:grpSp>
      <p:grpSp>
        <p:nvGrpSpPr>
          <p:cNvPr id="35" name="组合 34">
            <a:extLst>
              <a:ext uri="{FF2B5EF4-FFF2-40B4-BE49-F238E27FC236}">
                <a16:creationId xmlns:a16="http://schemas.microsoft.com/office/drawing/2014/main" id="{0100FE2C-FD6D-9E4F-C40B-C86DB47F0910}"/>
              </a:ext>
            </a:extLst>
          </p:cNvPr>
          <p:cNvGrpSpPr/>
          <p:nvPr/>
        </p:nvGrpSpPr>
        <p:grpSpPr>
          <a:xfrm>
            <a:off x="7092014" y="1197325"/>
            <a:ext cx="2966425" cy="816522"/>
            <a:chOff x="283598" y="1906534"/>
            <a:chExt cx="2966425" cy="816522"/>
          </a:xfrm>
        </p:grpSpPr>
        <p:sp>
          <p:nvSpPr>
            <p:cNvPr id="36" name="文本框 35">
              <a:extLst>
                <a:ext uri="{FF2B5EF4-FFF2-40B4-BE49-F238E27FC236}">
                  <a16:creationId xmlns:a16="http://schemas.microsoft.com/office/drawing/2014/main" id="{AB5CDFBE-2022-281F-6FF1-0BA8813B6919}"/>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7" name="文本框 36">
              <a:extLst>
                <a:ext uri="{FF2B5EF4-FFF2-40B4-BE49-F238E27FC236}">
                  <a16:creationId xmlns:a16="http://schemas.microsoft.com/office/drawing/2014/main" id="{DAD671CA-632C-0430-24C1-0FED037D35E5}"/>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38" name="组合 37">
            <a:extLst>
              <a:ext uri="{FF2B5EF4-FFF2-40B4-BE49-F238E27FC236}">
                <a16:creationId xmlns:a16="http://schemas.microsoft.com/office/drawing/2014/main" id="{F8F1FF29-1939-F7CF-C0F3-5992887E5E8D}"/>
              </a:ext>
            </a:extLst>
          </p:cNvPr>
          <p:cNvGrpSpPr/>
          <p:nvPr/>
        </p:nvGrpSpPr>
        <p:grpSpPr>
          <a:xfrm>
            <a:off x="7092014" y="2642462"/>
            <a:ext cx="2966425" cy="816522"/>
            <a:chOff x="283598" y="1906534"/>
            <a:chExt cx="2966425" cy="816522"/>
          </a:xfrm>
        </p:grpSpPr>
        <p:sp>
          <p:nvSpPr>
            <p:cNvPr id="39" name="文本框 38">
              <a:extLst>
                <a:ext uri="{FF2B5EF4-FFF2-40B4-BE49-F238E27FC236}">
                  <a16:creationId xmlns:a16="http://schemas.microsoft.com/office/drawing/2014/main" id="{1ED7C419-4408-A080-7864-3865C309C5A4}"/>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0" name="文本框 39">
              <a:extLst>
                <a:ext uri="{FF2B5EF4-FFF2-40B4-BE49-F238E27FC236}">
                  <a16:creationId xmlns:a16="http://schemas.microsoft.com/office/drawing/2014/main" id="{AC05F795-2A87-7401-E1EB-3005FC185BE1}"/>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41" name="组合 40">
            <a:extLst>
              <a:ext uri="{FF2B5EF4-FFF2-40B4-BE49-F238E27FC236}">
                <a16:creationId xmlns:a16="http://schemas.microsoft.com/office/drawing/2014/main" id="{F3E38EB9-0665-1180-31A5-909312DF5662}"/>
              </a:ext>
            </a:extLst>
          </p:cNvPr>
          <p:cNvGrpSpPr/>
          <p:nvPr/>
        </p:nvGrpSpPr>
        <p:grpSpPr>
          <a:xfrm>
            <a:off x="7092014" y="4087599"/>
            <a:ext cx="2966425" cy="816522"/>
            <a:chOff x="283598" y="1906534"/>
            <a:chExt cx="2966425" cy="816522"/>
          </a:xfrm>
        </p:grpSpPr>
        <p:sp>
          <p:nvSpPr>
            <p:cNvPr id="42" name="文本框 41">
              <a:extLst>
                <a:ext uri="{FF2B5EF4-FFF2-40B4-BE49-F238E27FC236}">
                  <a16:creationId xmlns:a16="http://schemas.microsoft.com/office/drawing/2014/main" id="{01A8B96C-BE81-05D0-DDF4-E3EC780205FC}"/>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3" name="文本框 42">
              <a:extLst>
                <a:ext uri="{FF2B5EF4-FFF2-40B4-BE49-F238E27FC236}">
                  <a16:creationId xmlns:a16="http://schemas.microsoft.com/office/drawing/2014/main" id="{7AB064B1-6D9E-4819-83BD-1E15ABA5B7BF}"/>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spTree>
    <p:extLst>
      <p:ext uri="{BB962C8B-B14F-4D97-AF65-F5344CB8AC3E}">
        <p14:creationId xmlns:p14="http://schemas.microsoft.com/office/powerpoint/2010/main" val="200296516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49537"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03</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pic>
        <p:nvPicPr>
          <p:cNvPr id="11" name="Picture 345" descr="shadow_1_m"/>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5027077" y="0"/>
            <a:ext cx="72669" cy="6437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4"/>
          <p:cNvSpPr/>
          <p:nvPr/>
        </p:nvSpPr>
        <p:spPr bwMode="auto">
          <a:xfrm>
            <a:off x="1751301" y="2675639"/>
            <a:ext cx="3271499" cy="719559"/>
          </a:xfrm>
          <a:prstGeom prst="rect">
            <a:avLst/>
          </a:prstGeom>
          <a:gradFill flip="none" rotWithShape="1">
            <a:gsLst>
              <a:gs pos="0">
                <a:schemeClr val="accent1">
                  <a:lumMod val="5000"/>
                  <a:lumOff val="95000"/>
                  <a:alpha val="0"/>
                </a:schemeClr>
              </a:gs>
              <a:gs pos="100000">
                <a:schemeClr val="tx1">
                  <a:lumMod val="75000"/>
                  <a:lumOff val="25000"/>
                  <a:alpha val="3500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3" name="Freeform 5"/>
          <p:cNvSpPr/>
          <p:nvPr/>
        </p:nvSpPr>
        <p:spPr bwMode="auto">
          <a:xfrm>
            <a:off x="1751302" y="1045854"/>
            <a:ext cx="3278624" cy="2363858"/>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1" fmla="*/ 4762 w 3657600"/>
              <a:gd name="connsiteY0-2" fmla="*/ 2629514 h 2629514"/>
              <a:gd name="connsiteX1-3" fmla="*/ 0 w 3657600"/>
              <a:gd name="connsiteY1-4" fmla="*/ 1828800 h 2629514"/>
              <a:gd name="connsiteX2-5" fmla="*/ 3657600 w 3657600"/>
              <a:gd name="connsiteY2-6" fmla="*/ 0 h 2629514"/>
              <a:gd name="connsiteX3-7" fmla="*/ 3657600 w 3657600"/>
              <a:gd name="connsiteY3-8" fmla="*/ 796413 h 2629514"/>
              <a:gd name="connsiteX4-9" fmla="*/ 4762 w 3657600"/>
              <a:gd name="connsiteY4-10" fmla="*/ 2629514 h 2629514"/>
              <a:gd name="connsiteX0-11" fmla="*/ 137 w 3667263"/>
              <a:gd name="connsiteY0-12" fmla="*/ 2624751 h 2624751"/>
              <a:gd name="connsiteX1-13" fmla="*/ 9663 w 3667263"/>
              <a:gd name="connsiteY1-14" fmla="*/ 1828800 h 2624751"/>
              <a:gd name="connsiteX2-15" fmla="*/ 3667263 w 3667263"/>
              <a:gd name="connsiteY2-16" fmla="*/ 0 h 2624751"/>
              <a:gd name="connsiteX3-17" fmla="*/ 3667263 w 3667263"/>
              <a:gd name="connsiteY3-18" fmla="*/ 796413 h 2624751"/>
              <a:gd name="connsiteX4-19" fmla="*/ 137 w 3667263"/>
              <a:gd name="connsiteY4-20" fmla="*/ 2624751 h 2624751"/>
              <a:gd name="connsiteX0-21" fmla="*/ 4761 w 3657600"/>
              <a:gd name="connsiteY0-22" fmla="*/ 2634276 h 2634276"/>
              <a:gd name="connsiteX1-23" fmla="*/ 0 w 3657600"/>
              <a:gd name="connsiteY1-24" fmla="*/ 1828800 h 2634276"/>
              <a:gd name="connsiteX2-25" fmla="*/ 3657600 w 3657600"/>
              <a:gd name="connsiteY2-26" fmla="*/ 0 h 2634276"/>
              <a:gd name="connsiteX3-27" fmla="*/ 3657600 w 3657600"/>
              <a:gd name="connsiteY3-28" fmla="*/ 796413 h 2634276"/>
              <a:gd name="connsiteX4-29" fmla="*/ 4761 w 3657600"/>
              <a:gd name="connsiteY4-30" fmla="*/ 2634276 h 2634276"/>
              <a:gd name="connsiteX0-31" fmla="*/ 459 w 3653298"/>
              <a:gd name="connsiteY0-32" fmla="*/ 2634276 h 2634276"/>
              <a:gd name="connsiteX1-33" fmla="*/ 460 w 3653298"/>
              <a:gd name="connsiteY1-34" fmla="*/ 1828800 h 2634276"/>
              <a:gd name="connsiteX2-35" fmla="*/ 3653298 w 3653298"/>
              <a:gd name="connsiteY2-36" fmla="*/ 0 h 2634276"/>
              <a:gd name="connsiteX3-37" fmla="*/ 3653298 w 3653298"/>
              <a:gd name="connsiteY3-38" fmla="*/ 796413 h 2634276"/>
              <a:gd name="connsiteX4-39" fmla="*/ 459 w 3653298"/>
              <a:gd name="connsiteY4-40" fmla="*/ 2634276 h 26342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53298" h="2634276">
                <a:moveTo>
                  <a:pt x="459" y="2634276"/>
                </a:moveTo>
                <a:cubicBezTo>
                  <a:pt x="-1128" y="2367371"/>
                  <a:pt x="2047" y="2095705"/>
                  <a:pt x="460" y="1828800"/>
                </a:cubicBezTo>
                <a:lnTo>
                  <a:pt x="3653298" y="0"/>
                </a:lnTo>
                <a:lnTo>
                  <a:pt x="3653298" y="796413"/>
                </a:lnTo>
                <a:lnTo>
                  <a:pt x="459" y="2634276"/>
                </a:lnTo>
                <a:close/>
              </a:path>
            </a:pathLst>
          </a:custGeom>
          <a:solidFill>
            <a:srgbClr val="475174"/>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4" name="Freeform 6"/>
          <p:cNvSpPr/>
          <p:nvPr/>
        </p:nvSpPr>
        <p:spPr bwMode="auto">
          <a:xfrm>
            <a:off x="5028502" y="1045854"/>
            <a:ext cx="899092" cy="722408"/>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1" fmla="*/ 0 w 1002506"/>
              <a:gd name="connsiteY0-2" fmla="*/ 0 h 823912"/>
              <a:gd name="connsiteX1-3" fmla="*/ 792956 w 1002506"/>
              <a:gd name="connsiteY1-4" fmla="*/ 4762 h 823912"/>
              <a:gd name="connsiteX2-5" fmla="*/ 1002506 w 1002506"/>
              <a:gd name="connsiteY2-6" fmla="*/ 404812 h 823912"/>
              <a:gd name="connsiteX3-7" fmla="*/ 792956 w 1002506"/>
              <a:gd name="connsiteY3-8" fmla="*/ 823912 h 823912"/>
              <a:gd name="connsiteX4-9" fmla="*/ 5556 w 1002506"/>
              <a:gd name="connsiteY4-10" fmla="*/ 823912 h 823912"/>
              <a:gd name="connsiteX5-11" fmla="*/ 0 w 1002506"/>
              <a:gd name="connsiteY5-12" fmla="*/ 0 h 823912"/>
              <a:gd name="connsiteX0-13" fmla="*/ 0 w 997744"/>
              <a:gd name="connsiteY0-14" fmla="*/ 1 h 819150"/>
              <a:gd name="connsiteX1-15" fmla="*/ 788194 w 997744"/>
              <a:gd name="connsiteY1-16" fmla="*/ 0 h 819150"/>
              <a:gd name="connsiteX2-17" fmla="*/ 997744 w 997744"/>
              <a:gd name="connsiteY2-18" fmla="*/ 400050 h 819150"/>
              <a:gd name="connsiteX3-19" fmla="*/ 788194 w 997744"/>
              <a:gd name="connsiteY3-20" fmla="*/ 819150 h 819150"/>
              <a:gd name="connsiteX4-21" fmla="*/ 794 w 997744"/>
              <a:gd name="connsiteY4-22" fmla="*/ 819150 h 819150"/>
              <a:gd name="connsiteX5-23" fmla="*/ 0 w 997744"/>
              <a:gd name="connsiteY5-24" fmla="*/ 1 h 819150"/>
              <a:gd name="connsiteX0-25" fmla="*/ 3980 w 1001724"/>
              <a:gd name="connsiteY0-26" fmla="*/ 1 h 819150"/>
              <a:gd name="connsiteX1-27" fmla="*/ 792174 w 1001724"/>
              <a:gd name="connsiteY1-28" fmla="*/ 0 h 819150"/>
              <a:gd name="connsiteX2-29" fmla="*/ 1001724 w 1001724"/>
              <a:gd name="connsiteY2-30" fmla="*/ 400050 h 819150"/>
              <a:gd name="connsiteX3-31" fmla="*/ 792174 w 1001724"/>
              <a:gd name="connsiteY3-32" fmla="*/ 819150 h 819150"/>
              <a:gd name="connsiteX4-33" fmla="*/ 11 w 1001724"/>
              <a:gd name="connsiteY4-34" fmla="*/ 797719 h 819150"/>
              <a:gd name="connsiteX5-35" fmla="*/ 3980 w 1001724"/>
              <a:gd name="connsiteY5-36" fmla="*/ 1 h 819150"/>
              <a:gd name="connsiteX0-37" fmla="*/ 3980 w 1001724"/>
              <a:gd name="connsiteY0-38" fmla="*/ 1 h 804862"/>
              <a:gd name="connsiteX1-39" fmla="*/ 792174 w 1001724"/>
              <a:gd name="connsiteY1-40" fmla="*/ 0 h 804862"/>
              <a:gd name="connsiteX2-41" fmla="*/ 1001724 w 1001724"/>
              <a:gd name="connsiteY2-42" fmla="*/ 400050 h 804862"/>
              <a:gd name="connsiteX3-43" fmla="*/ 799318 w 1001724"/>
              <a:gd name="connsiteY3-44" fmla="*/ 804862 h 804862"/>
              <a:gd name="connsiteX4-45" fmla="*/ 11 w 1001724"/>
              <a:gd name="connsiteY4-46" fmla="*/ 797719 h 804862"/>
              <a:gd name="connsiteX5-47" fmla="*/ 3980 w 1001724"/>
              <a:gd name="connsiteY5-48" fmla="*/ 1 h 804862"/>
              <a:gd name="connsiteX0-49" fmla="*/ 0 w 1016794"/>
              <a:gd name="connsiteY0-50" fmla="*/ 0 h 807242"/>
              <a:gd name="connsiteX1-51" fmla="*/ 807244 w 1016794"/>
              <a:gd name="connsiteY1-52" fmla="*/ 2380 h 807242"/>
              <a:gd name="connsiteX2-53" fmla="*/ 1016794 w 1016794"/>
              <a:gd name="connsiteY2-54" fmla="*/ 402430 h 807242"/>
              <a:gd name="connsiteX3-55" fmla="*/ 814388 w 1016794"/>
              <a:gd name="connsiteY3-56" fmla="*/ 807242 h 807242"/>
              <a:gd name="connsiteX4-57" fmla="*/ 15081 w 1016794"/>
              <a:gd name="connsiteY4-58" fmla="*/ 800099 h 807242"/>
              <a:gd name="connsiteX5-59" fmla="*/ 0 w 1016794"/>
              <a:gd name="connsiteY5-60" fmla="*/ 0 h 807242"/>
              <a:gd name="connsiteX0-61" fmla="*/ 3981 w 1001725"/>
              <a:gd name="connsiteY0-62" fmla="*/ 0 h 807242"/>
              <a:gd name="connsiteX1-63" fmla="*/ 792175 w 1001725"/>
              <a:gd name="connsiteY1-64" fmla="*/ 2380 h 807242"/>
              <a:gd name="connsiteX2-65" fmla="*/ 1001725 w 1001725"/>
              <a:gd name="connsiteY2-66" fmla="*/ 402430 h 807242"/>
              <a:gd name="connsiteX3-67" fmla="*/ 799319 w 1001725"/>
              <a:gd name="connsiteY3-68" fmla="*/ 807242 h 807242"/>
              <a:gd name="connsiteX4-69" fmla="*/ 12 w 1001725"/>
              <a:gd name="connsiteY4-70" fmla="*/ 800099 h 807242"/>
              <a:gd name="connsiteX5-71" fmla="*/ 3981 w 1001725"/>
              <a:gd name="connsiteY5-72" fmla="*/ 0 h 807242"/>
              <a:gd name="connsiteX0-73" fmla="*/ 0 w 1007269"/>
              <a:gd name="connsiteY0-74" fmla="*/ 0 h 807242"/>
              <a:gd name="connsiteX1-75" fmla="*/ 797719 w 1007269"/>
              <a:gd name="connsiteY1-76" fmla="*/ 2380 h 807242"/>
              <a:gd name="connsiteX2-77" fmla="*/ 1007269 w 1007269"/>
              <a:gd name="connsiteY2-78" fmla="*/ 402430 h 807242"/>
              <a:gd name="connsiteX3-79" fmla="*/ 804863 w 1007269"/>
              <a:gd name="connsiteY3-80" fmla="*/ 807242 h 807242"/>
              <a:gd name="connsiteX4-81" fmla="*/ 5556 w 1007269"/>
              <a:gd name="connsiteY4-82" fmla="*/ 800099 h 807242"/>
              <a:gd name="connsiteX5-83" fmla="*/ 0 w 1007269"/>
              <a:gd name="connsiteY5-84" fmla="*/ 0 h 807242"/>
              <a:gd name="connsiteX0-85" fmla="*/ 1611 w 1001736"/>
              <a:gd name="connsiteY0-86" fmla="*/ 2383 h 804862"/>
              <a:gd name="connsiteX1-87" fmla="*/ 792186 w 1001736"/>
              <a:gd name="connsiteY1-88" fmla="*/ 0 h 804862"/>
              <a:gd name="connsiteX2-89" fmla="*/ 1001736 w 1001736"/>
              <a:gd name="connsiteY2-90" fmla="*/ 400050 h 804862"/>
              <a:gd name="connsiteX3-91" fmla="*/ 799330 w 1001736"/>
              <a:gd name="connsiteY3-92" fmla="*/ 804862 h 804862"/>
              <a:gd name="connsiteX4-93" fmla="*/ 23 w 1001736"/>
              <a:gd name="connsiteY4-94" fmla="*/ 797719 h 804862"/>
              <a:gd name="connsiteX5-95" fmla="*/ 1611 w 1001736"/>
              <a:gd name="connsiteY5-96" fmla="*/ 2383 h 8048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chemeClr val="tx1">
              <a:lumMod val="75000"/>
              <a:lumOff val="2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31"/>
          <p:cNvSpPr/>
          <p:nvPr/>
        </p:nvSpPr>
        <p:spPr>
          <a:xfrm>
            <a:off x="2480835" y="3394039"/>
            <a:ext cx="2541966" cy="722408"/>
          </a:xfrm>
          <a:custGeom>
            <a:avLst/>
            <a:gdLst>
              <a:gd name="connsiteX0" fmla="*/ 0 w 3250175"/>
              <a:gd name="connsiteY0" fmla="*/ 0 h 802711"/>
              <a:gd name="connsiteX1" fmla="*/ 3250175 w 3250175"/>
              <a:gd name="connsiteY1" fmla="*/ 0 h 802711"/>
              <a:gd name="connsiteX2" fmla="*/ 3250175 w 3250175"/>
              <a:gd name="connsiteY2" fmla="*/ 802711 h 802711"/>
              <a:gd name="connsiteX3" fmla="*/ 0 w 3250175"/>
              <a:gd name="connsiteY3" fmla="*/ 802711 h 802711"/>
              <a:gd name="connsiteX4" fmla="*/ 0 w 3250175"/>
              <a:gd name="connsiteY4" fmla="*/ 0 h 802711"/>
              <a:gd name="connsiteX0-1" fmla="*/ 0 w 3250175"/>
              <a:gd name="connsiteY0-2" fmla="*/ 0 h 802711"/>
              <a:gd name="connsiteX1-3" fmla="*/ 3250175 w 3250175"/>
              <a:gd name="connsiteY1-4" fmla="*/ 0 h 802711"/>
              <a:gd name="connsiteX2-5" fmla="*/ 3250175 w 3250175"/>
              <a:gd name="connsiteY2-6" fmla="*/ 802711 h 802711"/>
              <a:gd name="connsiteX3-7" fmla="*/ 823681 w 3250175"/>
              <a:gd name="connsiteY3-8" fmla="*/ 802482 h 802711"/>
              <a:gd name="connsiteX4-9" fmla="*/ 0 w 3250175"/>
              <a:gd name="connsiteY4-10" fmla="*/ 802711 h 802711"/>
              <a:gd name="connsiteX5" fmla="*/ 0 w 3250175"/>
              <a:gd name="connsiteY5" fmla="*/ 0 h 802711"/>
              <a:gd name="connsiteX0-11" fmla="*/ 0 w 3250175"/>
              <a:gd name="connsiteY0-12" fmla="*/ 2380 h 805091"/>
              <a:gd name="connsiteX1-13" fmla="*/ 814156 w 3250175"/>
              <a:gd name="connsiteY1-14" fmla="*/ 0 h 805091"/>
              <a:gd name="connsiteX2-15" fmla="*/ 3250175 w 3250175"/>
              <a:gd name="connsiteY2-16" fmla="*/ 2380 h 805091"/>
              <a:gd name="connsiteX3-17" fmla="*/ 3250175 w 3250175"/>
              <a:gd name="connsiteY3-18" fmla="*/ 805091 h 805091"/>
              <a:gd name="connsiteX4-19" fmla="*/ 823681 w 3250175"/>
              <a:gd name="connsiteY4-20" fmla="*/ 804862 h 805091"/>
              <a:gd name="connsiteX5-21" fmla="*/ 0 w 3250175"/>
              <a:gd name="connsiteY5-22" fmla="*/ 805091 h 805091"/>
              <a:gd name="connsiteX6" fmla="*/ 0 w 3250175"/>
              <a:gd name="connsiteY6" fmla="*/ 2380 h 805091"/>
              <a:gd name="connsiteX0-23" fmla="*/ 0 w 3250175"/>
              <a:gd name="connsiteY0-24" fmla="*/ 805091 h 805091"/>
              <a:gd name="connsiteX1-25" fmla="*/ 814156 w 3250175"/>
              <a:gd name="connsiteY1-26" fmla="*/ 0 h 805091"/>
              <a:gd name="connsiteX2-27" fmla="*/ 3250175 w 3250175"/>
              <a:gd name="connsiteY2-28" fmla="*/ 2380 h 805091"/>
              <a:gd name="connsiteX3-29" fmla="*/ 3250175 w 3250175"/>
              <a:gd name="connsiteY3-30" fmla="*/ 805091 h 805091"/>
              <a:gd name="connsiteX4-31" fmla="*/ 823681 w 3250175"/>
              <a:gd name="connsiteY4-32" fmla="*/ 804862 h 805091"/>
              <a:gd name="connsiteX5-33" fmla="*/ 0 w 3250175"/>
              <a:gd name="connsiteY5-34" fmla="*/ 805091 h 805091"/>
              <a:gd name="connsiteX0-35" fmla="*/ 9525 w 2436019"/>
              <a:gd name="connsiteY0-36" fmla="*/ 804862 h 805091"/>
              <a:gd name="connsiteX1-37" fmla="*/ 0 w 2436019"/>
              <a:gd name="connsiteY1-38" fmla="*/ 0 h 805091"/>
              <a:gd name="connsiteX2-39" fmla="*/ 2436019 w 2436019"/>
              <a:gd name="connsiteY2-40" fmla="*/ 2380 h 805091"/>
              <a:gd name="connsiteX3-41" fmla="*/ 2436019 w 2436019"/>
              <a:gd name="connsiteY3-42" fmla="*/ 805091 h 805091"/>
              <a:gd name="connsiteX4-43" fmla="*/ 9525 w 2436019"/>
              <a:gd name="connsiteY4-44" fmla="*/ 804862 h 805091"/>
              <a:gd name="connsiteX0-45" fmla="*/ 2381 w 2436019"/>
              <a:gd name="connsiteY0-46" fmla="*/ 800100 h 805091"/>
              <a:gd name="connsiteX1-47" fmla="*/ 0 w 2436019"/>
              <a:gd name="connsiteY1-48" fmla="*/ 0 h 805091"/>
              <a:gd name="connsiteX2-49" fmla="*/ 2436019 w 2436019"/>
              <a:gd name="connsiteY2-50" fmla="*/ 2380 h 805091"/>
              <a:gd name="connsiteX3-51" fmla="*/ 2436019 w 2436019"/>
              <a:gd name="connsiteY3-52" fmla="*/ 805091 h 805091"/>
              <a:gd name="connsiteX4-53" fmla="*/ 2381 w 2436019"/>
              <a:gd name="connsiteY4-54" fmla="*/ 800100 h 8050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36019" h="805091">
                <a:moveTo>
                  <a:pt x="2381" y="800100"/>
                </a:moveTo>
                <a:cubicBezTo>
                  <a:pt x="1587" y="533400"/>
                  <a:pt x="794" y="266700"/>
                  <a:pt x="0" y="0"/>
                </a:cubicBezTo>
                <a:lnTo>
                  <a:pt x="2436019" y="2380"/>
                </a:lnTo>
                <a:lnTo>
                  <a:pt x="2436019" y="805091"/>
                </a:lnTo>
                <a:lnTo>
                  <a:pt x="2381" y="800100"/>
                </a:lnTo>
                <a:close/>
              </a:path>
            </a:pathLst>
          </a:custGeom>
          <a:gradFill flip="none" rotWithShape="1">
            <a:gsLst>
              <a:gs pos="0">
                <a:schemeClr val="accent1">
                  <a:lumMod val="5000"/>
                  <a:lumOff val="95000"/>
                  <a:alpha val="0"/>
                </a:schemeClr>
              </a:gs>
              <a:gs pos="100000">
                <a:schemeClr val="tx1">
                  <a:lumMod val="75000"/>
                  <a:lumOff val="25000"/>
                  <a:alpha val="3500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Freeform 8"/>
          <p:cNvSpPr/>
          <p:nvPr/>
        </p:nvSpPr>
        <p:spPr>
          <a:xfrm>
            <a:off x="2480835" y="2118780"/>
            <a:ext cx="2549091" cy="1991967"/>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1" fmla="*/ 4762 w 3657600"/>
              <a:gd name="connsiteY0-2" fmla="*/ 2629514 h 2629514"/>
              <a:gd name="connsiteX1-3" fmla="*/ 0 w 3657600"/>
              <a:gd name="connsiteY1-4" fmla="*/ 1828800 h 2629514"/>
              <a:gd name="connsiteX2-5" fmla="*/ 3657600 w 3657600"/>
              <a:gd name="connsiteY2-6" fmla="*/ 0 h 2629514"/>
              <a:gd name="connsiteX3-7" fmla="*/ 3657600 w 3657600"/>
              <a:gd name="connsiteY3-8" fmla="*/ 796413 h 2629514"/>
              <a:gd name="connsiteX4-9" fmla="*/ 4762 w 3657600"/>
              <a:gd name="connsiteY4-10" fmla="*/ 2629514 h 2629514"/>
              <a:gd name="connsiteX0-11" fmla="*/ 137 w 3667263"/>
              <a:gd name="connsiteY0-12" fmla="*/ 2624751 h 2624751"/>
              <a:gd name="connsiteX1-13" fmla="*/ 9663 w 3667263"/>
              <a:gd name="connsiteY1-14" fmla="*/ 1828800 h 2624751"/>
              <a:gd name="connsiteX2-15" fmla="*/ 3667263 w 3667263"/>
              <a:gd name="connsiteY2-16" fmla="*/ 0 h 2624751"/>
              <a:gd name="connsiteX3-17" fmla="*/ 3667263 w 3667263"/>
              <a:gd name="connsiteY3-18" fmla="*/ 796413 h 2624751"/>
              <a:gd name="connsiteX4-19" fmla="*/ 137 w 3667263"/>
              <a:gd name="connsiteY4-20" fmla="*/ 2624751 h 2624751"/>
              <a:gd name="connsiteX0-21" fmla="*/ 4761 w 3657600"/>
              <a:gd name="connsiteY0-22" fmla="*/ 2634276 h 2634276"/>
              <a:gd name="connsiteX1-23" fmla="*/ 0 w 3657600"/>
              <a:gd name="connsiteY1-24" fmla="*/ 1828800 h 2634276"/>
              <a:gd name="connsiteX2-25" fmla="*/ 3657600 w 3657600"/>
              <a:gd name="connsiteY2-26" fmla="*/ 0 h 2634276"/>
              <a:gd name="connsiteX3-27" fmla="*/ 3657600 w 3657600"/>
              <a:gd name="connsiteY3-28" fmla="*/ 796413 h 2634276"/>
              <a:gd name="connsiteX4-29" fmla="*/ 4761 w 3657600"/>
              <a:gd name="connsiteY4-30" fmla="*/ 2634276 h 2634276"/>
              <a:gd name="connsiteX0-31" fmla="*/ 459 w 3653298"/>
              <a:gd name="connsiteY0-32" fmla="*/ 2634276 h 2634276"/>
              <a:gd name="connsiteX1-33" fmla="*/ 460 w 3653298"/>
              <a:gd name="connsiteY1-34" fmla="*/ 1828800 h 2634276"/>
              <a:gd name="connsiteX2-35" fmla="*/ 3653298 w 3653298"/>
              <a:gd name="connsiteY2-36" fmla="*/ 0 h 2634276"/>
              <a:gd name="connsiteX3-37" fmla="*/ 3653298 w 3653298"/>
              <a:gd name="connsiteY3-38" fmla="*/ 796413 h 2634276"/>
              <a:gd name="connsiteX4-39" fmla="*/ 459 w 3653298"/>
              <a:gd name="connsiteY4-40" fmla="*/ 2634276 h 2634276"/>
              <a:gd name="connsiteX0-41" fmla="*/ 459 w 3653298"/>
              <a:gd name="connsiteY0-42" fmla="*/ 2634276 h 2634276"/>
              <a:gd name="connsiteX1-43" fmla="*/ 460 w 3653298"/>
              <a:gd name="connsiteY1-44" fmla="*/ 1828800 h 2634276"/>
              <a:gd name="connsiteX2-45" fmla="*/ 3653298 w 3653298"/>
              <a:gd name="connsiteY2-46" fmla="*/ 0 h 2634276"/>
              <a:gd name="connsiteX3-47" fmla="*/ 3653298 w 3653298"/>
              <a:gd name="connsiteY3-48" fmla="*/ 796413 h 2634276"/>
              <a:gd name="connsiteX4-49" fmla="*/ 816538 w 3653298"/>
              <a:gd name="connsiteY4-50" fmla="*/ 2219708 h 2634276"/>
              <a:gd name="connsiteX5" fmla="*/ 459 w 3653298"/>
              <a:gd name="connsiteY5" fmla="*/ 2634276 h 2634276"/>
              <a:gd name="connsiteX0-51" fmla="*/ 459 w 3653298"/>
              <a:gd name="connsiteY0-52" fmla="*/ 2634276 h 2634276"/>
              <a:gd name="connsiteX1-53" fmla="*/ 460 w 3653298"/>
              <a:gd name="connsiteY1-54" fmla="*/ 1828800 h 2634276"/>
              <a:gd name="connsiteX2-55" fmla="*/ 814156 w 3653298"/>
              <a:gd name="connsiteY2-56" fmla="*/ 1419608 h 2634276"/>
              <a:gd name="connsiteX3-57" fmla="*/ 3653298 w 3653298"/>
              <a:gd name="connsiteY3-58" fmla="*/ 0 h 2634276"/>
              <a:gd name="connsiteX4-59" fmla="*/ 3653298 w 3653298"/>
              <a:gd name="connsiteY4-60" fmla="*/ 796413 h 2634276"/>
              <a:gd name="connsiteX5-61" fmla="*/ 816538 w 3653298"/>
              <a:gd name="connsiteY5-62" fmla="*/ 2219708 h 2634276"/>
              <a:gd name="connsiteX6" fmla="*/ 459 w 3653298"/>
              <a:gd name="connsiteY6" fmla="*/ 2634276 h 2634276"/>
              <a:gd name="connsiteX0-63" fmla="*/ 1 w 3652840"/>
              <a:gd name="connsiteY0-64" fmla="*/ 2634276 h 2634276"/>
              <a:gd name="connsiteX1-65" fmla="*/ 813698 w 3652840"/>
              <a:gd name="connsiteY1-66" fmla="*/ 1419608 h 2634276"/>
              <a:gd name="connsiteX2-67" fmla="*/ 3652840 w 3652840"/>
              <a:gd name="connsiteY2-68" fmla="*/ 0 h 2634276"/>
              <a:gd name="connsiteX3-69" fmla="*/ 3652840 w 3652840"/>
              <a:gd name="connsiteY3-70" fmla="*/ 796413 h 2634276"/>
              <a:gd name="connsiteX4-71" fmla="*/ 816080 w 3652840"/>
              <a:gd name="connsiteY4-72" fmla="*/ 2219708 h 2634276"/>
              <a:gd name="connsiteX5-73" fmla="*/ 1 w 3652840"/>
              <a:gd name="connsiteY5-74" fmla="*/ 2634276 h 2634276"/>
              <a:gd name="connsiteX0-75" fmla="*/ 2382 w 2839142"/>
              <a:gd name="connsiteY0-76" fmla="*/ 2219708 h 2219708"/>
              <a:gd name="connsiteX1-77" fmla="*/ 0 w 2839142"/>
              <a:gd name="connsiteY1-78" fmla="*/ 1419608 h 2219708"/>
              <a:gd name="connsiteX2-79" fmla="*/ 2839142 w 2839142"/>
              <a:gd name="connsiteY2-80" fmla="*/ 0 h 2219708"/>
              <a:gd name="connsiteX3-81" fmla="*/ 2839142 w 2839142"/>
              <a:gd name="connsiteY3-82" fmla="*/ 796413 h 2219708"/>
              <a:gd name="connsiteX4-83" fmla="*/ 2382 w 2839142"/>
              <a:gd name="connsiteY4-84" fmla="*/ 2219708 h 22197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39142" h="2219708">
                <a:moveTo>
                  <a:pt x="2382" y="2219708"/>
                </a:moveTo>
                <a:lnTo>
                  <a:pt x="0" y="1419608"/>
                </a:lnTo>
                <a:lnTo>
                  <a:pt x="2839142" y="0"/>
                </a:lnTo>
                <a:lnTo>
                  <a:pt x="2839142" y="796413"/>
                </a:lnTo>
                <a:lnTo>
                  <a:pt x="2382" y="2219708"/>
                </a:lnTo>
                <a:close/>
              </a:path>
            </a:pathLst>
          </a:custGeom>
          <a:solidFill>
            <a:srgbClr val="B0B6CE"/>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7" name="Freeform 9"/>
          <p:cNvSpPr/>
          <p:nvPr/>
        </p:nvSpPr>
        <p:spPr>
          <a:xfrm>
            <a:off x="5024227" y="2118780"/>
            <a:ext cx="899093" cy="722409"/>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1" fmla="*/ 0 w 1002506"/>
              <a:gd name="connsiteY0-2" fmla="*/ 0 h 823912"/>
              <a:gd name="connsiteX1-3" fmla="*/ 792956 w 1002506"/>
              <a:gd name="connsiteY1-4" fmla="*/ 4762 h 823912"/>
              <a:gd name="connsiteX2-5" fmla="*/ 1002506 w 1002506"/>
              <a:gd name="connsiteY2-6" fmla="*/ 404812 h 823912"/>
              <a:gd name="connsiteX3-7" fmla="*/ 792956 w 1002506"/>
              <a:gd name="connsiteY3-8" fmla="*/ 823912 h 823912"/>
              <a:gd name="connsiteX4-9" fmla="*/ 5556 w 1002506"/>
              <a:gd name="connsiteY4-10" fmla="*/ 823912 h 823912"/>
              <a:gd name="connsiteX5-11" fmla="*/ 0 w 1002506"/>
              <a:gd name="connsiteY5-12" fmla="*/ 0 h 823912"/>
              <a:gd name="connsiteX0-13" fmla="*/ 0 w 997744"/>
              <a:gd name="connsiteY0-14" fmla="*/ 1 h 819150"/>
              <a:gd name="connsiteX1-15" fmla="*/ 788194 w 997744"/>
              <a:gd name="connsiteY1-16" fmla="*/ 0 h 819150"/>
              <a:gd name="connsiteX2-17" fmla="*/ 997744 w 997744"/>
              <a:gd name="connsiteY2-18" fmla="*/ 400050 h 819150"/>
              <a:gd name="connsiteX3-19" fmla="*/ 788194 w 997744"/>
              <a:gd name="connsiteY3-20" fmla="*/ 819150 h 819150"/>
              <a:gd name="connsiteX4-21" fmla="*/ 794 w 997744"/>
              <a:gd name="connsiteY4-22" fmla="*/ 819150 h 819150"/>
              <a:gd name="connsiteX5-23" fmla="*/ 0 w 997744"/>
              <a:gd name="connsiteY5-24" fmla="*/ 1 h 819150"/>
              <a:gd name="connsiteX0-25" fmla="*/ 3980 w 1001724"/>
              <a:gd name="connsiteY0-26" fmla="*/ 1 h 819150"/>
              <a:gd name="connsiteX1-27" fmla="*/ 792174 w 1001724"/>
              <a:gd name="connsiteY1-28" fmla="*/ 0 h 819150"/>
              <a:gd name="connsiteX2-29" fmla="*/ 1001724 w 1001724"/>
              <a:gd name="connsiteY2-30" fmla="*/ 400050 h 819150"/>
              <a:gd name="connsiteX3-31" fmla="*/ 792174 w 1001724"/>
              <a:gd name="connsiteY3-32" fmla="*/ 819150 h 819150"/>
              <a:gd name="connsiteX4-33" fmla="*/ 11 w 1001724"/>
              <a:gd name="connsiteY4-34" fmla="*/ 797719 h 819150"/>
              <a:gd name="connsiteX5-35" fmla="*/ 3980 w 1001724"/>
              <a:gd name="connsiteY5-36" fmla="*/ 1 h 819150"/>
              <a:gd name="connsiteX0-37" fmla="*/ 3980 w 1001724"/>
              <a:gd name="connsiteY0-38" fmla="*/ 1 h 804862"/>
              <a:gd name="connsiteX1-39" fmla="*/ 792174 w 1001724"/>
              <a:gd name="connsiteY1-40" fmla="*/ 0 h 804862"/>
              <a:gd name="connsiteX2-41" fmla="*/ 1001724 w 1001724"/>
              <a:gd name="connsiteY2-42" fmla="*/ 400050 h 804862"/>
              <a:gd name="connsiteX3-43" fmla="*/ 799318 w 1001724"/>
              <a:gd name="connsiteY3-44" fmla="*/ 804862 h 804862"/>
              <a:gd name="connsiteX4-45" fmla="*/ 11 w 1001724"/>
              <a:gd name="connsiteY4-46" fmla="*/ 797719 h 804862"/>
              <a:gd name="connsiteX5-47" fmla="*/ 3980 w 1001724"/>
              <a:gd name="connsiteY5-48" fmla="*/ 1 h 804862"/>
              <a:gd name="connsiteX0-49" fmla="*/ 0 w 1016794"/>
              <a:gd name="connsiteY0-50" fmla="*/ 0 h 807242"/>
              <a:gd name="connsiteX1-51" fmla="*/ 807244 w 1016794"/>
              <a:gd name="connsiteY1-52" fmla="*/ 2380 h 807242"/>
              <a:gd name="connsiteX2-53" fmla="*/ 1016794 w 1016794"/>
              <a:gd name="connsiteY2-54" fmla="*/ 402430 h 807242"/>
              <a:gd name="connsiteX3-55" fmla="*/ 814388 w 1016794"/>
              <a:gd name="connsiteY3-56" fmla="*/ 807242 h 807242"/>
              <a:gd name="connsiteX4-57" fmla="*/ 15081 w 1016794"/>
              <a:gd name="connsiteY4-58" fmla="*/ 800099 h 807242"/>
              <a:gd name="connsiteX5-59" fmla="*/ 0 w 1016794"/>
              <a:gd name="connsiteY5-60" fmla="*/ 0 h 807242"/>
              <a:gd name="connsiteX0-61" fmla="*/ 3981 w 1001725"/>
              <a:gd name="connsiteY0-62" fmla="*/ 0 h 807242"/>
              <a:gd name="connsiteX1-63" fmla="*/ 792175 w 1001725"/>
              <a:gd name="connsiteY1-64" fmla="*/ 2380 h 807242"/>
              <a:gd name="connsiteX2-65" fmla="*/ 1001725 w 1001725"/>
              <a:gd name="connsiteY2-66" fmla="*/ 402430 h 807242"/>
              <a:gd name="connsiteX3-67" fmla="*/ 799319 w 1001725"/>
              <a:gd name="connsiteY3-68" fmla="*/ 807242 h 807242"/>
              <a:gd name="connsiteX4-69" fmla="*/ 12 w 1001725"/>
              <a:gd name="connsiteY4-70" fmla="*/ 800099 h 807242"/>
              <a:gd name="connsiteX5-71" fmla="*/ 3981 w 1001725"/>
              <a:gd name="connsiteY5-72" fmla="*/ 0 h 807242"/>
              <a:gd name="connsiteX0-73" fmla="*/ 0 w 1007269"/>
              <a:gd name="connsiteY0-74" fmla="*/ 0 h 807242"/>
              <a:gd name="connsiteX1-75" fmla="*/ 797719 w 1007269"/>
              <a:gd name="connsiteY1-76" fmla="*/ 2380 h 807242"/>
              <a:gd name="connsiteX2-77" fmla="*/ 1007269 w 1007269"/>
              <a:gd name="connsiteY2-78" fmla="*/ 402430 h 807242"/>
              <a:gd name="connsiteX3-79" fmla="*/ 804863 w 1007269"/>
              <a:gd name="connsiteY3-80" fmla="*/ 807242 h 807242"/>
              <a:gd name="connsiteX4-81" fmla="*/ 5556 w 1007269"/>
              <a:gd name="connsiteY4-82" fmla="*/ 800099 h 807242"/>
              <a:gd name="connsiteX5-83" fmla="*/ 0 w 1007269"/>
              <a:gd name="connsiteY5-84" fmla="*/ 0 h 807242"/>
              <a:gd name="connsiteX0-85" fmla="*/ 1611 w 1001736"/>
              <a:gd name="connsiteY0-86" fmla="*/ 2383 h 804862"/>
              <a:gd name="connsiteX1-87" fmla="*/ 792186 w 1001736"/>
              <a:gd name="connsiteY1-88" fmla="*/ 0 h 804862"/>
              <a:gd name="connsiteX2-89" fmla="*/ 1001736 w 1001736"/>
              <a:gd name="connsiteY2-90" fmla="*/ 400050 h 804862"/>
              <a:gd name="connsiteX3-91" fmla="*/ 799330 w 1001736"/>
              <a:gd name="connsiteY3-92" fmla="*/ 804862 h 804862"/>
              <a:gd name="connsiteX4-93" fmla="*/ 23 w 1001736"/>
              <a:gd name="connsiteY4-94" fmla="*/ 797719 h 804862"/>
              <a:gd name="connsiteX5-95" fmla="*/ 1611 w 1001736"/>
              <a:gd name="connsiteY5-96" fmla="*/ 2383 h 8048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rgbClr val="47517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8" name="Rectangle 31"/>
          <p:cNvSpPr/>
          <p:nvPr/>
        </p:nvSpPr>
        <p:spPr>
          <a:xfrm>
            <a:off x="3206092" y="4115023"/>
            <a:ext cx="1816709" cy="720984"/>
          </a:xfrm>
          <a:custGeom>
            <a:avLst/>
            <a:gdLst>
              <a:gd name="connsiteX0" fmla="*/ 0 w 3250175"/>
              <a:gd name="connsiteY0" fmla="*/ 0 h 802711"/>
              <a:gd name="connsiteX1" fmla="*/ 3250175 w 3250175"/>
              <a:gd name="connsiteY1" fmla="*/ 0 h 802711"/>
              <a:gd name="connsiteX2" fmla="*/ 3250175 w 3250175"/>
              <a:gd name="connsiteY2" fmla="*/ 802711 h 802711"/>
              <a:gd name="connsiteX3" fmla="*/ 0 w 3250175"/>
              <a:gd name="connsiteY3" fmla="*/ 802711 h 802711"/>
              <a:gd name="connsiteX4" fmla="*/ 0 w 3250175"/>
              <a:gd name="connsiteY4" fmla="*/ 0 h 802711"/>
              <a:gd name="connsiteX0-1" fmla="*/ 0 w 3250175"/>
              <a:gd name="connsiteY0-2" fmla="*/ 0 h 802711"/>
              <a:gd name="connsiteX1-3" fmla="*/ 3250175 w 3250175"/>
              <a:gd name="connsiteY1-4" fmla="*/ 0 h 802711"/>
              <a:gd name="connsiteX2-5" fmla="*/ 3250175 w 3250175"/>
              <a:gd name="connsiteY2-6" fmla="*/ 802711 h 802711"/>
              <a:gd name="connsiteX3-7" fmla="*/ 823681 w 3250175"/>
              <a:gd name="connsiteY3-8" fmla="*/ 802482 h 802711"/>
              <a:gd name="connsiteX4-9" fmla="*/ 0 w 3250175"/>
              <a:gd name="connsiteY4-10" fmla="*/ 802711 h 802711"/>
              <a:gd name="connsiteX5" fmla="*/ 0 w 3250175"/>
              <a:gd name="connsiteY5" fmla="*/ 0 h 802711"/>
              <a:gd name="connsiteX0-11" fmla="*/ 0 w 3250175"/>
              <a:gd name="connsiteY0-12" fmla="*/ 2380 h 805091"/>
              <a:gd name="connsiteX1-13" fmla="*/ 814156 w 3250175"/>
              <a:gd name="connsiteY1-14" fmla="*/ 0 h 805091"/>
              <a:gd name="connsiteX2-15" fmla="*/ 3250175 w 3250175"/>
              <a:gd name="connsiteY2-16" fmla="*/ 2380 h 805091"/>
              <a:gd name="connsiteX3-17" fmla="*/ 3250175 w 3250175"/>
              <a:gd name="connsiteY3-18" fmla="*/ 805091 h 805091"/>
              <a:gd name="connsiteX4-19" fmla="*/ 823681 w 3250175"/>
              <a:gd name="connsiteY4-20" fmla="*/ 804862 h 805091"/>
              <a:gd name="connsiteX5-21" fmla="*/ 0 w 3250175"/>
              <a:gd name="connsiteY5-22" fmla="*/ 805091 h 805091"/>
              <a:gd name="connsiteX6" fmla="*/ 0 w 3250175"/>
              <a:gd name="connsiteY6" fmla="*/ 2380 h 805091"/>
              <a:gd name="connsiteX0-23" fmla="*/ 0 w 3250175"/>
              <a:gd name="connsiteY0-24" fmla="*/ 805091 h 805091"/>
              <a:gd name="connsiteX1-25" fmla="*/ 814156 w 3250175"/>
              <a:gd name="connsiteY1-26" fmla="*/ 0 h 805091"/>
              <a:gd name="connsiteX2-27" fmla="*/ 3250175 w 3250175"/>
              <a:gd name="connsiteY2-28" fmla="*/ 2380 h 805091"/>
              <a:gd name="connsiteX3-29" fmla="*/ 3250175 w 3250175"/>
              <a:gd name="connsiteY3-30" fmla="*/ 805091 h 805091"/>
              <a:gd name="connsiteX4-31" fmla="*/ 823681 w 3250175"/>
              <a:gd name="connsiteY4-32" fmla="*/ 804862 h 805091"/>
              <a:gd name="connsiteX5-33" fmla="*/ 0 w 3250175"/>
              <a:gd name="connsiteY5-34" fmla="*/ 805091 h 805091"/>
              <a:gd name="connsiteX0-35" fmla="*/ 9525 w 2436019"/>
              <a:gd name="connsiteY0-36" fmla="*/ 804862 h 805091"/>
              <a:gd name="connsiteX1-37" fmla="*/ 0 w 2436019"/>
              <a:gd name="connsiteY1-38" fmla="*/ 0 h 805091"/>
              <a:gd name="connsiteX2-39" fmla="*/ 2436019 w 2436019"/>
              <a:gd name="connsiteY2-40" fmla="*/ 2380 h 805091"/>
              <a:gd name="connsiteX3-41" fmla="*/ 2436019 w 2436019"/>
              <a:gd name="connsiteY3-42" fmla="*/ 805091 h 805091"/>
              <a:gd name="connsiteX4-43" fmla="*/ 9525 w 2436019"/>
              <a:gd name="connsiteY4-44" fmla="*/ 804862 h 805091"/>
              <a:gd name="connsiteX0-45" fmla="*/ 2381 w 2436019"/>
              <a:gd name="connsiteY0-46" fmla="*/ 800100 h 805091"/>
              <a:gd name="connsiteX1-47" fmla="*/ 0 w 2436019"/>
              <a:gd name="connsiteY1-48" fmla="*/ 0 h 805091"/>
              <a:gd name="connsiteX2-49" fmla="*/ 2436019 w 2436019"/>
              <a:gd name="connsiteY2-50" fmla="*/ 2380 h 805091"/>
              <a:gd name="connsiteX3-51" fmla="*/ 2436019 w 2436019"/>
              <a:gd name="connsiteY3-52" fmla="*/ 805091 h 805091"/>
              <a:gd name="connsiteX4-53" fmla="*/ 2381 w 2436019"/>
              <a:gd name="connsiteY4-54" fmla="*/ 800100 h 805091"/>
              <a:gd name="connsiteX0-55" fmla="*/ 2381 w 2436019"/>
              <a:gd name="connsiteY0-56" fmla="*/ 800100 h 805091"/>
              <a:gd name="connsiteX1-57" fmla="*/ 0 w 2436019"/>
              <a:gd name="connsiteY1-58" fmla="*/ 0 h 805091"/>
              <a:gd name="connsiteX2-59" fmla="*/ 2436019 w 2436019"/>
              <a:gd name="connsiteY2-60" fmla="*/ 2380 h 805091"/>
              <a:gd name="connsiteX3-61" fmla="*/ 2436019 w 2436019"/>
              <a:gd name="connsiteY3-62" fmla="*/ 805091 h 805091"/>
              <a:gd name="connsiteX4-63" fmla="*/ 807244 w 2436019"/>
              <a:gd name="connsiteY4-64" fmla="*/ 802252 h 805091"/>
              <a:gd name="connsiteX5-65" fmla="*/ 2381 w 2436019"/>
              <a:gd name="connsiteY5-66" fmla="*/ 800100 h 805091"/>
              <a:gd name="connsiteX0-67" fmla="*/ 2381 w 2436019"/>
              <a:gd name="connsiteY0-68" fmla="*/ 800100 h 805091"/>
              <a:gd name="connsiteX1-69" fmla="*/ 0 w 2436019"/>
              <a:gd name="connsiteY1-70" fmla="*/ 0 h 805091"/>
              <a:gd name="connsiteX2-71" fmla="*/ 807244 w 2436019"/>
              <a:gd name="connsiteY2-72" fmla="*/ 2152 h 805091"/>
              <a:gd name="connsiteX3-73" fmla="*/ 2436019 w 2436019"/>
              <a:gd name="connsiteY3-74" fmla="*/ 2380 h 805091"/>
              <a:gd name="connsiteX4-75" fmla="*/ 2436019 w 2436019"/>
              <a:gd name="connsiteY4-76" fmla="*/ 805091 h 805091"/>
              <a:gd name="connsiteX5-77" fmla="*/ 807244 w 2436019"/>
              <a:gd name="connsiteY5-78" fmla="*/ 802252 h 805091"/>
              <a:gd name="connsiteX6-79" fmla="*/ 2381 w 2436019"/>
              <a:gd name="connsiteY6-80" fmla="*/ 800100 h 805091"/>
              <a:gd name="connsiteX0-81" fmla="*/ 0 w 2433638"/>
              <a:gd name="connsiteY0-82" fmla="*/ 797948 h 802939"/>
              <a:gd name="connsiteX1-83" fmla="*/ 804863 w 2433638"/>
              <a:gd name="connsiteY1-84" fmla="*/ 0 h 802939"/>
              <a:gd name="connsiteX2-85" fmla="*/ 2433638 w 2433638"/>
              <a:gd name="connsiteY2-86" fmla="*/ 228 h 802939"/>
              <a:gd name="connsiteX3-87" fmla="*/ 2433638 w 2433638"/>
              <a:gd name="connsiteY3-88" fmla="*/ 802939 h 802939"/>
              <a:gd name="connsiteX4-89" fmla="*/ 804863 w 2433638"/>
              <a:gd name="connsiteY4-90" fmla="*/ 800100 h 802939"/>
              <a:gd name="connsiteX5-91" fmla="*/ 0 w 2433638"/>
              <a:gd name="connsiteY5-92" fmla="*/ 797948 h 802939"/>
              <a:gd name="connsiteX0-93" fmla="*/ 0 w 1628775"/>
              <a:gd name="connsiteY0-94" fmla="*/ 800100 h 802939"/>
              <a:gd name="connsiteX1-95" fmla="*/ 0 w 1628775"/>
              <a:gd name="connsiteY1-96" fmla="*/ 0 h 802939"/>
              <a:gd name="connsiteX2-97" fmla="*/ 1628775 w 1628775"/>
              <a:gd name="connsiteY2-98" fmla="*/ 228 h 802939"/>
              <a:gd name="connsiteX3-99" fmla="*/ 1628775 w 1628775"/>
              <a:gd name="connsiteY3-100" fmla="*/ 802939 h 802939"/>
              <a:gd name="connsiteX4-101" fmla="*/ 0 w 1628775"/>
              <a:gd name="connsiteY4-102" fmla="*/ 800100 h 8029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28775" h="802939">
                <a:moveTo>
                  <a:pt x="0" y="800100"/>
                </a:moveTo>
                <a:lnTo>
                  <a:pt x="0" y="0"/>
                </a:lnTo>
                <a:lnTo>
                  <a:pt x="1628775" y="228"/>
                </a:lnTo>
                <a:lnTo>
                  <a:pt x="1628775" y="802939"/>
                </a:lnTo>
                <a:lnTo>
                  <a:pt x="0" y="800100"/>
                </a:lnTo>
                <a:close/>
              </a:path>
            </a:pathLst>
          </a:custGeom>
          <a:gradFill flip="none" rotWithShape="1">
            <a:gsLst>
              <a:gs pos="0">
                <a:schemeClr val="accent1">
                  <a:lumMod val="5000"/>
                  <a:lumOff val="95000"/>
                  <a:alpha val="0"/>
                </a:schemeClr>
              </a:gs>
              <a:gs pos="100000">
                <a:schemeClr val="tx1">
                  <a:lumMod val="75000"/>
                  <a:lumOff val="25000"/>
                  <a:alpha val="3500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19" name="Freeform 11"/>
          <p:cNvSpPr/>
          <p:nvPr/>
        </p:nvSpPr>
        <p:spPr>
          <a:xfrm>
            <a:off x="5024227" y="3204531"/>
            <a:ext cx="899093" cy="722409"/>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1" fmla="*/ 0 w 1002506"/>
              <a:gd name="connsiteY0-2" fmla="*/ 0 h 823912"/>
              <a:gd name="connsiteX1-3" fmla="*/ 792956 w 1002506"/>
              <a:gd name="connsiteY1-4" fmla="*/ 4762 h 823912"/>
              <a:gd name="connsiteX2-5" fmla="*/ 1002506 w 1002506"/>
              <a:gd name="connsiteY2-6" fmla="*/ 404812 h 823912"/>
              <a:gd name="connsiteX3-7" fmla="*/ 792956 w 1002506"/>
              <a:gd name="connsiteY3-8" fmla="*/ 823912 h 823912"/>
              <a:gd name="connsiteX4-9" fmla="*/ 5556 w 1002506"/>
              <a:gd name="connsiteY4-10" fmla="*/ 823912 h 823912"/>
              <a:gd name="connsiteX5-11" fmla="*/ 0 w 1002506"/>
              <a:gd name="connsiteY5-12" fmla="*/ 0 h 823912"/>
              <a:gd name="connsiteX0-13" fmla="*/ 0 w 997744"/>
              <a:gd name="connsiteY0-14" fmla="*/ 1 h 819150"/>
              <a:gd name="connsiteX1-15" fmla="*/ 788194 w 997744"/>
              <a:gd name="connsiteY1-16" fmla="*/ 0 h 819150"/>
              <a:gd name="connsiteX2-17" fmla="*/ 997744 w 997744"/>
              <a:gd name="connsiteY2-18" fmla="*/ 400050 h 819150"/>
              <a:gd name="connsiteX3-19" fmla="*/ 788194 w 997744"/>
              <a:gd name="connsiteY3-20" fmla="*/ 819150 h 819150"/>
              <a:gd name="connsiteX4-21" fmla="*/ 794 w 997744"/>
              <a:gd name="connsiteY4-22" fmla="*/ 819150 h 819150"/>
              <a:gd name="connsiteX5-23" fmla="*/ 0 w 997744"/>
              <a:gd name="connsiteY5-24" fmla="*/ 1 h 819150"/>
              <a:gd name="connsiteX0-25" fmla="*/ 3980 w 1001724"/>
              <a:gd name="connsiteY0-26" fmla="*/ 1 h 819150"/>
              <a:gd name="connsiteX1-27" fmla="*/ 792174 w 1001724"/>
              <a:gd name="connsiteY1-28" fmla="*/ 0 h 819150"/>
              <a:gd name="connsiteX2-29" fmla="*/ 1001724 w 1001724"/>
              <a:gd name="connsiteY2-30" fmla="*/ 400050 h 819150"/>
              <a:gd name="connsiteX3-31" fmla="*/ 792174 w 1001724"/>
              <a:gd name="connsiteY3-32" fmla="*/ 819150 h 819150"/>
              <a:gd name="connsiteX4-33" fmla="*/ 11 w 1001724"/>
              <a:gd name="connsiteY4-34" fmla="*/ 797719 h 819150"/>
              <a:gd name="connsiteX5-35" fmla="*/ 3980 w 1001724"/>
              <a:gd name="connsiteY5-36" fmla="*/ 1 h 819150"/>
              <a:gd name="connsiteX0-37" fmla="*/ 3980 w 1001724"/>
              <a:gd name="connsiteY0-38" fmla="*/ 1 h 804862"/>
              <a:gd name="connsiteX1-39" fmla="*/ 792174 w 1001724"/>
              <a:gd name="connsiteY1-40" fmla="*/ 0 h 804862"/>
              <a:gd name="connsiteX2-41" fmla="*/ 1001724 w 1001724"/>
              <a:gd name="connsiteY2-42" fmla="*/ 400050 h 804862"/>
              <a:gd name="connsiteX3-43" fmla="*/ 799318 w 1001724"/>
              <a:gd name="connsiteY3-44" fmla="*/ 804862 h 804862"/>
              <a:gd name="connsiteX4-45" fmla="*/ 11 w 1001724"/>
              <a:gd name="connsiteY4-46" fmla="*/ 797719 h 804862"/>
              <a:gd name="connsiteX5-47" fmla="*/ 3980 w 1001724"/>
              <a:gd name="connsiteY5-48" fmla="*/ 1 h 804862"/>
              <a:gd name="connsiteX0-49" fmla="*/ 0 w 1016794"/>
              <a:gd name="connsiteY0-50" fmla="*/ 0 h 807242"/>
              <a:gd name="connsiteX1-51" fmla="*/ 807244 w 1016794"/>
              <a:gd name="connsiteY1-52" fmla="*/ 2380 h 807242"/>
              <a:gd name="connsiteX2-53" fmla="*/ 1016794 w 1016794"/>
              <a:gd name="connsiteY2-54" fmla="*/ 402430 h 807242"/>
              <a:gd name="connsiteX3-55" fmla="*/ 814388 w 1016794"/>
              <a:gd name="connsiteY3-56" fmla="*/ 807242 h 807242"/>
              <a:gd name="connsiteX4-57" fmla="*/ 15081 w 1016794"/>
              <a:gd name="connsiteY4-58" fmla="*/ 800099 h 807242"/>
              <a:gd name="connsiteX5-59" fmla="*/ 0 w 1016794"/>
              <a:gd name="connsiteY5-60" fmla="*/ 0 h 807242"/>
              <a:gd name="connsiteX0-61" fmla="*/ 3981 w 1001725"/>
              <a:gd name="connsiteY0-62" fmla="*/ 0 h 807242"/>
              <a:gd name="connsiteX1-63" fmla="*/ 792175 w 1001725"/>
              <a:gd name="connsiteY1-64" fmla="*/ 2380 h 807242"/>
              <a:gd name="connsiteX2-65" fmla="*/ 1001725 w 1001725"/>
              <a:gd name="connsiteY2-66" fmla="*/ 402430 h 807242"/>
              <a:gd name="connsiteX3-67" fmla="*/ 799319 w 1001725"/>
              <a:gd name="connsiteY3-68" fmla="*/ 807242 h 807242"/>
              <a:gd name="connsiteX4-69" fmla="*/ 12 w 1001725"/>
              <a:gd name="connsiteY4-70" fmla="*/ 800099 h 807242"/>
              <a:gd name="connsiteX5-71" fmla="*/ 3981 w 1001725"/>
              <a:gd name="connsiteY5-72" fmla="*/ 0 h 807242"/>
              <a:gd name="connsiteX0-73" fmla="*/ 0 w 1007269"/>
              <a:gd name="connsiteY0-74" fmla="*/ 0 h 807242"/>
              <a:gd name="connsiteX1-75" fmla="*/ 797719 w 1007269"/>
              <a:gd name="connsiteY1-76" fmla="*/ 2380 h 807242"/>
              <a:gd name="connsiteX2-77" fmla="*/ 1007269 w 1007269"/>
              <a:gd name="connsiteY2-78" fmla="*/ 402430 h 807242"/>
              <a:gd name="connsiteX3-79" fmla="*/ 804863 w 1007269"/>
              <a:gd name="connsiteY3-80" fmla="*/ 807242 h 807242"/>
              <a:gd name="connsiteX4-81" fmla="*/ 5556 w 1007269"/>
              <a:gd name="connsiteY4-82" fmla="*/ 800099 h 807242"/>
              <a:gd name="connsiteX5-83" fmla="*/ 0 w 1007269"/>
              <a:gd name="connsiteY5-84" fmla="*/ 0 h 807242"/>
              <a:gd name="connsiteX0-85" fmla="*/ 1611 w 1001736"/>
              <a:gd name="connsiteY0-86" fmla="*/ 2383 h 804862"/>
              <a:gd name="connsiteX1-87" fmla="*/ 792186 w 1001736"/>
              <a:gd name="connsiteY1-88" fmla="*/ 0 h 804862"/>
              <a:gd name="connsiteX2-89" fmla="*/ 1001736 w 1001736"/>
              <a:gd name="connsiteY2-90" fmla="*/ 400050 h 804862"/>
              <a:gd name="connsiteX3-91" fmla="*/ 799330 w 1001736"/>
              <a:gd name="connsiteY3-92" fmla="*/ 804862 h 804862"/>
              <a:gd name="connsiteX4-93" fmla="*/ 23 w 1001736"/>
              <a:gd name="connsiteY4-94" fmla="*/ 797719 h 804862"/>
              <a:gd name="connsiteX5-95" fmla="*/ 1611 w 1001736"/>
              <a:gd name="connsiteY5-96" fmla="*/ 2383 h 8048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chemeClr val="tx1">
              <a:lumMod val="75000"/>
              <a:lumOff val="2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0" name="Freeform 12"/>
          <p:cNvSpPr/>
          <p:nvPr/>
        </p:nvSpPr>
        <p:spPr>
          <a:xfrm>
            <a:off x="3204669" y="3204531"/>
            <a:ext cx="1825257" cy="1628626"/>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1" fmla="*/ 4762 w 3657600"/>
              <a:gd name="connsiteY0-2" fmla="*/ 2629514 h 2629514"/>
              <a:gd name="connsiteX1-3" fmla="*/ 0 w 3657600"/>
              <a:gd name="connsiteY1-4" fmla="*/ 1828800 h 2629514"/>
              <a:gd name="connsiteX2-5" fmla="*/ 3657600 w 3657600"/>
              <a:gd name="connsiteY2-6" fmla="*/ 0 h 2629514"/>
              <a:gd name="connsiteX3-7" fmla="*/ 3657600 w 3657600"/>
              <a:gd name="connsiteY3-8" fmla="*/ 796413 h 2629514"/>
              <a:gd name="connsiteX4-9" fmla="*/ 4762 w 3657600"/>
              <a:gd name="connsiteY4-10" fmla="*/ 2629514 h 2629514"/>
              <a:gd name="connsiteX0-11" fmla="*/ 137 w 3667263"/>
              <a:gd name="connsiteY0-12" fmla="*/ 2624751 h 2624751"/>
              <a:gd name="connsiteX1-13" fmla="*/ 9663 w 3667263"/>
              <a:gd name="connsiteY1-14" fmla="*/ 1828800 h 2624751"/>
              <a:gd name="connsiteX2-15" fmla="*/ 3667263 w 3667263"/>
              <a:gd name="connsiteY2-16" fmla="*/ 0 h 2624751"/>
              <a:gd name="connsiteX3-17" fmla="*/ 3667263 w 3667263"/>
              <a:gd name="connsiteY3-18" fmla="*/ 796413 h 2624751"/>
              <a:gd name="connsiteX4-19" fmla="*/ 137 w 3667263"/>
              <a:gd name="connsiteY4-20" fmla="*/ 2624751 h 2624751"/>
              <a:gd name="connsiteX0-21" fmla="*/ 4761 w 3657600"/>
              <a:gd name="connsiteY0-22" fmla="*/ 2634276 h 2634276"/>
              <a:gd name="connsiteX1-23" fmla="*/ 0 w 3657600"/>
              <a:gd name="connsiteY1-24" fmla="*/ 1828800 h 2634276"/>
              <a:gd name="connsiteX2-25" fmla="*/ 3657600 w 3657600"/>
              <a:gd name="connsiteY2-26" fmla="*/ 0 h 2634276"/>
              <a:gd name="connsiteX3-27" fmla="*/ 3657600 w 3657600"/>
              <a:gd name="connsiteY3-28" fmla="*/ 796413 h 2634276"/>
              <a:gd name="connsiteX4-29" fmla="*/ 4761 w 3657600"/>
              <a:gd name="connsiteY4-30" fmla="*/ 2634276 h 2634276"/>
              <a:gd name="connsiteX0-31" fmla="*/ 459 w 3653298"/>
              <a:gd name="connsiteY0-32" fmla="*/ 2634276 h 2634276"/>
              <a:gd name="connsiteX1-33" fmla="*/ 460 w 3653298"/>
              <a:gd name="connsiteY1-34" fmla="*/ 1828800 h 2634276"/>
              <a:gd name="connsiteX2-35" fmla="*/ 3653298 w 3653298"/>
              <a:gd name="connsiteY2-36" fmla="*/ 0 h 2634276"/>
              <a:gd name="connsiteX3-37" fmla="*/ 3653298 w 3653298"/>
              <a:gd name="connsiteY3-38" fmla="*/ 796413 h 2634276"/>
              <a:gd name="connsiteX4-39" fmla="*/ 459 w 3653298"/>
              <a:gd name="connsiteY4-40" fmla="*/ 2634276 h 2634276"/>
              <a:gd name="connsiteX0-41" fmla="*/ 459 w 3653298"/>
              <a:gd name="connsiteY0-42" fmla="*/ 2634276 h 2634276"/>
              <a:gd name="connsiteX1-43" fmla="*/ 460 w 3653298"/>
              <a:gd name="connsiteY1-44" fmla="*/ 1828800 h 2634276"/>
              <a:gd name="connsiteX2-45" fmla="*/ 3653298 w 3653298"/>
              <a:gd name="connsiteY2-46" fmla="*/ 0 h 2634276"/>
              <a:gd name="connsiteX3-47" fmla="*/ 3653298 w 3653298"/>
              <a:gd name="connsiteY3-48" fmla="*/ 796413 h 2634276"/>
              <a:gd name="connsiteX4-49" fmla="*/ 816538 w 3653298"/>
              <a:gd name="connsiteY4-50" fmla="*/ 2219708 h 2634276"/>
              <a:gd name="connsiteX5" fmla="*/ 459 w 3653298"/>
              <a:gd name="connsiteY5" fmla="*/ 2634276 h 2634276"/>
              <a:gd name="connsiteX0-51" fmla="*/ 459 w 3653298"/>
              <a:gd name="connsiteY0-52" fmla="*/ 2634276 h 2634276"/>
              <a:gd name="connsiteX1-53" fmla="*/ 460 w 3653298"/>
              <a:gd name="connsiteY1-54" fmla="*/ 1828800 h 2634276"/>
              <a:gd name="connsiteX2-55" fmla="*/ 814156 w 3653298"/>
              <a:gd name="connsiteY2-56" fmla="*/ 1419608 h 2634276"/>
              <a:gd name="connsiteX3-57" fmla="*/ 3653298 w 3653298"/>
              <a:gd name="connsiteY3-58" fmla="*/ 0 h 2634276"/>
              <a:gd name="connsiteX4-59" fmla="*/ 3653298 w 3653298"/>
              <a:gd name="connsiteY4-60" fmla="*/ 796413 h 2634276"/>
              <a:gd name="connsiteX5-61" fmla="*/ 816538 w 3653298"/>
              <a:gd name="connsiteY5-62" fmla="*/ 2219708 h 2634276"/>
              <a:gd name="connsiteX6" fmla="*/ 459 w 3653298"/>
              <a:gd name="connsiteY6" fmla="*/ 2634276 h 2634276"/>
              <a:gd name="connsiteX0-63" fmla="*/ 1 w 3652840"/>
              <a:gd name="connsiteY0-64" fmla="*/ 2634276 h 2634276"/>
              <a:gd name="connsiteX1-65" fmla="*/ 813698 w 3652840"/>
              <a:gd name="connsiteY1-66" fmla="*/ 1419608 h 2634276"/>
              <a:gd name="connsiteX2-67" fmla="*/ 3652840 w 3652840"/>
              <a:gd name="connsiteY2-68" fmla="*/ 0 h 2634276"/>
              <a:gd name="connsiteX3-69" fmla="*/ 3652840 w 3652840"/>
              <a:gd name="connsiteY3-70" fmla="*/ 796413 h 2634276"/>
              <a:gd name="connsiteX4-71" fmla="*/ 816080 w 3652840"/>
              <a:gd name="connsiteY4-72" fmla="*/ 2219708 h 2634276"/>
              <a:gd name="connsiteX5-73" fmla="*/ 1 w 3652840"/>
              <a:gd name="connsiteY5-74" fmla="*/ 2634276 h 2634276"/>
              <a:gd name="connsiteX0-75" fmla="*/ 2382 w 2839142"/>
              <a:gd name="connsiteY0-76" fmla="*/ 2219708 h 2219708"/>
              <a:gd name="connsiteX1-77" fmla="*/ 0 w 2839142"/>
              <a:gd name="connsiteY1-78" fmla="*/ 1419608 h 2219708"/>
              <a:gd name="connsiteX2-79" fmla="*/ 2839142 w 2839142"/>
              <a:gd name="connsiteY2-80" fmla="*/ 0 h 2219708"/>
              <a:gd name="connsiteX3-81" fmla="*/ 2839142 w 2839142"/>
              <a:gd name="connsiteY3-82" fmla="*/ 796413 h 2219708"/>
              <a:gd name="connsiteX4-83" fmla="*/ 2382 w 2839142"/>
              <a:gd name="connsiteY4-84" fmla="*/ 2219708 h 2219708"/>
              <a:gd name="connsiteX0-85" fmla="*/ 2382 w 2839142"/>
              <a:gd name="connsiteY0-86" fmla="*/ 2219708 h 2219708"/>
              <a:gd name="connsiteX1-87" fmla="*/ 0 w 2839142"/>
              <a:gd name="connsiteY1-88" fmla="*/ 1419608 h 2219708"/>
              <a:gd name="connsiteX2-89" fmla="*/ 804863 w 2839142"/>
              <a:gd name="connsiteY2-90" fmla="*/ 1014411 h 2219708"/>
              <a:gd name="connsiteX3-91" fmla="*/ 2839142 w 2839142"/>
              <a:gd name="connsiteY3-92" fmla="*/ 0 h 2219708"/>
              <a:gd name="connsiteX4-93" fmla="*/ 2839142 w 2839142"/>
              <a:gd name="connsiteY4-94" fmla="*/ 796413 h 2219708"/>
              <a:gd name="connsiteX5-95" fmla="*/ 2382 w 2839142"/>
              <a:gd name="connsiteY5-96" fmla="*/ 2219708 h 2219708"/>
              <a:gd name="connsiteX0-97" fmla="*/ 2382 w 2839142"/>
              <a:gd name="connsiteY0-98" fmla="*/ 2219708 h 2219708"/>
              <a:gd name="connsiteX1-99" fmla="*/ 0 w 2839142"/>
              <a:gd name="connsiteY1-100" fmla="*/ 1419608 h 2219708"/>
              <a:gd name="connsiteX2-101" fmla="*/ 804863 w 2839142"/>
              <a:gd name="connsiteY2-102" fmla="*/ 1014411 h 2219708"/>
              <a:gd name="connsiteX3-103" fmla="*/ 2839142 w 2839142"/>
              <a:gd name="connsiteY3-104" fmla="*/ 0 h 2219708"/>
              <a:gd name="connsiteX4-105" fmla="*/ 2839142 w 2839142"/>
              <a:gd name="connsiteY4-106" fmla="*/ 796413 h 2219708"/>
              <a:gd name="connsiteX5-107" fmla="*/ 807244 w 2839142"/>
              <a:gd name="connsiteY5-108" fmla="*/ 1814511 h 2219708"/>
              <a:gd name="connsiteX6-109" fmla="*/ 2382 w 2839142"/>
              <a:gd name="connsiteY6-110" fmla="*/ 2219708 h 2219708"/>
              <a:gd name="connsiteX0-111" fmla="*/ 0 w 2836760"/>
              <a:gd name="connsiteY0-112" fmla="*/ 2219708 h 2219708"/>
              <a:gd name="connsiteX1-113" fmla="*/ 802481 w 2836760"/>
              <a:gd name="connsiteY1-114" fmla="*/ 1014411 h 2219708"/>
              <a:gd name="connsiteX2-115" fmla="*/ 2836760 w 2836760"/>
              <a:gd name="connsiteY2-116" fmla="*/ 0 h 2219708"/>
              <a:gd name="connsiteX3-117" fmla="*/ 2836760 w 2836760"/>
              <a:gd name="connsiteY3-118" fmla="*/ 796413 h 2219708"/>
              <a:gd name="connsiteX4-119" fmla="*/ 804862 w 2836760"/>
              <a:gd name="connsiteY4-120" fmla="*/ 1814511 h 2219708"/>
              <a:gd name="connsiteX5-121" fmla="*/ 0 w 2836760"/>
              <a:gd name="connsiteY5-122" fmla="*/ 2219708 h 2219708"/>
              <a:gd name="connsiteX0-123" fmla="*/ 2381 w 2034279"/>
              <a:gd name="connsiteY0-124" fmla="*/ 1814511 h 1814511"/>
              <a:gd name="connsiteX1-125" fmla="*/ 0 w 2034279"/>
              <a:gd name="connsiteY1-126" fmla="*/ 1014411 h 1814511"/>
              <a:gd name="connsiteX2-127" fmla="*/ 2034279 w 2034279"/>
              <a:gd name="connsiteY2-128" fmla="*/ 0 h 1814511"/>
              <a:gd name="connsiteX3-129" fmla="*/ 2034279 w 2034279"/>
              <a:gd name="connsiteY3-130" fmla="*/ 796413 h 1814511"/>
              <a:gd name="connsiteX4-131" fmla="*/ 2381 w 2034279"/>
              <a:gd name="connsiteY4-132" fmla="*/ 1814511 h 181451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34279" h="1814511">
                <a:moveTo>
                  <a:pt x="2381" y="1814511"/>
                </a:moveTo>
                <a:cubicBezTo>
                  <a:pt x="1587" y="1547811"/>
                  <a:pt x="794" y="1281111"/>
                  <a:pt x="0" y="1014411"/>
                </a:cubicBezTo>
                <a:lnTo>
                  <a:pt x="2034279" y="0"/>
                </a:lnTo>
                <a:lnTo>
                  <a:pt x="2034279" y="796413"/>
                </a:lnTo>
                <a:lnTo>
                  <a:pt x="2381" y="1814511"/>
                </a:lnTo>
                <a:close/>
              </a:path>
            </a:pathLst>
          </a:custGeom>
          <a:solidFill>
            <a:srgbClr val="47517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31"/>
          <p:cNvSpPr/>
          <p:nvPr/>
        </p:nvSpPr>
        <p:spPr>
          <a:xfrm>
            <a:off x="3932777" y="4868643"/>
            <a:ext cx="1097149" cy="722409"/>
          </a:xfrm>
          <a:custGeom>
            <a:avLst/>
            <a:gdLst>
              <a:gd name="connsiteX0" fmla="*/ 0 w 3250175"/>
              <a:gd name="connsiteY0" fmla="*/ 0 h 802711"/>
              <a:gd name="connsiteX1" fmla="*/ 3250175 w 3250175"/>
              <a:gd name="connsiteY1" fmla="*/ 0 h 802711"/>
              <a:gd name="connsiteX2" fmla="*/ 3250175 w 3250175"/>
              <a:gd name="connsiteY2" fmla="*/ 802711 h 802711"/>
              <a:gd name="connsiteX3" fmla="*/ 0 w 3250175"/>
              <a:gd name="connsiteY3" fmla="*/ 802711 h 802711"/>
              <a:gd name="connsiteX4" fmla="*/ 0 w 3250175"/>
              <a:gd name="connsiteY4" fmla="*/ 0 h 802711"/>
              <a:gd name="connsiteX0-1" fmla="*/ 0 w 3250175"/>
              <a:gd name="connsiteY0-2" fmla="*/ 0 h 802711"/>
              <a:gd name="connsiteX1-3" fmla="*/ 3250175 w 3250175"/>
              <a:gd name="connsiteY1-4" fmla="*/ 0 h 802711"/>
              <a:gd name="connsiteX2-5" fmla="*/ 3250175 w 3250175"/>
              <a:gd name="connsiteY2-6" fmla="*/ 802711 h 802711"/>
              <a:gd name="connsiteX3-7" fmla="*/ 823681 w 3250175"/>
              <a:gd name="connsiteY3-8" fmla="*/ 802482 h 802711"/>
              <a:gd name="connsiteX4-9" fmla="*/ 0 w 3250175"/>
              <a:gd name="connsiteY4-10" fmla="*/ 802711 h 802711"/>
              <a:gd name="connsiteX5" fmla="*/ 0 w 3250175"/>
              <a:gd name="connsiteY5" fmla="*/ 0 h 802711"/>
              <a:gd name="connsiteX0-11" fmla="*/ 0 w 3250175"/>
              <a:gd name="connsiteY0-12" fmla="*/ 2380 h 805091"/>
              <a:gd name="connsiteX1-13" fmla="*/ 814156 w 3250175"/>
              <a:gd name="connsiteY1-14" fmla="*/ 0 h 805091"/>
              <a:gd name="connsiteX2-15" fmla="*/ 3250175 w 3250175"/>
              <a:gd name="connsiteY2-16" fmla="*/ 2380 h 805091"/>
              <a:gd name="connsiteX3-17" fmla="*/ 3250175 w 3250175"/>
              <a:gd name="connsiteY3-18" fmla="*/ 805091 h 805091"/>
              <a:gd name="connsiteX4-19" fmla="*/ 823681 w 3250175"/>
              <a:gd name="connsiteY4-20" fmla="*/ 804862 h 805091"/>
              <a:gd name="connsiteX5-21" fmla="*/ 0 w 3250175"/>
              <a:gd name="connsiteY5-22" fmla="*/ 805091 h 805091"/>
              <a:gd name="connsiteX6" fmla="*/ 0 w 3250175"/>
              <a:gd name="connsiteY6" fmla="*/ 2380 h 805091"/>
              <a:gd name="connsiteX0-23" fmla="*/ 0 w 3250175"/>
              <a:gd name="connsiteY0-24" fmla="*/ 805091 h 805091"/>
              <a:gd name="connsiteX1-25" fmla="*/ 814156 w 3250175"/>
              <a:gd name="connsiteY1-26" fmla="*/ 0 h 805091"/>
              <a:gd name="connsiteX2-27" fmla="*/ 3250175 w 3250175"/>
              <a:gd name="connsiteY2-28" fmla="*/ 2380 h 805091"/>
              <a:gd name="connsiteX3-29" fmla="*/ 3250175 w 3250175"/>
              <a:gd name="connsiteY3-30" fmla="*/ 805091 h 805091"/>
              <a:gd name="connsiteX4-31" fmla="*/ 823681 w 3250175"/>
              <a:gd name="connsiteY4-32" fmla="*/ 804862 h 805091"/>
              <a:gd name="connsiteX5-33" fmla="*/ 0 w 3250175"/>
              <a:gd name="connsiteY5-34" fmla="*/ 805091 h 805091"/>
              <a:gd name="connsiteX0-35" fmla="*/ 9525 w 2436019"/>
              <a:gd name="connsiteY0-36" fmla="*/ 804862 h 805091"/>
              <a:gd name="connsiteX1-37" fmla="*/ 0 w 2436019"/>
              <a:gd name="connsiteY1-38" fmla="*/ 0 h 805091"/>
              <a:gd name="connsiteX2-39" fmla="*/ 2436019 w 2436019"/>
              <a:gd name="connsiteY2-40" fmla="*/ 2380 h 805091"/>
              <a:gd name="connsiteX3-41" fmla="*/ 2436019 w 2436019"/>
              <a:gd name="connsiteY3-42" fmla="*/ 805091 h 805091"/>
              <a:gd name="connsiteX4-43" fmla="*/ 9525 w 2436019"/>
              <a:gd name="connsiteY4-44" fmla="*/ 804862 h 805091"/>
              <a:gd name="connsiteX0-45" fmla="*/ 2381 w 2436019"/>
              <a:gd name="connsiteY0-46" fmla="*/ 800100 h 805091"/>
              <a:gd name="connsiteX1-47" fmla="*/ 0 w 2436019"/>
              <a:gd name="connsiteY1-48" fmla="*/ 0 h 805091"/>
              <a:gd name="connsiteX2-49" fmla="*/ 2436019 w 2436019"/>
              <a:gd name="connsiteY2-50" fmla="*/ 2380 h 805091"/>
              <a:gd name="connsiteX3-51" fmla="*/ 2436019 w 2436019"/>
              <a:gd name="connsiteY3-52" fmla="*/ 805091 h 805091"/>
              <a:gd name="connsiteX4-53" fmla="*/ 2381 w 2436019"/>
              <a:gd name="connsiteY4-54" fmla="*/ 800100 h 805091"/>
              <a:gd name="connsiteX0-55" fmla="*/ 2381 w 2436019"/>
              <a:gd name="connsiteY0-56" fmla="*/ 800100 h 805091"/>
              <a:gd name="connsiteX1-57" fmla="*/ 0 w 2436019"/>
              <a:gd name="connsiteY1-58" fmla="*/ 0 h 805091"/>
              <a:gd name="connsiteX2-59" fmla="*/ 2436019 w 2436019"/>
              <a:gd name="connsiteY2-60" fmla="*/ 2380 h 805091"/>
              <a:gd name="connsiteX3-61" fmla="*/ 2436019 w 2436019"/>
              <a:gd name="connsiteY3-62" fmla="*/ 805091 h 805091"/>
              <a:gd name="connsiteX4-63" fmla="*/ 807244 w 2436019"/>
              <a:gd name="connsiteY4-64" fmla="*/ 802252 h 805091"/>
              <a:gd name="connsiteX5-65" fmla="*/ 2381 w 2436019"/>
              <a:gd name="connsiteY5-66" fmla="*/ 800100 h 805091"/>
              <a:gd name="connsiteX0-67" fmla="*/ 2381 w 2436019"/>
              <a:gd name="connsiteY0-68" fmla="*/ 800100 h 805091"/>
              <a:gd name="connsiteX1-69" fmla="*/ 0 w 2436019"/>
              <a:gd name="connsiteY1-70" fmla="*/ 0 h 805091"/>
              <a:gd name="connsiteX2-71" fmla="*/ 807244 w 2436019"/>
              <a:gd name="connsiteY2-72" fmla="*/ 2152 h 805091"/>
              <a:gd name="connsiteX3-73" fmla="*/ 2436019 w 2436019"/>
              <a:gd name="connsiteY3-74" fmla="*/ 2380 h 805091"/>
              <a:gd name="connsiteX4-75" fmla="*/ 2436019 w 2436019"/>
              <a:gd name="connsiteY4-76" fmla="*/ 805091 h 805091"/>
              <a:gd name="connsiteX5-77" fmla="*/ 807244 w 2436019"/>
              <a:gd name="connsiteY5-78" fmla="*/ 802252 h 805091"/>
              <a:gd name="connsiteX6-79" fmla="*/ 2381 w 2436019"/>
              <a:gd name="connsiteY6-80" fmla="*/ 800100 h 805091"/>
              <a:gd name="connsiteX0-81" fmla="*/ 0 w 2433638"/>
              <a:gd name="connsiteY0-82" fmla="*/ 797948 h 802939"/>
              <a:gd name="connsiteX1-83" fmla="*/ 804863 w 2433638"/>
              <a:gd name="connsiteY1-84" fmla="*/ 0 h 802939"/>
              <a:gd name="connsiteX2-85" fmla="*/ 2433638 w 2433638"/>
              <a:gd name="connsiteY2-86" fmla="*/ 228 h 802939"/>
              <a:gd name="connsiteX3-87" fmla="*/ 2433638 w 2433638"/>
              <a:gd name="connsiteY3-88" fmla="*/ 802939 h 802939"/>
              <a:gd name="connsiteX4-89" fmla="*/ 804863 w 2433638"/>
              <a:gd name="connsiteY4-90" fmla="*/ 800100 h 802939"/>
              <a:gd name="connsiteX5-91" fmla="*/ 0 w 2433638"/>
              <a:gd name="connsiteY5-92" fmla="*/ 797948 h 802939"/>
              <a:gd name="connsiteX0-93" fmla="*/ 0 w 1628775"/>
              <a:gd name="connsiteY0-94" fmla="*/ 800100 h 802939"/>
              <a:gd name="connsiteX1-95" fmla="*/ 0 w 1628775"/>
              <a:gd name="connsiteY1-96" fmla="*/ 0 h 802939"/>
              <a:gd name="connsiteX2-97" fmla="*/ 1628775 w 1628775"/>
              <a:gd name="connsiteY2-98" fmla="*/ 228 h 802939"/>
              <a:gd name="connsiteX3-99" fmla="*/ 1628775 w 1628775"/>
              <a:gd name="connsiteY3-100" fmla="*/ 802939 h 802939"/>
              <a:gd name="connsiteX4-101" fmla="*/ 0 w 1628775"/>
              <a:gd name="connsiteY4-102" fmla="*/ 800100 h 802939"/>
              <a:gd name="connsiteX0-103" fmla="*/ 0 w 1628775"/>
              <a:gd name="connsiteY0-104" fmla="*/ 802817 h 805656"/>
              <a:gd name="connsiteX1-105" fmla="*/ 0 w 1628775"/>
              <a:gd name="connsiteY1-106" fmla="*/ 2717 h 805656"/>
              <a:gd name="connsiteX2-107" fmla="*/ 809624 w 1628775"/>
              <a:gd name="connsiteY2-108" fmla="*/ 0 h 805656"/>
              <a:gd name="connsiteX3-109" fmla="*/ 1628775 w 1628775"/>
              <a:gd name="connsiteY3-110" fmla="*/ 2945 h 805656"/>
              <a:gd name="connsiteX4-111" fmla="*/ 1628775 w 1628775"/>
              <a:gd name="connsiteY4-112" fmla="*/ 805656 h 805656"/>
              <a:gd name="connsiteX5-113" fmla="*/ 0 w 1628775"/>
              <a:gd name="connsiteY5-114" fmla="*/ 802817 h 805656"/>
              <a:gd name="connsiteX0-115" fmla="*/ 0 w 1628775"/>
              <a:gd name="connsiteY0-116" fmla="*/ 802817 h 805656"/>
              <a:gd name="connsiteX1-117" fmla="*/ 0 w 1628775"/>
              <a:gd name="connsiteY1-118" fmla="*/ 2717 h 805656"/>
              <a:gd name="connsiteX2-119" fmla="*/ 809624 w 1628775"/>
              <a:gd name="connsiteY2-120" fmla="*/ 0 h 805656"/>
              <a:gd name="connsiteX3-121" fmla="*/ 1628775 w 1628775"/>
              <a:gd name="connsiteY3-122" fmla="*/ 2945 h 805656"/>
              <a:gd name="connsiteX4-123" fmla="*/ 1628775 w 1628775"/>
              <a:gd name="connsiteY4-124" fmla="*/ 805656 h 805656"/>
              <a:gd name="connsiteX5-125" fmla="*/ 809624 w 1628775"/>
              <a:gd name="connsiteY5-126" fmla="*/ 803275 h 805656"/>
              <a:gd name="connsiteX6-127" fmla="*/ 0 w 1628775"/>
              <a:gd name="connsiteY6-128" fmla="*/ 802817 h 805656"/>
              <a:gd name="connsiteX0-129" fmla="*/ 0 w 1628775"/>
              <a:gd name="connsiteY0-130" fmla="*/ 802817 h 805656"/>
              <a:gd name="connsiteX1-131" fmla="*/ 809624 w 1628775"/>
              <a:gd name="connsiteY1-132" fmla="*/ 0 h 805656"/>
              <a:gd name="connsiteX2-133" fmla="*/ 1628775 w 1628775"/>
              <a:gd name="connsiteY2-134" fmla="*/ 2945 h 805656"/>
              <a:gd name="connsiteX3-135" fmla="*/ 1628775 w 1628775"/>
              <a:gd name="connsiteY3-136" fmla="*/ 805656 h 805656"/>
              <a:gd name="connsiteX4-137" fmla="*/ 809624 w 1628775"/>
              <a:gd name="connsiteY4-138" fmla="*/ 803275 h 805656"/>
              <a:gd name="connsiteX5-139" fmla="*/ 0 w 1628775"/>
              <a:gd name="connsiteY5-140" fmla="*/ 802817 h 805656"/>
              <a:gd name="connsiteX0-141" fmla="*/ 0 w 819151"/>
              <a:gd name="connsiteY0-142" fmla="*/ 803275 h 805656"/>
              <a:gd name="connsiteX1-143" fmla="*/ 0 w 819151"/>
              <a:gd name="connsiteY1-144" fmla="*/ 0 h 805656"/>
              <a:gd name="connsiteX2-145" fmla="*/ 819151 w 819151"/>
              <a:gd name="connsiteY2-146" fmla="*/ 2945 h 805656"/>
              <a:gd name="connsiteX3-147" fmla="*/ 819151 w 819151"/>
              <a:gd name="connsiteY3-148" fmla="*/ 805656 h 805656"/>
              <a:gd name="connsiteX4-149" fmla="*/ 0 w 819151"/>
              <a:gd name="connsiteY4-150" fmla="*/ 803275 h 8056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9151" h="805656">
                <a:moveTo>
                  <a:pt x="0" y="803275"/>
                </a:moveTo>
                <a:lnTo>
                  <a:pt x="0" y="0"/>
                </a:lnTo>
                <a:lnTo>
                  <a:pt x="819151" y="2945"/>
                </a:lnTo>
                <a:lnTo>
                  <a:pt x="819151" y="805656"/>
                </a:lnTo>
                <a:lnTo>
                  <a:pt x="0" y="803275"/>
                </a:lnTo>
                <a:close/>
              </a:path>
            </a:pathLst>
          </a:custGeom>
          <a:gradFill flip="none" rotWithShape="1">
            <a:gsLst>
              <a:gs pos="0">
                <a:schemeClr val="accent1">
                  <a:lumMod val="5000"/>
                  <a:lumOff val="95000"/>
                  <a:alpha val="0"/>
                </a:schemeClr>
              </a:gs>
              <a:gs pos="100000">
                <a:schemeClr val="tx1">
                  <a:lumMod val="75000"/>
                  <a:lumOff val="25000"/>
                  <a:alpha val="3500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2" name="Freeform 14"/>
          <p:cNvSpPr/>
          <p:nvPr/>
        </p:nvSpPr>
        <p:spPr>
          <a:xfrm>
            <a:off x="5024227" y="4304530"/>
            <a:ext cx="899093" cy="722409"/>
          </a:xfrm>
          <a:custGeom>
            <a:avLst/>
            <a:gdLst>
              <a:gd name="connsiteX0" fmla="*/ 0 w 1009650"/>
              <a:gd name="connsiteY0" fmla="*/ 0 h 819150"/>
              <a:gd name="connsiteX1" fmla="*/ 800100 w 1009650"/>
              <a:gd name="connsiteY1" fmla="*/ 0 h 819150"/>
              <a:gd name="connsiteX2" fmla="*/ 1009650 w 1009650"/>
              <a:gd name="connsiteY2" fmla="*/ 400050 h 819150"/>
              <a:gd name="connsiteX3" fmla="*/ 800100 w 1009650"/>
              <a:gd name="connsiteY3" fmla="*/ 819150 h 819150"/>
              <a:gd name="connsiteX4" fmla="*/ 12700 w 1009650"/>
              <a:gd name="connsiteY4" fmla="*/ 819150 h 819150"/>
              <a:gd name="connsiteX5" fmla="*/ 0 w 1009650"/>
              <a:gd name="connsiteY5" fmla="*/ 0 h 819150"/>
              <a:gd name="connsiteX0-1" fmla="*/ 0 w 1002506"/>
              <a:gd name="connsiteY0-2" fmla="*/ 0 h 823912"/>
              <a:gd name="connsiteX1-3" fmla="*/ 792956 w 1002506"/>
              <a:gd name="connsiteY1-4" fmla="*/ 4762 h 823912"/>
              <a:gd name="connsiteX2-5" fmla="*/ 1002506 w 1002506"/>
              <a:gd name="connsiteY2-6" fmla="*/ 404812 h 823912"/>
              <a:gd name="connsiteX3-7" fmla="*/ 792956 w 1002506"/>
              <a:gd name="connsiteY3-8" fmla="*/ 823912 h 823912"/>
              <a:gd name="connsiteX4-9" fmla="*/ 5556 w 1002506"/>
              <a:gd name="connsiteY4-10" fmla="*/ 823912 h 823912"/>
              <a:gd name="connsiteX5-11" fmla="*/ 0 w 1002506"/>
              <a:gd name="connsiteY5-12" fmla="*/ 0 h 823912"/>
              <a:gd name="connsiteX0-13" fmla="*/ 0 w 997744"/>
              <a:gd name="connsiteY0-14" fmla="*/ 1 h 819150"/>
              <a:gd name="connsiteX1-15" fmla="*/ 788194 w 997744"/>
              <a:gd name="connsiteY1-16" fmla="*/ 0 h 819150"/>
              <a:gd name="connsiteX2-17" fmla="*/ 997744 w 997744"/>
              <a:gd name="connsiteY2-18" fmla="*/ 400050 h 819150"/>
              <a:gd name="connsiteX3-19" fmla="*/ 788194 w 997744"/>
              <a:gd name="connsiteY3-20" fmla="*/ 819150 h 819150"/>
              <a:gd name="connsiteX4-21" fmla="*/ 794 w 997744"/>
              <a:gd name="connsiteY4-22" fmla="*/ 819150 h 819150"/>
              <a:gd name="connsiteX5-23" fmla="*/ 0 w 997744"/>
              <a:gd name="connsiteY5-24" fmla="*/ 1 h 819150"/>
              <a:gd name="connsiteX0-25" fmla="*/ 3980 w 1001724"/>
              <a:gd name="connsiteY0-26" fmla="*/ 1 h 819150"/>
              <a:gd name="connsiteX1-27" fmla="*/ 792174 w 1001724"/>
              <a:gd name="connsiteY1-28" fmla="*/ 0 h 819150"/>
              <a:gd name="connsiteX2-29" fmla="*/ 1001724 w 1001724"/>
              <a:gd name="connsiteY2-30" fmla="*/ 400050 h 819150"/>
              <a:gd name="connsiteX3-31" fmla="*/ 792174 w 1001724"/>
              <a:gd name="connsiteY3-32" fmla="*/ 819150 h 819150"/>
              <a:gd name="connsiteX4-33" fmla="*/ 11 w 1001724"/>
              <a:gd name="connsiteY4-34" fmla="*/ 797719 h 819150"/>
              <a:gd name="connsiteX5-35" fmla="*/ 3980 w 1001724"/>
              <a:gd name="connsiteY5-36" fmla="*/ 1 h 819150"/>
              <a:gd name="connsiteX0-37" fmla="*/ 3980 w 1001724"/>
              <a:gd name="connsiteY0-38" fmla="*/ 1 h 804862"/>
              <a:gd name="connsiteX1-39" fmla="*/ 792174 w 1001724"/>
              <a:gd name="connsiteY1-40" fmla="*/ 0 h 804862"/>
              <a:gd name="connsiteX2-41" fmla="*/ 1001724 w 1001724"/>
              <a:gd name="connsiteY2-42" fmla="*/ 400050 h 804862"/>
              <a:gd name="connsiteX3-43" fmla="*/ 799318 w 1001724"/>
              <a:gd name="connsiteY3-44" fmla="*/ 804862 h 804862"/>
              <a:gd name="connsiteX4-45" fmla="*/ 11 w 1001724"/>
              <a:gd name="connsiteY4-46" fmla="*/ 797719 h 804862"/>
              <a:gd name="connsiteX5-47" fmla="*/ 3980 w 1001724"/>
              <a:gd name="connsiteY5-48" fmla="*/ 1 h 804862"/>
              <a:gd name="connsiteX0-49" fmla="*/ 0 w 1016794"/>
              <a:gd name="connsiteY0-50" fmla="*/ 0 h 807242"/>
              <a:gd name="connsiteX1-51" fmla="*/ 807244 w 1016794"/>
              <a:gd name="connsiteY1-52" fmla="*/ 2380 h 807242"/>
              <a:gd name="connsiteX2-53" fmla="*/ 1016794 w 1016794"/>
              <a:gd name="connsiteY2-54" fmla="*/ 402430 h 807242"/>
              <a:gd name="connsiteX3-55" fmla="*/ 814388 w 1016794"/>
              <a:gd name="connsiteY3-56" fmla="*/ 807242 h 807242"/>
              <a:gd name="connsiteX4-57" fmla="*/ 15081 w 1016794"/>
              <a:gd name="connsiteY4-58" fmla="*/ 800099 h 807242"/>
              <a:gd name="connsiteX5-59" fmla="*/ 0 w 1016794"/>
              <a:gd name="connsiteY5-60" fmla="*/ 0 h 807242"/>
              <a:gd name="connsiteX0-61" fmla="*/ 3981 w 1001725"/>
              <a:gd name="connsiteY0-62" fmla="*/ 0 h 807242"/>
              <a:gd name="connsiteX1-63" fmla="*/ 792175 w 1001725"/>
              <a:gd name="connsiteY1-64" fmla="*/ 2380 h 807242"/>
              <a:gd name="connsiteX2-65" fmla="*/ 1001725 w 1001725"/>
              <a:gd name="connsiteY2-66" fmla="*/ 402430 h 807242"/>
              <a:gd name="connsiteX3-67" fmla="*/ 799319 w 1001725"/>
              <a:gd name="connsiteY3-68" fmla="*/ 807242 h 807242"/>
              <a:gd name="connsiteX4-69" fmla="*/ 12 w 1001725"/>
              <a:gd name="connsiteY4-70" fmla="*/ 800099 h 807242"/>
              <a:gd name="connsiteX5-71" fmla="*/ 3981 w 1001725"/>
              <a:gd name="connsiteY5-72" fmla="*/ 0 h 807242"/>
              <a:gd name="connsiteX0-73" fmla="*/ 0 w 1007269"/>
              <a:gd name="connsiteY0-74" fmla="*/ 0 h 807242"/>
              <a:gd name="connsiteX1-75" fmla="*/ 797719 w 1007269"/>
              <a:gd name="connsiteY1-76" fmla="*/ 2380 h 807242"/>
              <a:gd name="connsiteX2-77" fmla="*/ 1007269 w 1007269"/>
              <a:gd name="connsiteY2-78" fmla="*/ 402430 h 807242"/>
              <a:gd name="connsiteX3-79" fmla="*/ 804863 w 1007269"/>
              <a:gd name="connsiteY3-80" fmla="*/ 807242 h 807242"/>
              <a:gd name="connsiteX4-81" fmla="*/ 5556 w 1007269"/>
              <a:gd name="connsiteY4-82" fmla="*/ 800099 h 807242"/>
              <a:gd name="connsiteX5-83" fmla="*/ 0 w 1007269"/>
              <a:gd name="connsiteY5-84" fmla="*/ 0 h 807242"/>
              <a:gd name="connsiteX0-85" fmla="*/ 1611 w 1001736"/>
              <a:gd name="connsiteY0-86" fmla="*/ 2383 h 804862"/>
              <a:gd name="connsiteX1-87" fmla="*/ 792186 w 1001736"/>
              <a:gd name="connsiteY1-88" fmla="*/ 0 h 804862"/>
              <a:gd name="connsiteX2-89" fmla="*/ 1001736 w 1001736"/>
              <a:gd name="connsiteY2-90" fmla="*/ 400050 h 804862"/>
              <a:gd name="connsiteX3-91" fmla="*/ 799330 w 1001736"/>
              <a:gd name="connsiteY3-92" fmla="*/ 804862 h 804862"/>
              <a:gd name="connsiteX4-93" fmla="*/ 23 w 1001736"/>
              <a:gd name="connsiteY4-94" fmla="*/ 797719 h 804862"/>
              <a:gd name="connsiteX5-95" fmla="*/ 1611 w 1001736"/>
              <a:gd name="connsiteY5-96" fmla="*/ 2383 h 8048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1736" h="804862">
                <a:moveTo>
                  <a:pt x="1611" y="2383"/>
                </a:moveTo>
                <a:lnTo>
                  <a:pt x="792186" y="0"/>
                </a:lnTo>
                <a:lnTo>
                  <a:pt x="1001736" y="400050"/>
                </a:lnTo>
                <a:lnTo>
                  <a:pt x="799330" y="804862"/>
                </a:lnTo>
                <a:lnTo>
                  <a:pt x="23" y="797719"/>
                </a:lnTo>
                <a:cubicBezTo>
                  <a:pt x="-242" y="524669"/>
                  <a:pt x="1876" y="275433"/>
                  <a:pt x="1611" y="2383"/>
                </a:cubicBezTo>
                <a:close/>
              </a:path>
            </a:pathLst>
          </a:custGeom>
          <a:solidFill>
            <a:srgbClr val="47517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7" name="Freeform 15"/>
          <p:cNvSpPr/>
          <p:nvPr/>
        </p:nvSpPr>
        <p:spPr>
          <a:xfrm>
            <a:off x="3934202" y="4308805"/>
            <a:ext cx="1091450" cy="1256735"/>
          </a:xfrm>
          <a:custGeom>
            <a:avLst/>
            <a:gdLst>
              <a:gd name="connsiteX0" fmla="*/ 0 w 3657600"/>
              <a:gd name="connsiteY0" fmla="*/ 2610464 h 2610464"/>
              <a:gd name="connsiteX1" fmla="*/ 0 w 3657600"/>
              <a:gd name="connsiteY1" fmla="*/ 1828800 h 2610464"/>
              <a:gd name="connsiteX2" fmla="*/ 3657600 w 3657600"/>
              <a:gd name="connsiteY2" fmla="*/ 0 h 2610464"/>
              <a:gd name="connsiteX3" fmla="*/ 3657600 w 3657600"/>
              <a:gd name="connsiteY3" fmla="*/ 796413 h 2610464"/>
              <a:gd name="connsiteX4" fmla="*/ 0 w 3657600"/>
              <a:gd name="connsiteY4" fmla="*/ 2610464 h 2610464"/>
              <a:gd name="connsiteX0-1" fmla="*/ 4762 w 3657600"/>
              <a:gd name="connsiteY0-2" fmla="*/ 2629514 h 2629514"/>
              <a:gd name="connsiteX1-3" fmla="*/ 0 w 3657600"/>
              <a:gd name="connsiteY1-4" fmla="*/ 1828800 h 2629514"/>
              <a:gd name="connsiteX2-5" fmla="*/ 3657600 w 3657600"/>
              <a:gd name="connsiteY2-6" fmla="*/ 0 h 2629514"/>
              <a:gd name="connsiteX3-7" fmla="*/ 3657600 w 3657600"/>
              <a:gd name="connsiteY3-8" fmla="*/ 796413 h 2629514"/>
              <a:gd name="connsiteX4-9" fmla="*/ 4762 w 3657600"/>
              <a:gd name="connsiteY4-10" fmla="*/ 2629514 h 2629514"/>
              <a:gd name="connsiteX0-11" fmla="*/ 137 w 3667263"/>
              <a:gd name="connsiteY0-12" fmla="*/ 2624751 h 2624751"/>
              <a:gd name="connsiteX1-13" fmla="*/ 9663 w 3667263"/>
              <a:gd name="connsiteY1-14" fmla="*/ 1828800 h 2624751"/>
              <a:gd name="connsiteX2-15" fmla="*/ 3667263 w 3667263"/>
              <a:gd name="connsiteY2-16" fmla="*/ 0 h 2624751"/>
              <a:gd name="connsiteX3-17" fmla="*/ 3667263 w 3667263"/>
              <a:gd name="connsiteY3-18" fmla="*/ 796413 h 2624751"/>
              <a:gd name="connsiteX4-19" fmla="*/ 137 w 3667263"/>
              <a:gd name="connsiteY4-20" fmla="*/ 2624751 h 2624751"/>
              <a:gd name="connsiteX0-21" fmla="*/ 4761 w 3657600"/>
              <a:gd name="connsiteY0-22" fmla="*/ 2634276 h 2634276"/>
              <a:gd name="connsiteX1-23" fmla="*/ 0 w 3657600"/>
              <a:gd name="connsiteY1-24" fmla="*/ 1828800 h 2634276"/>
              <a:gd name="connsiteX2-25" fmla="*/ 3657600 w 3657600"/>
              <a:gd name="connsiteY2-26" fmla="*/ 0 h 2634276"/>
              <a:gd name="connsiteX3-27" fmla="*/ 3657600 w 3657600"/>
              <a:gd name="connsiteY3-28" fmla="*/ 796413 h 2634276"/>
              <a:gd name="connsiteX4-29" fmla="*/ 4761 w 3657600"/>
              <a:gd name="connsiteY4-30" fmla="*/ 2634276 h 2634276"/>
              <a:gd name="connsiteX0-31" fmla="*/ 459 w 3653298"/>
              <a:gd name="connsiteY0-32" fmla="*/ 2634276 h 2634276"/>
              <a:gd name="connsiteX1-33" fmla="*/ 460 w 3653298"/>
              <a:gd name="connsiteY1-34" fmla="*/ 1828800 h 2634276"/>
              <a:gd name="connsiteX2-35" fmla="*/ 3653298 w 3653298"/>
              <a:gd name="connsiteY2-36" fmla="*/ 0 h 2634276"/>
              <a:gd name="connsiteX3-37" fmla="*/ 3653298 w 3653298"/>
              <a:gd name="connsiteY3-38" fmla="*/ 796413 h 2634276"/>
              <a:gd name="connsiteX4-39" fmla="*/ 459 w 3653298"/>
              <a:gd name="connsiteY4-40" fmla="*/ 2634276 h 2634276"/>
              <a:gd name="connsiteX0-41" fmla="*/ 459 w 3653298"/>
              <a:gd name="connsiteY0-42" fmla="*/ 2634276 h 2634276"/>
              <a:gd name="connsiteX1-43" fmla="*/ 460 w 3653298"/>
              <a:gd name="connsiteY1-44" fmla="*/ 1828800 h 2634276"/>
              <a:gd name="connsiteX2-45" fmla="*/ 3653298 w 3653298"/>
              <a:gd name="connsiteY2-46" fmla="*/ 0 h 2634276"/>
              <a:gd name="connsiteX3-47" fmla="*/ 3653298 w 3653298"/>
              <a:gd name="connsiteY3-48" fmla="*/ 796413 h 2634276"/>
              <a:gd name="connsiteX4-49" fmla="*/ 816538 w 3653298"/>
              <a:gd name="connsiteY4-50" fmla="*/ 2219708 h 2634276"/>
              <a:gd name="connsiteX5" fmla="*/ 459 w 3653298"/>
              <a:gd name="connsiteY5" fmla="*/ 2634276 h 2634276"/>
              <a:gd name="connsiteX0-51" fmla="*/ 459 w 3653298"/>
              <a:gd name="connsiteY0-52" fmla="*/ 2634276 h 2634276"/>
              <a:gd name="connsiteX1-53" fmla="*/ 460 w 3653298"/>
              <a:gd name="connsiteY1-54" fmla="*/ 1828800 h 2634276"/>
              <a:gd name="connsiteX2-55" fmla="*/ 814156 w 3653298"/>
              <a:gd name="connsiteY2-56" fmla="*/ 1419608 h 2634276"/>
              <a:gd name="connsiteX3-57" fmla="*/ 3653298 w 3653298"/>
              <a:gd name="connsiteY3-58" fmla="*/ 0 h 2634276"/>
              <a:gd name="connsiteX4-59" fmla="*/ 3653298 w 3653298"/>
              <a:gd name="connsiteY4-60" fmla="*/ 796413 h 2634276"/>
              <a:gd name="connsiteX5-61" fmla="*/ 816538 w 3653298"/>
              <a:gd name="connsiteY5-62" fmla="*/ 2219708 h 2634276"/>
              <a:gd name="connsiteX6" fmla="*/ 459 w 3653298"/>
              <a:gd name="connsiteY6" fmla="*/ 2634276 h 2634276"/>
              <a:gd name="connsiteX0-63" fmla="*/ 1 w 3652840"/>
              <a:gd name="connsiteY0-64" fmla="*/ 2634276 h 2634276"/>
              <a:gd name="connsiteX1-65" fmla="*/ 813698 w 3652840"/>
              <a:gd name="connsiteY1-66" fmla="*/ 1419608 h 2634276"/>
              <a:gd name="connsiteX2-67" fmla="*/ 3652840 w 3652840"/>
              <a:gd name="connsiteY2-68" fmla="*/ 0 h 2634276"/>
              <a:gd name="connsiteX3-69" fmla="*/ 3652840 w 3652840"/>
              <a:gd name="connsiteY3-70" fmla="*/ 796413 h 2634276"/>
              <a:gd name="connsiteX4-71" fmla="*/ 816080 w 3652840"/>
              <a:gd name="connsiteY4-72" fmla="*/ 2219708 h 2634276"/>
              <a:gd name="connsiteX5-73" fmla="*/ 1 w 3652840"/>
              <a:gd name="connsiteY5-74" fmla="*/ 2634276 h 2634276"/>
              <a:gd name="connsiteX0-75" fmla="*/ 2382 w 2839142"/>
              <a:gd name="connsiteY0-76" fmla="*/ 2219708 h 2219708"/>
              <a:gd name="connsiteX1-77" fmla="*/ 0 w 2839142"/>
              <a:gd name="connsiteY1-78" fmla="*/ 1419608 h 2219708"/>
              <a:gd name="connsiteX2-79" fmla="*/ 2839142 w 2839142"/>
              <a:gd name="connsiteY2-80" fmla="*/ 0 h 2219708"/>
              <a:gd name="connsiteX3-81" fmla="*/ 2839142 w 2839142"/>
              <a:gd name="connsiteY3-82" fmla="*/ 796413 h 2219708"/>
              <a:gd name="connsiteX4-83" fmla="*/ 2382 w 2839142"/>
              <a:gd name="connsiteY4-84" fmla="*/ 2219708 h 2219708"/>
              <a:gd name="connsiteX0-85" fmla="*/ 2382 w 2839142"/>
              <a:gd name="connsiteY0-86" fmla="*/ 2219708 h 2219708"/>
              <a:gd name="connsiteX1-87" fmla="*/ 0 w 2839142"/>
              <a:gd name="connsiteY1-88" fmla="*/ 1419608 h 2219708"/>
              <a:gd name="connsiteX2-89" fmla="*/ 804863 w 2839142"/>
              <a:gd name="connsiteY2-90" fmla="*/ 1014411 h 2219708"/>
              <a:gd name="connsiteX3-91" fmla="*/ 2839142 w 2839142"/>
              <a:gd name="connsiteY3-92" fmla="*/ 0 h 2219708"/>
              <a:gd name="connsiteX4-93" fmla="*/ 2839142 w 2839142"/>
              <a:gd name="connsiteY4-94" fmla="*/ 796413 h 2219708"/>
              <a:gd name="connsiteX5-95" fmla="*/ 2382 w 2839142"/>
              <a:gd name="connsiteY5-96" fmla="*/ 2219708 h 2219708"/>
              <a:gd name="connsiteX0-97" fmla="*/ 2382 w 2839142"/>
              <a:gd name="connsiteY0-98" fmla="*/ 2219708 h 2219708"/>
              <a:gd name="connsiteX1-99" fmla="*/ 0 w 2839142"/>
              <a:gd name="connsiteY1-100" fmla="*/ 1419608 h 2219708"/>
              <a:gd name="connsiteX2-101" fmla="*/ 804863 w 2839142"/>
              <a:gd name="connsiteY2-102" fmla="*/ 1014411 h 2219708"/>
              <a:gd name="connsiteX3-103" fmla="*/ 2839142 w 2839142"/>
              <a:gd name="connsiteY3-104" fmla="*/ 0 h 2219708"/>
              <a:gd name="connsiteX4-105" fmla="*/ 2839142 w 2839142"/>
              <a:gd name="connsiteY4-106" fmla="*/ 796413 h 2219708"/>
              <a:gd name="connsiteX5-107" fmla="*/ 807244 w 2839142"/>
              <a:gd name="connsiteY5-108" fmla="*/ 1814511 h 2219708"/>
              <a:gd name="connsiteX6-109" fmla="*/ 2382 w 2839142"/>
              <a:gd name="connsiteY6-110" fmla="*/ 2219708 h 2219708"/>
              <a:gd name="connsiteX0-111" fmla="*/ 0 w 2836760"/>
              <a:gd name="connsiteY0-112" fmla="*/ 2219708 h 2219708"/>
              <a:gd name="connsiteX1-113" fmla="*/ 802481 w 2836760"/>
              <a:gd name="connsiteY1-114" fmla="*/ 1014411 h 2219708"/>
              <a:gd name="connsiteX2-115" fmla="*/ 2836760 w 2836760"/>
              <a:gd name="connsiteY2-116" fmla="*/ 0 h 2219708"/>
              <a:gd name="connsiteX3-117" fmla="*/ 2836760 w 2836760"/>
              <a:gd name="connsiteY3-118" fmla="*/ 796413 h 2219708"/>
              <a:gd name="connsiteX4-119" fmla="*/ 804862 w 2836760"/>
              <a:gd name="connsiteY4-120" fmla="*/ 1814511 h 2219708"/>
              <a:gd name="connsiteX5-121" fmla="*/ 0 w 2836760"/>
              <a:gd name="connsiteY5-122" fmla="*/ 2219708 h 2219708"/>
              <a:gd name="connsiteX0-123" fmla="*/ 2381 w 2034279"/>
              <a:gd name="connsiteY0-124" fmla="*/ 1814511 h 1814511"/>
              <a:gd name="connsiteX1-125" fmla="*/ 0 w 2034279"/>
              <a:gd name="connsiteY1-126" fmla="*/ 1014411 h 1814511"/>
              <a:gd name="connsiteX2-127" fmla="*/ 2034279 w 2034279"/>
              <a:gd name="connsiteY2-128" fmla="*/ 0 h 1814511"/>
              <a:gd name="connsiteX3-129" fmla="*/ 2034279 w 2034279"/>
              <a:gd name="connsiteY3-130" fmla="*/ 796413 h 1814511"/>
              <a:gd name="connsiteX4-131" fmla="*/ 2381 w 2034279"/>
              <a:gd name="connsiteY4-132" fmla="*/ 1814511 h 1814511"/>
              <a:gd name="connsiteX0-133" fmla="*/ 2381 w 2034279"/>
              <a:gd name="connsiteY0-134" fmla="*/ 1814511 h 1814511"/>
              <a:gd name="connsiteX1-135" fmla="*/ 0 w 2034279"/>
              <a:gd name="connsiteY1-136" fmla="*/ 1014411 h 1814511"/>
              <a:gd name="connsiteX2-137" fmla="*/ 2034279 w 2034279"/>
              <a:gd name="connsiteY2-138" fmla="*/ 0 h 1814511"/>
              <a:gd name="connsiteX3-139" fmla="*/ 2034279 w 2034279"/>
              <a:gd name="connsiteY3-140" fmla="*/ 796413 h 1814511"/>
              <a:gd name="connsiteX4-141" fmla="*/ 814387 w 2034279"/>
              <a:gd name="connsiteY4-142" fmla="*/ 1408112 h 1814511"/>
              <a:gd name="connsiteX5-143" fmla="*/ 2381 w 2034279"/>
              <a:gd name="connsiteY5-144" fmla="*/ 1814511 h 1814511"/>
              <a:gd name="connsiteX0-145" fmla="*/ 2381 w 2034279"/>
              <a:gd name="connsiteY0-146" fmla="*/ 1814511 h 1814511"/>
              <a:gd name="connsiteX1-147" fmla="*/ 0 w 2034279"/>
              <a:gd name="connsiteY1-148" fmla="*/ 1014411 h 1814511"/>
              <a:gd name="connsiteX2-149" fmla="*/ 814387 w 2034279"/>
              <a:gd name="connsiteY2-150" fmla="*/ 603250 h 1814511"/>
              <a:gd name="connsiteX3-151" fmla="*/ 2034279 w 2034279"/>
              <a:gd name="connsiteY3-152" fmla="*/ 0 h 1814511"/>
              <a:gd name="connsiteX4-153" fmla="*/ 2034279 w 2034279"/>
              <a:gd name="connsiteY4-154" fmla="*/ 796413 h 1814511"/>
              <a:gd name="connsiteX5-155" fmla="*/ 814387 w 2034279"/>
              <a:gd name="connsiteY5-156" fmla="*/ 1408112 h 1814511"/>
              <a:gd name="connsiteX6-157" fmla="*/ 2381 w 2034279"/>
              <a:gd name="connsiteY6-158" fmla="*/ 1814511 h 1814511"/>
              <a:gd name="connsiteX0-159" fmla="*/ 0 w 2031898"/>
              <a:gd name="connsiteY0-160" fmla="*/ 1814511 h 1814511"/>
              <a:gd name="connsiteX1-161" fmla="*/ 812006 w 2031898"/>
              <a:gd name="connsiteY1-162" fmla="*/ 603250 h 1814511"/>
              <a:gd name="connsiteX2-163" fmla="*/ 2031898 w 2031898"/>
              <a:gd name="connsiteY2-164" fmla="*/ 0 h 1814511"/>
              <a:gd name="connsiteX3-165" fmla="*/ 2031898 w 2031898"/>
              <a:gd name="connsiteY3-166" fmla="*/ 796413 h 1814511"/>
              <a:gd name="connsiteX4-167" fmla="*/ 812006 w 2031898"/>
              <a:gd name="connsiteY4-168" fmla="*/ 1408112 h 1814511"/>
              <a:gd name="connsiteX5-169" fmla="*/ 0 w 2031898"/>
              <a:gd name="connsiteY5-170" fmla="*/ 1814511 h 1814511"/>
              <a:gd name="connsiteX0-171" fmla="*/ 0 w 1219892"/>
              <a:gd name="connsiteY0-172" fmla="*/ 1408112 h 1408112"/>
              <a:gd name="connsiteX1-173" fmla="*/ 0 w 1219892"/>
              <a:gd name="connsiteY1-174" fmla="*/ 603250 h 1408112"/>
              <a:gd name="connsiteX2-175" fmla="*/ 1219892 w 1219892"/>
              <a:gd name="connsiteY2-176" fmla="*/ 0 h 1408112"/>
              <a:gd name="connsiteX3-177" fmla="*/ 1219892 w 1219892"/>
              <a:gd name="connsiteY3-178" fmla="*/ 796413 h 1408112"/>
              <a:gd name="connsiteX4-179" fmla="*/ 0 w 1219892"/>
              <a:gd name="connsiteY4-180" fmla="*/ 1408112 h 1408112"/>
              <a:gd name="connsiteX0-181" fmla="*/ 0 w 1219892"/>
              <a:gd name="connsiteY0-182" fmla="*/ 1400968 h 1400968"/>
              <a:gd name="connsiteX1-183" fmla="*/ 0 w 1219892"/>
              <a:gd name="connsiteY1-184" fmla="*/ 596106 h 1400968"/>
              <a:gd name="connsiteX2-185" fmla="*/ 1212748 w 1219892"/>
              <a:gd name="connsiteY2-186" fmla="*/ 0 h 1400968"/>
              <a:gd name="connsiteX3-187" fmla="*/ 1219892 w 1219892"/>
              <a:gd name="connsiteY3-188" fmla="*/ 789269 h 1400968"/>
              <a:gd name="connsiteX4-189" fmla="*/ 0 w 1219892"/>
              <a:gd name="connsiteY4-190" fmla="*/ 1400968 h 1400968"/>
              <a:gd name="connsiteX0-191" fmla="*/ 0 w 1215129"/>
              <a:gd name="connsiteY0-192" fmla="*/ 1400968 h 1400968"/>
              <a:gd name="connsiteX1-193" fmla="*/ 0 w 1215129"/>
              <a:gd name="connsiteY1-194" fmla="*/ 596106 h 1400968"/>
              <a:gd name="connsiteX2-195" fmla="*/ 1212748 w 1215129"/>
              <a:gd name="connsiteY2-196" fmla="*/ 0 h 1400968"/>
              <a:gd name="connsiteX3-197" fmla="*/ 1215129 w 1215129"/>
              <a:gd name="connsiteY3-198" fmla="*/ 791651 h 1400968"/>
              <a:gd name="connsiteX4-199" fmla="*/ 0 w 1215129"/>
              <a:gd name="connsiteY4-200" fmla="*/ 1400968 h 14009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129" h="1400968">
                <a:moveTo>
                  <a:pt x="0" y="1400968"/>
                </a:moveTo>
                <a:lnTo>
                  <a:pt x="0" y="596106"/>
                </a:lnTo>
                <a:lnTo>
                  <a:pt x="1212748" y="0"/>
                </a:lnTo>
                <a:cubicBezTo>
                  <a:pt x="1215129" y="263090"/>
                  <a:pt x="1212748" y="528561"/>
                  <a:pt x="1215129" y="791651"/>
                </a:cubicBezTo>
                <a:lnTo>
                  <a:pt x="0" y="1400968"/>
                </a:lnTo>
                <a:close/>
              </a:path>
            </a:pathLst>
          </a:custGeom>
          <a:solidFill>
            <a:srgbClr val="B0B6CE"/>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cxnSp>
        <p:nvCxnSpPr>
          <p:cNvPr id="28" name="Straight Connector 16"/>
          <p:cNvCxnSpPr/>
          <p:nvPr/>
        </p:nvCxnSpPr>
        <p:spPr>
          <a:xfrm>
            <a:off x="6104278" y="1045854"/>
            <a:ext cx="0" cy="722408"/>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17"/>
          <p:cNvCxnSpPr/>
          <p:nvPr/>
        </p:nvCxnSpPr>
        <p:spPr>
          <a:xfrm>
            <a:off x="6104278" y="2118780"/>
            <a:ext cx="0" cy="722409"/>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18"/>
          <p:cNvCxnSpPr/>
          <p:nvPr/>
        </p:nvCxnSpPr>
        <p:spPr>
          <a:xfrm>
            <a:off x="6104278" y="3234454"/>
            <a:ext cx="0" cy="722408"/>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19"/>
          <p:cNvCxnSpPr/>
          <p:nvPr/>
        </p:nvCxnSpPr>
        <p:spPr>
          <a:xfrm>
            <a:off x="6104278" y="4308805"/>
            <a:ext cx="0" cy="722408"/>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Rectangle 20"/>
          <p:cNvSpPr/>
          <p:nvPr/>
        </p:nvSpPr>
        <p:spPr>
          <a:xfrm>
            <a:off x="2989416" y="1931916"/>
            <a:ext cx="1093569" cy="461665"/>
          </a:xfrm>
          <a:prstGeom prst="rect">
            <a:avLst/>
          </a:prstGeom>
        </p:spPr>
        <p:txBody>
          <a:bodyPr wrap="none">
            <a:spAutoFit/>
            <a:scene3d>
              <a:camera prst="perspectiveContrastingRightFacing">
                <a:rot lat="1584000" lon="19024694" rev="232106"/>
              </a:camera>
              <a:lightRig rig="threePt" dir="t"/>
            </a:scene3d>
          </a:bodyPr>
          <a:lstStyle/>
          <a:p>
            <a:r>
              <a:rPr lang="zh-CN" altLang="en-US" sz="2400" dirty="0">
                <a:solidFill>
                  <a:schemeClr val="bg1"/>
                </a:solidFill>
              </a:rPr>
              <a:t>关键词</a:t>
            </a:r>
            <a:endParaRPr lang="en-GB" sz="2400" dirty="0">
              <a:solidFill>
                <a:schemeClr val="bg1"/>
              </a:solidFill>
            </a:endParaRPr>
          </a:p>
        </p:txBody>
      </p:sp>
      <p:sp>
        <p:nvSpPr>
          <p:cNvPr id="33" name="AutoShape 135"/>
          <p:cNvSpPr/>
          <p:nvPr/>
        </p:nvSpPr>
        <p:spPr bwMode="auto">
          <a:xfrm>
            <a:off x="5220170" y="1257001"/>
            <a:ext cx="417487" cy="287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4" name="AutoShape 81" descr="D:\51PPT模板网\51pptmoban.com\图片.jpg"/>
          <p:cNvSpPr/>
          <p:nvPr/>
        </p:nvSpPr>
        <p:spPr bwMode="auto">
          <a:xfrm>
            <a:off x="5246107" y="2234138"/>
            <a:ext cx="416775" cy="416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5" name="AutoShape 29"/>
          <p:cNvSpPr/>
          <p:nvPr/>
        </p:nvSpPr>
        <p:spPr bwMode="auto">
          <a:xfrm>
            <a:off x="5214843" y="3400298"/>
            <a:ext cx="416775" cy="377591"/>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97"/>
          <p:cNvSpPr/>
          <p:nvPr/>
        </p:nvSpPr>
        <p:spPr bwMode="auto">
          <a:xfrm>
            <a:off x="5311280" y="4477272"/>
            <a:ext cx="286399" cy="417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Rectangle 20"/>
          <p:cNvSpPr/>
          <p:nvPr/>
        </p:nvSpPr>
        <p:spPr>
          <a:xfrm>
            <a:off x="3294979" y="2854627"/>
            <a:ext cx="1093569" cy="461665"/>
          </a:xfrm>
          <a:prstGeom prst="rect">
            <a:avLst/>
          </a:prstGeom>
        </p:spPr>
        <p:txBody>
          <a:bodyPr wrap="none">
            <a:spAutoFit/>
            <a:scene3d>
              <a:camera prst="perspectiveContrastingRightFacing">
                <a:rot lat="1584000" lon="19024694" rev="232106"/>
              </a:camera>
              <a:lightRig rig="threePt" dir="t"/>
            </a:scene3d>
          </a:bodyPr>
          <a:lstStyle/>
          <a:p>
            <a:r>
              <a:rPr lang="zh-CN" altLang="en-US" sz="2400" dirty="0">
                <a:solidFill>
                  <a:schemeClr val="bg1"/>
                </a:solidFill>
              </a:rPr>
              <a:t>关键词</a:t>
            </a:r>
            <a:endParaRPr lang="en-GB" altLang="zh-CN" sz="2400" dirty="0">
              <a:solidFill>
                <a:schemeClr val="bg1"/>
              </a:solidFill>
            </a:endParaRPr>
          </a:p>
        </p:txBody>
      </p:sp>
      <p:sp>
        <p:nvSpPr>
          <p:cNvPr id="38" name="Rectangle 20"/>
          <p:cNvSpPr/>
          <p:nvPr/>
        </p:nvSpPr>
        <p:spPr>
          <a:xfrm>
            <a:off x="3755380" y="3720483"/>
            <a:ext cx="1093569" cy="461665"/>
          </a:xfrm>
          <a:prstGeom prst="rect">
            <a:avLst/>
          </a:prstGeom>
        </p:spPr>
        <p:txBody>
          <a:bodyPr wrap="none">
            <a:spAutoFit/>
            <a:scene3d>
              <a:camera prst="perspectiveContrastingRightFacing">
                <a:rot lat="1584000" lon="19024694" rev="232106"/>
              </a:camera>
              <a:lightRig rig="threePt" dir="t"/>
            </a:scene3d>
          </a:bodyPr>
          <a:lstStyle/>
          <a:p>
            <a:r>
              <a:rPr lang="zh-CN" altLang="en-US" sz="2400" dirty="0">
                <a:solidFill>
                  <a:schemeClr val="bg1"/>
                </a:solidFill>
              </a:rPr>
              <a:t>关键词</a:t>
            </a:r>
            <a:endParaRPr lang="en-GB" altLang="zh-CN" sz="2400" dirty="0">
              <a:solidFill>
                <a:schemeClr val="bg1"/>
              </a:solidFill>
            </a:endParaRPr>
          </a:p>
        </p:txBody>
      </p:sp>
      <p:sp>
        <p:nvSpPr>
          <p:cNvPr id="39" name="Rectangle 20"/>
          <p:cNvSpPr/>
          <p:nvPr/>
        </p:nvSpPr>
        <p:spPr>
          <a:xfrm>
            <a:off x="4049313" y="4658156"/>
            <a:ext cx="1093569" cy="461665"/>
          </a:xfrm>
          <a:prstGeom prst="rect">
            <a:avLst/>
          </a:prstGeom>
        </p:spPr>
        <p:txBody>
          <a:bodyPr wrap="none">
            <a:spAutoFit/>
            <a:scene3d>
              <a:camera prst="perspectiveContrastingRightFacing">
                <a:rot lat="1584000" lon="19024694" rev="232106"/>
              </a:camera>
              <a:lightRig rig="threePt" dir="t"/>
            </a:scene3d>
          </a:bodyPr>
          <a:lstStyle/>
          <a:p>
            <a:r>
              <a:rPr lang="zh-CN" altLang="en-US" sz="2400" dirty="0">
                <a:solidFill>
                  <a:schemeClr val="bg1"/>
                </a:solidFill>
              </a:rPr>
              <a:t>关键词</a:t>
            </a:r>
            <a:endParaRPr lang="en-GB" altLang="zh-CN" sz="2400" dirty="0">
              <a:solidFill>
                <a:schemeClr val="bg1"/>
              </a:solidFill>
            </a:endParaRPr>
          </a:p>
        </p:txBody>
      </p:sp>
      <p:grpSp>
        <p:nvGrpSpPr>
          <p:cNvPr id="7" name="组合 6">
            <a:extLst>
              <a:ext uri="{FF2B5EF4-FFF2-40B4-BE49-F238E27FC236}">
                <a16:creationId xmlns:a16="http://schemas.microsoft.com/office/drawing/2014/main" id="{0982CEB5-58B2-CC34-0CCD-7AA51C7E41F1}"/>
              </a:ext>
            </a:extLst>
          </p:cNvPr>
          <p:cNvGrpSpPr/>
          <p:nvPr/>
        </p:nvGrpSpPr>
        <p:grpSpPr>
          <a:xfrm>
            <a:off x="6465231" y="951740"/>
            <a:ext cx="2966425" cy="816522"/>
            <a:chOff x="283598" y="1906534"/>
            <a:chExt cx="2966425" cy="816522"/>
          </a:xfrm>
        </p:grpSpPr>
        <p:sp>
          <p:nvSpPr>
            <p:cNvPr id="8" name="文本框 7">
              <a:extLst>
                <a:ext uri="{FF2B5EF4-FFF2-40B4-BE49-F238E27FC236}">
                  <a16:creationId xmlns:a16="http://schemas.microsoft.com/office/drawing/2014/main" id="{D640AE8F-1542-D808-9710-6C05F42C98E1}"/>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9" name="文本框 8">
              <a:extLst>
                <a:ext uri="{FF2B5EF4-FFF2-40B4-BE49-F238E27FC236}">
                  <a16:creationId xmlns:a16="http://schemas.microsoft.com/office/drawing/2014/main" id="{0A6E11AD-6707-2B60-EFC3-5CA8A8DF05F6}"/>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23" name="组合 22">
            <a:extLst>
              <a:ext uri="{FF2B5EF4-FFF2-40B4-BE49-F238E27FC236}">
                <a16:creationId xmlns:a16="http://schemas.microsoft.com/office/drawing/2014/main" id="{F75000DE-91A4-8440-73A1-2AD902991FDD}"/>
              </a:ext>
            </a:extLst>
          </p:cNvPr>
          <p:cNvGrpSpPr/>
          <p:nvPr/>
        </p:nvGrpSpPr>
        <p:grpSpPr>
          <a:xfrm>
            <a:off x="6465231" y="2038105"/>
            <a:ext cx="2966425" cy="816522"/>
            <a:chOff x="283598" y="1906534"/>
            <a:chExt cx="2966425" cy="816522"/>
          </a:xfrm>
        </p:grpSpPr>
        <p:sp>
          <p:nvSpPr>
            <p:cNvPr id="24" name="文本框 23">
              <a:extLst>
                <a:ext uri="{FF2B5EF4-FFF2-40B4-BE49-F238E27FC236}">
                  <a16:creationId xmlns:a16="http://schemas.microsoft.com/office/drawing/2014/main" id="{917F2E66-2565-C4FF-BDB7-2B515A6503EA}"/>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5" name="文本框 24">
              <a:extLst>
                <a:ext uri="{FF2B5EF4-FFF2-40B4-BE49-F238E27FC236}">
                  <a16:creationId xmlns:a16="http://schemas.microsoft.com/office/drawing/2014/main" id="{119C40F0-6AC1-2A25-EF75-38638FF4DF2F}"/>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26" name="组合 25">
            <a:extLst>
              <a:ext uri="{FF2B5EF4-FFF2-40B4-BE49-F238E27FC236}">
                <a16:creationId xmlns:a16="http://schemas.microsoft.com/office/drawing/2014/main" id="{3149C8A3-32CD-337E-E9A5-006B0CCF8BE2}"/>
              </a:ext>
            </a:extLst>
          </p:cNvPr>
          <p:cNvGrpSpPr/>
          <p:nvPr/>
        </p:nvGrpSpPr>
        <p:grpSpPr>
          <a:xfrm>
            <a:off x="6465231" y="3124470"/>
            <a:ext cx="2966425" cy="816522"/>
            <a:chOff x="283598" y="1906534"/>
            <a:chExt cx="2966425" cy="816522"/>
          </a:xfrm>
        </p:grpSpPr>
        <p:sp>
          <p:nvSpPr>
            <p:cNvPr id="40" name="文本框 39">
              <a:extLst>
                <a:ext uri="{FF2B5EF4-FFF2-40B4-BE49-F238E27FC236}">
                  <a16:creationId xmlns:a16="http://schemas.microsoft.com/office/drawing/2014/main" id="{C8118D2D-66EF-A3BC-3182-041D6B1D5D46}"/>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1" name="文本框 40">
              <a:extLst>
                <a:ext uri="{FF2B5EF4-FFF2-40B4-BE49-F238E27FC236}">
                  <a16:creationId xmlns:a16="http://schemas.microsoft.com/office/drawing/2014/main" id="{48EB77F7-43E6-6780-4D77-0D880A0F980E}"/>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42" name="组合 41">
            <a:extLst>
              <a:ext uri="{FF2B5EF4-FFF2-40B4-BE49-F238E27FC236}">
                <a16:creationId xmlns:a16="http://schemas.microsoft.com/office/drawing/2014/main" id="{3038731A-0191-A7D8-938A-7FFF85638271}"/>
              </a:ext>
            </a:extLst>
          </p:cNvPr>
          <p:cNvGrpSpPr/>
          <p:nvPr/>
        </p:nvGrpSpPr>
        <p:grpSpPr>
          <a:xfrm>
            <a:off x="6465231" y="4210835"/>
            <a:ext cx="2966425" cy="816522"/>
            <a:chOff x="283598" y="1906534"/>
            <a:chExt cx="2966425" cy="816522"/>
          </a:xfrm>
        </p:grpSpPr>
        <p:sp>
          <p:nvSpPr>
            <p:cNvPr id="43" name="文本框 42">
              <a:extLst>
                <a:ext uri="{FF2B5EF4-FFF2-40B4-BE49-F238E27FC236}">
                  <a16:creationId xmlns:a16="http://schemas.microsoft.com/office/drawing/2014/main" id="{96C2B085-814B-B654-18D9-31138BF905EF}"/>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4" name="文本框 43">
              <a:extLst>
                <a:ext uri="{FF2B5EF4-FFF2-40B4-BE49-F238E27FC236}">
                  <a16:creationId xmlns:a16="http://schemas.microsoft.com/office/drawing/2014/main" id="{748D188F-9A4A-C353-EF97-9A6DAB52B457}"/>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spTree>
    <p:extLst>
      <p:ext uri="{BB962C8B-B14F-4D97-AF65-F5344CB8AC3E}">
        <p14:creationId xmlns:p14="http://schemas.microsoft.com/office/powerpoint/2010/main" val="156099657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49537"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03</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14" name="Freeform 255"/>
          <p:cNvSpPr>
            <a:spLocks noEditPoints="1"/>
          </p:cNvSpPr>
          <p:nvPr/>
        </p:nvSpPr>
        <p:spPr bwMode="auto">
          <a:xfrm>
            <a:off x="4558245" y="1708650"/>
            <a:ext cx="3150575" cy="3150575"/>
          </a:xfrm>
          <a:custGeom>
            <a:avLst/>
            <a:gdLst>
              <a:gd name="T0" fmla="*/ 493 w 986"/>
              <a:gd name="T1" fmla="*/ 986 h 986"/>
              <a:gd name="T2" fmla="*/ 0 w 986"/>
              <a:gd name="T3" fmla="*/ 493 h 986"/>
              <a:gd name="T4" fmla="*/ 493 w 986"/>
              <a:gd name="T5" fmla="*/ 0 h 986"/>
              <a:gd name="T6" fmla="*/ 986 w 986"/>
              <a:gd name="T7" fmla="*/ 493 h 986"/>
              <a:gd name="T8" fmla="*/ 493 w 986"/>
              <a:gd name="T9" fmla="*/ 986 h 986"/>
              <a:gd name="T10" fmla="*/ 493 w 986"/>
              <a:gd name="T11" fmla="*/ 33 h 986"/>
              <a:gd name="T12" fmla="*/ 33 w 986"/>
              <a:gd name="T13" fmla="*/ 493 h 986"/>
              <a:gd name="T14" fmla="*/ 493 w 986"/>
              <a:gd name="T15" fmla="*/ 953 h 986"/>
              <a:gd name="T16" fmla="*/ 953 w 986"/>
              <a:gd name="T17" fmla="*/ 493 h 986"/>
              <a:gd name="T18" fmla="*/ 493 w 986"/>
              <a:gd name="T19" fmla="*/ 33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6" h="986">
                <a:moveTo>
                  <a:pt x="493" y="986"/>
                </a:moveTo>
                <a:cubicBezTo>
                  <a:pt x="221" y="986"/>
                  <a:pt x="0" y="765"/>
                  <a:pt x="0" y="493"/>
                </a:cubicBezTo>
                <a:cubicBezTo>
                  <a:pt x="0" y="221"/>
                  <a:pt x="221" y="0"/>
                  <a:pt x="493" y="0"/>
                </a:cubicBezTo>
                <a:cubicBezTo>
                  <a:pt x="765" y="0"/>
                  <a:pt x="986" y="221"/>
                  <a:pt x="986" y="493"/>
                </a:cubicBezTo>
                <a:cubicBezTo>
                  <a:pt x="986" y="765"/>
                  <a:pt x="765" y="986"/>
                  <a:pt x="493" y="986"/>
                </a:cubicBezTo>
                <a:close/>
                <a:moveTo>
                  <a:pt x="493" y="33"/>
                </a:moveTo>
                <a:cubicBezTo>
                  <a:pt x="239" y="33"/>
                  <a:pt x="33" y="239"/>
                  <a:pt x="33" y="493"/>
                </a:cubicBezTo>
                <a:cubicBezTo>
                  <a:pt x="33" y="747"/>
                  <a:pt x="239" y="953"/>
                  <a:pt x="493" y="953"/>
                </a:cubicBezTo>
                <a:cubicBezTo>
                  <a:pt x="747" y="953"/>
                  <a:pt x="953" y="747"/>
                  <a:pt x="953" y="493"/>
                </a:cubicBezTo>
                <a:cubicBezTo>
                  <a:pt x="953" y="239"/>
                  <a:pt x="747" y="33"/>
                  <a:pt x="493" y="33"/>
                </a:cubicBezTo>
                <a:close/>
              </a:path>
            </a:pathLst>
          </a:custGeom>
          <a:solidFill>
            <a:schemeClr val="bg1">
              <a:alpha val="10000"/>
            </a:schemeClr>
          </a:solidFill>
          <a:ln>
            <a:noFill/>
          </a:ln>
        </p:spPr>
        <p:txBody>
          <a:bodyPr vert="horz" wrap="square" lIns="91440" tIns="45720" rIns="91440" bIns="45720" numCol="1" anchor="t" anchorCtr="0" compatLnSpc="1"/>
          <a:lstStyle/>
          <a:p>
            <a:endParaRPr lang="en-US"/>
          </a:p>
        </p:txBody>
      </p:sp>
      <p:sp>
        <p:nvSpPr>
          <p:cNvPr id="15" name="Freeform 256"/>
          <p:cNvSpPr>
            <a:spLocks noEditPoints="1"/>
          </p:cNvSpPr>
          <p:nvPr/>
        </p:nvSpPr>
        <p:spPr bwMode="auto">
          <a:xfrm>
            <a:off x="5002393" y="2152798"/>
            <a:ext cx="2262279" cy="2262279"/>
          </a:xfrm>
          <a:custGeom>
            <a:avLst/>
            <a:gdLst>
              <a:gd name="T0" fmla="*/ 354 w 708"/>
              <a:gd name="T1" fmla="*/ 708 h 708"/>
              <a:gd name="T2" fmla="*/ 0 w 708"/>
              <a:gd name="T3" fmla="*/ 354 h 708"/>
              <a:gd name="T4" fmla="*/ 354 w 708"/>
              <a:gd name="T5" fmla="*/ 0 h 708"/>
              <a:gd name="T6" fmla="*/ 708 w 708"/>
              <a:gd name="T7" fmla="*/ 354 h 708"/>
              <a:gd name="T8" fmla="*/ 354 w 708"/>
              <a:gd name="T9" fmla="*/ 708 h 708"/>
              <a:gd name="T10" fmla="*/ 354 w 708"/>
              <a:gd name="T11" fmla="*/ 33 h 708"/>
              <a:gd name="T12" fmla="*/ 33 w 708"/>
              <a:gd name="T13" fmla="*/ 354 h 708"/>
              <a:gd name="T14" fmla="*/ 354 w 708"/>
              <a:gd name="T15" fmla="*/ 675 h 708"/>
              <a:gd name="T16" fmla="*/ 675 w 708"/>
              <a:gd name="T17" fmla="*/ 354 h 708"/>
              <a:gd name="T18" fmla="*/ 354 w 708"/>
              <a:gd name="T19" fmla="*/ 33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8" h="708">
                <a:moveTo>
                  <a:pt x="354" y="708"/>
                </a:moveTo>
                <a:cubicBezTo>
                  <a:pt x="159" y="708"/>
                  <a:pt x="0" y="549"/>
                  <a:pt x="0" y="354"/>
                </a:cubicBezTo>
                <a:cubicBezTo>
                  <a:pt x="0" y="159"/>
                  <a:pt x="159" y="0"/>
                  <a:pt x="354" y="0"/>
                </a:cubicBezTo>
                <a:cubicBezTo>
                  <a:pt x="549" y="0"/>
                  <a:pt x="708" y="159"/>
                  <a:pt x="708" y="354"/>
                </a:cubicBezTo>
                <a:cubicBezTo>
                  <a:pt x="708" y="549"/>
                  <a:pt x="549" y="708"/>
                  <a:pt x="354" y="708"/>
                </a:cubicBezTo>
                <a:close/>
                <a:moveTo>
                  <a:pt x="354" y="33"/>
                </a:moveTo>
                <a:cubicBezTo>
                  <a:pt x="177" y="33"/>
                  <a:pt x="33" y="177"/>
                  <a:pt x="33" y="354"/>
                </a:cubicBezTo>
                <a:cubicBezTo>
                  <a:pt x="33" y="531"/>
                  <a:pt x="177" y="675"/>
                  <a:pt x="354" y="675"/>
                </a:cubicBezTo>
                <a:cubicBezTo>
                  <a:pt x="531" y="675"/>
                  <a:pt x="675" y="531"/>
                  <a:pt x="675" y="354"/>
                </a:cubicBezTo>
                <a:cubicBezTo>
                  <a:pt x="675" y="177"/>
                  <a:pt x="531" y="33"/>
                  <a:pt x="354" y="33"/>
                </a:cubicBezTo>
                <a:close/>
              </a:path>
            </a:pathLst>
          </a:custGeom>
          <a:solidFill>
            <a:schemeClr val="bg1">
              <a:alpha val="10000"/>
            </a:schemeClr>
          </a:solidFill>
          <a:ln>
            <a:noFill/>
          </a:ln>
        </p:spPr>
        <p:txBody>
          <a:bodyPr vert="horz" wrap="square" lIns="91440" tIns="45720" rIns="91440" bIns="45720" numCol="1" anchor="t" anchorCtr="0" compatLnSpc="1"/>
          <a:lstStyle/>
          <a:p>
            <a:endParaRPr lang="en-US"/>
          </a:p>
        </p:txBody>
      </p:sp>
      <p:sp>
        <p:nvSpPr>
          <p:cNvPr id="20" name="Freeform 252"/>
          <p:cNvSpPr/>
          <p:nvPr/>
        </p:nvSpPr>
        <p:spPr bwMode="auto">
          <a:xfrm>
            <a:off x="5031151" y="3999687"/>
            <a:ext cx="655038" cy="546398"/>
          </a:xfrm>
          <a:custGeom>
            <a:avLst/>
            <a:gdLst>
              <a:gd name="T0" fmla="*/ 0 w 205"/>
              <a:gd name="T1" fmla="*/ 0 h 171"/>
              <a:gd name="T2" fmla="*/ 71 w 205"/>
              <a:gd name="T3" fmla="*/ 19 h 171"/>
              <a:gd name="T4" fmla="*/ 53 w 205"/>
              <a:gd name="T5" fmla="*/ 35 h 171"/>
              <a:gd name="T6" fmla="*/ 205 w 205"/>
              <a:gd name="T7" fmla="*/ 141 h 171"/>
              <a:gd name="T8" fmla="*/ 194 w 205"/>
              <a:gd name="T9" fmla="*/ 171 h 171"/>
              <a:gd name="T10" fmla="*/ 28 w 205"/>
              <a:gd name="T11" fmla="*/ 57 h 171"/>
              <a:gd name="T12" fmla="*/ 10 w 205"/>
              <a:gd name="T13" fmla="*/ 73 h 171"/>
              <a:gd name="T14" fmla="*/ 0 w 205"/>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171">
                <a:moveTo>
                  <a:pt x="0" y="0"/>
                </a:moveTo>
                <a:cubicBezTo>
                  <a:pt x="71" y="19"/>
                  <a:pt x="71" y="19"/>
                  <a:pt x="71" y="19"/>
                </a:cubicBezTo>
                <a:cubicBezTo>
                  <a:pt x="53" y="35"/>
                  <a:pt x="53" y="35"/>
                  <a:pt x="53" y="35"/>
                </a:cubicBezTo>
                <a:cubicBezTo>
                  <a:pt x="94" y="82"/>
                  <a:pt x="147" y="118"/>
                  <a:pt x="205" y="141"/>
                </a:cubicBezTo>
                <a:cubicBezTo>
                  <a:pt x="194" y="171"/>
                  <a:pt x="194" y="171"/>
                  <a:pt x="194" y="171"/>
                </a:cubicBezTo>
                <a:cubicBezTo>
                  <a:pt x="130" y="147"/>
                  <a:pt x="73" y="108"/>
                  <a:pt x="28" y="57"/>
                </a:cubicBezTo>
                <a:cubicBezTo>
                  <a:pt x="10" y="73"/>
                  <a:pt x="10" y="73"/>
                  <a:pt x="10" y="73"/>
                </a:cubicBezTo>
                <a:lnTo>
                  <a:pt x="0" y="0"/>
                </a:lnTo>
                <a:close/>
              </a:path>
            </a:pathLst>
          </a:custGeom>
          <a:gradFill flip="none" rotWithShape="1">
            <a:gsLst>
              <a:gs pos="0">
                <a:schemeClr val="tx1">
                  <a:lumMod val="75000"/>
                  <a:lumOff val="25000"/>
                  <a:alpha val="24000"/>
                </a:schemeClr>
              </a:gs>
              <a:gs pos="100000">
                <a:schemeClr val="tx1">
                  <a:lumMod val="85000"/>
                  <a:lumOff val="15000"/>
                  <a:alpha val="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1" name="Freeform 253"/>
          <p:cNvSpPr/>
          <p:nvPr/>
        </p:nvSpPr>
        <p:spPr bwMode="auto">
          <a:xfrm>
            <a:off x="6849283" y="3731282"/>
            <a:ext cx="546398" cy="655038"/>
          </a:xfrm>
          <a:custGeom>
            <a:avLst/>
            <a:gdLst>
              <a:gd name="T0" fmla="*/ 0 w 171"/>
              <a:gd name="T1" fmla="*/ 205 h 205"/>
              <a:gd name="T2" fmla="*/ 19 w 171"/>
              <a:gd name="T3" fmla="*/ 134 h 205"/>
              <a:gd name="T4" fmla="*/ 35 w 171"/>
              <a:gd name="T5" fmla="*/ 152 h 205"/>
              <a:gd name="T6" fmla="*/ 141 w 171"/>
              <a:gd name="T7" fmla="*/ 0 h 205"/>
              <a:gd name="T8" fmla="*/ 171 w 171"/>
              <a:gd name="T9" fmla="*/ 12 h 205"/>
              <a:gd name="T10" fmla="*/ 57 w 171"/>
              <a:gd name="T11" fmla="*/ 177 h 205"/>
              <a:gd name="T12" fmla="*/ 73 w 171"/>
              <a:gd name="T13" fmla="*/ 195 h 205"/>
              <a:gd name="T14" fmla="*/ 0 w 171"/>
              <a:gd name="T15" fmla="*/ 205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205">
                <a:moveTo>
                  <a:pt x="0" y="205"/>
                </a:moveTo>
                <a:cubicBezTo>
                  <a:pt x="19" y="134"/>
                  <a:pt x="19" y="134"/>
                  <a:pt x="19" y="134"/>
                </a:cubicBezTo>
                <a:cubicBezTo>
                  <a:pt x="35" y="152"/>
                  <a:pt x="35" y="152"/>
                  <a:pt x="35" y="152"/>
                </a:cubicBezTo>
                <a:cubicBezTo>
                  <a:pt x="82" y="111"/>
                  <a:pt x="118" y="58"/>
                  <a:pt x="141" y="0"/>
                </a:cubicBezTo>
                <a:cubicBezTo>
                  <a:pt x="171" y="12"/>
                  <a:pt x="171" y="12"/>
                  <a:pt x="171" y="12"/>
                </a:cubicBezTo>
                <a:cubicBezTo>
                  <a:pt x="147" y="75"/>
                  <a:pt x="108" y="132"/>
                  <a:pt x="57" y="177"/>
                </a:cubicBezTo>
                <a:cubicBezTo>
                  <a:pt x="73" y="195"/>
                  <a:pt x="73" y="195"/>
                  <a:pt x="73" y="195"/>
                </a:cubicBezTo>
                <a:lnTo>
                  <a:pt x="0" y="205"/>
                </a:lnTo>
                <a:close/>
              </a:path>
            </a:pathLst>
          </a:custGeom>
          <a:gradFill flip="none" rotWithShape="1">
            <a:gsLst>
              <a:gs pos="0">
                <a:schemeClr val="tx1">
                  <a:lumMod val="75000"/>
                  <a:lumOff val="25000"/>
                  <a:alpha val="24000"/>
                </a:schemeClr>
              </a:gs>
              <a:gs pos="100000">
                <a:schemeClr val="tx1">
                  <a:lumMod val="85000"/>
                  <a:lumOff val="15000"/>
                  <a:alpha val="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22" name="Freeform 254"/>
          <p:cNvSpPr/>
          <p:nvPr/>
        </p:nvSpPr>
        <p:spPr bwMode="auto">
          <a:xfrm>
            <a:off x="6580876" y="2021792"/>
            <a:ext cx="655038" cy="546398"/>
          </a:xfrm>
          <a:custGeom>
            <a:avLst/>
            <a:gdLst>
              <a:gd name="T0" fmla="*/ 205 w 205"/>
              <a:gd name="T1" fmla="*/ 171 h 171"/>
              <a:gd name="T2" fmla="*/ 134 w 205"/>
              <a:gd name="T3" fmla="*/ 152 h 171"/>
              <a:gd name="T4" fmla="*/ 152 w 205"/>
              <a:gd name="T5" fmla="*/ 136 h 171"/>
              <a:gd name="T6" fmla="*/ 0 w 205"/>
              <a:gd name="T7" fmla="*/ 30 h 171"/>
              <a:gd name="T8" fmla="*/ 11 w 205"/>
              <a:gd name="T9" fmla="*/ 0 h 171"/>
              <a:gd name="T10" fmla="*/ 177 w 205"/>
              <a:gd name="T11" fmla="*/ 114 h 171"/>
              <a:gd name="T12" fmla="*/ 195 w 205"/>
              <a:gd name="T13" fmla="*/ 98 h 171"/>
              <a:gd name="T14" fmla="*/ 205 w 205"/>
              <a:gd name="T15" fmla="*/ 171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171">
                <a:moveTo>
                  <a:pt x="205" y="171"/>
                </a:moveTo>
                <a:cubicBezTo>
                  <a:pt x="134" y="152"/>
                  <a:pt x="134" y="152"/>
                  <a:pt x="134" y="152"/>
                </a:cubicBezTo>
                <a:cubicBezTo>
                  <a:pt x="152" y="136"/>
                  <a:pt x="152" y="136"/>
                  <a:pt x="152" y="136"/>
                </a:cubicBezTo>
                <a:cubicBezTo>
                  <a:pt x="111" y="89"/>
                  <a:pt x="58" y="53"/>
                  <a:pt x="0" y="30"/>
                </a:cubicBezTo>
                <a:cubicBezTo>
                  <a:pt x="11" y="0"/>
                  <a:pt x="11" y="0"/>
                  <a:pt x="11" y="0"/>
                </a:cubicBezTo>
                <a:cubicBezTo>
                  <a:pt x="75" y="24"/>
                  <a:pt x="132" y="63"/>
                  <a:pt x="177" y="114"/>
                </a:cubicBezTo>
                <a:cubicBezTo>
                  <a:pt x="195" y="98"/>
                  <a:pt x="195" y="98"/>
                  <a:pt x="195" y="98"/>
                </a:cubicBezTo>
                <a:lnTo>
                  <a:pt x="205" y="171"/>
                </a:lnTo>
                <a:close/>
              </a:path>
            </a:pathLst>
          </a:custGeom>
          <a:gradFill flip="none" rotWithShape="1">
            <a:gsLst>
              <a:gs pos="0">
                <a:schemeClr val="tx1">
                  <a:lumMod val="75000"/>
                  <a:lumOff val="25000"/>
                  <a:alpha val="24000"/>
                </a:schemeClr>
              </a:gs>
              <a:gs pos="100000">
                <a:schemeClr val="tx1">
                  <a:lumMod val="85000"/>
                  <a:lumOff val="15000"/>
                  <a:alpha val="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lt1"/>
              </a:solidFill>
            </a:endParaRPr>
          </a:p>
        </p:txBody>
      </p:sp>
      <p:sp>
        <p:nvSpPr>
          <p:cNvPr id="29" name="Freeform 259"/>
          <p:cNvSpPr>
            <a:spLocks noEditPoints="1"/>
          </p:cNvSpPr>
          <p:nvPr/>
        </p:nvSpPr>
        <p:spPr bwMode="auto">
          <a:xfrm>
            <a:off x="5481689" y="3907024"/>
            <a:ext cx="1303686" cy="1303685"/>
          </a:xfrm>
          <a:custGeom>
            <a:avLst/>
            <a:gdLst>
              <a:gd name="T0" fmla="*/ 45 w 408"/>
              <a:gd name="T1" fmla="*/ 270 h 408"/>
              <a:gd name="T2" fmla="*/ 51 w 408"/>
              <a:gd name="T3" fmla="*/ 281 h 408"/>
              <a:gd name="T4" fmla="*/ 40 w 408"/>
              <a:gd name="T5" fmla="*/ 328 h 408"/>
              <a:gd name="T6" fmla="*/ 92 w 408"/>
              <a:gd name="T7" fmla="*/ 334 h 408"/>
              <a:gd name="T8" fmla="*/ 100 w 408"/>
              <a:gd name="T9" fmla="*/ 382 h 408"/>
              <a:gd name="T10" fmla="*/ 150 w 408"/>
              <a:gd name="T11" fmla="*/ 367 h 408"/>
              <a:gd name="T12" fmla="*/ 152 w 408"/>
              <a:gd name="T13" fmla="*/ 403 h 408"/>
              <a:gd name="T14" fmla="*/ 191 w 408"/>
              <a:gd name="T15" fmla="*/ 375 h 408"/>
              <a:gd name="T16" fmla="*/ 217 w 408"/>
              <a:gd name="T17" fmla="*/ 375 h 408"/>
              <a:gd name="T18" fmla="*/ 256 w 408"/>
              <a:gd name="T19" fmla="*/ 403 h 408"/>
              <a:gd name="T20" fmla="*/ 270 w 408"/>
              <a:gd name="T21" fmla="*/ 363 h 408"/>
              <a:gd name="T22" fmla="*/ 308 w 408"/>
              <a:gd name="T23" fmla="*/ 382 h 408"/>
              <a:gd name="T24" fmla="*/ 316 w 408"/>
              <a:gd name="T25" fmla="*/ 334 h 408"/>
              <a:gd name="T26" fmla="*/ 334 w 408"/>
              <a:gd name="T27" fmla="*/ 316 h 408"/>
              <a:gd name="T28" fmla="*/ 382 w 408"/>
              <a:gd name="T29" fmla="*/ 308 h 408"/>
              <a:gd name="T30" fmla="*/ 357 w 408"/>
              <a:gd name="T31" fmla="*/ 281 h 408"/>
              <a:gd name="T32" fmla="*/ 403 w 408"/>
              <a:gd name="T33" fmla="*/ 256 h 408"/>
              <a:gd name="T34" fmla="*/ 375 w 408"/>
              <a:gd name="T35" fmla="*/ 217 h 408"/>
              <a:gd name="T36" fmla="*/ 408 w 408"/>
              <a:gd name="T37" fmla="*/ 176 h 408"/>
              <a:gd name="T38" fmla="*/ 367 w 408"/>
              <a:gd name="T39" fmla="*/ 150 h 408"/>
              <a:gd name="T40" fmla="*/ 363 w 408"/>
              <a:gd name="T41" fmla="*/ 138 h 408"/>
              <a:gd name="T42" fmla="*/ 357 w 408"/>
              <a:gd name="T43" fmla="*/ 127 h 408"/>
              <a:gd name="T44" fmla="*/ 368 w 408"/>
              <a:gd name="T45" fmla="*/ 80 h 408"/>
              <a:gd name="T46" fmla="*/ 316 w 408"/>
              <a:gd name="T47" fmla="*/ 74 h 408"/>
              <a:gd name="T48" fmla="*/ 308 w 408"/>
              <a:gd name="T49" fmla="*/ 26 h 408"/>
              <a:gd name="T50" fmla="*/ 258 w 408"/>
              <a:gd name="T51" fmla="*/ 41 h 408"/>
              <a:gd name="T52" fmla="*/ 256 w 408"/>
              <a:gd name="T53" fmla="*/ 5 h 408"/>
              <a:gd name="T54" fmla="*/ 217 w 408"/>
              <a:gd name="T55" fmla="*/ 33 h 408"/>
              <a:gd name="T56" fmla="*/ 191 w 408"/>
              <a:gd name="T57" fmla="*/ 33 h 408"/>
              <a:gd name="T58" fmla="*/ 152 w 408"/>
              <a:gd name="T59" fmla="*/ 5 h 408"/>
              <a:gd name="T60" fmla="*/ 138 w 408"/>
              <a:gd name="T61" fmla="*/ 45 h 408"/>
              <a:gd name="T62" fmla="*/ 100 w 408"/>
              <a:gd name="T63" fmla="*/ 26 h 408"/>
              <a:gd name="T64" fmla="*/ 92 w 408"/>
              <a:gd name="T65" fmla="*/ 74 h 408"/>
              <a:gd name="T66" fmla="*/ 74 w 408"/>
              <a:gd name="T67" fmla="*/ 92 h 408"/>
              <a:gd name="T68" fmla="*/ 26 w 408"/>
              <a:gd name="T69" fmla="*/ 100 h 408"/>
              <a:gd name="T70" fmla="*/ 51 w 408"/>
              <a:gd name="T71" fmla="*/ 127 h 408"/>
              <a:gd name="T72" fmla="*/ 5 w 408"/>
              <a:gd name="T73" fmla="*/ 152 h 408"/>
              <a:gd name="T74" fmla="*/ 33 w 408"/>
              <a:gd name="T75" fmla="*/ 191 h 408"/>
              <a:gd name="T76" fmla="*/ 0 w 408"/>
              <a:gd name="T77" fmla="*/ 232 h 408"/>
              <a:gd name="T78" fmla="*/ 41 w 408"/>
              <a:gd name="T79" fmla="*/ 258 h 408"/>
              <a:gd name="T80" fmla="*/ 152 w 408"/>
              <a:gd name="T81" fmla="*/ 80 h 408"/>
              <a:gd name="T82" fmla="*/ 256 w 408"/>
              <a:gd name="T83" fmla="*/ 329 h 408"/>
              <a:gd name="T84" fmla="*/ 152 w 408"/>
              <a:gd name="T85" fmla="*/ 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8" h="408">
                <a:moveTo>
                  <a:pt x="41" y="258"/>
                </a:moveTo>
                <a:cubicBezTo>
                  <a:pt x="42" y="262"/>
                  <a:pt x="44" y="266"/>
                  <a:pt x="45" y="270"/>
                </a:cubicBezTo>
                <a:cubicBezTo>
                  <a:pt x="47" y="274"/>
                  <a:pt x="49" y="278"/>
                  <a:pt x="51" y="281"/>
                </a:cubicBezTo>
                <a:cubicBezTo>
                  <a:pt x="51" y="281"/>
                  <a:pt x="51" y="281"/>
                  <a:pt x="51" y="281"/>
                </a:cubicBezTo>
                <a:cubicBezTo>
                  <a:pt x="26" y="308"/>
                  <a:pt x="26" y="308"/>
                  <a:pt x="26" y="308"/>
                </a:cubicBezTo>
                <a:cubicBezTo>
                  <a:pt x="30" y="315"/>
                  <a:pt x="35" y="322"/>
                  <a:pt x="40" y="328"/>
                </a:cubicBezTo>
                <a:cubicBezTo>
                  <a:pt x="74" y="316"/>
                  <a:pt x="74" y="316"/>
                  <a:pt x="74" y="316"/>
                </a:cubicBezTo>
                <a:cubicBezTo>
                  <a:pt x="79" y="323"/>
                  <a:pt x="86" y="329"/>
                  <a:pt x="92" y="334"/>
                </a:cubicBezTo>
                <a:cubicBezTo>
                  <a:pt x="80" y="368"/>
                  <a:pt x="80" y="368"/>
                  <a:pt x="80" y="368"/>
                </a:cubicBezTo>
                <a:cubicBezTo>
                  <a:pt x="86" y="373"/>
                  <a:pt x="93" y="378"/>
                  <a:pt x="100" y="382"/>
                </a:cubicBezTo>
                <a:cubicBezTo>
                  <a:pt x="127" y="357"/>
                  <a:pt x="127" y="357"/>
                  <a:pt x="127" y="357"/>
                </a:cubicBezTo>
                <a:cubicBezTo>
                  <a:pt x="134" y="361"/>
                  <a:pt x="142" y="364"/>
                  <a:pt x="150" y="367"/>
                </a:cubicBezTo>
                <a:cubicBezTo>
                  <a:pt x="150" y="367"/>
                  <a:pt x="150" y="367"/>
                  <a:pt x="150" y="367"/>
                </a:cubicBezTo>
                <a:cubicBezTo>
                  <a:pt x="152" y="403"/>
                  <a:pt x="152" y="403"/>
                  <a:pt x="152" y="403"/>
                </a:cubicBezTo>
                <a:cubicBezTo>
                  <a:pt x="160" y="405"/>
                  <a:pt x="168" y="407"/>
                  <a:pt x="176" y="408"/>
                </a:cubicBezTo>
                <a:cubicBezTo>
                  <a:pt x="191" y="375"/>
                  <a:pt x="191" y="375"/>
                  <a:pt x="191" y="375"/>
                </a:cubicBezTo>
                <a:cubicBezTo>
                  <a:pt x="200" y="376"/>
                  <a:pt x="208" y="376"/>
                  <a:pt x="217" y="375"/>
                </a:cubicBezTo>
                <a:cubicBezTo>
                  <a:pt x="217" y="375"/>
                  <a:pt x="217" y="375"/>
                  <a:pt x="217" y="375"/>
                </a:cubicBezTo>
                <a:cubicBezTo>
                  <a:pt x="232" y="408"/>
                  <a:pt x="232" y="408"/>
                  <a:pt x="232" y="408"/>
                </a:cubicBezTo>
                <a:cubicBezTo>
                  <a:pt x="240" y="407"/>
                  <a:pt x="248" y="405"/>
                  <a:pt x="256" y="403"/>
                </a:cubicBezTo>
                <a:cubicBezTo>
                  <a:pt x="258" y="367"/>
                  <a:pt x="258" y="367"/>
                  <a:pt x="258" y="367"/>
                </a:cubicBezTo>
                <a:cubicBezTo>
                  <a:pt x="262" y="366"/>
                  <a:pt x="266" y="364"/>
                  <a:pt x="270" y="363"/>
                </a:cubicBezTo>
                <a:cubicBezTo>
                  <a:pt x="274" y="361"/>
                  <a:pt x="278" y="359"/>
                  <a:pt x="281" y="357"/>
                </a:cubicBezTo>
                <a:cubicBezTo>
                  <a:pt x="308" y="382"/>
                  <a:pt x="308" y="382"/>
                  <a:pt x="308" y="382"/>
                </a:cubicBezTo>
                <a:cubicBezTo>
                  <a:pt x="315" y="378"/>
                  <a:pt x="322" y="373"/>
                  <a:pt x="328" y="368"/>
                </a:cubicBezTo>
                <a:cubicBezTo>
                  <a:pt x="316" y="334"/>
                  <a:pt x="316" y="334"/>
                  <a:pt x="316" y="334"/>
                </a:cubicBezTo>
                <a:cubicBezTo>
                  <a:pt x="323" y="329"/>
                  <a:pt x="329" y="323"/>
                  <a:pt x="334" y="316"/>
                </a:cubicBezTo>
                <a:cubicBezTo>
                  <a:pt x="334" y="316"/>
                  <a:pt x="334" y="316"/>
                  <a:pt x="334" y="316"/>
                </a:cubicBezTo>
                <a:cubicBezTo>
                  <a:pt x="368" y="328"/>
                  <a:pt x="368" y="328"/>
                  <a:pt x="368" y="328"/>
                </a:cubicBezTo>
                <a:cubicBezTo>
                  <a:pt x="373" y="322"/>
                  <a:pt x="378" y="315"/>
                  <a:pt x="382" y="308"/>
                </a:cubicBezTo>
                <a:cubicBezTo>
                  <a:pt x="357" y="281"/>
                  <a:pt x="357" y="281"/>
                  <a:pt x="357" y="281"/>
                </a:cubicBezTo>
                <a:cubicBezTo>
                  <a:pt x="357" y="281"/>
                  <a:pt x="357" y="281"/>
                  <a:pt x="357" y="281"/>
                </a:cubicBezTo>
                <a:cubicBezTo>
                  <a:pt x="361" y="274"/>
                  <a:pt x="364" y="266"/>
                  <a:pt x="367" y="258"/>
                </a:cubicBezTo>
                <a:cubicBezTo>
                  <a:pt x="403" y="256"/>
                  <a:pt x="403" y="256"/>
                  <a:pt x="403" y="256"/>
                </a:cubicBezTo>
                <a:cubicBezTo>
                  <a:pt x="405" y="248"/>
                  <a:pt x="407" y="240"/>
                  <a:pt x="408" y="232"/>
                </a:cubicBezTo>
                <a:cubicBezTo>
                  <a:pt x="375" y="217"/>
                  <a:pt x="375" y="217"/>
                  <a:pt x="375" y="217"/>
                </a:cubicBezTo>
                <a:cubicBezTo>
                  <a:pt x="376" y="208"/>
                  <a:pt x="376" y="200"/>
                  <a:pt x="375" y="191"/>
                </a:cubicBezTo>
                <a:cubicBezTo>
                  <a:pt x="408" y="176"/>
                  <a:pt x="408" y="176"/>
                  <a:pt x="408" y="176"/>
                </a:cubicBezTo>
                <a:cubicBezTo>
                  <a:pt x="407" y="168"/>
                  <a:pt x="405" y="160"/>
                  <a:pt x="403" y="152"/>
                </a:cubicBezTo>
                <a:cubicBezTo>
                  <a:pt x="367" y="150"/>
                  <a:pt x="367" y="150"/>
                  <a:pt x="367" y="150"/>
                </a:cubicBezTo>
                <a:cubicBezTo>
                  <a:pt x="367" y="150"/>
                  <a:pt x="367" y="150"/>
                  <a:pt x="367" y="150"/>
                </a:cubicBezTo>
                <a:cubicBezTo>
                  <a:pt x="366" y="146"/>
                  <a:pt x="364" y="142"/>
                  <a:pt x="363" y="138"/>
                </a:cubicBezTo>
                <a:cubicBezTo>
                  <a:pt x="361" y="134"/>
                  <a:pt x="359" y="131"/>
                  <a:pt x="357" y="127"/>
                </a:cubicBezTo>
                <a:cubicBezTo>
                  <a:pt x="357" y="127"/>
                  <a:pt x="357" y="127"/>
                  <a:pt x="357" y="127"/>
                </a:cubicBezTo>
                <a:cubicBezTo>
                  <a:pt x="382" y="100"/>
                  <a:pt x="382" y="100"/>
                  <a:pt x="382" y="100"/>
                </a:cubicBezTo>
                <a:cubicBezTo>
                  <a:pt x="378" y="93"/>
                  <a:pt x="373" y="86"/>
                  <a:pt x="368" y="80"/>
                </a:cubicBezTo>
                <a:cubicBezTo>
                  <a:pt x="334" y="92"/>
                  <a:pt x="334" y="92"/>
                  <a:pt x="334" y="92"/>
                </a:cubicBezTo>
                <a:cubicBezTo>
                  <a:pt x="329" y="85"/>
                  <a:pt x="322" y="79"/>
                  <a:pt x="316" y="74"/>
                </a:cubicBezTo>
                <a:cubicBezTo>
                  <a:pt x="328" y="40"/>
                  <a:pt x="328" y="40"/>
                  <a:pt x="328" y="40"/>
                </a:cubicBezTo>
                <a:cubicBezTo>
                  <a:pt x="322" y="35"/>
                  <a:pt x="315" y="30"/>
                  <a:pt x="308" y="26"/>
                </a:cubicBezTo>
                <a:cubicBezTo>
                  <a:pt x="281" y="51"/>
                  <a:pt x="281" y="51"/>
                  <a:pt x="281" y="51"/>
                </a:cubicBezTo>
                <a:cubicBezTo>
                  <a:pt x="274" y="47"/>
                  <a:pt x="266" y="44"/>
                  <a:pt x="258" y="41"/>
                </a:cubicBezTo>
                <a:cubicBezTo>
                  <a:pt x="258" y="41"/>
                  <a:pt x="258" y="41"/>
                  <a:pt x="258" y="41"/>
                </a:cubicBezTo>
                <a:cubicBezTo>
                  <a:pt x="256" y="5"/>
                  <a:pt x="256" y="5"/>
                  <a:pt x="256" y="5"/>
                </a:cubicBezTo>
                <a:cubicBezTo>
                  <a:pt x="248" y="3"/>
                  <a:pt x="240" y="1"/>
                  <a:pt x="232" y="0"/>
                </a:cubicBezTo>
                <a:cubicBezTo>
                  <a:pt x="217" y="33"/>
                  <a:pt x="217" y="33"/>
                  <a:pt x="217" y="33"/>
                </a:cubicBezTo>
                <a:cubicBezTo>
                  <a:pt x="208" y="32"/>
                  <a:pt x="200" y="32"/>
                  <a:pt x="191" y="33"/>
                </a:cubicBezTo>
                <a:cubicBezTo>
                  <a:pt x="191" y="33"/>
                  <a:pt x="191" y="33"/>
                  <a:pt x="191" y="33"/>
                </a:cubicBezTo>
                <a:cubicBezTo>
                  <a:pt x="176" y="0"/>
                  <a:pt x="176" y="0"/>
                  <a:pt x="176" y="0"/>
                </a:cubicBezTo>
                <a:cubicBezTo>
                  <a:pt x="168" y="1"/>
                  <a:pt x="160" y="3"/>
                  <a:pt x="152" y="5"/>
                </a:cubicBezTo>
                <a:cubicBezTo>
                  <a:pt x="150" y="41"/>
                  <a:pt x="150" y="41"/>
                  <a:pt x="150" y="41"/>
                </a:cubicBezTo>
                <a:cubicBezTo>
                  <a:pt x="146" y="42"/>
                  <a:pt x="142" y="44"/>
                  <a:pt x="138" y="45"/>
                </a:cubicBezTo>
                <a:cubicBezTo>
                  <a:pt x="134" y="47"/>
                  <a:pt x="130" y="49"/>
                  <a:pt x="127" y="51"/>
                </a:cubicBezTo>
                <a:cubicBezTo>
                  <a:pt x="100" y="26"/>
                  <a:pt x="100" y="26"/>
                  <a:pt x="100" y="26"/>
                </a:cubicBezTo>
                <a:cubicBezTo>
                  <a:pt x="93" y="30"/>
                  <a:pt x="86" y="35"/>
                  <a:pt x="80" y="40"/>
                </a:cubicBezTo>
                <a:cubicBezTo>
                  <a:pt x="92" y="74"/>
                  <a:pt x="92" y="74"/>
                  <a:pt x="92" y="74"/>
                </a:cubicBezTo>
                <a:cubicBezTo>
                  <a:pt x="85" y="80"/>
                  <a:pt x="79" y="86"/>
                  <a:pt x="74" y="92"/>
                </a:cubicBezTo>
                <a:cubicBezTo>
                  <a:pt x="74" y="92"/>
                  <a:pt x="74" y="92"/>
                  <a:pt x="74" y="92"/>
                </a:cubicBezTo>
                <a:cubicBezTo>
                  <a:pt x="40" y="80"/>
                  <a:pt x="40" y="80"/>
                  <a:pt x="40" y="80"/>
                </a:cubicBezTo>
                <a:cubicBezTo>
                  <a:pt x="35" y="86"/>
                  <a:pt x="30" y="93"/>
                  <a:pt x="26" y="100"/>
                </a:cubicBezTo>
                <a:cubicBezTo>
                  <a:pt x="51" y="127"/>
                  <a:pt x="51" y="127"/>
                  <a:pt x="51" y="127"/>
                </a:cubicBezTo>
                <a:cubicBezTo>
                  <a:pt x="51" y="127"/>
                  <a:pt x="51" y="127"/>
                  <a:pt x="51" y="127"/>
                </a:cubicBezTo>
                <a:cubicBezTo>
                  <a:pt x="47" y="134"/>
                  <a:pt x="44" y="142"/>
                  <a:pt x="41" y="150"/>
                </a:cubicBezTo>
                <a:cubicBezTo>
                  <a:pt x="5" y="152"/>
                  <a:pt x="5" y="152"/>
                  <a:pt x="5" y="152"/>
                </a:cubicBezTo>
                <a:cubicBezTo>
                  <a:pt x="3" y="160"/>
                  <a:pt x="1" y="168"/>
                  <a:pt x="0" y="176"/>
                </a:cubicBezTo>
                <a:cubicBezTo>
                  <a:pt x="33" y="191"/>
                  <a:pt x="33" y="191"/>
                  <a:pt x="33" y="191"/>
                </a:cubicBezTo>
                <a:cubicBezTo>
                  <a:pt x="32" y="200"/>
                  <a:pt x="32" y="208"/>
                  <a:pt x="33" y="217"/>
                </a:cubicBezTo>
                <a:cubicBezTo>
                  <a:pt x="0" y="232"/>
                  <a:pt x="0" y="232"/>
                  <a:pt x="0" y="232"/>
                </a:cubicBezTo>
                <a:cubicBezTo>
                  <a:pt x="1" y="240"/>
                  <a:pt x="3" y="248"/>
                  <a:pt x="5" y="256"/>
                </a:cubicBezTo>
                <a:cubicBezTo>
                  <a:pt x="41" y="258"/>
                  <a:pt x="41" y="258"/>
                  <a:pt x="41" y="258"/>
                </a:cubicBezTo>
                <a:cubicBezTo>
                  <a:pt x="41" y="258"/>
                  <a:pt x="41" y="258"/>
                  <a:pt x="41" y="258"/>
                </a:cubicBezTo>
                <a:close/>
                <a:moveTo>
                  <a:pt x="152" y="80"/>
                </a:moveTo>
                <a:cubicBezTo>
                  <a:pt x="221" y="51"/>
                  <a:pt x="300" y="84"/>
                  <a:pt x="329" y="152"/>
                </a:cubicBezTo>
                <a:cubicBezTo>
                  <a:pt x="357" y="221"/>
                  <a:pt x="324" y="300"/>
                  <a:pt x="256" y="329"/>
                </a:cubicBezTo>
                <a:cubicBezTo>
                  <a:pt x="187" y="357"/>
                  <a:pt x="108" y="324"/>
                  <a:pt x="79" y="256"/>
                </a:cubicBezTo>
                <a:cubicBezTo>
                  <a:pt x="51" y="187"/>
                  <a:pt x="84" y="108"/>
                  <a:pt x="152" y="80"/>
                </a:cubicBezTo>
                <a:close/>
              </a:path>
            </a:pathLst>
          </a:custGeom>
          <a:solidFill>
            <a:srgbClr val="475174"/>
          </a:solidFill>
          <a:ln>
            <a:noFill/>
          </a:ln>
        </p:spPr>
        <p:txBody>
          <a:bodyPr vert="horz" wrap="square" lIns="91440" tIns="45720" rIns="91440" bIns="45720" numCol="1" anchor="t" anchorCtr="0" compatLnSpc="1"/>
          <a:lstStyle/>
          <a:p>
            <a:endParaRPr lang="en-US">
              <a:solidFill>
                <a:schemeClr val="tx1"/>
              </a:solidFill>
            </a:endParaRPr>
          </a:p>
        </p:txBody>
      </p:sp>
      <p:sp>
        <p:nvSpPr>
          <p:cNvPr id="30" name="Freeform 261" descr="D:\51PPT模板网\51pptmoban.com\图片.jpg"/>
          <p:cNvSpPr>
            <a:spLocks noEditPoints="1"/>
          </p:cNvSpPr>
          <p:nvPr/>
        </p:nvSpPr>
        <p:spPr bwMode="auto">
          <a:xfrm>
            <a:off x="5954595" y="4347976"/>
            <a:ext cx="351485" cy="437757"/>
          </a:xfrm>
          <a:custGeom>
            <a:avLst/>
            <a:gdLst>
              <a:gd name="T0" fmla="*/ 158 w 220"/>
              <a:gd name="T1" fmla="*/ 78 h 274"/>
              <a:gd name="T2" fmla="*/ 38 w 220"/>
              <a:gd name="T3" fmla="*/ 78 h 274"/>
              <a:gd name="T4" fmla="*/ 38 w 220"/>
              <a:gd name="T5" fmla="*/ 96 h 274"/>
              <a:gd name="T6" fmla="*/ 158 w 220"/>
              <a:gd name="T7" fmla="*/ 96 h 274"/>
              <a:gd name="T8" fmla="*/ 158 w 220"/>
              <a:gd name="T9" fmla="*/ 78 h 274"/>
              <a:gd name="T10" fmla="*/ 158 w 220"/>
              <a:gd name="T11" fmla="*/ 44 h 274"/>
              <a:gd name="T12" fmla="*/ 38 w 220"/>
              <a:gd name="T13" fmla="*/ 44 h 274"/>
              <a:gd name="T14" fmla="*/ 38 w 220"/>
              <a:gd name="T15" fmla="*/ 62 h 274"/>
              <a:gd name="T16" fmla="*/ 158 w 220"/>
              <a:gd name="T17" fmla="*/ 62 h 274"/>
              <a:gd name="T18" fmla="*/ 158 w 220"/>
              <a:gd name="T19" fmla="*/ 44 h 274"/>
              <a:gd name="T20" fmla="*/ 158 w 220"/>
              <a:gd name="T21" fmla="*/ 112 h 274"/>
              <a:gd name="T22" fmla="*/ 38 w 220"/>
              <a:gd name="T23" fmla="*/ 112 h 274"/>
              <a:gd name="T24" fmla="*/ 38 w 220"/>
              <a:gd name="T25" fmla="*/ 130 h 274"/>
              <a:gd name="T26" fmla="*/ 158 w 220"/>
              <a:gd name="T27" fmla="*/ 130 h 274"/>
              <a:gd name="T28" fmla="*/ 158 w 220"/>
              <a:gd name="T29" fmla="*/ 112 h 274"/>
              <a:gd name="T30" fmla="*/ 194 w 220"/>
              <a:gd name="T31" fmla="*/ 24 h 274"/>
              <a:gd name="T32" fmla="*/ 194 w 220"/>
              <a:gd name="T33" fmla="*/ 0 h 274"/>
              <a:gd name="T34" fmla="*/ 0 w 220"/>
              <a:gd name="T35" fmla="*/ 0 h 274"/>
              <a:gd name="T36" fmla="*/ 0 w 220"/>
              <a:gd name="T37" fmla="*/ 250 h 274"/>
              <a:gd name="T38" fmla="*/ 26 w 220"/>
              <a:gd name="T39" fmla="*/ 250 h 274"/>
              <a:gd name="T40" fmla="*/ 26 w 220"/>
              <a:gd name="T41" fmla="*/ 274 h 274"/>
              <a:gd name="T42" fmla="*/ 220 w 220"/>
              <a:gd name="T43" fmla="*/ 274 h 274"/>
              <a:gd name="T44" fmla="*/ 220 w 220"/>
              <a:gd name="T45" fmla="*/ 24 h 274"/>
              <a:gd name="T46" fmla="*/ 194 w 220"/>
              <a:gd name="T47" fmla="*/ 24 h 274"/>
              <a:gd name="T48" fmla="*/ 14 w 220"/>
              <a:gd name="T49" fmla="*/ 236 h 274"/>
              <a:gd name="T50" fmla="*/ 14 w 220"/>
              <a:gd name="T51" fmla="*/ 12 h 274"/>
              <a:gd name="T52" fmla="*/ 182 w 220"/>
              <a:gd name="T53" fmla="*/ 12 h 274"/>
              <a:gd name="T54" fmla="*/ 182 w 220"/>
              <a:gd name="T55" fmla="*/ 180 h 274"/>
              <a:gd name="T56" fmla="*/ 124 w 220"/>
              <a:gd name="T57" fmla="*/ 180 h 274"/>
              <a:gd name="T58" fmla="*/ 124 w 220"/>
              <a:gd name="T59" fmla="*/ 236 h 274"/>
              <a:gd name="T60" fmla="*/ 14 w 220"/>
              <a:gd name="T61" fmla="*/ 236 h 274"/>
              <a:gd name="T62" fmla="*/ 206 w 220"/>
              <a:gd name="T63" fmla="*/ 262 h 274"/>
              <a:gd name="T64" fmla="*/ 38 w 220"/>
              <a:gd name="T65" fmla="*/ 262 h 274"/>
              <a:gd name="T66" fmla="*/ 38 w 220"/>
              <a:gd name="T67" fmla="*/ 250 h 274"/>
              <a:gd name="T68" fmla="*/ 130 w 220"/>
              <a:gd name="T69" fmla="*/ 250 h 274"/>
              <a:gd name="T70" fmla="*/ 194 w 220"/>
              <a:gd name="T71" fmla="*/ 186 h 274"/>
              <a:gd name="T72" fmla="*/ 194 w 220"/>
              <a:gd name="T73" fmla="*/ 38 h 274"/>
              <a:gd name="T74" fmla="*/ 206 w 220"/>
              <a:gd name="T75" fmla="*/ 38 h 274"/>
              <a:gd name="T76" fmla="*/ 206 w 220"/>
              <a:gd name="T77" fmla="*/ 262 h 274"/>
              <a:gd name="T78" fmla="*/ 38 w 220"/>
              <a:gd name="T79" fmla="*/ 162 h 274"/>
              <a:gd name="T80" fmla="*/ 98 w 220"/>
              <a:gd name="T81" fmla="*/ 162 h 274"/>
              <a:gd name="T82" fmla="*/ 98 w 220"/>
              <a:gd name="T83" fmla="*/ 146 h 274"/>
              <a:gd name="T84" fmla="*/ 38 w 220"/>
              <a:gd name="T85" fmla="*/ 146 h 274"/>
              <a:gd name="T86" fmla="*/ 38 w 220"/>
              <a:gd name="T87" fmla="*/ 16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74">
                <a:moveTo>
                  <a:pt x="158" y="78"/>
                </a:moveTo>
                <a:lnTo>
                  <a:pt x="38" y="78"/>
                </a:lnTo>
                <a:lnTo>
                  <a:pt x="38" y="96"/>
                </a:lnTo>
                <a:lnTo>
                  <a:pt x="158" y="96"/>
                </a:lnTo>
                <a:lnTo>
                  <a:pt x="158" y="78"/>
                </a:lnTo>
                <a:close/>
                <a:moveTo>
                  <a:pt x="158" y="44"/>
                </a:moveTo>
                <a:lnTo>
                  <a:pt x="38" y="44"/>
                </a:lnTo>
                <a:lnTo>
                  <a:pt x="38" y="62"/>
                </a:lnTo>
                <a:lnTo>
                  <a:pt x="158" y="62"/>
                </a:lnTo>
                <a:lnTo>
                  <a:pt x="158" y="44"/>
                </a:lnTo>
                <a:close/>
                <a:moveTo>
                  <a:pt x="158" y="112"/>
                </a:moveTo>
                <a:lnTo>
                  <a:pt x="38" y="112"/>
                </a:lnTo>
                <a:lnTo>
                  <a:pt x="38" y="130"/>
                </a:lnTo>
                <a:lnTo>
                  <a:pt x="158" y="130"/>
                </a:lnTo>
                <a:lnTo>
                  <a:pt x="158" y="112"/>
                </a:lnTo>
                <a:close/>
                <a:moveTo>
                  <a:pt x="194" y="24"/>
                </a:moveTo>
                <a:lnTo>
                  <a:pt x="194" y="0"/>
                </a:lnTo>
                <a:lnTo>
                  <a:pt x="0" y="0"/>
                </a:lnTo>
                <a:lnTo>
                  <a:pt x="0" y="250"/>
                </a:lnTo>
                <a:lnTo>
                  <a:pt x="26" y="250"/>
                </a:lnTo>
                <a:lnTo>
                  <a:pt x="26" y="274"/>
                </a:lnTo>
                <a:lnTo>
                  <a:pt x="220" y="274"/>
                </a:lnTo>
                <a:lnTo>
                  <a:pt x="220" y="24"/>
                </a:lnTo>
                <a:lnTo>
                  <a:pt x="194" y="24"/>
                </a:lnTo>
                <a:close/>
                <a:moveTo>
                  <a:pt x="14" y="236"/>
                </a:moveTo>
                <a:lnTo>
                  <a:pt x="14" y="12"/>
                </a:lnTo>
                <a:lnTo>
                  <a:pt x="182" y="12"/>
                </a:lnTo>
                <a:lnTo>
                  <a:pt x="182" y="180"/>
                </a:lnTo>
                <a:lnTo>
                  <a:pt x="124" y="180"/>
                </a:lnTo>
                <a:lnTo>
                  <a:pt x="124" y="236"/>
                </a:lnTo>
                <a:lnTo>
                  <a:pt x="14" y="236"/>
                </a:lnTo>
                <a:close/>
                <a:moveTo>
                  <a:pt x="206" y="262"/>
                </a:moveTo>
                <a:lnTo>
                  <a:pt x="38" y="262"/>
                </a:lnTo>
                <a:lnTo>
                  <a:pt x="38" y="250"/>
                </a:lnTo>
                <a:lnTo>
                  <a:pt x="130" y="250"/>
                </a:lnTo>
                <a:lnTo>
                  <a:pt x="194" y="186"/>
                </a:lnTo>
                <a:lnTo>
                  <a:pt x="194" y="38"/>
                </a:lnTo>
                <a:lnTo>
                  <a:pt x="206" y="38"/>
                </a:lnTo>
                <a:lnTo>
                  <a:pt x="206" y="262"/>
                </a:lnTo>
                <a:close/>
                <a:moveTo>
                  <a:pt x="38" y="162"/>
                </a:moveTo>
                <a:lnTo>
                  <a:pt x="98" y="162"/>
                </a:lnTo>
                <a:lnTo>
                  <a:pt x="98" y="146"/>
                </a:lnTo>
                <a:lnTo>
                  <a:pt x="38" y="146"/>
                </a:lnTo>
                <a:lnTo>
                  <a:pt x="38" y="162"/>
                </a:ln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31" name="Freeform 262"/>
          <p:cNvSpPr>
            <a:spLocks noEditPoints="1"/>
          </p:cNvSpPr>
          <p:nvPr/>
        </p:nvSpPr>
        <p:spPr bwMode="auto">
          <a:xfrm>
            <a:off x="5481689" y="1357167"/>
            <a:ext cx="1303686" cy="1303685"/>
          </a:xfrm>
          <a:custGeom>
            <a:avLst/>
            <a:gdLst>
              <a:gd name="T0" fmla="*/ 363 w 408"/>
              <a:gd name="T1" fmla="*/ 138 h 408"/>
              <a:gd name="T2" fmla="*/ 357 w 408"/>
              <a:gd name="T3" fmla="*/ 127 h 408"/>
              <a:gd name="T4" fmla="*/ 368 w 408"/>
              <a:gd name="T5" fmla="*/ 80 h 408"/>
              <a:gd name="T6" fmla="*/ 316 w 408"/>
              <a:gd name="T7" fmla="*/ 74 h 408"/>
              <a:gd name="T8" fmla="*/ 308 w 408"/>
              <a:gd name="T9" fmla="*/ 26 h 408"/>
              <a:gd name="T10" fmla="*/ 258 w 408"/>
              <a:gd name="T11" fmla="*/ 41 h 408"/>
              <a:gd name="T12" fmla="*/ 256 w 408"/>
              <a:gd name="T13" fmla="*/ 5 h 408"/>
              <a:gd name="T14" fmla="*/ 217 w 408"/>
              <a:gd name="T15" fmla="*/ 33 h 408"/>
              <a:gd name="T16" fmla="*/ 191 w 408"/>
              <a:gd name="T17" fmla="*/ 33 h 408"/>
              <a:gd name="T18" fmla="*/ 152 w 408"/>
              <a:gd name="T19" fmla="*/ 5 h 408"/>
              <a:gd name="T20" fmla="*/ 138 w 408"/>
              <a:gd name="T21" fmla="*/ 45 h 408"/>
              <a:gd name="T22" fmla="*/ 100 w 408"/>
              <a:gd name="T23" fmla="*/ 26 h 408"/>
              <a:gd name="T24" fmla="*/ 92 w 408"/>
              <a:gd name="T25" fmla="*/ 74 h 408"/>
              <a:gd name="T26" fmla="*/ 74 w 408"/>
              <a:gd name="T27" fmla="*/ 92 h 408"/>
              <a:gd name="T28" fmla="*/ 26 w 408"/>
              <a:gd name="T29" fmla="*/ 100 h 408"/>
              <a:gd name="T30" fmla="*/ 51 w 408"/>
              <a:gd name="T31" fmla="*/ 127 h 408"/>
              <a:gd name="T32" fmla="*/ 5 w 408"/>
              <a:gd name="T33" fmla="*/ 152 h 408"/>
              <a:gd name="T34" fmla="*/ 33 w 408"/>
              <a:gd name="T35" fmla="*/ 191 h 408"/>
              <a:gd name="T36" fmla="*/ 0 w 408"/>
              <a:gd name="T37" fmla="*/ 232 h 408"/>
              <a:gd name="T38" fmla="*/ 41 w 408"/>
              <a:gd name="T39" fmla="*/ 258 h 408"/>
              <a:gd name="T40" fmla="*/ 45 w 408"/>
              <a:gd name="T41" fmla="*/ 270 h 408"/>
              <a:gd name="T42" fmla="*/ 51 w 408"/>
              <a:gd name="T43" fmla="*/ 281 h 408"/>
              <a:gd name="T44" fmla="*/ 40 w 408"/>
              <a:gd name="T45" fmla="*/ 328 h 408"/>
              <a:gd name="T46" fmla="*/ 92 w 408"/>
              <a:gd name="T47" fmla="*/ 334 h 408"/>
              <a:gd name="T48" fmla="*/ 100 w 408"/>
              <a:gd name="T49" fmla="*/ 382 h 408"/>
              <a:gd name="T50" fmla="*/ 150 w 408"/>
              <a:gd name="T51" fmla="*/ 367 h 408"/>
              <a:gd name="T52" fmla="*/ 152 w 408"/>
              <a:gd name="T53" fmla="*/ 403 h 408"/>
              <a:gd name="T54" fmla="*/ 191 w 408"/>
              <a:gd name="T55" fmla="*/ 375 h 408"/>
              <a:gd name="T56" fmla="*/ 217 w 408"/>
              <a:gd name="T57" fmla="*/ 375 h 408"/>
              <a:gd name="T58" fmla="*/ 256 w 408"/>
              <a:gd name="T59" fmla="*/ 403 h 408"/>
              <a:gd name="T60" fmla="*/ 270 w 408"/>
              <a:gd name="T61" fmla="*/ 363 h 408"/>
              <a:gd name="T62" fmla="*/ 308 w 408"/>
              <a:gd name="T63" fmla="*/ 382 h 408"/>
              <a:gd name="T64" fmla="*/ 316 w 408"/>
              <a:gd name="T65" fmla="*/ 334 h 408"/>
              <a:gd name="T66" fmla="*/ 334 w 408"/>
              <a:gd name="T67" fmla="*/ 316 h 408"/>
              <a:gd name="T68" fmla="*/ 382 w 408"/>
              <a:gd name="T69" fmla="*/ 308 h 408"/>
              <a:gd name="T70" fmla="*/ 357 w 408"/>
              <a:gd name="T71" fmla="*/ 281 h 408"/>
              <a:gd name="T72" fmla="*/ 403 w 408"/>
              <a:gd name="T73" fmla="*/ 256 h 408"/>
              <a:gd name="T74" fmla="*/ 375 w 408"/>
              <a:gd name="T75" fmla="*/ 217 h 408"/>
              <a:gd name="T76" fmla="*/ 408 w 408"/>
              <a:gd name="T77" fmla="*/ 176 h 408"/>
              <a:gd name="T78" fmla="*/ 367 w 408"/>
              <a:gd name="T79" fmla="*/ 150 h 408"/>
              <a:gd name="T80" fmla="*/ 256 w 408"/>
              <a:gd name="T81" fmla="*/ 329 h 408"/>
              <a:gd name="T82" fmla="*/ 152 w 408"/>
              <a:gd name="T83" fmla="*/ 80 h 408"/>
              <a:gd name="T84" fmla="*/ 256 w 408"/>
              <a:gd name="T85" fmla="*/ 329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8" h="408">
                <a:moveTo>
                  <a:pt x="367" y="150"/>
                </a:moveTo>
                <a:cubicBezTo>
                  <a:pt x="366" y="146"/>
                  <a:pt x="364" y="142"/>
                  <a:pt x="363" y="138"/>
                </a:cubicBezTo>
                <a:cubicBezTo>
                  <a:pt x="361" y="134"/>
                  <a:pt x="359" y="131"/>
                  <a:pt x="357" y="127"/>
                </a:cubicBezTo>
                <a:cubicBezTo>
                  <a:pt x="357" y="127"/>
                  <a:pt x="357" y="127"/>
                  <a:pt x="357" y="127"/>
                </a:cubicBezTo>
                <a:cubicBezTo>
                  <a:pt x="382" y="100"/>
                  <a:pt x="382" y="100"/>
                  <a:pt x="382" y="100"/>
                </a:cubicBezTo>
                <a:cubicBezTo>
                  <a:pt x="378" y="93"/>
                  <a:pt x="373" y="86"/>
                  <a:pt x="368" y="80"/>
                </a:cubicBezTo>
                <a:cubicBezTo>
                  <a:pt x="334" y="92"/>
                  <a:pt x="334" y="92"/>
                  <a:pt x="334" y="92"/>
                </a:cubicBezTo>
                <a:cubicBezTo>
                  <a:pt x="329" y="86"/>
                  <a:pt x="322" y="80"/>
                  <a:pt x="316" y="74"/>
                </a:cubicBezTo>
                <a:cubicBezTo>
                  <a:pt x="328" y="40"/>
                  <a:pt x="328" y="40"/>
                  <a:pt x="328" y="40"/>
                </a:cubicBezTo>
                <a:cubicBezTo>
                  <a:pt x="322" y="35"/>
                  <a:pt x="315" y="30"/>
                  <a:pt x="308" y="26"/>
                </a:cubicBezTo>
                <a:cubicBezTo>
                  <a:pt x="281" y="51"/>
                  <a:pt x="281" y="51"/>
                  <a:pt x="281" y="51"/>
                </a:cubicBezTo>
                <a:cubicBezTo>
                  <a:pt x="274" y="47"/>
                  <a:pt x="266" y="44"/>
                  <a:pt x="258" y="41"/>
                </a:cubicBezTo>
                <a:cubicBezTo>
                  <a:pt x="258" y="41"/>
                  <a:pt x="258" y="41"/>
                  <a:pt x="258" y="41"/>
                </a:cubicBezTo>
                <a:cubicBezTo>
                  <a:pt x="256" y="5"/>
                  <a:pt x="256" y="5"/>
                  <a:pt x="256" y="5"/>
                </a:cubicBezTo>
                <a:cubicBezTo>
                  <a:pt x="248" y="3"/>
                  <a:pt x="240" y="1"/>
                  <a:pt x="232" y="0"/>
                </a:cubicBezTo>
                <a:cubicBezTo>
                  <a:pt x="217" y="33"/>
                  <a:pt x="217" y="33"/>
                  <a:pt x="217" y="33"/>
                </a:cubicBezTo>
                <a:cubicBezTo>
                  <a:pt x="208" y="32"/>
                  <a:pt x="200" y="32"/>
                  <a:pt x="191" y="33"/>
                </a:cubicBezTo>
                <a:cubicBezTo>
                  <a:pt x="191" y="33"/>
                  <a:pt x="191" y="33"/>
                  <a:pt x="191" y="33"/>
                </a:cubicBezTo>
                <a:cubicBezTo>
                  <a:pt x="176" y="0"/>
                  <a:pt x="176" y="0"/>
                  <a:pt x="176" y="0"/>
                </a:cubicBezTo>
                <a:cubicBezTo>
                  <a:pt x="168" y="1"/>
                  <a:pt x="160" y="3"/>
                  <a:pt x="152" y="5"/>
                </a:cubicBezTo>
                <a:cubicBezTo>
                  <a:pt x="150" y="41"/>
                  <a:pt x="150" y="41"/>
                  <a:pt x="150" y="41"/>
                </a:cubicBezTo>
                <a:cubicBezTo>
                  <a:pt x="146" y="42"/>
                  <a:pt x="142" y="44"/>
                  <a:pt x="138" y="45"/>
                </a:cubicBezTo>
                <a:cubicBezTo>
                  <a:pt x="134" y="47"/>
                  <a:pt x="130" y="49"/>
                  <a:pt x="127" y="51"/>
                </a:cubicBezTo>
                <a:cubicBezTo>
                  <a:pt x="100" y="26"/>
                  <a:pt x="100" y="26"/>
                  <a:pt x="100" y="26"/>
                </a:cubicBezTo>
                <a:cubicBezTo>
                  <a:pt x="93" y="30"/>
                  <a:pt x="86" y="35"/>
                  <a:pt x="80" y="40"/>
                </a:cubicBezTo>
                <a:cubicBezTo>
                  <a:pt x="92" y="74"/>
                  <a:pt x="92" y="74"/>
                  <a:pt x="92" y="74"/>
                </a:cubicBezTo>
                <a:cubicBezTo>
                  <a:pt x="85" y="80"/>
                  <a:pt x="79" y="86"/>
                  <a:pt x="74" y="92"/>
                </a:cubicBezTo>
                <a:cubicBezTo>
                  <a:pt x="74" y="92"/>
                  <a:pt x="74" y="92"/>
                  <a:pt x="74" y="92"/>
                </a:cubicBezTo>
                <a:cubicBezTo>
                  <a:pt x="40" y="80"/>
                  <a:pt x="40" y="80"/>
                  <a:pt x="40" y="80"/>
                </a:cubicBezTo>
                <a:cubicBezTo>
                  <a:pt x="35" y="86"/>
                  <a:pt x="30" y="93"/>
                  <a:pt x="26" y="100"/>
                </a:cubicBezTo>
                <a:cubicBezTo>
                  <a:pt x="51" y="127"/>
                  <a:pt x="51" y="127"/>
                  <a:pt x="51" y="127"/>
                </a:cubicBezTo>
                <a:cubicBezTo>
                  <a:pt x="51" y="127"/>
                  <a:pt x="51" y="127"/>
                  <a:pt x="51" y="127"/>
                </a:cubicBezTo>
                <a:cubicBezTo>
                  <a:pt x="47" y="134"/>
                  <a:pt x="44" y="142"/>
                  <a:pt x="41" y="150"/>
                </a:cubicBezTo>
                <a:cubicBezTo>
                  <a:pt x="5" y="152"/>
                  <a:pt x="5" y="152"/>
                  <a:pt x="5" y="152"/>
                </a:cubicBezTo>
                <a:cubicBezTo>
                  <a:pt x="3" y="160"/>
                  <a:pt x="1" y="168"/>
                  <a:pt x="0" y="176"/>
                </a:cubicBezTo>
                <a:cubicBezTo>
                  <a:pt x="33" y="191"/>
                  <a:pt x="33" y="191"/>
                  <a:pt x="33" y="191"/>
                </a:cubicBezTo>
                <a:cubicBezTo>
                  <a:pt x="32" y="200"/>
                  <a:pt x="32" y="208"/>
                  <a:pt x="33" y="217"/>
                </a:cubicBezTo>
                <a:cubicBezTo>
                  <a:pt x="0" y="232"/>
                  <a:pt x="0" y="232"/>
                  <a:pt x="0" y="232"/>
                </a:cubicBezTo>
                <a:cubicBezTo>
                  <a:pt x="1" y="240"/>
                  <a:pt x="3" y="248"/>
                  <a:pt x="5" y="256"/>
                </a:cubicBezTo>
                <a:cubicBezTo>
                  <a:pt x="41" y="258"/>
                  <a:pt x="41" y="258"/>
                  <a:pt x="41" y="258"/>
                </a:cubicBezTo>
                <a:cubicBezTo>
                  <a:pt x="41" y="258"/>
                  <a:pt x="41" y="258"/>
                  <a:pt x="41" y="258"/>
                </a:cubicBezTo>
                <a:cubicBezTo>
                  <a:pt x="42" y="262"/>
                  <a:pt x="44" y="266"/>
                  <a:pt x="45" y="270"/>
                </a:cubicBezTo>
                <a:cubicBezTo>
                  <a:pt x="47" y="274"/>
                  <a:pt x="49" y="278"/>
                  <a:pt x="51" y="281"/>
                </a:cubicBezTo>
                <a:cubicBezTo>
                  <a:pt x="51" y="281"/>
                  <a:pt x="51" y="281"/>
                  <a:pt x="51" y="281"/>
                </a:cubicBezTo>
                <a:cubicBezTo>
                  <a:pt x="26" y="308"/>
                  <a:pt x="26" y="308"/>
                  <a:pt x="26" y="308"/>
                </a:cubicBezTo>
                <a:cubicBezTo>
                  <a:pt x="30" y="315"/>
                  <a:pt x="35" y="322"/>
                  <a:pt x="40" y="328"/>
                </a:cubicBezTo>
                <a:cubicBezTo>
                  <a:pt x="74" y="316"/>
                  <a:pt x="74" y="316"/>
                  <a:pt x="74" y="316"/>
                </a:cubicBezTo>
                <a:cubicBezTo>
                  <a:pt x="79" y="323"/>
                  <a:pt x="86" y="329"/>
                  <a:pt x="92" y="334"/>
                </a:cubicBezTo>
                <a:cubicBezTo>
                  <a:pt x="80" y="368"/>
                  <a:pt x="80" y="368"/>
                  <a:pt x="80" y="368"/>
                </a:cubicBezTo>
                <a:cubicBezTo>
                  <a:pt x="86" y="373"/>
                  <a:pt x="93" y="378"/>
                  <a:pt x="100" y="382"/>
                </a:cubicBezTo>
                <a:cubicBezTo>
                  <a:pt x="127" y="357"/>
                  <a:pt x="127" y="357"/>
                  <a:pt x="127" y="357"/>
                </a:cubicBezTo>
                <a:cubicBezTo>
                  <a:pt x="134" y="361"/>
                  <a:pt x="142" y="364"/>
                  <a:pt x="150" y="367"/>
                </a:cubicBezTo>
                <a:cubicBezTo>
                  <a:pt x="150" y="367"/>
                  <a:pt x="150" y="367"/>
                  <a:pt x="150" y="367"/>
                </a:cubicBezTo>
                <a:cubicBezTo>
                  <a:pt x="152" y="403"/>
                  <a:pt x="152" y="403"/>
                  <a:pt x="152" y="403"/>
                </a:cubicBezTo>
                <a:cubicBezTo>
                  <a:pt x="160" y="406"/>
                  <a:pt x="168" y="407"/>
                  <a:pt x="176" y="408"/>
                </a:cubicBezTo>
                <a:cubicBezTo>
                  <a:pt x="191" y="375"/>
                  <a:pt x="191" y="375"/>
                  <a:pt x="191" y="375"/>
                </a:cubicBezTo>
                <a:cubicBezTo>
                  <a:pt x="200" y="376"/>
                  <a:pt x="208" y="376"/>
                  <a:pt x="217" y="375"/>
                </a:cubicBezTo>
                <a:cubicBezTo>
                  <a:pt x="217" y="375"/>
                  <a:pt x="217" y="375"/>
                  <a:pt x="217" y="375"/>
                </a:cubicBezTo>
                <a:cubicBezTo>
                  <a:pt x="232" y="408"/>
                  <a:pt x="232" y="408"/>
                  <a:pt x="232" y="408"/>
                </a:cubicBezTo>
                <a:cubicBezTo>
                  <a:pt x="240" y="407"/>
                  <a:pt x="248" y="406"/>
                  <a:pt x="256" y="403"/>
                </a:cubicBezTo>
                <a:cubicBezTo>
                  <a:pt x="258" y="367"/>
                  <a:pt x="258" y="367"/>
                  <a:pt x="258" y="367"/>
                </a:cubicBezTo>
                <a:cubicBezTo>
                  <a:pt x="262" y="366"/>
                  <a:pt x="266" y="364"/>
                  <a:pt x="270" y="363"/>
                </a:cubicBezTo>
                <a:cubicBezTo>
                  <a:pt x="274" y="361"/>
                  <a:pt x="278" y="359"/>
                  <a:pt x="281" y="357"/>
                </a:cubicBezTo>
                <a:cubicBezTo>
                  <a:pt x="308" y="382"/>
                  <a:pt x="308" y="382"/>
                  <a:pt x="308" y="382"/>
                </a:cubicBezTo>
                <a:cubicBezTo>
                  <a:pt x="315" y="378"/>
                  <a:pt x="322" y="373"/>
                  <a:pt x="328" y="368"/>
                </a:cubicBezTo>
                <a:cubicBezTo>
                  <a:pt x="316" y="334"/>
                  <a:pt x="316" y="334"/>
                  <a:pt x="316" y="334"/>
                </a:cubicBezTo>
                <a:cubicBezTo>
                  <a:pt x="323" y="329"/>
                  <a:pt x="329" y="323"/>
                  <a:pt x="334" y="316"/>
                </a:cubicBezTo>
                <a:cubicBezTo>
                  <a:pt x="334" y="316"/>
                  <a:pt x="334" y="316"/>
                  <a:pt x="334" y="316"/>
                </a:cubicBezTo>
                <a:cubicBezTo>
                  <a:pt x="368" y="328"/>
                  <a:pt x="368" y="328"/>
                  <a:pt x="368" y="328"/>
                </a:cubicBezTo>
                <a:cubicBezTo>
                  <a:pt x="373" y="322"/>
                  <a:pt x="378" y="315"/>
                  <a:pt x="382" y="308"/>
                </a:cubicBezTo>
                <a:cubicBezTo>
                  <a:pt x="357" y="281"/>
                  <a:pt x="357" y="281"/>
                  <a:pt x="357" y="281"/>
                </a:cubicBezTo>
                <a:cubicBezTo>
                  <a:pt x="357" y="281"/>
                  <a:pt x="357" y="281"/>
                  <a:pt x="357" y="281"/>
                </a:cubicBezTo>
                <a:cubicBezTo>
                  <a:pt x="361" y="274"/>
                  <a:pt x="364" y="266"/>
                  <a:pt x="367" y="258"/>
                </a:cubicBezTo>
                <a:cubicBezTo>
                  <a:pt x="403" y="256"/>
                  <a:pt x="403" y="256"/>
                  <a:pt x="403" y="256"/>
                </a:cubicBezTo>
                <a:cubicBezTo>
                  <a:pt x="405" y="248"/>
                  <a:pt x="407" y="240"/>
                  <a:pt x="408" y="232"/>
                </a:cubicBezTo>
                <a:cubicBezTo>
                  <a:pt x="375" y="217"/>
                  <a:pt x="375" y="217"/>
                  <a:pt x="375" y="217"/>
                </a:cubicBezTo>
                <a:cubicBezTo>
                  <a:pt x="376" y="208"/>
                  <a:pt x="376" y="200"/>
                  <a:pt x="375" y="191"/>
                </a:cubicBezTo>
                <a:cubicBezTo>
                  <a:pt x="408" y="176"/>
                  <a:pt x="408" y="176"/>
                  <a:pt x="408" y="176"/>
                </a:cubicBezTo>
                <a:cubicBezTo>
                  <a:pt x="407" y="168"/>
                  <a:pt x="405" y="160"/>
                  <a:pt x="403" y="152"/>
                </a:cubicBezTo>
                <a:cubicBezTo>
                  <a:pt x="367" y="150"/>
                  <a:pt x="367" y="150"/>
                  <a:pt x="367" y="150"/>
                </a:cubicBezTo>
                <a:cubicBezTo>
                  <a:pt x="367" y="150"/>
                  <a:pt x="367" y="150"/>
                  <a:pt x="367" y="150"/>
                </a:cubicBezTo>
                <a:close/>
                <a:moveTo>
                  <a:pt x="256" y="329"/>
                </a:moveTo>
                <a:cubicBezTo>
                  <a:pt x="187" y="357"/>
                  <a:pt x="108" y="324"/>
                  <a:pt x="79" y="256"/>
                </a:cubicBezTo>
                <a:cubicBezTo>
                  <a:pt x="51" y="187"/>
                  <a:pt x="84" y="108"/>
                  <a:pt x="152" y="80"/>
                </a:cubicBezTo>
                <a:cubicBezTo>
                  <a:pt x="221" y="51"/>
                  <a:pt x="300" y="84"/>
                  <a:pt x="329" y="153"/>
                </a:cubicBezTo>
                <a:cubicBezTo>
                  <a:pt x="357" y="221"/>
                  <a:pt x="324" y="300"/>
                  <a:pt x="256" y="329"/>
                </a:cubicBezTo>
                <a:close/>
              </a:path>
            </a:pathLst>
          </a:custGeom>
          <a:solidFill>
            <a:srgbClr val="475174"/>
          </a:solidFill>
          <a:ln>
            <a:noFill/>
          </a:ln>
        </p:spPr>
        <p:txBody>
          <a:bodyPr vert="horz" wrap="square" lIns="91440" tIns="45720" rIns="91440" bIns="45720" numCol="1" anchor="t" anchorCtr="0" compatLnSpc="1"/>
          <a:lstStyle/>
          <a:p>
            <a:endParaRPr lang="en-US"/>
          </a:p>
        </p:txBody>
      </p:sp>
      <p:sp>
        <p:nvSpPr>
          <p:cNvPr id="32" name="Freeform 264"/>
          <p:cNvSpPr>
            <a:spLocks noEditPoints="1"/>
          </p:cNvSpPr>
          <p:nvPr/>
        </p:nvSpPr>
        <p:spPr bwMode="auto">
          <a:xfrm>
            <a:off x="5929034" y="1762972"/>
            <a:ext cx="405803" cy="511249"/>
          </a:xfrm>
          <a:custGeom>
            <a:avLst/>
            <a:gdLst>
              <a:gd name="T0" fmla="*/ 69 w 127"/>
              <a:gd name="T1" fmla="*/ 95 h 160"/>
              <a:gd name="T2" fmla="*/ 64 w 127"/>
              <a:gd name="T3" fmla="*/ 95 h 160"/>
              <a:gd name="T4" fmla="*/ 53 w 127"/>
              <a:gd name="T5" fmla="*/ 101 h 160"/>
              <a:gd name="T6" fmla="*/ 53 w 127"/>
              <a:gd name="T7" fmla="*/ 106 h 160"/>
              <a:gd name="T8" fmla="*/ 61 w 127"/>
              <a:gd name="T9" fmla="*/ 106 h 160"/>
              <a:gd name="T10" fmla="*/ 61 w 127"/>
              <a:gd name="T11" fmla="*/ 129 h 160"/>
              <a:gd name="T12" fmla="*/ 57 w 127"/>
              <a:gd name="T13" fmla="*/ 129 h 160"/>
              <a:gd name="T14" fmla="*/ 57 w 127"/>
              <a:gd name="T15" fmla="*/ 134 h 160"/>
              <a:gd name="T16" fmla="*/ 73 w 127"/>
              <a:gd name="T17" fmla="*/ 134 h 160"/>
              <a:gd name="T18" fmla="*/ 73 w 127"/>
              <a:gd name="T19" fmla="*/ 129 h 160"/>
              <a:gd name="T20" fmla="*/ 69 w 127"/>
              <a:gd name="T21" fmla="*/ 129 h 160"/>
              <a:gd name="T22" fmla="*/ 69 w 127"/>
              <a:gd name="T23" fmla="*/ 95 h 160"/>
              <a:gd name="T24" fmla="*/ 64 w 127"/>
              <a:gd name="T25" fmla="*/ 81 h 160"/>
              <a:gd name="T26" fmla="*/ 31 w 127"/>
              <a:gd name="T27" fmla="*/ 114 h 160"/>
              <a:gd name="T28" fmla="*/ 64 w 127"/>
              <a:gd name="T29" fmla="*/ 147 h 160"/>
              <a:gd name="T30" fmla="*/ 96 w 127"/>
              <a:gd name="T31" fmla="*/ 114 h 160"/>
              <a:gd name="T32" fmla="*/ 64 w 127"/>
              <a:gd name="T33" fmla="*/ 81 h 160"/>
              <a:gd name="T34" fmla="*/ 64 w 127"/>
              <a:gd name="T35" fmla="*/ 143 h 160"/>
              <a:gd name="T36" fmla="*/ 34 w 127"/>
              <a:gd name="T37" fmla="*/ 114 h 160"/>
              <a:gd name="T38" fmla="*/ 64 w 127"/>
              <a:gd name="T39" fmla="*/ 85 h 160"/>
              <a:gd name="T40" fmla="*/ 93 w 127"/>
              <a:gd name="T41" fmla="*/ 114 h 160"/>
              <a:gd name="T42" fmla="*/ 64 w 127"/>
              <a:gd name="T43" fmla="*/ 143 h 160"/>
              <a:gd name="T44" fmla="*/ 127 w 127"/>
              <a:gd name="T45" fmla="*/ 25 h 160"/>
              <a:gd name="T46" fmla="*/ 119 w 127"/>
              <a:gd name="T47" fmla="*/ 17 h 160"/>
              <a:gd name="T48" fmla="*/ 90 w 127"/>
              <a:gd name="T49" fmla="*/ 77 h 160"/>
              <a:gd name="T50" fmla="*/ 80 w 127"/>
              <a:gd name="T51" fmla="*/ 72 h 160"/>
              <a:gd name="T52" fmla="*/ 111 w 127"/>
              <a:gd name="T53" fmla="*/ 8 h 160"/>
              <a:gd name="T54" fmla="*/ 102 w 127"/>
              <a:gd name="T55" fmla="*/ 0 h 160"/>
              <a:gd name="T56" fmla="*/ 25 w 127"/>
              <a:gd name="T57" fmla="*/ 0 h 160"/>
              <a:gd name="T58" fmla="*/ 17 w 127"/>
              <a:gd name="T59" fmla="*/ 8 h 160"/>
              <a:gd name="T60" fmla="*/ 48 w 127"/>
              <a:gd name="T61" fmla="*/ 72 h 160"/>
              <a:gd name="T62" fmla="*/ 38 w 127"/>
              <a:gd name="T63" fmla="*/ 77 h 160"/>
              <a:gd name="T64" fmla="*/ 9 w 127"/>
              <a:gd name="T65" fmla="*/ 17 h 160"/>
              <a:gd name="T66" fmla="*/ 0 w 127"/>
              <a:gd name="T67" fmla="*/ 25 h 160"/>
              <a:gd name="T68" fmla="*/ 29 w 127"/>
              <a:gd name="T69" fmla="*/ 84 h 160"/>
              <a:gd name="T70" fmla="*/ 18 w 127"/>
              <a:gd name="T71" fmla="*/ 114 h 160"/>
              <a:gd name="T72" fmla="*/ 64 w 127"/>
              <a:gd name="T73" fmla="*/ 160 h 160"/>
              <a:gd name="T74" fmla="*/ 109 w 127"/>
              <a:gd name="T75" fmla="*/ 114 h 160"/>
              <a:gd name="T76" fmla="*/ 98 w 127"/>
              <a:gd name="T77" fmla="*/ 84 h 160"/>
              <a:gd name="T78" fmla="*/ 127 w 127"/>
              <a:gd name="T79" fmla="*/ 25 h 160"/>
              <a:gd name="T80" fmla="*/ 31 w 127"/>
              <a:gd name="T81" fmla="*/ 12 h 160"/>
              <a:gd name="T82" fmla="*/ 97 w 127"/>
              <a:gd name="T83" fmla="*/ 12 h 160"/>
              <a:gd name="T84" fmla="*/ 91 w 127"/>
              <a:gd name="T85" fmla="*/ 23 h 160"/>
              <a:gd name="T86" fmla="*/ 36 w 127"/>
              <a:gd name="T87" fmla="*/ 23 h 160"/>
              <a:gd name="T88" fmla="*/ 31 w 127"/>
              <a:gd name="T89" fmla="*/ 12 h 160"/>
              <a:gd name="T90" fmla="*/ 42 w 127"/>
              <a:gd name="T91" fmla="*/ 35 h 160"/>
              <a:gd name="T92" fmla="*/ 86 w 127"/>
              <a:gd name="T93" fmla="*/ 35 h 160"/>
              <a:gd name="T94" fmla="*/ 69 w 127"/>
              <a:gd name="T95" fmla="*/ 69 h 160"/>
              <a:gd name="T96" fmla="*/ 64 w 127"/>
              <a:gd name="T97" fmla="*/ 69 h 160"/>
              <a:gd name="T98" fmla="*/ 59 w 127"/>
              <a:gd name="T99" fmla="*/ 69 h 160"/>
              <a:gd name="T100" fmla="*/ 42 w 127"/>
              <a:gd name="T101" fmla="*/ 35 h 160"/>
              <a:gd name="T102" fmla="*/ 99 w 127"/>
              <a:gd name="T103" fmla="*/ 114 h 160"/>
              <a:gd name="T104" fmla="*/ 64 w 127"/>
              <a:gd name="T105" fmla="*/ 150 h 160"/>
              <a:gd name="T106" fmla="*/ 28 w 127"/>
              <a:gd name="T107" fmla="*/ 114 h 160"/>
              <a:gd name="T108" fmla="*/ 64 w 127"/>
              <a:gd name="T109" fmla="*/ 79 h 160"/>
              <a:gd name="T110" fmla="*/ 99 w 127"/>
              <a:gd name="T111" fmla="*/ 11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160">
                <a:moveTo>
                  <a:pt x="69" y="95"/>
                </a:moveTo>
                <a:cubicBezTo>
                  <a:pt x="64" y="95"/>
                  <a:pt x="64" y="95"/>
                  <a:pt x="64" y="95"/>
                </a:cubicBezTo>
                <a:cubicBezTo>
                  <a:pt x="64" y="95"/>
                  <a:pt x="61" y="101"/>
                  <a:pt x="53" y="101"/>
                </a:cubicBezTo>
                <a:cubicBezTo>
                  <a:pt x="53" y="106"/>
                  <a:pt x="53" y="106"/>
                  <a:pt x="53" y="106"/>
                </a:cubicBezTo>
                <a:cubicBezTo>
                  <a:pt x="61" y="106"/>
                  <a:pt x="61" y="106"/>
                  <a:pt x="61" y="106"/>
                </a:cubicBezTo>
                <a:cubicBezTo>
                  <a:pt x="61" y="129"/>
                  <a:pt x="61" y="129"/>
                  <a:pt x="61" y="129"/>
                </a:cubicBezTo>
                <a:cubicBezTo>
                  <a:pt x="57" y="129"/>
                  <a:pt x="57" y="129"/>
                  <a:pt x="57" y="129"/>
                </a:cubicBezTo>
                <a:cubicBezTo>
                  <a:pt x="57" y="134"/>
                  <a:pt x="57" y="134"/>
                  <a:pt x="57" y="134"/>
                </a:cubicBezTo>
                <a:cubicBezTo>
                  <a:pt x="73" y="134"/>
                  <a:pt x="73" y="134"/>
                  <a:pt x="73" y="134"/>
                </a:cubicBezTo>
                <a:cubicBezTo>
                  <a:pt x="73" y="129"/>
                  <a:pt x="73" y="129"/>
                  <a:pt x="73" y="129"/>
                </a:cubicBezTo>
                <a:cubicBezTo>
                  <a:pt x="69" y="129"/>
                  <a:pt x="69" y="129"/>
                  <a:pt x="69" y="129"/>
                </a:cubicBezTo>
                <a:lnTo>
                  <a:pt x="69" y="95"/>
                </a:lnTo>
                <a:close/>
                <a:moveTo>
                  <a:pt x="64" y="81"/>
                </a:moveTo>
                <a:cubicBezTo>
                  <a:pt x="46" y="81"/>
                  <a:pt x="31" y="96"/>
                  <a:pt x="31" y="114"/>
                </a:cubicBezTo>
                <a:cubicBezTo>
                  <a:pt x="31" y="132"/>
                  <a:pt x="46" y="147"/>
                  <a:pt x="64" y="147"/>
                </a:cubicBezTo>
                <a:cubicBezTo>
                  <a:pt x="82" y="147"/>
                  <a:pt x="96" y="132"/>
                  <a:pt x="96" y="114"/>
                </a:cubicBezTo>
                <a:cubicBezTo>
                  <a:pt x="96" y="96"/>
                  <a:pt x="82" y="81"/>
                  <a:pt x="64" y="81"/>
                </a:cubicBezTo>
                <a:close/>
                <a:moveTo>
                  <a:pt x="64" y="143"/>
                </a:moveTo>
                <a:cubicBezTo>
                  <a:pt x="48" y="143"/>
                  <a:pt x="34" y="130"/>
                  <a:pt x="34" y="114"/>
                </a:cubicBezTo>
                <a:cubicBezTo>
                  <a:pt x="34" y="98"/>
                  <a:pt x="48" y="85"/>
                  <a:pt x="64" y="85"/>
                </a:cubicBezTo>
                <a:cubicBezTo>
                  <a:pt x="80" y="85"/>
                  <a:pt x="93" y="98"/>
                  <a:pt x="93" y="114"/>
                </a:cubicBezTo>
                <a:cubicBezTo>
                  <a:pt x="93" y="130"/>
                  <a:pt x="80" y="143"/>
                  <a:pt x="64" y="143"/>
                </a:cubicBezTo>
                <a:close/>
                <a:moveTo>
                  <a:pt x="127" y="25"/>
                </a:moveTo>
                <a:cubicBezTo>
                  <a:pt x="119" y="17"/>
                  <a:pt x="119" y="17"/>
                  <a:pt x="119" y="17"/>
                </a:cubicBezTo>
                <a:cubicBezTo>
                  <a:pt x="90" y="77"/>
                  <a:pt x="90" y="77"/>
                  <a:pt x="90" y="77"/>
                </a:cubicBezTo>
                <a:cubicBezTo>
                  <a:pt x="87" y="75"/>
                  <a:pt x="83" y="73"/>
                  <a:pt x="80" y="72"/>
                </a:cubicBezTo>
                <a:cubicBezTo>
                  <a:pt x="111" y="8"/>
                  <a:pt x="111" y="8"/>
                  <a:pt x="111" y="8"/>
                </a:cubicBezTo>
                <a:cubicBezTo>
                  <a:pt x="102" y="0"/>
                  <a:pt x="102" y="0"/>
                  <a:pt x="102" y="0"/>
                </a:cubicBezTo>
                <a:cubicBezTo>
                  <a:pt x="25" y="0"/>
                  <a:pt x="25" y="0"/>
                  <a:pt x="25" y="0"/>
                </a:cubicBezTo>
                <a:cubicBezTo>
                  <a:pt x="17" y="8"/>
                  <a:pt x="17" y="8"/>
                  <a:pt x="17" y="8"/>
                </a:cubicBezTo>
                <a:cubicBezTo>
                  <a:pt x="48" y="72"/>
                  <a:pt x="48" y="72"/>
                  <a:pt x="48" y="72"/>
                </a:cubicBezTo>
                <a:cubicBezTo>
                  <a:pt x="44" y="73"/>
                  <a:pt x="41" y="75"/>
                  <a:pt x="38" y="77"/>
                </a:cubicBezTo>
                <a:cubicBezTo>
                  <a:pt x="9" y="17"/>
                  <a:pt x="9" y="17"/>
                  <a:pt x="9" y="17"/>
                </a:cubicBezTo>
                <a:cubicBezTo>
                  <a:pt x="0" y="25"/>
                  <a:pt x="0" y="25"/>
                  <a:pt x="0" y="25"/>
                </a:cubicBezTo>
                <a:cubicBezTo>
                  <a:pt x="29" y="84"/>
                  <a:pt x="29" y="84"/>
                  <a:pt x="29" y="84"/>
                </a:cubicBezTo>
                <a:cubicBezTo>
                  <a:pt x="23" y="92"/>
                  <a:pt x="18" y="103"/>
                  <a:pt x="18" y="114"/>
                </a:cubicBezTo>
                <a:cubicBezTo>
                  <a:pt x="18" y="139"/>
                  <a:pt x="39" y="160"/>
                  <a:pt x="64" y="160"/>
                </a:cubicBezTo>
                <a:cubicBezTo>
                  <a:pt x="89" y="160"/>
                  <a:pt x="109" y="139"/>
                  <a:pt x="109" y="114"/>
                </a:cubicBezTo>
                <a:cubicBezTo>
                  <a:pt x="109" y="103"/>
                  <a:pt x="105" y="92"/>
                  <a:pt x="98" y="84"/>
                </a:cubicBezTo>
                <a:lnTo>
                  <a:pt x="127" y="25"/>
                </a:lnTo>
                <a:close/>
                <a:moveTo>
                  <a:pt x="31" y="12"/>
                </a:moveTo>
                <a:cubicBezTo>
                  <a:pt x="97" y="12"/>
                  <a:pt x="97" y="12"/>
                  <a:pt x="97" y="12"/>
                </a:cubicBezTo>
                <a:cubicBezTo>
                  <a:pt x="91" y="23"/>
                  <a:pt x="91" y="23"/>
                  <a:pt x="91" y="23"/>
                </a:cubicBezTo>
                <a:cubicBezTo>
                  <a:pt x="36" y="23"/>
                  <a:pt x="36" y="23"/>
                  <a:pt x="36" y="23"/>
                </a:cubicBezTo>
                <a:lnTo>
                  <a:pt x="31" y="12"/>
                </a:lnTo>
                <a:close/>
                <a:moveTo>
                  <a:pt x="42" y="35"/>
                </a:moveTo>
                <a:cubicBezTo>
                  <a:pt x="86" y="35"/>
                  <a:pt x="86" y="35"/>
                  <a:pt x="86" y="35"/>
                </a:cubicBezTo>
                <a:cubicBezTo>
                  <a:pt x="69" y="69"/>
                  <a:pt x="69" y="69"/>
                  <a:pt x="69" y="69"/>
                </a:cubicBezTo>
                <a:cubicBezTo>
                  <a:pt x="67" y="69"/>
                  <a:pt x="65" y="69"/>
                  <a:pt x="64" y="69"/>
                </a:cubicBezTo>
                <a:cubicBezTo>
                  <a:pt x="62" y="69"/>
                  <a:pt x="60" y="69"/>
                  <a:pt x="59" y="69"/>
                </a:cubicBezTo>
                <a:lnTo>
                  <a:pt x="42" y="35"/>
                </a:lnTo>
                <a:close/>
                <a:moveTo>
                  <a:pt x="99" y="114"/>
                </a:moveTo>
                <a:cubicBezTo>
                  <a:pt x="99" y="134"/>
                  <a:pt x="83" y="150"/>
                  <a:pt x="64" y="150"/>
                </a:cubicBezTo>
                <a:cubicBezTo>
                  <a:pt x="44" y="150"/>
                  <a:pt x="28" y="134"/>
                  <a:pt x="28" y="114"/>
                </a:cubicBezTo>
                <a:cubicBezTo>
                  <a:pt x="28" y="95"/>
                  <a:pt x="44" y="79"/>
                  <a:pt x="64" y="79"/>
                </a:cubicBezTo>
                <a:cubicBezTo>
                  <a:pt x="83" y="79"/>
                  <a:pt x="99" y="95"/>
                  <a:pt x="99" y="114"/>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33" name="Freeform 265"/>
          <p:cNvSpPr>
            <a:spLocks noEditPoints="1"/>
          </p:cNvSpPr>
          <p:nvPr/>
        </p:nvSpPr>
        <p:spPr bwMode="auto">
          <a:xfrm>
            <a:off x="6756619" y="2632095"/>
            <a:ext cx="1303686" cy="1303685"/>
          </a:xfrm>
          <a:custGeom>
            <a:avLst/>
            <a:gdLst>
              <a:gd name="T0" fmla="*/ 270 w 408"/>
              <a:gd name="T1" fmla="*/ 363 h 408"/>
              <a:gd name="T2" fmla="*/ 281 w 408"/>
              <a:gd name="T3" fmla="*/ 357 h 408"/>
              <a:gd name="T4" fmla="*/ 328 w 408"/>
              <a:gd name="T5" fmla="*/ 368 h 408"/>
              <a:gd name="T6" fmla="*/ 334 w 408"/>
              <a:gd name="T7" fmla="*/ 316 h 408"/>
              <a:gd name="T8" fmla="*/ 382 w 408"/>
              <a:gd name="T9" fmla="*/ 308 h 408"/>
              <a:gd name="T10" fmla="*/ 367 w 408"/>
              <a:gd name="T11" fmla="*/ 258 h 408"/>
              <a:gd name="T12" fmla="*/ 403 w 408"/>
              <a:gd name="T13" fmla="*/ 256 h 408"/>
              <a:gd name="T14" fmla="*/ 375 w 408"/>
              <a:gd name="T15" fmla="*/ 217 h 408"/>
              <a:gd name="T16" fmla="*/ 375 w 408"/>
              <a:gd name="T17" fmla="*/ 191 h 408"/>
              <a:gd name="T18" fmla="*/ 403 w 408"/>
              <a:gd name="T19" fmla="*/ 152 h 408"/>
              <a:gd name="T20" fmla="*/ 363 w 408"/>
              <a:gd name="T21" fmla="*/ 138 h 408"/>
              <a:gd name="T22" fmla="*/ 382 w 408"/>
              <a:gd name="T23" fmla="*/ 100 h 408"/>
              <a:gd name="T24" fmla="*/ 334 w 408"/>
              <a:gd name="T25" fmla="*/ 92 h 408"/>
              <a:gd name="T26" fmla="*/ 316 w 408"/>
              <a:gd name="T27" fmla="*/ 74 h 408"/>
              <a:gd name="T28" fmla="*/ 308 w 408"/>
              <a:gd name="T29" fmla="*/ 26 h 408"/>
              <a:gd name="T30" fmla="*/ 281 w 408"/>
              <a:gd name="T31" fmla="*/ 51 h 408"/>
              <a:gd name="T32" fmla="*/ 256 w 408"/>
              <a:gd name="T33" fmla="*/ 5 h 408"/>
              <a:gd name="T34" fmla="*/ 217 w 408"/>
              <a:gd name="T35" fmla="*/ 33 h 408"/>
              <a:gd name="T36" fmla="*/ 176 w 408"/>
              <a:gd name="T37" fmla="*/ 0 h 408"/>
              <a:gd name="T38" fmla="*/ 150 w 408"/>
              <a:gd name="T39" fmla="*/ 41 h 408"/>
              <a:gd name="T40" fmla="*/ 138 w 408"/>
              <a:gd name="T41" fmla="*/ 45 h 408"/>
              <a:gd name="T42" fmla="*/ 127 w 408"/>
              <a:gd name="T43" fmla="*/ 51 h 408"/>
              <a:gd name="T44" fmla="*/ 80 w 408"/>
              <a:gd name="T45" fmla="*/ 40 h 408"/>
              <a:gd name="T46" fmla="*/ 74 w 408"/>
              <a:gd name="T47" fmla="*/ 92 h 408"/>
              <a:gd name="T48" fmla="*/ 26 w 408"/>
              <a:gd name="T49" fmla="*/ 100 h 408"/>
              <a:gd name="T50" fmla="*/ 41 w 408"/>
              <a:gd name="T51" fmla="*/ 150 h 408"/>
              <a:gd name="T52" fmla="*/ 5 w 408"/>
              <a:gd name="T53" fmla="*/ 152 h 408"/>
              <a:gd name="T54" fmla="*/ 33 w 408"/>
              <a:gd name="T55" fmla="*/ 191 h 408"/>
              <a:gd name="T56" fmla="*/ 33 w 408"/>
              <a:gd name="T57" fmla="*/ 217 h 408"/>
              <a:gd name="T58" fmla="*/ 5 w 408"/>
              <a:gd name="T59" fmla="*/ 256 h 408"/>
              <a:gd name="T60" fmla="*/ 45 w 408"/>
              <a:gd name="T61" fmla="*/ 270 h 408"/>
              <a:gd name="T62" fmla="*/ 26 w 408"/>
              <a:gd name="T63" fmla="*/ 308 h 408"/>
              <a:gd name="T64" fmla="*/ 74 w 408"/>
              <a:gd name="T65" fmla="*/ 316 h 408"/>
              <a:gd name="T66" fmla="*/ 92 w 408"/>
              <a:gd name="T67" fmla="*/ 334 h 408"/>
              <a:gd name="T68" fmla="*/ 100 w 408"/>
              <a:gd name="T69" fmla="*/ 382 h 408"/>
              <a:gd name="T70" fmla="*/ 127 w 408"/>
              <a:gd name="T71" fmla="*/ 357 h 408"/>
              <a:gd name="T72" fmla="*/ 152 w 408"/>
              <a:gd name="T73" fmla="*/ 403 h 408"/>
              <a:gd name="T74" fmla="*/ 191 w 408"/>
              <a:gd name="T75" fmla="*/ 375 h 408"/>
              <a:gd name="T76" fmla="*/ 232 w 408"/>
              <a:gd name="T77" fmla="*/ 408 h 408"/>
              <a:gd name="T78" fmla="*/ 258 w 408"/>
              <a:gd name="T79" fmla="*/ 367 h 408"/>
              <a:gd name="T80" fmla="*/ 79 w 408"/>
              <a:gd name="T81" fmla="*/ 256 h 408"/>
              <a:gd name="T82" fmla="*/ 329 w 408"/>
              <a:gd name="T83" fmla="*/ 152 h 408"/>
              <a:gd name="T84" fmla="*/ 79 w 408"/>
              <a:gd name="T85" fmla="*/ 25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8" h="408">
                <a:moveTo>
                  <a:pt x="258" y="367"/>
                </a:moveTo>
                <a:cubicBezTo>
                  <a:pt x="262" y="366"/>
                  <a:pt x="266" y="364"/>
                  <a:pt x="270" y="363"/>
                </a:cubicBezTo>
                <a:cubicBezTo>
                  <a:pt x="274" y="361"/>
                  <a:pt x="278" y="359"/>
                  <a:pt x="281" y="357"/>
                </a:cubicBezTo>
                <a:cubicBezTo>
                  <a:pt x="281" y="357"/>
                  <a:pt x="281" y="357"/>
                  <a:pt x="281" y="357"/>
                </a:cubicBezTo>
                <a:cubicBezTo>
                  <a:pt x="308" y="382"/>
                  <a:pt x="308" y="382"/>
                  <a:pt x="308" y="382"/>
                </a:cubicBezTo>
                <a:cubicBezTo>
                  <a:pt x="315" y="378"/>
                  <a:pt x="322" y="373"/>
                  <a:pt x="328" y="368"/>
                </a:cubicBezTo>
                <a:cubicBezTo>
                  <a:pt x="316" y="334"/>
                  <a:pt x="316" y="334"/>
                  <a:pt x="316" y="334"/>
                </a:cubicBezTo>
                <a:cubicBezTo>
                  <a:pt x="323" y="329"/>
                  <a:pt x="329" y="323"/>
                  <a:pt x="334" y="316"/>
                </a:cubicBezTo>
                <a:cubicBezTo>
                  <a:pt x="368" y="328"/>
                  <a:pt x="368" y="328"/>
                  <a:pt x="368" y="328"/>
                </a:cubicBezTo>
                <a:cubicBezTo>
                  <a:pt x="373" y="322"/>
                  <a:pt x="378" y="315"/>
                  <a:pt x="382" y="308"/>
                </a:cubicBezTo>
                <a:cubicBezTo>
                  <a:pt x="357" y="281"/>
                  <a:pt x="357" y="281"/>
                  <a:pt x="357" y="281"/>
                </a:cubicBezTo>
                <a:cubicBezTo>
                  <a:pt x="361" y="274"/>
                  <a:pt x="364" y="266"/>
                  <a:pt x="367" y="258"/>
                </a:cubicBezTo>
                <a:cubicBezTo>
                  <a:pt x="367" y="258"/>
                  <a:pt x="367" y="258"/>
                  <a:pt x="367" y="258"/>
                </a:cubicBezTo>
                <a:cubicBezTo>
                  <a:pt x="403" y="256"/>
                  <a:pt x="403" y="256"/>
                  <a:pt x="403" y="256"/>
                </a:cubicBezTo>
                <a:cubicBezTo>
                  <a:pt x="405" y="248"/>
                  <a:pt x="407" y="240"/>
                  <a:pt x="408" y="232"/>
                </a:cubicBezTo>
                <a:cubicBezTo>
                  <a:pt x="375" y="217"/>
                  <a:pt x="375" y="217"/>
                  <a:pt x="375" y="217"/>
                </a:cubicBezTo>
                <a:cubicBezTo>
                  <a:pt x="376" y="208"/>
                  <a:pt x="376" y="200"/>
                  <a:pt x="375" y="191"/>
                </a:cubicBezTo>
                <a:cubicBezTo>
                  <a:pt x="375" y="191"/>
                  <a:pt x="375" y="191"/>
                  <a:pt x="375" y="191"/>
                </a:cubicBezTo>
                <a:cubicBezTo>
                  <a:pt x="408" y="176"/>
                  <a:pt x="408" y="176"/>
                  <a:pt x="408" y="176"/>
                </a:cubicBezTo>
                <a:cubicBezTo>
                  <a:pt x="407" y="168"/>
                  <a:pt x="405" y="160"/>
                  <a:pt x="403" y="152"/>
                </a:cubicBezTo>
                <a:cubicBezTo>
                  <a:pt x="367" y="150"/>
                  <a:pt x="367" y="150"/>
                  <a:pt x="367" y="150"/>
                </a:cubicBezTo>
                <a:cubicBezTo>
                  <a:pt x="366" y="146"/>
                  <a:pt x="364" y="142"/>
                  <a:pt x="363" y="138"/>
                </a:cubicBezTo>
                <a:cubicBezTo>
                  <a:pt x="361" y="134"/>
                  <a:pt x="359" y="131"/>
                  <a:pt x="357" y="127"/>
                </a:cubicBezTo>
                <a:cubicBezTo>
                  <a:pt x="382" y="100"/>
                  <a:pt x="382" y="100"/>
                  <a:pt x="382" y="100"/>
                </a:cubicBezTo>
                <a:cubicBezTo>
                  <a:pt x="378" y="93"/>
                  <a:pt x="373" y="86"/>
                  <a:pt x="368" y="80"/>
                </a:cubicBezTo>
                <a:cubicBezTo>
                  <a:pt x="334" y="92"/>
                  <a:pt x="334" y="92"/>
                  <a:pt x="334" y="92"/>
                </a:cubicBezTo>
                <a:cubicBezTo>
                  <a:pt x="328" y="86"/>
                  <a:pt x="322" y="79"/>
                  <a:pt x="316" y="74"/>
                </a:cubicBezTo>
                <a:cubicBezTo>
                  <a:pt x="316" y="74"/>
                  <a:pt x="316" y="74"/>
                  <a:pt x="316" y="74"/>
                </a:cubicBezTo>
                <a:cubicBezTo>
                  <a:pt x="328" y="40"/>
                  <a:pt x="328" y="40"/>
                  <a:pt x="328" y="40"/>
                </a:cubicBezTo>
                <a:cubicBezTo>
                  <a:pt x="322" y="35"/>
                  <a:pt x="315" y="30"/>
                  <a:pt x="308" y="26"/>
                </a:cubicBezTo>
                <a:cubicBezTo>
                  <a:pt x="281" y="51"/>
                  <a:pt x="281" y="51"/>
                  <a:pt x="281" y="51"/>
                </a:cubicBezTo>
                <a:cubicBezTo>
                  <a:pt x="281" y="51"/>
                  <a:pt x="281" y="51"/>
                  <a:pt x="281" y="51"/>
                </a:cubicBezTo>
                <a:cubicBezTo>
                  <a:pt x="274" y="47"/>
                  <a:pt x="266" y="44"/>
                  <a:pt x="258" y="41"/>
                </a:cubicBezTo>
                <a:cubicBezTo>
                  <a:pt x="256" y="5"/>
                  <a:pt x="256" y="5"/>
                  <a:pt x="256" y="5"/>
                </a:cubicBezTo>
                <a:cubicBezTo>
                  <a:pt x="248" y="3"/>
                  <a:pt x="240" y="1"/>
                  <a:pt x="232" y="0"/>
                </a:cubicBezTo>
                <a:cubicBezTo>
                  <a:pt x="217" y="33"/>
                  <a:pt x="217" y="33"/>
                  <a:pt x="217" y="33"/>
                </a:cubicBezTo>
                <a:cubicBezTo>
                  <a:pt x="208" y="32"/>
                  <a:pt x="200" y="32"/>
                  <a:pt x="191" y="33"/>
                </a:cubicBezTo>
                <a:cubicBezTo>
                  <a:pt x="176" y="0"/>
                  <a:pt x="176" y="0"/>
                  <a:pt x="176" y="0"/>
                </a:cubicBezTo>
                <a:cubicBezTo>
                  <a:pt x="168" y="1"/>
                  <a:pt x="160" y="3"/>
                  <a:pt x="152" y="5"/>
                </a:cubicBezTo>
                <a:cubicBezTo>
                  <a:pt x="150" y="41"/>
                  <a:pt x="150" y="41"/>
                  <a:pt x="150" y="41"/>
                </a:cubicBezTo>
                <a:cubicBezTo>
                  <a:pt x="150" y="41"/>
                  <a:pt x="150" y="41"/>
                  <a:pt x="150" y="41"/>
                </a:cubicBezTo>
                <a:cubicBezTo>
                  <a:pt x="146" y="42"/>
                  <a:pt x="142" y="44"/>
                  <a:pt x="138" y="45"/>
                </a:cubicBezTo>
                <a:cubicBezTo>
                  <a:pt x="134" y="47"/>
                  <a:pt x="130" y="49"/>
                  <a:pt x="127" y="51"/>
                </a:cubicBezTo>
                <a:cubicBezTo>
                  <a:pt x="127" y="51"/>
                  <a:pt x="127" y="51"/>
                  <a:pt x="127" y="51"/>
                </a:cubicBezTo>
                <a:cubicBezTo>
                  <a:pt x="100" y="26"/>
                  <a:pt x="100" y="26"/>
                  <a:pt x="100" y="26"/>
                </a:cubicBezTo>
                <a:cubicBezTo>
                  <a:pt x="93" y="30"/>
                  <a:pt x="86" y="35"/>
                  <a:pt x="80" y="40"/>
                </a:cubicBezTo>
                <a:cubicBezTo>
                  <a:pt x="92" y="74"/>
                  <a:pt x="92" y="74"/>
                  <a:pt x="92" y="74"/>
                </a:cubicBezTo>
                <a:cubicBezTo>
                  <a:pt x="85" y="80"/>
                  <a:pt x="79" y="86"/>
                  <a:pt x="74" y="92"/>
                </a:cubicBezTo>
                <a:cubicBezTo>
                  <a:pt x="40" y="80"/>
                  <a:pt x="40" y="80"/>
                  <a:pt x="40" y="80"/>
                </a:cubicBezTo>
                <a:cubicBezTo>
                  <a:pt x="35" y="86"/>
                  <a:pt x="30" y="93"/>
                  <a:pt x="26" y="100"/>
                </a:cubicBezTo>
                <a:cubicBezTo>
                  <a:pt x="51" y="127"/>
                  <a:pt x="51" y="127"/>
                  <a:pt x="51" y="127"/>
                </a:cubicBezTo>
                <a:cubicBezTo>
                  <a:pt x="47" y="134"/>
                  <a:pt x="44" y="142"/>
                  <a:pt x="41" y="150"/>
                </a:cubicBezTo>
                <a:cubicBezTo>
                  <a:pt x="41" y="150"/>
                  <a:pt x="41" y="150"/>
                  <a:pt x="41" y="150"/>
                </a:cubicBezTo>
                <a:cubicBezTo>
                  <a:pt x="5" y="152"/>
                  <a:pt x="5" y="152"/>
                  <a:pt x="5" y="152"/>
                </a:cubicBezTo>
                <a:cubicBezTo>
                  <a:pt x="3" y="160"/>
                  <a:pt x="1" y="168"/>
                  <a:pt x="0" y="176"/>
                </a:cubicBezTo>
                <a:cubicBezTo>
                  <a:pt x="33" y="191"/>
                  <a:pt x="33" y="191"/>
                  <a:pt x="33" y="191"/>
                </a:cubicBezTo>
                <a:cubicBezTo>
                  <a:pt x="32" y="200"/>
                  <a:pt x="32" y="208"/>
                  <a:pt x="33" y="217"/>
                </a:cubicBezTo>
                <a:cubicBezTo>
                  <a:pt x="33" y="217"/>
                  <a:pt x="33" y="217"/>
                  <a:pt x="33" y="217"/>
                </a:cubicBezTo>
                <a:cubicBezTo>
                  <a:pt x="0" y="232"/>
                  <a:pt x="0" y="232"/>
                  <a:pt x="0" y="232"/>
                </a:cubicBezTo>
                <a:cubicBezTo>
                  <a:pt x="1" y="240"/>
                  <a:pt x="3" y="248"/>
                  <a:pt x="5" y="256"/>
                </a:cubicBezTo>
                <a:cubicBezTo>
                  <a:pt x="41" y="258"/>
                  <a:pt x="41" y="258"/>
                  <a:pt x="41" y="258"/>
                </a:cubicBezTo>
                <a:cubicBezTo>
                  <a:pt x="42" y="262"/>
                  <a:pt x="44" y="266"/>
                  <a:pt x="45" y="270"/>
                </a:cubicBezTo>
                <a:cubicBezTo>
                  <a:pt x="47" y="274"/>
                  <a:pt x="49" y="278"/>
                  <a:pt x="51" y="281"/>
                </a:cubicBezTo>
                <a:cubicBezTo>
                  <a:pt x="26" y="308"/>
                  <a:pt x="26" y="308"/>
                  <a:pt x="26" y="308"/>
                </a:cubicBezTo>
                <a:cubicBezTo>
                  <a:pt x="30" y="315"/>
                  <a:pt x="35" y="322"/>
                  <a:pt x="40" y="328"/>
                </a:cubicBezTo>
                <a:cubicBezTo>
                  <a:pt x="74" y="316"/>
                  <a:pt x="74" y="316"/>
                  <a:pt x="74" y="316"/>
                </a:cubicBezTo>
                <a:cubicBezTo>
                  <a:pt x="79" y="323"/>
                  <a:pt x="86" y="329"/>
                  <a:pt x="92" y="334"/>
                </a:cubicBezTo>
                <a:cubicBezTo>
                  <a:pt x="92" y="334"/>
                  <a:pt x="92" y="334"/>
                  <a:pt x="92" y="334"/>
                </a:cubicBezTo>
                <a:cubicBezTo>
                  <a:pt x="80" y="368"/>
                  <a:pt x="80" y="368"/>
                  <a:pt x="80" y="368"/>
                </a:cubicBezTo>
                <a:cubicBezTo>
                  <a:pt x="86" y="373"/>
                  <a:pt x="93" y="378"/>
                  <a:pt x="100" y="382"/>
                </a:cubicBezTo>
                <a:cubicBezTo>
                  <a:pt x="127" y="357"/>
                  <a:pt x="127" y="357"/>
                  <a:pt x="127" y="357"/>
                </a:cubicBezTo>
                <a:cubicBezTo>
                  <a:pt x="127" y="357"/>
                  <a:pt x="127" y="357"/>
                  <a:pt x="127" y="357"/>
                </a:cubicBezTo>
                <a:cubicBezTo>
                  <a:pt x="134" y="361"/>
                  <a:pt x="142" y="364"/>
                  <a:pt x="150" y="367"/>
                </a:cubicBezTo>
                <a:cubicBezTo>
                  <a:pt x="152" y="403"/>
                  <a:pt x="152" y="403"/>
                  <a:pt x="152" y="403"/>
                </a:cubicBezTo>
                <a:cubicBezTo>
                  <a:pt x="160" y="406"/>
                  <a:pt x="168" y="407"/>
                  <a:pt x="176" y="408"/>
                </a:cubicBezTo>
                <a:cubicBezTo>
                  <a:pt x="191" y="375"/>
                  <a:pt x="191" y="375"/>
                  <a:pt x="191" y="375"/>
                </a:cubicBezTo>
                <a:cubicBezTo>
                  <a:pt x="200" y="376"/>
                  <a:pt x="208" y="376"/>
                  <a:pt x="217" y="375"/>
                </a:cubicBezTo>
                <a:cubicBezTo>
                  <a:pt x="232" y="408"/>
                  <a:pt x="232" y="408"/>
                  <a:pt x="232" y="408"/>
                </a:cubicBezTo>
                <a:cubicBezTo>
                  <a:pt x="240" y="407"/>
                  <a:pt x="248" y="406"/>
                  <a:pt x="256" y="403"/>
                </a:cubicBezTo>
                <a:cubicBezTo>
                  <a:pt x="258" y="367"/>
                  <a:pt x="258" y="367"/>
                  <a:pt x="258" y="367"/>
                </a:cubicBezTo>
                <a:cubicBezTo>
                  <a:pt x="258" y="367"/>
                  <a:pt x="258" y="367"/>
                  <a:pt x="258" y="367"/>
                </a:cubicBezTo>
                <a:close/>
                <a:moveTo>
                  <a:pt x="79" y="256"/>
                </a:moveTo>
                <a:cubicBezTo>
                  <a:pt x="51" y="187"/>
                  <a:pt x="84" y="108"/>
                  <a:pt x="152" y="80"/>
                </a:cubicBezTo>
                <a:cubicBezTo>
                  <a:pt x="221" y="51"/>
                  <a:pt x="300" y="84"/>
                  <a:pt x="329" y="152"/>
                </a:cubicBezTo>
                <a:cubicBezTo>
                  <a:pt x="357" y="221"/>
                  <a:pt x="324" y="300"/>
                  <a:pt x="256" y="329"/>
                </a:cubicBezTo>
                <a:cubicBezTo>
                  <a:pt x="187" y="357"/>
                  <a:pt x="108" y="324"/>
                  <a:pt x="79" y="256"/>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34" name="Freeform 267" descr="D:\51PPT模板网\51pptmoban.com\图片.jpg"/>
          <p:cNvSpPr>
            <a:spLocks noEditPoints="1"/>
          </p:cNvSpPr>
          <p:nvPr/>
        </p:nvSpPr>
        <p:spPr bwMode="auto">
          <a:xfrm>
            <a:off x="7203961" y="3060266"/>
            <a:ext cx="421780" cy="418586"/>
          </a:xfrm>
          <a:custGeom>
            <a:avLst/>
            <a:gdLst>
              <a:gd name="T0" fmla="*/ 46 w 132"/>
              <a:gd name="T1" fmla="*/ 78 h 131"/>
              <a:gd name="T2" fmla="*/ 85 w 132"/>
              <a:gd name="T3" fmla="*/ 78 h 131"/>
              <a:gd name="T4" fmla="*/ 94 w 132"/>
              <a:gd name="T5" fmla="*/ 72 h 131"/>
              <a:gd name="T6" fmla="*/ 37 w 132"/>
              <a:gd name="T7" fmla="*/ 72 h 131"/>
              <a:gd name="T8" fmla="*/ 46 w 132"/>
              <a:gd name="T9" fmla="*/ 78 h 131"/>
              <a:gd name="T10" fmla="*/ 64 w 132"/>
              <a:gd name="T11" fmla="*/ 91 h 131"/>
              <a:gd name="T12" fmla="*/ 67 w 132"/>
              <a:gd name="T13" fmla="*/ 91 h 131"/>
              <a:gd name="T14" fmla="*/ 76 w 132"/>
              <a:gd name="T15" fmla="*/ 85 h 131"/>
              <a:gd name="T16" fmla="*/ 55 w 132"/>
              <a:gd name="T17" fmla="*/ 85 h 131"/>
              <a:gd name="T18" fmla="*/ 64 w 132"/>
              <a:gd name="T19" fmla="*/ 91 h 131"/>
              <a:gd name="T20" fmla="*/ 26 w 132"/>
              <a:gd name="T21" fmla="*/ 65 h 131"/>
              <a:gd name="T22" fmla="*/ 28 w 132"/>
              <a:gd name="T23" fmla="*/ 66 h 131"/>
              <a:gd name="T24" fmla="*/ 104 w 132"/>
              <a:gd name="T25" fmla="*/ 66 h 131"/>
              <a:gd name="T26" fmla="*/ 105 w 132"/>
              <a:gd name="T27" fmla="*/ 65 h 131"/>
              <a:gd name="T28" fmla="*/ 105 w 132"/>
              <a:gd name="T29" fmla="*/ 60 h 131"/>
              <a:gd name="T30" fmla="*/ 26 w 132"/>
              <a:gd name="T31" fmla="*/ 60 h 131"/>
              <a:gd name="T32" fmla="*/ 26 w 132"/>
              <a:gd name="T33" fmla="*/ 65 h 131"/>
              <a:gd name="T34" fmla="*/ 128 w 132"/>
              <a:gd name="T35" fmla="*/ 41 h 131"/>
              <a:gd name="T36" fmla="*/ 70 w 132"/>
              <a:gd name="T37" fmla="*/ 2 h 131"/>
              <a:gd name="T38" fmla="*/ 61 w 132"/>
              <a:gd name="T39" fmla="*/ 2 h 131"/>
              <a:gd name="T40" fmla="*/ 3 w 132"/>
              <a:gd name="T41" fmla="*/ 41 h 131"/>
              <a:gd name="T42" fmla="*/ 0 w 132"/>
              <a:gd name="T43" fmla="*/ 48 h 131"/>
              <a:gd name="T44" fmla="*/ 0 w 132"/>
              <a:gd name="T45" fmla="*/ 123 h 131"/>
              <a:gd name="T46" fmla="*/ 8 w 132"/>
              <a:gd name="T47" fmla="*/ 131 h 131"/>
              <a:gd name="T48" fmla="*/ 123 w 132"/>
              <a:gd name="T49" fmla="*/ 131 h 131"/>
              <a:gd name="T50" fmla="*/ 132 w 132"/>
              <a:gd name="T51" fmla="*/ 123 h 131"/>
              <a:gd name="T52" fmla="*/ 132 w 132"/>
              <a:gd name="T53" fmla="*/ 48 h 131"/>
              <a:gd name="T54" fmla="*/ 128 w 132"/>
              <a:gd name="T55" fmla="*/ 41 h 131"/>
              <a:gd name="T56" fmla="*/ 123 w 132"/>
              <a:gd name="T57" fmla="*/ 60 h 131"/>
              <a:gd name="T58" fmla="*/ 66 w 132"/>
              <a:gd name="T59" fmla="*/ 99 h 131"/>
              <a:gd name="T60" fmla="*/ 8 w 132"/>
              <a:gd name="T61" fmla="*/ 60 h 131"/>
              <a:gd name="T62" fmla="*/ 8 w 132"/>
              <a:gd name="T63" fmla="*/ 52 h 131"/>
              <a:gd name="T64" fmla="*/ 12 w 132"/>
              <a:gd name="T65" fmla="*/ 48 h 131"/>
              <a:gd name="T66" fmla="*/ 119 w 132"/>
              <a:gd name="T67" fmla="*/ 48 h 131"/>
              <a:gd name="T68" fmla="*/ 123 w 132"/>
              <a:gd name="T69" fmla="*/ 52 h 131"/>
              <a:gd name="T70" fmla="*/ 123 w 132"/>
              <a:gd name="T71" fmla="*/ 6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2" h="131">
                <a:moveTo>
                  <a:pt x="46" y="78"/>
                </a:moveTo>
                <a:cubicBezTo>
                  <a:pt x="85" y="78"/>
                  <a:pt x="85" y="78"/>
                  <a:pt x="85" y="78"/>
                </a:cubicBezTo>
                <a:cubicBezTo>
                  <a:pt x="94" y="72"/>
                  <a:pt x="94" y="72"/>
                  <a:pt x="94" y="72"/>
                </a:cubicBezTo>
                <a:cubicBezTo>
                  <a:pt x="37" y="72"/>
                  <a:pt x="37" y="72"/>
                  <a:pt x="37" y="72"/>
                </a:cubicBezTo>
                <a:lnTo>
                  <a:pt x="46" y="78"/>
                </a:lnTo>
                <a:close/>
                <a:moveTo>
                  <a:pt x="64" y="91"/>
                </a:moveTo>
                <a:cubicBezTo>
                  <a:pt x="67" y="91"/>
                  <a:pt x="67" y="91"/>
                  <a:pt x="67" y="91"/>
                </a:cubicBezTo>
                <a:cubicBezTo>
                  <a:pt x="76" y="85"/>
                  <a:pt x="76" y="85"/>
                  <a:pt x="76" y="85"/>
                </a:cubicBezTo>
                <a:cubicBezTo>
                  <a:pt x="55" y="85"/>
                  <a:pt x="55" y="85"/>
                  <a:pt x="55" y="85"/>
                </a:cubicBezTo>
                <a:lnTo>
                  <a:pt x="64" y="91"/>
                </a:lnTo>
                <a:close/>
                <a:moveTo>
                  <a:pt x="26" y="65"/>
                </a:moveTo>
                <a:cubicBezTo>
                  <a:pt x="28" y="66"/>
                  <a:pt x="28" y="66"/>
                  <a:pt x="28" y="66"/>
                </a:cubicBezTo>
                <a:cubicBezTo>
                  <a:pt x="104" y="66"/>
                  <a:pt x="104" y="66"/>
                  <a:pt x="104" y="66"/>
                </a:cubicBezTo>
                <a:cubicBezTo>
                  <a:pt x="105" y="65"/>
                  <a:pt x="105" y="65"/>
                  <a:pt x="105" y="65"/>
                </a:cubicBezTo>
                <a:cubicBezTo>
                  <a:pt x="105" y="60"/>
                  <a:pt x="105" y="60"/>
                  <a:pt x="105" y="60"/>
                </a:cubicBezTo>
                <a:cubicBezTo>
                  <a:pt x="26" y="60"/>
                  <a:pt x="26" y="60"/>
                  <a:pt x="26" y="60"/>
                </a:cubicBezTo>
                <a:lnTo>
                  <a:pt x="26" y="65"/>
                </a:lnTo>
                <a:close/>
                <a:moveTo>
                  <a:pt x="128" y="41"/>
                </a:moveTo>
                <a:cubicBezTo>
                  <a:pt x="70" y="2"/>
                  <a:pt x="70" y="2"/>
                  <a:pt x="70" y="2"/>
                </a:cubicBezTo>
                <a:cubicBezTo>
                  <a:pt x="67" y="0"/>
                  <a:pt x="64" y="0"/>
                  <a:pt x="61" y="2"/>
                </a:cubicBezTo>
                <a:cubicBezTo>
                  <a:pt x="3" y="41"/>
                  <a:pt x="3" y="41"/>
                  <a:pt x="3" y="41"/>
                </a:cubicBezTo>
                <a:cubicBezTo>
                  <a:pt x="1" y="43"/>
                  <a:pt x="0" y="45"/>
                  <a:pt x="0" y="48"/>
                </a:cubicBezTo>
                <a:cubicBezTo>
                  <a:pt x="0" y="123"/>
                  <a:pt x="0" y="123"/>
                  <a:pt x="0" y="123"/>
                </a:cubicBezTo>
                <a:cubicBezTo>
                  <a:pt x="0" y="127"/>
                  <a:pt x="3" y="131"/>
                  <a:pt x="8" y="131"/>
                </a:cubicBezTo>
                <a:cubicBezTo>
                  <a:pt x="123" y="131"/>
                  <a:pt x="123" y="131"/>
                  <a:pt x="123" y="131"/>
                </a:cubicBezTo>
                <a:cubicBezTo>
                  <a:pt x="128" y="131"/>
                  <a:pt x="132" y="127"/>
                  <a:pt x="132" y="123"/>
                </a:cubicBezTo>
                <a:cubicBezTo>
                  <a:pt x="132" y="48"/>
                  <a:pt x="132" y="48"/>
                  <a:pt x="132" y="48"/>
                </a:cubicBezTo>
                <a:cubicBezTo>
                  <a:pt x="132" y="45"/>
                  <a:pt x="130" y="43"/>
                  <a:pt x="128" y="41"/>
                </a:cubicBezTo>
                <a:close/>
                <a:moveTo>
                  <a:pt x="123" y="60"/>
                </a:moveTo>
                <a:cubicBezTo>
                  <a:pt x="66" y="99"/>
                  <a:pt x="66" y="99"/>
                  <a:pt x="66" y="99"/>
                </a:cubicBezTo>
                <a:cubicBezTo>
                  <a:pt x="8" y="60"/>
                  <a:pt x="8" y="60"/>
                  <a:pt x="8" y="60"/>
                </a:cubicBezTo>
                <a:cubicBezTo>
                  <a:pt x="8" y="52"/>
                  <a:pt x="8" y="52"/>
                  <a:pt x="8" y="52"/>
                </a:cubicBezTo>
                <a:cubicBezTo>
                  <a:pt x="8" y="49"/>
                  <a:pt x="10" y="48"/>
                  <a:pt x="12" y="48"/>
                </a:cubicBezTo>
                <a:cubicBezTo>
                  <a:pt x="119" y="48"/>
                  <a:pt x="119" y="48"/>
                  <a:pt x="119" y="48"/>
                </a:cubicBezTo>
                <a:cubicBezTo>
                  <a:pt x="121" y="48"/>
                  <a:pt x="123" y="49"/>
                  <a:pt x="123" y="52"/>
                </a:cubicBezTo>
                <a:lnTo>
                  <a:pt x="123" y="60"/>
                </a:lnTo>
                <a:close/>
              </a:path>
            </a:pathLst>
          </a:custGeom>
          <a:solidFill>
            <a:srgbClr val="475174"/>
          </a:solidFill>
          <a:ln>
            <a:noFill/>
          </a:ln>
        </p:spPr>
        <p:txBody>
          <a:bodyPr vert="horz" wrap="square" lIns="91440" tIns="45720" rIns="91440" bIns="45720" numCol="1" anchor="t" anchorCtr="0" compatLnSpc="1"/>
          <a:lstStyle/>
          <a:p>
            <a:endParaRPr lang="en-US"/>
          </a:p>
        </p:txBody>
      </p:sp>
      <p:sp>
        <p:nvSpPr>
          <p:cNvPr id="35" name="Freeform 251"/>
          <p:cNvSpPr/>
          <p:nvPr/>
        </p:nvSpPr>
        <p:spPr bwMode="auto">
          <a:xfrm>
            <a:off x="4871386" y="2181556"/>
            <a:ext cx="546398" cy="655038"/>
          </a:xfrm>
          <a:custGeom>
            <a:avLst/>
            <a:gdLst>
              <a:gd name="T0" fmla="*/ 171 w 171"/>
              <a:gd name="T1" fmla="*/ 0 h 205"/>
              <a:gd name="T2" fmla="*/ 152 w 171"/>
              <a:gd name="T3" fmla="*/ 71 h 205"/>
              <a:gd name="T4" fmla="*/ 136 w 171"/>
              <a:gd name="T5" fmla="*/ 53 h 205"/>
              <a:gd name="T6" fmla="*/ 30 w 171"/>
              <a:gd name="T7" fmla="*/ 205 h 205"/>
              <a:gd name="T8" fmla="*/ 0 w 171"/>
              <a:gd name="T9" fmla="*/ 194 h 205"/>
              <a:gd name="T10" fmla="*/ 114 w 171"/>
              <a:gd name="T11" fmla="*/ 28 h 205"/>
              <a:gd name="T12" fmla="*/ 98 w 171"/>
              <a:gd name="T13" fmla="*/ 10 h 205"/>
              <a:gd name="T14" fmla="*/ 171 w 171"/>
              <a:gd name="T15" fmla="*/ 0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205">
                <a:moveTo>
                  <a:pt x="171" y="0"/>
                </a:moveTo>
                <a:cubicBezTo>
                  <a:pt x="152" y="71"/>
                  <a:pt x="152" y="71"/>
                  <a:pt x="152" y="71"/>
                </a:cubicBezTo>
                <a:cubicBezTo>
                  <a:pt x="136" y="53"/>
                  <a:pt x="136" y="53"/>
                  <a:pt x="136" y="53"/>
                </a:cubicBezTo>
                <a:cubicBezTo>
                  <a:pt x="89" y="94"/>
                  <a:pt x="53" y="147"/>
                  <a:pt x="30" y="205"/>
                </a:cubicBezTo>
                <a:cubicBezTo>
                  <a:pt x="0" y="194"/>
                  <a:pt x="0" y="194"/>
                  <a:pt x="0" y="194"/>
                </a:cubicBezTo>
                <a:cubicBezTo>
                  <a:pt x="24" y="130"/>
                  <a:pt x="63" y="73"/>
                  <a:pt x="114" y="28"/>
                </a:cubicBezTo>
                <a:cubicBezTo>
                  <a:pt x="98" y="10"/>
                  <a:pt x="98" y="10"/>
                  <a:pt x="98" y="10"/>
                </a:cubicBezTo>
                <a:lnTo>
                  <a:pt x="171" y="0"/>
                </a:lnTo>
                <a:close/>
              </a:path>
            </a:pathLst>
          </a:custGeom>
          <a:gradFill flip="none" rotWithShape="1">
            <a:gsLst>
              <a:gs pos="0">
                <a:schemeClr val="tx1">
                  <a:lumMod val="75000"/>
                  <a:lumOff val="25000"/>
                  <a:alpha val="24000"/>
                </a:schemeClr>
              </a:gs>
              <a:gs pos="100000">
                <a:schemeClr val="tx1">
                  <a:lumMod val="85000"/>
                  <a:lumOff val="15000"/>
                  <a:alpha val="0"/>
                </a:schemeClr>
              </a:gs>
            </a:gsLst>
            <a:lin ang="108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36" name="Freeform 268"/>
          <p:cNvSpPr>
            <a:spLocks noEditPoints="1"/>
          </p:cNvSpPr>
          <p:nvPr/>
        </p:nvSpPr>
        <p:spPr bwMode="auto">
          <a:xfrm>
            <a:off x="4206762" y="2632095"/>
            <a:ext cx="1303686" cy="1303685"/>
          </a:xfrm>
          <a:custGeom>
            <a:avLst/>
            <a:gdLst>
              <a:gd name="T0" fmla="*/ 138 w 408"/>
              <a:gd name="T1" fmla="*/ 45 h 408"/>
              <a:gd name="T2" fmla="*/ 127 w 408"/>
              <a:gd name="T3" fmla="*/ 51 h 408"/>
              <a:gd name="T4" fmla="*/ 80 w 408"/>
              <a:gd name="T5" fmla="*/ 40 h 408"/>
              <a:gd name="T6" fmla="*/ 74 w 408"/>
              <a:gd name="T7" fmla="*/ 92 h 408"/>
              <a:gd name="T8" fmla="*/ 26 w 408"/>
              <a:gd name="T9" fmla="*/ 100 h 408"/>
              <a:gd name="T10" fmla="*/ 41 w 408"/>
              <a:gd name="T11" fmla="*/ 150 h 408"/>
              <a:gd name="T12" fmla="*/ 5 w 408"/>
              <a:gd name="T13" fmla="*/ 152 h 408"/>
              <a:gd name="T14" fmla="*/ 33 w 408"/>
              <a:gd name="T15" fmla="*/ 191 h 408"/>
              <a:gd name="T16" fmla="*/ 33 w 408"/>
              <a:gd name="T17" fmla="*/ 217 h 408"/>
              <a:gd name="T18" fmla="*/ 5 w 408"/>
              <a:gd name="T19" fmla="*/ 256 h 408"/>
              <a:gd name="T20" fmla="*/ 45 w 408"/>
              <a:gd name="T21" fmla="*/ 270 h 408"/>
              <a:gd name="T22" fmla="*/ 26 w 408"/>
              <a:gd name="T23" fmla="*/ 308 h 408"/>
              <a:gd name="T24" fmla="*/ 74 w 408"/>
              <a:gd name="T25" fmla="*/ 316 h 408"/>
              <a:gd name="T26" fmla="*/ 92 w 408"/>
              <a:gd name="T27" fmla="*/ 334 h 408"/>
              <a:gd name="T28" fmla="*/ 100 w 408"/>
              <a:gd name="T29" fmla="*/ 382 h 408"/>
              <a:gd name="T30" fmla="*/ 127 w 408"/>
              <a:gd name="T31" fmla="*/ 357 h 408"/>
              <a:gd name="T32" fmla="*/ 152 w 408"/>
              <a:gd name="T33" fmla="*/ 403 h 408"/>
              <a:gd name="T34" fmla="*/ 191 w 408"/>
              <a:gd name="T35" fmla="*/ 375 h 408"/>
              <a:gd name="T36" fmla="*/ 232 w 408"/>
              <a:gd name="T37" fmla="*/ 408 h 408"/>
              <a:gd name="T38" fmla="*/ 258 w 408"/>
              <a:gd name="T39" fmla="*/ 367 h 408"/>
              <a:gd name="T40" fmla="*/ 270 w 408"/>
              <a:gd name="T41" fmla="*/ 363 h 408"/>
              <a:gd name="T42" fmla="*/ 281 w 408"/>
              <a:gd name="T43" fmla="*/ 357 h 408"/>
              <a:gd name="T44" fmla="*/ 328 w 408"/>
              <a:gd name="T45" fmla="*/ 368 h 408"/>
              <a:gd name="T46" fmla="*/ 334 w 408"/>
              <a:gd name="T47" fmla="*/ 316 h 408"/>
              <a:gd name="T48" fmla="*/ 382 w 408"/>
              <a:gd name="T49" fmla="*/ 308 h 408"/>
              <a:gd name="T50" fmla="*/ 367 w 408"/>
              <a:gd name="T51" fmla="*/ 258 h 408"/>
              <a:gd name="T52" fmla="*/ 403 w 408"/>
              <a:gd name="T53" fmla="*/ 256 h 408"/>
              <a:gd name="T54" fmla="*/ 375 w 408"/>
              <a:gd name="T55" fmla="*/ 217 h 408"/>
              <a:gd name="T56" fmla="*/ 375 w 408"/>
              <a:gd name="T57" fmla="*/ 191 h 408"/>
              <a:gd name="T58" fmla="*/ 403 w 408"/>
              <a:gd name="T59" fmla="*/ 152 h 408"/>
              <a:gd name="T60" fmla="*/ 363 w 408"/>
              <a:gd name="T61" fmla="*/ 138 h 408"/>
              <a:gd name="T62" fmla="*/ 382 w 408"/>
              <a:gd name="T63" fmla="*/ 100 h 408"/>
              <a:gd name="T64" fmla="*/ 334 w 408"/>
              <a:gd name="T65" fmla="*/ 92 h 408"/>
              <a:gd name="T66" fmla="*/ 316 w 408"/>
              <a:gd name="T67" fmla="*/ 74 h 408"/>
              <a:gd name="T68" fmla="*/ 308 w 408"/>
              <a:gd name="T69" fmla="*/ 26 h 408"/>
              <a:gd name="T70" fmla="*/ 281 w 408"/>
              <a:gd name="T71" fmla="*/ 51 h 408"/>
              <a:gd name="T72" fmla="*/ 256 w 408"/>
              <a:gd name="T73" fmla="*/ 5 h 408"/>
              <a:gd name="T74" fmla="*/ 217 w 408"/>
              <a:gd name="T75" fmla="*/ 33 h 408"/>
              <a:gd name="T76" fmla="*/ 176 w 408"/>
              <a:gd name="T77" fmla="*/ 0 h 408"/>
              <a:gd name="T78" fmla="*/ 150 w 408"/>
              <a:gd name="T79" fmla="*/ 41 h 408"/>
              <a:gd name="T80" fmla="*/ 329 w 408"/>
              <a:gd name="T81" fmla="*/ 152 h 408"/>
              <a:gd name="T82" fmla="*/ 79 w 408"/>
              <a:gd name="T83" fmla="*/ 256 h 408"/>
              <a:gd name="T84" fmla="*/ 329 w 408"/>
              <a:gd name="T85" fmla="*/ 15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8" h="408">
                <a:moveTo>
                  <a:pt x="150" y="41"/>
                </a:moveTo>
                <a:cubicBezTo>
                  <a:pt x="146" y="42"/>
                  <a:pt x="142" y="44"/>
                  <a:pt x="138" y="45"/>
                </a:cubicBezTo>
                <a:cubicBezTo>
                  <a:pt x="134" y="47"/>
                  <a:pt x="131" y="49"/>
                  <a:pt x="127" y="51"/>
                </a:cubicBezTo>
                <a:cubicBezTo>
                  <a:pt x="127" y="51"/>
                  <a:pt x="127" y="51"/>
                  <a:pt x="127" y="51"/>
                </a:cubicBezTo>
                <a:cubicBezTo>
                  <a:pt x="100" y="26"/>
                  <a:pt x="100" y="26"/>
                  <a:pt x="100" y="26"/>
                </a:cubicBezTo>
                <a:cubicBezTo>
                  <a:pt x="93" y="30"/>
                  <a:pt x="86" y="35"/>
                  <a:pt x="80" y="40"/>
                </a:cubicBezTo>
                <a:cubicBezTo>
                  <a:pt x="92" y="74"/>
                  <a:pt x="92" y="74"/>
                  <a:pt x="92" y="74"/>
                </a:cubicBezTo>
                <a:cubicBezTo>
                  <a:pt x="85" y="80"/>
                  <a:pt x="79" y="86"/>
                  <a:pt x="74" y="92"/>
                </a:cubicBezTo>
                <a:cubicBezTo>
                  <a:pt x="40" y="80"/>
                  <a:pt x="40" y="80"/>
                  <a:pt x="40" y="80"/>
                </a:cubicBezTo>
                <a:cubicBezTo>
                  <a:pt x="35" y="86"/>
                  <a:pt x="30" y="93"/>
                  <a:pt x="26" y="100"/>
                </a:cubicBezTo>
                <a:cubicBezTo>
                  <a:pt x="51" y="127"/>
                  <a:pt x="51" y="127"/>
                  <a:pt x="51" y="127"/>
                </a:cubicBezTo>
                <a:cubicBezTo>
                  <a:pt x="47" y="134"/>
                  <a:pt x="44" y="142"/>
                  <a:pt x="41" y="150"/>
                </a:cubicBezTo>
                <a:cubicBezTo>
                  <a:pt x="41" y="150"/>
                  <a:pt x="41" y="150"/>
                  <a:pt x="41" y="150"/>
                </a:cubicBezTo>
                <a:cubicBezTo>
                  <a:pt x="5" y="152"/>
                  <a:pt x="5" y="152"/>
                  <a:pt x="5" y="152"/>
                </a:cubicBezTo>
                <a:cubicBezTo>
                  <a:pt x="3" y="160"/>
                  <a:pt x="1" y="168"/>
                  <a:pt x="0" y="176"/>
                </a:cubicBezTo>
                <a:cubicBezTo>
                  <a:pt x="33" y="191"/>
                  <a:pt x="33" y="191"/>
                  <a:pt x="33" y="191"/>
                </a:cubicBezTo>
                <a:cubicBezTo>
                  <a:pt x="32" y="200"/>
                  <a:pt x="32" y="208"/>
                  <a:pt x="33" y="217"/>
                </a:cubicBezTo>
                <a:cubicBezTo>
                  <a:pt x="33" y="217"/>
                  <a:pt x="33" y="217"/>
                  <a:pt x="33" y="217"/>
                </a:cubicBezTo>
                <a:cubicBezTo>
                  <a:pt x="0" y="232"/>
                  <a:pt x="0" y="232"/>
                  <a:pt x="0" y="232"/>
                </a:cubicBezTo>
                <a:cubicBezTo>
                  <a:pt x="1" y="240"/>
                  <a:pt x="3" y="248"/>
                  <a:pt x="5" y="256"/>
                </a:cubicBezTo>
                <a:cubicBezTo>
                  <a:pt x="41" y="258"/>
                  <a:pt x="41" y="258"/>
                  <a:pt x="41" y="258"/>
                </a:cubicBezTo>
                <a:cubicBezTo>
                  <a:pt x="42" y="262"/>
                  <a:pt x="44" y="266"/>
                  <a:pt x="45" y="270"/>
                </a:cubicBezTo>
                <a:cubicBezTo>
                  <a:pt x="47" y="274"/>
                  <a:pt x="49" y="278"/>
                  <a:pt x="51" y="281"/>
                </a:cubicBezTo>
                <a:cubicBezTo>
                  <a:pt x="26" y="308"/>
                  <a:pt x="26" y="308"/>
                  <a:pt x="26" y="308"/>
                </a:cubicBezTo>
                <a:cubicBezTo>
                  <a:pt x="30" y="315"/>
                  <a:pt x="35" y="322"/>
                  <a:pt x="40" y="328"/>
                </a:cubicBezTo>
                <a:cubicBezTo>
                  <a:pt x="74" y="316"/>
                  <a:pt x="74" y="316"/>
                  <a:pt x="74" y="316"/>
                </a:cubicBezTo>
                <a:cubicBezTo>
                  <a:pt x="80" y="323"/>
                  <a:pt x="86" y="329"/>
                  <a:pt x="92" y="334"/>
                </a:cubicBezTo>
                <a:cubicBezTo>
                  <a:pt x="92" y="334"/>
                  <a:pt x="92" y="334"/>
                  <a:pt x="92" y="334"/>
                </a:cubicBezTo>
                <a:cubicBezTo>
                  <a:pt x="80" y="368"/>
                  <a:pt x="80" y="368"/>
                  <a:pt x="80" y="368"/>
                </a:cubicBezTo>
                <a:cubicBezTo>
                  <a:pt x="86" y="373"/>
                  <a:pt x="93" y="378"/>
                  <a:pt x="100" y="382"/>
                </a:cubicBezTo>
                <a:cubicBezTo>
                  <a:pt x="127" y="357"/>
                  <a:pt x="127" y="357"/>
                  <a:pt x="127" y="357"/>
                </a:cubicBezTo>
                <a:cubicBezTo>
                  <a:pt x="127" y="357"/>
                  <a:pt x="127" y="357"/>
                  <a:pt x="127" y="357"/>
                </a:cubicBezTo>
                <a:cubicBezTo>
                  <a:pt x="134" y="361"/>
                  <a:pt x="142" y="364"/>
                  <a:pt x="150" y="367"/>
                </a:cubicBezTo>
                <a:cubicBezTo>
                  <a:pt x="152" y="403"/>
                  <a:pt x="152" y="403"/>
                  <a:pt x="152" y="403"/>
                </a:cubicBezTo>
                <a:cubicBezTo>
                  <a:pt x="160" y="406"/>
                  <a:pt x="168" y="407"/>
                  <a:pt x="176" y="408"/>
                </a:cubicBezTo>
                <a:cubicBezTo>
                  <a:pt x="191" y="375"/>
                  <a:pt x="191" y="375"/>
                  <a:pt x="191" y="375"/>
                </a:cubicBezTo>
                <a:cubicBezTo>
                  <a:pt x="200" y="376"/>
                  <a:pt x="208" y="376"/>
                  <a:pt x="217" y="375"/>
                </a:cubicBezTo>
                <a:cubicBezTo>
                  <a:pt x="232" y="408"/>
                  <a:pt x="232" y="408"/>
                  <a:pt x="232" y="408"/>
                </a:cubicBezTo>
                <a:cubicBezTo>
                  <a:pt x="240" y="407"/>
                  <a:pt x="248" y="406"/>
                  <a:pt x="256" y="403"/>
                </a:cubicBezTo>
                <a:cubicBezTo>
                  <a:pt x="258" y="367"/>
                  <a:pt x="258" y="367"/>
                  <a:pt x="258" y="367"/>
                </a:cubicBezTo>
                <a:cubicBezTo>
                  <a:pt x="258" y="367"/>
                  <a:pt x="258" y="367"/>
                  <a:pt x="258" y="367"/>
                </a:cubicBezTo>
                <a:cubicBezTo>
                  <a:pt x="262" y="366"/>
                  <a:pt x="266" y="364"/>
                  <a:pt x="270" y="363"/>
                </a:cubicBezTo>
                <a:cubicBezTo>
                  <a:pt x="274" y="361"/>
                  <a:pt x="278" y="359"/>
                  <a:pt x="281" y="357"/>
                </a:cubicBezTo>
                <a:cubicBezTo>
                  <a:pt x="281" y="357"/>
                  <a:pt x="281" y="357"/>
                  <a:pt x="281" y="357"/>
                </a:cubicBezTo>
                <a:cubicBezTo>
                  <a:pt x="308" y="382"/>
                  <a:pt x="308" y="382"/>
                  <a:pt x="308" y="382"/>
                </a:cubicBezTo>
                <a:cubicBezTo>
                  <a:pt x="315" y="378"/>
                  <a:pt x="322" y="373"/>
                  <a:pt x="328" y="368"/>
                </a:cubicBezTo>
                <a:cubicBezTo>
                  <a:pt x="316" y="334"/>
                  <a:pt x="316" y="334"/>
                  <a:pt x="316" y="334"/>
                </a:cubicBezTo>
                <a:cubicBezTo>
                  <a:pt x="323" y="329"/>
                  <a:pt x="329" y="323"/>
                  <a:pt x="334" y="316"/>
                </a:cubicBezTo>
                <a:cubicBezTo>
                  <a:pt x="368" y="328"/>
                  <a:pt x="368" y="328"/>
                  <a:pt x="368" y="328"/>
                </a:cubicBezTo>
                <a:cubicBezTo>
                  <a:pt x="373" y="322"/>
                  <a:pt x="378" y="315"/>
                  <a:pt x="382" y="308"/>
                </a:cubicBezTo>
                <a:cubicBezTo>
                  <a:pt x="357" y="281"/>
                  <a:pt x="357" y="281"/>
                  <a:pt x="357" y="281"/>
                </a:cubicBezTo>
                <a:cubicBezTo>
                  <a:pt x="361" y="274"/>
                  <a:pt x="364" y="266"/>
                  <a:pt x="367" y="258"/>
                </a:cubicBezTo>
                <a:cubicBezTo>
                  <a:pt x="367" y="258"/>
                  <a:pt x="367" y="258"/>
                  <a:pt x="367" y="258"/>
                </a:cubicBezTo>
                <a:cubicBezTo>
                  <a:pt x="403" y="256"/>
                  <a:pt x="403" y="256"/>
                  <a:pt x="403" y="256"/>
                </a:cubicBezTo>
                <a:cubicBezTo>
                  <a:pt x="405" y="248"/>
                  <a:pt x="407" y="240"/>
                  <a:pt x="408" y="232"/>
                </a:cubicBezTo>
                <a:cubicBezTo>
                  <a:pt x="375" y="217"/>
                  <a:pt x="375" y="217"/>
                  <a:pt x="375" y="217"/>
                </a:cubicBezTo>
                <a:cubicBezTo>
                  <a:pt x="376" y="208"/>
                  <a:pt x="376" y="200"/>
                  <a:pt x="375" y="191"/>
                </a:cubicBezTo>
                <a:cubicBezTo>
                  <a:pt x="375" y="191"/>
                  <a:pt x="375" y="191"/>
                  <a:pt x="375" y="191"/>
                </a:cubicBezTo>
                <a:cubicBezTo>
                  <a:pt x="408" y="176"/>
                  <a:pt x="408" y="176"/>
                  <a:pt x="408" y="176"/>
                </a:cubicBezTo>
                <a:cubicBezTo>
                  <a:pt x="407" y="168"/>
                  <a:pt x="405" y="160"/>
                  <a:pt x="403" y="152"/>
                </a:cubicBezTo>
                <a:cubicBezTo>
                  <a:pt x="367" y="150"/>
                  <a:pt x="367" y="150"/>
                  <a:pt x="367" y="150"/>
                </a:cubicBezTo>
                <a:cubicBezTo>
                  <a:pt x="366" y="146"/>
                  <a:pt x="364" y="142"/>
                  <a:pt x="363" y="138"/>
                </a:cubicBezTo>
                <a:cubicBezTo>
                  <a:pt x="361" y="134"/>
                  <a:pt x="359" y="131"/>
                  <a:pt x="357" y="127"/>
                </a:cubicBezTo>
                <a:cubicBezTo>
                  <a:pt x="382" y="100"/>
                  <a:pt x="382" y="100"/>
                  <a:pt x="382" y="100"/>
                </a:cubicBezTo>
                <a:cubicBezTo>
                  <a:pt x="378" y="93"/>
                  <a:pt x="373" y="86"/>
                  <a:pt x="368" y="80"/>
                </a:cubicBezTo>
                <a:cubicBezTo>
                  <a:pt x="334" y="92"/>
                  <a:pt x="334" y="92"/>
                  <a:pt x="334" y="92"/>
                </a:cubicBezTo>
                <a:cubicBezTo>
                  <a:pt x="329" y="86"/>
                  <a:pt x="322" y="79"/>
                  <a:pt x="316" y="74"/>
                </a:cubicBezTo>
                <a:cubicBezTo>
                  <a:pt x="316" y="74"/>
                  <a:pt x="316" y="74"/>
                  <a:pt x="316" y="74"/>
                </a:cubicBezTo>
                <a:cubicBezTo>
                  <a:pt x="328" y="40"/>
                  <a:pt x="328" y="40"/>
                  <a:pt x="328" y="40"/>
                </a:cubicBezTo>
                <a:cubicBezTo>
                  <a:pt x="322" y="35"/>
                  <a:pt x="315" y="30"/>
                  <a:pt x="308" y="26"/>
                </a:cubicBezTo>
                <a:cubicBezTo>
                  <a:pt x="281" y="51"/>
                  <a:pt x="281" y="51"/>
                  <a:pt x="281" y="51"/>
                </a:cubicBezTo>
                <a:cubicBezTo>
                  <a:pt x="281" y="51"/>
                  <a:pt x="281" y="51"/>
                  <a:pt x="281" y="51"/>
                </a:cubicBezTo>
                <a:cubicBezTo>
                  <a:pt x="274" y="47"/>
                  <a:pt x="266" y="44"/>
                  <a:pt x="258" y="41"/>
                </a:cubicBezTo>
                <a:cubicBezTo>
                  <a:pt x="256" y="5"/>
                  <a:pt x="256" y="5"/>
                  <a:pt x="256" y="5"/>
                </a:cubicBezTo>
                <a:cubicBezTo>
                  <a:pt x="248" y="3"/>
                  <a:pt x="240" y="1"/>
                  <a:pt x="232" y="0"/>
                </a:cubicBezTo>
                <a:cubicBezTo>
                  <a:pt x="217" y="33"/>
                  <a:pt x="217" y="33"/>
                  <a:pt x="217" y="33"/>
                </a:cubicBezTo>
                <a:cubicBezTo>
                  <a:pt x="208" y="32"/>
                  <a:pt x="200" y="32"/>
                  <a:pt x="191" y="33"/>
                </a:cubicBezTo>
                <a:cubicBezTo>
                  <a:pt x="176" y="0"/>
                  <a:pt x="176" y="0"/>
                  <a:pt x="176" y="0"/>
                </a:cubicBezTo>
                <a:cubicBezTo>
                  <a:pt x="168" y="1"/>
                  <a:pt x="160" y="3"/>
                  <a:pt x="152" y="5"/>
                </a:cubicBezTo>
                <a:cubicBezTo>
                  <a:pt x="150" y="41"/>
                  <a:pt x="150" y="41"/>
                  <a:pt x="150" y="41"/>
                </a:cubicBezTo>
                <a:cubicBezTo>
                  <a:pt x="150" y="41"/>
                  <a:pt x="150" y="41"/>
                  <a:pt x="150" y="41"/>
                </a:cubicBezTo>
                <a:close/>
                <a:moveTo>
                  <a:pt x="329" y="152"/>
                </a:moveTo>
                <a:cubicBezTo>
                  <a:pt x="357" y="221"/>
                  <a:pt x="324" y="300"/>
                  <a:pt x="256" y="329"/>
                </a:cubicBezTo>
                <a:cubicBezTo>
                  <a:pt x="187" y="357"/>
                  <a:pt x="108" y="324"/>
                  <a:pt x="79" y="256"/>
                </a:cubicBezTo>
                <a:cubicBezTo>
                  <a:pt x="51" y="187"/>
                  <a:pt x="84" y="108"/>
                  <a:pt x="152" y="80"/>
                </a:cubicBezTo>
                <a:cubicBezTo>
                  <a:pt x="221" y="51"/>
                  <a:pt x="300" y="84"/>
                  <a:pt x="329" y="152"/>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37" name="Freeform 270"/>
          <p:cNvSpPr>
            <a:spLocks noEditPoints="1"/>
          </p:cNvSpPr>
          <p:nvPr/>
        </p:nvSpPr>
        <p:spPr bwMode="auto">
          <a:xfrm>
            <a:off x="4606176" y="3079438"/>
            <a:ext cx="472906" cy="399414"/>
          </a:xfrm>
          <a:custGeom>
            <a:avLst/>
            <a:gdLst>
              <a:gd name="T0" fmla="*/ 7 w 148"/>
              <a:gd name="T1" fmla="*/ 120 h 125"/>
              <a:gd name="T2" fmla="*/ 12 w 148"/>
              <a:gd name="T3" fmla="*/ 125 h 125"/>
              <a:gd name="T4" fmla="*/ 40 w 148"/>
              <a:gd name="T5" fmla="*/ 125 h 125"/>
              <a:gd name="T6" fmla="*/ 40 w 148"/>
              <a:gd name="T7" fmla="*/ 68 h 125"/>
              <a:gd name="T8" fmla="*/ 7 w 148"/>
              <a:gd name="T9" fmla="*/ 101 h 125"/>
              <a:gd name="T10" fmla="*/ 7 w 148"/>
              <a:gd name="T11" fmla="*/ 120 h 125"/>
              <a:gd name="T12" fmla="*/ 53 w 148"/>
              <a:gd name="T13" fmla="*/ 81 h 125"/>
              <a:gd name="T14" fmla="*/ 53 w 148"/>
              <a:gd name="T15" fmla="*/ 125 h 125"/>
              <a:gd name="T16" fmla="*/ 86 w 148"/>
              <a:gd name="T17" fmla="*/ 125 h 125"/>
              <a:gd name="T18" fmla="*/ 86 w 148"/>
              <a:gd name="T19" fmla="*/ 86 h 125"/>
              <a:gd name="T20" fmla="*/ 72 w 148"/>
              <a:gd name="T21" fmla="*/ 100 h 125"/>
              <a:gd name="T22" fmla="*/ 53 w 148"/>
              <a:gd name="T23" fmla="*/ 81 h 125"/>
              <a:gd name="T24" fmla="*/ 119 w 148"/>
              <a:gd name="T25" fmla="*/ 2 h 125"/>
              <a:gd name="T26" fmla="*/ 113 w 148"/>
              <a:gd name="T27" fmla="*/ 9 h 125"/>
              <a:gd name="T28" fmla="*/ 120 w 148"/>
              <a:gd name="T29" fmla="*/ 14 h 125"/>
              <a:gd name="T30" fmla="*/ 126 w 148"/>
              <a:gd name="T31" fmla="*/ 14 h 125"/>
              <a:gd name="T32" fmla="*/ 72 w 148"/>
              <a:gd name="T33" fmla="*/ 68 h 125"/>
              <a:gd name="T34" fmla="*/ 40 w 148"/>
              <a:gd name="T35" fmla="*/ 36 h 125"/>
              <a:gd name="T36" fmla="*/ 3 w 148"/>
              <a:gd name="T37" fmla="*/ 73 h 125"/>
              <a:gd name="T38" fmla="*/ 3 w 148"/>
              <a:gd name="T39" fmla="*/ 82 h 125"/>
              <a:gd name="T40" fmla="*/ 11 w 148"/>
              <a:gd name="T41" fmla="*/ 82 h 125"/>
              <a:gd name="T42" fmla="*/ 40 w 148"/>
              <a:gd name="T43" fmla="*/ 53 h 125"/>
              <a:gd name="T44" fmla="*/ 72 w 148"/>
              <a:gd name="T45" fmla="*/ 85 h 125"/>
              <a:gd name="T46" fmla="*/ 134 w 148"/>
              <a:gd name="T47" fmla="*/ 22 h 125"/>
              <a:gd name="T48" fmla="*/ 134 w 148"/>
              <a:gd name="T49" fmla="*/ 28 h 125"/>
              <a:gd name="T50" fmla="*/ 139 w 148"/>
              <a:gd name="T51" fmla="*/ 35 h 125"/>
              <a:gd name="T52" fmla="*/ 140 w 148"/>
              <a:gd name="T53" fmla="*/ 35 h 125"/>
              <a:gd name="T54" fmla="*/ 146 w 148"/>
              <a:gd name="T55" fmla="*/ 29 h 125"/>
              <a:gd name="T56" fmla="*/ 148 w 148"/>
              <a:gd name="T57" fmla="*/ 0 h 125"/>
              <a:gd name="T58" fmla="*/ 119 w 148"/>
              <a:gd name="T59" fmla="*/ 2 h 125"/>
              <a:gd name="T60" fmla="*/ 99 w 148"/>
              <a:gd name="T61" fmla="*/ 73 h 125"/>
              <a:gd name="T62" fmla="*/ 99 w 148"/>
              <a:gd name="T63" fmla="*/ 125 h 125"/>
              <a:gd name="T64" fmla="*/ 126 w 148"/>
              <a:gd name="T65" fmla="*/ 125 h 125"/>
              <a:gd name="T66" fmla="*/ 132 w 148"/>
              <a:gd name="T67" fmla="*/ 120 h 125"/>
              <a:gd name="T68" fmla="*/ 132 w 148"/>
              <a:gd name="T69" fmla="*/ 68 h 125"/>
              <a:gd name="T70" fmla="*/ 132 w 148"/>
              <a:gd name="T71" fmla="*/ 40 h 125"/>
              <a:gd name="T72" fmla="*/ 103 w 148"/>
              <a:gd name="T73" fmla="*/ 68 h 125"/>
              <a:gd name="T74" fmla="*/ 99 w 148"/>
              <a:gd name="T75" fmla="*/ 7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5">
                <a:moveTo>
                  <a:pt x="7" y="120"/>
                </a:moveTo>
                <a:cubicBezTo>
                  <a:pt x="7" y="123"/>
                  <a:pt x="9" y="125"/>
                  <a:pt x="12" y="125"/>
                </a:cubicBezTo>
                <a:cubicBezTo>
                  <a:pt x="40" y="125"/>
                  <a:pt x="40" y="125"/>
                  <a:pt x="40" y="125"/>
                </a:cubicBezTo>
                <a:cubicBezTo>
                  <a:pt x="40" y="68"/>
                  <a:pt x="40" y="68"/>
                  <a:pt x="40" y="68"/>
                </a:cubicBezTo>
                <a:cubicBezTo>
                  <a:pt x="7" y="101"/>
                  <a:pt x="7" y="101"/>
                  <a:pt x="7" y="101"/>
                </a:cubicBezTo>
                <a:lnTo>
                  <a:pt x="7" y="120"/>
                </a:lnTo>
                <a:close/>
                <a:moveTo>
                  <a:pt x="53" y="81"/>
                </a:moveTo>
                <a:cubicBezTo>
                  <a:pt x="53" y="125"/>
                  <a:pt x="53" y="125"/>
                  <a:pt x="53" y="125"/>
                </a:cubicBezTo>
                <a:cubicBezTo>
                  <a:pt x="86" y="125"/>
                  <a:pt x="86" y="125"/>
                  <a:pt x="86" y="125"/>
                </a:cubicBezTo>
                <a:cubicBezTo>
                  <a:pt x="86" y="86"/>
                  <a:pt x="86" y="86"/>
                  <a:pt x="86" y="86"/>
                </a:cubicBezTo>
                <a:cubicBezTo>
                  <a:pt x="72" y="100"/>
                  <a:pt x="72" y="100"/>
                  <a:pt x="72" y="100"/>
                </a:cubicBezTo>
                <a:lnTo>
                  <a:pt x="53" y="81"/>
                </a:lnTo>
                <a:close/>
                <a:moveTo>
                  <a:pt x="119" y="2"/>
                </a:moveTo>
                <a:cubicBezTo>
                  <a:pt x="115" y="3"/>
                  <a:pt x="113" y="6"/>
                  <a:pt x="113" y="9"/>
                </a:cubicBezTo>
                <a:cubicBezTo>
                  <a:pt x="114" y="12"/>
                  <a:pt x="116" y="14"/>
                  <a:pt x="120" y="14"/>
                </a:cubicBezTo>
                <a:cubicBezTo>
                  <a:pt x="126" y="14"/>
                  <a:pt x="126" y="14"/>
                  <a:pt x="126" y="14"/>
                </a:cubicBezTo>
                <a:cubicBezTo>
                  <a:pt x="72" y="68"/>
                  <a:pt x="72" y="68"/>
                  <a:pt x="72" y="68"/>
                </a:cubicBezTo>
                <a:cubicBezTo>
                  <a:pt x="40" y="36"/>
                  <a:pt x="40" y="36"/>
                  <a:pt x="40" y="36"/>
                </a:cubicBezTo>
                <a:cubicBezTo>
                  <a:pt x="3" y="73"/>
                  <a:pt x="3" y="73"/>
                  <a:pt x="3" y="73"/>
                </a:cubicBezTo>
                <a:cubicBezTo>
                  <a:pt x="0" y="76"/>
                  <a:pt x="0" y="79"/>
                  <a:pt x="3" y="82"/>
                </a:cubicBezTo>
                <a:cubicBezTo>
                  <a:pt x="5" y="84"/>
                  <a:pt x="9" y="84"/>
                  <a:pt x="11" y="82"/>
                </a:cubicBezTo>
                <a:cubicBezTo>
                  <a:pt x="40" y="53"/>
                  <a:pt x="40" y="53"/>
                  <a:pt x="40" y="53"/>
                </a:cubicBezTo>
                <a:cubicBezTo>
                  <a:pt x="72" y="85"/>
                  <a:pt x="72" y="85"/>
                  <a:pt x="72" y="85"/>
                </a:cubicBezTo>
                <a:cubicBezTo>
                  <a:pt x="134" y="22"/>
                  <a:pt x="134" y="22"/>
                  <a:pt x="134" y="22"/>
                </a:cubicBezTo>
                <a:cubicBezTo>
                  <a:pt x="134" y="28"/>
                  <a:pt x="134" y="28"/>
                  <a:pt x="134" y="28"/>
                </a:cubicBezTo>
                <a:cubicBezTo>
                  <a:pt x="134" y="31"/>
                  <a:pt x="136" y="34"/>
                  <a:pt x="139" y="35"/>
                </a:cubicBezTo>
                <a:cubicBezTo>
                  <a:pt x="139" y="35"/>
                  <a:pt x="140" y="35"/>
                  <a:pt x="140" y="35"/>
                </a:cubicBezTo>
                <a:cubicBezTo>
                  <a:pt x="143" y="35"/>
                  <a:pt x="145" y="32"/>
                  <a:pt x="146" y="29"/>
                </a:cubicBezTo>
                <a:cubicBezTo>
                  <a:pt x="148" y="0"/>
                  <a:pt x="148" y="0"/>
                  <a:pt x="148" y="0"/>
                </a:cubicBezTo>
                <a:lnTo>
                  <a:pt x="119" y="2"/>
                </a:lnTo>
                <a:close/>
                <a:moveTo>
                  <a:pt x="99" y="73"/>
                </a:moveTo>
                <a:cubicBezTo>
                  <a:pt x="99" y="125"/>
                  <a:pt x="99" y="125"/>
                  <a:pt x="99" y="125"/>
                </a:cubicBezTo>
                <a:cubicBezTo>
                  <a:pt x="126" y="125"/>
                  <a:pt x="126" y="125"/>
                  <a:pt x="126" y="125"/>
                </a:cubicBezTo>
                <a:cubicBezTo>
                  <a:pt x="129" y="125"/>
                  <a:pt x="132" y="123"/>
                  <a:pt x="132" y="120"/>
                </a:cubicBezTo>
                <a:cubicBezTo>
                  <a:pt x="132" y="68"/>
                  <a:pt x="132" y="68"/>
                  <a:pt x="132" y="68"/>
                </a:cubicBezTo>
                <a:cubicBezTo>
                  <a:pt x="132" y="40"/>
                  <a:pt x="132" y="40"/>
                  <a:pt x="132" y="40"/>
                </a:cubicBezTo>
                <a:cubicBezTo>
                  <a:pt x="103" y="68"/>
                  <a:pt x="103" y="68"/>
                  <a:pt x="103" y="68"/>
                </a:cubicBezTo>
                <a:lnTo>
                  <a:pt x="99" y="73"/>
                </a:lnTo>
                <a:close/>
              </a:path>
            </a:pathLst>
          </a:custGeom>
          <a:solidFill>
            <a:srgbClr val="475174"/>
          </a:solidFill>
          <a:ln>
            <a:noFill/>
          </a:ln>
        </p:spPr>
        <p:txBody>
          <a:bodyPr vert="horz" wrap="square" lIns="91440" tIns="45720" rIns="91440" bIns="45720" numCol="1" anchor="t" anchorCtr="0" compatLnSpc="1"/>
          <a:lstStyle/>
          <a:p>
            <a:endParaRPr lang="en-US"/>
          </a:p>
        </p:txBody>
      </p:sp>
      <p:grpSp>
        <p:nvGrpSpPr>
          <p:cNvPr id="7" name="组合 6">
            <a:extLst>
              <a:ext uri="{FF2B5EF4-FFF2-40B4-BE49-F238E27FC236}">
                <a16:creationId xmlns:a16="http://schemas.microsoft.com/office/drawing/2014/main" id="{A7A0EF69-7D65-B581-4C72-6C7A552EF9E1}"/>
              </a:ext>
            </a:extLst>
          </p:cNvPr>
          <p:cNvGrpSpPr/>
          <p:nvPr/>
        </p:nvGrpSpPr>
        <p:grpSpPr>
          <a:xfrm>
            <a:off x="6580876" y="784226"/>
            <a:ext cx="2853906" cy="816522"/>
            <a:chOff x="283598" y="1906534"/>
            <a:chExt cx="2853906" cy="816522"/>
          </a:xfrm>
        </p:grpSpPr>
        <p:sp>
          <p:nvSpPr>
            <p:cNvPr id="8" name="文本框 7">
              <a:extLst>
                <a:ext uri="{FF2B5EF4-FFF2-40B4-BE49-F238E27FC236}">
                  <a16:creationId xmlns:a16="http://schemas.microsoft.com/office/drawing/2014/main" id="{C980694D-95AE-45E1-38DF-75E25BE572B1}"/>
                </a:ext>
              </a:extLst>
            </p:cNvPr>
            <p:cNvSpPr txBox="1"/>
            <p:nvPr/>
          </p:nvSpPr>
          <p:spPr>
            <a:xfrm>
              <a:off x="283598" y="2190603"/>
              <a:ext cx="2853906"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9" name="文本框 8">
              <a:extLst>
                <a:ext uri="{FF2B5EF4-FFF2-40B4-BE49-F238E27FC236}">
                  <a16:creationId xmlns:a16="http://schemas.microsoft.com/office/drawing/2014/main" id="{11F69062-55D2-2143-3B58-83937299594B}"/>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23" name="组合 22">
            <a:extLst>
              <a:ext uri="{FF2B5EF4-FFF2-40B4-BE49-F238E27FC236}">
                <a16:creationId xmlns:a16="http://schemas.microsoft.com/office/drawing/2014/main" id="{A2BC9649-8276-824F-F0A6-FEDEA42FCC8A}"/>
              </a:ext>
            </a:extLst>
          </p:cNvPr>
          <p:cNvGrpSpPr/>
          <p:nvPr/>
        </p:nvGrpSpPr>
        <p:grpSpPr>
          <a:xfrm>
            <a:off x="1246902" y="2861298"/>
            <a:ext cx="2867195" cy="816522"/>
            <a:chOff x="400942" y="1906534"/>
            <a:chExt cx="2867195" cy="816522"/>
          </a:xfrm>
        </p:grpSpPr>
        <p:sp>
          <p:nvSpPr>
            <p:cNvPr id="24" name="文本框 23">
              <a:extLst>
                <a:ext uri="{FF2B5EF4-FFF2-40B4-BE49-F238E27FC236}">
                  <a16:creationId xmlns:a16="http://schemas.microsoft.com/office/drawing/2014/main" id="{3249A01E-AE17-ADFC-D0B1-C3C48024E038}"/>
                </a:ext>
              </a:extLst>
            </p:cNvPr>
            <p:cNvSpPr txBox="1"/>
            <p:nvPr/>
          </p:nvSpPr>
          <p:spPr>
            <a:xfrm>
              <a:off x="400942" y="2190603"/>
              <a:ext cx="2849081"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5" name="文本框 24">
              <a:extLst>
                <a:ext uri="{FF2B5EF4-FFF2-40B4-BE49-F238E27FC236}">
                  <a16:creationId xmlns:a16="http://schemas.microsoft.com/office/drawing/2014/main" id="{6B99EADC-F3D2-C841-A7B6-D456E48981B0}"/>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26" name="组合 25">
            <a:extLst>
              <a:ext uri="{FF2B5EF4-FFF2-40B4-BE49-F238E27FC236}">
                <a16:creationId xmlns:a16="http://schemas.microsoft.com/office/drawing/2014/main" id="{6757AD87-D893-B87D-CEDE-FD09344958F0}"/>
              </a:ext>
            </a:extLst>
          </p:cNvPr>
          <p:cNvGrpSpPr/>
          <p:nvPr/>
        </p:nvGrpSpPr>
        <p:grpSpPr>
          <a:xfrm>
            <a:off x="8152968" y="2861298"/>
            <a:ext cx="2853906" cy="816522"/>
            <a:chOff x="283598" y="1906534"/>
            <a:chExt cx="2853906" cy="816522"/>
          </a:xfrm>
        </p:grpSpPr>
        <p:sp>
          <p:nvSpPr>
            <p:cNvPr id="39" name="文本框 38">
              <a:extLst>
                <a:ext uri="{FF2B5EF4-FFF2-40B4-BE49-F238E27FC236}">
                  <a16:creationId xmlns:a16="http://schemas.microsoft.com/office/drawing/2014/main" id="{2E953646-8EC2-374F-9CE4-57AFC0C8969F}"/>
                </a:ext>
              </a:extLst>
            </p:cNvPr>
            <p:cNvSpPr txBox="1"/>
            <p:nvPr/>
          </p:nvSpPr>
          <p:spPr>
            <a:xfrm>
              <a:off x="283598" y="2190603"/>
              <a:ext cx="2853906"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0" name="文本框 39">
              <a:extLst>
                <a:ext uri="{FF2B5EF4-FFF2-40B4-BE49-F238E27FC236}">
                  <a16:creationId xmlns:a16="http://schemas.microsoft.com/office/drawing/2014/main" id="{8053B299-F6EE-A08F-D2C5-E19040549169}"/>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41" name="组合 40">
            <a:extLst>
              <a:ext uri="{FF2B5EF4-FFF2-40B4-BE49-F238E27FC236}">
                <a16:creationId xmlns:a16="http://schemas.microsoft.com/office/drawing/2014/main" id="{A5DBD3D4-76D0-B7F1-0CE0-72AE83597A26}"/>
              </a:ext>
            </a:extLst>
          </p:cNvPr>
          <p:cNvGrpSpPr/>
          <p:nvPr/>
        </p:nvGrpSpPr>
        <p:grpSpPr>
          <a:xfrm>
            <a:off x="2615875" y="4673038"/>
            <a:ext cx="2867195" cy="816522"/>
            <a:chOff x="400942" y="1906534"/>
            <a:chExt cx="2867195" cy="816522"/>
          </a:xfrm>
        </p:grpSpPr>
        <p:sp>
          <p:nvSpPr>
            <p:cNvPr id="42" name="文本框 41">
              <a:extLst>
                <a:ext uri="{FF2B5EF4-FFF2-40B4-BE49-F238E27FC236}">
                  <a16:creationId xmlns:a16="http://schemas.microsoft.com/office/drawing/2014/main" id="{97B2047F-5694-8BA9-4629-135BA7810584}"/>
                </a:ext>
              </a:extLst>
            </p:cNvPr>
            <p:cNvSpPr txBox="1"/>
            <p:nvPr/>
          </p:nvSpPr>
          <p:spPr>
            <a:xfrm>
              <a:off x="400942" y="2190603"/>
              <a:ext cx="2849081"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3" name="文本框 42">
              <a:extLst>
                <a:ext uri="{FF2B5EF4-FFF2-40B4-BE49-F238E27FC236}">
                  <a16:creationId xmlns:a16="http://schemas.microsoft.com/office/drawing/2014/main" id="{960FB52C-23A3-D9AD-D258-752F19F8AAE5}"/>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spTree>
    <p:extLst>
      <p:ext uri="{BB962C8B-B14F-4D97-AF65-F5344CB8AC3E}">
        <p14:creationId xmlns:p14="http://schemas.microsoft.com/office/powerpoint/2010/main" val="242415468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a:extLst>
              <a:ext uri="{FF2B5EF4-FFF2-40B4-BE49-F238E27FC236}">
                <a16:creationId xmlns:a16="http://schemas.microsoft.com/office/drawing/2014/main" id="{324B1D05-7842-B948-DB4D-D8670540BCFE}"/>
              </a:ext>
            </a:extLst>
          </p:cNvPr>
          <p:cNvGrpSpPr/>
          <p:nvPr/>
        </p:nvGrpSpPr>
        <p:grpSpPr>
          <a:xfrm>
            <a:off x="4254675" y="1570499"/>
            <a:ext cx="3682650" cy="643730"/>
            <a:chOff x="2003775" y="1671346"/>
            <a:chExt cx="3682650" cy="643730"/>
          </a:xfrm>
        </p:grpSpPr>
        <p:sp>
          <p:nvSpPr>
            <p:cNvPr id="94" name="任意多边形: 形状 93">
              <a:extLst>
                <a:ext uri="{FF2B5EF4-FFF2-40B4-BE49-F238E27FC236}">
                  <a16:creationId xmlns:a16="http://schemas.microsoft.com/office/drawing/2014/main" id="{C43750A5-0676-55E1-CB94-2F950F71DED8}"/>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2" name="任意多边形: 形状 91">
              <a:extLst>
                <a:ext uri="{FF2B5EF4-FFF2-40B4-BE49-F238E27FC236}">
                  <a16:creationId xmlns:a16="http://schemas.microsoft.com/office/drawing/2014/main" id="{01450D3F-4845-06D1-31C8-093C1F16DB0C}"/>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8" name="文本框 87">
              <a:extLst>
                <a:ext uri="{FF2B5EF4-FFF2-40B4-BE49-F238E27FC236}">
                  <a16:creationId xmlns:a16="http://schemas.microsoft.com/office/drawing/2014/main" id="{976F0BBB-203A-2037-0834-466BB83E0E5B}"/>
                </a:ext>
              </a:extLst>
            </p:cNvPr>
            <p:cNvSpPr txBox="1"/>
            <p:nvPr/>
          </p:nvSpPr>
          <p:spPr>
            <a:xfrm>
              <a:off x="2206698" y="1731601"/>
              <a:ext cx="654346"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04</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90" name="文本框 89">
              <a:extLst>
                <a:ext uri="{FF2B5EF4-FFF2-40B4-BE49-F238E27FC236}">
                  <a16:creationId xmlns:a16="http://schemas.microsoft.com/office/drawing/2014/main" id="{1D7DC494-CFDC-B521-D9C7-E5853D9B55E6}"/>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4" name="文本框 3">
            <a:extLst>
              <a:ext uri="{FF2B5EF4-FFF2-40B4-BE49-F238E27FC236}">
                <a16:creationId xmlns:a16="http://schemas.microsoft.com/office/drawing/2014/main" id="{2324BB83-A010-60A6-C4CA-C94783F8C477}"/>
              </a:ext>
            </a:extLst>
          </p:cNvPr>
          <p:cNvSpPr txBox="1"/>
          <p:nvPr/>
        </p:nvSpPr>
        <p:spPr>
          <a:xfrm>
            <a:off x="1987550" y="2638697"/>
            <a:ext cx="8216900" cy="897425"/>
          </a:xfrm>
          <a:prstGeom prst="rect">
            <a:avLst/>
          </a:prstGeom>
          <a:noFill/>
        </p:spPr>
        <p:txBody>
          <a:bodyPr wrap="square">
            <a:spAutoFit/>
          </a:bodyPr>
          <a:lstStyle/>
          <a:p>
            <a:pPr algn="ctr">
              <a:lnSpc>
                <a:spcPct val="150000"/>
              </a:lnSpc>
            </a:pPr>
            <a:r>
              <a:rPr lang="zh-CN" altLang="en-US" sz="1200" b="1" dirty="0">
                <a:solidFill>
                  <a:schemeClr val="tx1">
                    <a:lumMod val="75000"/>
                    <a:lumOff val="25000"/>
                  </a:schemeClr>
                </a:solidFill>
              </a:rPr>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a:t>
            </a:r>
          </a:p>
        </p:txBody>
      </p:sp>
    </p:spTree>
    <p:extLst>
      <p:ext uri="{BB962C8B-B14F-4D97-AF65-F5344CB8AC3E}">
        <p14:creationId xmlns:p14="http://schemas.microsoft.com/office/powerpoint/2010/main" val="11700078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54346"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04</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grpSp>
        <p:nvGrpSpPr>
          <p:cNvPr id="7" name="组合 6"/>
          <p:cNvGrpSpPr/>
          <p:nvPr/>
        </p:nvGrpSpPr>
        <p:grpSpPr>
          <a:xfrm>
            <a:off x="1609115" y="1239751"/>
            <a:ext cx="8878520" cy="3993502"/>
            <a:chOff x="1542826" y="2079560"/>
            <a:chExt cx="9139600" cy="4110934"/>
          </a:xfrm>
        </p:grpSpPr>
        <p:sp>
          <p:nvSpPr>
            <p:cNvPr id="65" name="任意多边形 64"/>
            <p:cNvSpPr/>
            <p:nvPr/>
          </p:nvSpPr>
          <p:spPr>
            <a:xfrm flipH="1">
              <a:off x="1542826" y="2079560"/>
              <a:ext cx="4932772" cy="2125400"/>
            </a:xfrm>
            <a:custGeom>
              <a:avLst/>
              <a:gdLst>
                <a:gd name="connsiteX0" fmla="*/ 3734982 w 4932772"/>
                <a:gd name="connsiteY0" fmla="*/ 0 h 2125400"/>
                <a:gd name="connsiteX1" fmla="*/ 3734982 w 4932772"/>
                <a:gd name="connsiteY1" fmla="*/ 407025 h 2125400"/>
                <a:gd name="connsiteX2" fmla="*/ 2235829 w 4932772"/>
                <a:gd name="connsiteY2" fmla="*/ 407025 h 2125400"/>
                <a:gd name="connsiteX3" fmla="*/ 2235829 w 4932772"/>
                <a:gd name="connsiteY3" fmla="*/ 403493 h 2125400"/>
                <a:gd name="connsiteX4" fmla="*/ 338947 w 4932772"/>
                <a:gd name="connsiteY4" fmla="*/ 403493 h 2125400"/>
                <a:gd name="connsiteX5" fmla="*/ 0 w 4932772"/>
                <a:gd name="connsiteY5" fmla="*/ 742611 h 2125400"/>
                <a:gd name="connsiteX6" fmla="*/ 0 w 4932772"/>
                <a:gd name="connsiteY6" fmla="*/ 2056184 h 2125400"/>
                <a:gd name="connsiteX7" fmla="*/ 338947 w 4932772"/>
                <a:gd name="connsiteY7" fmla="*/ 1717066 h 2125400"/>
                <a:gd name="connsiteX8" fmla="*/ 1901929 w 4932772"/>
                <a:gd name="connsiteY8" fmla="*/ 1717066 h 2125400"/>
                <a:gd name="connsiteX9" fmla="*/ 2229827 w 4932772"/>
                <a:gd name="connsiteY9" fmla="*/ 1717066 h 2125400"/>
                <a:gd name="connsiteX10" fmla="*/ 2229827 w 4932772"/>
                <a:gd name="connsiteY10" fmla="*/ 1718375 h 2125400"/>
                <a:gd name="connsiteX11" fmla="*/ 3734982 w 4932772"/>
                <a:gd name="connsiteY11" fmla="*/ 1718375 h 2125400"/>
                <a:gd name="connsiteX12" fmla="*/ 3734982 w 4932772"/>
                <a:gd name="connsiteY12" fmla="*/ 2125400 h 2125400"/>
                <a:gd name="connsiteX13" fmla="*/ 4932772 w 4932772"/>
                <a:gd name="connsiteY13" fmla="*/ 1062700 h 2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32772" h="2125400">
                  <a:moveTo>
                    <a:pt x="3734982" y="0"/>
                  </a:moveTo>
                  <a:lnTo>
                    <a:pt x="3734982" y="407025"/>
                  </a:lnTo>
                  <a:lnTo>
                    <a:pt x="2235829" y="407025"/>
                  </a:lnTo>
                  <a:lnTo>
                    <a:pt x="2235829" y="403493"/>
                  </a:lnTo>
                  <a:cubicBezTo>
                    <a:pt x="2235829" y="403493"/>
                    <a:pt x="2235829" y="403493"/>
                    <a:pt x="338947" y="403493"/>
                  </a:cubicBezTo>
                  <a:cubicBezTo>
                    <a:pt x="153139" y="403493"/>
                    <a:pt x="0" y="554666"/>
                    <a:pt x="0" y="742611"/>
                  </a:cubicBezTo>
                  <a:cubicBezTo>
                    <a:pt x="0" y="742611"/>
                    <a:pt x="0" y="742611"/>
                    <a:pt x="0" y="2056184"/>
                  </a:cubicBezTo>
                  <a:cubicBezTo>
                    <a:pt x="0" y="1870282"/>
                    <a:pt x="153139" y="1717066"/>
                    <a:pt x="338947" y="1717066"/>
                  </a:cubicBezTo>
                  <a:cubicBezTo>
                    <a:pt x="338947" y="1717066"/>
                    <a:pt x="338947" y="1717066"/>
                    <a:pt x="1901929" y="1717066"/>
                  </a:cubicBezTo>
                  <a:lnTo>
                    <a:pt x="2229827" y="1717066"/>
                  </a:lnTo>
                  <a:lnTo>
                    <a:pt x="2229827" y="1718375"/>
                  </a:lnTo>
                  <a:lnTo>
                    <a:pt x="3734982" y="1718375"/>
                  </a:lnTo>
                  <a:lnTo>
                    <a:pt x="3734982" y="2125400"/>
                  </a:lnTo>
                  <a:lnTo>
                    <a:pt x="4932772" y="1062700"/>
                  </a:lnTo>
                  <a:close/>
                </a:path>
              </a:pathLst>
            </a:custGeom>
            <a:solidFill>
              <a:srgbClr val="475174"/>
            </a:solidFill>
            <a:ln w="28575">
              <a:solidFill>
                <a:srgbClr val="475174"/>
              </a:solidFill>
            </a:ln>
          </p:spPr>
          <p:txBody>
            <a:bodyPr vert="horz" wrap="square" lIns="91440" tIns="45720" rIns="91440" bIns="45720" numCol="1" anchor="t" anchorCtr="0" compatLnSpc="1"/>
            <a:lstStyle/>
            <a:p>
              <a:endParaRPr lang="en-US" dirty="0">
                <a:solidFill>
                  <a:schemeClr val="bg1"/>
                </a:solidFill>
              </a:endParaRPr>
            </a:p>
          </p:txBody>
        </p:sp>
        <p:sp>
          <p:nvSpPr>
            <p:cNvPr id="66" name="Freeform 7"/>
            <p:cNvSpPr/>
            <p:nvPr/>
          </p:nvSpPr>
          <p:spPr bwMode="auto">
            <a:xfrm>
              <a:off x="6137096" y="2236998"/>
              <a:ext cx="1651269" cy="2235826"/>
            </a:xfrm>
            <a:custGeom>
              <a:avLst/>
              <a:gdLst>
                <a:gd name="T0" fmla="*/ 809 w 809"/>
                <a:gd name="T1" fmla="*/ 929 h 1095"/>
                <a:gd name="T2" fmla="*/ 809 w 809"/>
                <a:gd name="T3" fmla="*/ 0 h 1095"/>
                <a:gd name="T4" fmla="*/ 166 w 809"/>
                <a:gd name="T5" fmla="*/ 0 h 1095"/>
                <a:gd name="T6" fmla="*/ 166 w 809"/>
                <a:gd name="T7" fmla="*/ 929 h 1095"/>
                <a:gd name="T8" fmla="*/ 0 w 809"/>
                <a:gd name="T9" fmla="*/ 1095 h 1095"/>
                <a:gd name="T10" fmla="*/ 643 w 809"/>
                <a:gd name="T11" fmla="*/ 1095 h 1095"/>
                <a:gd name="T12" fmla="*/ 809 w 809"/>
                <a:gd name="T13" fmla="*/ 929 h 1095"/>
              </a:gdLst>
              <a:ahLst/>
              <a:cxnLst>
                <a:cxn ang="0">
                  <a:pos x="T0" y="T1"/>
                </a:cxn>
                <a:cxn ang="0">
                  <a:pos x="T2" y="T3"/>
                </a:cxn>
                <a:cxn ang="0">
                  <a:pos x="T4" y="T5"/>
                </a:cxn>
                <a:cxn ang="0">
                  <a:pos x="T6" y="T7"/>
                </a:cxn>
                <a:cxn ang="0">
                  <a:pos x="T8" y="T9"/>
                </a:cxn>
                <a:cxn ang="0">
                  <a:pos x="T10" y="T11"/>
                </a:cxn>
                <a:cxn ang="0">
                  <a:pos x="T12" y="T13"/>
                </a:cxn>
              </a:cxnLst>
              <a:rect l="0" t="0" r="r" b="b"/>
              <a:pathLst>
                <a:path w="809" h="1095">
                  <a:moveTo>
                    <a:pt x="809" y="929"/>
                  </a:moveTo>
                  <a:cubicBezTo>
                    <a:pt x="809" y="0"/>
                    <a:pt x="809" y="0"/>
                    <a:pt x="809" y="0"/>
                  </a:cubicBezTo>
                  <a:cubicBezTo>
                    <a:pt x="166" y="0"/>
                    <a:pt x="166" y="0"/>
                    <a:pt x="166" y="0"/>
                  </a:cubicBezTo>
                  <a:cubicBezTo>
                    <a:pt x="166" y="929"/>
                    <a:pt x="166" y="929"/>
                    <a:pt x="166" y="929"/>
                  </a:cubicBezTo>
                  <a:cubicBezTo>
                    <a:pt x="166" y="1021"/>
                    <a:pt x="91" y="1095"/>
                    <a:pt x="0" y="1095"/>
                  </a:cubicBezTo>
                  <a:cubicBezTo>
                    <a:pt x="643" y="1095"/>
                    <a:pt x="643" y="1095"/>
                    <a:pt x="643" y="1095"/>
                  </a:cubicBezTo>
                  <a:cubicBezTo>
                    <a:pt x="735" y="1095"/>
                    <a:pt x="809" y="1021"/>
                    <a:pt x="809" y="929"/>
                  </a:cubicBezTo>
                  <a:close/>
                </a:path>
              </a:pathLst>
            </a:custGeom>
            <a:solidFill>
              <a:srgbClr val="B0B6CE"/>
            </a:solidFill>
            <a:ln w="28575">
              <a:solidFill>
                <a:srgbClr val="B0B6CE"/>
              </a:solidFill>
            </a:ln>
          </p:spPr>
          <p:txBody>
            <a:bodyPr vert="horz" wrap="square" lIns="91440" tIns="45720" rIns="91440" bIns="45720" numCol="1" anchor="t" anchorCtr="0" compatLnSpc="1"/>
            <a:lstStyle/>
            <a:p>
              <a:endParaRPr lang="en-US">
                <a:solidFill>
                  <a:schemeClr val="bg1"/>
                </a:solidFill>
              </a:endParaRPr>
            </a:p>
          </p:txBody>
        </p:sp>
        <p:sp>
          <p:nvSpPr>
            <p:cNvPr id="67" name="任意多边形 66"/>
            <p:cNvSpPr/>
            <p:nvPr/>
          </p:nvSpPr>
          <p:spPr>
            <a:xfrm>
              <a:off x="5800013" y="4065094"/>
              <a:ext cx="4882413" cy="2125400"/>
            </a:xfrm>
            <a:custGeom>
              <a:avLst/>
              <a:gdLst>
                <a:gd name="connsiteX0" fmla="*/ 3684623 w 4882413"/>
                <a:gd name="connsiteY0" fmla="*/ 0 h 2125400"/>
                <a:gd name="connsiteX1" fmla="*/ 4882413 w 4882413"/>
                <a:gd name="connsiteY1" fmla="*/ 1062700 h 2125400"/>
                <a:gd name="connsiteX2" fmla="*/ 3684623 w 4882413"/>
                <a:gd name="connsiteY2" fmla="*/ 2125400 h 2125400"/>
                <a:gd name="connsiteX3" fmla="*/ 3684623 w 4882413"/>
                <a:gd name="connsiteY3" fmla="*/ 1718375 h 2125400"/>
                <a:gd name="connsiteX4" fmla="*/ 2235828 w 4882413"/>
                <a:gd name="connsiteY4" fmla="*/ 1718375 h 2125400"/>
                <a:gd name="connsiteX5" fmla="*/ 2235828 w 4882413"/>
                <a:gd name="connsiteY5" fmla="*/ 1720496 h 2125400"/>
                <a:gd name="connsiteX6" fmla="*/ 338947 w 4882413"/>
                <a:gd name="connsiteY6" fmla="*/ 1720496 h 2125400"/>
                <a:gd name="connsiteX7" fmla="*/ 0 w 4882413"/>
                <a:gd name="connsiteY7" fmla="*/ 1381378 h 2125400"/>
                <a:gd name="connsiteX8" fmla="*/ 0 w 4882413"/>
                <a:gd name="connsiteY8" fmla="*/ 67805 h 2125400"/>
                <a:gd name="connsiteX9" fmla="*/ 338947 w 4882413"/>
                <a:gd name="connsiteY9" fmla="*/ 406924 h 2125400"/>
                <a:gd name="connsiteX10" fmla="*/ 2235828 w 4882413"/>
                <a:gd name="connsiteY10" fmla="*/ 406924 h 2125400"/>
                <a:gd name="connsiteX11" fmla="*/ 2235828 w 4882413"/>
                <a:gd name="connsiteY11" fmla="*/ 407025 h 2125400"/>
                <a:gd name="connsiteX12" fmla="*/ 3684623 w 4882413"/>
                <a:gd name="connsiteY12" fmla="*/ 407025 h 2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82413" h="2125400">
                  <a:moveTo>
                    <a:pt x="3684623" y="0"/>
                  </a:moveTo>
                  <a:lnTo>
                    <a:pt x="4882413" y="1062700"/>
                  </a:lnTo>
                  <a:lnTo>
                    <a:pt x="3684623" y="2125400"/>
                  </a:lnTo>
                  <a:lnTo>
                    <a:pt x="3684623" y="1718375"/>
                  </a:lnTo>
                  <a:lnTo>
                    <a:pt x="2235828" y="1718375"/>
                  </a:lnTo>
                  <a:lnTo>
                    <a:pt x="2235828" y="1720496"/>
                  </a:lnTo>
                  <a:cubicBezTo>
                    <a:pt x="2235828" y="1720496"/>
                    <a:pt x="2235828" y="1720496"/>
                    <a:pt x="338947" y="1720496"/>
                  </a:cubicBezTo>
                  <a:cubicBezTo>
                    <a:pt x="153139" y="1720496"/>
                    <a:pt x="0" y="1569323"/>
                    <a:pt x="0" y="1381378"/>
                  </a:cubicBezTo>
                  <a:cubicBezTo>
                    <a:pt x="0" y="1381378"/>
                    <a:pt x="0" y="1381378"/>
                    <a:pt x="0" y="67805"/>
                  </a:cubicBezTo>
                  <a:cubicBezTo>
                    <a:pt x="0" y="255750"/>
                    <a:pt x="153139" y="406924"/>
                    <a:pt x="338947" y="406924"/>
                  </a:cubicBezTo>
                  <a:cubicBezTo>
                    <a:pt x="338947" y="406924"/>
                    <a:pt x="338947" y="406924"/>
                    <a:pt x="2235828" y="406924"/>
                  </a:cubicBezTo>
                  <a:lnTo>
                    <a:pt x="2235828" y="407025"/>
                  </a:lnTo>
                  <a:lnTo>
                    <a:pt x="3684623" y="407025"/>
                  </a:lnTo>
                  <a:close/>
                </a:path>
              </a:pathLst>
            </a:custGeom>
            <a:solidFill>
              <a:srgbClr val="475174"/>
            </a:solidFill>
            <a:ln w="28575">
              <a:solidFill>
                <a:srgbClr val="475174"/>
              </a:solidFill>
            </a:ln>
          </p:spPr>
          <p:txBody>
            <a:bodyPr vert="horz" wrap="square" lIns="91440" tIns="45720" rIns="91440" bIns="45720" numCol="1" anchor="t" anchorCtr="0" compatLnSpc="1"/>
            <a:lstStyle/>
            <a:p>
              <a:endParaRPr lang="en-US">
                <a:solidFill>
                  <a:schemeClr val="bg1"/>
                </a:solidFill>
              </a:endParaRPr>
            </a:p>
          </p:txBody>
        </p:sp>
        <p:sp>
          <p:nvSpPr>
            <p:cNvPr id="68" name="Freeform 9"/>
            <p:cNvSpPr/>
            <p:nvPr/>
          </p:nvSpPr>
          <p:spPr bwMode="auto">
            <a:xfrm>
              <a:off x="4487249" y="3795818"/>
              <a:ext cx="1651269" cy="2235826"/>
            </a:xfrm>
            <a:custGeom>
              <a:avLst/>
              <a:gdLst>
                <a:gd name="T0" fmla="*/ 0 w 809"/>
                <a:gd name="T1" fmla="*/ 166 h 1095"/>
                <a:gd name="T2" fmla="*/ 0 w 809"/>
                <a:gd name="T3" fmla="*/ 1095 h 1095"/>
                <a:gd name="T4" fmla="*/ 643 w 809"/>
                <a:gd name="T5" fmla="*/ 1095 h 1095"/>
                <a:gd name="T6" fmla="*/ 643 w 809"/>
                <a:gd name="T7" fmla="*/ 166 h 1095"/>
                <a:gd name="T8" fmla="*/ 809 w 809"/>
                <a:gd name="T9" fmla="*/ 0 h 1095"/>
                <a:gd name="T10" fmla="*/ 166 w 809"/>
                <a:gd name="T11" fmla="*/ 0 h 1095"/>
                <a:gd name="T12" fmla="*/ 0 w 809"/>
                <a:gd name="T13" fmla="*/ 166 h 1095"/>
              </a:gdLst>
              <a:ahLst/>
              <a:cxnLst>
                <a:cxn ang="0">
                  <a:pos x="T0" y="T1"/>
                </a:cxn>
                <a:cxn ang="0">
                  <a:pos x="T2" y="T3"/>
                </a:cxn>
                <a:cxn ang="0">
                  <a:pos x="T4" y="T5"/>
                </a:cxn>
                <a:cxn ang="0">
                  <a:pos x="T6" y="T7"/>
                </a:cxn>
                <a:cxn ang="0">
                  <a:pos x="T8" y="T9"/>
                </a:cxn>
                <a:cxn ang="0">
                  <a:pos x="T10" y="T11"/>
                </a:cxn>
                <a:cxn ang="0">
                  <a:pos x="T12" y="T13"/>
                </a:cxn>
              </a:cxnLst>
              <a:rect l="0" t="0" r="r" b="b"/>
              <a:pathLst>
                <a:path w="809" h="1095">
                  <a:moveTo>
                    <a:pt x="0" y="166"/>
                  </a:moveTo>
                  <a:cubicBezTo>
                    <a:pt x="0" y="1095"/>
                    <a:pt x="0" y="1095"/>
                    <a:pt x="0" y="1095"/>
                  </a:cubicBezTo>
                  <a:cubicBezTo>
                    <a:pt x="643" y="1095"/>
                    <a:pt x="643" y="1095"/>
                    <a:pt x="643" y="1095"/>
                  </a:cubicBezTo>
                  <a:cubicBezTo>
                    <a:pt x="643" y="166"/>
                    <a:pt x="643" y="166"/>
                    <a:pt x="643" y="166"/>
                  </a:cubicBezTo>
                  <a:cubicBezTo>
                    <a:pt x="643" y="75"/>
                    <a:pt x="718" y="0"/>
                    <a:pt x="809" y="0"/>
                  </a:cubicBezTo>
                  <a:cubicBezTo>
                    <a:pt x="166" y="0"/>
                    <a:pt x="166" y="0"/>
                    <a:pt x="166" y="0"/>
                  </a:cubicBezTo>
                  <a:cubicBezTo>
                    <a:pt x="74" y="0"/>
                    <a:pt x="0" y="75"/>
                    <a:pt x="0" y="166"/>
                  </a:cubicBezTo>
                  <a:close/>
                </a:path>
              </a:pathLst>
            </a:custGeom>
            <a:solidFill>
              <a:srgbClr val="B0B6CE"/>
            </a:solidFill>
            <a:ln w="28575">
              <a:solidFill>
                <a:srgbClr val="B0B6CE"/>
              </a:solidFill>
            </a:ln>
          </p:spPr>
          <p:txBody>
            <a:bodyPr vert="horz" wrap="square" lIns="91440" tIns="45720" rIns="91440" bIns="45720" numCol="1" anchor="t" anchorCtr="0" compatLnSpc="1"/>
            <a:lstStyle/>
            <a:p>
              <a:endParaRPr lang="en-US">
                <a:solidFill>
                  <a:schemeClr val="bg1"/>
                </a:solidFill>
              </a:endParaRPr>
            </a:p>
          </p:txBody>
        </p:sp>
        <p:sp>
          <p:nvSpPr>
            <p:cNvPr id="69" name="TextBox 13"/>
            <p:cNvSpPr txBox="1"/>
            <p:nvPr/>
          </p:nvSpPr>
          <p:spPr>
            <a:xfrm>
              <a:off x="2305297" y="2763854"/>
              <a:ext cx="803948" cy="728702"/>
            </a:xfrm>
            <a:prstGeom prst="rect">
              <a:avLst/>
            </a:prstGeom>
            <a:noFill/>
            <a:ln w="28575">
              <a:noFill/>
            </a:ln>
          </p:spPr>
          <p:txBody>
            <a:bodyPr wrap="none" rtlCol="0">
              <a:spAutoFit/>
            </a:bodyPr>
            <a:lstStyle/>
            <a:p>
              <a:r>
                <a:rPr lang="en-US" sz="4000" dirty="0">
                  <a:solidFill>
                    <a:schemeClr val="bg1"/>
                  </a:solidFill>
                  <a:latin typeface="Lato Black" panose="020F0A02020204030203" pitchFamily="34" charset="0"/>
                </a:rPr>
                <a:t>01</a:t>
              </a:r>
            </a:p>
          </p:txBody>
        </p:sp>
        <p:sp>
          <p:nvSpPr>
            <p:cNvPr id="71" name="TextBox 46"/>
            <p:cNvSpPr txBox="1"/>
            <p:nvPr/>
          </p:nvSpPr>
          <p:spPr>
            <a:xfrm>
              <a:off x="6730007" y="2424528"/>
              <a:ext cx="803948" cy="728702"/>
            </a:xfrm>
            <a:prstGeom prst="rect">
              <a:avLst/>
            </a:prstGeom>
            <a:noFill/>
            <a:ln w="28575">
              <a:noFill/>
            </a:ln>
          </p:spPr>
          <p:txBody>
            <a:bodyPr wrap="none" rtlCol="0">
              <a:spAutoFit/>
            </a:bodyPr>
            <a:lstStyle/>
            <a:p>
              <a:r>
                <a:rPr lang="en-US" sz="4000" dirty="0">
                  <a:solidFill>
                    <a:schemeClr val="bg1"/>
                  </a:solidFill>
                  <a:latin typeface="Lato Black" panose="020F0A02020204030203" pitchFamily="34" charset="0"/>
                </a:rPr>
                <a:t>02</a:t>
              </a:r>
            </a:p>
          </p:txBody>
        </p:sp>
        <p:sp>
          <p:nvSpPr>
            <p:cNvPr id="73" name="TextBox 48"/>
            <p:cNvSpPr txBox="1"/>
            <p:nvPr/>
          </p:nvSpPr>
          <p:spPr>
            <a:xfrm>
              <a:off x="4729537" y="4025249"/>
              <a:ext cx="803948" cy="728702"/>
            </a:xfrm>
            <a:prstGeom prst="rect">
              <a:avLst/>
            </a:prstGeom>
            <a:noFill/>
            <a:ln w="28575">
              <a:noFill/>
            </a:ln>
          </p:spPr>
          <p:txBody>
            <a:bodyPr wrap="none" rtlCol="0">
              <a:spAutoFit/>
            </a:bodyPr>
            <a:lstStyle/>
            <a:p>
              <a:r>
                <a:rPr lang="en-US" sz="4000" dirty="0">
                  <a:solidFill>
                    <a:schemeClr val="bg1"/>
                  </a:solidFill>
                  <a:latin typeface="Lato Black" panose="020F0A02020204030203" pitchFamily="34" charset="0"/>
                </a:rPr>
                <a:t>04</a:t>
              </a:r>
            </a:p>
          </p:txBody>
        </p:sp>
        <p:sp>
          <p:nvSpPr>
            <p:cNvPr id="75" name="TextBox 50"/>
            <p:cNvSpPr txBox="1"/>
            <p:nvPr/>
          </p:nvSpPr>
          <p:spPr>
            <a:xfrm>
              <a:off x="8964530" y="4753951"/>
              <a:ext cx="803948" cy="728702"/>
            </a:xfrm>
            <a:prstGeom prst="rect">
              <a:avLst/>
            </a:prstGeom>
            <a:noFill/>
            <a:ln w="28575">
              <a:noFill/>
            </a:ln>
          </p:spPr>
          <p:txBody>
            <a:bodyPr wrap="none" rtlCol="0">
              <a:spAutoFit/>
            </a:bodyPr>
            <a:lstStyle/>
            <a:p>
              <a:r>
                <a:rPr lang="en-US" sz="4000" dirty="0">
                  <a:solidFill>
                    <a:schemeClr val="bg1"/>
                  </a:solidFill>
                  <a:latin typeface="Lato Black" panose="020F0A02020204030203" pitchFamily="34" charset="0"/>
                </a:rPr>
                <a:t>03</a:t>
              </a:r>
            </a:p>
          </p:txBody>
        </p:sp>
      </p:grpSp>
      <p:grpSp>
        <p:nvGrpSpPr>
          <p:cNvPr id="8" name="组合 7">
            <a:extLst>
              <a:ext uri="{FF2B5EF4-FFF2-40B4-BE49-F238E27FC236}">
                <a16:creationId xmlns:a16="http://schemas.microsoft.com/office/drawing/2014/main" id="{F402B6B4-1F1C-6CF9-525B-DF35DB61F6F6}"/>
              </a:ext>
            </a:extLst>
          </p:cNvPr>
          <p:cNvGrpSpPr/>
          <p:nvPr/>
        </p:nvGrpSpPr>
        <p:grpSpPr>
          <a:xfrm>
            <a:off x="3309433" y="1822517"/>
            <a:ext cx="2867195" cy="816522"/>
            <a:chOff x="400942" y="1906534"/>
            <a:chExt cx="2867195" cy="816522"/>
          </a:xfrm>
        </p:grpSpPr>
        <p:sp>
          <p:nvSpPr>
            <p:cNvPr id="9" name="文本框 8">
              <a:extLst>
                <a:ext uri="{FF2B5EF4-FFF2-40B4-BE49-F238E27FC236}">
                  <a16:creationId xmlns:a16="http://schemas.microsoft.com/office/drawing/2014/main" id="{9B8FC6E7-BBD5-0F2D-4120-37549F36CCD1}"/>
                </a:ext>
              </a:extLst>
            </p:cNvPr>
            <p:cNvSpPr txBox="1"/>
            <p:nvPr/>
          </p:nvSpPr>
          <p:spPr>
            <a:xfrm>
              <a:off x="400942" y="2190603"/>
              <a:ext cx="2849081"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10" name="文本框 9">
              <a:extLst>
                <a:ext uri="{FF2B5EF4-FFF2-40B4-BE49-F238E27FC236}">
                  <a16:creationId xmlns:a16="http://schemas.microsoft.com/office/drawing/2014/main" id="{B4A4E4AA-235D-3F54-5F27-353BE0BFE43F}"/>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bg1"/>
                  </a:solidFill>
                  <a:sym typeface="HarmonyOS Sans SC Light" panose="00000400000000000000" pitchFamily="2" charset="-122"/>
                </a:rPr>
                <a:t>添加标题文本</a:t>
              </a:r>
            </a:p>
          </p:txBody>
        </p:sp>
      </p:grpSp>
      <p:grpSp>
        <p:nvGrpSpPr>
          <p:cNvPr id="11" name="组合 10">
            <a:extLst>
              <a:ext uri="{FF2B5EF4-FFF2-40B4-BE49-F238E27FC236}">
                <a16:creationId xmlns:a16="http://schemas.microsoft.com/office/drawing/2014/main" id="{9E90B723-3575-FAA8-7077-6F50E404233F}"/>
              </a:ext>
            </a:extLst>
          </p:cNvPr>
          <p:cNvGrpSpPr/>
          <p:nvPr/>
        </p:nvGrpSpPr>
        <p:grpSpPr>
          <a:xfrm>
            <a:off x="6019217" y="3784453"/>
            <a:ext cx="2853906" cy="816522"/>
            <a:chOff x="283598" y="1906534"/>
            <a:chExt cx="2853906" cy="816522"/>
          </a:xfrm>
        </p:grpSpPr>
        <p:sp>
          <p:nvSpPr>
            <p:cNvPr id="12" name="文本框 11">
              <a:extLst>
                <a:ext uri="{FF2B5EF4-FFF2-40B4-BE49-F238E27FC236}">
                  <a16:creationId xmlns:a16="http://schemas.microsoft.com/office/drawing/2014/main" id="{398AF2CB-0CED-F7FD-4D6C-F641518F0176}"/>
                </a:ext>
              </a:extLst>
            </p:cNvPr>
            <p:cNvSpPr txBox="1"/>
            <p:nvPr/>
          </p:nvSpPr>
          <p:spPr>
            <a:xfrm>
              <a:off x="283598" y="2190603"/>
              <a:ext cx="2853906"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olidFill>
                    <a:schemeClr val="bg1"/>
                  </a:solidFill>
                  <a:sym typeface="HarmonyOS Sans SC Light" panose="00000400000000000000" pitchFamily="2" charset="-122"/>
                </a:rPr>
                <a:t>根据自己的需要添加适当的文字，此处添加详细文本描述，建议与标题相关尽量简洁</a:t>
              </a:r>
              <a:r>
                <a:rPr lang="en-US" altLang="zh-CN" sz="1000" dirty="0">
                  <a:solidFill>
                    <a:schemeClr val="bg1"/>
                  </a:solidFill>
                  <a:sym typeface="HarmonyOS Sans SC Light" panose="00000400000000000000" pitchFamily="2" charset="-122"/>
                </a:rPr>
                <a:t>... ...</a:t>
              </a:r>
            </a:p>
          </p:txBody>
        </p:sp>
        <p:sp>
          <p:nvSpPr>
            <p:cNvPr id="13" name="文本框 12">
              <a:extLst>
                <a:ext uri="{FF2B5EF4-FFF2-40B4-BE49-F238E27FC236}">
                  <a16:creationId xmlns:a16="http://schemas.microsoft.com/office/drawing/2014/main" id="{3197A420-05D9-F12A-2B2C-29E6E2ECFA62}"/>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olidFill>
                    <a:schemeClr val="bg1"/>
                  </a:solidFill>
                  <a:sym typeface="HarmonyOS Sans SC Light" panose="00000400000000000000" pitchFamily="2" charset="-122"/>
                </a:rPr>
                <a:t>添加标题文本</a:t>
              </a:r>
            </a:p>
          </p:txBody>
        </p:sp>
      </p:grpSp>
      <p:grpSp>
        <p:nvGrpSpPr>
          <p:cNvPr id="14" name="组合 13">
            <a:extLst>
              <a:ext uri="{FF2B5EF4-FFF2-40B4-BE49-F238E27FC236}">
                <a16:creationId xmlns:a16="http://schemas.microsoft.com/office/drawing/2014/main" id="{70CEAE36-36E8-5571-5A26-048BCAEBE75A}"/>
              </a:ext>
            </a:extLst>
          </p:cNvPr>
          <p:cNvGrpSpPr/>
          <p:nvPr/>
        </p:nvGrpSpPr>
        <p:grpSpPr>
          <a:xfrm>
            <a:off x="1537510" y="4334748"/>
            <a:ext cx="2867195" cy="816522"/>
            <a:chOff x="400942" y="1906534"/>
            <a:chExt cx="2867195" cy="816522"/>
          </a:xfrm>
        </p:grpSpPr>
        <p:sp>
          <p:nvSpPr>
            <p:cNvPr id="15" name="文本框 14">
              <a:extLst>
                <a:ext uri="{FF2B5EF4-FFF2-40B4-BE49-F238E27FC236}">
                  <a16:creationId xmlns:a16="http://schemas.microsoft.com/office/drawing/2014/main" id="{604F01F2-3A03-C7BB-E2F6-7BAACBE7889B}"/>
                </a:ext>
              </a:extLst>
            </p:cNvPr>
            <p:cNvSpPr txBox="1"/>
            <p:nvPr/>
          </p:nvSpPr>
          <p:spPr>
            <a:xfrm>
              <a:off x="400942" y="2190603"/>
              <a:ext cx="2849081"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6" name="文本框 15">
              <a:extLst>
                <a:ext uri="{FF2B5EF4-FFF2-40B4-BE49-F238E27FC236}">
                  <a16:creationId xmlns:a16="http://schemas.microsoft.com/office/drawing/2014/main" id="{766584C2-BE60-3CE3-F092-EC65B6E773B1}"/>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17" name="组合 16">
            <a:extLst>
              <a:ext uri="{FF2B5EF4-FFF2-40B4-BE49-F238E27FC236}">
                <a16:creationId xmlns:a16="http://schemas.microsoft.com/office/drawing/2014/main" id="{6B752128-C618-5959-E883-3E45F29444CC}"/>
              </a:ext>
            </a:extLst>
          </p:cNvPr>
          <p:cNvGrpSpPr/>
          <p:nvPr/>
        </p:nvGrpSpPr>
        <p:grpSpPr>
          <a:xfrm>
            <a:off x="7767639" y="1306004"/>
            <a:ext cx="2853906" cy="816522"/>
            <a:chOff x="283598" y="1906534"/>
            <a:chExt cx="2853906" cy="816522"/>
          </a:xfrm>
        </p:grpSpPr>
        <p:sp>
          <p:nvSpPr>
            <p:cNvPr id="18" name="文本框 17">
              <a:extLst>
                <a:ext uri="{FF2B5EF4-FFF2-40B4-BE49-F238E27FC236}">
                  <a16:creationId xmlns:a16="http://schemas.microsoft.com/office/drawing/2014/main" id="{E49C4807-CABF-A1B2-2E7A-02E3C297E746}"/>
                </a:ext>
              </a:extLst>
            </p:cNvPr>
            <p:cNvSpPr txBox="1"/>
            <p:nvPr/>
          </p:nvSpPr>
          <p:spPr>
            <a:xfrm>
              <a:off x="283598" y="2190603"/>
              <a:ext cx="2853906"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9" name="文本框 18">
              <a:extLst>
                <a:ext uri="{FF2B5EF4-FFF2-40B4-BE49-F238E27FC236}">
                  <a16:creationId xmlns:a16="http://schemas.microsoft.com/office/drawing/2014/main" id="{F0185461-4C58-EC86-88A5-126A7923CBD9}"/>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spTree>
    <p:extLst>
      <p:ext uri="{BB962C8B-B14F-4D97-AF65-F5344CB8AC3E}">
        <p14:creationId xmlns:p14="http://schemas.microsoft.com/office/powerpoint/2010/main" val="31835166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圆角 83">
            <a:extLst>
              <a:ext uri="{FF2B5EF4-FFF2-40B4-BE49-F238E27FC236}">
                <a16:creationId xmlns:a16="http://schemas.microsoft.com/office/drawing/2014/main" id="{402D55B1-BF45-D169-A255-7AD704B2420F}"/>
              </a:ext>
            </a:extLst>
          </p:cNvPr>
          <p:cNvSpPr/>
          <p:nvPr/>
        </p:nvSpPr>
        <p:spPr>
          <a:xfrm>
            <a:off x="4729672" y="956102"/>
            <a:ext cx="2732656" cy="277385"/>
          </a:xfrm>
          <a:prstGeom prst="roundRect">
            <a:avLst>
              <a:gd name="adj" fmla="val 50000"/>
            </a:avLst>
          </a:pr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id="{16C71001-87F5-3775-6A4C-6F555B5A39C5}"/>
              </a:ext>
            </a:extLst>
          </p:cNvPr>
          <p:cNvSpPr txBox="1"/>
          <p:nvPr/>
        </p:nvSpPr>
        <p:spPr>
          <a:xfrm>
            <a:off x="4836544" y="153820"/>
            <a:ext cx="2518912" cy="830997"/>
          </a:xfrm>
          <a:prstGeom prst="rect">
            <a:avLst/>
          </a:prstGeom>
          <a:noFill/>
          <a:effectLst/>
        </p:spPr>
        <p:txBody>
          <a:bodyPr wrap="square" rtlCol="0">
            <a:spAutoFit/>
          </a:bodyPr>
          <a:lstStyle/>
          <a:p>
            <a:pPr algn="ctr"/>
            <a:r>
              <a:rPr lang="zh-CN" altLang="en-US" sz="4800" dirty="0">
                <a:solidFill>
                  <a:srgbClr val="475174"/>
                </a:solidFill>
                <a:latin typeface="思源宋体 CN Heavy" panose="02020900000000000000" pitchFamily="18" charset="-122"/>
                <a:ea typeface="思源宋体 CN Heavy" panose="02020900000000000000" pitchFamily="18" charset="-122"/>
                <a:sym typeface="+mn-lt"/>
              </a:rPr>
              <a:t>目 录</a:t>
            </a:r>
          </a:p>
        </p:txBody>
      </p:sp>
      <p:sp>
        <p:nvSpPr>
          <p:cNvPr id="3" name="文本框 2">
            <a:extLst>
              <a:ext uri="{FF2B5EF4-FFF2-40B4-BE49-F238E27FC236}">
                <a16:creationId xmlns:a16="http://schemas.microsoft.com/office/drawing/2014/main" id="{8AEAC320-7A81-6CE5-91BD-13ABBDFE299B}"/>
              </a:ext>
            </a:extLst>
          </p:cNvPr>
          <p:cNvSpPr txBox="1"/>
          <p:nvPr/>
        </p:nvSpPr>
        <p:spPr>
          <a:xfrm>
            <a:off x="5181600" y="944762"/>
            <a:ext cx="1828800" cy="307777"/>
          </a:xfrm>
          <a:prstGeom prst="rect">
            <a:avLst/>
          </a:prstGeom>
          <a:noFill/>
        </p:spPr>
        <p:txBody>
          <a:bodyPr wrap="square">
            <a:spAutoFit/>
          </a:bodyPr>
          <a:lstStyle/>
          <a:p>
            <a:pPr algn="dist"/>
            <a:r>
              <a:rPr lang="zh-CN" altLang="en-US" sz="1400" dirty="0">
                <a:solidFill>
                  <a:schemeClr val="bg1"/>
                </a:solidFill>
              </a:rPr>
              <a:t>CONTENTS</a:t>
            </a:r>
          </a:p>
        </p:txBody>
      </p:sp>
      <p:grpSp>
        <p:nvGrpSpPr>
          <p:cNvPr id="95" name="组合 94">
            <a:extLst>
              <a:ext uri="{FF2B5EF4-FFF2-40B4-BE49-F238E27FC236}">
                <a16:creationId xmlns:a16="http://schemas.microsoft.com/office/drawing/2014/main" id="{324B1D05-7842-B948-DB4D-D8670540BCFE}"/>
              </a:ext>
            </a:extLst>
          </p:cNvPr>
          <p:cNvGrpSpPr/>
          <p:nvPr/>
        </p:nvGrpSpPr>
        <p:grpSpPr>
          <a:xfrm>
            <a:off x="1921765" y="1906558"/>
            <a:ext cx="3682650" cy="643730"/>
            <a:chOff x="2003775" y="1671346"/>
            <a:chExt cx="3682650" cy="643730"/>
          </a:xfrm>
        </p:grpSpPr>
        <p:sp>
          <p:nvSpPr>
            <p:cNvPr id="94" name="任意多边形: 形状 93">
              <a:extLst>
                <a:ext uri="{FF2B5EF4-FFF2-40B4-BE49-F238E27FC236}">
                  <a16:creationId xmlns:a16="http://schemas.microsoft.com/office/drawing/2014/main" id="{C43750A5-0676-55E1-CB94-2F950F71DED8}"/>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2" name="任意多边形: 形状 91">
              <a:extLst>
                <a:ext uri="{FF2B5EF4-FFF2-40B4-BE49-F238E27FC236}">
                  <a16:creationId xmlns:a16="http://schemas.microsoft.com/office/drawing/2014/main" id="{01450D3F-4845-06D1-31C8-093C1F16DB0C}"/>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8" name="文本框 87">
              <a:extLst>
                <a:ext uri="{FF2B5EF4-FFF2-40B4-BE49-F238E27FC236}">
                  <a16:creationId xmlns:a16="http://schemas.microsoft.com/office/drawing/2014/main" id="{976F0BBB-203A-2037-0834-466BB83E0E5B}"/>
                </a:ext>
              </a:extLst>
            </p:cNvPr>
            <p:cNvSpPr txBox="1"/>
            <p:nvPr/>
          </p:nvSpPr>
          <p:spPr>
            <a:xfrm>
              <a:off x="2250240" y="1731601"/>
              <a:ext cx="59824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01</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90" name="文本框 89">
              <a:extLst>
                <a:ext uri="{FF2B5EF4-FFF2-40B4-BE49-F238E27FC236}">
                  <a16:creationId xmlns:a16="http://schemas.microsoft.com/office/drawing/2014/main" id="{1D7DC494-CFDC-B521-D9C7-E5853D9B55E6}"/>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grpSp>
        <p:nvGrpSpPr>
          <p:cNvPr id="96" name="组合 95">
            <a:extLst>
              <a:ext uri="{FF2B5EF4-FFF2-40B4-BE49-F238E27FC236}">
                <a16:creationId xmlns:a16="http://schemas.microsoft.com/office/drawing/2014/main" id="{FE8CDA49-FA81-CE7E-D3DB-96BA3B9C7B07}"/>
              </a:ext>
            </a:extLst>
          </p:cNvPr>
          <p:cNvGrpSpPr/>
          <p:nvPr/>
        </p:nvGrpSpPr>
        <p:grpSpPr>
          <a:xfrm>
            <a:off x="6578683" y="1906558"/>
            <a:ext cx="3682650" cy="643730"/>
            <a:chOff x="2003775" y="1671346"/>
            <a:chExt cx="3682650" cy="643730"/>
          </a:xfrm>
        </p:grpSpPr>
        <p:sp>
          <p:nvSpPr>
            <p:cNvPr id="97" name="任意多边形: 形状 96">
              <a:extLst>
                <a:ext uri="{FF2B5EF4-FFF2-40B4-BE49-F238E27FC236}">
                  <a16:creationId xmlns:a16="http://schemas.microsoft.com/office/drawing/2014/main" id="{37F555CF-C3F2-FC84-9AD5-5C316B41CCA0}"/>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8" name="任意多边形: 形状 97">
              <a:extLst>
                <a:ext uri="{FF2B5EF4-FFF2-40B4-BE49-F238E27FC236}">
                  <a16:creationId xmlns:a16="http://schemas.microsoft.com/office/drawing/2014/main" id="{CFC85473-67F2-CF32-6153-C3FE0E33979B}"/>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9" name="文本框 98">
              <a:extLst>
                <a:ext uri="{FF2B5EF4-FFF2-40B4-BE49-F238E27FC236}">
                  <a16:creationId xmlns:a16="http://schemas.microsoft.com/office/drawing/2014/main" id="{D24F5991-9CF8-B90F-C245-B9A29C444212}"/>
                </a:ext>
              </a:extLst>
            </p:cNvPr>
            <p:cNvSpPr txBox="1"/>
            <p:nvPr/>
          </p:nvSpPr>
          <p:spPr>
            <a:xfrm>
              <a:off x="2250240" y="1731601"/>
              <a:ext cx="64633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02</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100" name="文本框 99">
              <a:extLst>
                <a:ext uri="{FF2B5EF4-FFF2-40B4-BE49-F238E27FC236}">
                  <a16:creationId xmlns:a16="http://schemas.microsoft.com/office/drawing/2014/main" id="{713413C4-1EC1-1E2A-7B26-949CAFFC87DF}"/>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grpSp>
        <p:nvGrpSpPr>
          <p:cNvPr id="101" name="组合 100">
            <a:extLst>
              <a:ext uri="{FF2B5EF4-FFF2-40B4-BE49-F238E27FC236}">
                <a16:creationId xmlns:a16="http://schemas.microsoft.com/office/drawing/2014/main" id="{7A512445-A6C6-2FDF-5B6F-1EB669FF67BD}"/>
              </a:ext>
            </a:extLst>
          </p:cNvPr>
          <p:cNvGrpSpPr/>
          <p:nvPr/>
        </p:nvGrpSpPr>
        <p:grpSpPr>
          <a:xfrm>
            <a:off x="1921765" y="3248760"/>
            <a:ext cx="3682650" cy="643730"/>
            <a:chOff x="2003775" y="1671346"/>
            <a:chExt cx="3682650" cy="643730"/>
          </a:xfrm>
        </p:grpSpPr>
        <p:sp>
          <p:nvSpPr>
            <p:cNvPr id="102" name="任意多边形: 形状 101">
              <a:extLst>
                <a:ext uri="{FF2B5EF4-FFF2-40B4-BE49-F238E27FC236}">
                  <a16:creationId xmlns:a16="http://schemas.microsoft.com/office/drawing/2014/main" id="{4704D7E2-399C-AF38-C574-6E90D1231C78}"/>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3" name="任意多边形: 形状 102">
              <a:extLst>
                <a:ext uri="{FF2B5EF4-FFF2-40B4-BE49-F238E27FC236}">
                  <a16:creationId xmlns:a16="http://schemas.microsoft.com/office/drawing/2014/main" id="{BBB51A40-5ED1-C44F-2C02-5801C7771AD1}"/>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4" name="文本框 103">
              <a:extLst>
                <a:ext uri="{FF2B5EF4-FFF2-40B4-BE49-F238E27FC236}">
                  <a16:creationId xmlns:a16="http://schemas.microsoft.com/office/drawing/2014/main" id="{6B7AF5ED-44C1-7725-635D-265480234D9D}"/>
                </a:ext>
              </a:extLst>
            </p:cNvPr>
            <p:cNvSpPr txBox="1"/>
            <p:nvPr/>
          </p:nvSpPr>
          <p:spPr>
            <a:xfrm>
              <a:off x="2250240" y="1731601"/>
              <a:ext cx="649537"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03</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105" name="文本框 104">
              <a:extLst>
                <a:ext uri="{FF2B5EF4-FFF2-40B4-BE49-F238E27FC236}">
                  <a16:creationId xmlns:a16="http://schemas.microsoft.com/office/drawing/2014/main" id="{E589D75E-FB7E-ECE5-DC8F-E6008B47F8CC}"/>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grpSp>
        <p:nvGrpSpPr>
          <p:cNvPr id="106" name="组合 105">
            <a:extLst>
              <a:ext uri="{FF2B5EF4-FFF2-40B4-BE49-F238E27FC236}">
                <a16:creationId xmlns:a16="http://schemas.microsoft.com/office/drawing/2014/main" id="{D13ECE25-CD9A-AB74-DC10-5CBFB7B9E130}"/>
              </a:ext>
            </a:extLst>
          </p:cNvPr>
          <p:cNvGrpSpPr/>
          <p:nvPr/>
        </p:nvGrpSpPr>
        <p:grpSpPr>
          <a:xfrm>
            <a:off x="6578683" y="3248760"/>
            <a:ext cx="3682650" cy="643730"/>
            <a:chOff x="2003775" y="1671346"/>
            <a:chExt cx="3682650" cy="643730"/>
          </a:xfrm>
        </p:grpSpPr>
        <p:sp>
          <p:nvSpPr>
            <p:cNvPr id="107" name="任意多边形: 形状 106">
              <a:extLst>
                <a:ext uri="{FF2B5EF4-FFF2-40B4-BE49-F238E27FC236}">
                  <a16:creationId xmlns:a16="http://schemas.microsoft.com/office/drawing/2014/main" id="{6B37854A-BFBC-48EC-F620-3260D36E4F2F}"/>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8" name="任意多边形: 形状 107">
              <a:extLst>
                <a:ext uri="{FF2B5EF4-FFF2-40B4-BE49-F238E27FC236}">
                  <a16:creationId xmlns:a16="http://schemas.microsoft.com/office/drawing/2014/main" id="{DAFD91CA-7E95-F18D-EEB6-398B6F5D643C}"/>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9" name="文本框 108">
              <a:extLst>
                <a:ext uri="{FF2B5EF4-FFF2-40B4-BE49-F238E27FC236}">
                  <a16:creationId xmlns:a16="http://schemas.microsoft.com/office/drawing/2014/main" id="{13955CF8-717E-D039-17EA-1510A70F12ED}"/>
                </a:ext>
              </a:extLst>
            </p:cNvPr>
            <p:cNvSpPr txBox="1"/>
            <p:nvPr/>
          </p:nvSpPr>
          <p:spPr>
            <a:xfrm>
              <a:off x="2250240" y="1731601"/>
              <a:ext cx="654346"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04</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110" name="文本框 109">
              <a:extLst>
                <a:ext uri="{FF2B5EF4-FFF2-40B4-BE49-F238E27FC236}">
                  <a16:creationId xmlns:a16="http://schemas.microsoft.com/office/drawing/2014/main" id="{D09F3A9B-9FC2-6A17-579E-302DA819FB2D}"/>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spTree>
    <p:extLst>
      <p:ext uri="{BB962C8B-B14F-4D97-AF65-F5344CB8AC3E}">
        <p14:creationId xmlns:p14="http://schemas.microsoft.com/office/powerpoint/2010/main" val="25275284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54346"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04</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7" name="Freeform 5">
            <a:extLst>
              <a:ext uri="{FF2B5EF4-FFF2-40B4-BE49-F238E27FC236}">
                <a16:creationId xmlns:a16="http://schemas.microsoft.com/office/drawing/2014/main" id="{7BA6E281-660F-1CB6-A3B1-BC27A37B6B1B}"/>
              </a:ext>
            </a:extLst>
          </p:cNvPr>
          <p:cNvSpPr>
            <a:spLocks noEditPoints="1"/>
          </p:cNvSpPr>
          <p:nvPr/>
        </p:nvSpPr>
        <p:spPr bwMode="auto">
          <a:xfrm>
            <a:off x="2076456" y="1674731"/>
            <a:ext cx="1051403" cy="1302374"/>
          </a:xfrm>
          <a:custGeom>
            <a:avLst/>
            <a:gdLst>
              <a:gd name="T0" fmla="*/ 325 w 365"/>
              <a:gd name="T1" fmla="*/ 413 h 451"/>
              <a:gd name="T2" fmla="*/ 297 w 365"/>
              <a:gd name="T3" fmla="*/ 381 h 451"/>
              <a:gd name="T4" fmla="*/ 289 w 365"/>
              <a:gd name="T5" fmla="*/ 267 h 451"/>
              <a:gd name="T6" fmla="*/ 290 w 365"/>
              <a:gd name="T7" fmla="*/ 185 h 451"/>
              <a:gd name="T8" fmla="*/ 288 w 365"/>
              <a:gd name="T9" fmla="*/ 117 h 451"/>
              <a:gd name="T10" fmla="*/ 246 w 365"/>
              <a:gd name="T11" fmla="*/ 60 h 451"/>
              <a:gd name="T12" fmla="*/ 143 w 365"/>
              <a:gd name="T13" fmla="*/ 50 h 451"/>
              <a:gd name="T14" fmla="*/ 84 w 365"/>
              <a:gd name="T15" fmla="*/ 84 h 451"/>
              <a:gd name="T16" fmla="*/ 69 w 365"/>
              <a:gd name="T17" fmla="*/ 169 h 451"/>
              <a:gd name="T18" fmla="*/ 69 w 365"/>
              <a:gd name="T19" fmla="*/ 239 h 451"/>
              <a:gd name="T20" fmla="*/ 64 w 365"/>
              <a:gd name="T21" fmla="*/ 360 h 451"/>
              <a:gd name="T22" fmla="*/ 61 w 365"/>
              <a:gd name="T23" fmla="*/ 388 h 451"/>
              <a:gd name="T24" fmla="*/ 33 w 365"/>
              <a:gd name="T25" fmla="*/ 415 h 451"/>
              <a:gd name="T26" fmla="*/ 20 w 365"/>
              <a:gd name="T27" fmla="*/ 440 h 451"/>
              <a:gd name="T28" fmla="*/ 51 w 365"/>
              <a:gd name="T29" fmla="*/ 425 h 451"/>
              <a:gd name="T30" fmla="*/ 80 w 365"/>
              <a:gd name="T31" fmla="*/ 447 h 451"/>
              <a:gd name="T32" fmla="*/ 76 w 365"/>
              <a:gd name="T33" fmla="*/ 435 h 451"/>
              <a:gd name="T34" fmla="*/ 88 w 365"/>
              <a:gd name="T35" fmla="*/ 381 h 451"/>
              <a:gd name="T36" fmla="*/ 101 w 365"/>
              <a:gd name="T37" fmla="*/ 276 h 451"/>
              <a:gd name="T38" fmla="*/ 109 w 365"/>
              <a:gd name="T39" fmla="*/ 192 h 451"/>
              <a:gd name="T40" fmla="*/ 111 w 365"/>
              <a:gd name="T41" fmla="*/ 152 h 451"/>
              <a:gd name="T42" fmla="*/ 135 w 365"/>
              <a:gd name="T43" fmla="*/ 160 h 451"/>
              <a:gd name="T44" fmla="*/ 117 w 365"/>
              <a:gd name="T45" fmla="*/ 248 h 451"/>
              <a:gd name="T46" fmla="*/ 125 w 365"/>
              <a:gd name="T47" fmla="*/ 318 h 451"/>
              <a:gd name="T48" fmla="*/ 114 w 365"/>
              <a:gd name="T49" fmla="*/ 371 h 451"/>
              <a:gd name="T50" fmla="*/ 147 w 365"/>
              <a:gd name="T51" fmla="*/ 409 h 451"/>
              <a:gd name="T52" fmla="*/ 157 w 365"/>
              <a:gd name="T53" fmla="*/ 338 h 451"/>
              <a:gd name="T54" fmla="*/ 154 w 365"/>
              <a:gd name="T55" fmla="*/ 302 h 451"/>
              <a:gd name="T56" fmla="*/ 175 w 365"/>
              <a:gd name="T57" fmla="*/ 258 h 451"/>
              <a:gd name="T58" fmla="*/ 190 w 365"/>
              <a:gd name="T59" fmla="*/ 244 h 451"/>
              <a:gd name="T60" fmla="*/ 203 w 365"/>
              <a:gd name="T61" fmla="*/ 353 h 451"/>
              <a:gd name="T62" fmla="*/ 211 w 365"/>
              <a:gd name="T63" fmla="*/ 399 h 451"/>
              <a:gd name="T64" fmla="*/ 250 w 365"/>
              <a:gd name="T65" fmla="*/ 378 h 451"/>
              <a:gd name="T66" fmla="*/ 261 w 365"/>
              <a:gd name="T67" fmla="*/ 314 h 451"/>
              <a:gd name="T68" fmla="*/ 276 w 365"/>
              <a:gd name="T69" fmla="*/ 395 h 451"/>
              <a:gd name="T70" fmla="*/ 282 w 365"/>
              <a:gd name="T71" fmla="*/ 435 h 451"/>
              <a:gd name="T72" fmla="*/ 295 w 365"/>
              <a:gd name="T73" fmla="*/ 432 h 451"/>
              <a:gd name="T74" fmla="*/ 326 w 365"/>
              <a:gd name="T75" fmla="*/ 441 h 451"/>
              <a:gd name="T76" fmla="*/ 347 w 365"/>
              <a:gd name="T77" fmla="*/ 434 h 451"/>
              <a:gd name="T78" fmla="*/ 240 w 365"/>
              <a:gd name="T79" fmla="*/ 152 h 451"/>
              <a:gd name="T80" fmla="*/ 248 w 365"/>
              <a:gd name="T81" fmla="*/ 165 h 451"/>
              <a:gd name="T82" fmla="*/ 260 w 365"/>
              <a:gd name="T83" fmla="*/ 31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5" h="451">
                <a:moveTo>
                  <a:pt x="347" y="434"/>
                </a:moveTo>
                <a:cubicBezTo>
                  <a:pt x="335" y="434"/>
                  <a:pt x="326" y="415"/>
                  <a:pt x="325" y="413"/>
                </a:cubicBezTo>
                <a:cubicBezTo>
                  <a:pt x="323" y="411"/>
                  <a:pt x="325" y="407"/>
                  <a:pt x="319" y="404"/>
                </a:cubicBezTo>
                <a:cubicBezTo>
                  <a:pt x="314" y="400"/>
                  <a:pt x="299" y="388"/>
                  <a:pt x="297" y="381"/>
                </a:cubicBezTo>
                <a:cubicBezTo>
                  <a:pt x="296" y="373"/>
                  <a:pt x="292" y="339"/>
                  <a:pt x="293" y="329"/>
                </a:cubicBezTo>
                <a:cubicBezTo>
                  <a:pt x="294" y="319"/>
                  <a:pt x="288" y="275"/>
                  <a:pt x="289" y="267"/>
                </a:cubicBezTo>
                <a:cubicBezTo>
                  <a:pt x="291" y="258"/>
                  <a:pt x="286" y="248"/>
                  <a:pt x="286" y="235"/>
                </a:cubicBezTo>
                <a:cubicBezTo>
                  <a:pt x="286" y="221"/>
                  <a:pt x="290" y="192"/>
                  <a:pt x="290" y="185"/>
                </a:cubicBezTo>
                <a:cubicBezTo>
                  <a:pt x="289" y="178"/>
                  <a:pt x="283" y="163"/>
                  <a:pt x="284" y="156"/>
                </a:cubicBezTo>
                <a:cubicBezTo>
                  <a:pt x="284" y="149"/>
                  <a:pt x="289" y="130"/>
                  <a:pt x="288" y="117"/>
                </a:cubicBezTo>
                <a:cubicBezTo>
                  <a:pt x="287" y="103"/>
                  <a:pt x="277" y="84"/>
                  <a:pt x="267" y="78"/>
                </a:cubicBezTo>
                <a:cubicBezTo>
                  <a:pt x="257" y="73"/>
                  <a:pt x="246" y="60"/>
                  <a:pt x="246" y="60"/>
                </a:cubicBezTo>
                <a:cubicBezTo>
                  <a:pt x="237" y="48"/>
                  <a:pt x="218" y="48"/>
                  <a:pt x="218" y="48"/>
                </a:cubicBezTo>
                <a:cubicBezTo>
                  <a:pt x="175" y="0"/>
                  <a:pt x="143" y="50"/>
                  <a:pt x="143" y="50"/>
                </a:cubicBezTo>
                <a:cubicBezTo>
                  <a:pt x="132" y="46"/>
                  <a:pt x="115" y="63"/>
                  <a:pt x="110" y="67"/>
                </a:cubicBezTo>
                <a:cubicBezTo>
                  <a:pt x="104" y="72"/>
                  <a:pt x="99" y="76"/>
                  <a:pt x="84" y="84"/>
                </a:cubicBezTo>
                <a:cubicBezTo>
                  <a:pt x="69" y="92"/>
                  <a:pt x="69" y="123"/>
                  <a:pt x="72" y="134"/>
                </a:cubicBezTo>
                <a:cubicBezTo>
                  <a:pt x="75" y="145"/>
                  <a:pt x="72" y="157"/>
                  <a:pt x="69" y="169"/>
                </a:cubicBezTo>
                <a:cubicBezTo>
                  <a:pt x="65" y="184"/>
                  <a:pt x="70" y="193"/>
                  <a:pt x="70" y="200"/>
                </a:cubicBezTo>
                <a:cubicBezTo>
                  <a:pt x="70" y="207"/>
                  <a:pt x="72" y="232"/>
                  <a:pt x="69" y="239"/>
                </a:cubicBezTo>
                <a:cubicBezTo>
                  <a:pt x="66" y="245"/>
                  <a:pt x="67" y="265"/>
                  <a:pt x="65" y="272"/>
                </a:cubicBezTo>
                <a:cubicBezTo>
                  <a:pt x="63" y="278"/>
                  <a:pt x="64" y="353"/>
                  <a:pt x="64" y="360"/>
                </a:cubicBezTo>
                <a:cubicBezTo>
                  <a:pt x="64" y="368"/>
                  <a:pt x="65" y="375"/>
                  <a:pt x="63" y="378"/>
                </a:cubicBezTo>
                <a:cubicBezTo>
                  <a:pt x="61" y="381"/>
                  <a:pt x="62" y="386"/>
                  <a:pt x="61" y="388"/>
                </a:cubicBezTo>
                <a:cubicBezTo>
                  <a:pt x="60" y="391"/>
                  <a:pt x="49" y="398"/>
                  <a:pt x="40" y="401"/>
                </a:cubicBezTo>
                <a:cubicBezTo>
                  <a:pt x="32" y="405"/>
                  <a:pt x="36" y="412"/>
                  <a:pt x="33" y="415"/>
                </a:cubicBezTo>
                <a:cubicBezTo>
                  <a:pt x="31" y="419"/>
                  <a:pt x="28" y="430"/>
                  <a:pt x="27" y="435"/>
                </a:cubicBezTo>
                <a:cubicBezTo>
                  <a:pt x="25" y="439"/>
                  <a:pt x="20" y="440"/>
                  <a:pt x="20" y="440"/>
                </a:cubicBezTo>
                <a:cubicBezTo>
                  <a:pt x="0" y="446"/>
                  <a:pt x="30" y="447"/>
                  <a:pt x="35" y="445"/>
                </a:cubicBezTo>
                <a:cubicBezTo>
                  <a:pt x="40" y="442"/>
                  <a:pt x="51" y="425"/>
                  <a:pt x="51" y="425"/>
                </a:cubicBezTo>
                <a:cubicBezTo>
                  <a:pt x="55" y="422"/>
                  <a:pt x="65" y="440"/>
                  <a:pt x="65" y="440"/>
                </a:cubicBezTo>
                <a:cubicBezTo>
                  <a:pt x="68" y="451"/>
                  <a:pt x="80" y="447"/>
                  <a:pt x="80" y="447"/>
                </a:cubicBezTo>
                <a:cubicBezTo>
                  <a:pt x="87" y="446"/>
                  <a:pt x="88" y="441"/>
                  <a:pt x="82" y="441"/>
                </a:cubicBezTo>
                <a:cubicBezTo>
                  <a:pt x="76" y="442"/>
                  <a:pt x="76" y="435"/>
                  <a:pt x="76" y="435"/>
                </a:cubicBezTo>
                <a:cubicBezTo>
                  <a:pt x="72" y="429"/>
                  <a:pt x="80" y="418"/>
                  <a:pt x="80" y="418"/>
                </a:cubicBezTo>
                <a:cubicBezTo>
                  <a:pt x="86" y="410"/>
                  <a:pt x="89" y="389"/>
                  <a:pt x="88" y="381"/>
                </a:cubicBezTo>
                <a:cubicBezTo>
                  <a:pt x="88" y="374"/>
                  <a:pt x="91" y="338"/>
                  <a:pt x="92" y="332"/>
                </a:cubicBezTo>
                <a:cubicBezTo>
                  <a:pt x="94" y="325"/>
                  <a:pt x="101" y="276"/>
                  <a:pt x="101" y="276"/>
                </a:cubicBezTo>
                <a:cubicBezTo>
                  <a:pt x="105" y="268"/>
                  <a:pt x="103" y="251"/>
                  <a:pt x="103" y="251"/>
                </a:cubicBezTo>
                <a:cubicBezTo>
                  <a:pt x="106" y="244"/>
                  <a:pt x="109" y="202"/>
                  <a:pt x="109" y="192"/>
                </a:cubicBezTo>
                <a:cubicBezTo>
                  <a:pt x="109" y="183"/>
                  <a:pt x="111" y="154"/>
                  <a:pt x="111" y="154"/>
                </a:cubicBezTo>
                <a:cubicBezTo>
                  <a:pt x="111" y="154"/>
                  <a:pt x="107" y="177"/>
                  <a:pt x="111" y="152"/>
                </a:cubicBezTo>
                <a:cubicBezTo>
                  <a:pt x="114" y="127"/>
                  <a:pt x="128" y="141"/>
                  <a:pt x="128" y="141"/>
                </a:cubicBezTo>
                <a:cubicBezTo>
                  <a:pt x="133" y="143"/>
                  <a:pt x="135" y="160"/>
                  <a:pt x="135" y="160"/>
                </a:cubicBezTo>
                <a:cubicBezTo>
                  <a:pt x="122" y="164"/>
                  <a:pt x="117" y="200"/>
                  <a:pt x="117" y="200"/>
                </a:cubicBezTo>
                <a:cubicBezTo>
                  <a:pt x="107" y="219"/>
                  <a:pt x="117" y="248"/>
                  <a:pt x="117" y="248"/>
                </a:cubicBezTo>
                <a:cubicBezTo>
                  <a:pt x="115" y="250"/>
                  <a:pt x="117" y="258"/>
                  <a:pt x="117" y="258"/>
                </a:cubicBezTo>
                <a:cubicBezTo>
                  <a:pt x="97" y="264"/>
                  <a:pt x="125" y="318"/>
                  <a:pt x="125" y="318"/>
                </a:cubicBezTo>
                <a:cubicBezTo>
                  <a:pt x="121" y="323"/>
                  <a:pt x="119" y="342"/>
                  <a:pt x="120" y="347"/>
                </a:cubicBezTo>
                <a:cubicBezTo>
                  <a:pt x="121" y="351"/>
                  <a:pt x="121" y="344"/>
                  <a:pt x="114" y="371"/>
                </a:cubicBezTo>
                <a:cubicBezTo>
                  <a:pt x="107" y="399"/>
                  <a:pt x="127" y="411"/>
                  <a:pt x="127" y="411"/>
                </a:cubicBezTo>
                <a:cubicBezTo>
                  <a:pt x="147" y="409"/>
                  <a:pt x="147" y="409"/>
                  <a:pt x="147" y="409"/>
                </a:cubicBezTo>
                <a:cubicBezTo>
                  <a:pt x="157" y="404"/>
                  <a:pt x="161" y="381"/>
                  <a:pt x="155" y="370"/>
                </a:cubicBezTo>
                <a:cubicBezTo>
                  <a:pt x="149" y="358"/>
                  <a:pt x="157" y="338"/>
                  <a:pt x="157" y="338"/>
                </a:cubicBezTo>
                <a:cubicBezTo>
                  <a:pt x="161" y="328"/>
                  <a:pt x="159" y="316"/>
                  <a:pt x="155" y="312"/>
                </a:cubicBezTo>
                <a:cubicBezTo>
                  <a:pt x="151" y="308"/>
                  <a:pt x="154" y="302"/>
                  <a:pt x="154" y="302"/>
                </a:cubicBezTo>
                <a:cubicBezTo>
                  <a:pt x="180" y="293"/>
                  <a:pt x="168" y="271"/>
                  <a:pt x="168" y="271"/>
                </a:cubicBezTo>
                <a:cubicBezTo>
                  <a:pt x="171" y="269"/>
                  <a:pt x="175" y="258"/>
                  <a:pt x="175" y="258"/>
                </a:cubicBezTo>
                <a:cubicBezTo>
                  <a:pt x="179" y="257"/>
                  <a:pt x="184" y="245"/>
                  <a:pt x="184" y="245"/>
                </a:cubicBezTo>
                <a:cubicBezTo>
                  <a:pt x="187" y="245"/>
                  <a:pt x="190" y="244"/>
                  <a:pt x="190" y="244"/>
                </a:cubicBezTo>
                <a:cubicBezTo>
                  <a:pt x="181" y="267"/>
                  <a:pt x="198" y="312"/>
                  <a:pt x="199" y="315"/>
                </a:cubicBezTo>
                <a:cubicBezTo>
                  <a:pt x="201" y="319"/>
                  <a:pt x="204" y="344"/>
                  <a:pt x="203" y="353"/>
                </a:cubicBezTo>
                <a:cubicBezTo>
                  <a:pt x="202" y="362"/>
                  <a:pt x="204" y="384"/>
                  <a:pt x="204" y="384"/>
                </a:cubicBezTo>
                <a:cubicBezTo>
                  <a:pt x="207" y="387"/>
                  <a:pt x="211" y="399"/>
                  <a:pt x="211" y="399"/>
                </a:cubicBezTo>
                <a:cubicBezTo>
                  <a:pt x="219" y="417"/>
                  <a:pt x="238" y="410"/>
                  <a:pt x="238" y="410"/>
                </a:cubicBezTo>
                <a:cubicBezTo>
                  <a:pt x="245" y="406"/>
                  <a:pt x="248" y="389"/>
                  <a:pt x="250" y="378"/>
                </a:cubicBezTo>
                <a:cubicBezTo>
                  <a:pt x="252" y="366"/>
                  <a:pt x="260" y="315"/>
                  <a:pt x="260" y="313"/>
                </a:cubicBezTo>
                <a:cubicBezTo>
                  <a:pt x="260" y="314"/>
                  <a:pt x="260" y="314"/>
                  <a:pt x="261" y="314"/>
                </a:cubicBezTo>
                <a:cubicBezTo>
                  <a:pt x="265" y="326"/>
                  <a:pt x="274" y="373"/>
                  <a:pt x="273" y="380"/>
                </a:cubicBezTo>
                <a:cubicBezTo>
                  <a:pt x="272" y="387"/>
                  <a:pt x="275" y="396"/>
                  <a:pt x="276" y="395"/>
                </a:cubicBezTo>
                <a:cubicBezTo>
                  <a:pt x="276" y="393"/>
                  <a:pt x="283" y="424"/>
                  <a:pt x="284" y="429"/>
                </a:cubicBezTo>
                <a:cubicBezTo>
                  <a:pt x="285" y="434"/>
                  <a:pt x="282" y="435"/>
                  <a:pt x="282" y="435"/>
                </a:cubicBezTo>
                <a:cubicBezTo>
                  <a:pt x="266" y="443"/>
                  <a:pt x="289" y="443"/>
                  <a:pt x="292" y="442"/>
                </a:cubicBezTo>
                <a:cubicBezTo>
                  <a:pt x="296" y="440"/>
                  <a:pt x="295" y="438"/>
                  <a:pt x="295" y="432"/>
                </a:cubicBezTo>
                <a:cubicBezTo>
                  <a:pt x="296" y="426"/>
                  <a:pt x="303" y="423"/>
                  <a:pt x="303" y="423"/>
                </a:cubicBezTo>
                <a:cubicBezTo>
                  <a:pt x="311" y="420"/>
                  <a:pt x="326" y="441"/>
                  <a:pt x="326" y="441"/>
                </a:cubicBezTo>
                <a:cubicBezTo>
                  <a:pt x="333" y="447"/>
                  <a:pt x="352" y="441"/>
                  <a:pt x="352" y="441"/>
                </a:cubicBezTo>
                <a:cubicBezTo>
                  <a:pt x="365" y="436"/>
                  <a:pt x="347" y="434"/>
                  <a:pt x="347" y="434"/>
                </a:cubicBezTo>
                <a:close/>
                <a:moveTo>
                  <a:pt x="248" y="165"/>
                </a:moveTo>
                <a:cubicBezTo>
                  <a:pt x="247" y="164"/>
                  <a:pt x="241" y="154"/>
                  <a:pt x="240" y="152"/>
                </a:cubicBezTo>
                <a:cubicBezTo>
                  <a:pt x="239" y="150"/>
                  <a:pt x="244" y="147"/>
                  <a:pt x="244" y="147"/>
                </a:cubicBezTo>
                <a:cubicBezTo>
                  <a:pt x="252" y="148"/>
                  <a:pt x="248" y="165"/>
                  <a:pt x="248" y="165"/>
                </a:cubicBezTo>
                <a:close/>
                <a:moveTo>
                  <a:pt x="260" y="312"/>
                </a:moveTo>
                <a:cubicBezTo>
                  <a:pt x="260" y="312"/>
                  <a:pt x="260" y="313"/>
                  <a:pt x="260" y="313"/>
                </a:cubicBezTo>
                <a:cubicBezTo>
                  <a:pt x="260" y="312"/>
                  <a:pt x="256" y="307"/>
                  <a:pt x="260" y="312"/>
                </a:cubicBezTo>
                <a:close/>
              </a:path>
            </a:pathLst>
          </a:custGeom>
          <a:solidFill>
            <a:srgbClr val="475174"/>
          </a:solidFill>
          <a:ln>
            <a:noFill/>
          </a:ln>
        </p:spPr>
        <p:txBody>
          <a:bodyPr vert="horz" wrap="square" lIns="91440" tIns="45720" rIns="91440" bIns="45720" numCol="1" anchor="t" anchorCtr="0" compatLnSpc="1"/>
          <a:lstStyle/>
          <a:p>
            <a:endParaRPr lang="id-ID"/>
          </a:p>
        </p:txBody>
      </p:sp>
      <p:sp>
        <p:nvSpPr>
          <p:cNvPr id="8" name="Freeform 6">
            <a:extLst>
              <a:ext uri="{FF2B5EF4-FFF2-40B4-BE49-F238E27FC236}">
                <a16:creationId xmlns:a16="http://schemas.microsoft.com/office/drawing/2014/main" id="{E69B42AD-3D56-16E4-32F3-117478D4E8E5}"/>
              </a:ext>
            </a:extLst>
          </p:cNvPr>
          <p:cNvSpPr>
            <a:spLocks noEditPoints="1"/>
          </p:cNvSpPr>
          <p:nvPr/>
        </p:nvSpPr>
        <p:spPr bwMode="auto">
          <a:xfrm>
            <a:off x="4531353" y="1472492"/>
            <a:ext cx="635958" cy="1438826"/>
          </a:xfrm>
          <a:custGeom>
            <a:avLst/>
            <a:gdLst>
              <a:gd name="T0" fmla="*/ 212 w 221"/>
              <a:gd name="T1" fmla="*/ 46 h 498"/>
              <a:gd name="T2" fmla="*/ 147 w 221"/>
              <a:gd name="T3" fmla="*/ 48 h 498"/>
              <a:gd name="T4" fmla="*/ 137 w 221"/>
              <a:gd name="T5" fmla="*/ 45 h 498"/>
              <a:gd name="T6" fmla="*/ 77 w 221"/>
              <a:gd name="T7" fmla="*/ 48 h 498"/>
              <a:gd name="T8" fmla="*/ 43 w 221"/>
              <a:gd name="T9" fmla="*/ 81 h 498"/>
              <a:gd name="T10" fmla="*/ 7 w 221"/>
              <a:gd name="T11" fmla="*/ 167 h 498"/>
              <a:gd name="T12" fmla="*/ 4 w 221"/>
              <a:gd name="T13" fmla="*/ 201 h 498"/>
              <a:gd name="T14" fmla="*/ 19 w 221"/>
              <a:gd name="T15" fmla="*/ 209 h 498"/>
              <a:gd name="T16" fmla="*/ 48 w 221"/>
              <a:gd name="T17" fmla="*/ 209 h 498"/>
              <a:gd name="T18" fmla="*/ 45 w 221"/>
              <a:gd name="T19" fmla="*/ 263 h 498"/>
              <a:gd name="T20" fmla="*/ 55 w 221"/>
              <a:gd name="T21" fmla="*/ 314 h 498"/>
              <a:gd name="T22" fmla="*/ 62 w 221"/>
              <a:gd name="T23" fmla="*/ 383 h 498"/>
              <a:gd name="T24" fmla="*/ 49 w 221"/>
              <a:gd name="T25" fmla="*/ 430 h 498"/>
              <a:gd name="T26" fmla="*/ 82 w 221"/>
              <a:gd name="T27" fmla="*/ 419 h 498"/>
              <a:gd name="T28" fmla="*/ 79 w 221"/>
              <a:gd name="T29" fmla="*/ 379 h 498"/>
              <a:gd name="T30" fmla="*/ 86 w 221"/>
              <a:gd name="T31" fmla="*/ 325 h 498"/>
              <a:gd name="T32" fmla="*/ 94 w 221"/>
              <a:gd name="T33" fmla="*/ 299 h 498"/>
              <a:gd name="T34" fmla="*/ 107 w 221"/>
              <a:gd name="T35" fmla="*/ 253 h 498"/>
              <a:gd name="T36" fmla="*/ 113 w 221"/>
              <a:gd name="T37" fmla="*/ 266 h 498"/>
              <a:gd name="T38" fmla="*/ 118 w 221"/>
              <a:gd name="T39" fmla="*/ 320 h 498"/>
              <a:gd name="T40" fmla="*/ 116 w 221"/>
              <a:gd name="T41" fmla="*/ 403 h 498"/>
              <a:gd name="T42" fmla="*/ 105 w 221"/>
              <a:gd name="T43" fmla="*/ 451 h 498"/>
              <a:gd name="T44" fmla="*/ 94 w 221"/>
              <a:gd name="T45" fmla="*/ 486 h 498"/>
              <a:gd name="T46" fmla="*/ 134 w 221"/>
              <a:gd name="T47" fmla="*/ 471 h 498"/>
              <a:gd name="T48" fmla="*/ 137 w 221"/>
              <a:gd name="T49" fmla="*/ 414 h 498"/>
              <a:gd name="T50" fmla="*/ 151 w 221"/>
              <a:gd name="T51" fmla="*/ 313 h 498"/>
              <a:gd name="T52" fmla="*/ 172 w 221"/>
              <a:gd name="T53" fmla="*/ 236 h 498"/>
              <a:gd name="T54" fmla="*/ 173 w 221"/>
              <a:gd name="T55" fmla="*/ 230 h 498"/>
              <a:gd name="T56" fmla="*/ 175 w 221"/>
              <a:gd name="T57" fmla="*/ 212 h 498"/>
              <a:gd name="T58" fmla="*/ 174 w 221"/>
              <a:gd name="T59" fmla="*/ 196 h 498"/>
              <a:gd name="T60" fmla="*/ 164 w 221"/>
              <a:gd name="T61" fmla="*/ 161 h 498"/>
              <a:gd name="T62" fmla="*/ 166 w 221"/>
              <a:gd name="T63" fmla="*/ 129 h 498"/>
              <a:gd name="T64" fmla="*/ 191 w 221"/>
              <a:gd name="T65" fmla="*/ 89 h 498"/>
              <a:gd name="T66" fmla="*/ 197 w 221"/>
              <a:gd name="T67" fmla="*/ 134 h 498"/>
              <a:gd name="T68" fmla="*/ 185 w 221"/>
              <a:gd name="T69" fmla="*/ 151 h 498"/>
              <a:gd name="T70" fmla="*/ 188 w 221"/>
              <a:gd name="T71" fmla="*/ 154 h 498"/>
              <a:gd name="T72" fmla="*/ 201 w 221"/>
              <a:gd name="T73" fmla="*/ 158 h 498"/>
              <a:gd name="T74" fmla="*/ 201 w 221"/>
              <a:gd name="T75" fmla="*/ 164 h 498"/>
              <a:gd name="T76" fmla="*/ 197 w 221"/>
              <a:gd name="T77" fmla="*/ 168 h 498"/>
              <a:gd name="T78" fmla="*/ 195 w 221"/>
              <a:gd name="T79" fmla="*/ 173 h 498"/>
              <a:gd name="T80" fmla="*/ 206 w 221"/>
              <a:gd name="T81" fmla="*/ 169 h 498"/>
              <a:gd name="T82" fmla="*/ 215 w 221"/>
              <a:gd name="T83" fmla="*/ 135 h 498"/>
              <a:gd name="T84" fmla="*/ 216 w 221"/>
              <a:gd name="T85" fmla="*/ 61 h 498"/>
              <a:gd name="T86" fmla="*/ 48 w 221"/>
              <a:gd name="T87" fmla="*/ 175 h 498"/>
              <a:gd name="T88" fmla="*/ 55 w 221"/>
              <a:gd name="T89" fmla="*/ 140 h 498"/>
              <a:gd name="T90" fmla="*/ 66 w 221"/>
              <a:gd name="T91" fmla="*/ 14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498">
                <a:moveTo>
                  <a:pt x="216" y="61"/>
                </a:moveTo>
                <a:cubicBezTo>
                  <a:pt x="213" y="55"/>
                  <a:pt x="212" y="46"/>
                  <a:pt x="212" y="46"/>
                </a:cubicBezTo>
                <a:cubicBezTo>
                  <a:pt x="202" y="28"/>
                  <a:pt x="168" y="44"/>
                  <a:pt x="168" y="44"/>
                </a:cubicBezTo>
                <a:cubicBezTo>
                  <a:pt x="160" y="43"/>
                  <a:pt x="149" y="49"/>
                  <a:pt x="147" y="48"/>
                </a:cubicBezTo>
                <a:cubicBezTo>
                  <a:pt x="144" y="48"/>
                  <a:pt x="140" y="49"/>
                  <a:pt x="140" y="49"/>
                </a:cubicBezTo>
                <a:cubicBezTo>
                  <a:pt x="141" y="44"/>
                  <a:pt x="137" y="45"/>
                  <a:pt x="137" y="45"/>
                </a:cubicBezTo>
                <a:cubicBezTo>
                  <a:pt x="142" y="0"/>
                  <a:pt x="107" y="3"/>
                  <a:pt x="107" y="3"/>
                </a:cubicBezTo>
                <a:cubicBezTo>
                  <a:pt x="67" y="3"/>
                  <a:pt x="77" y="48"/>
                  <a:pt x="77" y="48"/>
                </a:cubicBezTo>
                <a:cubicBezTo>
                  <a:pt x="67" y="37"/>
                  <a:pt x="76" y="60"/>
                  <a:pt x="76" y="60"/>
                </a:cubicBezTo>
                <a:cubicBezTo>
                  <a:pt x="64" y="61"/>
                  <a:pt x="43" y="81"/>
                  <a:pt x="43" y="81"/>
                </a:cubicBezTo>
                <a:cubicBezTo>
                  <a:pt x="27" y="90"/>
                  <a:pt x="30" y="119"/>
                  <a:pt x="24" y="124"/>
                </a:cubicBezTo>
                <a:cubicBezTo>
                  <a:pt x="17" y="129"/>
                  <a:pt x="7" y="164"/>
                  <a:pt x="7" y="167"/>
                </a:cubicBezTo>
                <a:cubicBezTo>
                  <a:pt x="6" y="171"/>
                  <a:pt x="7" y="176"/>
                  <a:pt x="4" y="184"/>
                </a:cubicBezTo>
                <a:cubicBezTo>
                  <a:pt x="0" y="192"/>
                  <a:pt x="0" y="191"/>
                  <a:pt x="4" y="201"/>
                </a:cubicBezTo>
                <a:cubicBezTo>
                  <a:pt x="9" y="211"/>
                  <a:pt x="13" y="210"/>
                  <a:pt x="13" y="210"/>
                </a:cubicBezTo>
                <a:cubicBezTo>
                  <a:pt x="15" y="208"/>
                  <a:pt x="19" y="209"/>
                  <a:pt x="19" y="209"/>
                </a:cubicBezTo>
                <a:cubicBezTo>
                  <a:pt x="29" y="211"/>
                  <a:pt x="48" y="206"/>
                  <a:pt x="48" y="206"/>
                </a:cubicBezTo>
                <a:cubicBezTo>
                  <a:pt x="48" y="209"/>
                  <a:pt x="48" y="209"/>
                  <a:pt x="48" y="209"/>
                </a:cubicBezTo>
                <a:cubicBezTo>
                  <a:pt x="45" y="210"/>
                  <a:pt x="46" y="219"/>
                  <a:pt x="46" y="219"/>
                </a:cubicBezTo>
                <a:cubicBezTo>
                  <a:pt x="43" y="224"/>
                  <a:pt x="47" y="247"/>
                  <a:pt x="45" y="263"/>
                </a:cubicBezTo>
                <a:cubicBezTo>
                  <a:pt x="42" y="279"/>
                  <a:pt x="54" y="294"/>
                  <a:pt x="54" y="294"/>
                </a:cubicBezTo>
                <a:cubicBezTo>
                  <a:pt x="56" y="297"/>
                  <a:pt x="55" y="314"/>
                  <a:pt x="55" y="314"/>
                </a:cubicBezTo>
                <a:cubicBezTo>
                  <a:pt x="48" y="326"/>
                  <a:pt x="51" y="344"/>
                  <a:pt x="53" y="349"/>
                </a:cubicBezTo>
                <a:cubicBezTo>
                  <a:pt x="55" y="355"/>
                  <a:pt x="60" y="374"/>
                  <a:pt x="62" y="383"/>
                </a:cubicBezTo>
                <a:cubicBezTo>
                  <a:pt x="64" y="392"/>
                  <a:pt x="58" y="405"/>
                  <a:pt x="56" y="410"/>
                </a:cubicBezTo>
                <a:cubicBezTo>
                  <a:pt x="54" y="415"/>
                  <a:pt x="49" y="430"/>
                  <a:pt x="49" y="430"/>
                </a:cubicBezTo>
                <a:cubicBezTo>
                  <a:pt x="44" y="441"/>
                  <a:pt x="78" y="437"/>
                  <a:pt x="78" y="437"/>
                </a:cubicBezTo>
                <a:cubicBezTo>
                  <a:pt x="83" y="433"/>
                  <a:pt x="81" y="427"/>
                  <a:pt x="82" y="419"/>
                </a:cubicBezTo>
                <a:cubicBezTo>
                  <a:pt x="82" y="411"/>
                  <a:pt x="86" y="409"/>
                  <a:pt x="85" y="404"/>
                </a:cubicBezTo>
                <a:cubicBezTo>
                  <a:pt x="85" y="399"/>
                  <a:pt x="81" y="386"/>
                  <a:pt x="79" y="379"/>
                </a:cubicBezTo>
                <a:cubicBezTo>
                  <a:pt x="77" y="373"/>
                  <a:pt x="77" y="366"/>
                  <a:pt x="80" y="358"/>
                </a:cubicBezTo>
                <a:cubicBezTo>
                  <a:pt x="83" y="349"/>
                  <a:pt x="88" y="331"/>
                  <a:pt x="86" y="325"/>
                </a:cubicBezTo>
                <a:cubicBezTo>
                  <a:pt x="85" y="319"/>
                  <a:pt x="85" y="314"/>
                  <a:pt x="85" y="314"/>
                </a:cubicBezTo>
                <a:cubicBezTo>
                  <a:pt x="87" y="312"/>
                  <a:pt x="94" y="299"/>
                  <a:pt x="94" y="299"/>
                </a:cubicBezTo>
                <a:cubicBezTo>
                  <a:pt x="97" y="297"/>
                  <a:pt x="102" y="274"/>
                  <a:pt x="102" y="273"/>
                </a:cubicBezTo>
                <a:cubicBezTo>
                  <a:pt x="103" y="272"/>
                  <a:pt x="104" y="256"/>
                  <a:pt x="107" y="253"/>
                </a:cubicBezTo>
                <a:cubicBezTo>
                  <a:pt x="110" y="250"/>
                  <a:pt x="112" y="258"/>
                  <a:pt x="112" y="259"/>
                </a:cubicBezTo>
                <a:cubicBezTo>
                  <a:pt x="112" y="261"/>
                  <a:pt x="113" y="266"/>
                  <a:pt x="113" y="266"/>
                </a:cubicBezTo>
                <a:cubicBezTo>
                  <a:pt x="111" y="270"/>
                  <a:pt x="118" y="298"/>
                  <a:pt x="118" y="298"/>
                </a:cubicBezTo>
                <a:cubicBezTo>
                  <a:pt x="114" y="304"/>
                  <a:pt x="118" y="320"/>
                  <a:pt x="118" y="320"/>
                </a:cubicBezTo>
                <a:cubicBezTo>
                  <a:pt x="120" y="326"/>
                  <a:pt x="120" y="333"/>
                  <a:pt x="120" y="333"/>
                </a:cubicBezTo>
                <a:cubicBezTo>
                  <a:pt x="114" y="346"/>
                  <a:pt x="117" y="397"/>
                  <a:pt x="116" y="403"/>
                </a:cubicBezTo>
                <a:cubicBezTo>
                  <a:pt x="116" y="410"/>
                  <a:pt x="114" y="431"/>
                  <a:pt x="111" y="436"/>
                </a:cubicBezTo>
                <a:cubicBezTo>
                  <a:pt x="107" y="441"/>
                  <a:pt x="106" y="445"/>
                  <a:pt x="105" y="451"/>
                </a:cubicBezTo>
                <a:cubicBezTo>
                  <a:pt x="105" y="456"/>
                  <a:pt x="101" y="467"/>
                  <a:pt x="101" y="467"/>
                </a:cubicBezTo>
                <a:cubicBezTo>
                  <a:pt x="96" y="471"/>
                  <a:pt x="94" y="486"/>
                  <a:pt x="94" y="486"/>
                </a:cubicBezTo>
                <a:cubicBezTo>
                  <a:pt x="93" y="498"/>
                  <a:pt x="132" y="490"/>
                  <a:pt x="132" y="490"/>
                </a:cubicBezTo>
                <a:cubicBezTo>
                  <a:pt x="138" y="485"/>
                  <a:pt x="134" y="477"/>
                  <a:pt x="134" y="471"/>
                </a:cubicBezTo>
                <a:cubicBezTo>
                  <a:pt x="133" y="465"/>
                  <a:pt x="132" y="444"/>
                  <a:pt x="132" y="444"/>
                </a:cubicBezTo>
                <a:cubicBezTo>
                  <a:pt x="128" y="434"/>
                  <a:pt x="137" y="414"/>
                  <a:pt x="137" y="414"/>
                </a:cubicBezTo>
                <a:cubicBezTo>
                  <a:pt x="161" y="343"/>
                  <a:pt x="151" y="327"/>
                  <a:pt x="151" y="327"/>
                </a:cubicBezTo>
                <a:cubicBezTo>
                  <a:pt x="151" y="327"/>
                  <a:pt x="151" y="320"/>
                  <a:pt x="151" y="313"/>
                </a:cubicBezTo>
                <a:cubicBezTo>
                  <a:pt x="151" y="307"/>
                  <a:pt x="146" y="309"/>
                  <a:pt x="157" y="288"/>
                </a:cubicBezTo>
                <a:cubicBezTo>
                  <a:pt x="168" y="267"/>
                  <a:pt x="171" y="237"/>
                  <a:pt x="172" y="236"/>
                </a:cubicBezTo>
                <a:cubicBezTo>
                  <a:pt x="173" y="235"/>
                  <a:pt x="173" y="234"/>
                  <a:pt x="171" y="232"/>
                </a:cubicBezTo>
                <a:cubicBezTo>
                  <a:pt x="170" y="230"/>
                  <a:pt x="171" y="232"/>
                  <a:pt x="173" y="230"/>
                </a:cubicBezTo>
                <a:cubicBezTo>
                  <a:pt x="175" y="227"/>
                  <a:pt x="173" y="223"/>
                  <a:pt x="174" y="221"/>
                </a:cubicBezTo>
                <a:cubicBezTo>
                  <a:pt x="174" y="219"/>
                  <a:pt x="175" y="215"/>
                  <a:pt x="175" y="212"/>
                </a:cubicBezTo>
                <a:cubicBezTo>
                  <a:pt x="175" y="210"/>
                  <a:pt x="175" y="206"/>
                  <a:pt x="175" y="204"/>
                </a:cubicBezTo>
                <a:cubicBezTo>
                  <a:pt x="175" y="201"/>
                  <a:pt x="172" y="201"/>
                  <a:pt x="174" y="196"/>
                </a:cubicBezTo>
                <a:cubicBezTo>
                  <a:pt x="175" y="191"/>
                  <a:pt x="172" y="185"/>
                  <a:pt x="172" y="185"/>
                </a:cubicBezTo>
                <a:cubicBezTo>
                  <a:pt x="174" y="175"/>
                  <a:pt x="164" y="163"/>
                  <a:pt x="164" y="161"/>
                </a:cubicBezTo>
                <a:cubicBezTo>
                  <a:pt x="165" y="158"/>
                  <a:pt x="163" y="146"/>
                  <a:pt x="162" y="144"/>
                </a:cubicBezTo>
                <a:cubicBezTo>
                  <a:pt x="162" y="143"/>
                  <a:pt x="166" y="129"/>
                  <a:pt x="166" y="129"/>
                </a:cubicBezTo>
                <a:cubicBezTo>
                  <a:pt x="170" y="126"/>
                  <a:pt x="178" y="102"/>
                  <a:pt x="179" y="101"/>
                </a:cubicBezTo>
                <a:cubicBezTo>
                  <a:pt x="179" y="100"/>
                  <a:pt x="191" y="89"/>
                  <a:pt x="191" y="89"/>
                </a:cubicBezTo>
                <a:cubicBezTo>
                  <a:pt x="191" y="92"/>
                  <a:pt x="199" y="121"/>
                  <a:pt x="200" y="125"/>
                </a:cubicBezTo>
                <a:cubicBezTo>
                  <a:pt x="200" y="128"/>
                  <a:pt x="200" y="131"/>
                  <a:pt x="197" y="134"/>
                </a:cubicBezTo>
                <a:cubicBezTo>
                  <a:pt x="194" y="136"/>
                  <a:pt x="192" y="142"/>
                  <a:pt x="190" y="144"/>
                </a:cubicBezTo>
                <a:cubicBezTo>
                  <a:pt x="189" y="147"/>
                  <a:pt x="187" y="149"/>
                  <a:pt x="185" y="151"/>
                </a:cubicBezTo>
                <a:cubicBezTo>
                  <a:pt x="182" y="152"/>
                  <a:pt x="179" y="154"/>
                  <a:pt x="179" y="154"/>
                </a:cubicBezTo>
                <a:cubicBezTo>
                  <a:pt x="176" y="164"/>
                  <a:pt x="188" y="154"/>
                  <a:pt x="188" y="154"/>
                </a:cubicBezTo>
                <a:cubicBezTo>
                  <a:pt x="190" y="152"/>
                  <a:pt x="195" y="151"/>
                  <a:pt x="195" y="151"/>
                </a:cubicBezTo>
                <a:cubicBezTo>
                  <a:pt x="203" y="151"/>
                  <a:pt x="201" y="158"/>
                  <a:pt x="201" y="158"/>
                </a:cubicBezTo>
                <a:cubicBezTo>
                  <a:pt x="193" y="155"/>
                  <a:pt x="197" y="160"/>
                  <a:pt x="197" y="160"/>
                </a:cubicBezTo>
                <a:cubicBezTo>
                  <a:pt x="199" y="159"/>
                  <a:pt x="201" y="164"/>
                  <a:pt x="201" y="164"/>
                </a:cubicBezTo>
                <a:cubicBezTo>
                  <a:pt x="199" y="166"/>
                  <a:pt x="193" y="164"/>
                  <a:pt x="193" y="164"/>
                </a:cubicBezTo>
                <a:cubicBezTo>
                  <a:pt x="187" y="164"/>
                  <a:pt x="197" y="168"/>
                  <a:pt x="197" y="168"/>
                </a:cubicBezTo>
                <a:cubicBezTo>
                  <a:pt x="192" y="168"/>
                  <a:pt x="192" y="168"/>
                  <a:pt x="192" y="168"/>
                </a:cubicBezTo>
                <a:cubicBezTo>
                  <a:pt x="183" y="168"/>
                  <a:pt x="195" y="173"/>
                  <a:pt x="195" y="173"/>
                </a:cubicBezTo>
                <a:cubicBezTo>
                  <a:pt x="186" y="178"/>
                  <a:pt x="197" y="177"/>
                  <a:pt x="199" y="176"/>
                </a:cubicBezTo>
                <a:cubicBezTo>
                  <a:pt x="200" y="175"/>
                  <a:pt x="206" y="169"/>
                  <a:pt x="206" y="169"/>
                </a:cubicBezTo>
                <a:cubicBezTo>
                  <a:pt x="212" y="163"/>
                  <a:pt x="212" y="163"/>
                  <a:pt x="212" y="163"/>
                </a:cubicBezTo>
                <a:cubicBezTo>
                  <a:pt x="216" y="158"/>
                  <a:pt x="215" y="141"/>
                  <a:pt x="215" y="135"/>
                </a:cubicBezTo>
                <a:cubicBezTo>
                  <a:pt x="216" y="129"/>
                  <a:pt x="215" y="115"/>
                  <a:pt x="215" y="115"/>
                </a:cubicBezTo>
                <a:cubicBezTo>
                  <a:pt x="221" y="84"/>
                  <a:pt x="216" y="61"/>
                  <a:pt x="216" y="61"/>
                </a:cubicBezTo>
                <a:close/>
                <a:moveTo>
                  <a:pt x="58" y="173"/>
                </a:moveTo>
                <a:cubicBezTo>
                  <a:pt x="58" y="173"/>
                  <a:pt x="50" y="174"/>
                  <a:pt x="48" y="175"/>
                </a:cubicBezTo>
                <a:cubicBezTo>
                  <a:pt x="46" y="177"/>
                  <a:pt x="40" y="177"/>
                  <a:pt x="38" y="176"/>
                </a:cubicBezTo>
                <a:cubicBezTo>
                  <a:pt x="38" y="176"/>
                  <a:pt x="55" y="161"/>
                  <a:pt x="55" y="140"/>
                </a:cubicBezTo>
                <a:cubicBezTo>
                  <a:pt x="55" y="140"/>
                  <a:pt x="57" y="132"/>
                  <a:pt x="63" y="136"/>
                </a:cubicBezTo>
                <a:cubicBezTo>
                  <a:pt x="63" y="136"/>
                  <a:pt x="63" y="144"/>
                  <a:pt x="66" y="148"/>
                </a:cubicBezTo>
                <a:cubicBezTo>
                  <a:pt x="66" y="148"/>
                  <a:pt x="63" y="167"/>
                  <a:pt x="58" y="173"/>
                </a:cubicBezTo>
                <a:close/>
              </a:path>
            </a:pathLst>
          </a:custGeom>
          <a:solidFill>
            <a:srgbClr val="475174"/>
          </a:solidFill>
          <a:ln>
            <a:noFill/>
          </a:ln>
        </p:spPr>
        <p:txBody>
          <a:bodyPr vert="horz" wrap="square" lIns="91440" tIns="45720" rIns="91440" bIns="45720" numCol="1" anchor="t" anchorCtr="0" compatLnSpc="1"/>
          <a:lstStyle/>
          <a:p>
            <a:endParaRPr lang="id-ID"/>
          </a:p>
        </p:txBody>
      </p:sp>
      <p:sp>
        <p:nvSpPr>
          <p:cNvPr id="9" name="Freeform 7" descr="D:\51PPT模板网\51pptmoban.com\图片.jpg">
            <a:extLst>
              <a:ext uri="{FF2B5EF4-FFF2-40B4-BE49-F238E27FC236}">
                <a16:creationId xmlns:a16="http://schemas.microsoft.com/office/drawing/2014/main" id="{525DA0BA-F880-D7DD-F52D-8280B7AB9546}"/>
              </a:ext>
            </a:extLst>
          </p:cNvPr>
          <p:cNvSpPr>
            <a:spLocks noEditPoints="1"/>
          </p:cNvSpPr>
          <p:nvPr/>
        </p:nvSpPr>
        <p:spPr bwMode="auto">
          <a:xfrm>
            <a:off x="6930209" y="1538281"/>
            <a:ext cx="584789" cy="1531417"/>
          </a:xfrm>
          <a:custGeom>
            <a:avLst/>
            <a:gdLst>
              <a:gd name="T0" fmla="*/ 163 w 203"/>
              <a:gd name="T1" fmla="*/ 105 h 530"/>
              <a:gd name="T2" fmla="*/ 148 w 203"/>
              <a:gd name="T3" fmla="*/ 88 h 530"/>
              <a:gd name="T4" fmla="*/ 113 w 203"/>
              <a:gd name="T5" fmla="*/ 74 h 530"/>
              <a:gd name="T6" fmla="*/ 97 w 203"/>
              <a:gd name="T7" fmla="*/ 74 h 530"/>
              <a:gd name="T8" fmla="*/ 108 w 203"/>
              <a:gd name="T9" fmla="*/ 54 h 530"/>
              <a:gd name="T10" fmla="*/ 106 w 203"/>
              <a:gd name="T11" fmla="*/ 22 h 530"/>
              <a:gd name="T12" fmla="*/ 45 w 203"/>
              <a:gd name="T13" fmla="*/ 44 h 530"/>
              <a:gd name="T14" fmla="*/ 55 w 203"/>
              <a:gd name="T15" fmla="*/ 82 h 530"/>
              <a:gd name="T16" fmla="*/ 10 w 203"/>
              <a:gd name="T17" fmla="*/ 118 h 530"/>
              <a:gd name="T18" fmla="*/ 4 w 203"/>
              <a:gd name="T19" fmla="*/ 162 h 530"/>
              <a:gd name="T20" fmla="*/ 32 w 203"/>
              <a:gd name="T21" fmla="*/ 187 h 530"/>
              <a:gd name="T22" fmla="*/ 38 w 203"/>
              <a:gd name="T23" fmla="*/ 247 h 530"/>
              <a:gd name="T24" fmla="*/ 66 w 203"/>
              <a:gd name="T25" fmla="*/ 413 h 530"/>
              <a:gd name="T26" fmla="*/ 102 w 203"/>
              <a:gd name="T27" fmla="*/ 436 h 530"/>
              <a:gd name="T28" fmla="*/ 114 w 203"/>
              <a:gd name="T29" fmla="*/ 433 h 530"/>
              <a:gd name="T30" fmla="*/ 124 w 203"/>
              <a:gd name="T31" fmla="*/ 484 h 530"/>
              <a:gd name="T32" fmla="*/ 127 w 203"/>
              <a:gd name="T33" fmla="*/ 515 h 530"/>
              <a:gd name="T34" fmla="*/ 152 w 203"/>
              <a:gd name="T35" fmla="*/ 496 h 530"/>
              <a:gd name="T36" fmla="*/ 154 w 203"/>
              <a:gd name="T37" fmla="*/ 413 h 530"/>
              <a:gd name="T38" fmla="*/ 142 w 203"/>
              <a:gd name="T39" fmla="*/ 344 h 530"/>
              <a:gd name="T40" fmla="*/ 163 w 203"/>
              <a:gd name="T41" fmla="*/ 295 h 530"/>
              <a:gd name="T42" fmla="*/ 147 w 203"/>
              <a:gd name="T43" fmla="*/ 229 h 530"/>
              <a:gd name="T44" fmla="*/ 137 w 203"/>
              <a:gd name="T45" fmla="*/ 181 h 530"/>
              <a:gd name="T46" fmla="*/ 140 w 203"/>
              <a:gd name="T47" fmla="*/ 119 h 530"/>
              <a:gd name="T48" fmla="*/ 181 w 203"/>
              <a:gd name="T49" fmla="*/ 167 h 530"/>
              <a:gd name="T50" fmla="*/ 174 w 203"/>
              <a:gd name="T51" fmla="*/ 188 h 530"/>
              <a:gd name="T52" fmla="*/ 160 w 203"/>
              <a:gd name="T53" fmla="*/ 207 h 530"/>
              <a:gd name="T54" fmla="*/ 168 w 203"/>
              <a:gd name="T55" fmla="*/ 213 h 530"/>
              <a:gd name="T56" fmla="*/ 186 w 203"/>
              <a:gd name="T57" fmla="*/ 203 h 530"/>
              <a:gd name="T58" fmla="*/ 197 w 203"/>
              <a:gd name="T59" fmla="*/ 158 h 530"/>
              <a:gd name="T60" fmla="*/ 104 w 203"/>
              <a:gd name="T61" fmla="*/ 344 h 530"/>
              <a:gd name="T62" fmla="*/ 110 w 203"/>
              <a:gd name="T63" fmla="*/ 37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3" h="530">
                <a:moveTo>
                  <a:pt x="197" y="158"/>
                </a:moveTo>
                <a:cubicBezTo>
                  <a:pt x="163" y="105"/>
                  <a:pt x="163" y="105"/>
                  <a:pt x="163" y="105"/>
                </a:cubicBezTo>
                <a:cubicBezTo>
                  <a:pt x="163" y="105"/>
                  <a:pt x="171" y="110"/>
                  <a:pt x="162" y="103"/>
                </a:cubicBezTo>
                <a:cubicBezTo>
                  <a:pt x="153" y="96"/>
                  <a:pt x="148" y="88"/>
                  <a:pt x="148" y="88"/>
                </a:cubicBezTo>
                <a:cubicBezTo>
                  <a:pt x="142" y="64"/>
                  <a:pt x="124" y="71"/>
                  <a:pt x="121" y="73"/>
                </a:cubicBezTo>
                <a:cubicBezTo>
                  <a:pt x="118" y="75"/>
                  <a:pt x="118" y="75"/>
                  <a:pt x="113" y="74"/>
                </a:cubicBezTo>
                <a:cubicBezTo>
                  <a:pt x="108" y="74"/>
                  <a:pt x="102" y="77"/>
                  <a:pt x="101" y="77"/>
                </a:cubicBezTo>
                <a:cubicBezTo>
                  <a:pt x="99" y="77"/>
                  <a:pt x="97" y="74"/>
                  <a:pt x="97" y="74"/>
                </a:cubicBezTo>
                <a:cubicBezTo>
                  <a:pt x="102" y="63"/>
                  <a:pt x="102" y="63"/>
                  <a:pt x="102" y="63"/>
                </a:cubicBezTo>
                <a:cubicBezTo>
                  <a:pt x="104" y="63"/>
                  <a:pt x="108" y="54"/>
                  <a:pt x="108" y="54"/>
                </a:cubicBezTo>
                <a:cubicBezTo>
                  <a:pt x="110" y="46"/>
                  <a:pt x="106" y="45"/>
                  <a:pt x="106" y="45"/>
                </a:cubicBezTo>
                <a:cubicBezTo>
                  <a:pt x="106" y="42"/>
                  <a:pt x="106" y="22"/>
                  <a:pt x="106" y="22"/>
                </a:cubicBezTo>
                <a:cubicBezTo>
                  <a:pt x="102" y="3"/>
                  <a:pt x="83" y="0"/>
                  <a:pt x="64" y="4"/>
                </a:cubicBezTo>
                <a:cubicBezTo>
                  <a:pt x="45" y="7"/>
                  <a:pt x="45" y="44"/>
                  <a:pt x="45" y="44"/>
                </a:cubicBezTo>
                <a:cubicBezTo>
                  <a:pt x="33" y="45"/>
                  <a:pt x="52" y="65"/>
                  <a:pt x="52" y="65"/>
                </a:cubicBezTo>
                <a:cubicBezTo>
                  <a:pt x="51" y="68"/>
                  <a:pt x="55" y="82"/>
                  <a:pt x="55" y="82"/>
                </a:cubicBezTo>
                <a:cubicBezTo>
                  <a:pt x="44" y="82"/>
                  <a:pt x="36" y="89"/>
                  <a:pt x="36" y="89"/>
                </a:cubicBezTo>
                <a:cubicBezTo>
                  <a:pt x="12" y="90"/>
                  <a:pt x="11" y="114"/>
                  <a:pt x="10" y="118"/>
                </a:cubicBezTo>
                <a:cubicBezTo>
                  <a:pt x="10" y="122"/>
                  <a:pt x="9" y="129"/>
                  <a:pt x="9" y="129"/>
                </a:cubicBezTo>
                <a:cubicBezTo>
                  <a:pt x="3" y="140"/>
                  <a:pt x="4" y="162"/>
                  <a:pt x="4" y="162"/>
                </a:cubicBezTo>
                <a:cubicBezTo>
                  <a:pt x="0" y="172"/>
                  <a:pt x="10" y="191"/>
                  <a:pt x="10" y="191"/>
                </a:cubicBezTo>
                <a:cubicBezTo>
                  <a:pt x="15" y="202"/>
                  <a:pt x="32" y="187"/>
                  <a:pt x="32" y="187"/>
                </a:cubicBezTo>
                <a:cubicBezTo>
                  <a:pt x="32" y="190"/>
                  <a:pt x="32" y="206"/>
                  <a:pt x="38" y="221"/>
                </a:cubicBezTo>
                <a:cubicBezTo>
                  <a:pt x="44" y="235"/>
                  <a:pt x="38" y="247"/>
                  <a:pt x="38" y="247"/>
                </a:cubicBezTo>
                <a:cubicBezTo>
                  <a:pt x="28" y="269"/>
                  <a:pt x="56" y="392"/>
                  <a:pt x="59" y="396"/>
                </a:cubicBezTo>
                <a:cubicBezTo>
                  <a:pt x="61" y="399"/>
                  <a:pt x="66" y="413"/>
                  <a:pt x="66" y="413"/>
                </a:cubicBezTo>
                <a:cubicBezTo>
                  <a:pt x="66" y="421"/>
                  <a:pt x="84" y="421"/>
                  <a:pt x="84" y="421"/>
                </a:cubicBezTo>
                <a:cubicBezTo>
                  <a:pt x="83" y="434"/>
                  <a:pt x="102" y="436"/>
                  <a:pt x="102" y="436"/>
                </a:cubicBezTo>
                <a:cubicBezTo>
                  <a:pt x="106" y="434"/>
                  <a:pt x="109" y="429"/>
                  <a:pt x="111" y="423"/>
                </a:cubicBezTo>
                <a:cubicBezTo>
                  <a:pt x="113" y="427"/>
                  <a:pt x="114" y="430"/>
                  <a:pt x="114" y="433"/>
                </a:cubicBezTo>
                <a:cubicBezTo>
                  <a:pt x="117" y="446"/>
                  <a:pt x="125" y="472"/>
                  <a:pt x="125" y="472"/>
                </a:cubicBezTo>
                <a:cubicBezTo>
                  <a:pt x="123" y="474"/>
                  <a:pt x="123" y="477"/>
                  <a:pt x="124" y="484"/>
                </a:cubicBezTo>
                <a:cubicBezTo>
                  <a:pt x="126" y="492"/>
                  <a:pt x="122" y="497"/>
                  <a:pt x="122" y="497"/>
                </a:cubicBezTo>
                <a:cubicBezTo>
                  <a:pt x="117" y="509"/>
                  <a:pt x="127" y="515"/>
                  <a:pt x="127" y="515"/>
                </a:cubicBezTo>
                <a:cubicBezTo>
                  <a:pt x="124" y="530"/>
                  <a:pt x="155" y="523"/>
                  <a:pt x="155" y="523"/>
                </a:cubicBezTo>
                <a:cubicBezTo>
                  <a:pt x="162" y="518"/>
                  <a:pt x="154" y="500"/>
                  <a:pt x="152" y="496"/>
                </a:cubicBezTo>
                <a:cubicBezTo>
                  <a:pt x="150" y="492"/>
                  <a:pt x="148" y="475"/>
                  <a:pt x="147" y="471"/>
                </a:cubicBezTo>
                <a:cubicBezTo>
                  <a:pt x="145" y="467"/>
                  <a:pt x="154" y="413"/>
                  <a:pt x="154" y="413"/>
                </a:cubicBezTo>
                <a:cubicBezTo>
                  <a:pt x="155" y="385"/>
                  <a:pt x="148" y="367"/>
                  <a:pt x="146" y="362"/>
                </a:cubicBezTo>
                <a:cubicBezTo>
                  <a:pt x="143" y="358"/>
                  <a:pt x="142" y="344"/>
                  <a:pt x="142" y="344"/>
                </a:cubicBezTo>
                <a:cubicBezTo>
                  <a:pt x="139" y="336"/>
                  <a:pt x="143" y="331"/>
                  <a:pt x="143" y="331"/>
                </a:cubicBezTo>
                <a:cubicBezTo>
                  <a:pt x="156" y="319"/>
                  <a:pt x="163" y="295"/>
                  <a:pt x="163" y="295"/>
                </a:cubicBezTo>
                <a:cubicBezTo>
                  <a:pt x="174" y="251"/>
                  <a:pt x="155" y="242"/>
                  <a:pt x="151" y="239"/>
                </a:cubicBezTo>
                <a:cubicBezTo>
                  <a:pt x="147" y="235"/>
                  <a:pt x="147" y="237"/>
                  <a:pt x="147" y="229"/>
                </a:cubicBezTo>
                <a:cubicBezTo>
                  <a:pt x="147" y="221"/>
                  <a:pt x="142" y="210"/>
                  <a:pt x="140" y="205"/>
                </a:cubicBezTo>
                <a:cubicBezTo>
                  <a:pt x="139" y="201"/>
                  <a:pt x="138" y="187"/>
                  <a:pt x="137" y="181"/>
                </a:cubicBezTo>
                <a:cubicBezTo>
                  <a:pt x="137" y="176"/>
                  <a:pt x="136" y="155"/>
                  <a:pt x="136" y="155"/>
                </a:cubicBezTo>
                <a:cubicBezTo>
                  <a:pt x="140" y="142"/>
                  <a:pt x="140" y="119"/>
                  <a:pt x="140" y="119"/>
                </a:cubicBezTo>
                <a:cubicBezTo>
                  <a:pt x="145" y="132"/>
                  <a:pt x="161" y="151"/>
                  <a:pt x="169" y="153"/>
                </a:cubicBezTo>
                <a:cubicBezTo>
                  <a:pt x="177" y="156"/>
                  <a:pt x="178" y="164"/>
                  <a:pt x="181" y="167"/>
                </a:cubicBezTo>
                <a:cubicBezTo>
                  <a:pt x="185" y="170"/>
                  <a:pt x="185" y="167"/>
                  <a:pt x="179" y="172"/>
                </a:cubicBezTo>
                <a:cubicBezTo>
                  <a:pt x="174" y="177"/>
                  <a:pt x="174" y="188"/>
                  <a:pt x="174" y="188"/>
                </a:cubicBezTo>
                <a:cubicBezTo>
                  <a:pt x="174" y="188"/>
                  <a:pt x="170" y="198"/>
                  <a:pt x="169" y="200"/>
                </a:cubicBezTo>
                <a:cubicBezTo>
                  <a:pt x="167" y="202"/>
                  <a:pt x="160" y="207"/>
                  <a:pt x="160" y="207"/>
                </a:cubicBezTo>
                <a:cubicBezTo>
                  <a:pt x="151" y="213"/>
                  <a:pt x="169" y="208"/>
                  <a:pt x="169" y="208"/>
                </a:cubicBezTo>
                <a:cubicBezTo>
                  <a:pt x="168" y="213"/>
                  <a:pt x="168" y="213"/>
                  <a:pt x="168" y="213"/>
                </a:cubicBezTo>
                <a:cubicBezTo>
                  <a:pt x="163" y="219"/>
                  <a:pt x="170" y="218"/>
                  <a:pt x="170" y="218"/>
                </a:cubicBezTo>
                <a:cubicBezTo>
                  <a:pt x="186" y="203"/>
                  <a:pt x="186" y="203"/>
                  <a:pt x="186" y="203"/>
                </a:cubicBezTo>
                <a:cubicBezTo>
                  <a:pt x="195" y="196"/>
                  <a:pt x="199" y="180"/>
                  <a:pt x="199" y="180"/>
                </a:cubicBezTo>
                <a:cubicBezTo>
                  <a:pt x="203" y="170"/>
                  <a:pt x="197" y="158"/>
                  <a:pt x="197" y="158"/>
                </a:cubicBezTo>
                <a:close/>
                <a:moveTo>
                  <a:pt x="100" y="374"/>
                </a:moveTo>
                <a:cubicBezTo>
                  <a:pt x="98" y="371"/>
                  <a:pt x="104" y="344"/>
                  <a:pt x="104" y="344"/>
                </a:cubicBezTo>
                <a:cubicBezTo>
                  <a:pt x="103" y="346"/>
                  <a:pt x="110" y="364"/>
                  <a:pt x="111" y="368"/>
                </a:cubicBezTo>
                <a:cubicBezTo>
                  <a:pt x="112" y="371"/>
                  <a:pt x="110" y="375"/>
                  <a:pt x="110" y="376"/>
                </a:cubicBezTo>
                <a:cubicBezTo>
                  <a:pt x="106" y="375"/>
                  <a:pt x="101" y="377"/>
                  <a:pt x="100" y="374"/>
                </a:cubicBezTo>
                <a:close/>
              </a:path>
            </a:pathLst>
          </a:custGeom>
          <a:solidFill>
            <a:srgbClr val="475174"/>
          </a:solidFill>
          <a:ln>
            <a:noFill/>
          </a:ln>
        </p:spPr>
        <p:txBody>
          <a:bodyPr vert="horz" wrap="square" lIns="91440" tIns="45720" rIns="91440" bIns="45720" numCol="1" anchor="t" anchorCtr="0" compatLnSpc="1"/>
          <a:lstStyle/>
          <a:p>
            <a:endParaRPr lang="id-ID"/>
          </a:p>
        </p:txBody>
      </p:sp>
      <p:sp>
        <p:nvSpPr>
          <p:cNvPr id="10" name="Freeform 8">
            <a:extLst>
              <a:ext uri="{FF2B5EF4-FFF2-40B4-BE49-F238E27FC236}">
                <a16:creationId xmlns:a16="http://schemas.microsoft.com/office/drawing/2014/main" id="{456DEFA4-2C5E-FEF3-979C-021E70954D80}"/>
              </a:ext>
            </a:extLst>
          </p:cNvPr>
          <p:cNvSpPr/>
          <p:nvPr/>
        </p:nvSpPr>
        <p:spPr bwMode="auto">
          <a:xfrm>
            <a:off x="8855141" y="1339695"/>
            <a:ext cx="1368163" cy="1759242"/>
          </a:xfrm>
          <a:custGeom>
            <a:avLst/>
            <a:gdLst>
              <a:gd name="T0" fmla="*/ 221 w 475"/>
              <a:gd name="T1" fmla="*/ 63 h 609"/>
              <a:gd name="T2" fmla="*/ 260 w 475"/>
              <a:gd name="T3" fmla="*/ 91 h 609"/>
              <a:gd name="T4" fmla="*/ 260 w 475"/>
              <a:gd name="T5" fmla="*/ 106 h 609"/>
              <a:gd name="T6" fmla="*/ 245 w 475"/>
              <a:gd name="T7" fmla="*/ 125 h 609"/>
              <a:gd name="T8" fmla="*/ 260 w 475"/>
              <a:gd name="T9" fmla="*/ 136 h 609"/>
              <a:gd name="T10" fmla="*/ 362 w 475"/>
              <a:gd name="T11" fmla="*/ 143 h 609"/>
              <a:gd name="T12" fmla="*/ 422 w 475"/>
              <a:gd name="T13" fmla="*/ 105 h 609"/>
              <a:gd name="T14" fmla="*/ 452 w 475"/>
              <a:gd name="T15" fmla="*/ 96 h 609"/>
              <a:gd name="T16" fmla="*/ 452 w 475"/>
              <a:gd name="T17" fmla="*/ 104 h 609"/>
              <a:gd name="T18" fmla="*/ 451 w 475"/>
              <a:gd name="T19" fmla="*/ 118 h 609"/>
              <a:gd name="T20" fmla="*/ 435 w 475"/>
              <a:gd name="T21" fmla="*/ 121 h 609"/>
              <a:gd name="T22" fmla="*/ 423 w 475"/>
              <a:gd name="T23" fmla="*/ 124 h 609"/>
              <a:gd name="T24" fmla="*/ 404 w 475"/>
              <a:gd name="T25" fmla="*/ 144 h 609"/>
              <a:gd name="T26" fmla="*/ 373 w 475"/>
              <a:gd name="T27" fmla="*/ 166 h 609"/>
              <a:gd name="T28" fmla="*/ 343 w 475"/>
              <a:gd name="T29" fmla="*/ 168 h 609"/>
              <a:gd name="T30" fmla="*/ 283 w 475"/>
              <a:gd name="T31" fmla="*/ 170 h 609"/>
              <a:gd name="T32" fmla="*/ 281 w 475"/>
              <a:gd name="T33" fmla="*/ 207 h 609"/>
              <a:gd name="T34" fmla="*/ 280 w 475"/>
              <a:gd name="T35" fmla="*/ 285 h 609"/>
              <a:gd name="T36" fmla="*/ 280 w 475"/>
              <a:gd name="T37" fmla="*/ 337 h 609"/>
              <a:gd name="T38" fmla="*/ 273 w 475"/>
              <a:gd name="T39" fmla="*/ 348 h 609"/>
              <a:gd name="T40" fmla="*/ 256 w 475"/>
              <a:gd name="T41" fmla="*/ 444 h 609"/>
              <a:gd name="T42" fmla="*/ 236 w 475"/>
              <a:gd name="T43" fmla="*/ 430 h 609"/>
              <a:gd name="T44" fmla="*/ 232 w 475"/>
              <a:gd name="T45" fmla="*/ 410 h 609"/>
              <a:gd name="T46" fmla="*/ 227 w 475"/>
              <a:gd name="T47" fmla="*/ 391 h 609"/>
              <a:gd name="T48" fmla="*/ 220 w 475"/>
              <a:gd name="T49" fmla="*/ 415 h 609"/>
              <a:gd name="T50" fmla="*/ 220 w 475"/>
              <a:gd name="T51" fmla="*/ 445 h 609"/>
              <a:gd name="T52" fmla="*/ 220 w 475"/>
              <a:gd name="T53" fmla="*/ 477 h 609"/>
              <a:gd name="T54" fmla="*/ 214 w 475"/>
              <a:gd name="T55" fmla="*/ 556 h 609"/>
              <a:gd name="T56" fmla="*/ 226 w 475"/>
              <a:gd name="T57" fmla="*/ 581 h 609"/>
              <a:gd name="T58" fmla="*/ 228 w 475"/>
              <a:gd name="T59" fmla="*/ 598 h 609"/>
              <a:gd name="T60" fmla="*/ 195 w 475"/>
              <a:gd name="T61" fmla="*/ 602 h 609"/>
              <a:gd name="T62" fmla="*/ 195 w 475"/>
              <a:gd name="T63" fmla="*/ 588 h 609"/>
              <a:gd name="T64" fmla="*/ 194 w 475"/>
              <a:gd name="T65" fmla="*/ 573 h 609"/>
              <a:gd name="T66" fmla="*/ 194 w 475"/>
              <a:gd name="T67" fmla="*/ 561 h 609"/>
              <a:gd name="T68" fmla="*/ 186 w 475"/>
              <a:gd name="T69" fmla="*/ 478 h 609"/>
              <a:gd name="T70" fmla="*/ 191 w 475"/>
              <a:gd name="T71" fmla="*/ 428 h 609"/>
              <a:gd name="T72" fmla="*/ 176 w 475"/>
              <a:gd name="T73" fmla="*/ 347 h 609"/>
              <a:gd name="T74" fmla="*/ 158 w 475"/>
              <a:gd name="T75" fmla="*/ 343 h 609"/>
              <a:gd name="T76" fmla="*/ 160 w 475"/>
              <a:gd name="T77" fmla="*/ 308 h 609"/>
              <a:gd name="T78" fmla="*/ 177 w 475"/>
              <a:gd name="T79" fmla="*/ 280 h 609"/>
              <a:gd name="T80" fmla="*/ 181 w 475"/>
              <a:gd name="T81" fmla="*/ 270 h 609"/>
              <a:gd name="T82" fmla="*/ 170 w 475"/>
              <a:gd name="T83" fmla="*/ 225 h 609"/>
              <a:gd name="T84" fmla="*/ 172 w 475"/>
              <a:gd name="T85" fmla="*/ 180 h 609"/>
              <a:gd name="T86" fmla="*/ 98 w 475"/>
              <a:gd name="T87" fmla="*/ 132 h 609"/>
              <a:gd name="T88" fmla="*/ 81 w 475"/>
              <a:gd name="T89" fmla="*/ 120 h 609"/>
              <a:gd name="T90" fmla="*/ 31 w 475"/>
              <a:gd name="T91" fmla="*/ 57 h 609"/>
              <a:gd name="T92" fmla="*/ 5 w 475"/>
              <a:gd name="T93" fmla="*/ 35 h 609"/>
              <a:gd name="T94" fmla="*/ 7 w 475"/>
              <a:gd name="T95" fmla="*/ 26 h 609"/>
              <a:gd name="T96" fmla="*/ 11 w 475"/>
              <a:gd name="T97" fmla="*/ 20 h 609"/>
              <a:gd name="T98" fmla="*/ 10 w 475"/>
              <a:gd name="T99" fmla="*/ 9 h 609"/>
              <a:gd name="T100" fmla="*/ 47 w 475"/>
              <a:gd name="T101" fmla="*/ 53 h 609"/>
              <a:gd name="T102" fmla="*/ 102 w 475"/>
              <a:gd name="T103" fmla="*/ 109 h 609"/>
              <a:gd name="T104" fmla="*/ 191 w 475"/>
              <a:gd name="T105" fmla="*/ 135 h 609"/>
              <a:gd name="T106" fmla="*/ 207 w 475"/>
              <a:gd name="T107" fmla="*/ 119 h 609"/>
              <a:gd name="T108" fmla="*/ 201 w 475"/>
              <a:gd name="T109" fmla="*/ 105 h 609"/>
              <a:gd name="T110" fmla="*/ 205 w 475"/>
              <a:gd name="T111" fmla="*/ 93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5" h="609">
                <a:moveTo>
                  <a:pt x="206" y="91"/>
                </a:moveTo>
                <a:cubicBezTo>
                  <a:pt x="206" y="91"/>
                  <a:pt x="210" y="68"/>
                  <a:pt x="221" y="63"/>
                </a:cubicBezTo>
                <a:cubicBezTo>
                  <a:pt x="221" y="63"/>
                  <a:pt x="239" y="50"/>
                  <a:pt x="254" y="70"/>
                </a:cubicBezTo>
                <a:cubicBezTo>
                  <a:pt x="254" y="70"/>
                  <a:pt x="262" y="78"/>
                  <a:pt x="260" y="91"/>
                </a:cubicBezTo>
                <a:cubicBezTo>
                  <a:pt x="260" y="91"/>
                  <a:pt x="259" y="97"/>
                  <a:pt x="259" y="97"/>
                </a:cubicBezTo>
                <a:cubicBezTo>
                  <a:pt x="266" y="95"/>
                  <a:pt x="262" y="104"/>
                  <a:pt x="260" y="106"/>
                </a:cubicBezTo>
                <a:cubicBezTo>
                  <a:pt x="257" y="110"/>
                  <a:pt x="257" y="110"/>
                  <a:pt x="255" y="109"/>
                </a:cubicBezTo>
                <a:cubicBezTo>
                  <a:pt x="255" y="109"/>
                  <a:pt x="247" y="119"/>
                  <a:pt x="245" y="125"/>
                </a:cubicBezTo>
                <a:cubicBezTo>
                  <a:pt x="244" y="131"/>
                  <a:pt x="247" y="132"/>
                  <a:pt x="247" y="132"/>
                </a:cubicBezTo>
                <a:cubicBezTo>
                  <a:pt x="247" y="132"/>
                  <a:pt x="254" y="132"/>
                  <a:pt x="260" y="136"/>
                </a:cubicBezTo>
                <a:cubicBezTo>
                  <a:pt x="265" y="140"/>
                  <a:pt x="288" y="133"/>
                  <a:pt x="299" y="140"/>
                </a:cubicBezTo>
                <a:cubicBezTo>
                  <a:pt x="310" y="146"/>
                  <a:pt x="358" y="143"/>
                  <a:pt x="362" y="143"/>
                </a:cubicBezTo>
                <a:cubicBezTo>
                  <a:pt x="366" y="143"/>
                  <a:pt x="396" y="122"/>
                  <a:pt x="396" y="122"/>
                </a:cubicBezTo>
                <a:cubicBezTo>
                  <a:pt x="396" y="122"/>
                  <a:pt x="418" y="109"/>
                  <a:pt x="422" y="105"/>
                </a:cubicBezTo>
                <a:cubicBezTo>
                  <a:pt x="425" y="102"/>
                  <a:pt x="475" y="78"/>
                  <a:pt x="471" y="87"/>
                </a:cubicBezTo>
                <a:cubicBezTo>
                  <a:pt x="471" y="87"/>
                  <a:pt x="454" y="96"/>
                  <a:pt x="452" y="96"/>
                </a:cubicBezTo>
                <a:cubicBezTo>
                  <a:pt x="451" y="96"/>
                  <a:pt x="455" y="98"/>
                  <a:pt x="455" y="100"/>
                </a:cubicBezTo>
                <a:cubicBezTo>
                  <a:pt x="455" y="102"/>
                  <a:pt x="451" y="103"/>
                  <a:pt x="452" y="104"/>
                </a:cubicBezTo>
                <a:cubicBezTo>
                  <a:pt x="459" y="108"/>
                  <a:pt x="452" y="109"/>
                  <a:pt x="454" y="110"/>
                </a:cubicBezTo>
                <a:cubicBezTo>
                  <a:pt x="460" y="115"/>
                  <a:pt x="451" y="118"/>
                  <a:pt x="451" y="118"/>
                </a:cubicBezTo>
                <a:cubicBezTo>
                  <a:pt x="451" y="118"/>
                  <a:pt x="444" y="120"/>
                  <a:pt x="442" y="120"/>
                </a:cubicBezTo>
                <a:cubicBezTo>
                  <a:pt x="440" y="120"/>
                  <a:pt x="435" y="121"/>
                  <a:pt x="435" y="121"/>
                </a:cubicBezTo>
                <a:cubicBezTo>
                  <a:pt x="435" y="121"/>
                  <a:pt x="433" y="122"/>
                  <a:pt x="430" y="122"/>
                </a:cubicBezTo>
                <a:cubicBezTo>
                  <a:pt x="427" y="123"/>
                  <a:pt x="423" y="124"/>
                  <a:pt x="423" y="124"/>
                </a:cubicBezTo>
                <a:cubicBezTo>
                  <a:pt x="423" y="124"/>
                  <a:pt x="423" y="124"/>
                  <a:pt x="421" y="127"/>
                </a:cubicBezTo>
                <a:cubicBezTo>
                  <a:pt x="418" y="129"/>
                  <a:pt x="408" y="141"/>
                  <a:pt x="404" y="144"/>
                </a:cubicBezTo>
                <a:cubicBezTo>
                  <a:pt x="400" y="148"/>
                  <a:pt x="383" y="159"/>
                  <a:pt x="383" y="159"/>
                </a:cubicBezTo>
                <a:cubicBezTo>
                  <a:pt x="383" y="159"/>
                  <a:pt x="377" y="163"/>
                  <a:pt x="373" y="166"/>
                </a:cubicBezTo>
                <a:cubicBezTo>
                  <a:pt x="371" y="167"/>
                  <a:pt x="372" y="169"/>
                  <a:pt x="359" y="167"/>
                </a:cubicBezTo>
                <a:cubicBezTo>
                  <a:pt x="356" y="167"/>
                  <a:pt x="343" y="168"/>
                  <a:pt x="343" y="168"/>
                </a:cubicBezTo>
                <a:cubicBezTo>
                  <a:pt x="343" y="168"/>
                  <a:pt x="320" y="178"/>
                  <a:pt x="291" y="166"/>
                </a:cubicBezTo>
                <a:cubicBezTo>
                  <a:pt x="291" y="166"/>
                  <a:pt x="283" y="165"/>
                  <a:pt x="283" y="170"/>
                </a:cubicBezTo>
                <a:cubicBezTo>
                  <a:pt x="282" y="175"/>
                  <a:pt x="280" y="181"/>
                  <a:pt x="279" y="188"/>
                </a:cubicBezTo>
                <a:cubicBezTo>
                  <a:pt x="277" y="194"/>
                  <a:pt x="281" y="207"/>
                  <a:pt x="281" y="207"/>
                </a:cubicBezTo>
                <a:cubicBezTo>
                  <a:pt x="281" y="207"/>
                  <a:pt x="266" y="263"/>
                  <a:pt x="266" y="267"/>
                </a:cubicBezTo>
                <a:cubicBezTo>
                  <a:pt x="265" y="271"/>
                  <a:pt x="279" y="282"/>
                  <a:pt x="280" y="285"/>
                </a:cubicBezTo>
                <a:cubicBezTo>
                  <a:pt x="280" y="289"/>
                  <a:pt x="281" y="314"/>
                  <a:pt x="281" y="314"/>
                </a:cubicBezTo>
                <a:cubicBezTo>
                  <a:pt x="281" y="314"/>
                  <a:pt x="277" y="334"/>
                  <a:pt x="280" y="337"/>
                </a:cubicBezTo>
                <a:cubicBezTo>
                  <a:pt x="280" y="337"/>
                  <a:pt x="282" y="339"/>
                  <a:pt x="278" y="342"/>
                </a:cubicBezTo>
                <a:cubicBezTo>
                  <a:pt x="273" y="346"/>
                  <a:pt x="273" y="348"/>
                  <a:pt x="273" y="348"/>
                </a:cubicBezTo>
                <a:cubicBezTo>
                  <a:pt x="273" y="348"/>
                  <a:pt x="274" y="378"/>
                  <a:pt x="272" y="388"/>
                </a:cubicBezTo>
                <a:cubicBezTo>
                  <a:pt x="270" y="398"/>
                  <a:pt x="267" y="442"/>
                  <a:pt x="256" y="444"/>
                </a:cubicBezTo>
                <a:cubicBezTo>
                  <a:pt x="256" y="444"/>
                  <a:pt x="247" y="446"/>
                  <a:pt x="241" y="438"/>
                </a:cubicBezTo>
                <a:cubicBezTo>
                  <a:pt x="241" y="438"/>
                  <a:pt x="235" y="433"/>
                  <a:pt x="236" y="430"/>
                </a:cubicBezTo>
                <a:cubicBezTo>
                  <a:pt x="236" y="426"/>
                  <a:pt x="236" y="426"/>
                  <a:pt x="236" y="426"/>
                </a:cubicBezTo>
                <a:cubicBezTo>
                  <a:pt x="236" y="426"/>
                  <a:pt x="231" y="415"/>
                  <a:pt x="232" y="410"/>
                </a:cubicBezTo>
                <a:cubicBezTo>
                  <a:pt x="231" y="395"/>
                  <a:pt x="231" y="395"/>
                  <a:pt x="231" y="395"/>
                </a:cubicBezTo>
                <a:cubicBezTo>
                  <a:pt x="231" y="395"/>
                  <a:pt x="228" y="393"/>
                  <a:pt x="227" y="391"/>
                </a:cubicBezTo>
                <a:cubicBezTo>
                  <a:pt x="226" y="389"/>
                  <a:pt x="225" y="385"/>
                  <a:pt x="225" y="385"/>
                </a:cubicBezTo>
                <a:cubicBezTo>
                  <a:pt x="225" y="385"/>
                  <a:pt x="219" y="410"/>
                  <a:pt x="220" y="415"/>
                </a:cubicBezTo>
                <a:cubicBezTo>
                  <a:pt x="221" y="420"/>
                  <a:pt x="220" y="431"/>
                  <a:pt x="220" y="431"/>
                </a:cubicBezTo>
                <a:cubicBezTo>
                  <a:pt x="220" y="431"/>
                  <a:pt x="223" y="439"/>
                  <a:pt x="220" y="445"/>
                </a:cubicBezTo>
                <a:cubicBezTo>
                  <a:pt x="218" y="450"/>
                  <a:pt x="217" y="457"/>
                  <a:pt x="217" y="457"/>
                </a:cubicBezTo>
                <a:cubicBezTo>
                  <a:pt x="217" y="457"/>
                  <a:pt x="222" y="470"/>
                  <a:pt x="220" y="477"/>
                </a:cubicBezTo>
                <a:cubicBezTo>
                  <a:pt x="219" y="484"/>
                  <a:pt x="214" y="513"/>
                  <a:pt x="214" y="513"/>
                </a:cubicBezTo>
                <a:cubicBezTo>
                  <a:pt x="214" y="513"/>
                  <a:pt x="213" y="553"/>
                  <a:pt x="214" y="556"/>
                </a:cubicBezTo>
                <a:cubicBezTo>
                  <a:pt x="216" y="559"/>
                  <a:pt x="224" y="567"/>
                  <a:pt x="223" y="571"/>
                </a:cubicBezTo>
                <a:cubicBezTo>
                  <a:pt x="222" y="575"/>
                  <a:pt x="225" y="577"/>
                  <a:pt x="226" y="581"/>
                </a:cubicBezTo>
                <a:cubicBezTo>
                  <a:pt x="228" y="584"/>
                  <a:pt x="225" y="591"/>
                  <a:pt x="225" y="591"/>
                </a:cubicBezTo>
                <a:cubicBezTo>
                  <a:pt x="225" y="591"/>
                  <a:pt x="231" y="597"/>
                  <a:pt x="228" y="598"/>
                </a:cubicBezTo>
                <a:cubicBezTo>
                  <a:pt x="226" y="599"/>
                  <a:pt x="208" y="605"/>
                  <a:pt x="206" y="607"/>
                </a:cubicBezTo>
                <a:cubicBezTo>
                  <a:pt x="203" y="609"/>
                  <a:pt x="196" y="605"/>
                  <a:pt x="195" y="602"/>
                </a:cubicBezTo>
                <a:cubicBezTo>
                  <a:pt x="194" y="600"/>
                  <a:pt x="196" y="595"/>
                  <a:pt x="195" y="593"/>
                </a:cubicBezTo>
                <a:cubicBezTo>
                  <a:pt x="194" y="591"/>
                  <a:pt x="195" y="588"/>
                  <a:pt x="195" y="588"/>
                </a:cubicBezTo>
                <a:cubicBezTo>
                  <a:pt x="194" y="581"/>
                  <a:pt x="194" y="581"/>
                  <a:pt x="194" y="581"/>
                </a:cubicBezTo>
                <a:cubicBezTo>
                  <a:pt x="194" y="573"/>
                  <a:pt x="194" y="573"/>
                  <a:pt x="194" y="573"/>
                </a:cubicBezTo>
                <a:cubicBezTo>
                  <a:pt x="194" y="573"/>
                  <a:pt x="196" y="571"/>
                  <a:pt x="194" y="568"/>
                </a:cubicBezTo>
                <a:cubicBezTo>
                  <a:pt x="192" y="565"/>
                  <a:pt x="194" y="561"/>
                  <a:pt x="194" y="561"/>
                </a:cubicBezTo>
                <a:cubicBezTo>
                  <a:pt x="196" y="558"/>
                  <a:pt x="196" y="558"/>
                  <a:pt x="196" y="558"/>
                </a:cubicBezTo>
                <a:cubicBezTo>
                  <a:pt x="196" y="558"/>
                  <a:pt x="186" y="484"/>
                  <a:pt x="186" y="478"/>
                </a:cubicBezTo>
                <a:cubicBezTo>
                  <a:pt x="187" y="471"/>
                  <a:pt x="187" y="453"/>
                  <a:pt x="190" y="453"/>
                </a:cubicBezTo>
                <a:cubicBezTo>
                  <a:pt x="192" y="453"/>
                  <a:pt x="192" y="432"/>
                  <a:pt x="191" y="428"/>
                </a:cubicBezTo>
                <a:cubicBezTo>
                  <a:pt x="191" y="424"/>
                  <a:pt x="189" y="422"/>
                  <a:pt x="187" y="417"/>
                </a:cubicBezTo>
                <a:cubicBezTo>
                  <a:pt x="185" y="412"/>
                  <a:pt x="173" y="376"/>
                  <a:pt x="176" y="347"/>
                </a:cubicBezTo>
                <a:cubicBezTo>
                  <a:pt x="177" y="336"/>
                  <a:pt x="175" y="356"/>
                  <a:pt x="166" y="344"/>
                </a:cubicBezTo>
                <a:cubicBezTo>
                  <a:pt x="163" y="340"/>
                  <a:pt x="158" y="343"/>
                  <a:pt x="158" y="343"/>
                </a:cubicBezTo>
                <a:cubicBezTo>
                  <a:pt x="158" y="343"/>
                  <a:pt x="141" y="347"/>
                  <a:pt x="155" y="329"/>
                </a:cubicBezTo>
                <a:cubicBezTo>
                  <a:pt x="159" y="323"/>
                  <a:pt x="160" y="310"/>
                  <a:pt x="160" y="308"/>
                </a:cubicBezTo>
                <a:cubicBezTo>
                  <a:pt x="160" y="306"/>
                  <a:pt x="163" y="306"/>
                  <a:pt x="163" y="306"/>
                </a:cubicBezTo>
                <a:cubicBezTo>
                  <a:pt x="163" y="306"/>
                  <a:pt x="174" y="280"/>
                  <a:pt x="177" y="280"/>
                </a:cubicBezTo>
                <a:cubicBezTo>
                  <a:pt x="180" y="280"/>
                  <a:pt x="183" y="275"/>
                  <a:pt x="183" y="275"/>
                </a:cubicBezTo>
                <a:cubicBezTo>
                  <a:pt x="181" y="270"/>
                  <a:pt x="181" y="270"/>
                  <a:pt x="181" y="270"/>
                </a:cubicBezTo>
                <a:cubicBezTo>
                  <a:pt x="181" y="270"/>
                  <a:pt x="176" y="263"/>
                  <a:pt x="173" y="260"/>
                </a:cubicBezTo>
                <a:cubicBezTo>
                  <a:pt x="170" y="256"/>
                  <a:pt x="170" y="225"/>
                  <a:pt x="170" y="225"/>
                </a:cubicBezTo>
                <a:cubicBezTo>
                  <a:pt x="170" y="196"/>
                  <a:pt x="170" y="196"/>
                  <a:pt x="170" y="196"/>
                </a:cubicBezTo>
                <a:cubicBezTo>
                  <a:pt x="170" y="196"/>
                  <a:pt x="172" y="182"/>
                  <a:pt x="172" y="180"/>
                </a:cubicBezTo>
                <a:cubicBezTo>
                  <a:pt x="172" y="178"/>
                  <a:pt x="162" y="159"/>
                  <a:pt x="159" y="157"/>
                </a:cubicBezTo>
                <a:cubicBezTo>
                  <a:pt x="156" y="155"/>
                  <a:pt x="121" y="154"/>
                  <a:pt x="98" y="132"/>
                </a:cubicBezTo>
                <a:cubicBezTo>
                  <a:pt x="98" y="132"/>
                  <a:pt x="94" y="131"/>
                  <a:pt x="87" y="128"/>
                </a:cubicBezTo>
                <a:cubicBezTo>
                  <a:pt x="86" y="128"/>
                  <a:pt x="82" y="121"/>
                  <a:pt x="81" y="120"/>
                </a:cubicBezTo>
                <a:cubicBezTo>
                  <a:pt x="64" y="111"/>
                  <a:pt x="43" y="86"/>
                  <a:pt x="36" y="64"/>
                </a:cubicBezTo>
                <a:cubicBezTo>
                  <a:pt x="36" y="64"/>
                  <a:pt x="32" y="57"/>
                  <a:pt x="31" y="57"/>
                </a:cubicBezTo>
                <a:cubicBezTo>
                  <a:pt x="30" y="57"/>
                  <a:pt x="17" y="52"/>
                  <a:pt x="14" y="50"/>
                </a:cubicBezTo>
                <a:cubicBezTo>
                  <a:pt x="7" y="46"/>
                  <a:pt x="1" y="38"/>
                  <a:pt x="5" y="35"/>
                </a:cubicBezTo>
                <a:cubicBezTo>
                  <a:pt x="6" y="34"/>
                  <a:pt x="3" y="31"/>
                  <a:pt x="5" y="28"/>
                </a:cubicBezTo>
                <a:cubicBezTo>
                  <a:pt x="5" y="27"/>
                  <a:pt x="6" y="27"/>
                  <a:pt x="7" y="26"/>
                </a:cubicBezTo>
                <a:cubicBezTo>
                  <a:pt x="7" y="25"/>
                  <a:pt x="7" y="22"/>
                  <a:pt x="7" y="20"/>
                </a:cubicBezTo>
                <a:cubicBezTo>
                  <a:pt x="8" y="18"/>
                  <a:pt x="11" y="19"/>
                  <a:pt x="11" y="20"/>
                </a:cubicBezTo>
                <a:cubicBezTo>
                  <a:pt x="0" y="6"/>
                  <a:pt x="0" y="6"/>
                  <a:pt x="0" y="6"/>
                </a:cubicBezTo>
                <a:cubicBezTo>
                  <a:pt x="0" y="6"/>
                  <a:pt x="2" y="0"/>
                  <a:pt x="10" y="9"/>
                </a:cubicBezTo>
                <a:cubicBezTo>
                  <a:pt x="14" y="12"/>
                  <a:pt x="23" y="19"/>
                  <a:pt x="30" y="28"/>
                </a:cubicBezTo>
                <a:cubicBezTo>
                  <a:pt x="39" y="39"/>
                  <a:pt x="47" y="53"/>
                  <a:pt x="47" y="53"/>
                </a:cubicBezTo>
                <a:cubicBezTo>
                  <a:pt x="47" y="53"/>
                  <a:pt x="63" y="66"/>
                  <a:pt x="75" y="78"/>
                </a:cubicBezTo>
                <a:cubicBezTo>
                  <a:pt x="90" y="93"/>
                  <a:pt x="101" y="108"/>
                  <a:pt x="102" y="109"/>
                </a:cubicBezTo>
                <a:cubicBezTo>
                  <a:pt x="106" y="112"/>
                  <a:pt x="116" y="111"/>
                  <a:pt x="151" y="126"/>
                </a:cubicBezTo>
                <a:cubicBezTo>
                  <a:pt x="154" y="128"/>
                  <a:pt x="163" y="122"/>
                  <a:pt x="191" y="135"/>
                </a:cubicBezTo>
                <a:cubicBezTo>
                  <a:pt x="191" y="135"/>
                  <a:pt x="199" y="131"/>
                  <a:pt x="206" y="128"/>
                </a:cubicBezTo>
                <a:cubicBezTo>
                  <a:pt x="210" y="126"/>
                  <a:pt x="207" y="119"/>
                  <a:pt x="207" y="119"/>
                </a:cubicBezTo>
                <a:cubicBezTo>
                  <a:pt x="207" y="119"/>
                  <a:pt x="206" y="109"/>
                  <a:pt x="204" y="108"/>
                </a:cubicBezTo>
                <a:cubicBezTo>
                  <a:pt x="204" y="108"/>
                  <a:pt x="201" y="105"/>
                  <a:pt x="201" y="105"/>
                </a:cubicBezTo>
                <a:cubicBezTo>
                  <a:pt x="201" y="105"/>
                  <a:pt x="199" y="94"/>
                  <a:pt x="201" y="93"/>
                </a:cubicBezTo>
                <a:cubicBezTo>
                  <a:pt x="203" y="92"/>
                  <a:pt x="205" y="93"/>
                  <a:pt x="205" y="93"/>
                </a:cubicBezTo>
                <a:lnTo>
                  <a:pt x="206" y="91"/>
                </a:lnTo>
                <a:close/>
              </a:path>
            </a:pathLst>
          </a:custGeom>
          <a:solidFill>
            <a:srgbClr val="475174"/>
          </a:solidFill>
          <a:ln>
            <a:noFill/>
          </a:ln>
        </p:spPr>
        <p:txBody>
          <a:bodyPr vert="horz" wrap="square" lIns="91440" tIns="45720" rIns="91440" bIns="45720" numCol="1" anchor="t" anchorCtr="0" compatLnSpc="1"/>
          <a:lstStyle/>
          <a:p>
            <a:endParaRPr lang="id-ID"/>
          </a:p>
        </p:txBody>
      </p:sp>
      <p:sp>
        <p:nvSpPr>
          <p:cNvPr id="11" name="Freeform 9">
            <a:extLst>
              <a:ext uri="{FF2B5EF4-FFF2-40B4-BE49-F238E27FC236}">
                <a16:creationId xmlns:a16="http://schemas.microsoft.com/office/drawing/2014/main" id="{CEA9AEDE-F284-3E38-6878-8B60E050627A}"/>
              </a:ext>
            </a:extLst>
          </p:cNvPr>
          <p:cNvSpPr/>
          <p:nvPr/>
        </p:nvSpPr>
        <p:spPr bwMode="auto">
          <a:xfrm>
            <a:off x="1890054" y="3398642"/>
            <a:ext cx="8447772" cy="0"/>
          </a:xfrm>
          <a:custGeom>
            <a:avLst/>
            <a:gdLst>
              <a:gd name="T0" fmla="*/ 6934 w 6934"/>
              <a:gd name="T1" fmla="*/ 0 w 6934"/>
              <a:gd name="T2" fmla="*/ 6934 w 6934"/>
            </a:gdLst>
            <a:ahLst/>
            <a:cxnLst>
              <a:cxn ang="0">
                <a:pos x="T0" y="0"/>
              </a:cxn>
              <a:cxn ang="0">
                <a:pos x="T1" y="0"/>
              </a:cxn>
              <a:cxn ang="0">
                <a:pos x="T2" y="0"/>
              </a:cxn>
            </a:cxnLst>
            <a:rect l="0" t="0" r="r" b="b"/>
            <a:pathLst>
              <a:path w="6934">
                <a:moveTo>
                  <a:pt x="6934" y="0"/>
                </a:moveTo>
                <a:lnTo>
                  <a:pt x="0" y="0"/>
                </a:lnTo>
                <a:lnTo>
                  <a:pt x="6934"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p>
        </p:txBody>
      </p:sp>
      <p:sp>
        <p:nvSpPr>
          <p:cNvPr id="12" name="Line 10">
            <a:extLst>
              <a:ext uri="{FF2B5EF4-FFF2-40B4-BE49-F238E27FC236}">
                <a16:creationId xmlns:a16="http://schemas.microsoft.com/office/drawing/2014/main" id="{C138A858-365E-8EB2-A64D-F9219044AB9C}"/>
              </a:ext>
            </a:extLst>
          </p:cNvPr>
          <p:cNvSpPr>
            <a:spLocks noChangeShapeType="1"/>
          </p:cNvSpPr>
          <p:nvPr/>
        </p:nvSpPr>
        <p:spPr bwMode="auto">
          <a:xfrm flipH="1">
            <a:off x="1890054" y="3398642"/>
            <a:ext cx="656670" cy="0"/>
          </a:xfrm>
          <a:prstGeom prst="line">
            <a:avLst/>
          </a:prstGeom>
          <a:noFill/>
          <a:ln w="28575"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Oval 11">
            <a:extLst>
              <a:ext uri="{FF2B5EF4-FFF2-40B4-BE49-F238E27FC236}">
                <a16:creationId xmlns:a16="http://schemas.microsoft.com/office/drawing/2014/main" id="{D7798484-4466-B057-8C92-623EEAB6F527}"/>
              </a:ext>
            </a:extLst>
          </p:cNvPr>
          <p:cNvSpPr>
            <a:spLocks noChangeArrowheads="1"/>
          </p:cNvSpPr>
          <p:nvPr/>
        </p:nvSpPr>
        <p:spPr bwMode="auto">
          <a:xfrm>
            <a:off x="9396071" y="3309704"/>
            <a:ext cx="181529" cy="181529"/>
          </a:xfrm>
          <a:prstGeom prst="ellipse">
            <a:avLst/>
          </a:prstGeom>
          <a:solidFill>
            <a:schemeClr val="tx1">
              <a:lumMod val="75000"/>
              <a:lumOff val="25000"/>
            </a:schemeClr>
          </a:solidFill>
          <a:ln w="11113" cap="flat">
            <a:solidFill>
              <a:schemeClr val="bg1"/>
            </a:solidFill>
            <a:prstDash val="solid"/>
            <a:miter lim="800000"/>
          </a:ln>
        </p:spPr>
        <p:txBody>
          <a:bodyPr vert="horz" wrap="square" lIns="91440" tIns="45720" rIns="91440" bIns="45720" numCol="1" anchor="t" anchorCtr="0" compatLnSpc="1"/>
          <a:lstStyle/>
          <a:p>
            <a:endParaRPr lang="id-ID"/>
          </a:p>
        </p:txBody>
      </p:sp>
      <p:sp>
        <p:nvSpPr>
          <p:cNvPr id="14" name="Oval 12">
            <a:extLst>
              <a:ext uri="{FF2B5EF4-FFF2-40B4-BE49-F238E27FC236}">
                <a16:creationId xmlns:a16="http://schemas.microsoft.com/office/drawing/2014/main" id="{B95DA6D2-AB08-06CE-5D54-AF35B8DB85FD}"/>
              </a:ext>
            </a:extLst>
          </p:cNvPr>
          <p:cNvSpPr>
            <a:spLocks noChangeArrowheads="1"/>
          </p:cNvSpPr>
          <p:nvPr/>
        </p:nvSpPr>
        <p:spPr bwMode="auto">
          <a:xfrm>
            <a:off x="7195801" y="3309704"/>
            <a:ext cx="181529" cy="181529"/>
          </a:xfrm>
          <a:prstGeom prst="ellipse">
            <a:avLst/>
          </a:prstGeom>
          <a:solidFill>
            <a:schemeClr val="tx1">
              <a:lumMod val="75000"/>
              <a:lumOff val="25000"/>
            </a:schemeClr>
          </a:solidFill>
          <a:ln w="11113" cap="flat">
            <a:solidFill>
              <a:schemeClr val="bg1"/>
            </a:solidFill>
            <a:prstDash val="solid"/>
            <a:miter lim="800000"/>
          </a:ln>
        </p:spPr>
        <p:txBody>
          <a:bodyPr vert="horz" wrap="square" lIns="91440" tIns="45720" rIns="91440" bIns="45720" numCol="1" anchor="t" anchorCtr="0" compatLnSpc="1"/>
          <a:lstStyle/>
          <a:p>
            <a:endParaRPr lang="id-ID"/>
          </a:p>
        </p:txBody>
      </p:sp>
      <p:sp>
        <p:nvSpPr>
          <p:cNvPr id="15" name="Oval 13">
            <a:extLst>
              <a:ext uri="{FF2B5EF4-FFF2-40B4-BE49-F238E27FC236}">
                <a16:creationId xmlns:a16="http://schemas.microsoft.com/office/drawing/2014/main" id="{3285D197-DFE3-84DB-BCF7-9C511520AF4C}"/>
              </a:ext>
            </a:extLst>
          </p:cNvPr>
          <p:cNvSpPr>
            <a:spLocks noChangeArrowheads="1"/>
          </p:cNvSpPr>
          <p:nvPr/>
        </p:nvSpPr>
        <p:spPr bwMode="auto">
          <a:xfrm>
            <a:off x="4759178" y="3309704"/>
            <a:ext cx="180311" cy="181529"/>
          </a:xfrm>
          <a:prstGeom prst="ellipse">
            <a:avLst/>
          </a:prstGeom>
          <a:solidFill>
            <a:schemeClr val="tx1">
              <a:lumMod val="75000"/>
              <a:lumOff val="25000"/>
            </a:schemeClr>
          </a:solidFill>
          <a:ln w="11113" cap="flat">
            <a:solidFill>
              <a:schemeClr val="bg1"/>
            </a:solidFill>
            <a:prstDash val="solid"/>
            <a:miter lim="800000"/>
          </a:ln>
        </p:spPr>
        <p:txBody>
          <a:bodyPr vert="horz" wrap="square" lIns="91440" tIns="45720" rIns="91440" bIns="45720" numCol="1" anchor="t" anchorCtr="0" compatLnSpc="1"/>
          <a:lstStyle/>
          <a:p>
            <a:endParaRPr lang="id-ID"/>
          </a:p>
        </p:txBody>
      </p:sp>
      <p:sp>
        <p:nvSpPr>
          <p:cNvPr id="16" name="Oval 14">
            <a:extLst>
              <a:ext uri="{FF2B5EF4-FFF2-40B4-BE49-F238E27FC236}">
                <a16:creationId xmlns:a16="http://schemas.microsoft.com/office/drawing/2014/main" id="{444BA12C-F247-0DEB-DBAF-47BE4B03002D}"/>
              </a:ext>
            </a:extLst>
          </p:cNvPr>
          <p:cNvSpPr>
            <a:spLocks noChangeArrowheads="1"/>
          </p:cNvSpPr>
          <p:nvPr/>
        </p:nvSpPr>
        <p:spPr bwMode="auto">
          <a:xfrm>
            <a:off x="2546724" y="3309704"/>
            <a:ext cx="181529" cy="181529"/>
          </a:xfrm>
          <a:prstGeom prst="ellipse">
            <a:avLst/>
          </a:prstGeom>
          <a:solidFill>
            <a:schemeClr val="tx1">
              <a:lumMod val="75000"/>
              <a:lumOff val="25000"/>
            </a:schemeClr>
          </a:solidFill>
          <a:ln w="11113" cap="flat">
            <a:solidFill>
              <a:schemeClr val="bg1"/>
            </a:solidFill>
            <a:prstDash val="solid"/>
            <a:miter lim="800000"/>
          </a:ln>
        </p:spPr>
        <p:txBody>
          <a:bodyPr vert="horz" wrap="square" lIns="91440" tIns="45720" rIns="91440" bIns="45720" numCol="1" anchor="t" anchorCtr="0" compatLnSpc="1"/>
          <a:lstStyle/>
          <a:p>
            <a:endParaRPr lang="id-ID"/>
          </a:p>
        </p:txBody>
      </p:sp>
      <p:sp>
        <p:nvSpPr>
          <p:cNvPr id="17" name="Line 10">
            <a:extLst>
              <a:ext uri="{FF2B5EF4-FFF2-40B4-BE49-F238E27FC236}">
                <a16:creationId xmlns:a16="http://schemas.microsoft.com/office/drawing/2014/main" id="{721868EE-A2EE-2A29-FCA6-E7093E14EB8F}"/>
              </a:ext>
            </a:extLst>
          </p:cNvPr>
          <p:cNvSpPr>
            <a:spLocks noChangeShapeType="1"/>
          </p:cNvSpPr>
          <p:nvPr/>
        </p:nvSpPr>
        <p:spPr bwMode="auto">
          <a:xfrm flipH="1">
            <a:off x="2728251" y="3398642"/>
            <a:ext cx="2018741" cy="0"/>
          </a:xfrm>
          <a:prstGeom prst="line">
            <a:avLst/>
          </a:prstGeom>
          <a:noFill/>
          <a:ln w="28575"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8" name="Line 10">
            <a:extLst>
              <a:ext uri="{FF2B5EF4-FFF2-40B4-BE49-F238E27FC236}">
                <a16:creationId xmlns:a16="http://schemas.microsoft.com/office/drawing/2014/main" id="{668D8324-1DEC-2563-A0D5-A24BFEE0435D}"/>
              </a:ext>
            </a:extLst>
          </p:cNvPr>
          <p:cNvSpPr>
            <a:spLocks noChangeShapeType="1"/>
          </p:cNvSpPr>
          <p:nvPr/>
        </p:nvSpPr>
        <p:spPr bwMode="auto">
          <a:xfrm flipH="1">
            <a:off x="4939486" y="3398642"/>
            <a:ext cx="2256313" cy="0"/>
          </a:xfrm>
          <a:prstGeom prst="line">
            <a:avLst/>
          </a:prstGeom>
          <a:noFill/>
          <a:ln w="28575"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9" name="Line 10">
            <a:extLst>
              <a:ext uri="{FF2B5EF4-FFF2-40B4-BE49-F238E27FC236}">
                <a16:creationId xmlns:a16="http://schemas.microsoft.com/office/drawing/2014/main" id="{36CEF929-9B31-A611-151E-012EAB3499CC}"/>
              </a:ext>
            </a:extLst>
          </p:cNvPr>
          <p:cNvSpPr>
            <a:spLocks noChangeShapeType="1"/>
          </p:cNvSpPr>
          <p:nvPr/>
        </p:nvSpPr>
        <p:spPr bwMode="auto">
          <a:xfrm flipH="1">
            <a:off x="7377328" y="3398642"/>
            <a:ext cx="2018741" cy="0"/>
          </a:xfrm>
          <a:prstGeom prst="line">
            <a:avLst/>
          </a:prstGeom>
          <a:noFill/>
          <a:ln w="28575"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20" name="Line 10">
            <a:extLst>
              <a:ext uri="{FF2B5EF4-FFF2-40B4-BE49-F238E27FC236}">
                <a16:creationId xmlns:a16="http://schemas.microsoft.com/office/drawing/2014/main" id="{91F5C9CB-8865-6878-F661-6CA0BD6CE297}"/>
              </a:ext>
            </a:extLst>
          </p:cNvPr>
          <p:cNvSpPr>
            <a:spLocks noChangeShapeType="1"/>
          </p:cNvSpPr>
          <p:nvPr/>
        </p:nvSpPr>
        <p:spPr bwMode="auto">
          <a:xfrm flipH="1">
            <a:off x="9566635" y="3398642"/>
            <a:ext cx="656670" cy="0"/>
          </a:xfrm>
          <a:prstGeom prst="line">
            <a:avLst/>
          </a:prstGeom>
          <a:noFill/>
          <a:ln w="28575" cap="flat">
            <a:solidFill>
              <a:schemeClr val="tx1">
                <a:lumMod val="75000"/>
                <a:lumOff val="25000"/>
              </a:schemeClr>
            </a:solidFill>
            <a:prstDash val="solid"/>
            <a:miter lim="800000"/>
            <a:headEnd type="stealth"/>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grpSp>
        <p:nvGrpSpPr>
          <p:cNvPr id="25" name="组合 24">
            <a:extLst>
              <a:ext uri="{FF2B5EF4-FFF2-40B4-BE49-F238E27FC236}">
                <a16:creationId xmlns:a16="http://schemas.microsoft.com/office/drawing/2014/main" id="{CA0D2BC1-0CFA-211F-A08C-CD1A881E0C7B}"/>
              </a:ext>
            </a:extLst>
          </p:cNvPr>
          <p:cNvGrpSpPr/>
          <p:nvPr/>
        </p:nvGrpSpPr>
        <p:grpSpPr>
          <a:xfrm>
            <a:off x="1670873" y="3820177"/>
            <a:ext cx="1933230" cy="1047355"/>
            <a:chOff x="791099" y="1906534"/>
            <a:chExt cx="1933230" cy="1047355"/>
          </a:xfrm>
        </p:grpSpPr>
        <p:sp>
          <p:nvSpPr>
            <p:cNvPr id="26" name="文本框 25">
              <a:extLst>
                <a:ext uri="{FF2B5EF4-FFF2-40B4-BE49-F238E27FC236}">
                  <a16:creationId xmlns:a16="http://schemas.microsoft.com/office/drawing/2014/main" id="{F530D676-E1AA-DC9A-4783-5F05ECB1B9BC}"/>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7" name="文本框 26">
              <a:extLst>
                <a:ext uri="{FF2B5EF4-FFF2-40B4-BE49-F238E27FC236}">
                  <a16:creationId xmlns:a16="http://schemas.microsoft.com/office/drawing/2014/main" id="{FDB59378-69FC-5D9D-B82C-E85323DD2916}"/>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28" name="组合 27">
            <a:extLst>
              <a:ext uri="{FF2B5EF4-FFF2-40B4-BE49-F238E27FC236}">
                <a16:creationId xmlns:a16="http://schemas.microsoft.com/office/drawing/2014/main" id="{C137290B-19CD-CDD9-68B4-9D441FAA9B83}"/>
              </a:ext>
            </a:extLst>
          </p:cNvPr>
          <p:cNvGrpSpPr/>
          <p:nvPr/>
        </p:nvGrpSpPr>
        <p:grpSpPr>
          <a:xfrm>
            <a:off x="3882717" y="3820177"/>
            <a:ext cx="1933230" cy="1047355"/>
            <a:chOff x="791099" y="1906534"/>
            <a:chExt cx="1933230" cy="1047355"/>
          </a:xfrm>
        </p:grpSpPr>
        <p:sp>
          <p:nvSpPr>
            <p:cNvPr id="29" name="文本框 28">
              <a:extLst>
                <a:ext uri="{FF2B5EF4-FFF2-40B4-BE49-F238E27FC236}">
                  <a16:creationId xmlns:a16="http://schemas.microsoft.com/office/drawing/2014/main" id="{26569DB5-54DB-E8A2-5E95-ED50E383D751}"/>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0" name="文本框 29">
              <a:extLst>
                <a:ext uri="{FF2B5EF4-FFF2-40B4-BE49-F238E27FC236}">
                  <a16:creationId xmlns:a16="http://schemas.microsoft.com/office/drawing/2014/main" id="{B85C8478-F5FF-6F3B-1067-F2CD8C2B3473}"/>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31" name="组合 30">
            <a:extLst>
              <a:ext uri="{FF2B5EF4-FFF2-40B4-BE49-F238E27FC236}">
                <a16:creationId xmlns:a16="http://schemas.microsoft.com/office/drawing/2014/main" id="{C820296E-78D1-6501-146A-CF45468BA237}"/>
              </a:ext>
            </a:extLst>
          </p:cNvPr>
          <p:cNvGrpSpPr/>
          <p:nvPr/>
        </p:nvGrpSpPr>
        <p:grpSpPr>
          <a:xfrm>
            <a:off x="6319950" y="3820177"/>
            <a:ext cx="1933230" cy="1047355"/>
            <a:chOff x="791099" y="1906534"/>
            <a:chExt cx="1933230" cy="1047355"/>
          </a:xfrm>
        </p:grpSpPr>
        <p:sp>
          <p:nvSpPr>
            <p:cNvPr id="32" name="文本框 31">
              <a:extLst>
                <a:ext uri="{FF2B5EF4-FFF2-40B4-BE49-F238E27FC236}">
                  <a16:creationId xmlns:a16="http://schemas.microsoft.com/office/drawing/2014/main" id="{DCE88885-19AB-E763-075E-F9A4B31D965D}"/>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3" name="文本框 32">
              <a:extLst>
                <a:ext uri="{FF2B5EF4-FFF2-40B4-BE49-F238E27FC236}">
                  <a16:creationId xmlns:a16="http://schemas.microsoft.com/office/drawing/2014/main" id="{D9029518-4284-87A4-B326-67A6A0360BBD}"/>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34" name="组合 33">
            <a:extLst>
              <a:ext uri="{FF2B5EF4-FFF2-40B4-BE49-F238E27FC236}">
                <a16:creationId xmlns:a16="http://schemas.microsoft.com/office/drawing/2014/main" id="{3391DBA5-4520-290E-A89F-C599C8A38184}"/>
              </a:ext>
            </a:extLst>
          </p:cNvPr>
          <p:cNvGrpSpPr/>
          <p:nvPr/>
        </p:nvGrpSpPr>
        <p:grpSpPr>
          <a:xfrm>
            <a:off x="8520220" y="3820177"/>
            <a:ext cx="1933230" cy="1047355"/>
            <a:chOff x="791099" y="1906534"/>
            <a:chExt cx="1933230" cy="1047355"/>
          </a:xfrm>
        </p:grpSpPr>
        <p:sp>
          <p:nvSpPr>
            <p:cNvPr id="35" name="文本框 34">
              <a:extLst>
                <a:ext uri="{FF2B5EF4-FFF2-40B4-BE49-F238E27FC236}">
                  <a16:creationId xmlns:a16="http://schemas.microsoft.com/office/drawing/2014/main" id="{ACE7F566-AE14-45DB-1FCC-6705995F6501}"/>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6" name="文本框 35">
              <a:extLst>
                <a:ext uri="{FF2B5EF4-FFF2-40B4-BE49-F238E27FC236}">
                  <a16:creationId xmlns:a16="http://schemas.microsoft.com/office/drawing/2014/main" id="{B3065228-BFF4-844F-DB0F-1A83BB48C0B6}"/>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spTree>
    <p:extLst>
      <p:ext uri="{BB962C8B-B14F-4D97-AF65-F5344CB8AC3E}">
        <p14:creationId xmlns:p14="http://schemas.microsoft.com/office/powerpoint/2010/main" val="93065866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54346"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04</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80" name="圆角矩形 79"/>
          <p:cNvSpPr/>
          <p:nvPr/>
        </p:nvSpPr>
        <p:spPr>
          <a:xfrm>
            <a:off x="2031633" y="1302512"/>
            <a:ext cx="1295400" cy="19105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091672" y="1356223"/>
            <a:ext cx="1175321" cy="1803165"/>
          </a:xfrm>
          <a:prstGeom prst="roundRect">
            <a:avLst/>
          </a:prstGeom>
          <a:solidFill>
            <a:srgbClr val="4751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2383248" y="1302512"/>
            <a:ext cx="592170" cy="456013"/>
          </a:xfrm>
          <a:custGeom>
            <a:avLst/>
            <a:gdLst>
              <a:gd name="connsiteX0" fmla="*/ 0 w 388618"/>
              <a:gd name="connsiteY0" fmla="*/ 0 h 905723"/>
              <a:gd name="connsiteX1" fmla="*/ 388618 w 388618"/>
              <a:gd name="connsiteY1" fmla="*/ 0 h 905723"/>
              <a:gd name="connsiteX2" fmla="*/ 388618 w 388618"/>
              <a:gd name="connsiteY2" fmla="*/ 905723 h 905723"/>
              <a:gd name="connsiteX3" fmla="*/ 194309 w 388618"/>
              <a:gd name="connsiteY3" fmla="*/ 570707 h 905723"/>
              <a:gd name="connsiteX4" fmla="*/ 0 w 388618"/>
              <a:gd name="connsiteY4" fmla="*/ 905723 h 905723"/>
              <a:gd name="connsiteX5" fmla="*/ 0 w 388618"/>
              <a:gd name="connsiteY5" fmla="*/ 0 h 90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618" h="905723">
                <a:moveTo>
                  <a:pt x="0" y="0"/>
                </a:moveTo>
                <a:lnTo>
                  <a:pt x="388618" y="0"/>
                </a:lnTo>
                <a:lnTo>
                  <a:pt x="388618" y="905723"/>
                </a:lnTo>
                <a:lnTo>
                  <a:pt x="194309" y="570707"/>
                </a:lnTo>
                <a:lnTo>
                  <a:pt x="0" y="90572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00" descr="D:\51PPT模板网\51pptmoban.com\图片.jpg"/>
          <p:cNvSpPr>
            <a:spLocks noEditPoints="1"/>
          </p:cNvSpPr>
          <p:nvPr/>
        </p:nvSpPr>
        <p:spPr bwMode="auto">
          <a:xfrm>
            <a:off x="2525872" y="1875737"/>
            <a:ext cx="298642" cy="434632"/>
          </a:xfrm>
          <a:custGeom>
            <a:avLst/>
            <a:gdLst>
              <a:gd name="T0" fmla="*/ 33 w 112"/>
              <a:gd name="T1" fmla="*/ 141 h 163"/>
              <a:gd name="T2" fmla="*/ 34 w 112"/>
              <a:gd name="T3" fmla="*/ 149 h 163"/>
              <a:gd name="T4" fmla="*/ 41 w 112"/>
              <a:gd name="T5" fmla="*/ 154 h 163"/>
              <a:gd name="T6" fmla="*/ 42 w 112"/>
              <a:gd name="T7" fmla="*/ 159 h 163"/>
              <a:gd name="T8" fmla="*/ 56 w 112"/>
              <a:gd name="T9" fmla="*/ 163 h 163"/>
              <a:gd name="T10" fmla="*/ 70 w 112"/>
              <a:gd name="T11" fmla="*/ 159 h 163"/>
              <a:gd name="T12" fmla="*/ 71 w 112"/>
              <a:gd name="T13" fmla="*/ 154 h 163"/>
              <a:gd name="T14" fmla="*/ 79 w 112"/>
              <a:gd name="T15" fmla="*/ 149 h 163"/>
              <a:gd name="T16" fmla="*/ 80 w 112"/>
              <a:gd name="T17" fmla="*/ 141 h 163"/>
              <a:gd name="T18" fmla="*/ 56 w 112"/>
              <a:gd name="T19" fmla="*/ 144 h 163"/>
              <a:gd name="T20" fmla="*/ 33 w 112"/>
              <a:gd name="T21" fmla="*/ 141 h 163"/>
              <a:gd name="T22" fmla="*/ 30 w 112"/>
              <a:gd name="T23" fmla="*/ 125 h 163"/>
              <a:gd name="T24" fmla="*/ 31 w 112"/>
              <a:gd name="T25" fmla="*/ 133 h 163"/>
              <a:gd name="T26" fmla="*/ 56 w 112"/>
              <a:gd name="T27" fmla="*/ 138 h 163"/>
              <a:gd name="T28" fmla="*/ 81 w 112"/>
              <a:gd name="T29" fmla="*/ 133 h 163"/>
              <a:gd name="T30" fmla="*/ 82 w 112"/>
              <a:gd name="T31" fmla="*/ 125 h 163"/>
              <a:gd name="T32" fmla="*/ 56 w 112"/>
              <a:gd name="T33" fmla="*/ 130 h 163"/>
              <a:gd name="T34" fmla="*/ 30 w 112"/>
              <a:gd name="T35" fmla="*/ 125 h 163"/>
              <a:gd name="T36" fmla="*/ 56 w 112"/>
              <a:gd name="T37" fmla="*/ 0 h 163"/>
              <a:gd name="T38" fmla="*/ 0 w 112"/>
              <a:gd name="T39" fmla="*/ 56 h 163"/>
              <a:gd name="T40" fmla="*/ 27 w 112"/>
              <a:gd name="T41" fmla="*/ 104 h 163"/>
              <a:gd name="T42" fmla="*/ 29 w 112"/>
              <a:gd name="T43" fmla="*/ 118 h 163"/>
              <a:gd name="T44" fmla="*/ 56 w 112"/>
              <a:gd name="T45" fmla="*/ 123 h 163"/>
              <a:gd name="T46" fmla="*/ 83 w 112"/>
              <a:gd name="T47" fmla="*/ 118 h 163"/>
              <a:gd name="T48" fmla="*/ 85 w 112"/>
              <a:gd name="T49" fmla="*/ 104 h 163"/>
              <a:gd name="T50" fmla="*/ 112 w 112"/>
              <a:gd name="T51" fmla="*/ 56 h 163"/>
              <a:gd name="T52" fmla="*/ 56 w 112"/>
              <a:gd name="T53" fmla="*/ 0 h 163"/>
              <a:gd name="T54" fmla="*/ 77 w 112"/>
              <a:gd name="T55" fmla="*/ 97 h 163"/>
              <a:gd name="T56" fmla="*/ 75 w 112"/>
              <a:gd name="T57" fmla="*/ 110 h 163"/>
              <a:gd name="T58" fmla="*/ 56 w 112"/>
              <a:gd name="T59" fmla="*/ 113 h 163"/>
              <a:gd name="T60" fmla="*/ 37 w 112"/>
              <a:gd name="T61" fmla="*/ 110 h 163"/>
              <a:gd name="T62" fmla="*/ 36 w 112"/>
              <a:gd name="T63" fmla="*/ 97 h 163"/>
              <a:gd name="T64" fmla="*/ 10 w 112"/>
              <a:gd name="T65" fmla="*/ 56 h 163"/>
              <a:gd name="T66" fmla="*/ 56 w 112"/>
              <a:gd name="T67" fmla="*/ 10 h 163"/>
              <a:gd name="T68" fmla="*/ 102 w 112"/>
              <a:gd name="T69" fmla="*/ 56 h 163"/>
              <a:gd name="T70" fmla="*/ 77 w 112"/>
              <a:gd name="T71" fmla="*/ 97 h 163"/>
              <a:gd name="T72" fmla="*/ 56 w 112"/>
              <a:gd name="T73" fmla="*/ 23 h 163"/>
              <a:gd name="T74" fmla="*/ 59 w 112"/>
              <a:gd name="T75" fmla="*/ 20 h 163"/>
              <a:gd name="T76" fmla="*/ 56 w 112"/>
              <a:gd name="T77" fmla="*/ 17 h 163"/>
              <a:gd name="T78" fmla="*/ 17 w 112"/>
              <a:gd name="T79" fmla="*/ 56 h 163"/>
              <a:gd name="T80" fmla="*/ 20 w 112"/>
              <a:gd name="T81" fmla="*/ 59 h 163"/>
              <a:gd name="T82" fmla="*/ 23 w 112"/>
              <a:gd name="T83" fmla="*/ 56 h 163"/>
              <a:gd name="T84" fmla="*/ 56 w 112"/>
              <a:gd name="T85" fmla="*/ 23 h 163"/>
              <a:gd name="T86" fmla="*/ 69 w 112"/>
              <a:gd name="T87" fmla="*/ 77 h 163"/>
              <a:gd name="T88" fmla="*/ 56 w 112"/>
              <a:gd name="T89" fmla="*/ 54 h 163"/>
              <a:gd name="T90" fmla="*/ 44 w 112"/>
              <a:gd name="T91" fmla="*/ 77 h 163"/>
              <a:gd name="T92" fmla="*/ 39 w 112"/>
              <a:gd name="T93" fmla="*/ 66 h 163"/>
              <a:gd name="T94" fmla="*/ 31 w 112"/>
              <a:gd name="T95" fmla="*/ 69 h 163"/>
              <a:gd name="T96" fmla="*/ 43 w 112"/>
              <a:gd name="T97" fmla="*/ 96 h 163"/>
              <a:gd name="T98" fmla="*/ 56 w 112"/>
              <a:gd name="T99" fmla="*/ 72 h 163"/>
              <a:gd name="T100" fmla="*/ 69 w 112"/>
              <a:gd name="T101" fmla="*/ 96 h 163"/>
              <a:gd name="T102" fmla="*/ 82 w 112"/>
              <a:gd name="T103" fmla="*/ 69 h 163"/>
              <a:gd name="T104" fmla="*/ 74 w 112"/>
              <a:gd name="T105" fmla="*/ 66 h 163"/>
              <a:gd name="T106" fmla="*/ 69 w 112"/>
              <a:gd name="T107" fmla="*/ 7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3">
                <a:moveTo>
                  <a:pt x="33" y="141"/>
                </a:moveTo>
                <a:cubicBezTo>
                  <a:pt x="34" y="149"/>
                  <a:pt x="34" y="149"/>
                  <a:pt x="34" y="149"/>
                </a:cubicBezTo>
                <a:cubicBezTo>
                  <a:pt x="34" y="149"/>
                  <a:pt x="36" y="152"/>
                  <a:pt x="41" y="154"/>
                </a:cubicBezTo>
                <a:cubicBezTo>
                  <a:pt x="42" y="159"/>
                  <a:pt x="42" y="159"/>
                  <a:pt x="42" y="159"/>
                </a:cubicBezTo>
                <a:cubicBezTo>
                  <a:pt x="42" y="159"/>
                  <a:pt x="45" y="163"/>
                  <a:pt x="56" y="163"/>
                </a:cubicBezTo>
                <a:cubicBezTo>
                  <a:pt x="67" y="163"/>
                  <a:pt x="70" y="159"/>
                  <a:pt x="70" y="159"/>
                </a:cubicBezTo>
                <a:cubicBezTo>
                  <a:pt x="71" y="154"/>
                  <a:pt x="71" y="154"/>
                  <a:pt x="71" y="154"/>
                </a:cubicBezTo>
                <a:cubicBezTo>
                  <a:pt x="77" y="152"/>
                  <a:pt x="79" y="149"/>
                  <a:pt x="79" y="149"/>
                </a:cubicBezTo>
                <a:cubicBezTo>
                  <a:pt x="80" y="141"/>
                  <a:pt x="80" y="141"/>
                  <a:pt x="80" y="141"/>
                </a:cubicBezTo>
                <a:cubicBezTo>
                  <a:pt x="73" y="143"/>
                  <a:pt x="65" y="144"/>
                  <a:pt x="56" y="144"/>
                </a:cubicBezTo>
                <a:cubicBezTo>
                  <a:pt x="48" y="144"/>
                  <a:pt x="40" y="143"/>
                  <a:pt x="33" y="141"/>
                </a:cubicBezTo>
                <a:close/>
                <a:moveTo>
                  <a:pt x="30" y="125"/>
                </a:moveTo>
                <a:cubicBezTo>
                  <a:pt x="31" y="133"/>
                  <a:pt x="31" y="133"/>
                  <a:pt x="31" y="133"/>
                </a:cubicBezTo>
                <a:cubicBezTo>
                  <a:pt x="39" y="136"/>
                  <a:pt x="47" y="138"/>
                  <a:pt x="56" y="138"/>
                </a:cubicBezTo>
                <a:cubicBezTo>
                  <a:pt x="65" y="138"/>
                  <a:pt x="73" y="136"/>
                  <a:pt x="81" y="133"/>
                </a:cubicBezTo>
                <a:cubicBezTo>
                  <a:pt x="82" y="125"/>
                  <a:pt x="82" y="125"/>
                  <a:pt x="82" y="125"/>
                </a:cubicBezTo>
                <a:cubicBezTo>
                  <a:pt x="74" y="128"/>
                  <a:pt x="65" y="130"/>
                  <a:pt x="56" y="130"/>
                </a:cubicBezTo>
                <a:cubicBezTo>
                  <a:pt x="47" y="130"/>
                  <a:pt x="38" y="128"/>
                  <a:pt x="30" y="125"/>
                </a:cubicBezTo>
                <a:close/>
                <a:moveTo>
                  <a:pt x="56" y="0"/>
                </a:moveTo>
                <a:cubicBezTo>
                  <a:pt x="25" y="0"/>
                  <a:pt x="0" y="25"/>
                  <a:pt x="0" y="56"/>
                </a:cubicBezTo>
                <a:cubicBezTo>
                  <a:pt x="0" y="76"/>
                  <a:pt x="11" y="94"/>
                  <a:pt x="27" y="104"/>
                </a:cubicBezTo>
                <a:cubicBezTo>
                  <a:pt x="29" y="118"/>
                  <a:pt x="29" y="118"/>
                  <a:pt x="29" y="118"/>
                </a:cubicBezTo>
                <a:cubicBezTo>
                  <a:pt x="37" y="121"/>
                  <a:pt x="46" y="123"/>
                  <a:pt x="56" y="123"/>
                </a:cubicBezTo>
                <a:cubicBezTo>
                  <a:pt x="66" y="123"/>
                  <a:pt x="75" y="121"/>
                  <a:pt x="83" y="118"/>
                </a:cubicBezTo>
                <a:cubicBezTo>
                  <a:pt x="85" y="104"/>
                  <a:pt x="85" y="104"/>
                  <a:pt x="85" y="104"/>
                </a:cubicBezTo>
                <a:cubicBezTo>
                  <a:pt x="101" y="94"/>
                  <a:pt x="112" y="76"/>
                  <a:pt x="112" y="56"/>
                </a:cubicBezTo>
                <a:cubicBezTo>
                  <a:pt x="112" y="25"/>
                  <a:pt x="87" y="0"/>
                  <a:pt x="56" y="0"/>
                </a:cubicBezTo>
                <a:close/>
                <a:moveTo>
                  <a:pt x="77" y="97"/>
                </a:moveTo>
                <a:cubicBezTo>
                  <a:pt x="75" y="110"/>
                  <a:pt x="75" y="110"/>
                  <a:pt x="75" y="110"/>
                </a:cubicBezTo>
                <a:cubicBezTo>
                  <a:pt x="75" y="110"/>
                  <a:pt x="70" y="113"/>
                  <a:pt x="56" y="113"/>
                </a:cubicBezTo>
                <a:cubicBezTo>
                  <a:pt x="42" y="113"/>
                  <a:pt x="37" y="110"/>
                  <a:pt x="37" y="110"/>
                </a:cubicBezTo>
                <a:cubicBezTo>
                  <a:pt x="36" y="97"/>
                  <a:pt x="36" y="97"/>
                  <a:pt x="36" y="97"/>
                </a:cubicBezTo>
                <a:cubicBezTo>
                  <a:pt x="21" y="90"/>
                  <a:pt x="10" y="74"/>
                  <a:pt x="10" y="56"/>
                </a:cubicBezTo>
                <a:cubicBezTo>
                  <a:pt x="10" y="31"/>
                  <a:pt x="31" y="10"/>
                  <a:pt x="56" y="10"/>
                </a:cubicBezTo>
                <a:cubicBezTo>
                  <a:pt x="81" y="10"/>
                  <a:pt x="102" y="31"/>
                  <a:pt x="102" y="56"/>
                </a:cubicBezTo>
                <a:cubicBezTo>
                  <a:pt x="102" y="74"/>
                  <a:pt x="92" y="90"/>
                  <a:pt x="77" y="97"/>
                </a:cubicBezTo>
                <a:close/>
                <a:moveTo>
                  <a:pt x="56" y="23"/>
                </a:moveTo>
                <a:cubicBezTo>
                  <a:pt x="58" y="23"/>
                  <a:pt x="59" y="22"/>
                  <a:pt x="59" y="20"/>
                </a:cubicBezTo>
                <a:cubicBezTo>
                  <a:pt x="59" y="19"/>
                  <a:pt x="58" y="17"/>
                  <a:pt x="56" y="17"/>
                </a:cubicBezTo>
                <a:cubicBezTo>
                  <a:pt x="35" y="17"/>
                  <a:pt x="17" y="35"/>
                  <a:pt x="17" y="56"/>
                </a:cubicBezTo>
                <a:cubicBezTo>
                  <a:pt x="17" y="58"/>
                  <a:pt x="19" y="59"/>
                  <a:pt x="20" y="59"/>
                </a:cubicBezTo>
                <a:cubicBezTo>
                  <a:pt x="22" y="59"/>
                  <a:pt x="23" y="58"/>
                  <a:pt x="23" y="56"/>
                </a:cubicBezTo>
                <a:cubicBezTo>
                  <a:pt x="23" y="38"/>
                  <a:pt x="38" y="23"/>
                  <a:pt x="56" y="23"/>
                </a:cubicBezTo>
                <a:close/>
                <a:moveTo>
                  <a:pt x="69" y="77"/>
                </a:moveTo>
                <a:cubicBezTo>
                  <a:pt x="56" y="54"/>
                  <a:pt x="56" y="54"/>
                  <a:pt x="56" y="54"/>
                </a:cubicBezTo>
                <a:cubicBezTo>
                  <a:pt x="44" y="77"/>
                  <a:pt x="44" y="77"/>
                  <a:pt x="44" y="77"/>
                </a:cubicBezTo>
                <a:cubicBezTo>
                  <a:pt x="39" y="66"/>
                  <a:pt x="39" y="66"/>
                  <a:pt x="39" y="66"/>
                </a:cubicBezTo>
                <a:cubicBezTo>
                  <a:pt x="31" y="69"/>
                  <a:pt x="31" y="69"/>
                  <a:pt x="31" y="69"/>
                </a:cubicBezTo>
                <a:cubicBezTo>
                  <a:pt x="43" y="96"/>
                  <a:pt x="43" y="96"/>
                  <a:pt x="43" y="96"/>
                </a:cubicBezTo>
                <a:cubicBezTo>
                  <a:pt x="56" y="72"/>
                  <a:pt x="56" y="72"/>
                  <a:pt x="56" y="72"/>
                </a:cubicBezTo>
                <a:cubicBezTo>
                  <a:pt x="69" y="96"/>
                  <a:pt x="69" y="96"/>
                  <a:pt x="69" y="96"/>
                </a:cubicBezTo>
                <a:cubicBezTo>
                  <a:pt x="82" y="69"/>
                  <a:pt x="82" y="69"/>
                  <a:pt x="82" y="69"/>
                </a:cubicBezTo>
                <a:cubicBezTo>
                  <a:pt x="74" y="66"/>
                  <a:pt x="74" y="66"/>
                  <a:pt x="74" y="66"/>
                </a:cubicBezTo>
                <a:lnTo>
                  <a:pt x="69" y="7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84" name="文本框 83"/>
          <p:cNvSpPr txBox="1"/>
          <p:nvPr/>
        </p:nvSpPr>
        <p:spPr>
          <a:xfrm>
            <a:off x="2241182" y="2572512"/>
            <a:ext cx="876300" cy="307777"/>
          </a:xfrm>
          <a:prstGeom prst="rect">
            <a:avLst/>
          </a:prstGeom>
          <a:noFill/>
        </p:spPr>
        <p:txBody>
          <a:bodyPr wrap="square" rtlCol="0">
            <a:spAutoFit/>
          </a:bodyPr>
          <a:lstStyle/>
          <a:p>
            <a:pPr algn="ctr"/>
            <a:r>
              <a:rPr lang="zh-CN" altLang="en-US" sz="1400" b="1" dirty="0">
                <a:solidFill>
                  <a:schemeClr val="bg1"/>
                </a:solidFill>
                <a:latin typeface="+mn-ea"/>
              </a:rPr>
              <a:t>关键词</a:t>
            </a:r>
          </a:p>
        </p:txBody>
      </p:sp>
      <p:sp>
        <p:nvSpPr>
          <p:cNvPr id="86" name="圆角矩形 85"/>
          <p:cNvSpPr/>
          <p:nvPr/>
        </p:nvSpPr>
        <p:spPr>
          <a:xfrm>
            <a:off x="4309411" y="1302512"/>
            <a:ext cx="1295400" cy="19105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69450" y="1356223"/>
            <a:ext cx="1175321" cy="1803165"/>
          </a:xfrm>
          <a:prstGeom prst="roundRect">
            <a:avLst/>
          </a:prstGeom>
          <a:solidFill>
            <a:srgbClr val="B0B6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4661026" y="1302512"/>
            <a:ext cx="592170" cy="456013"/>
          </a:xfrm>
          <a:custGeom>
            <a:avLst/>
            <a:gdLst>
              <a:gd name="connsiteX0" fmla="*/ 0 w 388618"/>
              <a:gd name="connsiteY0" fmla="*/ 0 h 905723"/>
              <a:gd name="connsiteX1" fmla="*/ 388618 w 388618"/>
              <a:gd name="connsiteY1" fmla="*/ 0 h 905723"/>
              <a:gd name="connsiteX2" fmla="*/ 388618 w 388618"/>
              <a:gd name="connsiteY2" fmla="*/ 905723 h 905723"/>
              <a:gd name="connsiteX3" fmla="*/ 194309 w 388618"/>
              <a:gd name="connsiteY3" fmla="*/ 570707 h 905723"/>
              <a:gd name="connsiteX4" fmla="*/ 0 w 388618"/>
              <a:gd name="connsiteY4" fmla="*/ 905723 h 905723"/>
              <a:gd name="connsiteX5" fmla="*/ 0 w 388618"/>
              <a:gd name="connsiteY5" fmla="*/ 0 h 90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618" h="905723">
                <a:moveTo>
                  <a:pt x="0" y="0"/>
                </a:moveTo>
                <a:lnTo>
                  <a:pt x="388618" y="0"/>
                </a:lnTo>
                <a:lnTo>
                  <a:pt x="388618" y="905723"/>
                </a:lnTo>
                <a:lnTo>
                  <a:pt x="194309" y="570707"/>
                </a:lnTo>
                <a:lnTo>
                  <a:pt x="0" y="90572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50"/>
          <p:cNvSpPr>
            <a:spLocks noEditPoints="1"/>
          </p:cNvSpPr>
          <p:nvPr/>
        </p:nvSpPr>
        <p:spPr bwMode="auto">
          <a:xfrm>
            <a:off x="4807885" y="1934882"/>
            <a:ext cx="297148" cy="375487"/>
          </a:xfrm>
          <a:custGeom>
            <a:avLst/>
            <a:gdLst>
              <a:gd name="T0" fmla="*/ 196 w 220"/>
              <a:gd name="T1" fmla="*/ 24 h 278"/>
              <a:gd name="T2" fmla="*/ 196 w 220"/>
              <a:gd name="T3" fmla="*/ 0 h 278"/>
              <a:gd name="T4" fmla="*/ 0 w 220"/>
              <a:gd name="T5" fmla="*/ 0 h 278"/>
              <a:gd name="T6" fmla="*/ 0 w 220"/>
              <a:gd name="T7" fmla="*/ 254 h 278"/>
              <a:gd name="T8" fmla="*/ 24 w 220"/>
              <a:gd name="T9" fmla="*/ 254 h 278"/>
              <a:gd name="T10" fmla="*/ 24 w 220"/>
              <a:gd name="T11" fmla="*/ 278 h 278"/>
              <a:gd name="T12" fmla="*/ 220 w 220"/>
              <a:gd name="T13" fmla="*/ 278 h 278"/>
              <a:gd name="T14" fmla="*/ 220 w 220"/>
              <a:gd name="T15" fmla="*/ 24 h 278"/>
              <a:gd name="T16" fmla="*/ 196 w 220"/>
              <a:gd name="T17" fmla="*/ 24 h 278"/>
              <a:gd name="T18" fmla="*/ 14 w 220"/>
              <a:gd name="T19" fmla="*/ 240 h 278"/>
              <a:gd name="T20" fmla="*/ 14 w 220"/>
              <a:gd name="T21" fmla="*/ 14 h 278"/>
              <a:gd name="T22" fmla="*/ 182 w 220"/>
              <a:gd name="T23" fmla="*/ 14 h 278"/>
              <a:gd name="T24" fmla="*/ 182 w 220"/>
              <a:gd name="T25" fmla="*/ 182 h 278"/>
              <a:gd name="T26" fmla="*/ 124 w 220"/>
              <a:gd name="T27" fmla="*/ 182 h 278"/>
              <a:gd name="T28" fmla="*/ 124 w 220"/>
              <a:gd name="T29" fmla="*/ 240 h 278"/>
              <a:gd name="T30" fmla="*/ 14 w 220"/>
              <a:gd name="T31" fmla="*/ 240 h 278"/>
              <a:gd name="T32" fmla="*/ 208 w 220"/>
              <a:gd name="T33" fmla="*/ 264 h 278"/>
              <a:gd name="T34" fmla="*/ 38 w 220"/>
              <a:gd name="T35" fmla="*/ 264 h 278"/>
              <a:gd name="T36" fmla="*/ 38 w 220"/>
              <a:gd name="T37" fmla="*/ 254 h 278"/>
              <a:gd name="T38" fmla="*/ 132 w 220"/>
              <a:gd name="T39" fmla="*/ 254 h 278"/>
              <a:gd name="T40" fmla="*/ 196 w 220"/>
              <a:gd name="T41" fmla="*/ 188 h 278"/>
              <a:gd name="T42" fmla="*/ 196 w 220"/>
              <a:gd name="T43" fmla="*/ 38 h 278"/>
              <a:gd name="T44" fmla="*/ 208 w 220"/>
              <a:gd name="T45" fmla="*/ 38 h 278"/>
              <a:gd name="T46" fmla="*/ 208 w 220"/>
              <a:gd name="T47" fmla="*/ 264 h 278"/>
              <a:gd name="T48" fmla="*/ 158 w 220"/>
              <a:gd name="T49" fmla="*/ 46 h 278"/>
              <a:gd name="T50" fmla="*/ 38 w 220"/>
              <a:gd name="T51" fmla="*/ 46 h 278"/>
              <a:gd name="T52" fmla="*/ 38 w 220"/>
              <a:gd name="T53" fmla="*/ 62 h 278"/>
              <a:gd name="T54" fmla="*/ 158 w 220"/>
              <a:gd name="T55" fmla="*/ 62 h 278"/>
              <a:gd name="T56" fmla="*/ 158 w 220"/>
              <a:gd name="T57" fmla="*/ 46 h 278"/>
              <a:gd name="T58" fmla="*/ 158 w 220"/>
              <a:gd name="T59" fmla="*/ 80 h 278"/>
              <a:gd name="T60" fmla="*/ 38 w 220"/>
              <a:gd name="T61" fmla="*/ 80 h 278"/>
              <a:gd name="T62" fmla="*/ 38 w 220"/>
              <a:gd name="T63" fmla="*/ 96 h 278"/>
              <a:gd name="T64" fmla="*/ 158 w 220"/>
              <a:gd name="T65" fmla="*/ 96 h 278"/>
              <a:gd name="T66" fmla="*/ 158 w 220"/>
              <a:gd name="T67" fmla="*/ 80 h 278"/>
              <a:gd name="T68" fmla="*/ 158 w 220"/>
              <a:gd name="T69" fmla="*/ 114 h 278"/>
              <a:gd name="T70" fmla="*/ 38 w 220"/>
              <a:gd name="T71" fmla="*/ 114 h 278"/>
              <a:gd name="T72" fmla="*/ 38 w 220"/>
              <a:gd name="T73" fmla="*/ 130 h 278"/>
              <a:gd name="T74" fmla="*/ 158 w 220"/>
              <a:gd name="T75" fmla="*/ 130 h 278"/>
              <a:gd name="T76" fmla="*/ 158 w 220"/>
              <a:gd name="T77" fmla="*/ 114 h 278"/>
              <a:gd name="T78" fmla="*/ 38 w 220"/>
              <a:gd name="T79" fmla="*/ 164 h 278"/>
              <a:gd name="T80" fmla="*/ 98 w 220"/>
              <a:gd name="T81" fmla="*/ 164 h 278"/>
              <a:gd name="T82" fmla="*/ 98 w 220"/>
              <a:gd name="T83" fmla="*/ 148 h 278"/>
              <a:gd name="T84" fmla="*/ 38 w 220"/>
              <a:gd name="T85" fmla="*/ 148 h 278"/>
              <a:gd name="T86" fmla="*/ 38 w 220"/>
              <a:gd name="T87" fmla="*/ 16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78">
                <a:moveTo>
                  <a:pt x="196" y="24"/>
                </a:moveTo>
                <a:lnTo>
                  <a:pt x="196" y="0"/>
                </a:lnTo>
                <a:lnTo>
                  <a:pt x="0" y="0"/>
                </a:lnTo>
                <a:lnTo>
                  <a:pt x="0" y="254"/>
                </a:lnTo>
                <a:lnTo>
                  <a:pt x="24" y="254"/>
                </a:lnTo>
                <a:lnTo>
                  <a:pt x="24" y="278"/>
                </a:lnTo>
                <a:lnTo>
                  <a:pt x="220" y="278"/>
                </a:lnTo>
                <a:lnTo>
                  <a:pt x="220" y="24"/>
                </a:lnTo>
                <a:lnTo>
                  <a:pt x="196" y="24"/>
                </a:lnTo>
                <a:close/>
                <a:moveTo>
                  <a:pt x="14" y="240"/>
                </a:moveTo>
                <a:lnTo>
                  <a:pt x="14" y="14"/>
                </a:lnTo>
                <a:lnTo>
                  <a:pt x="182" y="14"/>
                </a:lnTo>
                <a:lnTo>
                  <a:pt x="182" y="182"/>
                </a:lnTo>
                <a:lnTo>
                  <a:pt x="124" y="182"/>
                </a:lnTo>
                <a:lnTo>
                  <a:pt x="124" y="240"/>
                </a:lnTo>
                <a:lnTo>
                  <a:pt x="14" y="240"/>
                </a:lnTo>
                <a:close/>
                <a:moveTo>
                  <a:pt x="208" y="264"/>
                </a:moveTo>
                <a:lnTo>
                  <a:pt x="38" y="264"/>
                </a:lnTo>
                <a:lnTo>
                  <a:pt x="38" y="254"/>
                </a:lnTo>
                <a:lnTo>
                  <a:pt x="132" y="254"/>
                </a:lnTo>
                <a:lnTo>
                  <a:pt x="196" y="188"/>
                </a:lnTo>
                <a:lnTo>
                  <a:pt x="196" y="38"/>
                </a:lnTo>
                <a:lnTo>
                  <a:pt x="208" y="38"/>
                </a:lnTo>
                <a:lnTo>
                  <a:pt x="208" y="264"/>
                </a:lnTo>
                <a:close/>
                <a:moveTo>
                  <a:pt x="158" y="46"/>
                </a:moveTo>
                <a:lnTo>
                  <a:pt x="38" y="46"/>
                </a:lnTo>
                <a:lnTo>
                  <a:pt x="38" y="62"/>
                </a:lnTo>
                <a:lnTo>
                  <a:pt x="158" y="62"/>
                </a:lnTo>
                <a:lnTo>
                  <a:pt x="158" y="46"/>
                </a:lnTo>
                <a:close/>
                <a:moveTo>
                  <a:pt x="158" y="80"/>
                </a:moveTo>
                <a:lnTo>
                  <a:pt x="38" y="80"/>
                </a:lnTo>
                <a:lnTo>
                  <a:pt x="38" y="96"/>
                </a:lnTo>
                <a:lnTo>
                  <a:pt x="158" y="96"/>
                </a:lnTo>
                <a:lnTo>
                  <a:pt x="158" y="80"/>
                </a:lnTo>
                <a:close/>
                <a:moveTo>
                  <a:pt x="158" y="114"/>
                </a:moveTo>
                <a:lnTo>
                  <a:pt x="38" y="114"/>
                </a:lnTo>
                <a:lnTo>
                  <a:pt x="38" y="130"/>
                </a:lnTo>
                <a:lnTo>
                  <a:pt x="158" y="130"/>
                </a:lnTo>
                <a:lnTo>
                  <a:pt x="158" y="114"/>
                </a:lnTo>
                <a:close/>
                <a:moveTo>
                  <a:pt x="38" y="164"/>
                </a:moveTo>
                <a:lnTo>
                  <a:pt x="98" y="164"/>
                </a:lnTo>
                <a:lnTo>
                  <a:pt x="98" y="148"/>
                </a:lnTo>
                <a:lnTo>
                  <a:pt x="38" y="148"/>
                </a:lnTo>
                <a:lnTo>
                  <a:pt x="38" y="16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92" name="圆角矩形 91"/>
          <p:cNvSpPr/>
          <p:nvPr/>
        </p:nvSpPr>
        <p:spPr>
          <a:xfrm>
            <a:off x="6587189" y="1302512"/>
            <a:ext cx="1295400" cy="19105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6647228" y="1356223"/>
            <a:ext cx="1175321" cy="1803165"/>
          </a:xfrm>
          <a:prstGeom prst="roundRect">
            <a:avLst/>
          </a:prstGeom>
          <a:solidFill>
            <a:srgbClr val="4751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6938804" y="1302512"/>
            <a:ext cx="592170" cy="456013"/>
          </a:xfrm>
          <a:custGeom>
            <a:avLst/>
            <a:gdLst>
              <a:gd name="connsiteX0" fmla="*/ 0 w 388618"/>
              <a:gd name="connsiteY0" fmla="*/ 0 h 905723"/>
              <a:gd name="connsiteX1" fmla="*/ 388618 w 388618"/>
              <a:gd name="connsiteY1" fmla="*/ 0 h 905723"/>
              <a:gd name="connsiteX2" fmla="*/ 388618 w 388618"/>
              <a:gd name="connsiteY2" fmla="*/ 905723 h 905723"/>
              <a:gd name="connsiteX3" fmla="*/ 194309 w 388618"/>
              <a:gd name="connsiteY3" fmla="*/ 570707 h 905723"/>
              <a:gd name="connsiteX4" fmla="*/ 0 w 388618"/>
              <a:gd name="connsiteY4" fmla="*/ 905723 h 905723"/>
              <a:gd name="connsiteX5" fmla="*/ 0 w 388618"/>
              <a:gd name="connsiteY5" fmla="*/ 0 h 90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618" h="905723">
                <a:moveTo>
                  <a:pt x="0" y="0"/>
                </a:moveTo>
                <a:lnTo>
                  <a:pt x="388618" y="0"/>
                </a:lnTo>
                <a:lnTo>
                  <a:pt x="388618" y="905723"/>
                </a:lnTo>
                <a:lnTo>
                  <a:pt x="194309" y="570707"/>
                </a:lnTo>
                <a:lnTo>
                  <a:pt x="0" y="90572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51" descr="D:\51PPT模板网\51pptmoban.com\图片.jpg"/>
          <p:cNvSpPr>
            <a:spLocks noEditPoints="1"/>
          </p:cNvSpPr>
          <p:nvPr/>
        </p:nvSpPr>
        <p:spPr bwMode="auto">
          <a:xfrm>
            <a:off x="7071090" y="1934882"/>
            <a:ext cx="327595" cy="375487"/>
          </a:xfrm>
          <a:custGeom>
            <a:avLst/>
            <a:gdLst>
              <a:gd name="T0" fmla="*/ 128 w 132"/>
              <a:gd name="T1" fmla="*/ 41 h 131"/>
              <a:gd name="T2" fmla="*/ 70 w 132"/>
              <a:gd name="T3" fmla="*/ 2 h 131"/>
              <a:gd name="T4" fmla="*/ 61 w 132"/>
              <a:gd name="T5" fmla="*/ 2 h 131"/>
              <a:gd name="T6" fmla="*/ 3 w 132"/>
              <a:gd name="T7" fmla="*/ 41 h 131"/>
              <a:gd name="T8" fmla="*/ 0 w 132"/>
              <a:gd name="T9" fmla="*/ 48 h 131"/>
              <a:gd name="T10" fmla="*/ 0 w 132"/>
              <a:gd name="T11" fmla="*/ 122 h 131"/>
              <a:gd name="T12" fmla="*/ 8 w 132"/>
              <a:gd name="T13" fmla="*/ 131 h 131"/>
              <a:gd name="T14" fmla="*/ 123 w 132"/>
              <a:gd name="T15" fmla="*/ 131 h 131"/>
              <a:gd name="T16" fmla="*/ 132 w 132"/>
              <a:gd name="T17" fmla="*/ 122 h 131"/>
              <a:gd name="T18" fmla="*/ 132 w 132"/>
              <a:gd name="T19" fmla="*/ 48 h 131"/>
              <a:gd name="T20" fmla="*/ 128 w 132"/>
              <a:gd name="T21" fmla="*/ 41 h 131"/>
              <a:gd name="T22" fmla="*/ 123 w 132"/>
              <a:gd name="T23" fmla="*/ 59 h 131"/>
              <a:gd name="T24" fmla="*/ 66 w 132"/>
              <a:gd name="T25" fmla="*/ 98 h 131"/>
              <a:gd name="T26" fmla="*/ 8 w 132"/>
              <a:gd name="T27" fmla="*/ 59 h 131"/>
              <a:gd name="T28" fmla="*/ 8 w 132"/>
              <a:gd name="T29" fmla="*/ 51 h 131"/>
              <a:gd name="T30" fmla="*/ 12 w 132"/>
              <a:gd name="T31" fmla="*/ 47 h 131"/>
              <a:gd name="T32" fmla="*/ 119 w 132"/>
              <a:gd name="T33" fmla="*/ 47 h 131"/>
              <a:gd name="T34" fmla="*/ 123 w 132"/>
              <a:gd name="T35" fmla="*/ 51 h 131"/>
              <a:gd name="T36" fmla="*/ 123 w 132"/>
              <a:gd name="T37" fmla="*/ 59 h 131"/>
              <a:gd name="T38" fmla="*/ 46 w 132"/>
              <a:gd name="T39" fmla="*/ 78 h 131"/>
              <a:gd name="T40" fmla="*/ 85 w 132"/>
              <a:gd name="T41" fmla="*/ 78 h 131"/>
              <a:gd name="T42" fmla="*/ 94 w 132"/>
              <a:gd name="T43" fmla="*/ 72 h 131"/>
              <a:gd name="T44" fmla="*/ 37 w 132"/>
              <a:gd name="T45" fmla="*/ 72 h 131"/>
              <a:gd name="T46" fmla="*/ 46 w 132"/>
              <a:gd name="T47" fmla="*/ 78 h 131"/>
              <a:gd name="T48" fmla="*/ 65 w 132"/>
              <a:gd name="T49" fmla="*/ 90 h 131"/>
              <a:gd name="T50" fmla="*/ 67 w 132"/>
              <a:gd name="T51" fmla="*/ 90 h 131"/>
              <a:gd name="T52" fmla="*/ 76 w 132"/>
              <a:gd name="T53" fmla="*/ 84 h 131"/>
              <a:gd name="T54" fmla="*/ 55 w 132"/>
              <a:gd name="T55" fmla="*/ 84 h 131"/>
              <a:gd name="T56" fmla="*/ 65 w 132"/>
              <a:gd name="T57" fmla="*/ 90 h 131"/>
              <a:gd name="T58" fmla="*/ 26 w 132"/>
              <a:gd name="T59" fmla="*/ 65 h 131"/>
              <a:gd name="T60" fmla="*/ 28 w 132"/>
              <a:gd name="T61" fmla="*/ 65 h 131"/>
              <a:gd name="T62" fmla="*/ 104 w 132"/>
              <a:gd name="T63" fmla="*/ 65 h 131"/>
              <a:gd name="T64" fmla="*/ 105 w 132"/>
              <a:gd name="T65" fmla="*/ 65 h 131"/>
              <a:gd name="T66" fmla="*/ 105 w 132"/>
              <a:gd name="T67" fmla="*/ 59 h 131"/>
              <a:gd name="T68" fmla="*/ 26 w 132"/>
              <a:gd name="T69" fmla="*/ 59 h 131"/>
              <a:gd name="T70" fmla="*/ 26 w 132"/>
              <a:gd name="T71"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2" h="131">
                <a:moveTo>
                  <a:pt x="128" y="41"/>
                </a:moveTo>
                <a:cubicBezTo>
                  <a:pt x="70" y="2"/>
                  <a:pt x="70" y="2"/>
                  <a:pt x="70" y="2"/>
                </a:cubicBezTo>
                <a:cubicBezTo>
                  <a:pt x="68" y="0"/>
                  <a:pt x="64" y="0"/>
                  <a:pt x="61" y="2"/>
                </a:cubicBezTo>
                <a:cubicBezTo>
                  <a:pt x="3" y="41"/>
                  <a:pt x="3" y="41"/>
                  <a:pt x="3" y="41"/>
                </a:cubicBezTo>
                <a:cubicBezTo>
                  <a:pt x="1" y="42"/>
                  <a:pt x="0" y="45"/>
                  <a:pt x="0" y="48"/>
                </a:cubicBezTo>
                <a:cubicBezTo>
                  <a:pt x="0" y="122"/>
                  <a:pt x="0" y="122"/>
                  <a:pt x="0" y="122"/>
                </a:cubicBezTo>
                <a:cubicBezTo>
                  <a:pt x="0" y="127"/>
                  <a:pt x="3" y="131"/>
                  <a:pt x="8" y="131"/>
                </a:cubicBezTo>
                <a:cubicBezTo>
                  <a:pt x="123" y="131"/>
                  <a:pt x="123" y="131"/>
                  <a:pt x="123" y="131"/>
                </a:cubicBezTo>
                <a:cubicBezTo>
                  <a:pt x="128" y="131"/>
                  <a:pt x="132" y="127"/>
                  <a:pt x="132" y="122"/>
                </a:cubicBezTo>
                <a:cubicBezTo>
                  <a:pt x="132" y="48"/>
                  <a:pt x="132" y="48"/>
                  <a:pt x="132" y="48"/>
                </a:cubicBezTo>
                <a:cubicBezTo>
                  <a:pt x="132" y="45"/>
                  <a:pt x="130" y="42"/>
                  <a:pt x="128" y="41"/>
                </a:cubicBezTo>
                <a:close/>
                <a:moveTo>
                  <a:pt x="123" y="59"/>
                </a:moveTo>
                <a:cubicBezTo>
                  <a:pt x="66" y="98"/>
                  <a:pt x="66" y="98"/>
                  <a:pt x="66" y="98"/>
                </a:cubicBezTo>
                <a:cubicBezTo>
                  <a:pt x="8" y="59"/>
                  <a:pt x="8" y="59"/>
                  <a:pt x="8" y="59"/>
                </a:cubicBezTo>
                <a:cubicBezTo>
                  <a:pt x="8" y="51"/>
                  <a:pt x="8" y="51"/>
                  <a:pt x="8" y="51"/>
                </a:cubicBezTo>
                <a:cubicBezTo>
                  <a:pt x="8" y="49"/>
                  <a:pt x="10" y="47"/>
                  <a:pt x="12" y="47"/>
                </a:cubicBezTo>
                <a:cubicBezTo>
                  <a:pt x="119" y="47"/>
                  <a:pt x="119" y="47"/>
                  <a:pt x="119" y="47"/>
                </a:cubicBezTo>
                <a:cubicBezTo>
                  <a:pt x="121" y="47"/>
                  <a:pt x="123" y="49"/>
                  <a:pt x="123" y="51"/>
                </a:cubicBezTo>
                <a:lnTo>
                  <a:pt x="123" y="59"/>
                </a:lnTo>
                <a:close/>
                <a:moveTo>
                  <a:pt x="46" y="78"/>
                </a:moveTo>
                <a:cubicBezTo>
                  <a:pt x="85" y="78"/>
                  <a:pt x="85" y="78"/>
                  <a:pt x="85" y="78"/>
                </a:cubicBezTo>
                <a:cubicBezTo>
                  <a:pt x="94" y="72"/>
                  <a:pt x="94" y="72"/>
                  <a:pt x="94" y="72"/>
                </a:cubicBezTo>
                <a:cubicBezTo>
                  <a:pt x="37" y="72"/>
                  <a:pt x="37" y="72"/>
                  <a:pt x="37" y="72"/>
                </a:cubicBezTo>
                <a:lnTo>
                  <a:pt x="46" y="78"/>
                </a:lnTo>
                <a:close/>
                <a:moveTo>
                  <a:pt x="65" y="90"/>
                </a:moveTo>
                <a:cubicBezTo>
                  <a:pt x="67" y="90"/>
                  <a:pt x="67" y="90"/>
                  <a:pt x="67" y="90"/>
                </a:cubicBezTo>
                <a:cubicBezTo>
                  <a:pt x="76" y="84"/>
                  <a:pt x="76" y="84"/>
                  <a:pt x="76" y="84"/>
                </a:cubicBezTo>
                <a:cubicBezTo>
                  <a:pt x="55" y="84"/>
                  <a:pt x="55" y="84"/>
                  <a:pt x="55" y="84"/>
                </a:cubicBezTo>
                <a:lnTo>
                  <a:pt x="65" y="90"/>
                </a:lnTo>
                <a:close/>
                <a:moveTo>
                  <a:pt x="26" y="65"/>
                </a:moveTo>
                <a:cubicBezTo>
                  <a:pt x="28" y="65"/>
                  <a:pt x="28" y="65"/>
                  <a:pt x="28" y="65"/>
                </a:cubicBezTo>
                <a:cubicBezTo>
                  <a:pt x="104" y="65"/>
                  <a:pt x="104" y="65"/>
                  <a:pt x="104" y="65"/>
                </a:cubicBezTo>
                <a:cubicBezTo>
                  <a:pt x="105" y="65"/>
                  <a:pt x="105" y="65"/>
                  <a:pt x="105" y="65"/>
                </a:cubicBezTo>
                <a:cubicBezTo>
                  <a:pt x="105" y="59"/>
                  <a:pt x="105" y="59"/>
                  <a:pt x="105" y="59"/>
                </a:cubicBezTo>
                <a:cubicBezTo>
                  <a:pt x="26" y="59"/>
                  <a:pt x="26" y="59"/>
                  <a:pt x="26" y="59"/>
                </a:cubicBezTo>
                <a:lnTo>
                  <a:pt x="26" y="65"/>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98" name="圆角矩形 97"/>
          <p:cNvSpPr/>
          <p:nvPr/>
        </p:nvSpPr>
        <p:spPr>
          <a:xfrm>
            <a:off x="8864967" y="1302512"/>
            <a:ext cx="1295400" cy="19105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8925006" y="1356223"/>
            <a:ext cx="1175321" cy="1803165"/>
          </a:xfrm>
          <a:prstGeom prst="roundRect">
            <a:avLst/>
          </a:prstGeom>
          <a:solidFill>
            <a:srgbClr val="B0B6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9216582" y="1302512"/>
            <a:ext cx="592170" cy="456013"/>
          </a:xfrm>
          <a:custGeom>
            <a:avLst/>
            <a:gdLst>
              <a:gd name="connsiteX0" fmla="*/ 0 w 388618"/>
              <a:gd name="connsiteY0" fmla="*/ 0 h 905723"/>
              <a:gd name="connsiteX1" fmla="*/ 388618 w 388618"/>
              <a:gd name="connsiteY1" fmla="*/ 0 h 905723"/>
              <a:gd name="connsiteX2" fmla="*/ 388618 w 388618"/>
              <a:gd name="connsiteY2" fmla="*/ 905723 h 905723"/>
              <a:gd name="connsiteX3" fmla="*/ 194309 w 388618"/>
              <a:gd name="connsiteY3" fmla="*/ 570707 h 905723"/>
              <a:gd name="connsiteX4" fmla="*/ 0 w 388618"/>
              <a:gd name="connsiteY4" fmla="*/ 905723 h 905723"/>
              <a:gd name="connsiteX5" fmla="*/ 0 w 388618"/>
              <a:gd name="connsiteY5" fmla="*/ 0 h 90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618" h="905723">
                <a:moveTo>
                  <a:pt x="0" y="0"/>
                </a:moveTo>
                <a:lnTo>
                  <a:pt x="388618" y="0"/>
                </a:lnTo>
                <a:lnTo>
                  <a:pt x="388618" y="905723"/>
                </a:lnTo>
                <a:lnTo>
                  <a:pt x="194309" y="570707"/>
                </a:lnTo>
                <a:lnTo>
                  <a:pt x="0" y="90572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49"/>
          <p:cNvSpPr>
            <a:spLocks noEditPoints="1"/>
          </p:cNvSpPr>
          <p:nvPr/>
        </p:nvSpPr>
        <p:spPr bwMode="auto">
          <a:xfrm>
            <a:off x="9277716" y="1913493"/>
            <a:ext cx="469900" cy="396876"/>
          </a:xfrm>
          <a:custGeom>
            <a:avLst/>
            <a:gdLst>
              <a:gd name="T0" fmla="*/ 52 w 148"/>
              <a:gd name="T1" fmla="*/ 81 h 125"/>
              <a:gd name="T2" fmla="*/ 52 w 148"/>
              <a:gd name="T3" fmla="*/ 125 h 125"/>
              <a:gd name="T4" fmla="*/ 85 w 148"/>
              <a:gd name="T5" fmla="*/ 125 h 125"/>
              <a:gd name="T6" fmla="*/ 85 w 148"/>
              <a:gd name="T7" fmla="*/ 86 h 125"/>
              <a:gd name="T8" fmla="*/ 71 w 148"/>
              <a:gd name="T9" fmla="*/ 100 h 125"/>
              <a:gd name="T10" fmla="*/ 52 w 148"/>
              <a:gd name="T11" fmla="*/ 81 h 125"/>
              <a:gd name="T12" fmla="*/ 6 w 148"/>
              <a:gd name="T13" fmla="*/ 120 h 125"/>
              <a:gd name="T14" fmla="*/ 12 w 148"/>
              <a:gd name="T15" fmla="*/ 125 h 125"/>
              <a:gd name="T16" fmla="*/ 39 w 148"/>
              <a:gd name="T17" fmla="*/ 125 h 125"/>
              <a:gd name="T18" fmla="*/ 39 w 148"/>
              <a:gd name="T19" fmla="*/ 68 h 125"/>
              <a:gd name="T20" fmla="*/ 6 w 148"/>
              <a:gd name="T21" fmla="*/ 101 h 125"/>
              <a:gd name="T22" fmla="*/ 6 w 148"/>
              <a:gd name="T23" fmla="*/ 120 h 125"/>
              <a:gd name="T24" fmla="*/ 118 w 148"/>
              <a:gd name="T25" fmla="*/ 2 h 125"/>
              <a:gd name="T26" fmla="*/ 113 w 148"/>
              <a:gd name="T27" fmla="*/ 9 h 125"/>
              <a:gd name="T28" fmla="*/ 119 w 148"/>
              <a:gd name="T29" fmla="*/ 14 h 125"/>
              <a:gd name="T30" fmla="*/ 126 w 148"/>
              <a:gd name="T31" fmla="*/ 13 h 125"/>
              <a:gd name="T32" fmla="*/ 71 w 148"/>
              <a:gd name="T33" fmla="*/ 68 h 125"/>
              <a:gd name="T34" fmla="*/ 39 w 148"/>
              <a:gd name="T35" fmla="*/ 36 h 125"/>
              <a:gd name="T36" fmla="*/ 2 w 148"/>
              <a:gd name="T37" fmla="*/ 73 h 125"/>
              <a:gd name="T38" fmla="*/ 2 w 148"/>
              <a:gd name="T39" fmla="*/ 81 h 125"/>
              <a:gd name="T40" fmla="*/ 11 w 148"/>
              <a:gd name="T41" fmla="*/ 81 h 125"/>
              <a:gd name="T42" fmla="*/ 39 w 148"/>
              <a:gd name="T43" fmla="*/ 53 h 125"/>
              <a:gd name="T44" fmla="*/ 71 w 148"/>
              <a:gd name="T45" fmla="*/ 85 h 125"/>
              <a:gd name="T46" fmla="*/ 134 w 148"/>
              <a:gd name="T47" fmla="*/ 22 h 125"/>
              <a:gd name="T48" fmla="*/ 133 w 148"/>
              <a:gd name="T49" fmla="*/ 28 h 125"/>
              <a:gd name="T50" fmla="*/ 139 w 148"/>
              <a:gd name="T51" fmla="*/ 34 h 125"/>
              <a:gd name="T52" fmla="*/ 139 w 148"/>
              <a:gd name="T53" fmla="*/ 35 h 125"/>
              <a:gd name="T54" fmla="*/ 145 w 148"/>
              <a:gd name="T55" fmla="*/ 29 h 125"/>
              <a:gd name="T56" fmla="*/ 148 w 148"/>
              <a:gd name="T57" fmla="*/ 0 h 125"/>
              <a:gd name="T58" fmla="*/ 118 w 148"/>
              <a:gd name="T59" fmla="*/ 2 h 125"/>
              <a:gd name="T60" fmla="*/ 99 w 148"/>
              <a:gd name="T61" fmla="*/ 72 h 125"/>
              <a:gd name="T62" fmla="*/ 99 w 148"/>
              <a:gd name="T63" fmla="*/ 125 h 125"/>
              <a:gd name="T64" fmla="*/ 126 w 148"/>
              <a:gd name="T65" fmla="*/ 125 h 125"/>
              <a:gd name="T66" fmla="*/ 131 w 148"/>
              <a:gd name="T67" fmla="*/ 120 h 125"/>
              <a:gd name="T68" fmla="*/ 131 w 148"/>
              <a:gd name="T69" fmla="*/ 40 h 125"/>
              <a:gd name="T70" fmla="*/ 103 w 148"/>
              <a:gd name="T71" fmla="*/ 68 h 125"/>
              <a:gd name="T72" fmla="*/ 99 w 148"/>
              <a:gd name="T73" fmla="*/ 7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25">
                <a:moveTo>
                  <a:pt x="52" y="81"/>
                </a:moveTo>
                <a:cubicBezTo>
                  <a:pt x="52" y="125"/>
                  <a:pt x="52" y="125"/>
                  <a:pt x="52" y="125"/>
                </a:cubicBezTo>
                <a:cubicBezTo>
                  <a:pt x="85" y="125"/>
                  <a:pt x="85" y="125"/>
                  <a:pt x="85" y="125"/>
                </a:cubicBezTo>
                <a:cubicBezTo>
                  <a:pt x="85" y="86"/>
                  <a:pt x="85" y="86"/>
                  <a:pt x="85" y="86"/>
                </a:cubicBezTo>
                <a:cubicBezTo>
                  <a:pt x="71" y="100"/>
                  <a:pt x="71" y="100"/>
                  <a:pt x="71" y="100"/>
                </a:cubicBezTo>
                <a:lnTo>
                  <a:pt x="52" y="81"/>
                </a:lnTo>
                <a:close/>
                <a:moveTo>
                  <a:pt x="6" y="120"/>
                </a:moveTo>
                <a:cubicBezTo>
                  <a:pt x="6" y="123"/>
                  <a:pt x="9" y="125"/>
                  <a:pt x="12" y="125"/>
                </a:cubicBezTo>
                <a:cubicBezTo>
                  <a:pt x="39" y="125"/>
                  <a:pt x="39" y="125"/>
                  <a:pt x="39" y="125"/>
                </a:cubicBezTo>
                <a:cubicBezTo>
                  <a:pt x="39" y="68"/>
                  <a:pt x="39" y="68"/>
                  <a:pt x="39" y="68"/>
                </a:cubicBezTo>
                <a:cubicBezTo>
                  <a:pt x="6" y="101"/>
                  <a:pt x="6" y="101"/>
                  <a:pt x="6" y="101"/>
                </a:cubicBezTo>
                <a:lnTo>
                  <a:pt x="6" y="120"/>
                </a:lnTo>
                <a:close/>
                <a:moveTo>
                  <a:pt x="118" y="2"/>
                </a:moveTo>
                <a:cubicBezTo>
                  <a:pt x="115" y="3"/>
                  <a:pt x="113" y="5"/>
                  <a:pt x="113" y="9"/>
                </a:cubicBezTo>
                <a:cubicBezTo>
                  <a:pt x="113" y="12"/>
                  <a:pt x="116" y="14"/>
                  <a:pt x="119" y="14"/>
                </a:cubicBezTo>
                <a:cubicBezTo>
                  <a:pt x="126" y="13"/>
                  <a:pt x="126" y="13"/>
                  <a:pt x="126" y="13"/>
                </a:cubicBezTo>
                <a:cubicBezTo>
                  <a:pt x="71" y="68"/>
                  <a:pt x="71" y="68"/>
                  <a:pt x="71" y="68"/>
                </a:cubicBezTo>
                <a:cubicBezTo>
                  <a:pt x="39" y="36"/>
                  <a:pt x="39" y="36"/>
                  <a:pt x="39" y="36"/>
                </a:cubicBezTo>
                <a:cubicBezTo>
                  <a:pt x="2" y="73"/>
                  <a:pt x="2" y="73"/>
                  <a:pt x="2" y="73"/>
                </a:cubicBezTo>
                <a:cubicBezTo>
                  <a:pt x="0" y="75"/>
                  <a:pt x="0" y="79"/>
                  <a:pt x="2" y="81"/>
                </a:cubicBezTo>
                <a:cubicBezTo>
                  <a:pt x="4" y="84"/>
                  <a:pt x="8" y="84"/>
                  <a:pt x="11" y="81"/>
                </a:cubicBezTo>
                <a:cubicBezTo>
                  <a:pt x="39" y="53"/>
                  <a:pt x="39" y="53"/>
                  <a:pt x="39" y="53"/>
                </a:cubicBezTo>
                <a:cubicBezTo>
                  <a:pt x="71" y="85"/>
                  <a:pt x="71" y="85"/>
                  <a:pt x="71" y="85"/>
                </a:cubicBezTo>
                <a:cubicBezTo>
                  <a:pt x="134" y="22"/>
                  <a:pt x="134" y="22"/>
                  <a:pt x="134" y="22"/>
                </a:cubicBezTo>
                <a:cubicBezTo>
                  <a:pt x="133" y="28"/>
                  <a:pt x="133" y="28"/>
                  <a:pt x="133" y="28"/>
                </a:cubicBezTo>
                <a:cubicBezTo>
                  <a:pt x="133" y="31"/>
                  <a:pt x="136" y="34"/>
                  <a:pt x="139" y="34"/>
                </a:cubicBezTo>
                <a:cubicBezTo>
                  <a:pt x="139" y="35"/>
                  <a:pt x="139" y="35"/>
                  <a:pt x="139" y="35"/>
                </a:cubicBezTo>
                <a:cubicBezTo>
                  <a:pt x="142" y="35"/>
                  <a:pt x="145" y="32"/>
                  <a:pt x="145" y="29"/>
                </a:cubicBezTo>
                <a:cubicBezTo>
                  <a:pt x="148" y="0"/>
                  <a:pt x="148" y="0"/>
                  <a:pt x="148" y="0"/>
                </a:cubicBezTo>
                <a:lnTo>
                  <a:pt x="118" y="2"/>
                </a:lnTo>
                <a:close/>
                <a:moveTo>
                  <a:pt x="99" y="72"/>
                </a:moveTo>
                <a:cubicBezTo>
                  <a:pt x="99" y="125"/>
                  <a:pt x="99" y="125"/>
                  <a:pt x="99" y="125"/>
                </a:cubicBezTo>
                <a:cubicBezTo>
                  <a:pt x="126" y="125"/>
                  <a:pt x="126" y="125"/>
                  <a:pt x="126" y="125"/>
                </a:cubicBezTo>
                <a:cubicBezTo>
                  <a:pt x="129" y="125"/>
                  <a:pt x="131" y="123"/>
                  <a:pt x="131" y="120"/>
                </a:cubicBezTo>
                <a:cubicBezTo>
                  <a:pt x="131" y="40"/>
                  <a:pt x="131" y="40"/>
                  <a:pt x="131" y="40"/>
                </a:cubicBezTo>
                <a:cubicBezTo>
                  <a:pt x="103" y="68"/>
                  <a:pt x="103" y="68"/>
                  <a:pt x="103" y="68"/>
                </a:cubicBezTo>
                <a:lnTo>
                  <a:pt x="99" y="7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03" name="Rectangle 278"/>
          <p:cNvSpPr>
            <a:spLocks noChangeArrowheads="1"/>
          </p:cNvSpPr>
          <p:nvPr/>
        </p:nvSpPr>
        <p:spPr bwMode="auto">
          <a:xfrm>
            <a:off x="3806743" y="2034765"/>
            <a:ext cx="57150" cy="288925"/>
          </a:xfrm>
          <a:prstGeom prst="rect">
            <a:avLst/>
          </a:prstGeom>
          <a:solidFill>
            <a:schemeClr val="bg1"/>
          </a:solidFill>
          <a:ln>
            <a:noFill/>
          </a:ln>
        </p:spPr>
        <p:txBody>
          <a:bodyPr vert="horz" wrap="square" lIns="91440" tIns="45720" rIns="91440" bIns="45720" numCol="1" anchor="t" anchorCtr="0" compatLnSpc="1"/>
          <a:lstStyle/>
          <a:p>
            <a:endParaRPr lang="en-US"/>
          </a:p>
        </p:txBody>
      </p:sp>
      <p:sp>
        <p:nvSpPr>
          <p:cNvPr id="104" name="Rectangle 279"/>
          <p:cNvSpPr>
            <a:spLocks noChangeArrowheads="1"/>
          </p:cNvSpPr>
          <p:nvPr/>
        </p:nvSpPr>
        <p:spPr bwMode="auto">
          <a:xfrm>
            <a:off x="3690855" y="2149065"/>
            <a:ext cx="287338" cy="57150"/>
          </a:xfrm>
          <a:prstGeom prst="rect">
            <a:avLst/>
          </a:prstGeom>
          <a:solidFill>
            <a:schemeClr val="bg1"/>
          </a:solidFill>
          <a:ln>
            <a:noFill/>
          </a:ln>
        </p:spPr>
        <p:txBody>
          <a:bodyPr vert="horz" wrap="square" lIns="91440" tIns="45720" rIns="91440" bIns="45720" numCol="1" anchor="t" anchorCtr="0" compatLnSpc="1"/>
          <a:lstStyle/>
          <a:p>
            <a:endParaRPr lang="en-US"/>
          </a:p>
        </p:txBody>
      </p:sp>
      <p:sp>
        <p:nvSpPr>
          <p:cNvPr id="105" name="Rectangle 278"/>
          <p:cNvSpPr>
            <a:spLocks noChangeArrowheads="1"/>
          </p:cNvSpPr>
          <p:nvPr/>
        </p:nvSpPr>
        <p:spPr bwMode="auto">
          <a:xfrm>
            <a:off x="6089792" y="2034765"/>
            <a:ext cx="57150" cy="288925"/>
          </a:xfrm>
          <a:prstGeom prst="rect">
            <a:avLst/>
          </a:prstGeom>
          <a:solidFill>
            <a:schemeClr val="bg1"/>
          </a:solidFill>
          <a:ln>
            <a:noFill/>
          </a:ln>
        </p:spPr>
        <p:txBody>
          <a:bodyPr vert="horz" wrap="square" lIns="91440" tIns="45720" rIns="91440" bIns="45720" numCol="1" anchor="t" anchorCtr="0" compatLnSpc="1"/>
          <a:lstStyle/>
          <a:p>
            <a:endParaRPr lang="en-US"/>
          </a:p>
        </p:txBody>
      </p:sp>
      <p:sp>
        <p:nvSpPr>
          <p:cNvPr id="106" name="Rectangle 279"/>
          <p:cNvSpPr>
            <a:spLocks noChangeArrowheads="1"/>
          </p:cNvSpPr>
          <p:nvPr/>
        </p:nvSpPr>
        <p:spPr bwMode="auto">
          <a:xfrm>
            <a:off x="5973904" y="2149065"/>
            <a:ext cx="287338" cy="57150"/>
          </a:xfrm>
          <a:prstGeom prst="rect">
            <a:avLst/>
          </a:prstGeom>
          <a:solidFill>
            <a:schemeClr val="bg1"/>
          </a:solidFill>
          <a:ln>
            <a:noFill/>
          </a:ln>
        </p:spPr>
        <p:txBody>
          <a:bodyPr vert="horz" wrap="square" lIns="91440" tIns="45720" rIns="91440" bIns="45720" numCol="1" anchor="t" anchorCtr="0" compatLnSpc="1"/>
          <a:lstStyle/>
          <a:p>
            <a:endParaRPr lang="en-US"/>
          </a:p>
        </p:txBody>
      </p:sp>
      <p:sp>
        <p:nvSpPr>
          <p:cNvPr id="107" name="Rectangle 278"/>
          <p:cNvSpPr>
            <a:spLocks noChangeArrowheads="1"/>
          </p:cNvSpPr>
          <p:nvPr/>
        </p:nvSpPr>
        <p:spPr bwMode="auto">
          <a:xfrm>
            <a:off x="8372841" y="2034765"/>
            <a:ext cx="57150" cy="288925"/>
          </a:xfrm>
          <a:prstGeom prst="rect">
            <a:avLst/>
          </a:prstGeom>
          <a:solidFill>
            <a:schemeClr val="bg1"/>
          </a:solidFill>
          <a:ln>
            <a:noFill/>
          </a:ln>
        </p:spPr>
        <p:txBody>
          <a:bodyPr vert="horz" wrap="square" lIns="91440" tIns="45720" rIns="91440" bIns="45720" numCol="1" anchor="t" anchorCtr="0" compatLnSpc="1"/>
          <a:lstStyle/>
          <a:p>
            <a:endParaRPr lang="en-US"/>
          </a:p>
        </p:txBody>
      </p:sp>
      <p:sp>
        <p:nvSpPr>
          <p:cNvPr id="108" name="Rectangle 279"/>
          <p:cNvSpPr>
            <a:spLocks noChangeArrowheads="1"/>
          </p:cNvSpPr>
          <p:nvPr/>
        </p:nvSpPr>
        <p:spPr bwMode="auto">
          <a:xfrm>
            <a:off x="8256953" y="2149065"/>
            <a:ext cx="287338" cy="57150"/>
          </a:xfrm>
          <a:prstGeom prst="rect">
            <a:avLst/>
          </a:prstGeom>
          <a:solidFill>
            <a:schemeClr val="bg1"/>
          </a:solidFill>
          <a:ln>
            <a:noFill/>
          </a:ln>
        </p:spPr>
        <p:txBody>
          <a:bodyPr vert="horz" wrap="square" lIns="91440" tIns="45720" rIns="91440" bIns="45720" numCol="1" anchor="t" anchorCtr="0" compatLnSpc="1"/>
          <a:lstStyle/>
          <a:p>
            <a:endParaRPr lang="en-US"/>
          </a:p>
        </p:txBody>
      </p:sp>
      <p:cxnSp>
        <p:nvCxnSpPr>
          <p:cNvPr id="109" name="Straight Connector 11"/>
          <p:cNvCxnSpPr/>
          <p:nvPr/>
        </p:nvCxnSpPr>
        <p:spPr>
          <a:xfrm flipV="1">
            <a:off x="2668587" y="3213100"/>
            <a:ext cx="0" cy="502412"/>
          </a:xfrm>
          <a:prstGeom prst="line">
            <a:avLst/>
          </a:prstGeom>
          <a:solidFill>
            <a:srgbClr val="475174"/>
          </a:solidFill>
          <a:ln w="12700">
            <a:solidFill>
              <a:schemeClr val="tx1">
                <a:lumMod val="75000"/>
                <a:lumOff val="25000"/>
              </a:schemeClr>
            </a:solidFill>
            <a:headEnd type="stealth"/>
          </a:ln>
        </p:spPr>
      </p:cxnSp>
      <p:cxnSp>
        <p:nvCxnSpPr>
          <p:cNvPr id="110" name="Straight Connector 11"/>
          <p:cNvCxnSpPr/>
          <p:nvPr/>
        </p:nvCxnSpPr>
        <p:spPr>
          <a:xfrm flipV="1">
            <a:off x="4967287" y="3213100"/>
            <a:ext cx="0" cy="502412"/>
          </a:xfrm>
          <a:prstGeom prst="line">
            <a:avLst/>
          </a:prstGeom>
          <a:solidFill>
            <a:srgbClr val="475174"/>
          </a:solidFill>
          <a:ln w="12700">
            <a:solidFill>
              <a:schemeClr val="tx1">
                <a:lumMod val="75000"/>
                <a:lumOff val="25000"/>
              </a:schemeClr>
            </a:solidFill>
            <a:headEnd type="stealth"/>
          </a:ln>
        </p:spPr>
      </p:cxnSp>
      <p:cxnSp>
        <p:nvCxnSpPr>
          <p:cNvPr id="111" name="Straight Connector 11"/>
          <p:cNvCxnSpPr/>
          <p:nvPr/>
        </p:nvCxnSpPr>
        <p:spPr>
          <a:xfrm flipV="1">
            <a:off x="7253287" y="3213100"/>
            <a:ext cx="0" cy="502412"/>
          </a:xfrm>
          <a:prstGeom prst="line">
            <a:avLst/>
          </a:prstGeom>
          <a:solidFill>
            <a:srgbClr val="475174"/>
          </a:solidFill>
          <a:ln w="12700">
            <a:solidFill>
              <a:schemeClr val="tx1">
                <a:lumMod val="75000"/>
                <a:lumOff val="25000"/>
              </a:schemeClr>
            </a:solidFill>
            <a:headEnd type="stealth"/>
          </a:ln>
        </p:spPr>
      </p:cxnSp>
      <p:cxnSp>
        <p:nvCxnSpPr>
          <p:cNvPr id="112" name="Straight Connector 11"/>
          <p:cNvCxnSpPr/>
          <p:nvPr/>
        </p:nvCxnSpPr>
        <p:spPr>
          <a:xfrm flipV="1">
            <a:off x="9539287" y="3213100"/>
            <a:ext cx="0" cy="502412"/>
          </a:xfrm>
          <a:prstGeom prst="line">
            <a:avLst/>
          </a:prstGeom>
          <a:solidFill>
            <a:srgbClr val="475174"/>
          </a:solidFill>
          <a:ln w="12700">
            <a:solidFill>
              <a:schemeClr val="tx1">
                <a:lumMod val="75000"/>
                <a:lumOff val="25000"/>
              </a:schemeClr>
            </a:solidFill>
            <a:headEnd type="stealth"/>
          </a:ln>
        </p:spPr>
      </p:cxnSp>
      <p:sp>
        <p:nvSpPr>
          <p:cNvPr id="113" name="文本框 112"/>
          <p:cNvSpPr txBox="1"/>
          <p:nvPr/>
        </p:nvSpPr>
        <p:spPr>
          <a:xfrm>
            <a:off x="4532852" y="2572512"/>
            <a:ext cx="876300" cy="307777"/>
          </a:xfrm>
          <a:prstGeom prst="rect">
            <a:avLst/>
          </a:prstGeom>
          <a:noFill/>
        </p:spPr>
        <p:txBody>
          <a:bodyPr wrap="square" rtlCol="0">
            <a:spAutoFit/>
          </a:bodyPr>
          <a:lstStyle/>
          <a:p>
            <a:pPr algn="ctr"/>
            <a:r>
              <a:rPr lang="zh-CN" altLang="en-US" sz="1400" b="1" dirty="0">
                <a:solidFill>
                  <a:schemeClr val="bg1"/>
                </a:solidFill>
                <a:latin typeface="+mn-ea"/>
              </a:rPr>
              <a:t>关键词</a:t>
            </a:r>
          </a:p>
        </p:txBody>
      </p:sp>
      <p:sp>
        <p:nvSpPr>
          <p:cNvPr id="114" name="文本框 113"/>
          <p:cNvSpPr txBox="1"/>
          <p:nvPr/>
        </p:nvSpPr>
        <p:spPr>
          <a:xfrm>
            <a:off x="6813265" y="2572512"/>
            <a:ext cx="876300" cy="307777"/>
          </a:xfrm>
          <a:prstGeom prst="rect">
            <a:avLst/>
          </a:prstGeom>
          <a:noFill/>
        </p:spPr>
        <p:txBody>
          <a:bodyPr wrap="square" rtlCol="0">
            <a:spAutoFit/>
          </a:bodyPr>
          <a:lstStyle/>
          <a:p>
            <a:pPr algn="ctr"/>
            <a:r>
              <a:rPr lang="zh-CN" altLang="en-US" sz="1400" b="1" dirty="0">
                <a:solidFill>
                  <a:schemeClr val="bg1"/>
                </a:solidFill>
                <a:latin typeface="+mn-ea"/>
              </a:rPr>
              <a:t>关键词</a:t>
            </a:r>
          </a:p>
        </p:txBody>
      </p:sp>
      <p:sp>
        <p:nvSpPr>
          <p:cNvPr id="115" name="文本框 114"/>
          <p:cNvSpPr txBox="1"/>
          <p:nvPr/>
        </p:nvSpPr>
        <p:spPr>
          <a:xfrm>
            <a:off x="9101137" y="2572512"/>
            <a:ext cx="876300" cy="307777"/>
          </a:xfrm>
          <a:prstGeom prst="rect">
            <a:avLst/>
          </a:prstGeom>
          <a:noFill/>
        </p:spPr>
        <p:txBody>
          <a:bodyPr wrap="square" rtlCol="0">
            <a:spAutoFit/>
          </a:bodyPr>
          <a:lstStyle/>
          <a:p>
            <a:pPr algn="ctr"/>
            <a:r>
              <a:rPr lang="zh-CN" altLang="en-US" sz="1400" b="1" dirty="0">
                <a:solidFill>
                  <a:schemeClr val="bg1"/>
                </a:solidFill>
                <a:latin typeface="+mn-ea"/>
              </a:rPr>
              <a:t>关键词</a:t>
            </a:r>
          </a:p>
        </p:txBody>
      </p:sp>
      <p:grpSp>
        <p:nvGrpSpPr>
          <p:cNvPr id="7" name="组合 6">
            <a:extLst>
              <a:ext uri="{FF2B5EF4-FFF2-40B4-BE49-F238E27FC236}">
                <a16:creationId xmlns:a16="http://schemas.microsoft.com/office/drawing/2014/main" id="{C8C4535F-41F7-5C35-CB4F-922BA715D9B5}"/>
              </a:ext>
            </a:extLst>
          </p:cNvPr>
          <p:cNvGrpSpPr/>
          <p:nvPr/>
        </p:nvGrpSpPr>
        <p:grpSpPr>
          <a:xfrm>
            <a:off x="1701972" y="3905711"/>
            <a:ext cx="1933230" cy="1047355"/>
            <a:chOff x="791099" y="1906534"/>
            <a:chExt cx="1933230" cy="1047355"/>
          </a:xfrm>
        </p:grpSpPr>
        <p:sp>
          <p:nvSpPr>
            <p:cNvPr id="8" name="文本框 7">
              <a:extLst>
                <a:ext uri="{FF2B5EF4-FFF2-40B4-BE49-F238E27FC236}">
                  <a16:creationId xmlns:a16="http://schemas.microsoft.com/office/drawing/2014/main" id="{6E8CCFB1-3429-34F5-0A15-C30D73C30472}"/>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9" name="文本框 8">
              <a:extLst>
                <a:ext uri="{FF2B5EF4-FFF2-40B4-BE49-F238E27FC236}">
                  <a16:creationId xmlns:a16="http://schemas.microsoft.com/office/drawing/2014/main" id="{D612155F-9178-4124-6A7E-F52B930DE656}"/>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10" name="组合 9">
            <a:extLst>
              <a:ext uri="{FF2B5EF4-FFF2-40B4-BE49-F238E27FC236}">
                <a16:creationId xmlns:a16="http://schemas.microsoft.com/office/drawing/2014/main" id="{654B8A66-5292-3FD9-0AD5-8E32A572EF9A}"/>
              </a:ext>
            </a:extLst>
          </p:cNvPr>
          <p:cNvGrpSpPr/>
          <p:nvPr/>
        </p:nvGrpSpPr>
        <p:grpSpPr>
          <a:xfrm>
            <a:off x="4000672" y="3905711"/>
            <a:ext cx="1933230" cy="1047355"/>
            <a:chOff x="791099" y="1906534"/>
            <a:chExt cx="1933230" cy="1047355"/>
          </a:xfrm>
        </p:grpSpPr>
        <p:sp>
          <p:nvSpPr>
            <p:cNvPr id="11" name="文本框 10">
              <a:extLst>
                <a:ext uri="{FF2B5EF4-FFF2-40B4-BE49-F238E27FC236}">
                  <a16:creationId xmlns:a16="http://schemas.microsoft.com/office/drawing/2014/main" id="{9868DD45-F5E9-BBCF-9A54-355EF01DFCB8}"/>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2" name="文本框 11">
              <a:extLst>
                <a:ext uri="{FF2B5EF4-FFF2-40B4-BE49-F238E27FC236}">
                  <a16:creationId xmlns:a16="http://schemas.microsoft.com/office/drawing/2014/main" id="{03C87497-BEC5-410A-F265-DF5250561235}"/>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13" name="组合 12">
            <a:extLst>
              <a:ext uri="{FF2B5EF4-FFF2-40B4-BE49-F238E27FC236}">
                <a16:creationId xmlns:a16="http://schemas.microsoft.com/office/drawing/2014/main" id="{D3E2D94A-0311-2088-844F-4753CF086B0C}"/>
              </a:ext>
            </a:extLst>
          </p:cNvPr>
          <p:cNvGrpSpPr/>
          <p:nvPr/>
        </p:nvGrpSpPr>
        <p:grpSpPr>
          <a:xfrm>
            <a:off x="6299372" y="3905711"/>
            <a:ext cx="1933230" cy="1047355"/>
            <a:chOff x="791099" y="1906534"/>
            <a:chExt cx="1933230" cy="1047355"/>
          </a:xfrm>
        </p:grpSpPr>
        <p:sp>
          <p:nvSpPr>
            <p:cNvPr id="14" name="文本框 13">
              <a:extLst>
                <a:ext uri="{FF2B5EF4-FFF2-40B4-BE49-F238E27FC236}">
                  <a16:creationId xmlns:a16="http://schemas.microsoft.com/office/drawing/2014/main" id="{6124E8FA-F383-37F5-0FFE-CEC947695A87}"/>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5" name="文本框 14">
              <a:extLst>
                <a:ext uri="{FF2B5EF4-FFF2-40B4-BE49-F238E27FC236}">
                  <a16:creationId xmlns:a16="http://schemas.microsoft.com/office/drawing/2014/main" id="{0C9D9267-936E-F2DE-BE41-09C05742D180}"/>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16" name="组合 15">
            <a:extLst>
              <a:ext uri="{FF2B5EF4-FFF2-40B4-BE49-F238E27FC236}">
                <a16:creationId xmlns:a16="http://schemas.microsoft.com/office/drawing/2014/main" id="{A507EDF2-6A3C-C428-8AC6-02095BC600AC}"/>
              </a:ext>
            </a:extLst>
          </p:cNvPr>
          <p:cNvGrpSpPr/>
          <p:nvPr/>
        </p:nvGrpSpPr>
        <p:grpSpPr>
          <a:xfrm>
            <a:off x="8598072" y="3905711"/>
            <a:ext cx="1933230" cy="1047355"/>
            <a:chOff x="791099" y="1906534"/>
            <a:chExt cx="1933230" cy="1047355"/>
          </a:xfrm>
        </p:grpSpPr>
        <p:sp>
          <p:nvSpPr>
            <p:cNvPr id="17" name="文本框 16">
              <a:extLst>
                <a:ext uri="{FF2B5EF4-FFF2-40B4-BE49-F238E27FC236}">
                  <a16:creationId xmlns:a16="http://schemas.microsoft.com/office/drawing/2014/main" id="{6778E259-E60B-24F8-849D-8F8898EB09B5}"/>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8" name="文本框 17">
              <a:extLst>
                <a:ext uri="{FF2B5EF4-FFF2-40B4-BE49-F238E27FC236}">
                  <a16:creationId xmlns:a16="http://schemas.microsoft.com/office/drawing/2014/main" id="{62E44D39-B484-14F0-DA5A-D9E7117BDCAE}"/>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spTree>
    <p:extLst>
      <p:ext uri="{BB962C8B-B14F-4D97-AF65-F5344CB8AC3E}">
        <p14:creationId xmlns:p14="http://schemas.microsoft.com/office/powerpoint/2010/main" val="24741758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65D1AF5-14E9-87C2-B673-26779FD21D90}"/>
              </a:ext>
            </a:extLst>
          </p:cNvPr>
          <p:cNvGrpSpPr/>
          <p:nvPr/>
        </p:nvGrpSpPr>
        <p:grpSpPr>
          <a:xfrm>
            <a:off x="0" y="0"/>
            <a:ext cx="3838874" cy="554098"/>
            <a:chOff x="0" y="0"/>
            <a:chExt cx="3838874" cy="554098"/>
          </a:xfrm>
        </p:grpSpPr>
        <p:sp>
          <p:nvSpPr>
            <p:cNvPr id="3" name="任意多边形: 形状 2">
              <a:extLst>
                <a:ext uri="{FF2B5EF4-FFF2-40B4-BE49-F238E27FC236}">
                  <a16:creationId xmlns:a16="http://schemas.microsoft.com/office/drawing/2014/main" id="{4B1DF88F-E806-E4FD-DCA9-EC6E5C6F6E9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a16="http://schemas.microsoft.com/office/drawing/2014/main" id="{9B4CDB21-5052-46C4-7A99-432C5CB65C6D}"/>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 name="文本框 4">
              <a:extLst>
                <a:ext uri="{FF2B5EF4-FFF2-40B4-BE49-F238E27FC236}">
                  <a16:creationId xmlns:a16="http://schemas.microsoft.com/office/drawing/2014/main" id="{6226B175-5446-36B0-8543-84163E153312}"/>
                </a:ext>
              </a:extLst>
            </p:cNvPr>
            <p:cNvSpPr txBox="1"/>
            <p:nvPr/>
          </p:nvSpPr>
          <p:spPr>
            <a:xfrm>
              <a:off x="96273" y="30878"/>
              <a:ext cx="654346"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04</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6" name="文本框 5">
              <a:extLst>
                <a:ext uri="{FF2B5EF4-FFF2-40B4-BE49-F238E27FC236}">
                  <a16:creationId xmlns:a16="http://schemas.microsoft.com/office/drawing/2014/main" id="{91C9BF80-454F-2A8A-6C46-8D86FF11964A}"/>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grpSp>
        <p:nvGrpSpPr>
          <p:cNvPr id="21" name="组合 20">
            <a:extLst>
              <a:ext uri="{FF2B5EF4-FFF2-40B4-BE49-F238E27FC236}">
                <a16:creationId xmlns:a16="http://schemas.microsoft.com/office/drawing/2014/main" id="{81776B30-16ED-AB27-A6C7-030CC3B407E0}"/>
              </a:ext>
            </a:extLst>
          </p:cNvPr>
          <p:cNvGrpSpPr/>
          <p:nvPr/>
        </p:nvGrpSpPr>
        <p:grpSpPr>
          <a:xfrm>
            <a:off x="852337" y="1255720"/>
            <a:ext cx="2346325" cy="3762594"/>
            <a:chOff x="803275" y="1342806"/>
            <a:chExt cx="2346325" cy="3762594"/>
          </a:xfrm>
        </p:grpSpPr>
        <p:grpSp>
          <p:nvGrpSpPr>
            <p:cNvPr id="12" name="组合 11">
              <a:extLst>
                <a:ext uri="{FF2B5EF4-FFF2-40B4-BE49-F238E27FC236}">
                  <a16:creationId xmlns:a16="http://schemas.microsoft.com/office/drawing/2014/main" id="{9C07D5F0-E0FA-3BE1-D3E9-4F6525E8E212}"/>
                </a:ext>
              </a:extLst>
            </p:cNvPr>
            <p:cNvGrpSpPr/>
            <p:nvPr/>
          </p:nvGrpSpPr>
          <p:grpSpPr>
            <a:xfrm>
              <a:off x="803275" y="1342806"/>
              <a:ext cx="2346325" cy="3762594"/>
              <a:chOff x="803275" y="1342806"/>
              <a:chExt cx="2671434" cy="3838794"/>
            </a:xfrm>
          </p:grpSpPr>
          <p:sp>
            <p:nvSpPr>
              <p:cNvPr id="11" name="矩形: 圆角 10">
                <a:extLst>
                  <a:ext uri="{FF2B5EF4-FFF2-40B4-BE49-F238E27FC236}">
                    <a16:creationId xmlns:a16="http://schemas.microsoft.com/office/drawing/2014/main" id="{3F081E1E-8BD6-D39C-F945-2FCB96BE55E3}"/>
                  </a:ext>
                </a:extLst>
              </p:cNvPr>
              <p:cNvSpPr/>
              <p:nvPr/>
            </p:nvSpPr>
            <p:spPr>
              <a:xfrm>
                <a:off x="803275" y="1876257"/>
                <a:ext cx="2671434" cy="3305343"/>
              </a:xfrm>
              <a:prstGeom prst="roundRect">
                <a:avLst>
                  <a:gd name="adj" fmla="val 4754"/>
                </a:avLst>
              </a:prstGeom>
              <a:solidFill>
                <a:srgbClr val="D9DDE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4B16342C-9FD5-4158-2369-10B5612E68E2}"/>
                  </a:ext>
                </a:extLst>
              </p:cNvPr>
              <p:cNvSpPr/>
              <p:nvPr/>
            </p:nvSpPr>
            <p:spPr>
              <a:xfrm>
                <a:off x="803275" y="1342806"/>
                <a:ext cx="2671434" cy="698551"/>
              </a:xfrm>
              <a:custGeom>
                <a:avLst/>
                <a:gdLst>
                  <a:gd name="connsiteX0" fmla="*/ 0 w 6126949"/>
                  <a:gd name="connsiteY0" fmla="*/ 0 h 1602131"/>
                  <a:gd name="connsiteX1" fmla="*/ 3324407 w 6126949"/>
                  <a:gd name="connsiteY1" fmla="*/ 0 h 1602131"/>
                  <a:gd name="connsiteX2" fmla="*/ 3679914 w 6126949"/>
                  <a:gd name="connsiteY2" fmla="*/ 0 h 1602131"/>
                  <a:gd name="connsiteX3" fmla="*/ 3846585 w 6126949"/>
                  <a:gd name="connsiteY3" fmla="*/ 0 h 1602131"/>
                  <a:gd name="connsiteX4" fmla="*/ 4097583 w 6126949"/>
                  <a:gd name="connsiteY4" fmla="*/ 0 h 1602131"/>
                  <a:gd name="connsiteX5" fmla="*/ 4453090 w 6126949"/>
                  <a:gd name="connsiteY5" fmla="*/ 0 h 1602131"/>
                  <a:gd name="connsiteX6" fmla="*/ 4619761 w 6126949"/>
                  <a:gd name="connsiteY6" fmla="*/ 0 h 1602131"/>
                  <a:gd name="connsiteX7" fmla="*/ 6126949 w 6126949"/>
                  <a:gd name="connsiteY7" fmla="*/ 1507190 h 1602131"/>
                  <a:gd name="connsiteX8" fmla="*/ 6122155 w 6126949"/>
                  <a:gd name="connsiteY8" fmla="*/ 1602131 h 1602131"/>
                  <a:gd name="connsiteX9" fmla="*/ 5348979 w 6126949"/>
                  <a:gd name="connsiteY9" fmla="*/ 1602131 h 1602131"/>
                  <a:gd name="connsiteX10" fmla="*/ 4453090 w 6126949"/>
                  <a:gd name="connsiteY10" fmla="*/ 1602131 h 1602131"/>
                  <a:gd name="connsiteX11" fmla="*/ 4097583 w 6126949"/>
                  <a:gd name="connsiteY11" fmla="*/ 1602131 h 1602131"/>
                  <a:gd name="connsiteX12" fmla="*/ 3679914 w 6126949"/>
                  <a:gd name="connsiteY12" fmla="*/ 1602131 h 1602131"/>
                  <a:gd name="connsiteX13" fmla="*/ 3324407 w 6126949"/>
                  <a:gd name="connsiteY13" fmla="*/ 1602131 h 1602131"/>
                  <a:gd name="connsiteX14" fmla="*/ 0 w 6126949"/>
                  <a:gd name="connsiteY14" fmla="*/ 1602131 h 160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26949" h="1602131">
                    <a:moveTo>
                      <a:pt x="0" y="0"/>
                    </a:moveTo>
                    <a:lnTo>
                      <a:pt x="3324407" y="0"/>
                    </a:lnTo>
                    <a:lnTo>
                      <a:pt x="3679914" y="0"/>
                    </a:lnTo>
                    <a:lnTo>
                      <a:pt x="3846585" y="0"/>
                    </a:lnTo>
                    <a:lnTo>
                      <a:pt x="4097583" y="0"/>
                    </a:lnTo>
                    <a:lnTo>
                      <a:pt x="4453090" y="0"/>
                    </a:lnTo>
                    <a:lnTo>
                      <a:pt x="4619761" y="0"/>
                    </a:lnTo>
                    <a:cubicBezTo>
                      <a:pt x="5452158" y="0"/>
                      <a:pt x="6126949" y="674793"/>
                      <a:pt x="6126949" y="1507190"/>
                    </a:cubicBezTo>
                    <a:lnTo>
                      <a:pt x="6122155" y="1602131"/>
                    </a:lnTo>
                    <a:lnTo>
                      <a:pt x="5348979" y="1602131"/>
                    </a:lnTo>
                    <a:lnTo>
                      <a:pt x="4453090" y="1602131"/>
                    </a:lnTo>
                    <a:lnTo>
                      <a:pt x="4097583" y="1602131"/>
                    </a:lnTo>
                    <a:lnTo>
                      <a:pt x="3679914" y="1602131"/>
                    </a:lnTo>
                    <a:lnTo>
                      <a:pt x="3324407" y="1602131"/>
                    </a:lnTo>
                    <a:lnTo>
                      <a:pt x="0" y="1602131"/>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6" name="组合 15">
              <a:extLst>
                <a:ext uri="{FF2B5EF4-FFF2-40B4-BE49-F238E27FC236}">
                  <a16:creationId xmlns:a16="http://schemas.microsoft.com/office/drawing/2014/main" id="{477D8A99-463E-901E-355A-C2D4315CB1D0}"/>
                </a:ext>
              </a:extLst>
            </p:cNvPr>
            <p:cNvGrpSpPr/>
            <p:nvPr/>
          </p:nvGrpSpPr>
          <p:grpSpPr>
            <a:xfrm>
              <a:off x="1009822" y="1515871"/>
              <a:ext cx="1933230" cy="2787187"/>
              <a:chOff x="791099" y="1873728"/>
              <a:chExt cx="1933230" cy="2787187"/>
            </a:xfrm>
          </p:grpSpPr>
          <p:sp>
            <p:nvSpPr>
              <p:cNvPr id="17" name="文本框 16">
                <a:extLst>
                  <a:ext uri="{FF2B5EF4-FFF2-40B4-BE49-F238E27FC236}">
                    <a16:creationId xmlns:a16="http://schemas.microsoft.com/office/drawing/2014/main" id="{9419E75C-8538-E418-4E30-061B851D3FAF}"/>
                  </a:ext>
                </a:extLst>
              </p:cNvPr>
              <p:cNvSpPr txBox="1"/>
              <p:nvPr/>
            </p:nvSpPr>
            <p:spPr>
              <a:xfrm>
                <a:off x="791099" y="2813111"/>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8" name="文本框 17">
                <a:extLst>
                  <a:ext uri="{FF2B5EF4-FFF2-40B4-BE49-F238E27FC236}">
                    <a16:creationId xmlns:a16="http://schemas.microsoft.com/office/drawing/2014/main" id="{4FB19001-25CA-1D8F-D244-95A763FDE11D}"/>
                  </a:ext>
                </a:extLst>
              </p:cNvPr>
              <p:cNvSpPr txBox="1"/>
              <p:nvPr/>
            </p:nvSpPr>
            <p:spPr>
              <a:xfrm>
                <a:off x="1025983" y="1873728"/>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sp>
            <p:nvSpPr>
              <p:cNvPr id="19" name="文本框 18">
                <a:extLst>
                  <a:ext uri="{FF2B5EF4-FFF2-40B4-BE49-F238E27FC236}">
                    <a16:creationId xmlns:a16="http://schemas.microsoft.com/office/drawing/2014/main" id="{03947DDA-4A25-EC80-57A7-7B8B5183BFF6}"/>
                  </a:ext>
                </a:extLst>
              </p:cNvPr>
              <p:cNvSpPr txBox="1"/>
              <p:nvPr/>
            </p:nvSpPr>
            <p:spPr>
              <a:xfrm>
                <a:off x="791099" y="3897629"/>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grpSp>
        <p:sp>
          <p:nvSpPr>
            <p:cNvPr id="20" name="book-with-bookmark_73480">
              <a:extLst>
                <a:ext uri="{FF2B5EF4-FFF2-40B4-BE49-F238E27FC236}">
                  <a16:creationId xmlns:a16="http://schemas.microsoft.com/office/drawing/2014/main" id="{66565DCE-E0CE-160F-7EA4-A8BBD4BA74DE}"/>
                </a:ext>
              </a:extLst>
            </p:cNvPr>
            <p:cNvSpPr/>
            <p:nvPr/>
          </p:nvSpPr>
          <p:spPr>
            <a:xfrm>
              <a:off x="1070806" y="1544436"/>
              <a:ext cx="173900" cy="235106"/>
            </a:xfrm>
            <a:custGeom>
              <a:avLst/>
              <a:gdLst>
                <a:gd name="T0" fmla="*/ 1780 w 1846"/>
                <a:gd name="T1" fmla="*/ 337 h 2500"/>
                <a:gd name="T2" fmla="*/ 1706 w 1846"/>
                <a:gd name="T3" fmla="*/ 337 h 2500"/>
                <a:gd name="T4" fmla="*/ 1706 w 1846"/>
                <a:gd name="T5" fmla="*/ 133 h 2500"/>
                <a:gd name="T6" fmla="*/ 1780 w 1846"/>
                <a:gd name="T7" fmla="*/ 133 h 2500"/>
                <a:gd name="T8" fmla="*/ 1846 w 1846"/>
                <a:gd name="T9" fmla="*/ 67 h 2500"/>
                <a:gd name="T10" fmla="*/ 1780 w 1846"/>
                <a:gd name="T11" fmla="*/ 0 h 2500"/>
                <a:gd name="T12" fmla="*/ 66 w 1846"/>
                <a:gd name="T13" fmla="*/ 0 h 2500"/>
                <a:gd name="T14" fmla="*/ 0 w 1846"/>
                <a:gd name="T15" fmla="*/ 67 h 2500"/>
                <a:gd name="T16" fmla="*/ 0 w 1846"/>
                <a:gd name="T17" fmla="*/ 403 h 2500"/>
                <a:gd name="T18" fmla="*/ 0 w 1846"/>
                <a:gd name="T19" fmla="*/ 407 h 2500"/>
                <a:gd name="T20" fmla="*/ 0 w 1846"/>
                <a:gd name="T21" fmla="*/ 2433 h 2500"/>
                <a:gd name="T22" fmla="*/ 66 w 1846"/>
                <a:gd name="T23" fmla="*/ 2500 h 2500"/>
                <a:gd name="T24" fmla="*/ 1780 w 1846"/>
                <a:gd name="T25" fmla="*/ 2500 h 2500"/>
                <a:gd name="T26" fmla="*/ 1846 w 1846"/>
                <a:gd name="T27" fmla="*/ 2433 h 2500"/>
                <a:gd name="T28" fmla="*/ 1846 w 1846"/>
                <a:gd name="T29" fmla="*/ 403 h 2500"/>
                <a:gd name="T30" fmla="*/ 1780 w 1846"/>
                <a:gd name="T31" fmla="*/ 337 h 2500"/>
                <a:gd name="T32" fmla="*/ 1573 w 1846"/>
                <a:gd name="T33" fmla="*/ 337 h 2500"/>
                <a:gd name="T34" fmla="*/ 800 w 1846"/>
                <a:gd name="T35" fmla="*/ 337 h 2500"/>
                <a:gd name="T36" fmla="*/ 800 w 1846"/>
                <a:gd name="T37" fmla="*/ 893 h 2500"/>
                <a:gd name="T38" fmla="*/ 759 w 1846"/>
                <a:gd name="T39" fmla="*/ 955 h 2500"/>
                <a:gd name="T40" fmla="*/ 733 w 1846"/>
                <a:gd name="T41" fmla="*/ 960 h 2500"/>
                <a:gd name="T42" fmla="*/ 686 w 1846"/>
                <a:gd name="T43" fmla="*/ 940 h 2500"/>
                <a:gd name="T44" fmla="*/ 586 w 1846"/>
                <a:gd name="T45" fmla="*/ 841 h 2500"/>
                <a:gd name="T46" fmla="*/ 487 w 1846"/>
                <a:gd name="T47" fmla="*/ 940 h 2500"/>
                <a:gd name="T48" fmla="*/ 414 w 1846"/>
                <a:gd name="T49" fmla="*/ 955 h 2500"/>
                <a:gd name="T50" fmla="*/ 373 w 1846"/>
                <a:gd name="T51" fmla="*/ 893 h 2500"/>
                <a:gd name="T52" fmla="*/ 373 w 1846"/>
                <a:gd name="T53" fmla="*/ 337 h 2500"/>
                <a:gd name="T54" fmla="*/ 133 w 1846"/>
                <a:gd name="T55" fmla="*/ 337 h 2500"/>
                <a:gd name="T56" fmla="*/ 133 w 1846"/>
                <a:gd name="T57" fmla="*/ 133 h 2500"/>
                <a:gd name="T58" fmla="*/ 1573 w 1846"/>
                <a:gd name="T59" fmla="*/ 133 h 2500"/>
                <a:gd name="T60" fmla="*/ 1573 w 1846"/>
                <a:gd name="T61" fmla="*/ 337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46" h="2500">
                  <a:moveTo>
                    <a:pt x="1780" y="337"/>
                  </a:moveTo>
                  <a:lnTo>
                    <a:pt x="1706" y="337"/>
                  </a:lnTo>
                  <a:lnTo>
                    <a:pt x="1706" y="133"/>
                  </a:lnTo>
                  <a:lnTo>
                    <a:pt x="1780" y="133"/>
                  </a:lnTo>
                  <a:cubicBezTo>
                    <a:pt x="1816" y="133"/>
                    <a:pt x="1846" y="103"/>
                    <a:pt x="1846" y="67"/>
                  </a:cubicBezTo>
                  <a:cubicBezTo>
                    <a:pt x="1846" y="30"/>
                    <a:pt x="1816" y="0"/>
                    <a:pt x="1780" y="0"/>
                  </a:cubicBezTo>
                  <a:lnTo>
                    <a:pt x="66" y="0"/>
                  </a:lnTo>
                  <a:cubicBezTo>
                    <a:pt x="30" y="0"/>
                    <a:pt x="0" y="30"/>
                    <a:pt x="0" y="67"/>
                  </a:cubicBezTo>
                  <a:lnTo>
                    <a:pt x="0" y="403"/>
                  </a:lnTo>
                  <a:lnTo>
                    <a:pt x="0" y="407"/>
                  </a:lnTo>
                  <a:lnTo>
                    <a:pt x="0" y="2433"/>
                  </a:lnTo>
                  <a:cubicBezTo>
                    <a:pt x="0" y="2470"/>
                    <a:pt x="30" y="2500"/>
                    <a:pt x="66" y="2500"/>
                  </a:cubicBezTo>
                  <a:lnTo>
                    <a:pt x="1780" y="2500"/>
                  </a:lnTo>
                  <a:cubicBezTo>
                    <a:pt x="1816" y="2500"/>
                    <a:pt x="1846" y="2470"/>
                    <a:pt x="1846" y="2433"/>
                  </a:cubicBezTo>
                  <a:lnTo>
                    <a:pt x="1846" y="403"/>
                  </a:lnTo>
                  <a:cubicBezTo>
                    <a:pt x="1846" y="367"/>
                    <a:pt x="1816" y="337"/>
                    <a:pt x="1780" y="337"/>
                  </a:cubicBezTo>
                  <a:close/>
                  <a:moveTo>
                    <a:pt x="1573" y="337"/>
                  </a:moveTo>
                  <a:lnTo>
                    <a:pt x="800" y="337"/>
                  </a:lnTo>
                  <a:lnTo>
                    <a:pt x="800" y="893"/>
                  </a:lnTo>
                  <a:cubicBezTo>
                    <a:pt x="800" y="920"/>
                    <a:pt x="783" y="945"/>
                    <a:pt x="759" y="955"/>
                  </a:cubicBezTo>
                  <a:cubicBezTo>
                    <a:pt x="750" y="958"/>
                    <a:pt x="742" y="960"/>
                    <a:pt x="733" y="960"/>
                  </a:cubicBezTo>
                  <a:cubicBezTo>
                    <a:pt x="716" y="960"/>
                    <a:pt x="699" y="953"/>
                    <a:pt x="686" y="940"/>
                  </a:cubicBezTo>
                  <a:lnTo>
                    <a:pt x="586" y="841"/>
                  </a:lnTo>
                  <a:lnTo>
                    <a:pt x="487" y="940"/>
                  </a:lnTo>
                  <a:cubicBezTo>
                    <a:pt x="468" y="960"/>
                    <a:pt x="439" y="965"/>
                    <a:pt x="414" y="955"/>
                  </a:cubicBezTo>
                  <a:cubicBezTo>
                    <a:pt x="389" y="945"/>
                    <a:pt x="373" y="920"/>
                    <a:pt x="373" y="893"/>
                  </a:cubicBezTo>
                  <a:lnTo>
                    <a:pt x="373" y="337"/>
                  </a:lnTo>
                  <a:lnTo>
                    <a:pt x="133" y="337"/>
                  </a:lnTo>
                  <a:lnTo>
                    <a:pt x="133" y="133"/>
                  </a:lnTo>
                  <a:lnTo>
                    <a:pt x="1573" y="133"/>
                  </a:lnTo>
                  <a:lnTo>
                    <a:pt x="1573" y="3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组合 21">
            <a:extLst>
              <a:ext uri="{FF2B5EF4-FFF2-40B4-BE49-F238E27FC236}">
                <a16:creationId xmlns:a16="http://schemas.microsoft.com/office/drawing/2014/main" id="{5AB9629A-2F1A-39EA-2699-E363F71C5A10}"/>
              </a:ext>
            </a:extLst>
          </p:cNvPr>
          <p:cNvGrpSpPr/>
          <p:nvPr/>
        </p:nvGrpSpPr>
        <p:grpSpPr>
          <a:xfrm>
            <a:off x="3569658" y="1255720"/>
            <a:ext cx="2346325" cy="3762594"/>
            <a:chOff x="803275" y="1342806"/>
            <a:chExt cx="2346325" cy="3762594"/>
          </a:xfrm>
        </p:grpSpPr>
        <p:grpSp>
          <p:nvGrpSpPr>
            <p:cNvPr id="23" name="组合 22">
              <a:extLst>
                <a:ext uri="{FF2B5EF4-FFF2-40B4-BE49-F238E27FC236}">
                  <a16:creationId xmlns:a16="http://schemas.microsoft.com/office/drawing/2014/main" id="{A034F89B-2CE2-2FD7-5E24-174125EB9944}"/>
                </a:ext>
              </a:extLst>
            </p:cNvPr>
            <p:cNvGrpSpPr/>
            <p:nvPr/>
          </p:nvGrpSpPr>
          <p:grpSpPr>
            <a:xfrm>
              <a:off x="803275" y="1342806"/>
              <a:ext cx="2346325" cy="3762594"/>
              <a:chOff x="803275" y="1342806"/>
              <a:chExt cx="2671434" cy="3838794"/>
            </a:xfrm>
          </p:grpSpPr>
          <p:sp>
            <p:nvSpPr>
              <p:cNvPr id="29" name="矩形: 圆角 28">
                <a:extLst>
                  <a:ext uri="{FF2B5EF4-FFF2-40B4-BE49-F238E27FC236}">
                    <a16:creationId xmlns:a16="http://schemas.microsoft.com/office/drawing/2014/main" id="{2757E68A-67CB-2E18-7A05-5F5B9ACB31EB}"/>
                  </a:ext>
                </a:extLst>
              </p:cNvPr>
              <p:cNvSpPr/>
              <p:nvPr/>
            </p:nvSpPr>
            <p:spPr>
              <a:xfrm>
                <a:off x="803275" y="1876257"/>
                <a:ext cx="2671434" cy="3305343"/>
              </a:xfrm>
              <a:prstGeom prst="roundRect">
                <a:avLst>
                  <a:gd name="adj" fmla="val 4754"/>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5D22CEFA-9FCF-9C57-23C3-D91F84598B4E}"/>
                  </a:ext>
                </a:extLst>
              </p:cNvPr>
              <p:cNvSpPr/>
              <p:nvPr/>
            </p:nvSpPr>
            <p:spPr>
              <a:xfrm>
                <a:off x="803275" y="1342806"/>
                <a:ext cx="2671434" cy="698551"/>
              </a:xfrm>
              <a:custGeom>
                <a:avLst/>
                <a:gdLst>
                  <a:gd name="connsiteX0" fmla="*/ 0 w 6126949"/>
                  <a:gd name="connsiteY0" fmla="*/ 0 h 1602131"/>
                  <a:gd name="connsiteX1" fmla="*/ 3324407 w 6126949"/>
                  <a:gd name="connsiteY1" fmla="*/ 0 h 1602131"/>
                  <a:gd name="connsiteX2" fmla="*/ 3679914 w 6126949"/>
                  <a:gd name="connsiteY2" fmla="*/ 0 h 1602131"/>
                  <a:gd name="connsiteX3" fmla="*/ 3846585 w 6126949"/>
                  <a:gd name="connsiteY3" fmla="*/ 0 h 1602131"/>
                  <a:gd name="connsiteX4" fmla="*/ 4097583 w 6126949"/>
                  <a:gd name="connsiteY4" fmla="*/ 0 h 1602131"/>
                  <a:gd name="connsiteX5" fmla="*/ 4453090 w 6126949"/>
                  <a:gd name="connsiteY5" fmla="*/ 0 h 1602131"/>
                  <a:gd name="connsiteX6" fmla="*/ 4619761 w 6126949"/>
                  <a:gd name="connsiteY6" fmla="*/ 0 h 1602131"/>
                  <a:gd name="connsiteX7" fmla="*/ 6126949 w 6126949"/>
                  <a:gd name="connsiteY7" fmla="*/ 1507190 h 1602131"/>
                  <a:gd name="connsiteX8" fmla="*/ 6122155 w 6126949"/>
                  <a:gd name="connsiteY8" fmla="*/ 1602131 h 1602131"/>
                  <a:gd name="connsiteX9" fmla="*/ 5348979 w 6126949"/>
                  <a:gd name="connsiteY9" fmla="*/ 1602131 h 1602131"/>
                  <a:gd name="connsiteX10" fmla="*/ 4453090 w 6126949"/>
                  <a:gd name="connsiteY10" fmla="*/ 1602131 h 1602131"/>
                  <a:gd name="connsiteX11" fmla="*/ 4097583 w 6126949"/>
                  <a:gd name="connsiteY11" fmla="*/ 1602131 h 1602131"/>
                  <a:gd name="connsiteX12" fmla="*/ 3679914 w 6126949"/>
                  <a:gd name="connsiteY12" fmla="*/ 1602131 h 1602131"/>
                  <a:gd name="connsiteX13" fmla="*/ 3324407 w 6126949"/>
                  <a:gd name="connsiteY13" fmla="*/ 1602131 h 1602131"/>
                  <a:gd name="connsiteX14" fmla="*/ 0 w 6126949"/>
                  <a:gd name="connsiteY14" fmla="*/ 1602131 h 160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26949" h="1602131">
                    <a:moveTo>
                      <a:pt x="0" y="0"/>
                    </a:moveTo>
                    <a:lnTo>
                      <a:pt x="3324407" y="0"/>
                    </a:lnTo>
                    <a:lnTo>
                      <a:pt x="3679914" y="0"/>
                    </a:lnTo>
                    <a:lnTo>
                      <a:pt x="3846585" y="0"/>
                    </a:lnTo>
                    <a:lnTo>
                      <a:pt x="4097583" y="0"/>
                    </a:lnTo>
                    <a:lnTo>
                      <a:pt x="4453090" y="0"/>
                    </a:lnTo>
                    <a:lnTo>
                      <a:pt x="4619761" y="0"/>
                    </a:lnTo>
                    <a:cubicBezTo>
                      <a:pt x="5452158" y="0"/>
                      <a:pt x="6126949" y="674793"/>
                      <a:pt x="6126949" y="1507190"/>
                    </a:cubicBezTo>
                    <a:lnTo>
                      <a:pt x="6122155" y="1602131"/>
                    </a:lnTo>
                    <a:lnTo>
                      <a:pt x="5348979" y="1602131"/>
                    </a:lnTo>
                    <a:lnTo>
                      <a:pt x="4453090" y="1602131"/>
                    </a:lnTo>
                    <a:lnTo>
                      <a:pt x="4097583" y="1602131"/>
                    </a:lnTo>
                    <a:lnTo>
                      <a:pt x="3679914" y="1602131"/>
                    </a:lnTo>
                    <a:lnTo>
                      <a:pt x="3324407" y="1602131"/>
                    </a:lnTo>
                    <a:lnTo>
                      <a:pt x="0" y="1602131"/>
                    </a:lnTo>
                    <a:close/>
                  </a:path>
                </a:pathLst>
              </a:custGeom>
              <a:solidFill>
                <a:srgbClr val="B0B6C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24" name="组合 23">
              <a:extLst>
                <a:ext uri="{FF2B5EF4-FFF2-40B4-BE49-F238E27FC236}">
                  <a16:creationId xmlns:a16="http://schemas.microsoft.com/office/drawing/2014/main" id="{67B7C0ED-8410-7561-504E-8B563BABEF11}"/>
                </a:ext>
              </a:extLst>
            </p:cNvPr>
            <p:cNvGrpSpPr/>
            <p:nvPr/>
          </p:nvGrpSpPr>
          <p:grpSpPr>
            <a:xfrm>
              <a:off x="1009822" y="1515871"/>
              <a:ext cx="1933230" cy="2787187"/>
              <a:chOff x="791099" y="1873728"/>
              <a:chExt cx="1933230" cy="2787187"/>
            </a:xfrm>
          </p:grpSpPr>
          <p:sp>
            <p:nvSpPr>
              <p:cNvPr id="26" name="文本框 25">
                <a:extLst>
                  <a:ext uri="{FF2B5EF4-FFF2-40B4-BE49-F238E27FC236}">
                    <a16:creationId xmlns:a16="http://schemas.microsoft.com/office/drawing/2014/main" id="{FC7F81B7-551A-562C-1CF0-D07FD0AACD61}"/>
                  </a:ext>
                </a:extLst>
              </p:cNvPr>
              <p:cNvSpPr txBox="1"/>
              <p:nvPr/>
            </p:nvSpPr>
            <p:spPr>
              <a:xfrm>
                <a:off x="791099" y="2813111"/>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7" name="文本框 26">
                <a:extLst>
                  <a:ext uri="{FF2B5EF4-FFF2-40B4-BE49-F238E27FC236}">
                    <a16:creationId xmlns:a16="http://schemas.microsoft.com/office/drawing/2014/main" id="{EBBE7FCA-84F7-4B65-EEF5-C3BBD171003D}"/>
                  </a:ext>
                </a:extLst>
              </p:cNvPr>
              <p:cNvSpPr txBox="1"/>
              <p:nvPr/>
            </p:nvSpPr>
            <p:spPr>
              <a:xfrm>
                <a:off x="1025983" y="1873728"/>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sp>
            <p:nvSpPr>
              <p:cNvPr id="28" name="文本框 27">
                <a:extLst>
                  <a:ext uri="{FF2B5EF4-FFF2-40B4-BE49-F238E27FC236}">
                    <a16:creationId xmlns:a16="http://schemas.microsoft.com/office/drawing/2014/main" id="{81683018-0D29-A83E-1D69-F9658CDF9819}"/>
                  </a:ext>
                </a:extLst>
              </p:cNvPr>
              <p:cNvSpPr txBox="1"/>
              <p:nvPr/>
            </p:nvSpPr>
            <p:spPr>
              <a:xfrm>
                <a:off x="791099" y="3897629"/>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grpSp>
        <p:sp>
          <p:nvSpPr>
            <p:cNvPr id="25" name="book-with-bookmark_73480" descr="D:\51PPT模板网\51pptmoban.com\图片.jpg">
              <a:extLst>
                <a:ext uri="{FF2B5EF4-FFF2-40B4-BE49-F238E27FC236}">
                  <a16:creationId xmlns:a16="http://schemas.microsoft.com/office/drawing/2014/main" id="{B0EA5095-9FC6-64E3-E765-A373AF5C5023}"/>
                </a:ext>
              </a:extLst>
            </p:cNvPr>
            <p:cNvSpPr/>
            <p:nvPr/>
          </p:nvSpPr>
          <p:spPr>
            <a:xfrm>
              <a:off x="1070806" y="1544436"/>
              <a:ext cx="173900" cy="235106"/>
            </a:xfrm>
            <a:custGeom>
              <a:avLst/>
              <a:gdLst>
                <a:gd name="T0" fmla="*/ 1780 w 1846"/>
                <a:gd name="T1" fmla="*/ 337 h 2500"/>
                <a:gd name="T2" fmla="*/ 1706 w 1846"/>
                <a:gd name="T3" fmla="*/ 337 h 2500"/>
                <a:gd name="T4" fmla="*/ 1706 w 1846"/>
                <a:gd name="T5" fmla="*/ 133 h 2500"/>
                <a:gd name="T6" fmla="*/ 1780 w 1846"/>
                <a:gd name="T7" fmla="*/ 133 h 2500"/>
                <a:gd name="T8" fmla="*/ 1846 w 1846"/>
                <a:gd name="T9" fmla="*/ 67 h 2500"/>
                <a:gd name="T10" fmla="*/ 1780 w 1846"/>
                <a:gd name="T11" fmla="*/ 0 h 2500"/>
                <a:gd name="T12" fmla="*/ 66 w 1846"/>
                <a:gd name="T13" fmla="*/ 0 h 2500"/>
                <a:gd name="T14" fmla="*/ 0 w 1846"/>
                <a:gd name="T15" fmla="*/ 67 h 2500"/>
                <a:gd name="T16" fmla="*/ 0 w 1846"/>
                <a:gd name="T17" fmla="*/ 403 h 2500"/>
                <a:gd name="T18" fmla="*/ 0 w 1846"/>
                <a:gd name="T19" fmla="*/ 407 h 2500"/>
                <a:gd name="T20" fmla="*/ 0 w 1846"/>
                <a:gd name="T21" fmla="*/ 2433 h 2500"/>
                <a:gd name="T22" fmla="*/ 66 w 1846"/>
                <a:gd name="T23" fmla="*/ 2500 h 2500"/>
                <a:gd name="T24" fmla="*/ 1780 w 1846"/>
                <a:gd name="T25" fmla="*/ 2500 h 2500"/>
                <a:gd name="T26" fmla="*/ 1846 w 1846"/>
                <a:gd name="T27" fmla="*/ 2433 h 2500"/>
                <a:gd name="T28" fmla="*/ 1846 w 1846"/>
                <a:gd name="T29" fmla="*/ 403 h 2500"/>
                <a:gd name="T30" fmla="*/ 1780 w 1846"/>
                <a:gd name="T31" fmla="*/ 337 h 2500"/>
                <a:gd name="T32" fmla="*/ 1573 w 1846"/>
                <a:gd name="T33" fmla="*/ 337 h 2500"/>
                <a:gd name="T34" fmla="*/ 800 w 1846"/>
                <a:gd name="T35" fmla="*/ 337 h 2500"/>
                <a:gd name="T36" fmla="*/ 800 w 1846"/>
                <a:gd name="T37" fmla="*/ 893 h 2500"/>
                <a:gd name="T38" fmla="*/ 759 w 1846"/>
                <a:gd name="T39" fmla="*/ 955 h 2500"/>
                <a:gd name="T40" fmla="*/ 733 w 1846"/>
                <a:gd name="T41" fmla="*/ 960 h 2500"/>
                <a:gd name="T42" fmla="*/ 686 w 1846"/>
                <a:gd name="T43" fmla="*/ 940 h 2500"/>
                <a:gd name="T44" fmla="*/ 586 w 1846"/>
                <a:gd name="T45" fmla="*/ 841 h 2500"/>
                <a:gd name="T46" fmla="*/ 487 w 1846"/>
                <a:gd name="T47" fmla="*/ 940 h 2500"/>
                <a:gd name="T48" fmla="*/ 414 w 1846"/>
                <a:gd name="T49" fmla="*/ 955 h 2500"/>
                <a:gd name="T50" fmla="*/ 373 w 1846"/>
                <a:gd name="T51" fmla="*/ 893 h 2500"/>
                <a:gd name="T52" fmla="*/ 373 w 1846"/>
                <a:gd name="T53" fmla="*/ 337 h 2500"/>
                <a:gd name="T54" fmla="*/ 133 w 1846"/>
                <a:gd name="T55" fmla="*/ 337 h 2500"/>
                <a:gd name="T56" fmla="*/ 133 w 1846"/>
                <a:gd name="T57" fmla="*/ 133 h 2500"/>
                <a:gd name="T58" fmla="*/ 1573 w 1846"/>
                <a:gd name="T59" fmla="*/ 133 h 2500"/>
                <a:gd name="T60" fmla="*/ 1573 w 1846"/>
                <a:gd name="T61" fmla="*/ 337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46" h="2500">
                  <a:moveTo>
                    <a:pt x="1780" y="337"/>
                  </a:moveTo>
                  <a:lnTo>
                    <a:pt x="1706" y="337"/>
                  </a:lnTo>
                  <a:lnTo>
                    <a:pt x="1706" y="133"/>
                  </a:lnTo>
                  <a:lnTo>
                    <a:pt x="1780" y="133"/>
                  </a:lnTo>
                  <a:cubicBezTo>
                    <a:pt x="1816" y="133"/>
                    <a:pt x="1846" y="103"/>
                    <a:pt x="1846" y="67"/>
                  </a:cubicBezTo>
                  <a:cubicBezTo>
                    <a:pt x="1846" y="30"/>
                    <a:pt x="1816" y="0"/>
                    <a:pt x="1780" y="0"/>
                  </a:cubicBezTo>
                  <a:lnTo>
                    <a:pt x="66" y="0"/>
                  </a:lnTo>
                  <a:cubicBezTo>
                    <a:pt x="30" y="0"/>
                    <a:pt x="0" y="30"/>
                    <a:pt x="0" y="67"/>
                  </a:cubicBezTo>
                  <a:lnTo>
                    <a:pt x="0" y="403"/>
                  </a:lnTo>
                  <a:lnTo>
                    <a:pt x="0" y="407"/>
                  </a:lnTo>
                  <a:lnTo>
                    <a:pt x="0" y="2433"/>
                  </a:lnTo>
                  <a:cubicBezTo>
                    <a:pt x="0" y="2470"/>
                    <a:pt x="30" y="2500"/>
                    <a:pt x="66" y="2500"/>
                  </a:cubicBezTo>
                  <a:lnTo>
                    <a:pt x="1780" y="2500"/>
                  </a:lnTo>
                  <a:cubicBezTo>
                    <a:pt x="1816" y="2500"/>
                    <a:pt x="1846" y="2470"/>
                    <a:pt x="1846" y="2433"/>
                  </a:cubicBezTo>
                  <a:lnTo>
                    <a:pt x="1846" y="403"/>
                  </a:lnTo>
                  <a:cubicBezTo>
                    <a:pt x="1846" y="367"/>
                    <a:pt x="1816" y="337"/>
                    <a:pt x="1780" y="337"/>
                  </a:cubicBezTo>
                  <a:close/>
                  <a:moveTo>
                    <a:pt x="1573" y="337"/>
                  </a:moveTo>
                  <a:lnTo>
                    <a:pt x="800" y="337"/>
                  </a:lnTo>
                  <a:lnTo>
                    <a:pt x="800" y="893"/>
                  </a:lnTo>
                  <a:cubicBezTo>
                    <a:pt x="800" y="920"/>
                    <a:pt x="783" y="945"/>
                    <a:pt x="759" y="955"/>
                  </a:cubicBezTo>
                  <a:cubicBezTo>
                    <a:pt x="750" y="958"/>
                    <a:pt x="742" y="960"/>
                    <a:pt x="733" y="960"/>
                  </a:cubicBezTo>
                  <a:cubicBezTo>
                    <a:pt x="716" y="960"/>
                    <a:pt x="699" y="953"/>
                    <a:pt x="686" y="940"/>
                  </a:cubicBezTo>
                  <a:lnTo>
                    <a:pt x="586" y="841"/>
                  </a:lnTo>
                  <a:lnTo>
                    <a:pt x="487" y="940"/>
                  </a:lnTo>
                  <a:cubicBezTo>
                    <a:pt x="468" y="960"/>
                    <a:pt x="439" y="965"/>
                    <a:pt x="414" y="955"/>
                  </a:cubicBezTo>
                  <a:cubicBezTo>
                    <a:pt x="389" y="945"/>
                    <a:pt x="373" y="920"/>
                    <a:pt x="373" y="893"/>
                  </a:cubicBezTo>
                  <a:lnTo>
                    <a:pt x="373" y="337"/>
                  </a:lnTo>
                  <a:lnTo>
                    <a:pt x="133" y="337"/>
                  </a:lnTo>
                  <a:lnTo>
                    <a:pt x="133" y="133"/>
                  </a:lnTo>
                  <a:lnTo>
                    <a:pt x="1573" y="133"/>
                  </a:lnTo>
                  <a:lnTo>
                    <a:pt x="1573" y="3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组合 30">
            <a:extLst>
              <a:ext uri="{FF2B5EF4-FFF2-40B4-BE49-F238E27FC236}">
                <a16:creationId xmlns:a16="http://schemas.microsoft.com/office/drawing/2014/main" id="{30AB3C30-86E9-9193-2DD1-75E42E6ADD28}"/>
              </a:ext>
            </a:extLst>
          </p:cNvPr>
          <p:cNvGrpSpPr/>
          <p:nvPr/>
        </p:nvGrpSpPr>
        <p:grpSpPr>
          <a:xfrm>
            <a:off x="6286979" y="1255720"/>
            <a:ext cx="2346325" cy="3762594"/>
            <a:chOff x="803275" y="1342806"/>
            <a:chExt cx="2346325" cy="3762594"/>
          </a:xfrm>
        </p:grpSpPr>
        <p:grpSp>
          <p:nvGrpSpPr>
            <p:cNvPr id="32" name="组合 31">
              <a:extLst>
                <a:ext uri="{FF2B5EF4-FFF2-40B4-BE49-F238E27FC236}">
                  <a16:creationId xmlns:a16="http://schemas.microsoft.com/office/drawing/2014/main" id="{87DB7EB1-18AE-B4E2-6C62-7563359E7923}"/>
                </a:ext>
              </a:extLst>
            </p:cNvPr>
            <p:cNvGrpSpPr/>
            <p:nvPr/>
          </p:nvGrpSpPr>
          <p:grpSpPr>
            <a:xfrm>
              <a:off x="803275" y="1342806"/>
              <a:ext cx="2346325" cy="3762594"/>
              <a:chOff x="803275" y="1342806"/>
              <a:chExt cx="2671434" cy="3838794"/>
            </a:xfrm>
          </p:grpSpPr>
          <p:sp>
            <p:nvSpPr>
              <p:cNvPr id="38" name="矩形: 圆角 37">
                <a:extLst>
                  <a:ext uri="{FF2B5EF4-FFF2-40B4-BE49-F238E27FC236}">
                    <a16:creationId xmlns:a16="http://schemas.microsoft.com/office/drawing/2014/main" id="{B71101CE-D483-7B5F-4CF7-73A4C6FB5E8F}"/>
                  </a:ext>
                </a:extLst>
              </p:cNvPr>
              <p:cNvSpPr/>
              <p:nvPr/>
            </p:nvSpPr>
            <p:spPr>
              <a:xfrm>
                <a:off x="803275" y="1876257"/>
                <a:ext cx="2671434" cy="3305343"/>
              </a:xfrm>
              <a:prstGeom prst="roundRect">
                <a:avLst>
                  <a:gd name="adj" fmla="val 4754"/>
                </a:avLst>
              </a:prstGeom>
              <a:solidFill>
                <a:srgbClr val="D9DDE8"/>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C0506A34-B2F5-BCA2-A5DF-738922D9CFC8}"/>
                  </a:ext>
                </a:extLst>
              </p:cNvPr>
              <p:cNvSpPr/>
              <p:nvPr/>
            </p:nvSpPr>
            <p:spPr>
              <a:xfrm>
                <a:off x="803275" y="1342806"/>
                <a:ext cx="2671434" cy="698551"/>
              </a:xfrm>
              <a:custGeom>
                <a:avLst/>
                <a:gdLst>
                  <a:gd name="connsiteX0" fmla="*/ 0 w 6126949"/>
                  <a:gd name="connsiteY0" fmla="*/ 0 h 1602131"/>
                  <a:gd name="connsiteX1" fmla="*/ 3324407 w 6126949"/>
                  <a:gd name="connsiteY1" fmla="*/ 0 h 1602131"/>
                  <a:gd name="connsiteX2" fmla="*/ 3679914 w 6126949"/>
                  <a:gd name="connsiteY2" fmla="*/ 0 h 1602131"/>
                  <a:gd name="connsiteX3" fmla="*/ 3846585 w 6126949"/>
                  <a:gd name="connsiteY3" fmla="*/ 0 h 1602131"/>
                  <a:gd name="connsiteX4" fmla="*/ 4097583 w 6126949"/>
                  <a:gd name="connsiteY4" fmla="*/ 0 h 1602131"/>
                  <a:gd name="connsiteX5" fmla="*/ 4453090 w 6126949"/>
                  <a:gd name="connsiteY5" fmla="*/ 0 h 1602131"/>
                  <a:gd name="connsiteX6" fmla="*/ 4619761 w 6126949"/>
                  <a:gd name="connsiteY6" fmla="*/ 0 h 1602131"/>
                  <a:gd name="connsiteX7" fmla="*/ 6126949 w 6126949"/>
                  <a:gd name="connsiteY7" fmla="*/ 1507190 h 1602131"/>
                  <a:gd name="connsiteX8" fmla="*/ 6122155 w 6126949"/>
                  <a:gd name="connsiteY8" fmla="*/ 1602131 h 1602131"/>
                  <a:gd name="connsiteX9" fmla="*/ 5348979 w 6126949"/>
                  <a:gd name="connsiteY9" fmla="*/ 1602131 h 1602131"/>
                  <a:gd name="connsiteX10" fmla="*/ 4453090 w 6126949"/>
                  <a:gd name="connsiteY10" fmla="*/ 1602131 h 1602131"/>
                  <a:gd name="connsiteX11" fmla="*/ 4097583 w 6126949"/>
                  <a:gd name="connsiteY11" fmla="*/ 1602131 h 1602131"/>
                  <a:gd name="connsiteX12" fmla="*/ 3679914 w 6126949"/>
                  <a:gd name="connsiteY12" fmla="*/ 1602131 h 1602131"/>
                  <a:gd name="connsiteX13" fmla="*/ 3324407 w 6126949"/>
                  <a:gd name="connsiteY13" fmla="*/ 1602131 h 1602131"/>
                  <a:gd name="connsiteX14" fmla="*/ 0 w 6126949"/>
                  <a:gd name="connsiteY14" fmla="*/ 1602131 h 160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26949" h="1602131">
                    <a:moveTo>
                      <a:pt x="0" y="0"/>
                    </a:moveTo>
                    <a:lnTo>
                      <a:pt x="3324407" y="0"/>
                    </a:lnTo>
                    <a:lnTo>
                      <a:pt x="3679914" y="0"/>
                    </a:lnTo>
                    <a:lnTo>
                      <a:pt x="3846585" y="0"/>
                    </a:lnTo>
                    <a:lnTo>
                      <a:pt x="4097583" y="0"/>
                    </a:lnTo>
                    <a:lnTo>
                      <a:pt x="4453090" y="0"/>
                    </a:lnTo>
                    <a:lnTo>
                      <a:pt x="4619761" y="0"/>
                    </a:lnTo>
                    <a:cubicBezTo>
                      <a:pt x="5452158" y="0"/>
                      <a:pt x="6126949" y="674793"/>
                      <a:pt x="6126949" y="1507190"/>
                    </a:cubicBezTo>
                    <a:lnTo>
                      <a:pt x="6122155" y="1602131"/>
                    </a:lnTo>
                    <a:lnTo>
                      <a:pt x="5348979" y="1602131"/>
                    </a:lnTo>
                    <a:lnTo>
                      <a:pt x="4453090" y="1602131"/>
                    </a:lnTo>
                    <a:lnTo>
                      <a:pt x="4097583" y="1602131"/>
                    </a:lnTo>
                    <a:lnTo>
                      <a:pt x="3679914" y="1602131"/>
                    </a:lnTo>
                    <a:lnTo>
                      <a:pt x="3324407" y="1602131"/>
                    </a:lnTo>
                    <a:lnTo>
                      <a:pt x="0" y="1602131"/>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33" name="组合 32">
              <a:extLst>
                <a:ext uri="{FF2B5EF4-FFF2-40B4-BE49-F238E27FC236}">
                  <a16:creationId xmlns:a16="http://schemas.microsoft.com/office/drawing/2014/main" id="{6A62027E-6A15-99BE-4EF5-88BAB15D3F3A}"/>
                </a:ext>
              </a:extLst>
            </p:cNvPr>
            <p:cNvGrpSpPr/>
            <p:nvPr/>
          </p:nvGrpSpPr>
          <p:grpSpPr>
            <a:xfrm>
              <a:off x="1009822" y="1515871"/>
              <a:ext cx="1933230" cy="2787187"/>
              <a:chOff x="791099" y="1873728"/>
              <a:chExt cx="1933230" cy="2787187"/>
            </a:xfrm>
          </p:grpSpPr>
          <p:sp>
            <p:nvSpPr>
              <p:cNvPr id="35" name="文本框 34">
                <a:extLst>
                  <a:ext uri="{FF2B5EF4-FFF2-40B4-BE49-F238E27FC236}">
                    <a16:creationId xmlns:a16="http://schemas.microsoft.com/office/drawing/2014/main" id="{CD244402-DF76-886C-CCFE-621A51F406EB}"/>
                  </a:ext>
                </a:extLst>
              </p:cNvPr>
              <p:cNvSpPr txBox="1"/>
              <p:nvPr/>
            </p:nvSpPr>
            <p:spPr>
              <a:xfrm>
                <a:off x="791099" y="2813111"/>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6" name="文本框 35">
                <a:extLst>
                  <a:ext uri="{FF2B5EF4-FFF2-40B4-BE49-F238E27FC236}">
                    <a16:creationId xmlns:a16="http://schemas.microsoft.com/office/drawing/2014/main" id="{1FF6D79A-5557-6CA2-5743-2B1CBE5A091F}"/>
                  </a:ext>
                </a:extLst>
              </p:cNvPr>
              <p:cNvSpPr txBox="1"/>
              <p:nvPr/>
            </p:nvSpPr>
            <p:spPr>
              <a:xfrm>
                <a:off x="1025983" y="1873728"/>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sp>
            <p:nvSpPr>
              <p:cNvPr id="37" name="文本框 36">
                <a:extLst>
                  <a:ext uri="{FF2B5EF4-FFF2-40B4-BE49-F238E27FC236}">
                    <a16:creationId xmlns:a16="http://schemas.microsoft.com/office/drawing/2014/main" id="{6942F08E-A2CF-EBBF-DBA8-6CDDAC54602B}"/>
                  </a:ext>
                </a:extLst>
              </p:cNvPr>
              <p:cNvSpPr txBox="1"/>
              <p:nvPr/>
            </p:nvSpPr>
            <p:spPr>
              <a:xfrm>
                <a:off x="791099" y="3897629"/>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grpSp>
        <p:sp>
          <p:nvSpPr>
            <p:cNvPr id="34" name="book-with-bookmark_73480">
              <a:extLst>
                <a:ext uri="{FF2B5EF4-FFF2-40B4-BE49-F238E27FC236}">
                  <a16:creationId xmlns:a16="http://schemas.microsoft.com/office/drawing/2014/main" id="{2D9968A4-F4B2-13E4-3A4E-7620F4C228C4}"/>
                </a:ext>
              </a:extLst>
            </p:cNvPr>
            <p:cNvSpPr/>
            <p:nvPr/>
          </p:nvSpPr>
          <p:spPr>
            <a:xfrm>
              <a:off x="1070806" y="1544436"/>
              <a:ext cx="173900" cy="235106"/>
            </a:xfrm>
            <a:custGeom>
              <a:avLst/>
              <a:gdLst>
                <a:gd name="T0" fmla="*/ 1780 w 1846"/>
                <a:gd name="T1" fmla="*/ 337 h 2500"/>
                <a:gd name="T2" fmla="*/ 1706 w 1846"/>
                <a:gd name="T3" fmla="*/ 337 h 2500"/>
                <a:gd name="T4" fmla="*/ 1706 w 1846"/>
                <a:gd name="T5" fmla="*/ 133 h 2500"/>
                <a:gd name="T6" fmla="*/ 1780 w 1846"/>
                <a:gd name="T7" fmla="*/ 133 h 2500"/>
                <a:gd name="T8" fmla="*/ 1846 w 1846"/>
                <a:gd name="T9" fmla="*/ 67 h 2500"/>
                <a:gd name="T10" fmla="*/ 1780 w 1846"/>
                <a:gd name="T11" fmla="*/ 0 h 2500"/>
                <a:gd name="T12" fmla="*/ 66 w 1846"/>
                <a:gd name="T13" fmla="*/ 0 h 2500"/>
                <a:gd name="T14" fmla="*/ 0 w 1846"/>
                <a:gd name="T15" fmla="*/ 67 h 2500"/>
                <a:gd name="T16" fmla="*/ 0 w 1846"/>
                <a:gd name="T17" fmla="*/ 403 h 2500"/>
                <a:gd name="T18" fmla="*/ 0 w 1846"/>
                <a:gd name="T19" fmla="*/ 407 h 2500"/>
                <a:gd name="T20" fmla="*/ 0 w 1846"/>
                <a:gd name="T21" fmla="*/ 2433 h 2500"/>
                <a:gd name="T22" fmla="*/ 66 w 1846"/>
                <a:gd name="T23" fmla="*/ 2500 h 2500"/>
                <a:gd name="T24" fmla="*/ 1780 w 1846"/>
                <a:gd name="T25" fmla="*/ 2500 h 2500"/>
                <a:gd name="T26" fmla="*/ 1846 w 1846"/>
                <a:gd name="T27" fmla="*/ 2433 h 2500"/>
                <a:gd name="T28" fmla="*/ 1846 w 1846"/>
                <a:gd name="T29" fmla="*/ 403 h 2500"/>
                <a:gd name="T30" fmla="*/ 1780 w 1846"/>
                <a:gd name="T31" fmla="*/ 337 h 2500"/>
                <a:gd name="T32" fmla="*/ 1573 w 1846"/>
                <a:gd name="T33" fmla="*/ 337 h 2500"/>
                <a:gd name="T34" fmla="*/ 800 w 1846"/>
                <a:gd name="T35" fmla="*/ 337 h 2500"/>
                <a:gd name="T36" fmla="*/ 800 w 1846"/>
                <a:gd name="T37" fmla="*/ 893 h 2500"/>
                <a:gd name="T38" fmla="*/ 759 w 1846"/>
                <a:gd name="T39" fmla="*/ 955 h 2500"/>
                <a:gd name="T40" fmla="*/ 733 w 1846"/>
                <a:gd name="T41" fmla="*/ 960 h 2500"/>
                <a:gd name="T42" fmla="*/ 686 w 1846"/>
                <a:gd name="T43" fmla="*/ 940 h 2500"/>
                <a:gd name="T44" fmla="*/ 586 w 1846"/>
                <a:gd name="T45" fmla="*/ 841 h 2500"/>
                <a:gd name="T46" fmla="*/ 487 w 1846"/>
                <a:gd name="T47" fmla="*/ 940 h 2500"/>
                <a:gd name="T48" fmla="*/ 414 w 1846"/>
                <a:gd name="T49" fmla="*/ 955 h 2500"/>
                <a:gd name="T50" fmla="*/ 373 w 1846"/>
                <a:gd name="T51" fmla="*/ 893 h 2500"/>
                <a:gd name="T52" fmla="*/ 373 w 1846"/>
                <a:gd name="T53" fmla="*/ 337 h 2500"/>
                <a:gd name="T54" fmla="*/ 133 w 1846"/>
                <a:gd name="T55" fmla="*/ 337 h 2500"/>
                <a:gd name="T56" fmla="*/ 133 w 1846"/>
                <a:gd name="T57" fmla="*/ 133 h 2500"/>
                <a:gd name="T58" fmla="*/ 1573 w 1846"/>
                <a:gd name="T59" fmla="*/ 133 h 2500"/>
                <a:gd name="T60" fmla="*/ 1573 w 1846"/>
                <a:gd name="T61" fmla="*/ 337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46" h="2500">
                  <a:moveTo>
                    <a:pt x="1780" y="337"/>
                  </a:moveTo>
                  <a:lnTo>
                    <a:pt x="1706" y="337"/>
                  </a:lnTo>
                  <a:lnTo>
                    <a:pt x="1706" y="133"/>
                  </a:lnTo>
                  <a:lnTo>
                    <a:pt x="1780" y="133"/>
                  </a:lnTo>
                  <a:cubicBezTo>
                    <a:pt x="1816" y="133"/>
                    <a:pt x="1846" y="103"/>
                    <a:pt x="1846" y="67"/>
                  </a:cubicBezTo>
                  <a:cubicBezTo>
                    <a:pt x="1846" y="30"/>
                    <a:pt x="1816" y="0"/>
                    <a:pt x="1780" y="0"/>
                  </a:cubicBezTo>
                  <a:lnTo>
                    <a:pt x="66" y="0"/>
                  </a:lnTo>
                  <a:cubicBezTo>
                    <a:pt x="30" y="0"/>
                    <a:pt x="0" y="30"/>
                    <a:pt x="0" y="67"/>
                  </a:cubicBezTo>
                  <a:lnTo>
                    <a:pt x="0" y="403"/>
                  </a:lnTo>
                  <a:lnTo>
                    <a:pt x="0" y="407"/>
                  </a:lnTo>
                  <a:lnTo>
                    <a:pt x="0" y="2433"/>
                  </a:lnTo>
                  <a:cubicBezTo>
                    <a:pt x="0" y="2470"/>
                    <a:pt x="30" y="2500"/>
                    <a:pt x="66" y="2500"/>
                  </a:cubicBezTo>
                  <a:lnTo>
                    <a:pt x="1780" y="2500"/>
                  </a:lnTo>
                  <a:cubicBezTo>
                    <a:pt x="1816" y="2500"/>
                    <a:pt x="1846" y="2470"/>
                    <a:pt x="1846" y="2433"/>
                  </a:cubicBezTo>
                  <a:lnTo>
                    <a:pt x="1846" y="403"/>
                  </a:lnTo>
                  <a:cubicBezTo>
                    <a:pt x="1846" y="367"/>
                    <a:pt x="1816" y="337"/>
                    <a:pt x="1780" y="337"/>
                  </a:cubicBezTo>
                  <a:close/>
                  <a:moveTo>
                    <a:pt x="1573" y="337"/>
                  </a:moveTo>
                  <a:lnTo>
                    <a:pt x="800" y="337"/>
                  </a:lnTo>
                  <a:lnTo>
                    <a:pt x="800" y="893"/>
                  </a:lnTo>
                  <a:cubicBezTo>
                    <a:pt x="800" y="920"/>
                    <a:pt x="783" y="945"/>
                    <a:pt x="759" y="955"/>
                  </a:cubicBezTo>
                  <a:cubicBezTo>
                    <a:pt x="750" y="958"/>
                    <a:pt x="742" y="960"/>
                    <a:pt x="733" y="960"/>
                  </a:cubicBezTo>
                  <a:cubicBezTo>
                    <a:pt x="716" y="960"/>
                    <a:pt x="699" y="953"/>
                    <a:pt x="686" y="940"/>
                  </a:cubicBezTo>
                  <a:lnTo>
                    <a:pt x="586" y="841"/>
                  </a:lnTo>
                  <a:lnTo>
                    <a:pt x="487" y="940"/>
                  </a:lnTo>
                  <a:cubicBezTo>
                    <a:pt x="468" y="960"/>
                    <a:pt x="439" y="965"/>
                    <a:pt x="414" y="955"/>
                  </a:cubicBezTo>
                  <a:cubicBezTo>
                    <a:pt x="389" y="945"/>
                    <a:pt x="373" y="920"/>
                    <a:pt x="373" y="893"/>
                  </a:cubicBezTo>
                  <a:lnTo>
                    <a:pt x="373" y="337"/>
                  </a:lnTo>
                  <a:lnTo>
                    <a:pt x="133" y="337"/>
                  </a:lnTo>
                  <a:lnTo>
                    <a:pt x="133" y="133"/>
                  </a:lnTo>
                  <a:lnTo>
                    <a:pt x="1573" y="133"/>
                  </a:lnTo>
                  <a:lnTo>
                    <a:pt x="1573" y="3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组合 39">
            <a:extLst>
              <a:ext uri="{FF2B5EF4-FFF2-40B4-BE49-F238E27FC236}">
                <a16:creationId xmlns:a16="http://schemas.microsoft.com/office/drawing/2014/main" id="{20F8F582-DA6C-F80A-89F1-4B8AFE790D8F}"/>
              </a:ext>
            </a:extLst>
          </p:cNvPr>
          <p:cNvGrpSpPr/>
          <p:nvPr/>
        </p:nvGrpSpPr>
        <p:grpSpPr>
          <a:xfrm>
            <a:off x="9004300" y="1255720"/>
            <a:ext cx="2346325" cy="3762594"/>
            <a:chOff x="803275" y="1342806"/>
            <a:chExt cx="2346325" cy="3762594"/>
          </a:xfrm>
        </p:grpSpPr>
        <p:grpSp>
          <p:nvGrpSpPr>
            <p:cNvPr id="41" name="组合 40">
              <a:extLst>
                <a:ext uri="{FF2B5EF4-FFF2-40B4-BE49-F238E27FC236}">
                  <a16:creationId xmlns:a16="http://schemas.microsoft.com/office/drawing/2014/main" id="{5B4140B5-45ED-252D-1654-E45C5C0B55AC}"/>
                </a:ext>
              </a:extLst>
            </p:cNvPr>
            <p:cNvGrpSpPr/>
            <p:nvPr/>
          </p:nvGrpSpPr>
          <p:grpSpPr>
            <a:xfrm>
              <a:off x="803275" y="1342806"/>
              <a:ext cx="2346325" cy="3762594"/>
              <a:chOff x="803275" y="1342806"/>
              <a:chExt cx="2671434" cy="3838794"/>
            </a:xfrm>
          </p:grpSpPr>
          <p:sp>
            <p:nvSpPr>
              <p:cNvPr id="47" name="矩形: 圆角 46">
                <a:extLst>
                  <a:ext uri="{FF2B5EF4-FFF2-40B4-BE49-F238E27FC236}">
                    <a16:creationId xmlns:a16="http://schemas.microsoft.com/office/drawing/2014/main" id="{917FAE7A-9507-3B3A-CB6B-E7411029DBE5}"/>
                  </a:ext>
                </a:extLst>
              </p:cNvPr>
              <p:cNvSpPr/>
              <p:nvPr/>
            </p:nvSpPr>
            <p:spPr>
              <a:xfrm>
                <a:off x="803275" y="1876257"/>
                <a:ext cx="2671434" cy="3305343"/>
              </a:xfrm>
              <a:prstGeom prst="roundRect">
                <a:avLst>
                  <a:gd name="adj" fmla="val 4754"/>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5B7A9271-57F3-FC42-D439-CEABDD6BF8C4}"/>
                  </a:ext>
                </a:extLst>
              </p:cNvPr>
              <p:cNvSpPr/>
              <p:nvPr/>
            </p:nvSpPr>
            <p:spPr>
              <a:xfrm>
                <a:off x="803275" y="1342806"/>
                <a:ext cx="2671434" cy="698551"/>
              </a:xfrm>
              <a:custGeom>
                <a:avLst/>
                <a:gdLst>
                  <a:gd name="connsiteX0" fmla="*/ 0 w 6126949"/>
                  <a:gd name="connsiteY0" fmla="*/ 0 h 1602131"/>
                  <a:gd name="connsiteX1" fmla="*/ 3324407 w 6126949"/>
                  <a:gd name="connsiteY1" fmla="*/ 0 h 1602131"/>
                  <a:gd name="connsiteX2" fmla="*/ 3679914 w 6126949"/>
                  <a:gd name="connsiteY2" fmla="*/ 0 h 1602131"/>
                  <a:gd name="connsiteX3" fmla="*/ 3846585 w 6126949"/>
                  <a:gd name="connsiteY3" fmla="*/ 0 h 1602131"/>
                  <a:gd name="connsiteX4" fmla="*/ 4097583 w 6126949"/>
                  <a:gd name="connsiteY4" fmla="*/ 0 h 1602131"/>
                  <a:gd name="connsiteX5" fmla="*/ 4453090 w 6126949"/>
                  <a:gd name="connsiteY5" fmla="*/ 0 h 1602131"/>
                  <a:gd name="connsiteX6" fmla="*/ 4619761 w 6126949"/>
                  <a:gd name="connsiteY6" fmla="*/ 0 h 1602131"/>
                  <a:gd name="connsiteX7" fmla="*/ 6126949 w 6126949"/>
                  <a:gd name="connsiteY7" fmla="*/ 1507190 h 1602131"/>
                  <a:gd name="connsiteX8" fmla="*/ 6122155 w 6126949"/>
                  <a:gd name="connsiteY8" fmla="*/ 1602131 h 1602131"/>
                  <a:gd name="connsiteX9" fmla="*/ 5348979 w 6126949"/>
                  <a:gd name="connsiteY9" fmla="*/ 1602131 h 1602131"/>
                  <a:gd name="connsiteX10" fmla="*/ 4453090 w 6126949"/>
                  <a:gd name="connsiteY10" fmla="*/ 1602131 h 1602131"/>
                  <a:gd name="connsiteX11" fmla="*/ 4097583 w 6126949"/>
                  <a:gd name="connsiteY11" fmla="*/ 1602131 h 1602131"/>
                  <a:gd name="connsiteX12" fmla="*/ 3679914 w 6126949"/>
                  <a:gd name="connsiteY12" fmla="*/ 1602131 h 1602131"/>
                  <a:gd name="connsiteX13" fmla="*/ 3324407 w 6126949"/>
                  <a:gd name="connsiteY13" fmla="*/ 1602131 h 1602131"/>
                  <a:gd name="connsiteX14" fmla="*/ 0 w 6126949"/>
                  <a:gd name="connsiteY14" fmla="*/ 1602131 h 160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26949" h="1602131">
                    <a:moveTo>
                      <a:pt x="0" y="0"/>
                    </a:moveTo>
                    <a:lnTo>
                      <a:pt x="3324407" y="0"/>
                    </a:lnTo>
                    <a:lnTo>
                      <a:pt x="3679914" y="0"/>
                    </a:lnTo>
                    <a:lnTo>
                      <a:pt x="3846585" y="0"/>
                    </a:lnTo>
                    <a:lnTo>
                      <a:pt x="4097583" y="0"/>
                    </a:lnTo>
                    <a:lnTo>
                      <a:pt x="4453090" y="0"/>
                    </a:lnTo>
                    <a:lnTo>
                      <a:pt x="4619761" y="0"/>
                    </a:lnTo>
                    <a:cubicBezTo>
                      <a:pt x="5452158" y="0"/>
                      <a:pt x="6126949" y="674793"/>
                      <a:pt x="6126949" y="1507190"/>
                    </a:cubicBezTo>
                    <a:lnTo>
                      <a:pt x="6122155" y="1602131"/>
                    </a:lnTo>
                    <a:lnTo>
                      <a:pt x="5348979" y="1602131"/>
                    </a:lnTo>
                    <a:lnTo>
                      <a:pt x="4453090" y="1602131"/>
                    </a:lnTo>
                    <a:lnTo>
                      <a:pt x="4097583" y="1602131"/>
                    </a:lnTo>
                    <a:lnTo>
                      <a:pt x="3679914" y="1602131"/>
                    </a:lnTo>
                    <a:lnTo>
                      <a:pt x="3324407" y="1602131"/>
                    </a:lnTo>
                    <a:lnTo>
                      <a:pt x="0" y="1602131"/>
                    </a:lnTo>
                    <a:close/>
                  </a:path>
                </a:pathLst>
              </a:custGeom>
              <a:solidFill>
                <a:srgbClr val="B0B6C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42" name="组合 41">
              <a:extLst>
                <a:ext uri="{FF2B5EF4-FFF2-40B4-BE49-F238E27FC236}">
                  <a16:creationId xmlns:a16="http://schemas.microsoft.com/office/drawing/2014/main" id="{4888CBF3-95A9-2F75-D0E9-7661C4007C70}"/>
                </a:ext>
              </a:extLst>
            </p:cNvPr>
            <p:cNvGrpSpPr/>
            <p:nvPr/>
          </p:nvGrpSpPr>
          <p:grpSpPr>
            <a:xfrm>
              <a:off x="1009822" y="1515871"/>
              <a:ext cx="1933230" cy="2787187"/>
              <a:chOff x="791099" y="1873728"/>
              <a:chExt cx="1933230" cy="2787187"/>
            </a:xfrm>
          </p:grpSpPr>
          <p:sp>
            <p:nvSpPr>
              <p:cNvPr id="44" name="文本框 43">
                <a:extLst>
                  <a:ext uri="{FF2B5EF4-FFF2-40B4-BE49-F238E27FC236}">
                    <a16:creationId xmlns:a16="http://schemas.microsoft.com/office/drawing/2014/main" id="{4F0369A3-8951-836A-D314-E1684B347E6C}"/>
                  </a:ext>
                </a:extLst>
              </p:cNvPr>
              <p:cNvSpPr txBox="1"/>
              <p:nvPr/>
            </p:nvSpPr>
            <p:spPr>
              <a:xfrm>
                <a:off x="791099" y="2813111"/>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5" name="文本框 44">
                <a:extLst>
                  <a:ext uri="{FF2B5EF4-FFF2-40B4-BE49-F238E27FC236}">
                    <a16:creationId xmlns:a16="http://schemas.microsoft.com/office/drawing/2014/main" id="{4BA71D4D-F15B-9E21-54FD-3CB1A08AFBCB}"/>
                  </a:ext>
                </a:extLst>
              </p:cNvPr>
              <p:cNvSpPr txBox="1"/>
              <p:nvPr/>
            </p:nvSpPr>
            <p:spPr>
              <a:xfrm>
                <a:off x="1025983" y="1873728"/>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olidFill>
                      <a:schemeClr val="bg1"/>
                    </a:solidFill>
                    <a:sym typeface="HarmonyOS Sans SC Light" panose="00000400000000000000" pitchFamily="2" charset="-122"/>
                  </a:rPr>
                  <a:t>添加标题文本</a:t>
                </a:r>
              </a:p>
            </p:txBody>
          </p:sp>
          <p:sp>
            <p:nvSpPr>
              <p:cNvPr id="46" name="文本框 45">
                <a:extLst>
                  <a:ext uri="{FF2B5EF4-FFF2-40B4-BE49-F238E27FC236}">
                    <a16:creationId xmlns:a16="http://schemas.microsoft.com/office/drawing/2014/main" id="{A3AAE27D-ECF6-8AF9-7F44-7DE5CDE20B27}"/>
                  </a:ext>
                </a:extLst>
              </p:cNvPr>
              <p:cNvSpPr txBox="1"/>
              <p:nvPr/>
            </p:nvSpPr>
            <p:spPr>
              <a:xfrm>
                <a:off x="791099" y="3897629"/>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grpSp>
        <p:sp>
          <p:nvSpPr>
            <p:cNvPr id="43" name="book-with-bookmark_73480" descr="D:\51PPT模板网\51pptmoban.com\图片.jpg">
              <a:extLst>
                <a:ext uri="{FF2B5EF4-FFF2-40B4-BE49-F238E27FC236}">
                  <a16:creationId xmlns:a16="http://schemas.microsoft.com/office/drawing/2014/main" id="{5D327D18-6F30-1B1A-AA56-488431AE512B}"/>
                </a:ext>
              </a:extLst>
            </p:cNvPr>
            <p:cNvSpPr/>
            <p:nvPr/>
          </p:nvSpPr>
          <p:spPr>
            <a:xfrm>
              <a:off x="1070806" y="1544436"/>
              <a:ext cx="173900" cy="235106"/>
            </a:xfrm>
            <a:custGeom>
              <a:avLst/>
              <a:gdLst>
                <a:gd name="T0" fmla="*/ 1780 w 1846"/>
                <a:gd name="T1" fmla="*/ 337 h 2500"/>
                <a:gd name="T2" fmla="*/ 1706 w 1846"/>
                <a:gd name="T3" fmla="*/ 337 h 2500"/>
                <a:gd name="T4" fmla="*/ 1706 w 1846"/>
                <a:gd name="T5" fmla="*/ 133 h 2500"/>
                <a:gd name="T6" fmla="*/ 1780 w 1846"/>
                <a:gd name="T7" fmla="*/ 133 h 2500"/>
                <a:gd name="T8" fmla="*/ 1846 w 1846"/>
                <a:gd name="T9" fmla="*/ 67 h 2500"/>
                <a:gd name="T10" fmla="*/ 1780 w 1846"/>
                <a:gd name="T11" fmla="*/ 0 h 2500"/>
                <a:gd name="T12" fmla="*/ 66 w 1846"/>
                <a:gd name="T13" fmla="*/ 0 h 2500"/>
                <a:gd name="T14" fmla="*/ 0 w 1846"/>
                <a:gd name="T15" fmla="*/ 67 h 2500"/>
                <a:gd name="T16" fmla="*/ 0 w 1846"/>
                <a:gd name="T17" fmla="*/ 403 h 2500"/>
                <a:gd name="T18" fmla="*/ 0 w 1846"/>
                <a:gd name="T19" fmla="*/ 407 h 2500"/>
                <a:gd name="T20" fmla="*/ 0 w 1846"/>
                <a:gd name="T21" fmla="*/ 2433 h 2500"/>
                <a:gd name="T22" fmla="*/ 66 w 1846"/>
                <a:gd name="T23" fmla="*/ 2500 h 2500"/>
                <a:gd name="T24" fmla="*/ 1780 w 1846"/>
                <a:gd name="T25" fmla="*/ 2500 h 2500"/>
                <a:gd name="T26" fmla="*/ 1846 w 1846"/>
                <a:gd name="T27" fmla="*/ 2433 h 2500"/>
                <a:gd name="T28" fmla="*/ 1846 w 1846"/>
                <a:gd name="T29" fmla="*/ 403 h 2500"/>
                <a:gd name="T30" fmla="*/ 1780 w 1846"/>
                <a:gd name="T31" fmla="*/ 337 h 2500"/>
                <a:gd name="T32" fmla="*/ 1573 w 1846"/>
                <a:gd name="T33" fmla="*/ 337 h 2500"/>
                <a:gd name="T34" fmla="*/ 800 w 1846"/>
                <a:gd name="T35" fmla="*/ 337 h 2500"/>
                <a:gd name="T36" fmla="*/ 800 w 1846"/>
                <a:gd name="T37" fmla="*/ 893 h 2500"/>
                <a:gd name="T38" fmla="*/ 759 w 1846"/>
                <a:gd name="T39" fmla="*/ 955 h 2500"/>
                <a:gd name="T40" fmla="*/ 733 w 1846"/>
                <a:gd name="T41" fmla="*/ 960 h 2500"/>
                <a:gd name="T42" fmla="*/ 686 w 1846"/>
                <a:gd name="T43" fmla="*/ 940 h 2500"/>
                <a:gd name="T44" fmla="*/ 586 w 1846"/>
                <a:gd name="T45" fmla="*/ 841 h 2500"/>
                <a:gd name="T46" fmla="*/ 487 w 1846"/>
                <a:gd name="T47" fmla="*/ 940 h 2500"/>
                <a:gd name="T48" fmla="*/ 414 w 1846"/>
                <a:gd name="T49" fmla="*/ 955 h 2500"/>
                <a:gd name="T50" fmla="*/ 373 w 1846"/>
                <a:gd name="T51" fmla="*/ 893 h 2500"/>
                <a:gd name="T52" fmla="*/ 373 w 1846"/>
                <a:gd name="T53" fmla="*/ 337 h 2500"/>
                <a:gd name="T54" fmla="*/ 133 w 1846"/>
                <a:gd name="T55" fmla="*/ 337 h 2500"/>
                <a:gd name="T56" fmla="*/ 133 w 1846"/>
                <a:gd name="T57" fmla="*/ 133 h 2500"/>
                <a:gd name="T58" fmla="*/ 1573 w 1846"/>
                <a:gd name="T59" fmla="*/ 133 h 2500"/>
                <a:gd name="T60" fmla="*/ 1573 w 1846"/>
                <a:gd name="T61" fmla="*/ 337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46" h="2500">
                  <a:moveTo>
                    <a:pt x="1780" y="337"/>
                  </a:moveTo>
                  <a:lnTo>
                    <a:pt x="1706" y="337"/>
                  </a:lnTo>
                  <a:lnTo>
                    <a:pt x="1706" y="133"/>
                  </a:lnTo>
                  <a:lnTo>
                    <a:pt x="1780" y="133"/>
                  </a:lnTo>
                  <a:cubicBezTo>
                    <a:pt x="1816" y="133"/>
                    <a:pt x="1846" y="103"/>
                    <a:pt x="1846" y="67"/>
                  </a:cubicBezTo>
                  <a:cubicBezTo>
                    <a:pt x="1846" y="30"/>
                    <a:pt x="1816" y="0"/>
                    <a:pt x="1780" y="0"/>
                  </a:cubicBezTo>
                  <a:lnTo>
                    <a:pt x="66" y="0"/>
                  </a:lnTo>
                  <a:cubicBezTo>
                    <a:pt x="30" y="0"/>
                    <a:pt x="0" y="30"/>
                    <a:pt x="0" y="67"/>
                  </a:cubicBezTo>
                  <a:lnTo>
                    <a:pt x="0" y="403"/>
                  </a:lnTo>
                  <a:lnTo>
                    <a:pt x="0" y="407"/>
                  </a:lnTo>
                  <a:lnTo>
                    <a:pt x="0" y="2433"/>
                  </a:lnTo>
                  <a:cubicBezTo>
                    <a:pt x="0" y="2470"/>
                    <a:pt x="30" y="2500"/>
                    <a:pt x="66" y="2500"/>
                  </a:cubicBezTo>
                  <a:lnTo>
                    <a:pt x="1780" y="2500"/>
                  </a:lnTo>
                  <a:cubicBezTo>
                    <a:pt x="1816" y="2500"/>
                    <a:pt x="1846" y="2470"/>
                    <a:pt x="1846" y="2433"/>
                  </a:cubicBezTo>
                  <a:lnTo>
                    <a:pt x="1846" y="403"/>
                  </a:lnTo>
                  <a:cubicBezTo>
                    <a:pt x="1846" y="367"/>
                    <a:pt x="1816" y="337"/>
                    <a:pt x="1780" y="337"/>
                  </a:cubicBezTo>
                  <a:close/>
                  <a:moveTo>
                    <a:pt x="1573" y="337"/>
                  </a:moveTo>
                  <a:lnTo>
                    <a:pt x="800" y="337"/>
                  </a:lnTo>
                  <a:lnTo>
                    <a:pt x="800" y="893"/>
                  </a:lnTo>
                  <a:cubicBezTo>
                    <a:pt x="800" y="920"/>
                    <a:pt x="783" y="945"/>
                    <a:pt x="759" y="955"/>
                  </a:cubicBezTo>
                  <a:cubicBezTo>
                    <a:pt x="750" y="958"/>
                    <a:pt x="742" y="960"/>
                    <a:pt x="733" y="960"/>
                  </a:cubicBezTo>
                  <a:cubicBezTo>
                    <a:pt x="716" y="960"/>
                    <a:pt x="699" y="953"/>
                    <a:pt x="686" y="940"/>
                  </a:cubicBezTo>
                  <a:lnTo>
                    <a:pt x="586" y="841"/>
                  </a:lnTo>
                  <a:lnTo>
                    <a:pt x="487" y="940"/>
                  </a:lnTo>
                  <a:cubicBezTo>
                    <a:pt x="468" y="960"/>
                    <a:pt x="439" y="965"/>
                    <a:pt x="414" y="955"/>
                  </a:cubicBezTo>
                  <a:cubicBezTo>
                    <a:pt x="389" y="945"/>
                    <a:pt x="373" y="920"/>
                    <a:pt x="373" y="893"/>
                  </a:cubicBezTo>
                  <a:lnTo>
                    <a:pt x="373" y="337"/>
                  </a:lnTo>
                  <a:lnTo>
                    <a:pt x="133" y="337"/>
                  </a:lnTo>
                  <a:lnTo>
                    <a:pt x="133" y="133"/>
                  </a:lnTo>
                  <a:lnTo>
                    <a:pt x="1573" y="133"/>
                  </a:lnTo>
                  <a:lnTo>
                    <a:pt x="1573" y="3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03742898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id="{16C71001-87F5-3775-6A4C-6F555B5A39C5}"/>
              </a:ext>
            </a:extLst>
          </p:cNvPr>
          <p:cNvSpPr txBox="1"/>
          <p:nvPr/>
        </p:nvSpPr>
        <p:spPr>
          <a:xfrm>
            <a:off x="1541006" y="1289487"/>
            <a:ext cx="9109988" cy="1323439"/>
          </a:xfrm>
          <a:prstGeom prst="rect">
            <a:avLst/>
          </a:prstGeom>
          <a:noFill/>
          <a:effectLst/>
        </p:spPr>
        <p:txBody>
          <a:bodyPr wrap="square" rtlCol="0">
            <a:spAutoFit/>
          </a:bodyPr>
          <a:lstStyle/>
          <a:p>
            <a:pPr algn="ctr"/>
            <a:r>
              <a:rPr lang="zh-CN" altLang="en-US" sz="8000" dirty="0">
                <a:solidFill>
                  <a:srgbClr val="475174"/>
                </a:solidFill>
                <a:latin typeface="思源宋体 CN Heavy" panose="02020900000000000000" pitchFamily="18" charset="-122"/>
                <a:ea typeface="思源宋体 CN Heavy" panose="02020900000000000000" pitchFamily="18" charset="-122"/>
                <a:sym typeface="+mn-lt"/>
              </a:rPr>
              <a:t>欢迎各位老师指导</a:t>
            </a:r>
          </a:p>
        </p:txBody>
      </p:sp>
      <p:sp>
        <p:nvSpPr>
          <p:cNvPr id="29" name="文本框 28">
            <a:extLst>
              <a:ext uri="{FF2B5EF4-FFF2-40B4-BE49-F238E27FC236}">
                <a16:creationId xmlns:a16="http://schemas.microsoft.com/office/drawing/2014/main" id="{BC1D95CF-CB33-D494-FA5B-B96498F38037}"/>
              </a:ext>
            </a:extLst>
          </p:cNvPr>
          <p:cNvSpPr txBox="1"/>
          <p:nvPr/>
        </p:nvSpPr>
        <p:spPr>
          <a:xfrm>
            <a:off x="4515309" y="703936"/>
            <a:ext cx="3161382" cy="307777"/>
          </a:xfrm>
          <a:prstGeom prst="rect">
            <a:avLst/>
          </a:prstGeom>
          <a:noFill/>
        </p:spPr>
        <p:txBody>
          <a:bodyPr wrap="square" rtlCol="0">
            <a:spAutoFit/>
          </a:bodyPr>
          <a:lstStyle/>
          <a:p>
            <a:pPr algn="dist"/>
            <a:r>
              <a:rPr lang="en-US" altLang="zh-CN" sz="1400" dirty="0">
                <a:solidFill>
                  <a:srgbClr val="475174"/>
                </a:solidFill>
              </a:rPr>
              <a:t>【XX</a:t>
            </a:r>
            <a:r>
              <a:rPr lang="zh-CN" altLang="en-US" sz="1400" dirty="0">
                <a:solidFill>
                  <a:srgbClr val="475174"/>
                </a:solidFill>
              </a:rPr>
              <a:t>大学</a:t>
            </a:r>
            <a:r>
              <a:rPr lang="en-US" altLang="zh-CN" sz="1400" dirty="0">
                <a:solidFill>
                  <a:srgbClr val="475174"/>
                </a:solidFill>
              </a:rPr>
              <a:t>2019</a:t>
            </a:r>
            <a:r>
              <a:rPr lang="zh-CN" altLang="en-US" sz="1400" dirty="0">
                <a:solidFill>
                  <a:srgbClr val="475174"/>
                </a:solidFill>
              </a:rPr>
              <a:t>级工商管理学院</a:t>
            </a:r>
            <a:r>
              <a:rPr lang="en-US" altLang="zh-CN" sz="1400" dirty="0">
                <a:solidFill>
                  <a:srgbClr val="475174"/>
                </a:solidFill>
              </a:rPr>
              <a:t>】</a:t>
            </a:r>
            <a:endParaRPr lang="zh-CN" altLang="en-US" sz="1400" dirty="0">
              <a:solidFill>
                <a:srgbClr val="475174"/>
              </a:solidFill>
            </a:endParaRPr>
          </a:p>
        </p:txBody>
      </p:sp>
      <p:grpSp>
        <p:nvGrpSpPr>
          <p:cNvPr id="30" name="组合 29">
            <a:extLst>
              <a:ext uri="{FF2B5EF4-FFF2-40B4-BE49-F238E27FC236}">
                <a16:creationId xmlns:a16="http://schemas.microsoft.com/office/drawing/2014/main" id="{3E82EECD-71A0-DA42-2133-5196C38C77CC}"/>
              </a:ext>
            </a:extLst>
          </p:cNvPr>
          <p:cNvGrpSpPr/>
          <p:nvPr/>
        </p:nvGrpSpPr>
        <p:grpSpPr>
          <a:xfrm>
            <a:off x="3086965" y="3970710"/>
            <a:ext cx="6018070" cy="320193"/>
            <a:chOff x="2608890" y="5894793"/>
            <a:chExt cx="6018070" cy="320193"/>
          </a:xfrm>
        </p:grpSpPr>
        <p:grpSp>
          <p:nvGrpSpPr>
            <p:cNvPr id="31" name="组合 30">
              <a:extLst>
                <a:ext uri="{FF2B5EF4-FFF2-40B4-BE49-F238E27FC236}">
                  <a16:creationId xmlns:a16="http://schemas.microsoft.com/office/drawing/2014/main" id="{17BED8AC-E135-5E32-0F15-D77253530BF1}"/>
                </a:ext>
              </a:extLst>
            </p:cNvPr>
            <p:cNvGrpSpPr/>
            <p:nvPr/>
          </p:nvGrpSpPr>
          <p:grpSpPr>
            <a:xfrm>
              <a:off x="2608890" y="5900679"/>
              <a:ext cx="2229895" cy="314307"/>
              <a:chOff x="2608890" y="5900679"/>
              <a:chExt cx="2229895" cy="314307"/>
            </a:xfrm>
          </p:grpSpPr>
          <p:sp>
            <p:nvSpPr>
              <p:cNvPr id="38" name="文本框 37">
                <a:extLst>
                  <a:ext uri="{FF2B5EF4-FFF2-40B4-BE49-F238E27FC236}">
                    <a16:creationId xmlns:a16="http://schemas.microsoft.com/office/drawing/2014/main" id="{C4344917-ECF9-EF87-369B-06D880C54C5F}"/>
                  </a:ext>
                </a:extLst>
              </p:cNvPr>
              <p:cNvSpPr txBox="1"/>
              <p:nvPr/>
            </p:nvSpPr>
            <p:spPr>
              <a:xfrm>
                <a:off x="2811657" y="5907209"/>
                <a:ext cx="2027128" cy="307777"/>
              </a:xfrm>
              <a:prstGeom prst="rect">
                <a:avLst/>
              </a:prstGeom>
              <a:noFill/>
            </p:spPr>
            <p:txBody>
              <a:bodyPr wrap="square" rtlCol="0">
                <a:spAutoFit/>
              </a:bodyPr>
              <a:lstStyle>
                <a:defPPr>
                  <a:defRPr lang="zh-CN"/>
                </a:defPPr>
                <a:lvl1pPr>
                  <a:defRPr sz="1000" b="1">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sz="1400" dirty="0">
                    <a:solidFill>
                      <a:srgbClr val="475174"/>
                    </a:solidFill>
                    <a:sym typeface="+mn-lt"/>
                  </a:rPr>
                  <a:t>答辩学生：</a:t>
                </a:r>
                <a:r>
                  <a:rPr lang="en-US" altLang="zh-CN" sz="1400" dirty="0">
                    <a:solidFill>
                      <a:srgbClr val="475174"/>
                    </a:solidFill>
                    <a:sym typeface="+mn-lt"/>
                  </a:rPr>
                  <a:t>51PPT</a:t>
                </a:r>
                <a:endParaRPr lang="zh-CN" altLang="en-US" sz="1400" dirty="0">
                  <a:solidFill>
                    <a:srgbClr val="475174"/>
                  </a:solidFill>
                  <a:sym typeface="+mn-lt"/>
                </a:endParaRPr>
              </a:p>
            </p:txBody>
          </p:sp>
          <p:sp>
            <p:nvSpPr>
              <p:cNvPr id="39" name="graduate_57239">
                <a:extLst>
                  <a:ext uri="{FF2B5EF4-FFF2-40B4-BE49-F238E27FC236}">
                    <a16:creationId xmlns:a16="http://schemas.microsoft.com/office/drawing/2014/main" id="{796C65A9-3A4F-DFE5-6E39-8DFF650C1B68}"/>
                  </a:ext>
                </a:extLst>
              </p:cNvPr>
              <p:cNvSpPr/>
              <p:nvPr/>
            </p:nvSpPr>
            <p:spPr>
              <a:xfrm>
                <a:off x="2608890" y="5900679"/>
                <a:ext cx="211529" cy="307777"/>
              </a:xfrm>
              <a:custGeom>
                <a:avLst/>
                <a:gdLst>
                  <a:gd name="connsiteX0" fmla="*/ 142468 w 412043"/>
                  <a:gd name="connsiteY0" fmla="*/ 396851 h 599527"/>
                  <a:gd name="connsiteX1" fmla="*/ 153964 w 412043"/>
                  <a:gd name="connsiteY1" fmla="*/ 405753 h 599527"/>
                  <a:gd name="connsiteX2" fmla="*/ 144814 w 412043"/>
                  <a:gd name="connsiteY2" fmla="*/ 585910 h 599527"/>
                  <a:gd name="connsiteX3" fmla="*/ 135898 w 412043"/>
                  <a:gd name="connsiteY3" fmla="*/ 595046 h 599527"/>
                  <a:gd name="connsiteX4" fmla="*/ 15768 w 412043"/>
                  <a:gd name="connsiteY4" fmla="*/ 599498 h 599527"/>
                  <a:gd name="connsiteX5" fmla="*/ 6383 w 412043"/>
                  <a:gd name="connsiteY5" fmla="*/ 590127 h 599527"/>
                  <a:gd name="connsiteX6" fmla="*/ 142468 w 412043"/>
                  <a:gd name="connsiteY6" fmla="*/ 396851 h 599527"/>
                  <a:gd name="connsiteX7" fmla="*/ 275305 w 412043"/>
                  <a:gd name="connsiteY7" fmla="*/ 271238 h 599527"/>
                  <a:gd name="connsiteX8" fmla="*/ 222034 w 412043"/>
                  <a:gd name="connsiteY8" fmla="*/ 284828 h 599527"/>
                  <a:gd name="connsiteX9" fmla="*/ 158437 w 412043"/>
                  <a:gd name="connsiteY9" fmla="*/ 287640 h 599527"/>
                  <a:gd name="connsiteX10" fmla="*/ 99299 w 412043"/>
                  <a:gd name="connsiteY10" fmla="*/ 277096 h 599527"/>
                  <a:gd name="connsiteX11" fmla="*/ 205137 w 412043"/>
                  <a:gd name="connsiteY11" fmla="*/ 392382 h 599527"/>
                  <a:gd name="connsiteX12" fmla="*/ 312148 w 412043"/>
                  <a:gd name="connsiteY12" fmla="*/ 309432 h 599527"/>
                  <a:gd name="connsiteX13" fmla="*/ 305108 w 412043"/>
                  <a:gd name="connsiteY13" fmla="*/ 310604 h 599527"/>
                  <a:gd name="connsiteX14" fmla="*/ 275305 w 412043"/>
                  <a:gd name="connsiteY14" fmla="*/ 271238 h 599527"/>
                  <a:gd name="connsiteX15" fmla="*/ 93667 w 412043"/>
                  <a:gd name="connsiteY15" fmla="*/ 210314 h 599527"/>
                  <a:gd name="connsiteX16" fmla="*/ 93667 w 412043"/>
                  <a:gd name="connsiteY16" fmla="*/ 212892 h 599527"/>
                  <a:gd name="connsiteX17" fmla="*/ 100003 w 412043"/>
                  <a:gd name="connsiteY17" fmla="*/ 213595 h 599527"/>
                  <a:gd name="connsiteX18" fmla="*/ 93667 w 412043"/>
                  <a:gd name="connsiteY18" fmla="*/ 210314 h 599527"/>
                  <a:gd name="connsiteX19" fmla="*/ 80202 w 412043"/>
                  <a:gd name="connsiteY19" fmla="*/ 186355 h 599527"/>
                  <a:gd name="connsiteX20" fmla="*/ 89443 w 412043"/>
                  <a:gd name="connsiteY20" fmla="*/ 186413 h 599527"/>
                  <a:gd name="connsiteX21" fmla="*/ 269203 w 412043"/>
                  <a:gd name="connsiteY21" fmla="*/ 193209 h 599527"/>
                  <a:gd name="connsiteX22" fmla="*/ 279059 w 412043"/>
                  <a:gd name="connsiteY22" fmla="*/ 193209 h 599527"/>
                  <a:gd name="connsiteX23" fmla="*/ 284222 w 412043"/>
                  <a:gd name="connsiteY23" fmla="*/ 197661 h 599527"/>
                  <a:gd name="connsiteX24" fmla="*/ 288681 w 412043"/>
                  <a:gd name="connsiteY24" fmla="*/ 255304 h 599527"/>
                  <a:gd name="connsiteX25" fmla="*/ 312383 w 412043"/>
                  <a:gd name="connsiteY25" fmla="*/ 289280 h 599527"/>
                  <a:gd name="connsiteX26" fmla="*/ 314965 w 412043"/>
                  <a:gd name="connsiteY26" fmla="*/ 201175 h 599527"/>
                  <a:gd name="connsiteX27" fmla="*/ 330688 w 412043"/>
                  <a:gd name="connsiteY27" fmla="*/ 199067 h 599527"/>
                  <a:gd name="connsiteX28" fmla="*/ 260051 w 412043"/>
                  <a:gd name="connsiteY28" fmla="*/ 401287 h 599527"/>
                  <a:gd name="connsiteX29" fmla="*/ 263102 w 412043"/>
                  <a:gd name="connsiteY29" fmla="*/ 401990 h 599527"/>
                  <a:gd name="connsiteX30" fmla="*/ 401325 w 412043"/>
                  <a:gd name="connsiteY30" fmla="*/ 590150 h 599527"/>
                  <a:gd name="connsiteX31" fmla="*/ 389591 w 412043"/>
                  <a:gd name="connsiteY31" fmla="*/ 599289 h 599527"/>
                  <a:gd name="connsiteX32" fmla="*/ 262867 w 412043"/>
                  <a:gd name="connsiteY32" fmla="*/ 595071 h 599527"/>
                  <a:gd name="connsiteX33" fmla="*/ 253480 w 412043"/>
                  <a:gd name="connsiteY33" fmla="*/ 585698 h 599527"/>
                  <a:gd name="connsiteX34" fmla="*/ 247144 w 412043"/>
                  <a:gd name="connsiteY34" fmla="*/ 414643 h 599527"/>
                  <a:gd name="connsiteX35" fmla="*/ 248786 w 412043"/>
                  <a:gd name="connsiteY35" fmla="*/ 410660 h 599527"/>
                  <a:gd name="connsiteX36" fmla="*/ 251603 w 412043"/>
                  <a:gd name="connsiteY36" fmla="*/ 404802 h 599527"/>
                  <a:gd name="connsiteX37" fmla="*/ 205137 w 412043"/>
                  <a:gd name="connsiteY37" fmla="*/ 410894 h 599527"/>
                  <a:gd name="connsiteX38" fmla="*/ 75362 w 412043"/>
                  <a:gd name="connsiteY38" fmla="*/ 194380 h 599527"/>
                  <a:gd name="connsiteX39" fmla="*/ 80202 w 412043"/>
                  <a:gd name="connsiteY39" fmla="*/ 186355 h 599527"/>
                  <a:gd name="connsiteX40" fmla="*/ 204675 w 412043"/>
                  <a:gd name="connsiteY40" fmla="*/ 1071 h 599527"/>
                  <a:gd name="connsiteX41" fmla="*/ 297143 w 412043"/>
                  <a:gd name="connsiteY41" fmla="*/ 36212 h 599527"/>
                  <a:gd name="connsiteX42" fmla="*/ 407917 w 412043"/>
                  <a:gd name="connsiteY42" fmla="*/ 88689 h 599527"/>
                  <a:gd name="connsiteX43" fmla="*/ 405335 w 412043"/>
                  <a:gd name="connsiteY43" fmla="*/ 105790 h 599527"/>
                  <a:gd name="connsiteX44" fmla="*/ 367785 w 412043"/>
                  <a:gd name="connsiteY44" fmla="*/ 126172 h 599527"/>
                  <a:gd name="connsiteX45" fmla="*/ 313102 w 412043"/>
                  <a:gd name="connsiteY45" fmla="*/ 136948 h 599527"/>
                  <a:gd name="connsiteX46" fmla="*/ 200216 w 412043"/>
                  <a:gd name="connsiteY46" fmla="*/ 93608 h 599527"/>
                  <a:gd name="connsiteX47" fmla="*/ 282123 w 412043"/>
                  <a:gd name="connsiteY47" fmla="*/ 147256 h 599527"/>
                  <a:gd name="connsiteX48" fmla="*/ 285643 w 412043"/>
                  <a:gd name="connsiteY48" fmla="*/ 153347 h 599527"/>
                  <a:gd name="connsiteX49" fmla="*/ 285174 w 412043"/>
                  <a:gd name="connsiteY49" fmla="*/ 165530 h 599527"/>
                  <a:gd name="connsiteX50" fmla="*/ 172757 w 412043"/>
                  <a:gd name="connsiteY50" fmla="*/ 198328 h 599527"/>
                  <a:gd name="connsiteX51" fmla="*/ 8474 w 412043"/>
                  <a:gd name="connsiteY51" fmla="*/ 110242 h 599527"/>
                  <a:gd name="connsiteX52" fmla="*/ 3310 w 412043"/>
                  <a:gd name="connsiteY52" fmla="*/ 97122 h 599527"/>
                  <a:gd name="connsiteX53" fmla="*/ 113146 w 412043"/>
                  <a:gd name="connsiteY53" fmla="*/ 45114 h 599527"/>
                  <a:gd name="connsiteX54" fmla="*/ 204675 w 412043"/>
                  <a:gd name="connsiteY54" fmla="*/ 1071 h 59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2043" h="599527">
                    <a:moveTo>
                      <a:pt x="142468" y="396851"/>
                    </a:moveTo>
                    <a:cubicBezTo>
                      <a:pt x="148333" y="395679"/>
                      <a:pt x="153730" y="399662"/>
                      <a:pt x="153964" y="405753"/>
                    </a:cubicBezTo>
                    <a:cubicBezTo>
                      <a:pt x="156545" y="464556"/>
                      <a:pt x="165461" y="529215"/>
                      <a:pt x="144814" y="585910"/>
                    </a:cubicBezTo>
                    <a:cubicBezTo>
                      <a:pt x="145048" y="590595"/>
                      <a:pt x="142233" y="595515"/>
                      <a:pt x="135898" y="595046"/>
                    </a:cubicBezTo>
                    <a:cubicBezTo>
                      <a:pt x="95776" y="591532"/>
                      <a:pt x="55889" y="595046"/>
                      <a:pt x="15768" y="599498"/>
                    </a:cubicBezTo>
                    <a:cubicBezTo>
                      <a:pt x="10606" y="599966"/>
                      <a:pt x="6383" y="594812"/>
                      <a:pt x="6383" y="590127"/>
                    </a:cubicBezTo>
                    <a:cubicBezTo>
                      <a:pt x="5913" y="512348"/>
                      <a:pt x="62224" y="414655"/>
                      <a:pt x="142468" y="396851"/>
                    </a:cubicBezTo>
                    <a:close/>
                    <a:moveTo>
                      <a:pt x="275305" y="271238"/>
                    </a:moveTo>
                    <a:cubicBezTo>
                      <a:pt x="260285" y="280845"/>
                      <a:pt x="239165" y="282251"/>
                      <a:pt x="222034" y="284828"/>
                    </a:cubicBezTo>
                    <a:cubicBezTo>
                      <a:pt x="201148" y="287875"/>
                      <a:pt x="179557" y="289280"/>
                      <a:pt x="158437" y="287640"/>
                    </a:cubicBezTo>
                    <a:cubicBezTo>
                      <a:pt x="143887" y="286469"/>
                      <a:pt x="116899" y="285531"/>
                      <a:pt x="99299" y="277096"/>
                    </a:cubicBezTo>
                    <a:cubicBezTo>
                      <a:pt x="110329" y="336145"/>
                      <a:pt x="139663" y="391679"/>
                      <a:pt x="205137" y="392382"/>
                    </a:cubicBezTo>
                    <a:cubicBezTo>
                      <a:pt x="262163" y="392851"/>
                      <a:pt x="296895" y="356062"/>
                      <a:pt x="312148" y="309432"/>
                    </a:cubicBezTo>
                    <a:cubicBezTo>
                      <a:pt x="310036" y="310135"/>
                      <a:pt x="307690" y="310604"/>
                      <a:pt x="305108" y="310604"/>
                    </a:cubicBezTo>
                    <a:cubicBezTo>
                      <a:pt x="287977" y="310604"/>
                      <a:pt x="279294" y="293030"/>
                      <a:pt x="275305" y="271238"/>
                    </a:cubicBezTo>
                    <a:close/>
                    <a:moveTo>
                      <a:pt x="93667" y="210314"/>
                    </a:moveTo>
                    <a:cubicBezTo>
                      <a:pt x="93667" y="211251"/>
                      <a:pt x="93667" y="212189"/>
                      <a:pt x="93667" y="212892"/>
                    </a:cubicBezTo>
                    <a:cubicBezTo>
                      <a:pt x="95779" y="213126"/>
                      <a:pt x="97891" y="213360"/>
                      <a:pt x="100003" y="213595"/>
                    </a:cubicBezTo>
                    <a:cubicBezTo>
                      <a:pt x="97891" y="212423"/>
                      <a:pt x="95779" y="211486"/>
                      <a:pt x="93667" y="210314"/>
                    </a:cubicBezTo>
                    <a:close/>
                    <a:moveTo>
                      <a:pt x="80202" y="186355"/>
                    </a:moveTo>
                    <a:cubicBezTo>
                      <a:pt x="82872" y="184714"/>
                      <a:pt x="86275" y="184422"/>
                      <a:pt x="89443" y="186413"/>
                    </a:cubicBezTo>
                    <a:cubicBezTo>
                      <a:pt x="144356" y="220156"/>
                      <a:pt x="213820" y="232340"/>
                      <a:pt x="269203" y="193209"/>
                    </a:cubicBezTo>
                    <a:cubicBezTo>
                      <a:pt x="272958" y="190397"/>
                      <a:pt x="276713" y="191100"/>
                      <a:pt x="279059" y="193209"/>
                    </a:cubicBezTo>
                    <a:cubicBezTo>
                      <a:pt x="281641" y="192271"/>
                      <a:pt x="284692" y="194380"/>
                      <a:pt x="284222" y="197661"/>
                    </a:cubicBezTo>
                    <a:cubicBezTo>
                      <a:pt x="281876" y="216172"/>
                      <a:pt x="285630" y="237261"/>
                      <a:pt x="288681" y="255304"/>
                    </a:cubicBezTo>
                    <a:cubicBezTo>
                      <a:pt x="289620" y="261162"/>
                      <a:pt x="304404" y="314587"/>
                      <a:pt x="312383" y="289280"/>
                    </a:cubicBezTo>
                    <a:cubicBezTo>
                      <a:pt x="321301" y="261162"/>
                      <a:pt x="315434" y="229997"/>
                      <a:pt x="314965" y="201175"/>
                    </a:cubicBezTo>
                    <a:cubicBezTo>
                      <a:pt x="314730" y="192037"/>
                      <a:pt x="328341" y="190397"/>
                      <a:pt x="330688" y="199067"/>
                    </a:cubicBezTo>
                    <a:cubicBezTo>
                      <a:pt x="349227" y="270300"/>
                      <a:pt x="328576" y="369887"/>
                      <a:pt x="260051" y="401287"/>
                    </a:cubicBezTo>
                    <a:cubicBezTo>
                      <a:pt x="261224" y="401287"/>
                      <a:pt x="262163" y="401521"/>
                      <a:pt x="263102" y="401990"/>
                    </a:cubicBezTo>
                    <a:cubicBezTo>
                      <a:pt x="332330" y="431983"/>
                      <a:pt x="406018" y="510481"/>
                      <a:pt x="401325" y="590150"/>
                    </a:cubicBezTo>
                    <a:cubicBezTo>
                      <a:pt x="401090" y="596711"/>
                      <a:pt x="395693" y="600226"/>
                      <a:pt x="389591" y="599289"/>
                    </a:cubicBezTo>
                    <a:cubicBezTo>
                      <a:pt x="347584" y="591790"/>
                      <a:pt x="305108" y="600460"/>
                      <a:pt x="262867" y="595071"/>
                    </a:cubicBezTo>
                    <a:cubicBezTo>
                      <a:pt x="257704" y="594368"/>
                      <a:pt x="253480" y="591322"/>
                      <a:pt x="253480" y="585698"/>
                    </a:cubicBezTo>
                    <a:cubicBezTo>
                      <a:pt x="252776" y="529226"/>
                      <a:pt x="239634" y="471115"/>
                      <a:pt x="247144" y="414643"/>
                    </a:cubicBezTo>
                    <a:cubicBezTo>
                      <a:pt x="247378" y="413003"/>
                      <a:pt x="248082" y="411831"/>
                      <a:pt x="248786" y="410660"/>
                    </a:cubicBezTo>
                    <a:cubicBezTo>
                      <a:pt x="249021" y="408551"/>
                      <a:pt x="249960" y="406442"/>
                      <a:pt x="251603" y="404802"/>
                    </a:cubicBezTo>
                    <a:cubicBezTo>
                      <a:pt x="237757" y="409722"/>
                      <a:pt x="222268" y="411831"/>
                      <a:pt x="205137" y="410894"/>
                    </a:cubicBezTo>
                    <a:cubicBezTo>
                      <a:pt x="96248" y="404802"/>
                      <a:pt x="70903" y="284360"/>
                      <a:pt x="75362" y="194380"/>
                    </a:cubicBezTo>
                    <a:cubicBezTo>
                      <a:pt x="75597" y="190983"/>
                      <a:pt x="77533" y="187995"/>
                      <a:pt x="80202" y="186355"/>
                    </a:cubicBezTo>
                    <a:close/>
                    <a:moveTo>
                      <a:pt x="204675" y="1071"/>
                    </a:moveTo>
                    <a:cubicBezTo>
                      <a:pt x="234481" y="-6191"/>
                      <a:pt x="272031" y="25435"/>
                      <a:pt x="297143" y="36212"/>
                    </a:cubicBezTo>
                    <a:cubicBezTo>
                      <a:pt x="334459" y="52142"/>
                      <a:pt x="374121" y="65730"/>
                      <a:pt x="407917" y="88689"/>
                    </a:cubicBezTo>
                    <a:cubicBezTo>
                      <a:pt x="415192" y="93843"/>
                      <a:pt x="411907" y="104150"/>
                      <a:pt x="405335" y="105790"/>
                    </a:cubicBezTo>
                    <a:cubicBezTo>
                      <a:pt x="398295" y="117035"/>
                      <a:pt x="379519" y="122189"/>
                      <a:pt x="367785" y="126172"/>
                    </a:cubicBezTo>
                    <a:cubicBezTo>
                      <a:pt x="351122" y="132029"/>
                      <a:pt x="331173" y="139291"/>
                      <a:pt x="313102" y="136948"/>
                    </a:cubicBezTo>
                    <a:cubicBezTo>
                      <a:pt x="271562" y="131092"/>
                      <a:pt x="243164" y="83769"/>
                      <a:pt x="200216" y="93608"/>
                    </a:cubicBezTo>
                    <a:cubicBezTo>
                      <a:pt x="211481" y="122658"/>
                      <a:pt x="255368" y="139760"/>
                      <a:pt x="282123" y="147256"/>
                    </a:cubicBezTo>
                    <a:cubicBezTo>
                      <a:pt x="285174" y="148193"/>
                      <a:pt x="286113" y="150770"/>
                      <a:pt x="285643" y="153347"/>
                    </a:cubicBezTo>
                    <a:cubicBezTo>
                      <a:pt x="288459" y="156627"/>
                      <a:pt x="289398" y="161547"/>
                      <a:pt x="285174" y="165530"/>
                    </a:cubicBezTo>
                    <a:cubicBezTo>
                      <a:pt x="254899" y="193408"/>
                      <a:pt x="213358" y="214961"/>
                      <a:pt x="172757" y="198328"/>
                    </a:cubicBezTo>
                    <a:cubicBezTo>
                      <a:pt x="115493" y="174666"/>
                      <a:pt x="65738" y="134840"/>
                      <a:pt x="8474" y="110242"/>
                    </a:cubicBezTo>
                    <a:cubicBezTo>
                      <a:pt x="728" y="112584"/>
                      <a:pt x="-3261" y="101339"/>
                      <a:pt x="3310" y="97122"/>
                    </a:cubicBezTo>
                    <a:cubicBezTo>
                      <a:pt x="37341" y="75569"/>
                      <a:pt x="76769" y="61982"/>
                      <a:pt x="113146" y="45114"/>
                    </a:cubicBezTo>
                    <a:cubicBezTo>
                      <a:pt x="142482" y="31526"/>
                      <a:pt x="173226" y="8568"/>
                      <a:pt x="204675" y="1071"/>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475174"/>
                  </a:solidFill>
                </a:endParaRPr>
              </a:p>
            </p:txBody>
          </p:sp>
        </p:grpSp>
        <p:grpSp>
          <p:nvGrpSpPr>
            <p:cNvPr id="32" name="组合 31">
              <a:extLst>
                <a:ext uri="{FF2B5EF4-FFF2-40B4-BE49-F238E27FC236}">
                  <a16:creationId xmlns:a16="http://schemas.microsoft.com/office/drawing/2014/main" id="{ED0266B5-5085-723B-DC97-E2EB44666F23}"/>
                </a:ext>
              </a:extLst>
            </p:cNvPr>
            <p:cNvGrpSpPr/>
            <p:nvPr/>
          </p:nvGrpSpPr>
          <p:grpSpPr>
            <a:xfrm>
              <a:off x="4694640" y="5897744"/>
              <a:ext cx="2205242" cy="317242"/>
              <a:chOff x="4759954" y="5897744"/>
              <a:chExt cx="2205242" cy="317242"/>
            </a:xfrm>
          </p:grpSpPr>
          <p:sp>
            <p:nvSpPr>
              <p:cNvPr id="36" name="university-teacher_65684">
                <a:extLst>
                  <a:ext uri="{FF2B5EF4-FFF2-40B4-BE49-F238E27FC236}">
                    <a16:creationId xmlns:a16="http://schemas.microsoft.com/office/drawing/2014/main" id="{7CB20301-2EC8-F9E5-0597-EF12E7AEAAD7}"/>
                  </a:ext>
                </a:extLst>
              </p:cNvPr>
              <p:cNvSpPr/>
              <p:nvPr/>
            </p:nvSpPr>
            <p:spPr>
              <a:xfrm>
                <a:off x="4759954" y="5897744"/>
                <a:ext cx="138508" cy="307777"/>
              </a:xfrm>
              <a:custGeom>
                <a:avLst/>
                <a:gdLst>
                  <a:gd name="T0" fmla="*/ 215 w 257"/>
                  <a:gd name="T1" fmla="*/ 163 h 572"/>
                  <a:gd name="T2" fmla="*/ 201 w 257"/>
                  <a:gd name="T3" fmla="*/ 163 h 572"/>
                  <a:gd name="T4" fmla="*/ 226 w 257"/>
                  <a:gd name="T5" fmla="*/ 97 h 572"/>
                  <a:gd name="T6" fmla="*/ 129 w 257"/>
                  <a:gd name="T7" fmla="*/ 0 h 572"/>
                  <a:gd name="T8" fmla="*/ 31 w 257"/>
                  <a:gd name="T9" fmla="*/ 97 h 572"/>
                  <a:gd name="T10" fmla="*/ 56 w 257"/>
                  <a:gd name="T11" fmla="*/ 163 h 572"/>
                  <a:gd name="T12" fmla="*/ 42 w 257"/>
                  <a:gd name="T13" fmla="*/ 163 h 572"/>
                  <a:gd name="T14" fmla="*/ 0 w 257"/>
                  <a:gd name="T15" fmla="*/ 205 h 572"/>
                  <a:gd name="T16" fmla="*/ 0 w 257"/>
                  <a:gd name="T17" fmla="*/ 323 h 572"/>
                  <a:gd name="T18" fmla="*/ 39 w 257"/>
                  <a:gd name="T19" fmla="*/ 365 h 572"/>
                  <a:gd name="T20" fmla="*/ 39 w 257"/>
                  <a:gd name="T21" fmla="*/ 522 h 572"/>
                  <a:gd name="T22" fmla="*/ 89 w 257"/>
                  <a:gd name="T23" fmla="*/ 572 h 572"/>
                  <a:gd name="T24" fmla="*/ 128 w 257"/>
                  <a:gd name="T25" fmla="*/ 554 h 572"/>
                  <a:gd name="T26" fmla="*/ 167 w 257"/>
                  <a:gd name="T27" fmla="*/ 572 h 572"/>
                  <a:gd name="T28" fmla="*/ 218 w 257"/>
                  <a:gd name="T29" fmla="*/ 522 h 572"/>
                  <a:gd name="T30" fmla="*/ 218 w 257"/>
                  <a:gd name="T31" fmla="*/ 365 h 572"/>
                  <a:gd name="T32" fmla="*/ 257 w 257"/>
                  <a:gd name="T33" fmla="*/ 323 h 572"/>
                  <a:gd name="T34" fmla="*/ 257 w 257"/>
                  <a:gd name="T35" fmla="*/ 205 h 572"/>
                  <a:gd name="T36" fmla="*/ 215 w 257"/>
                  <a:gd name="T37" fmla="*/ 163 h 572"/>
                  <a:gd name="T38" fmla="*/ 160 w 257"/>
                  <a:gd name="T39" fmla="*/ 289 h 572"/>
                  <a:gd name="T40" fmla="*/ 133 w 257"/>
                  <a:gd name="T41" fmla="*/ 316 h 572"/>
                  <a:gd name="T42" fmla="*/ 128 w 257"/>
                  <a:gd name="T43" fmla="*/ 318 h 572"/>
                  <a:gd name="T44" fmla="*/ 124 w 257"/>
                  <a:gd name="T45" fmla="*/ 316 h 572"/>
                  <a:gd name="T46" fmla="*/ 96 w 257"/>
                  <a:gd name="T47" fmla="*/ 289 h 572"/>
                  <a:gd name="T48" fmla="*/ 95 w 257"/>
                  <a:gd name="T49" fmla="*/ 283 h 572"/>
                  <a:gd name="T50" fmla="*/ 112 w 257"/>
                  <a:gd name="T51" fmla="*/ 213 h 572"/>
                  <a:gd name="T52" fmla="*/ 97 w 257"/>
                  <a:gd name="T53" fmla="*/ 199 h 572"/>
                  <a:gd name="T54" fmla="*/ 96 w 257"/>
                  <a:gd name="T55" fmla="*/ 192 h 572"/>
                  <a:gd name="T56" fmla="*/ 101 w 257"/>
                  <a:gd name="T57" fmla="*/ 188 h 572"/>
                  <a:gd name="T58" fmla="*/ 155 w 257"/>
                  <a:gd name="T59" fmla="*/ 188 h 572"/>
                  <a:gd name="T60" fmla="*/ 161 w 257"/>
                  <a:gd name="T61" fmla="*/ 192 h 572"/>
                  <a:gd name="T62" fmla="*/ 159 w 257"/>
                  <a:gd name="T63" fmla="*/ 199 h 572"/>
                  <a:gd name="T64" fmla="*/ 145 w 257"/>
                  <a:gd name="T65" fmla="*/ 213 h 572"/>
                  <a:gd name="T66" fmla="*/ 162 w 257"/>
                  <a:gd name="T67" fmla="*/ 283 h 572"/>
                  <a:gd name="T68" fmla="*/ 160 w 257"/>
                  <a:gd name="T69" fmla="*/ 289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7" h="572">
                    <a:moveTo>
                      <a:pt x="215" y="163"/>
                    </a:moveTo>
                    <a:lnTo>
                      <a:pt x="201" y="163"/>
                    </a:lnTo>
                    <a:cubicBezTo>
                      <a:pt x="216" y="145"/>
                      <a:pt x="226" y="123"/>
                      <a:pt x="226" y="97"/>
                    </a:cubicBezTo>
                    <a:cubicBezTo>
                      <a:pt x="226" y="44"/>
                      <a:pt x="182" y="0"/>
                      <a:pt x="129" y="0"/>
                    </a:cubicBezTo>
                    <a:cubicBezTo>
                      <a:pt x="75" y="0"/>
                      <a:pt x="31" y="44"/>
                      <a:pt x="31" y="97"/>
                    </a:cubicBezTo>
                    <a:cubicBezTo>
                      <a:pt x="31" y="123"/>
                      <a:pt x="41" y="145"/>
                      <a:pt x="56" y="163"/>
                    </a:cubicBezTo>
                    <a:lnTo>
                      <a:pt x="42" y="163"/>
                    </a:lnTo>
                    <a:cubicBezTo>
                      <a:pt x="19" y="163"/>
                      <a:pt x="0" y="181"/>
                      <a:pt x="0" y="205"/>
                    </a:cubicBezTo>
                    <a:lnTo>
                      <a:pt x="0" y="323"/>
                    </a:lnTo>
                    <a:cubicBezTo>
                      <a:pt x="0" y="345"/>
                      <a:pt x="17" y="363"/>
                      <a:pt x="39" y="365"/>
                    </a:cubicBezTo>
                    <a:lnTo>
                      <a:pt x="39" y="522"/>
                    </a:lnTo>
                    <a:cubicBezTo>
                      <a:pt x="39" y="550"/>
                      <a:pt x="61" y="572"/>
                      <a:pt x="89" y="572"/>
                    </a:cubicBezTo>
                    <a:cubicBezTo>
                      <a:pt x="105" y="572"/>
                      <a:pt x="119" y="565"/>
                      <a:pt x="128" y="554"/>
                    </a:cubicBezTo>
                    <a:cubicBezTo>
                      <a:pt x="137" y="565"/>
                      <a:pt x="151" y="572"/>
                      <a:pt x="167" y="572"/>
                    </a:cubicBezTo>
                    <a:cubicBezTo>
                      <a:pt x="195" y="572"/>
                      <a:pt x="218" y="550"/>
                      <a:pt x="218" y="522"/>
                    </a:cubicBezTo>
                    <a:lnTo>
                      <a:pt x="218" y="365"/>
                    </a:lnTo>
                    <a:cubicBezTo>
                      <a:pt x="239" y="363"/>
                      <a:pt x="257" y="345"/>
                      <a:pt x="257" y="323"/>
                    </a:cubicBezTo>
                    <a:lnTo>
                      <a:pt x="257" y="205"/>
                    </a:lnTo>
                    <a:cubicBezTo>
                      <a:pt x="257" y="181"/>
                      <a:pt x="238" y="163"/>
                      <a:pt x="215" y="163"/>
                    </a:cubicBezTo>
                    <a:close/>
                    <a:moveTo>
                      <a:pt x="160" y="289"/>
                    </a:moveTo>
                    <a:lnTo>
                      <a:pt x="133" y="316"/>
                    </a:lnTo>
                    <a:cubicBezTo>
                      <a:pt x="131" y="318"/>
                      <a:pt x="130" y="318"/>
                      <a:pt x="128" y="318"/>
                    </a:cubicBezTo>
                    <a:cubicBezTo>
                      <a:pt x="127" y="318"/>
                      <a:pt x="125" y="318"/>
                      <a:pt x="124" y="316"/>
                    </a:cubicBezTo>
                    <a:lnTo>
                      <a:pt x="96" y="289"/>
                    </a:lnTo>
                    <a:cubicBezTo>
                      <a:pt x="95" y="287"/>
                      <a:pt x="94" y="285"/>
                      <a:pt x="95" y="283"/>
                    </a:cubicBezTo>
                    <a:lnTo>
                      <a:pt x="112" y="213"/>
                    </a:lnTo>
                    <a:lnTo>
                      <a:pt x="97" y="199"/>
                    </a:lnTo>
                    <a:cubicBezTo>
                      <a:pt x="95" y="197"/>
                      <a:pt x="95" y="194"/>
                      <a:pt x="96" y="192"/>
                    </a:cubicBezTo>
                    <a:cubicBezTo>
                      <a:pt x="97" y="189"/>
                      <a:pt x="99" y="188"/>
                      <a:pt x="101" y="188"/>
                    </a:cubicBezTo>
                    <a:lnTo>
                      <a:pt x="155" y="188"/>
                    </a:lnTo>
                    <a:cubicBezTo>
                      <a:pt x="157" y="188"/>
                      <a:pt x="160" y="189"/>
                      <a:pt x="161" y="192"/>
                    </a:cubicBezTo>
                    <a:cubicBezTo>
                      <a:pt x="162" y="194"/>
                      <a:pt x="161" y="197"/>
                      <a:pt x="159" y="199"/>
                    </a:cubicBezTo>
                    <a:lnTo>
                      <a:pt x="145" y="213"/>
                    </a:lnTo>
                    <a:lnTo>
                      <a:pt x="162" y="283"/>
                    </a:lnTo>
                    <a:cubicBezTo>
                      <a:pt x="162" y="285"/>
                      <a:pt x="162" y="287"/>
                      <a:pt x="160" y="289"/>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475174"/>
                  </a:solidFill>
                </a:endParaRPr>
              </a:p>
            </p:txBody>
          </p:sp>
          <p:sp>
            <p:nvSpPr>
              <p:cNvPr id="37" name="文本框 36">
                <a:extLst>
                  <a:ext uri="{FF2B5EF4-FFF2-40B4-BE49-F238E27FC236}">
                    <a16:creationId xmlns:a16="http://schemas.microsoft.com/office/drawing/2014/main" id="{A7B0662F-E1DE-AAF6-1D45-435F382EA44A}"/>
                  </a:ext>
                </a:extLst>
              </p:cNvPr>
              <p:cNvSpPr txBox="1"/>
              <p:nvPr/>
            </p:nvSpPr>
            <p:spPr>
              <a:xfrm>
                <a:off x="4938068" y="5907209"/>
                <a:ext cx="2027128" cy="307777"/>
              </a:xfrm>
              <a:prstGeom prst="rect">
                <a:avLst/>
              </a:prstGeom>
              <a:noFill/>
            </p:spPr>
            <p:txBody>
              <a:bodyPr wrap="square" rtlCol="0">
                <a:spAutoFit/>
              </a:bodyPr>
              <a:lstStyle>
                <a:defPPr>
                  <a:defRPr lang="zh-CN"/>
                </a:defPPr>
                <a:lvl1pPr>
                  <a:defRPr sz="1000" b="1">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sz="1400" dirty="0">
                    <a:solidFill>
                      <a:srgbClr val="475174"/>
                    </a:solidFill>
                    <a:sym typeface="+mn-lt"/>
                  </a:rPr>
                  <a:t>指导老师：</a:t>
                </a:r>
                <a:r>
                  <a:rPr lang="en-US" altLang="zh-CN" sz="1400" dirty="0">
                    <a:solidFill>
                      <a:srgbClr val="475174"/>
                    </a:solidFill>
                    <a:sym typeface="+mn-lt"/>
                  </a:rPr>
                  <a:t>51PPT</a:t>
                </a:r>
                <a:endParaRPr lang="zh-CN" altLang="en-US" sz="1400" dirty="0">
                  <a:solidFill>
                    <a:srgbClr val="475174"/>
                  </a:solidFill>
                  <a:sym typeface="+mn-lt"/>
                </a:endParaRPr>
              </a:p>
            </p:txBody>
          </p:sp>
        </p:grpSp>
        <p:grpSp>
          <p:nvGrpSpPr>
            <p:cNvPr id="33" name="组合 32">
              <a:extLst>
                <a:ext uri="{FF2B5EF4-FFF2-40B4-BE49-F238E27FC236}">
                  <a16:creationId xmlns:a16="http://schemas.microsoft.com/office/drawing/2014/main" id="{DF84E6EC-27B7-3012-591A-55922C92C96C}"/>
                </a:ext>
              </a:extLst>
            </p:cNvPr>
            <p:cNvGrpSpPr/>
            <p:nvPr/>
          </p:nvGrpSpPr>
          <p:grpSpPr>
            <a:xfrm>
              <a:off x="6713006" y="5894793"/>
              <a:ext cx="1913954" cy="313663"/>
              <a:chOff x="7007446" y="5894793"/>
              <a:chExt cx="1913954" cy="313663"/>
            </a:xfrm>
          </p:grpSpPr>
          <p:sp>
            <p:nvSpPr>
              <p:cNvPr id="34" name="文本框 33">
                <a:extLst>
                  <a:ext uri="{FF2B5EF4-FFF2-40B4-BE49-F238E27FC236}">
                    <a16:creationId xmlns:a16="http://schemas.microsoft.com/office/drawing/2014/main" id="{DD411089-860B-4E80-16C2-905C6BB25630}"/>
                  </a:ext>
                </a:extLst>
              </p:cNvPr>
              <p:cNvSpPr txBox="1"/>
              <p:nvPr/>
            </p:nvSpPr>
            <p:spPr>
              <a:xfrm>
                <a:off x="7253195" y="5900679"/>
                <a:ext cx="1668205" cy="307777"/>
              </a:xfrm>
              <a:prstGeom prst="rect">
                <a:avLst/>
              </a:prstGeom>
              <a:noFill/>
            </p:spPr>
            <p:txBody>
              <a:bodyPr wrap="square" rtlCol="0">
                <a:spAutoFit/>
              </a:bodyPr>
              <a:lstStyle>
                <a:defPPr>
                  <a:defRPr lang="zh-CN"/>
                </a:defPPr>
                <a:lvl1pPr>
                  <a:defRPr sz="1000" b="1">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stStyle>
              <a:p>
                <a:r>
                  <a:rPr lang="zh-CN" altLang="en-US" sz="1400" dirty="0">
                    <a:solidFill>
                      <a:srgbClr val="475174"/>
                    </a:solidFill>
                    <a:sym typeface="+mn-lt"/>
                  </a:rPr>
                  <a:t>时间：</a:t>
                </a:r>
                <a:r>
                  <a:rPr lang="en-US" altLang="zh-CN" sz="1400" dirty="0">
                    <a:solidFill>
                      <a:srgbClr val="475174"/>
                    </a:solidFill>
                    <a:sym typeface="+mn-lt"/>
                  </a:rPr>
                  <a:t>2024.03.25</a:t>
                </a:r>
                <a:endParaRPr lang="zh-CN" altLang="en-US" sz="1400" dirty="0">
                  <a:solidFill>
                    <a:srgbClr val="475174"/>
                  </a:solidFill>
                  <a:sym typeface="+mn-lt"/>
                </a:endParaRPr>
              </a:p>
            </p:txBody>
          </p:sp>
          <p:sp>
            <p:nvSpPr>
              <p:cNvPr id="35" name="watch_346578">
                <a:extLst>
                  <a:ext uri="{FF2B5EF4-FFF2-40B4-BE49-F238E27FC236}">
                    <a16:creationId xmlns:a16="http://schemas.microsoft.com/office/drawing/2014/main" id="{61750279-9A65-FD19-DD89-757512AC9EF6}"/>
                  </a:ext>
                </a:extLst>
              </p:cNvPr>
              <p:cNvSpPr/>
              <p:nvPr/>
            </p:nvSpPr>
            <p:spPr>
              <a:xfrm>
                <a:off x="7007446" y="5894793"/>
                <a:ext cx="223172" cy="307777"/>
              </a:xfrm>
              <a:custGeom>
                <a:avLst/>
                <a:gdLst>
                  <a:gd name="connsiteX0" fmla="*/ 102320 w 439481"/>
                  <a:gd name="connsiteY0" fmla="*/ 517598 h 606087"/>
                  <a:gd name="connsiteX1" fmla="*/ 219811 w 439481"/>
                  <a:gd name="connsiteY1" fmla="*/ 547703 h 606087"/>
                  <a:gd name="connsiteX2" fmla="*/ 337303 w 439481"/>
                  <a:gd name="connsiteY2" fmla="*/ 517598 h 606087"/>
                  <a:gd name="connsiteX3" fmla="*/ 337303 w 439481"/>
                  <a:gd name="connsiteY3" fmla="*/ 606087 h 606087"/>
                  <a:gd name="connsiteX4" fmla="*/ 102320 w 439481"/>
                  <a:gd name="connsiteY4" fmla="*/ 606087 h 606087"/>
                  <a:gd name="connsiteX5" fmla="*/ 207075 w 439481"/>
                  <a:gd name="connsiteY5" fmla="*/ 135040 h 606087"/>
                  <a:gd name="connsiteX6" fmla="*/ 207075 w 439481"/>
                  <a:gd name="connsiteY6" fmla="*/ 308224 h 606087"/>
                  <a:gd name="connsiteX7" fmla="*/ 275651 w 439481"/>
                  <a:gd name="connsiteY7" fmla="*/ 376689 h 606087"/>
                  <a:gd name="connsiteX8" fmla="*/ 293565 w 439481"/>
                  <a:gd name="connsiteY8" fmla="*/ 358900 h 606087"/>
                  <a:gd name="connsiteX9" fmla="*/ 232406 w 439481"/>
                  <a:gd name="connsiteY9" fmla="*/ 297838 h 606087"/>
                  <a:gd name="connsiteX10" fmla="*/ 232406 w 439481"/>
                  <a:gd name="connsiteY10" fmla="*/ 135040 h 606087"/>
                  <a:gd name="connsiteX11" fmla="*/ 219789 w 439481"/>
                  <a:gd name="connsiteY11" fmla="*/ 83691 h 606087"/>
                  <a:gd name="connsiteX12" fmla="*/ 439481 w 439481"/>
                  <a:gd name="connsiteY12" fmla="*/ 303031 h 606087"/>
                  <a:gd name="connsiteX13" fmla="*/ 219789 w 439481"/>
                  <a:gd name="connsiteY13" fmla="*/ 522467 h 606087"/>
                  <a:gd name="connsiteX14" fmla="*/ 0 w 439481"/>
                  <a:gd name="connsiteY14" fmla="*/ 303031 h 606087"/>
                  <a:gd name="connsiteX15" fmla="*/ 219789 w 439481"/>
                  <a:gd name="connsiteY15" fmla="*/ 83691 h 606087"/>
                  <a:gd name="connsiteX16" fmla="*/ 102320 w 439481"/>
                  <a:gd name="connsiteY16" fmla="*/ 0 h 606087"/>
                  <a:gd name="connsiteX17" fmla="*/ 337303 w 439481"/>
                  <a:gd name="connsiteY17" fmla="*/ 0 h 606087"/>
                  <a:gd name="connsiteX18" fmla="*/ 337303 w 439481"/>
                  <a:gd name="connsiteY18" fmla="*/ 88489 h 606087"/>
                  <a:gd name="connsiteX19" fmla="*/ 219811 w 439481"/>
                  <a:gd name="connsiteY19" fmla="*/ 58384 h 606087"/>
                  <a:gd name="connsiteX20" fmla="*/ 102320 w 439481"/>
                  <a:gd name="connsiteY20" fmla="*/ 88489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9481" h="606087">
                    <a:moveTo>
                      <a:pt x="102320" y="517598"/>
                    </a:moveTo>
                    <a:cubicBezTo>
                      <a:pt x="137182" y="536739"/>
                      <a:pt x="177245" y="547703"/>
                      <a:pt x="219811" y="547703"/>
                    </a:cubicBezTo>
                    <a:cubicBezTo>
                      <a:pt x="262378" y="547703"/>
                      <a:pt x="302344" y="536739"/>
                      <a:pt x="337303" y="517598"/>
                    </a:cubicBezTo>
                    <a:lnTo>
                      <a:pt x="337303" y="606087"/>
                    </a:lnTo>
                    <a:lnTo>
                      <a:pt x="102320" y="606087"/>
                    </a:lnTo>
                    <a:close/>
                    <a:moveTo>
                      <a:pt x="207075" y="135040"/>
                    </a:moveTo>
                    <a:lnTo>
                      <a:pt x="207075" y="308224"/>
                    </a:lnTo>
                    <a:lnTo>
                      <a:pt x="275651" y="376689"/>
                    </a:lnTo>
                    <a:lnTo>
                      <a:pt x="293565" y="358900"/>
                    </a:lnTo>
                    <a:lnTo>
                      <a:pt x="232406" y="297838"/>
                    </a:lnTo>
                    <a:lnTo>
                      <a:pt x="232406" y="135040"/>
                    </a:lnTo>
                    <a:close/>
                    <a:moveTo>
                      <a:pt x="219789" y="83691"/>
                    </a:moveTo>
                    <a:cubicBezTo>
                      <a:pt x="341144" y="83691"/>
                      <a:pt x="439481" y="181870"/>
                      <a:pt x="439481" y="303031"/>
                    </a:cubicBezTo>
                    <a:cubicBezTo>
                      <a:pt x="439481" y="424192"/>
                      <a:pt x="341144" y="522467"/>
                      <a:pt x="219789" y="522467"/>
                    </a:cubicBezTo>
                    <a:cubicBezTo>
                      <a:pt x="98433" y="522467"/>
                      <a:pt x="0" y="424192"/>
                      <a:pt x="0" y="303031"/>
                    </a:cubicBezTo>
                    <a:cubicBezTo>
                      <a:pt x="0" y="181870"/>
                      <a:pt x="98433" y="83691"/>
                      <a:pt x="219789" y="83691"/>
                    </a:cubicBezTo>
                    <a:close/>
                    <a:moveTo>
                      <a:pt x="102320" y="0"/>
                    </a:moveTo>
                    <a:lnTo>
                      <a:pt x="337303" y="0"/>
                    </a:lnTo>
                    <a:lnTo>
                      <a:pt x="337303" y="88489"/>
                    </a:lnTo>
                    <a:cubicBezTo>
                      <a:pt x="302344" y="69348"/>
                      <a:pt x="262378" y="58384"/>
                      <a:pt x="219811" y="58384"/>
                    </a:cubicBezTo>
                    <a:cubicBezTo>
                      <a:pt x="177245" y="58384"/>
                      <a:pt x="137182" y="69348"/>
                      <a:pt x="102320" y="88489"/>
                    </a:cubicBez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475174"/>
                  </a:solidFill>
                </a:endParaRPr>
              </a:p>
            </p:txBody>
          </p:sp>
        </p:grpSp>
      </p:grpSp>
      <p:sp>
        <p:nvSpPr>
          <p:cNvPr id="40" name="文本框 39">
            <a:extLst>
              <a:ext uri="{FF2B5EF4-FFF2-40B4-BE49-F238E27FC236}">
                <a16:creationId xmlns:a16="http://schemas.microsoft.com/office/drawing/2014/main" id="{012A068C-FFEF-3ECD-4BD7-E80F952877CD}"/>
              </a:ext>
            </a:extLst>
          </p:cNvPr>
          <p:cNvSpPr txBox="1"/>
          <p:nvPr/>
        </p:nvSpPr>
        <p:spPr>
          <a:xfrm>
            <a:off x="3614640" y="2612926"/>
            <a:ext cx="4962720" cy="615553"/>
          </a:xfrm>
          <a:prstGeom prst="rect">
            <a:avLst/>
          </a:prstGeom>
          <a:noFill/>
        </p:spPr>
        <p:txBody>
          <a:bodyPr wrap="square">
            <a:spAutoFit/>
          </a:bodyPr>
          <a:lstStyle/>
          <a:p>
            <a:pPr algn="ctr">
              <a:lnSpc>
                <a:spcPct val="150000"/>
              </a:lnSpc>
            </a:pPr>
            <a:r>
              <a:rPr lang="zh-CN" altLang="en-US" sz="1200" dirty="0">
                <a:solidFill>
                  <a:srgbClr val="475174"/>
                </a:solidFill>
              </a:rPr>
              <a:t>Your content to play here, or through paste in this box, and select only the text. Your content to play here</a:t>
            </a:r>
          </a:p>
        </p:txBody>
      </p:sp>
    </p:spTree>
    <p:extLst>
      <p:ext uri="{BB962C8B-B14F-4D97-AF65-F5344CB8AC3E}">
        <p14:creationId xmlns:p14="http://schemas.microsoft.com/office/powerpoint/2010/main" val="241737844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FF415ED4-321F-5FA6-72BE-1C91031DDAEE}"/>
              </a:ext>
            </a:extLst>
          </p:cNvPr>
          <p:cNvGrpSpPr/>
          <p:nvPr/>
        </p:nvGrpSpPr>
        <p:grpSpPr>
          <a:xfrm>
            <a:off x="923925" y="762001"/>
            <a:ext cx="10404475" cy="4952999"/>
            <a:chOff x="847725" y="114301"/>
            <a:chExt cx="9134475" cy="4952999"/>
          </a:xfrm>
        </p:grpSpPr>
        <p:sp>
          <p:nvSpPr>
            <p:cNvPr id="2" name="文本框 1">
              <a:extLst>
                <a:ext uri="{FF2B5EF4-FFF2-40B4-BE49-F238E27FC236}">
                  <a16:creationId xmlns:a16="http://schemas.microsoft.com/office/drawing/2014/main" id="{92BB2752-C438-7EDA-7520-C1A044EB7553}"/>
                </a:ext>
              </a:extLst>
            </p:cNvPr>
            <p:cNvSpPr txBox="1"/>
            <p:nvPr/>
          </p:nvSpPr>
          <p:spPr>
            <a:xfrm>
              <a:off x="1184619" y="114301"/>
              <a:ext cx="1760858" cy="369332"/>
            </a:xfrm>
            <a:prstGeom prst="rect">
              <a:avLst/>
            </a:prstGeom>
            <a:noFill/>
          </p:spPr>
          <p:txBody>
            <a:bodyPr wrap="none" rtlCol="0">
              <a:spAutoFit/>
            </a:bodyPr>
            <a:lstStyle/>
            <a:p>
              <a:r>
                <a:rPr lang="zh-CN" altLang="en-US" b="1" dirty="0">
                  <a:cs typeface="+mn-ea"/>
                  <a:sym typeface="+mn-lt"/>
                </a:rPr>
                <a:t>模板使用字体说明</a:t>
              </a:r>
            </a:p>
          </p:txBody>
        </p:sp>
        <p:sp>
          <p:nvSpPr>
            <p:cNvPr id="3" name="文本框 2">
              <a:extLst>
                <a:ext uri="{FF2B5EF4-FFF2-40B4-BE49-F238E27FC236}">
                  <a16:creationId xmlns:a16="http://schemas.microsoft.com/office/drawing/2014/main" id="{4567F688-8723-350D-A843-797CCAD69690}"/>
                </a:ext>
              </a:extLst>
            </p:cNvPr>
            <p:cNvSpPr txBox="1"/>
            <p:nvPr/>
          </p:nvSpPr>
          <p:spPr>
            <a:xfrm>
              <a:off x="1045701" y="1567881"/>
              <a:ext cx="1107996" cy="369332"/>
            </a:xfrm>
            <a:prstGeom prst="rect">
              <a:avLst/>
            </a:prstGeom>
            <a:noFill/>
          </p:spPr>
          <p:txBody>
            <a:bodyPr wrap="none" rtlCol="0">
              <a:spAutoFit/>
            </a:bodyPr>
            <a:lstStyle/>
            <a:p>
              <a:r>
                <a:rPr lang="zh-CN" altLang="en-US" b="1" dirty="0">
                  <a:cs typeface="+mn-ea"/>
                  <a:sym typeface="+mn-lt"/>
                </a:rPr>
                <a:t>标题字：</a:t>
              </a:r>
            </a:p>
          </p:txBody>
        </p:sp>
        <p:cxnSp>
          <p:nvCxnSpPr>
            <p:cNvPr id="7" name="直接连接符 6">
              <a:extLst>
                <a:ext uri="{FF2B5EF4-FFF2-40B4-BE49-F238E27FC236}">
                  <a16:creationId xmlns:a16="http://schemas.microsoft.com/office/drawing/2014/main" id="{87F0097E-09ED-52A6-2266-14F407A19A66}"/>
                </a:ext>
              </a:extLst>
            </p:cNvPr>
            <p:cNvCxnSpPr/>
            <p:nvPr/>
          </p:nvCxnSpPr>
          <p:spPr>
            <a:xfrm>
              <a:off x="847725" y="673100"/>
              <a:ext cx="9134475"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5D3CDDE-E0DE-A556-03BA-4093AEEE2AA7}"/>
                </a:ext>
              </a:extLst>
            </p:cNvPr>
            <p:cNvCxnSpPr>
              <a:cxnSpLocks/>
            </p:cNvCxnSpPr>
            <p:nvPr/>
          </p:nvCxnSpPr>
          <p:spPr>
            <a:xfrm>
              <a:off x="2622601" y="2302483"/>
              <a:ext cx="735959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F22B6C5-8C93-2937-0C23-37284150DADD}"/>
                </a:ext>
              </a:extLst>
            </p:cNvPr>
            <p:cNvCxnSpPr/>
            <p:nvPr/>
          </p:nvCxnSpPr>
          <p:spPr>
            <a:xfrm>
              <a:off x="847725" y="4342793"/>
              <a:ext cx="913447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2BAB608-9A2F-B05E-CC1E-FB2E10D55DB1}"/>
                </a:ext>
              </a:extLst>
            </p:cNvPr>
            <p:cNvCxnSpPr/>
            <p:nvPr/>
          </p:nvCxnSpPr>
          <p:spPr>
            <a:xfrm>
              <a:off x="847725" y="5067300"/>
              <a:ext cx="9134475"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BCD080C-CC0E-3610-4FE8-9F189692BFA7}"/>
                </a:ext>
              </a:extLst>
            </p:cNvPr>
            <p:cNvCxnSpPr/>
            <p:nvPr/>
          </p:nvCxnSpPr>
          <p:spPr>
            <a:xfrm>
              <a:off x="847725" y="673100"/>
              <a:ext cx="0" cy="43942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1431D5D-9D5C-CB0A-2A5D-A2717E1A7906}"/>
                </a:ext>
              </a:extLst>
            </p:cNvPr>
            <p:cNvCxnSpPr/>
            <p:nvPr/>
          </p:nvCxnSpPr>
          <p:spPr>
            <a:xfrm>
              <a:off x="2622601" y="673100"/>
              <a:ext cx="0" cy="43942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A5F75D9C-FAF4-8ADC-F177-E2A48631269D}"/>
                </a:ext>
              </a:extLst>
            </p:cNvPr>
            <p:cNvCxnSpPr/>
            <p:nvPr/>
          </p:nvCxnSpPr>
          <p:spPr>
            <a:xfrm>
              <a:off x="9982200" y="673100"/>
              <a:ext cx="0" cy="43942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57E2950E-3198-79A0-A8A6-5CBDE904D4A6}"/>
                </a:ext>
              </a:extLst>
            </p:cNvPr>
            <p:cNvSpPr txBox="1"/>
            <p:nvPr/>
          </p:nvSpPr>
          <p:spPr>
            <a:xfrm>
              <a:off x="1045701" y="3506344"/>
              <a:ext cx="1161333" cy="369332"/>
            </a:xfrm>
            <a:prstGeom prst="rect">
              <a:avLst/>
            </a:prstGeom>
            <a:noFill/>
          </p:spPr>
          <p:txBody>
            <a:bodyPr wrap="none" rtlCol="0">
              <a:spAutoFit/>
            </a:bodyPr>
            <a:lstStyle/>
            <a:p>
              <a:r>
                <a:rPr lang="zh-CN" altLang="en-US" b="1" dirty="0">
                  <a:cs typeface="+mn-ea"/>
                  <a:sym typeface="+mn-lt"/>
                </a:rPr>
                <a:t>内容字体：</a:t>
              </a:r>
            </a:p>
          </p:txBody>
        </p:sp>
        <p:sp>
          <p:nvSpPr>
            <p:cNvPr id="28" name="文本框 27">
              <a:extLst>
                <a:ext uri="{FF2B5EF4-FFF2-40B4-BE49-F238E27FC236}">
                  <a16:creationId xmlns:a16="http://schemas.microsoft.com/office/drawing/2014/main" id="{49EC6E33-CA11-D9B1-75F8-99D7C8EF6586}"/>
                </a:ext>
              </a:extLst>
            </p:cNvPr>
            <p:cNvSpPr txBox="1"/>
            <p:nvPr/>
          </p:nvSpPr>
          <p:spPr>
            <a:xfrm>
              <a:off x="1045701" y="4520381"/>
              <a:ext cx="761650" cy="369332"/>
            </a:xfrm>
            <a:prstGeom prst="rect">
              <a:avLst/>
            </a:prstGeom>
            <a:noFill/>
          </p:spPr>
          <p:txBody>
            <a:bodyPr wrap="none" rtlCol="0">
              <a:spAutoFit/>
            </a:bodyPr>
            <a:lstStyle/>
            <a:p>
              <a:r>
                <a:rPr lang="zh-CN" altLang="en-US" b="1" dirty="0">
                  <a:cs typeface="+mn-ea"/>
                  <a:sym typeface="+mn-lt"/>
                </a:rPr>
                <a:t>其他：</a:t>
              </a:r>
            </a:p>
          </p:txBody>
        </p:sp>
        <p:cxnSp>
          <p:nvCxnSpPr>
            <p:cNvPr id="6" name="直接连接符 5">
              <a:extLst>
                <a:ext uri="{FF2B5EF4-FFF2-40B4-BE49-F238E27FC236}">
                  <a16:creationId xmlns:a16="http://schemas.microsoft.com/office/drawing/2014/main" id="{97F9CC07-7C46-6A77-CE73-0FEA335E6186}"/>
                </a:ext>
              </a:extLst>
            </p:cNvPr>
            <p:cNvCxnSpPr/>
            <p:nvPr/>
          </p:nvCxnSpPr>
          <p:spPr>
            <a:xfrm>
              <a:off x="847725" y="2978758"/>
              <a:ext cx="9134475"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2" name="文本框 21">
            <a:extLst>
              <a:ext uri="{FF2B5EF4-FFF2-40B4-BE49-F238E27FC236}">
                <a16:creationId xmlns:a16="http://schemas.microsoft.com/office/drawing/2014/main" id="{21DC7D65-7CB9-FF17-B7EF-B220FA55D567}"/>
              </a:ext>
            </a:extLst>
          </p:cNvPr>
          <p:cNvSpPr txBox="1"/>
          <p:nvPr/>
        </p:nvSpPr>
        <p:spPr>
          <a:xfrm>
            <a:off x="3545673" y="4175285"/>
            <a:ext cx="3455874" cy="307777"/>
          </a:xfrm>
          <a:prstGeom prst="rect">
            <a:avLst/>
          </a:prstGeom>
          <a:noFill/>
        </p:spPr>
        <p:txBody>
          <a:bodyPr wrap="square">
            <a:spAutoFit/>
          </a:bodyPr>
          <a:lstStyle/>
          <a:p>
            <a:r>
              <a:rPr lang="zh-CN" altLang="en-US" sz="1400" dirty="0"/>
              <a:t>中文：阿里巴巴普惠体 2.0 55 Regular</a:t>
            </a:r>
          </a:p>
        </p:txBody>
      </p:sp>
      <p:sp>
        <p:nvSpPr>
          <p:cNvPr id="23" name="缺角矩形 22">
            <a:extLst>
              <a:ext uri="{FF2B5EF4-FFF2-40B4-BE49-F238E27FC236}">
                <a16:creationId xmlns:a16="http://schemas.microsoft.com/office/drawing/2014/main" id="{EA6767BB-03D5-68F3-4FBB-58CE2C232624}"/>
              </a:ext>
            </a:extLst>
          </p:cNvPr>
          <p:cNvSpPr/>
          <p:nvPr/>
        </p:nvSpPr>
        <p:spPr>
          <a:xfrm>
            <a:off x="920309" y="759455"/>
            <a:ext cx="298891" cy="298891"/>
          </a:xfrm>
          <a:prstGeom prst="plaque">
            <a:avLst>
              <a:gd name="adj" fmla="val 50000"/>
            </a:avLst>
          </a:prstGeom>
          <a:solidFill>
            <a:srgbClr val="FF5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69005AC2-6F7F-8036-CFBD-3AEC45295461}"/>
              </a:ext>
            </a:extLst>
          </p:cNvPr>
          <p:cNvSpPr txBox="1"/>
          <p:nvPr/>
        </p:nvSpPr>
        <p:spPr>
          <a:xfrm>
            <a:off x="6827790" y="3858719"/>
            <a:ext cx="3455874" cy="738664"/>
          </a:xfrm>
          <a:prstGeom prst="rect">
            <a:avLst/>
          </a:prstGeom>
          <a:noFill/>
        </p:spPr>
        <p:txBody>
          <a:bodyPr wrap="square">
            <a:spAutoFit/>
          </a:bodyPr>
          <a:lstStyle/>
          <a:p>
            <a:r>
              <a:rPr lang="zh-CN" altLang="en-US" sz="1400" dirty="0"/>
              <a:t>英文 </a:t>
            </a:r>
            <a:r>
              <a:rPr lang="en-US" altLang="zh-CN" sz="1400" dirty="0"/>
              <a:t>/ </a:t>
            </a:r>
            <a:r>
              <a:rPr lang="zh-CN" altLang="en-US" sz="1400" dirty="0"/>
              <a:t>数字：</a:t>
            </a:r>
            <a:endParaRPr lang="en-US" altLang="zh-CN" sz="1400" dirty="0"/>
          </a:p>
          <a:p>
            <a:r>
              <a:rPr lang="fr-FR" altLang="zh-CN" sz="1400" dirty="0"/>
              <a:t>HarmonyOS Sans SC Light</a:t>
            </a:r>
          </a:p>
          <a:p>
            <a:r>
              <a:rPr lang="en-US" altLang="zh-CN" sz="1400" dirty="0" err="1"/>
              <a:t>MiSans</a:t>
            </a:r>
            <a:r>
              <a:rPr lang="en-US" altLang="zh-CN" sz="1400" dirty="0"/>
              <a:t> Semibold</a:t>
            </a:r>
            <a:endParaRPr lang="zh-CN" altLang="en-US" sz="1400" dirty="0"/>
          </a:p>
        </p:txBody>
      </p:sp>
      <p:sp>
        <p:nvSpPr>
          <p:cNvPr id="48" name="缺角矩形 47">
            <a:extLst>
              <a:ext uri="{FF2B5EF4-FFF2-40B4-BE49-F238E27FC236}">
                <a16:creationId xmlns:a16="http://schemas.microsoft.com/office/drawing/2014/main" id="{50F6FC90-1869-B64A-A356-DDCBE7689DF3}"/>
              </a:ext>
            </a:extLst>
          </p:cNvPr>
          <p:cNvSpPr/>
          <p:nvPr/>
        </p:nvSpPr>
        <p:spPr>
          <a:xfrm>
            <a:off x="3401795" y="759455"/>
            <a:ext cx="298891" cy="298891"/>
          </a:xfrm>
          <a:prstGeom prst="plaque">
            <a:avLst>
              <a:gd name="adj" fmla="val 50000"/>
            </a:avLst>
          </a:prstGeom>
          <a:solidFill>
            <a:srgbClr val="FF5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E3EC714-F04E-4E82-B2DD-5812C87AFD50}"/>
              </a:ext>
            </a:extLst>
          </p:cNvPr>
          <p:cNvSpPr txBox="1"/>
          <p:nvPr/>
        </p:nvSpPr>
        <p:spPr>
          <a:xfrm>
            <a:off x="3595236" y="3130152"/>
            <a:ext cx="3891690" cy="307777"/>
          </a:xfrm>
          <a:prstGeom prst="rect">
            <a:avLst/>
          </a:prstGeom>
          <a:noFill/>
        </p:spPr>
        <p:txBody>
          <a:bodyPr wrap="square">
            <a:spAutoFit/>
          </a:bodyPr>
          <a:lstStyle>
            <a:defPPr>
              <a:defRPr lang="zh-CN"/>
            </a:defPPr>
            <a:lvl1pPr>
              <a:defRPr sz="1400"/>
            </a:lvl1pPr>
          </a:lstStyle>
          <a:p>
            <a:r>
              <a:rPr lang="zh-CN" altLang="en-US" dirty="0">
                <a:sym typeface="+mn-lt"/>
              </a:rPr>
              <a:t>思源宋体 </a:t>
            </a:r>
            <a:r>
              <a:rPr lang="en-US" altLang="zh-CN" dirty="0">
                <a:sym typeface="+mn-lt"/>
              </a:rPr>
              <a:t>CN Heavy</a:t>
            </a:r>
            <a:endParaRPr lang="zh-CN" altLang="en-US" dirty="0">
              <a:sym typeface="+mn-lt"/>
            </a:endParaRPr>
          </a:p>
        </p:txBody>
      </p:sp>
      <p:sp>
        <p:nvSpPr>
          <p:cNvPr id="27" name="文本框 26">
            <a:extLst>
              <a:ext uri="{FF2B5EF4-FFF2-40B4-BE49-F238E27FC236}">
                <a16:creationId xmlns:a16="http://schemas.microsoft.com/office/drawing/2014/main" id="{487710EF-D6C3-615B-8C24-C57A813EE402}"/>
              </a:ext>
            </a:extLst>
          </p:cNvPr>
          <p:cNvSpPr txBox="1"/>
          <p:nvPr/>
        </p:nvSpPr>
        <p:spPr>
          <a:xfrm>
            <a:off x="3545673" y="1857977"/>
            <a:ext cx="3845947" cy="584775"/>
          </a:xfrm>
          <a:prstGeom prst="rect">
            <a:avLst/>
          </a:prstGeom>
          <a:noFill/>
          <a:effectLst/>
        </p:spPr>
        <p:txBody>
          <a:bodyPr wrap="square" rtlCol="0">
            <a:spAutoFit/>
          </a:bodyPr>
          <a:lstStyle/>
          <a:p>
            <a:r>
              <a:rPr lang="zh-CN" altLang="en-US" sz="3200" dirty="0">
                <a:solidFill>
                  <a:srgbClr val="475174"/>
                </a:solidFill>
                <a:latin typeface="思源宋体 CN Heavy" panose="02020900000000000000" pitchFamily="18" charset="-122"/>
                <a:ea typeface="思源宋体 CN Heavy" panose="02020900000000000000" pitchFamily="18" charset="-122"/>
                <a:sym typeface="+mn-lt"/>
              </a:rPr>
              <a:t>毕业论文答辩模板</a:t>
            </a:r>
          </a:p>
        </p:txBody>
      </p:sp>
    </p:spTree>
    <p:extLst>
      <p:ext uri="{BB962C8B-B14F-4D97-AF65-F5344CB8AC3E}">
        <p14:creationId xmlns:p14="http://schemas.microsoft.com/office/powerpoint/2010/main" val="16890569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F3773D-1A08-5FE5-E954-78522110419C}"/>
              </a:ext>
            </a:extLst>
          </p:cNvPr>
          <p:cNvSpPr txBox="1"/>
          <p:nvPr/>
        </p:nvSpPr>
        <p:spPr>
          <a:xfrm>
            <a:off x="993792" y="4799615"/>
            <a:ext cx="9927083" cy="1420389"/>
          </a:xfrm>
          <a:prstGeom prst="rect">
            <a:avLst/>
          </a:prstGeom>
          <a:noFill/>
        </p:spPr>
        <p:txBody>
          <a:bodyPr wrap="square">
            <a:spAutoFit/>
          </a:bodyPr>
          <a:lstStyle/>
          <a:p>
            <a:pPr>
              <a:lnSpc>
                <a:spcPct val="150000"/>
              </a:lnSpc>
            </a:pPr>
            <a:r>
              <a:rPr lang="zh-CN" altLang="en-US" sz="2800" dirty="0">
                <a:solidFill>
                  <a:schemeClr val="bg1"/>
                </a:solidFill>
                <a:cs typeface="+mn-ea"/>
                <a:sym typeface="+mn-lt"/>
              </a:rPr>
              <a:t>51PPT模板网，幻灯片演示模板及素材 </a:t>
            </a:r>
            <a:r>
              <a:rPr lang="zh-CN" altLang="en-US" sz="3200" b="1" dirty="0">
                <a:solidFill>
                  <a:schemeClr val="bg1"/>
                </a:solidFill>
                <a:cs typeface="+mn-ea"/>
                <a:sym typeface="+mn-lt"/>
              </a:rPr>
              <a:t>免费 </a:t>
            </a:r>
            <a:r>
              <a:rPr lang="zh-CN" altLang="en-US" sz="2800" dirty="0">
                <a:solidFill>
                  <a:schemeClr val="bg1"/>
                </a:solidFill>
                <a:cs typeface="+mn-ea"/>
                <a:sym typeface="+mn-lt"/>
              </a:rPr>
              <a:t>下载！</a:t>
            </a:r>
          </a:p>
          <a:p>
            <a:pPr>
              <a:lnSpc>
                <a:spcPct val="150000"/>
              </a:lnSpc>
            </a:pPr>
            <a:r>
              <a:rPr lang="zh-CN" altLang="en-US" sz="2800" dirty="0">
                <a:solidFill>
                  <a:schemeClr val="bg1"/>
                </a:solidFill>
                <a:cs typeface="+mn-ea"/>
                <a:sym typeface="+mn-lt"/>
              </a:rPr>
              <a:t>51PPT模板网 唯一访问网址：www.51pptmoban.com</a:t>
            </a:r>
          </a:p>
        </p:txBody>
      </p:sp>
      <p:sp>
        <p:nvSpPr>
          <p:cNvPr id="3" name="文本框 2">
            <a:extLst>
              <a:ext uri="{FF2B5EF4-FFF2-40B4-BE49-F238E27FC236}">
                <a16:creationId xmlns:a16="http://schemas.microsoft.com/office/drawing/2014/main" id="{8B270F3C-DD99-28EE-69F4-9F827B82C657}"/>
              </a:ext>
            </a:extLst>
          </p:cNvPr>
          <p:cNvSpPr txBox="1"/>
          <p:nvPr/>
        </p:nvSpPr>
        <p:spPr>
          <a:xfrm>
            <a:off x="993792" y="1504133"/>
            <a:ext cx="10987303" cy="738664"/>
          </a:xfrm>
          <a:prstGeom prst="rect">
            <a:avLst/>
          </a:prstGeom>
          <a:noFill/>
        </p:spPr>
        <p:txBody>
          <a:bodyPr wrap="none" rtlCol="0">
            <a:spAutoFit/>
          </a:bodyPr>
          <a:lstStyle/>
          <a:p>
            <a:r>
              <a:rPr lang="en-US" altLang="zh-CN" sz="1400" dirty="0">
                <a:solidFill>
                  <a:srgbClr val="FF0000"/>
                </a:solidFill>
                <a:cs typeface="+mn-ea"/>
                <a:sym typeface="+mn-lt"/>
              </a:rPr>
              <a:t>©51PPT</a:t>
            </a:r>
            <a:r>
              <a:rPr lang="zh-CN" altLang="en-US" sz="1400" dirty="0">
                <a:solidFill>
                  <a:srgbClr val="FF0000"/>
                </a:solidFill>
                <a:cs typeface="+mn-ea"/>
                <a:sym typeface="+mn-lt"/>
              </a:rPr>
              <a:t>模板网</a:t>
            </a:r>
            <a:r>
              <a:rPr lang="en-US" altLang="zh-CN" sz="1400" b="1" dirty="0">
                <a:solidFill>
                  <a:schemeClr val="tx1">
                    <a:lumMod val="85000"/>
                    <a:lumOff val="15000"/>
                  </a:schemeClr>
                </a:solidFill>
                <a:cs typeface="+mn-ea"/>
                <a:sym typeface="+mn-lt"/>
              </a:rPr>
              <a:t> </a:t>
            </a:r>
            <a:r>
              <a:rPr lang="en-US" altLang="zh-CN" sz="1400" dirty="0">
                <a:solidFill>
                  <a:schemeClr val="tx1">
                    <a:lumMod val="85000"/>
                    <a:lumOff val="15000"/>
                  </a:schemeClr>
                </a:solidFill>
                <a:cs typeface="+mn-ea"/>
                <a:sym typeface="+mn-lt"/>
              </a:rPr>
              <a:t>www.51pptmoban.com  </a:t>
            </a:r>
            <a:r>
              <a:rPr lang="zh-CN" altLang="en-US" sz="1400" b="1" dirty="0">
                <a:solidFill>
                  <a:schemeClr val="tx1">
                    <a:lumMod val="85000"/>
                    <a:lumOff val="15000"/>
                  </a:schemeClr>
                </a:solidFill>
                <a:cs typeface="+mn-ea"/>
                <a:sym typeface="+mn-lt"/>
              </a:rPr>
              <a:t>原创作品。</a:t>
            </a:r>
            <a:endParaRPr lang="en-US" altLang="zh-CN" sz="1400" b="1" dirty="0">
              <a:solidFill>
                <a:schemeClr val="tx1">
                  <a:lumMod val="85000"/>
                  <a:lumOff val="15000"/>
                </a:schemeClr>
              </a:solidFill>
              <a:cs typeface="+mn-ea"/>
              <a:sym typeface="+mn-lt"/>
            </a:endParaRPr>
          </a:p>
          <a:p>
            <a:endParaRPr lang="en-US" altLang="zh-CN" sz="1400" dirty="0">
              <a:solidFill>
                <a:schemeClr val="tx1">
                  <a:lumMod val="85000"/>
                  <a:lumOff val="15000"/>
                </a:schemeClr>
              </a:solidFill>
              <a:cs typeface="+mn-ea"/>
              <a:sym typeface="+mn-lt"/>
            </a:endParaRPr>
          </a:p>
          <a:p>
            <a:r>
              <a:rPr lang="zh-CN" altLang="en-US" sz="1400" b="1" dirty="0">
                <a:solidFill>
                  <a:schemeClr val="tx1">
                    <a:lumMod val="85000"/>
                    <a:lumOff val="15000"/>
                  </a:schemeClr>
                </a:solidFill>
                <a:cs typeface="+mn-ea"/>
                <a:sym typeface="+mn-lt"/>
              </a:rPr>
              <a:t>仅供学习参考之用！未经许可</a:t>
            </a:r>
            <a:r>
              <a:rPr lang="en-US" altLang="zh-CN" sz="1400" b="1" dirty="0">
                <a:solidFill>
                  <a:srgbClr val="FF0000"/>
                </a:solidFill>
                <a:cs typeface="+mn-ea"/>
                <a:sym typeface="+mn-lt"/>
              </a:rPr>
              <a:t>PPT</a:t>
            </a:r>
            <a:r>
              <a:rPr lang="zh-CN" altLang="en-US" sz="1400" b="1" dirty="0">
                <a:solidFill>
                  <a:srgbClr val="FF0000"/>
                </a:solidFill>
                <a:cs typeface="+mn-ea"/>
                <a:sym typeface="+mn-lt"/>
              </a:rPr>
              <a:t>源文件</a:t>
            </a:r>
            <a:r>
              <a:rPr lang="zh-CN" altLang="en-US" sz="1400" b="1" dirty="0">
                <a:solidFill>
                  <a:schemeClr val="tx1">
                    <a:lumMod val="85000"/>
                    <a:lumOff val="15000"/>
                  </a:schemeClr>
                </a:solidFill>
                <a:cs typeface="+mn-ea"/>
                <a:sym typeface="+mn-lt"/>
              </a:rPr>
              <a:t>禁止在网站</a:t>
            </a:r>
            <a:r>
              <a:rPr lang="en-US" altLang="zh-CN" sz="1400" b="1" dirty="0">
                <a:solidFill>
                  <a:schemeClr val="tx1">
                    <a:lumMod val="85000"/>
                    <a:lumOff val="15000"/>
                  </a:schemeClr>
                </a:solidFill>
                <a:cs typeface="+mn-ea"/>
                <a:sym typeface="+mn-lt"/>
              </a:rPr>
              <a:t>( PC</a:t>
            </a:r>
            <a:r>
              <a:rPr lang="zh-CN" altLang="en-US" sz="1400" b="1" dirty="0">
                <a:solidFill>
                  <a:schemeClr val="tx1">
                    <a:lumMod val="85000"/>
                    <a:lumOff val="15000"/>
                  </a:schemeClr>
                </a:solidFill>
                <a:cs typeface="+mn-ea"/>
                <a:sym typeface="+mn-lt"/>
              </a:rPr>
              <a:t>、</a:t>
            </a:r>
            <a:r>
              <a:rPr lang="en-US" altLang="zh-CN" sz="1400" b="1" dirty="0">
                <a:solidFill>
                  <a:schemeClr val="tx1">
                    <a:lumMod val="85000"/>
                    <a:lumOff val="15000"/>
                  </a:schemeClr>
                </a:solidFill>
                <a:cs typeface="+mn-ea"/>
                <a:sym typeface="+mn-lt"/>
              </a:rPr>
              <a:t>M</a:t>
            </a:r>
            <a:r>
              <a:rPr lang="zh-CN" altLang="en-US" sz="1400" b="1" dirty="0">
                <a:solidFill>
                  <a:schemeClr val="tx1">
                    <a:lumMod val="85000"/>
                    <a:lumOff val="15000"/>
                  </a:schemeClr>
                </a:solidFill>
                <a:cs typeface="+mn-ea"/>
                <a:sym typeface="+mn-lt"/>
              </a:rPr>
              <a:t>端</a:t>
            </a:r>
            <a:r>
              <a:rPr lang="en-US" altLang="zh-CN" sz="1400" b="1" dirty="0">
                <a:solidFill>
                  <a:schemeClr val="tx1">
                    <a:lumMod val="85000"/>
                    <a:lumOff val="15000"/>
                  </a:schemeClr>
                </a:solidFill>
                <a:cs typeface="+mn-ea"/>
                <a:sym typeface="+mn-lt"/>
              </a:rPr>
              <a:t> ) / App / </a:t>
            </a:r>
            <a:r>
              <a:rPr lang="zh-CN" altLang="en-US" sz="1400" b="1" dirty="0">
                <a:solidFill>
                  <a:schemeClr val="tx1">
                    <a:lumMod val="85000"/>
                    <a:lumOff val="15000"/>
                  </a:schemeClr>
                </a:solidFill>
                <a:cs typeface="+mn-ea"/>
                <a:sym typeface="+mn-lt"/>
              </a:rPr>
              <a:t>小程序 </a:t>
            </a:r>
            <a:r>
              <a:rPr lang="en-US" altLang="zh-CN" sz="1400" b="1" dirty="0">
                <a:solidFill>
                  <a:schemeClr val="tx1">
                    <a:lumMod val="85000"/>
                    <a:lumOff val="15000"/>
                  </a:schemeClr>
                </a:solidFill>
                <a:cs typeface="+mn-ea"/>
                <a:sym typeface="+mn-lt"/>
              </a:rPr>
              <a:t>/ </a:t>
            </a:r>
            <a:r>
              <a:rPr lang="zh-CN" altLang="en-US" sz="1400" b="1" dirty="0">
                <a:solidFill>
                  <a:schemeClr val="tx1">
                    <a:lumMod val="85000"/>
                    <a:lumOff val="15000"/>
                  </a:schemeClr>
                </a:solidFill>
                <a:cs typeface="+mn-ea"/>
                <a:sym typeface="+mn-lt"/>
              </a:rPr>
              <a:t>各自媒体等平台擅自更改作品归属并</a:t>
            </a:r>
            <a:r>
              <a:rPr lang="zh-CN" altLang="en-US" sz="1400" b="1" dirty="0">
                <a:solidFill>
                  <a:srgbClr val="FF0000"/>
                </a:solidFill>
                <a:cs typeface="+mn-ea"/>
                <a:sym typeface="+mn-lt"/>
              </a:rPr>
              <a:t>传播、贩卖、转载</a:t>
            </a:r>
            <a:r>
              <a:rPr lang="zh-CN" altLang="en-US" sz="1400" b="1" dirty="0">
                <a:solidFill>
                  <a:schemeClr val="tx1">
                    <a:lumMod val="85000"/>
                    <a:lumOff val="15000"/>
                  </a:schemeClr>
                </a:solidFill>
                <a:cs typeface="+mn-ea"/>
                <a:sym typeface="+mn-lt"/>
              </a:rPr>
              <a:t>！</a:t>
            </a:r>
            <a:endParaRPr lang="en-US" altLang="zh-CN" sz="1400" b="1" dirty="0">
              <a:solidFill>
                <a:schemeClr val="tx1">
                  <a:lumMod val="85000"/>
                  <a:lumOff val="15000"/>
                </a:schemeClr>
              </a:solidFill>
              <a:cs typeface="+mn-ea"/>
              <a:sym typeface="+mn-lt"/>
            </a:endParaRPr>
          </a:p>
        </p:txBody>
      </p:sp>
      <p:grpSp>
        <p:nvGrpSpPr>
          <p:cNvPr id="2" name="组合 1">
            <a:extLst>
              <a:ext uri="{FF2B5EF4-FFF2-40B4-BE49-F238E27FC236}">
                <a16:creationId xmlns:a16="http://schemas.microsoft.com/office/drawing/2014/main" id="{0EB5D94C-4B58-72F2-C389-BFDBEFD17544}"/>
              </a:ext>
            </a:extLst>
          </p:cNvPr>
          <p:cNvGrpSpPr/>
          <p:nvPr/>
        </p:nvGrpSpPr>
        <p:grpSpPr>
          <a:xfrm>
            <a:off x="1051327" y="2542919"/>
            <a:ext cx="5486926" cy="2072285"/>
            <a:chOff x="5864446" y="2755192"/>
            <a:chExt cx="5413154" cy="2044423"/>
          </a:xfrm>
        </p:grpSpPr>
        <p:sp>
          <p:nvSpPr>
            <p:cNvPr id="5" name="矩形: 圆角 4">
              <a:extLst>
                <a:ext uri="{FF2B5EF4-FFF2-40B4-BE49-F238E27FC236}">
                  <a16:creationId xmlns:a16="http://schemas.microsoft.com/office/drawing/2014/main" id="{1C742F94-3F34-64B9-2538-76AAC745F6D1}"/>
                </a:ext>
              </a:extLst>
            </p:cNvPr>
            <p:cNvSpPr/>
            <p:nvPr/>
          </p:nvSpPr>
          <p:spPr>
            <a:xfrm>
              <a:off x="5864446" y="2755192"/>
              <a:ext cx="5413154" cy="2044423"/>
            </a:xfrm>
            <a:prstGeom prst="roundRect">
              <a:avLst>
                <a:gd name="adj" fmla="val 9348"/>
              </a:avLst>
            </a:prstGeom>
            <a:solidFill>
              <a:srgbClr val="07C16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a:extLst>
                <a:ext uri="{FF2B5EF4-FFF2-40B4-BE49-F238E27FC236}">
                  <a16:creationId xmlns:a16="http://schemas.microsoft.com/office/drawing/2014/main" id="{08E05D50-75C5-239B-14E8-BBB73E2F93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2898774"/>
              <a:ext cx="4911664" cy="1768475"/>
            </a:xfrm>
            <a:prstGeom prst="rect">
              <a:avLst/>
            </a:prstGeom>
          </p:spPr>
        </p:pic>
      </p:grpSp>
    </p:spTree>
    <p:extLst>
      <p:ext uri="{BB962C8B-B14F-4D97-AF65-F5344CB8AC3E}">
        <p14:creationId xmlns:p14="http://schemas.microsoft.com/office/powerpoint/2010/main" val="2366546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a:extLst>
              <a:ext uri="{FF2B5EF4-FFF2-40B4-BE49-F238E27FC236}">
                <a16:creationId xmlns:a16="http://schemas.microsoft.com/office/drawing/2014/main" id="{324B1D05-7842-B948-DB4D-D8670540BCFE}"/>
              </a:ext>
            </a:extLst>
          </p:cNvPr>
          <p:cNvGrpSpPr/>
          <p:nvPr/>
        </p:nvGrpSpPr>
        <p:grpSpPr>
          <a:xfrm>
            <a:off x="4254675" y="1570499"/>
            <a:ext cx="3682650" cy="643730"/>
            <a:chOff x="2003775" y="1671346"/>
            <a:chExt cx="3682650" cy="643730"/>
          </a:xfrm>
        </p:grpSpPr>
        <p:sp>
          <p:nvSpPr>
            <p:cNvPr id="94" name="任意多边形: 形状 93">
              <a:extLst>
                <a:ext uri="{FF2B5EF4-FFF2-40B4-BE49-F238E27FC236}">
                  <a16:creationId xmlns:a16="http://schemas.microsoft.com/office/drawing/2014/main" id="{C43750A5-0676-55E1-CB94-2F950F71DED8}"/>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2" name="任意多边形: 形状 91">
              <a:extLst>
                <a:ext uri="{FF2B5EF4-FFF2-40B4-BE49-F238E27FC236}">
                  <a16:creationId xmlns:a16="http://schemas.microsoft.com/office/drawing/2014/main" id="{01450D3F-4845-06D1-31C8-093C1F16DB0C}"/>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8" name="文本框 87">
              <a:extLst>
                <a:ext uri="{FF2B5EF4-FFF2-40B4-BE49-F238E27FC236}">
                  <a16:creationId xmlns:a16="http://schemas.microsoft.com/office/drawing/2014/main" id="{976F0BBB-203A-2037-0834-466BB83E0E5B}"/>
                </a:ext>
              </a:extLst>
            </p:cNvPr>
            <p:cNvSpPr txBox="1"/>
            <p:nvPr/>
          </p:nvSpPr>
          <p:spPr>
            <a:xfrm>
              <a:off x="2206698" y="1731601"/>
              <a:ext cx="59824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01</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90" name="文本框 89">
              <a:extLst>
                <a:ext uri="{FF2B5EF4-FFF2-40B4-BE49-F238E27FC236}">
                  <a16:creationId xmlns:a16="http://schemas.microsoft.com/office/drawing/2014/main" id="{1D7DC494-CFDC-B521-D9C7-E5853D9B55E6}"/>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4" name="文本框 3">
            <a:extLst>
              <a:ext uri="{FF2B5EF4-FFF2-40B4-BE49-F238E27FC236}">
                <a16:creationId xmlns:a16="http://schemas.microsoft.com/office/drawing/2014/main" id="{2324BB83-A010-60A6-C4CA-C94783F8C477}"/>
              </a:ext>
            </a:extLst>
          </p:cNvPr>
          <p:cNvSpPr txBox="1"/>
          <p:nvPr/>
        </p:nvSpPr>
        <p:spPr>
          <a:xfrm>
            <a:off x="1987550" y="2638697"/>
            <a:ext cx="8216900" cy="897425"/>
          </a:xfrm>
          <a:prstGeom prst="rect">
            <a:avLst/>
          </a:prstGeom>
          <a:noFill/>
        </p:spPr>
        <p:txBody>
          <a:bodyPr wrap="square">
            <a:spAutoFit/>
          </a:bodyPr>
          <a:lstStyle/>
          <a:p>
            <a:pPr algn="ctr">
              <a:lnSpc>
                <a:spcPct val="150000"/>
              </a:lnSpc>
            </a:pPr>
            <a:r>
              <a:rPr lang="zh-CN" altLang="en-US" sz="1200" b="1" dirty="0">
                <a:solidFill>
                  <a:schemeClr val="tx1">
                    <a:lumMod val="75000"/>
                    <a:lumOff val="25000"/>
                  </a:schemeClr>
                </a:solidFill>
              </a:rPr>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a:t>
            </a:r>
          </a:p>
        </p:txBody>
      </p:sp>
    </p:spTree>
    <p:extLst>
      <p:ext uri="{BB962C8B-B14F-4D97-AF65-F5344CB8AC3E}">
        <p14:creationId xmlns:p14="http://schemas.microsoft.com/office/powerpoint/2010/main" val="415911446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a16="http://schemas.microsoft.com/office/drawing/2014/main" id="{06046B2D-86D0-1CA0-0783-C3B8E4947C77}"/>
              </a:ext>
            </a:extLst>
          </p:cNvPr>
          <p:cNvSpPr/>
          <p:nvPr/>
        </p:nvSpPr>
        <p:spPr>
          <a:xfrm flipH="1">
            <a:off x="803274" y="1094196"/>
            <a:ext cx="5622925" cy="4262641"/>
          </a:xfrm>
          <a:custGeom>
            <a:avLst/>
            <a:gdLst>
              <a:gd name="connsiteX0" fmla="*/ 12192000 w 12192000"/>
              <a:gd name="connsiteY0" fmla="*/ 0 h 5080692"/>
              <a:gd name="connsiteX1" fmla="*/ 12166501 w 12192000"/>
              <a:gd name="connsiteY1" fmla="*/ 0 h 5080692"/>
              <a:gd name="connsiteX2" fmla="*/ 11637950 w 12192000"/>
              <a:gd name="connsiteY2" fmla="*/ 0 h 5080692"/>
              <a:gd name="connsiteX3" fmla="*/ 10510566 w 12192000"/>
              <a:gd name="connsiteY3" fmla="*/ 0 h 5080692"/>
              <a:gd name="connsiteX4" fmla="*/ 0 w 12192000"/>
              <a:gd name="connsiteY4" fmla="*/ 0 h 5080692"/>
              <a:gd name="connsiteX5" fmla="*/ 0 w 12192000"/>
              <a:gd name="connsiteY5" fmla="*/ 5080692 h 5080692"/>
              <a:gd name="connsiteX6" fmla="*/ 10510566 w 12192000"/>
              <a:gd name="connsiteY6" fmla="*/ 5080692 h 5080692"/>
              <a:gd name="connsiteX7" fmla="*/ 11637950 w 12192000"/>
              <a:gd name="connsiteY7" fmla="*/ 5080692 h 5080692"/>
              <a:gd name="connsiteX8" fmla="*/ 12192000 w 12192000"/>
              <a:gd name="connsiteY8" fmla="*/ 5080692 h 508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080692">
                <a:moveTo>
                  <a:pt x="12192000" y="0"/>
                </a:moveTo>
                <a:lnTo>
                  <a:pt x="12166501" y="0"/>
                </a:lnTo>
                <a:lnTo>
                  <a:pt x="11637950" y="0"/>
                </a:lnTo>
                <a:lnTo>
                  <a:pt x="10510566" y="0"/>
                </a:lnTo>
                <a:lnTo>
                  <a:pt x="0" y="0"/>
                </a:lnTo>
                <a:lnTo>
                  <a:pt x="0" y="5080692"/>
                </a:lnTo>
                <a:lnTo>
                  <a:pt x="10510566" y="5080692"/>
                </a:lnTo>
                <a:lnTo>
                  <a:pt x="11637950" y="5080692"/>
                </a:lnTo>
                <a:lnTo>
                  <a:pt x="12192000" y="5080692"/>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8" name="组合 27">
            <a:extLst>
              <a:ext uri="{FF2B5EF4-FFF2-40B4-BE49-F238E27FC236}">
                <a16:creationId xmlns:a16="http://schemas.microsoft.com/office/drawing/2014/main" id="{EA830C4A-077B-7D59-6DC0-0D695FEF9F96}"/>
              </a:ext>
            </a:extLst>
          </p:cNvPr>
          <p:cNvGrpSpPr/>
          <p:nvPr/>
        </p:nvGrpSpPr>
        <p:grpSpPr>
          <a:xfrm>
            <a:off x="0" y="0"/>
            <a:ext cx="3838874" cy="533400"/>
            <a:chOff x="0" y="0"/>
            <a:chExt cx="3838874" cy="533400"/>
          </a:xfrm>
        </p:grpSpPr>
        <p:sp>
          <p:nvSpPr>
            <p:cNvPr id="25" name="任意多边形: 形状 24">
              <a:extLst>
                <a:ext uri="{FF2B5EF4-FFF2-40B4-BE49-F238E27FC236}">
                  <a16:creationId xmlns:a16="http://schemas.microsoft.com/office/drawing/2014/main" id="{D05211F4-2047-8248-25A7-EFD04B478B94}"/>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4" name="任意多边形: 形状 93">
              <a:extLst>
                <a:ext uri="{FF2B5EF4-FFF2-40B4-BE49-F238E27FC236}">
                  <a16:creationId xmlns:a16="http://schemas.microsoft.com/office/drawing/2014/main" id="{C43750A5-0676-55E1-CB94-2F950F71DED8}"/>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88" name="文本框 87">
              <a:extLst>
                <a:ext uri="{FF2B5EF4-FFF2-40B4-BE49-F238E27FC236}">
                  <a16:creationId xmlns:a16="http://schemas.microsoft.com/office/drawing/2014/main" id="{976F0BBB-203A-2037-0834-466BB83E0E5B}"/>
                </a:ext>
              </a:extLst>
            </p:cNvPr>
            <p:cNvSpPr txBox="1"/>
            <p:nvPr/>
          </p:nvSpPr>
          <p:spPr>
            <a:xfrm>
              <a:off x="96273" y="30878"/>
              <a:ext cx="495707" cy="433544"/>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01</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90" name="文本框 89">
              <a:extLst>
                <a:ext uri="{FF2B5EF4-FFF2-40B4-BE49-F238E27FC236}">
                  <a16:creationId xmlns:a16="http://schemas.microsoft.com/office/drawing/2014/main" id="{1D7DC494-CFDC-B521-D9C7-E5853D9B55E6}"/>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grpSp>
        <p:nvGrpSpPr>
          <p:cNvPr id="2" name="组合 1">
            <a:extLst>
              <a:ext uri="{FF2B5EF4-FFF2-40B4-BE49-F238E27FC236}">
                <a16:creationId xmlns:a16="http://schemas.microsoft.com/office/drawing/2014/main" id="{ED90F6AA-6B38-3AAA-2AFF-B5EDA49EF4BF}"/>
              </a:ext>
            </a:extLst>
          </p:cNvPr>
          <p:cNvGrpSpPr/>
          <p:nvPr/>
        </p:nvGrpSpPr>
        <p:grpSpPr>
          <a:xfrm>
            <a:off x="1357251" y="1526563"/>
            <a:ext cx="997824" cy="730197"/>
            <a:chOff x="6520830" y="7621896"/>
            <a:chExt cx="1017915" cy="744899"/>
          </a:xfrm>
        </p:grpSpPr>
        <p:sp>
          <p:nvSpPr>
            <p:cNvPr id="3" name="任意多边形: 形状 2">
              <a:extLst>
                <a:ext uri="{FF2B5EF4-FFF2-40B4-BE49-F238E27FC236}">
                  <a16:creationId xmlns:a16="http://schemas.microsoft.com/office/drawing/2014/main" id="{EDD3CB4D-52B3-7175-41EE-4845BD2CB6E8}"/>
                </a:ext>
              </a:extLst>
            </p:cNvPr>
            <p:cNvSpPr/>
            <p:nvPr/>
          </p:nvSpPr>
          <p:spPr>
            <a:xfrm>
              <a:off x="6542893" y="7621896"/>
              <a:ext cx="895515" cy="470214"/>
            </a:xfrm>
            <a:custGeom>
              <a:avLst/>
              <a:gdLst>
                <a:gd name="connsiteX0" fmla="*/ 812766 w 895515"/>
                <a:gd name="connsiteY0" fmla="*/ 370697 h 470214"/>
                <a:gd name="connsiteX1" fmla="*/ 812767 w 895515"/>
                <a:gd name="connsiteY1" fmla="*/ 284863 h 470214"/>
                <a:gd name="connsiteX2" fmla="*/ 895515 w 895515"/>
                <a:gd name="connsiteY2" fmla="*/ 239134 h 470214"/>
                <a:gd name="connsiteX3" fmla="*/ 447778 w 895515"/>
                <a:gd name="connsiteY3" fmla="*/ 0 h 470214"/>
                <a:gd name="connsiteX4" fmla="*/ 0 w 895515"/>
                <a:gd name="connsiteY4" fmla="*/ 239158 h 470214"/>
                <a:gd name="connsiteX5" fmla="*/ 178506 w 895515"/>
                <a:gd name="connsiteY5" fmla="*/ 342828 h 470214"/>
                <a:gd name="connsiteX6" fmla="*/ 178506 w 895515"/>
                <a:gd name="connsiteY6" fmla="*/ 403878 h 470214"/>
                <a:gd name="connsiteX7" fmla="*/ 178506 w 895515"/>
                <a:gd name="connsiteY7" fmla="*/ 408682 h 470214"/>
                <a:gd name="connsiteX8" fmla="*/ 180122 w 895515"/>
                <a:gd name="connsiteY8" fmla="*/ 407947 h 470214"/>
                <a:gd name="connsiteX9" fmla="*/ 176974 w 895515"/>
                <a:gd name="connsiteY9" fmla="*/ 415816 h 470214"/>
                <a:gd name="connsiteX10" fmla="*/ 447778 w 895515"/>
                <a:gd name="connsiteY10" fmla="*/ 470214 h 470214"/>
                <a:gd name="connsiteX11" fmla="*/ 718622 w 895515"/>
                <a:gd name="connsiteY11" fmla="*/ 415818 h 470214"/>
                <a:gd name="connsiteX12" fmla="*/ 715474 w 895515"/>
                <a:gd name="connsiteY12" fmla="*/ 407946 h 470214"/>
                <a:gd name="connsiteX13" fmla="*/ 717070 w 895515"/>
                <a:gd name="connsiteY13" fmla="*/ 408681 h 470214"/>
                <a:gd name="connsiteX14" fmla="*/ 717070 w 895515"/>
                <a:gd name="connsiteY14" fmla="*/ 403877 h 470214"/>
                <a:gd name="connsiteX15" fmla="*/ 717070 w 895515"/>
                <a:gd name="connsiteY15" fmla="*/ 342662 h 470214"/>
                <a:gd name="connsiteX16" fmla="*/ 794949 w 895515"/>
                <a:gd name="connsiteY16" fmla="*/ 294748 h 470214"/>
                <a:gd name="connsiteX17" fmla="*/ 794949 w 895515"/>
                <a:gd name="connsiteY17" fmla="*/ 370697 h 470214"/>
                <a:gd name="connsiteX18" fmla="*/ 780468 w 895515"/>
                <a:gd name="connsiteY18" fmla="*/ 392396 h 470214"/>
                <a:gd name="connsiteX19" fmla="*/ 803848 w 895515"/>
                <a:gd name="connsiteY19" fmla="*/ 415818 h 470214"/>
                <a:gd name="connsiteX20" fmla="*/ 827332 w 895515"/>
                <a:gd name="connsiteY20" fmla="*/ 392398 h 470214"/>
                <a:gd name="connsiteX21" fmla="*/ 812766 w 895515"/>
                <a:gd name="connsiteY21" fmla="*/ 370697 h 470214"/>
                <a:gd name="connsiteX22" fmla="*/ 447778 w 895515"/>
                <a:gd name="connsiteY22" fmla="*/ 449585 h 470214"/>
                <a:gd name="connsiteX23" fmla="*/ 207425 w 895515"/>
                <a:gd name="connsiteY23" fmla="*/ 415839 h 470214"/>
                <a:gd name="connsiteX24" fmla="*/ 447778 w 895515"/>
                <a:gd name="connsiteY24" fmla="*/ 382138 h 470214"/>
                <a:gd name="connsiteX25" fmla="*/ 688109 w 895515"/>
                <a:gd name="connsiteY25" fmla="*/ 415837 h 470214"/>
                <a:gd name="connsiteX26" fmla="*/ 447778 w 895515"/>
                <a:gd name="connsiteY26" fmla="*/ 449585 h 470214"/>
                <a:gd name="connsiteX27" fmla="*/ 711215 w 895515"/>
                <a:gd name="connsiteY27" fmla="*/ 292798 h 470214"/>
                <a:gd name="connsiteX28" fmla="*/ 447778 w 895515"/>
                <a:gd name="connsiteY28" fmla="*/ 223649 h 470214"/>
                <a:gd name="connsiteX29" fmla="*/ 184361 w 895515"/>
                <a:gd name="connsiteY29" fmla="*/ 292859 h 470214"/>
                <a:gd name="connsiteX30" fmla="*/ 184361 w 895515"/>
                <a:gd name="connsiteY30" fmla="*/ 274727 h 470214"/>
                <a:gd name="connsiteX31" fmla="*/ 447778 w 895515"/>
                <a:gd name="connsiteY31" fmla="*/ 196725 h 470214"/>
                <a:gd name="connsiteX32" fmla="*/ 711215 w 895515"/>
                <a:gd name="connsiteY32" fmla="*/ 274730 h 470214"/>
                <a:gd name="connsiteX33" fmla="*/ 711215 w 895515"/>
                <a:gd name="connsiteY33" fmla="*/ 292798 h 47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5515" h="470214">
                  <a:moveTo>
                    <a:pt x="812766" y="370697"/>
                  </a:moveTo>
                  <a:lnTo>
                    <a:pt x="812767" y="284863"/>
                  </a:lnTo>
                  <a:lnTo>
                    <a:pt x="895515" y="239134"/>
                  </a:lnTo>
                  <a:lnTo>
                    <a:pt x="447778" y="0"/>
                  </a:lnTo>
                  <a:lnTo>
                    <a:pt x="0" y="239158"/>
                  </a:lnTo>
                  <a:lnTo>
                    <a:pt x="178506" y="342828"/>
                  </a:lnTo>
                  <a:lnTo>
                    <a:pt x="178506" y="403878"/>
                  </a:lnTo>
                  <a:lnTo>
                    <a:pt x="178506" y="408682"/>
                  </a:lnTo>
                  <a:cubicBezTo>
                    <a:pt x="178989" y="408431"/>
                    <a:pt x="179597" y="408201"/>
                    <a:pt x="180122" y="407947"/>
                  </a:cubicBezTo>
                  <a:cubicBezTo>
                    <a:pt x="178212" y="410570"/>
                    <a:pt x="176974" y="413131"/>
                    <a:pt x="176974" y="415816"/>
                  </a:cubicBezTo>
                  <a:cubicBezTo>
                    <a:pt x="176974" y="445784"/>
                    <a:pt x="298146" y="470214"/>
                    <a:pt x="447778" y="470214"/>
                  </a:cubicBezTo>
                  <a:cubicBezTo>
                    <a:pt x="597323" y="470213"/>
                    <a:pt x="718622" y="445786"/>
                    <a:pt x="718622" y="415818"/>
                  </a:cubicBezTo>
                  <a:cubicBezTo>
                    <a:pt x="718622" y="413132"/>
                    <a:pt x="717321" y="410571"/>
                    <a:pt x="715474" y="407946"/>
                  </a:cubicBezTo>
                  <a:cubicBezTo>
                    <a:pt x="715999" y="408262"/>
                    <a:pt x="716607" y="408430"/>
                    <a:pt x="717070" y="408681"/>
                  </a:cubicBezTo>
                  <a:lnTo>
                    <a:pt x="717070" y="403877"/>
                  </a:lnTo>
                  <a:lnTo>
                    <a:pt x="717070" y="342662"/>
                  </a:lnTo>
                  <a:lnTo>
                    <a:pt x="794949" y="294748"/>
                  </a:lnTo>
                  <a:lnTo>
                    <a:pt x="794949" y="370697"/>
                  </a:lnTo>
                  <a:cubicBezTo>
                    <a:pt x="786450" y="374181"/>
                    <a:pt x="780468" y="382617"/>
                    <a:pt x="780468" y="392396"/>
                  </a:cubicBezTo>
                  <a:cubicBezTo>
                    <a:pt x="780468" y="405323"/>
                    <a:pt x="790941" y="415818"/>
                    <a:pt x="803848" y="415818"/>
                  </a:cubicBezTo>
                  <a:cubicBezTo>
                    <a:pt x="816880" y="415818"/>
                    <a:pt x="827332" y="405323"/>
                    <a:pt x="827332" y="392398"/>
                  </a:cubicBezTo>
                  <a:cubicBezTo>
                    <a:pt x="827332" y="382617"/>
                    <a:pt x="821372" y="374181"/>
                    <a:pt x="812766" y="370697"/>
                  </a:cubicBezTo>
                  <a:close/>
                  <a:moveTo>
                    <a:pt x="447778" y="449585"/>
                  </a:moveTo>
                  <a:cubicBezTo>
                    <a:pt x="314998" y="449581"/>
                    <a:pt x="207425" y="434433"/>
                    <a:pt x="207425" y="415839"/>
                  </a:cubicBezTo>
                  <a:cubicBezTo>
                    <a:pt x="207425" y="397244"/>
                    <a:pt x="314998" y="382134"/>
                    <a:pt x="447778" y="382138"/>
                  </a:cubicBezTo>
                  <a:cubicBezTo>
                    <a:pt x="580493" y="382137"/>
                    <a:pt x="688109" y="397246"/>
                    <a:pt x="688109" y="415837"/>
                  </a:cubicBezTo>
                  <a:cubicBezTo>
                    <a:pt x="688109" y="434432"/>
                    <a:pt x="580493" y="449584"/>
                    <a:pt x="447778" y="449585"/>
                  </a:cubicBezTo>
                  <a:close/>
                  <a:moveTo>
                    <a:pt x="711215" y="292798"/>
                  </a:moveTo>
                  <a:cubicBezTo>
                    <a:pt x="693377" y="273721"/>
                    <a:pt x="629202" y="223648"/>
                    <a:pt x="447778" y="223649"/>
                  </a:cubicBezTo>
                  <a:cubicBezTo>
                    <a:pt x="266248" y="223648"/>
                    <a:pt x="202178" y="273764"/>
                    <a:pt x="184361" y="292859"/>
                  </a:cubicBezTo>
                  <a:lnTo>
                    <a:pt x="184361" y="274727"/>
                  </a:lnTo>
                  <a:cubicBezTo>
                    <a:pt x="184361" y="274727"/>
                    <a:pt x="236322" y="196722"/>
                    <a:pt x="447778" y="196725"/>
                  </a:cubicBezTo>
                  <a:cubicBezTo>
                    <a:pt x="659212" y="196722"/>
                    <a:pt x="711215" y="274730"/>
                    <a:pt x="711215" y="274730"/>
                  </a:cubicBezTo>
                  <a:lnTo>
                    <a:pt x="711215" y="292798"/>
                  </a:lnTo>
                  <a:close/>
                </a:path>
              </a:pathLst>
            </a:custGeom>
            <a:solidFill>
              <a:srgbClr val="000000"/>
            </a:solidFill>
            <a:ln w="952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43504CCF-4537-81C7-FB07-BDA7BC0433AD}"/>
                </a:ext>
              </a:extLst>
            </p:cNvPr>
            <p:cNvSpPr/>
            <p:nvPr/>
          </p:nvSpPr>
          <p:spPr>
            <a:xfrm>
              <a:off x="6749738" y="8003453"/>
              <a:ext cx="481845" cy="68609"/>
            </a:xfrm>
            <a:custGeom>
              <a:avLst/>
              <a:gdLst>
                <a:gd name="connsiteX0" fmla="*/ 240934 w 481845"/>
                <a:gd name="connsiteY0" fmla="*/ 0 h 68609"/>
                <a:gd name="connsiteX1" fmla="*/ 0 w 481845"/>
                <a:gd name="connsiteY1" fmla="*/ 34282 h 68609"/>
                <a:gd name="connsiteX2" fmla="*/ 240934 w 481845"/>
                <a:gd name="connsiteY2" fmla="*/ 68610 h 68609"/>
                <a:gd name="connsiteX3" fmla="*/ 481846 w 481845"/>
                <a:gd name="connsiteY3" fmla="*/ 34280 h 68609"/>
                <a:gd name="connsiteX4" fmla="*/ 240934 w 481845"/>
                <a:gd name="connsiteY4" fmla="*/ 0 h 6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45" h="68609">
                  <a:moveTo>
                    <a:pt x="240934" y="0"/>
                  </a:moveTo>
                  <a:cubicBezTo>
                    <a:pt x="108712" y="-5"/>
                    <a:pt x="0" y="14927"/>
                    <a:pt x="0" y="34282"/>
                  </a:cubicBezTo>
                  <a:cubicBezTo>
                    <a:pt x="0" y="53634"/>
                    <a:pt x="108712" y="68605"/>
                    <a:pt x="240934" y="68610"/>
                  </a:cubicBezTo>
                  <a:cubicBezTo>
                    <a:pt x="373091" y="68606"/>
                    <a:pt x="481846" y="53635"/>
                    <a:pt x="481846" y="34280"/>
                  </a:cubicBezTo>
                  <a:cubicBezTo>
                    <a:pt x="481846" y="14930"/>
                    <a:pt x="373089" y="-1"/>
                    <a:pt x="240934" y="0"/>
                  </a:cubicBezTo>
                  <a:close/>
                </a:path>
              </a:pathLst>
            </a:custGeom>
            <a:solidFill>
              <a:srgbClr val="FFFFFF"/>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CCA5430C-96C4-A558-7122-B5C02F8EBF4B}"/>
                </a:ext>
              </a:extLst>
            </p:cNvPr>
            <p:cNvSpPr/>
            <p:nvPr/>
          </p:nvSpPr>
          <p:spPr>
            <a:xfrm>
              <a:off x="6726880" y="7818249"/>
              <a:ext cx="527601" cy="96880"/>
            </a:xfrm>
            <a:custGeom>
              <a:avLst/>
              <a:gdLst>
                <a:gd name="connsiteX0" fmla="*/ 263791 w 527601"/>
                <a:gd name="connsiteY0" fmla="*/ 0 h 96880"/>
                <a:gd name="connsiteX1" fmla="*/ 63 w 527601"/>
                <a:gd name="connsiteY1" fmla="*/ 78170 h 96880"/>
                <a:gd name="connsiteX2" fmla="*/ 1 w 527601"/>
                <a:gd name="connsiteY2" fmla="*/ 78374 h 96880"/>
                <a:gd name="connsiteX3" fmla="*/ 0 w 527601"/>
                <a:gd name="connsiteY3" fmla="*/ 96506 h 96880"/>
                <a:gd name="connsiteX4" fmla="*/ 237 w 527601"/>
                <a:gd name="connsiteY4" fmla="*/ 96855 h 96880"/>
                <a:gd name="connsiteX5" fmla="*/ 374 w 527601"/>
                <a:gd name="connsiteY5" fmla="*/ 96880 h 96880"/>
                <a:gd name="connsiteX6" fmla="*/ 646 w 527601"/>
                <a:gd name="connsiteY6" fmla="*/ 96762 h 96880"/>
                <a:gd name="connsiteX7" fmla="*/ 263791 w 527601"/>
                <a:gd name="connsiteY7" fmla="*/ 27670 h 96880"/>
                <a:gd name="connsiteX8" fmla="*/ 526956 w 527601"/>
                <a:gd name="connsiteY8" fmla="*/ 96699 h 96880"/>
                <a:gd name="connsiteX9" fmla="*/ 527228 w 527601"/>
                <a:gd name="connsiteY9" fmla="*/ 96817 h 96880"/>
                <a:gd name="connsiteX10" fmla="*/ 527366 w 527601"/>
                <a:gd name="connsiteY10" fmla="*/ 96792 h 96880"/>
                <a:gd name="connsiteX11" fmla="*/ 527601 w 527601"/>
                <a:gd name="connsiteY11" fmla="*/ 96445 h 96880"/>
                <a:gd name="connsiteX12" fmla="*/ 527602 w 527601"/>
                <a:gd name="connsiteY12" fmla="*/ 78377 h 96880"/>
                <a:gd name="connsiteX13" fmla="*/ 527540 w 527601"/>
                <a:gd name="connsiteY13" fmla="*/ 78170 h 96880"/>
                <a:gd name="connsiteX14" fmla="*/ 263791 w 527601"/>
                <a:gd name="connsiteY14" fmla="*/ 0 h 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7601" h="96880">
                  <a:moveTo>
                    <a:pt x="263791" y="0"/>
                  </a:moveTo>
                  <a:cubicBezTo>
                    <a:pt x="52229" y="-1"/>
                    <a:pt x="143" y="78049"/>
                    <a:pt x="63" y="78170"/>
                  </a:cubicBezTo>
                  <a:cubicBezTo>
                    <a:pt x="23" y="78230"/>
                    <a:pt x="1" y="78302"/>
                    <a:pt x="1" y="78374"/>
                  </a:cubicBezTo>
                  <a:lnTo>
                    <a:pt x="0" y="96506"/>
                  </a:lnTo>
                  <a:cubicBezTo>
                    <a:pt x="0" y="96659"/>
                    <a:pt x="94" y="96799"/>
                    <a:pt x="237" y="96855"/>
                  </a:cubicBezTo>
                  <a:cubicBezTo>
                    <a:pt x="281" y="96871"/>
                    <a:pt x="327" y="96880"/>
                    <a:pt x="374" y="96880"/>
                  </a:cubicBezTo>
                  <a:cubicBezTo>
                    <a:pt x="476" y="96880"/>
                    <a:pt x="574" y="96838"/>
                    <a:pt x="646" y="96762"/>
                  </a:cubicBezTo>
                  <a:cubicBezTo>
                    <a:pt x="18373" y="77762"/>
                    <a:pt x="82329" y="27667"/>
                    <a:pt x="263791" y="27670"/>
                  </a:cubicBezTo>
                  <a:cubicBezTo>
                    <a:pt x="445148" y="27667"/>
                    <a:pt x="509209" y="77721"/>
                    <a:pt x="526956" y="96699"/>
                  </a:cubicBezTo>
                  <a:cubicBezTo>
                    <a:pt x="527028" y="96778"/>
                    <a:pt x="527128" y="96817"/>
                    <a:pt x="527228" y="96817"/>
                  </a:cubicBezTo>
                  <a:cubicBezTo>
                    <a:pt x="527274" y="96817"/>
                    <a:pt x="527321" y="96810"/>
                    <a:pt x="527366" y="96792"/>
                  </a:cubicBezTo>
                  <a:cubicBezTo>
                    <a:pt x="527507" y="96738"/>
                    <a:pt x="527601" y="96599"/>
                    <a:pt x="527601" y="96445"/>
                  </a:cubicBezTo>
                  <a:lnTo>
                    <a:pt x="527602" y="78377"/>
                  </a:lnTo>
                  <a:cubicBezTo>
                    <a:pt x="527602" y="78302"/>
                    <a:pt x="527580" y="78230"/>
                    <a:pt x="527540" y="78170"/>
                  </a:cubicBezTo>
                  <a:cubicBezTo>
                    <a:pt x="527460" y="78051"/>
                    <a:pt x="475331" y="-3"/>
                    <a:pt x="263791" y="0"/>
                  </a:cubicBezTo>
                  <a:close/>
                </a:path>
              </a:pathLst>
            </a:custGeom>
            <a:solidFill>
              <a:srgbClr val="FFFFFF"/>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0E197CC8-B6AC-C6D1-E629-98F8D797D630}"/>
                </a:ext>
              </a:extLst>
            </p:cNvPr>
            <p:cNvSpPr/>
            <p:nvPr/>
          </p:nvSpPr>
          <p:spPr>
            <a:xfrm>
              <a:off x="6727254" y="7818621"/>
              <a:ext cx="526854" cy="96133"/>
            </a:xfrm>
            <a:custGeom>
              <a:avLst/>
              <a:gdLst>
                <a:gd name="connsiteX0" fmla="*/ 526854 w 526854"/>
                <a:gd name="connsiteY0" fmla="*/ 96073 h 96133"/>
                <a:gd name="connsiteX1" fmla="*/ 263417 w 526854"/>
                <a:gd name="connsiteY1" fmla="*/ 26924 h 96133"/>
                <a:gd name="connsiteX2" fmla="*/ 0 w 526854"/>
                <a:gd name="connsiteY2" fmla="*/ 96134 h 96133"/>
                <a:gd name="connsiteX3" fmla="*/ 1 w 526854"/>
                <a:gd name="connsiteY3" fmla="*/ 78002 h 96133"/>
                <a:gd name="connsiteX4" fmla="*/ 263417 w 526854"/>
                <a:gd name="connsiteY4" fmla="*/ 0 h 96133"/>
                <a:gd name="connsiteX5" fmla="*/ 526855 w 526854"/>
                <a:gd name="connsiteY5" fmla="*/ 78005 h 96133"/>
                <a:gd name="connsiteX6" fmla="*/ 526854 w 526854"/>
                <a:gd name="connsiteY6" fmla="*/ 96073 h 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854" h="96133">
                  <a:moveTo>
                    <a:pt x="526854" y="96073"/>
                  </a:moveTo>
                  <a:cubicBezTo>
                    <a:pt x="509016" y="76995"/>
                    <a:pt x="444841" y="26923"/>
                    <a:pt x="263417" y="26924"/>
                  </a:cubicBezTo>
                  <a:cubicBezTo>
                    <a:pt x="81887" y="26923"/>
                    <a:pt x="17818" y="77038"/>
                    <a:pt x="0" y="96134"/>
                  </a:cubicBezTo>
                  <a:lnTo>
                    <a:pt x="1" y="78002"/>
                  </a:lnTo>
                  <a:cubicBezTo>
                    <a:pt x="1" y="78002"/>
                    <a:pt x="51961" y="-3"/>
                    <a:pt x="263417" y="0"/>
                  </a:cubicBezTo>
                  <a:cubicBezTo>
                    <a:pt x="474851" y="-3"/>
                    <a:pt x="526855" y="78005"/>
                    <a:pt x="526855" y="78005"/>
                  </a:cubicBezTo>
                  <a:lnTo>
                    <a:pt x="526854" y="96073"/>
                  </a:lnTo>
                  <a:close/>
                </a:path>
              </a:pathLst>
            </a:custGeom>
            <a:solidFill>
              <a:srgbClr val="000000"/>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6AB4A888-2D8C-CA14-9A6C-EAC967C14E15}"/>
                </a:ext>
              </a:extLst>
            </p:cNvPr>
            <p:cNvSpPr/>
            <p:nvPr/>
          </p:nvSpPr>
          <p:spPr>
            <a:xfrm>
              <a:off x="6542893" y="7621896"/>
              <a:ext cx="895515" cy="470214"/>
            </a:xfrm>
            <a:custGeom>
              <a:avLst/>
              <a:gdLst>
                <a:gd name="connsiteX0" fmla="*/ 812766 w 895515"/>
                <a:gd name="connsiteY0" fmla="*/ 370697 h 470214"/>
                <a:gd name="connsiteX1" fmla="*/ 812767 w 895515"/>
                <a:gd name="connsiteY1" fmla="*/ 284863 h 470214"/>
                <a:gd name="connsiteX2" fmla="*/ 895515 w 895515"/>
                <a:gd name="connsiteY2" fmla="*/ 239134 h 470214"/>
                <a:gd name="connsiteX3" fmla="*/ 447778 w 895515"/>
                <a:gd name="connsiteY3" fmla="*/ 0 h 470214"/>
                <a:gd name="connsiteX4" fmla="*/ 0 w 895515"/>
                <a:gd name="connsiteY4" fmla="*/ 239158 h 470214"/>
                <a:gd name="connsiteX5" fmla="*/ 178506 w 895515"/>
                <a:gd name="connsiteY5" fmla="*/ 342828 h 470214"/>
                <a:gd name="connsiteX6" fmla="*/ 178506 w 895515"/>
                <a:gd name="connsiteY6" fmla="*/ 403878 h 470214"/>
                <a:gd name="connsiteX7" fmla="*/ 178506 w 895515"/>
                <a:gd name="connsiteY7" fmla="*/ 408682 h 470214"/>
                <a:gd name="connsiteX8" fmla="*/ 180122 w 895515"/>
                <a:gd name="connsiteY8" fmla="*/ 407947 h 470214"/>
                <a:gd name="connsiteX9" fmla="*/ 176974 w 895515"/>
                <a:gd name="connsiteY9" fmla="*/ 415816 h 470214"/>
                <a:gd name="connsiteX10" fmla="*/ 447778 w 895515"/>
                <a:gd name="connsiteY10" fmla="*/ 470214 h 470214"/>
                <a:gd name="connsiteX11" fmla="*/ 718622 w 895515"/>
                <a:gd name="connsiteY11" fmla="*/ 415818 h 470214"/>
                <a:gd name="connsiteX12" fmla="*/ 715474 w 895515"/>
                <a:gd name="connsiteY12" fmla="*/ 407946 h 470214"/>
                <a:gd name="connsiteX13" fmla="*/ 717070 w 895515"/>
                <a:gd name="connsiteY13" fmla="*/ 408681 h 470214"/>
                <a:gd name="connsiteX14" fmla="*/ 717070 w 895515"/>
                <a:gd name="connsiteY14" fmla="*/ 403877 h 470214"/>
                <a:gd name="connsiteX15" fmla="*/ 717070 w 895515"/>
                <a:gd name="connsiteY15" fmla="*/ 342662 h 470214"/>
                <a:gd name="connsiteX16" fmla="*/ 794949 w 895515"/>
                <a:gd name="connsiteY16" fmla="*/ 294748 h 470214"/>
                <a:gd name="connsiteX17" fmla="*/ 794949 w 895515"/>
                <a:gd name="connsiteY17" fmla="*/ 370697 h 470214"/>
                <a:gd name="connsiteX18" fmla="*/ 780468 w 895515"/>
                <a:gd name="connsiteY18" fmla="*/ 392396 h 470214"/>
                <a:gd name="connsiteX19" fmla="*/ 803848 w 895515"/>
                <a:gd name="connsiteY19" fmla="*/ 415818 h 470214"/>
                <a:gd name="connsiteX20" fmla="*/ 827332 w 895515"/>
                <a:gd name="connsiteY20" fmla="*/ 392398 h 470214"/>
                <a:gd name="connsiteX21" fmla="*/ 812766 w 895515"/>
                <a:gd name="connsiteY21" fmla="*/ 370697 h 470214"/>
                <a:gd name="connsiteX22" fmla="*/ 447778 w 895515"/>
                <a:gd name="connsiteY22" fmla="*/ 449585 h 470214"/>
                <a:gd name="connsiteX23" fmla="*/ 207425 w 895515"/>
                <a:gd name="connsiteY23" fmla="*/ 415839 h 470214"/>
                <a:gd name="connsiteX24" fmla="*/ 447778 w 895515"/>
                <a:gd name="connsiteY24" fmla="*/ 382138 h 470214"/>
                <a:gd name="connsiteX25" fmla="*/ 688109 w 895515"/>
                <a:gd name="connsiteY25" fmla="*/ 415837 h 470214"/>
                <a:gd name="connsiteX26" fmla="*/ 447778 w 895515"/>
                <a:gd name="connsiteY26" fmla="*/ 449585 h 47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95515" h="470214">
                  <a:moveTo>
                    <a:pt x="812766" y="370697"/>
                  </a:moveTo>
                  <a:lnTo>
                    <a:pt x="812767" y="284863"/>
                  </a:lnTo>
                  <a:lnTo>
                    <a:pt x="895515" y="239134"/>
                  </a:lnTo>
                  <a:lnTo>
                    <a:pt x="447778" y="0"/>
                  </a:lnTo>
                  <a:lnTo>
                    <a:pt x="0" y="239158"/>
                  </a:lnTo>
                  <a:lnTo>
                    <a:pt x="178506" y="342828"/>
                  </a:lnTo>
                  <a:lnTo>
                    <a:pt x="178506" y="403878"/>
                  </a:lnTo>
                  <a:lnTo>
                    <a:pt x="178506" y="408682"/>
                  </a:lnTo>
                  <a:cubicBezTo>
                    <a:pt x="178989" y="408431"/>
                    <a:pt x="179597" y="408201"/>
                    <a:pt x="180122" y="407947"/>
                  </a:cubicBezTo>
                  <a:cubicBezTo>
                    <a:pt x="178212" y="410570"/>
                    <a:pt x="176974" y="413131"/>
                    <a:pt x="176974" y="415816"/>
                  </a:cubicBezTo>
                  <a:cubicBezTo>
                    <a:pt x="176974" y="445784"/>
                    <a:pt x="298146" y="470214"/>
                    <a:pt x="447778" y="470214"/>
                  </a:cubicBezTo>
                  <a:cubicBezTo>
                    <a:pt x="597323" y="470213"/>
                    <a:pt x="718622" y="445786"/>
                    <a:pt x="718622" y="415818"/>
                  </a:cubicBezTo>
                  <a:cubicBezTo>
                    <a:pt x="718622" y="413132"/>
                    <a:pt x="717321" y="410571"/>
                    <a:pt x="715474" y="407946"/>
                  </a:cubicBezTo>
                  <a:cubicBezTo>
                    <a:pt x="715999" y="408262"/>
                    <a:pt x="716607" y="408430"/>
                    <a:pt x="717070" y="408681"/>
                  </a:cubicBezTo>
                  <a:lnTo>
                    <a:pt x="717070" y="403877"/>
                  </a:lnTo>
                  <a:lnTo>
                    <a:pt x="717070" y="342662"/>
                  </a:lnTo>
                  <a:lnTo>
                    <a:pt x="794949" y="294748"/>
                  </a:lnTo>
                  <a:lnTo>
                    <a:pt x="794949" y="370697"/>
                  </a:lnTo>
                  <a:cubicBezTo>
                    <a:pt x="786450" y="374181"/>
                    <a:pt x="780468" y="382617"/>
                    <a:pt x="780468" y="392396"/>
                  </a:cubicBezTo>
                  <a:cubicBezTo>
                    <a:pt x="780468" y="405323"/>
                    <a:pt x="790941" y="415818"/>
                    <a:pt x="803848" y="415818"/>
                  </a:cubicBezTo>
                  <a:cubicBezTo>
                    <a:pt x="816880" y="415818"/>
                    <a:pt x="827332" y="405323"/>
                    <a:pt x="827332" y="392398"/>
                  </a:cubicBezTo>
                  <a:cubicBezTo>
                    <a:pt x="827332" y="382617"/>
                    <a:pt x="821372" y="374181"/>
                    <a:pt x="812766" y="370697"/>
                  </a:cubicBezTo>
                  <a:close/>
                  <a:moveTo>
                    <a:pt x="447778" y="449585"/>
                  </a:moveTo>
                  <a:cubicBezTo>
                    <a:pt x="314998" y="449581"/>
                    <a:pt x="207425" y="434433"/>
                    <a:pt x="207425" y="415839"/>
                  </a:cubicBezTo>
                  <a:cubicBezTo>
                    <a:pt x="207425" y="397244"/>
                    <a:pt x="314998" y="382134"/>
                    <a:pt x="447778" y="382138"/>
                  </a:cubicBezTo>
                  <a:cubicBezTo>
                    <a:pt x="580493" y="382137"/>
                    <a:pt x="688109" y="397246"/>
                    <a:pt x="688109" y="415837"/>
                  </a:cubicBezTo>
                  <a:cubicBezTo>
                    <a:pt x="688109" y="434432"/>
                    <a:pt x="580493" y="449584"/>
                    <a:pt x="447778" y="449585"/>
                  </a:cubicBezTo>
                  <a:close/>
                </a:path>
              </a:pathLst>
            </a:custGeom>
            <a:solidFill>
              <a:srgbClr val="000000"/>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FB38F475-A66E-D613-50D1-7D814480A7F5}"/>
                </a:ext>
              </a:extLst>
            </p:cNvPr>
            <p:cNvSpPr/>
            <p:nvPr/>
          </p:nvSpPr>
          <p:spPr>
            <a:xfrm>
              <a:off x="6749738" y="8003453"/>
              <a:ext cx="481845" cy="68609"/>
            </a:xfrm>
            <a:custGeom>
              <a:avLst/>
              <a:gdLst>
                <a:gd name="connsiteX0" fmla="*/ 240934 w 481845"/>
                <a:gd name="connsiteY0" fmla="*/ 0 h 68609"/>
                <a:gd name="connsiteX1" fmla="*/ 0 w 481845"/>
                <a:gd name="connsiteY1" fmla="*/ 34282 h 68609"/>
                <a:gd name="connsiteX2" fmla="*/ 240934 w 481845"/>
                <a:gd name="connsiteY2" fmla="*/ 68610 h 68609"/>
                <a:gd name="connsiteX3" fmla="*/ 481846 w 481845"/>
                <a:gd name="connsiteY3" fmla="*/ 34280 h 68609"/>
                <a:gd name="connsiteX4" fmla="*/ 240934 w 481845"/>
                <a:gd name="connsiteY4" fmla="*/ 0 h 6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45" h="68609">
                  <a:moveTo>
                    <a:pt x="240934" y="0"/>
                  </a:moveTo>
                  <a:cubicBezTo>
                    <a:pt x="108712" y="-5"/>
                    <a:pt x="0" y="14927"/>
                    <a:pt x="0" y="34282"/>
                  </a:cubicBezTo>
                  <a:cubicBezTo>
                    <a:pt x="0" y="53634"/>
                    <a:pt x="108712" y="68605"/>
                    <a:pt x="240934" y="68610"/>
                  </a:cubicBezTo>
                  <a:cubicBezTo>
                    <a:pt x="373091" y="68606"/>
                    <a:pt x="481846" y="53635"/>
                    <a:pt x="481846" y="34280"/>
                  </a:cubicBezTo>
                  <a:cubicBezTo>
                    <a:pt x="481846" y="14930"/>
                    <a:pt x="373089" y="-1"/>
                    <a:pt x="240934" y="0"/>
                  </a:cubicBezTo>
                  <a:close/>
                </a:path>
              </a:pathLst>
            </a:custGeom>
            <a:solidFill>
              <a:srgbClr val="222B32"/>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19C7E18C-8ED4-E8AF-5207-DDB494892A05}"/>
                </a:ext>
              </a:extLst>
            </p:cNvPr>
            <p:cNvSpPr/>
            <p:nvPr/>
          </p:nvSpPr>
          <p:spPr>
            <a:xfrm>
              <a:off x="6726880" y="7818249"/>
              <a:ext cx="527601" cy="96880"/>
            </a:xfrm>
            <a:custGeom>
              <a:avLst/>
              <a:gdLst>
                <a:gd name="connsiteX0" fmla="*/ 263791 w 527601"/>
                <a:gd name="connsiteY0" fmla="*/ 0 h 96880"/>
                <a:gd name="connsiteX1" fmla="*/ 63 w 527601"/>
                <a:gd name="connsiteY1" fmla="*/ 78170 h 96880"/>
                <a:gd name="connsiteX2" fmla="*/ 1 w 527601"/>
                <a:gd name="connsiteY2" fmla="*/ 78374 h 96880"/>
                <a:gd name="connsiteX3" fmla="*/ 0 w 527601"/>
                <a:gd name="connsiteY3" fmla="*/ 96506 h 96880"/>
                <a:gd name="connsiteX4" fmla="*/ 237 w 527601"/>
                <a:gd name="connsiteY4" fmla="*/ 96855 h 96880"/>
                <a:gd name="connsiteX5" fmla="*/ 374 w 527601"/>
                <a:gd name="connsiteY5" fmla="*/ 96880 h 96880"/>
                <a:gd name="connsiteX6" fmla="*/ 646 w 527601"/>
                <a:gd name="connsiteY6" fmla="*/ 96762 h 96880"/>
                <a:gd name="connsiteX7" fmla="*/ 263791 w 527601"/>
                <a:gd name="connsiteY7" fmla="*/ 27670 h 96880"/>
                <a:gd name="connsiteX8" fmla="*/ 526956 w 527601"/>
                <a:gd name="connsiteY8" fmla="*/ 96699 h 96880"/>
                <a:gd name="connsiteX9" fmla="*/ 527228 w 527601"/>
                <a:gd name="connsiteY9" fmla="*/ 96817 h 96880"/>
                <a:gd name="connsiteX10" fmla="*/ 527366 w 527601"/>
                <a:gd name="connsiteY10" fmla="*/ 96792 h 96880"/>
                <a:gd name="connsiteX11" fmla="*/ 527601 w 527601"/>
                <a:gd name="connsiteY11" fmla="*/ 96445 h 96880"/>
                <a:gd name="connsiteX12" fmla="*/ 527602 w 527601"/>
                <a:gd name="connsiteY12" fmla="*/ 78377 h 96880"/>
                <a:gd name="connsiteX13" fmla="*/ 527540 w 527601"/>
                <a:gd name="connsiteY13" fmla="*/ 78170 h 96880"/>
                <a:gd name="connsiteX14" fmla="*/ 263791 w 527601"/>
                <a:gd name="connsiteY14" fmla="*/ 0 h 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7601" h="96880">
                  <a:moveTo>
                    <a:pt x="263791" y="0"/>
                  </a:moveTo>
                  <a:cubicBezTo>
                    <a:pt x="52229" y="-1"/>
                    <a:pt x="143" y="78049"/>
                    <a:pt x="63" y="78170"/>
                  </a:cubicBezTo>
                  <a:cubicBezTo>
                    <a:pt x="23" y="78230"/>
                    <a:pt x="1" y="78302"/>
                    <a:pt x="1" y="78374"/>
                  </a:cubicBezTo>
                  <a:lnTo>
                    <a:pt x="0" y="96506"/>
                  </a:lnTo>
                  <a:cubicBezTo>
                    <a:pt x="0" y="96659"/>
                    <a:pt x="94" y="96799"/>
                    <a:pt x="237" y="96855"/>
                  </a:cubicBezTo>
                  <a:cubicBezTo>
                    <a:pt x="281" y="96871"/>
                    <a:pt x="327" y="96880"/>
                    <a:pt x="374" y="96880"/>
                  </a:cubicBezTo>
                  <a:cubicBezTo>
                    <a:pt x="476" y="96880"/>
                    <a:pt x="574" y="96838"/>
                    <a:pt x="646" y="96762"/>
                  </a:cubicBezTo>
                  <a:cubicBezTo>
                    <a:pt x="18373" y="77762"/>
                    <a:pt x="82329" y="27667"/>
                    <a:pt x="263791" y="27670"/>
                  </a:cubicBezTo>
                  <a:cubicBezTo>
                    <a:pt x="445148" y="27667"/>
                    <a:pt x="509209" y="77721"/>
                    <a:pt x="526956" y="96699"/>
                  </a:cubicBezTo>
                  <a:cubicBezTo>
                    <a:pt x="527028" y="96778"/>
                    <a:pt x="527128" y="96817"/>
                    <a:pt x="527228" y="96817"/>
                  </a:cubicBezTo>
                  <a:cubicBezTo>
                    <a:pt x="527274" y="96817"/>
                    <a:pt x="527321" y="96810"/>
                    <a:pt x="527366" y="96792"/>
                  </a:cubicBezTo>
                  <a:cubicBezTo>
                    <a:pt x="527507" y="96738"/>
                    <a:pt x="527601" y="96599"/>
                    <a:pt x="527601" y="96445"/>
                  </a:cubicBezTo>
                  <a:lnTo>
                    <a:pt x="527602" y="78377"/>
                  </a:lnTo>
                  <a:cubicBezTo>
                    <a:pt x="527602" y="78302"/>
                    <a:pt x="527580" y="78230"/>
                    <a:pt x="527540" y="78170"/>
                  </a:cubicBezTo>
                  <a:cubicBezTo>
                    <a:pt x="527460" y="78051"/>
                    <a:pt x="475331" y="-3"/>
                    <a:pt x="263791" y="0"/>
                  </a:cubicBezTo>
                  <a:close/>
                </a:path>
              </a:pathLst>
            </a:custGeom>
            <a:solidFill>
              <a:srgbClr val="FF0000"/>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23731202-C0CF-0B8B-FDB7-BB2BE270435E}"/>
                </a:ext>
              </a:extLst>
            </p:cNvPr>
            <p:cNvSpPr/>
            <p:nvPr/>
          </p:nvSpPr>
          <p:spPr>
            <a:xfrm>
              <a:off x="7322548" y="7905791"/>
              <a:ext cx="49516" cy="131175"/>
            </a:xfrm>
            <a:custGeom>
              <a:avLst/>
              <a:gdLst>
                <a:gd name="connsiteX0" fmla="*/ 34128 w 49516"/>
                <a:gd name="connsiteY0" fmla="*/ 0 h 131175"/>
                <a:gd name="connsiteX1" fmla="*/ 15300 w 49516"/>
                <a:gd name="connsiteY1" fmla="*/ 10348 h 131175"/>
                <a:gd name="connsiteX2" fmla="*/ 15300 w 49516"/>
                <a:gd name="connsiteY2" fmla="*/ 83500 h 131175"/>
                <a:gd name="connsiteX3" fmla="*/ 0 w 49516"/>
                <a:gd name="connsiteY3" fmla="*/ 106428 h 131175"/>
                <a:gd name="connsiteX4" fmla="*/ 24703 w 49516"/>
                <a:gd name="connsiteY4" fmla="*/ 131176 h 131175"/>
                <a:gd name="connsiteX5" fmla="*/ 49517 w 49516"/>
                <a:gd name="connsiteY5" fmla="*/ 106428 h 131175"/>
                <a:gd name="connsiteX6" fmla="*/ 34128 w 49516"/>
                <a:gd name="connsiteY6" fmla="*/ 83500 h 131175"/>
                <a:gd name="connsiteX7" fmla="*/ 34128 w 49516"/>
                <a:gd name="connsiteY7" fmla="*/ 0 h 13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16" h="131175">
                  <a:moveTo>
                    <a:pt x="34128" y="0"/>
                  </a:moveTo>
                  <a:lnTo>
                    <a:pt x="15300" y="10348"/>
                  </a:lnTo>
                  <a:lnTo>
                    <a:pt x="15300" y="83500"/>
                  </a:lnTo>
                  <a:cubicBezTo>
                    <a:pt x="6320" y="87181"/>
                    <a:pt x="0" y="96094"/>
                    <a:pt x="0" y="106428"/>
                  </a:cubicBezTo>
                  <a:cubicBezTo>
                    <a:pt x="0" y="120086"/>
                    <a:pt x="11066" y="131176"/>
                    <a:pt x="24703" y="131176"/>
                  </a:cubicBezTo>
                  <a:cubicBezTo>
                    <a:pt x="38473" y="131176"/>
                    <a:pt x="49517" y="120090"/>
                    <a:pt x="49517" y="106428"/>
                  </a:cubicBezTo>
                  <a:cubicBezTo>
                    <a:pt x="49517" y="96096"/>
                    <a:pt x="43219" y="87181"/>
                    <a:pt x="34128" y="83500"/>
                  </a:cubicBezTo>
                  <a:lnTo>
                    <a:pt x="34128" y="0"/>
                  </a:lnTo>
                  <a:close/>
                </a:path>
              </a:pathLst>
            </a:custGeom>
            <a:solidFill>
              <a:srgbClr val="FCB826"/>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1E2EA52C-A41F-3E8A-28DC-46666FC6A30B}"/>
                </a:ext>
              </a:extLst>
            </p:cNvPr>
            <p:cNvSpPr/>
            <p:nvPr/>
          </p:nvSpPr>
          <p:spPr>
            <a:xfrm>
              <a:off x="6521238" y="8056732"/>
              <a:ext cx="1017507" cy="182017"/>
            </a:xfrm>
            <a:custGeom>
              <a:avLst/>
              <a:gdLst>
                <a:gd name="connsiteX0" fmla="*/ 0 w 1017507"/>
                <a:gd name="connsiteY0" fmla="*/ 0 h 182017"/>
                <a:gd name="connsiteX1" fmla="*/ 508753 w 1017507"/>
                <a:gd name="connsiteY1" fmla="*/ 2 h 182017"/>
                <a:gd name="connsiteX2" fmla="*/ 1017507 w 1017507"/>
                <a:gd name="connsiteY2" fmla="*/ 7 h 182017"/>
                <a:gd name="connsiteX3" fmla="*/ 1017508 w 1017507"/>
                <a:gd name="connsiteY3" fmla="*/ 182011 h 182017"/>
                <a:gd name="connsiteX4" fmla="*/ 1 w 1017507"/>
                <a:gd name="connsiteY4" fmla="*/ 182018 h 182017"/>
                <a:gd name="connsiteX5" fmla="*/ 0 w 1017507"/>
                <a:gd name="connsiteY5" fmla="*/ 0 h 182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7507" h="182017">
                  <a:moveTo>
                    <a:pt x="0" y="0"/>
                  </a:moveTo>
                  <a:lnTo>
                    <a:pt x="508753" y="2"/>
                  </a:lnTo>
                  <a:lnTo>
                    <a:pt x="1017507" y="7"/>
                  </a:lnTo>
                  <a:cubicBezTo>
                    <a:pt x="1017507" y="60673"/>
                    <a:pt x="1017507" y="121340"/>
                    <a:pt x="1017508" y="182011"/>
                  </a:cubicBezTo>
                  <a:cubicBezTo>
                    <a:pt x="678338" y="182012"/>
                    <a:pt x="339169" y="182014"/>
                    <a:pt x="1" y="182018"/>
                  </a:cubicBezTo>
                  <a:cubicBezTo>
                    <a:pt x="0" y="121344"/>
                    <a:pt x="0" y="60671"/>
                    <a:pt x="0" y="0"/>
                  </a:cubicBezTo>
                </a:path>
              </a:pathLst>
            </a:custGeom>
            <a:solidFill>
              <a:srgbClr val="FFFFFF"/>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2B980C5C-1980-FDF4-C6D9-D62FC96A88B5}"/>
                </a:ext>
              </a:extLst>
            </p:cNvPr>
            <p:cNvSpPr/>
            <p:nvPr/>
          </p:nvSpPr>
          <p:spPr>
            <a:xfrm>
              <a:off x="6520830" y="8079217"/>
              <a:ext cx="1017507" cy="160512"/>
            </a:xfrm>
            <a:custGeom>
              <a:avLst/>
              <a:gdLst>
                <a:gd name="connsiteX0" fmla="*/ 0 w 1017507"/>
                <a:gd name="connsiteY0" fmla="*/ 0 h 160512"/>
                <a:gd name="connsiteX1" fmla="*/ 508754 w 1017507"/>
                <a:gd name="connsiteY1" fmla="*/ 0 h 160512"/>
                <a:gd name="connsiteX2" fmla="*/ 1017507 w 1017507"/>
                <a:gd name="connsiteY2" fmla="*/ 5 h 160512"/>
                <a:gd name="connsiteX3" fmla="*/ 1017507 w 1017507"/>
                <a:gd name="connsiteY3" fmla="*/ 160505 h 160512"/>
                <a:gd name="connsiteX4" fmla="*/ 1 w 1017507"/>
                <a:gd name="connsiteY4" fmla="*/ 160512 h 160512"/>
                <a:gd name="connsiteX5" fmla="*/ 0 w 1017507"/>
                <a:gd name="connsiteY5" fmla="*/ 0 h 16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7507" h="160512">
                  <a:moveTo>
                    <a:pt x="0" y="0"/>
                  </a:moveTo>
                  <a:lnTo>
                    <a:pt x="508754" y="0"/>
                  </a:lnTo>
                  <a:lnTo>
                    <a:pt x="1017507" y="5"/>
                  </a:lnTo>
                  <a:cubicBezTo>
                    <a:pt x="1017507" y="53504"/>
                    <a:pt x="1017507" y="107004"/>
                    <a:pt x="1017507" y="160505"/>
                  </a:cubicBezTo>
                  <a:cubicBezTo>
                    <a:pt x="678338" y="160506"/>
                    <a:pt x="339169" y="160510"/>
                    <a:pt x="1" y="160512"/>
                  </a:cubicBezTo>
                  <a:cubicBezTo>
                    <a:pt x="1" y="107006"/>
                    <a:pt x="0" y="53503"/>
                    <a:pt x="0" y="0"/>
                  </a:cubicBezTo>
                </a:path>
              </a:pathLst>
            </a:custGeom>
            <a:solidFill>
              <a:srgbClr val="FFFFFF"/>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6B5C000-FAF7-287E-25DF-86F29A910A3A}"/>
                </a:ext>
              </a:extLst>
            </p:cNvPr>
            <p:cNvSpPr/>
            <p:nvPr/>
          </p:nvSpPr>
          <p:spPr>
            <a:xfrm>
              <a:off x="6520831" y="8189779"/>
              <a:ext cx="1017914" cy="79697"/>
            </a:xfrm>
            <a:custGeom>
              <a:avLst/>
              <a:gdLst>
                <a:gd name="connsiteX0" fmla="*/ 0 w 1017914"/>
                <a:gd name="connsiteY0" fmla="*/ 0 h 79697"/>
                <a:gd name="connsiteX1" fmla="*/ 0 w 1017914"/>
                <a:gd name="connsiteY1" fmla="*/ 49950 h 79697"/>
                <a:gd name="connsiteX2" fmla="*/ 411878 w 1017914"/>
                <a:gd name="connsiteY2" fmla="*/ 49948 h 79697"/>
                <a:gd name="connsiteX3" fmla="*/ 484696 w 1017914"/>
                <a:gd name="connsiteY3" fmla="*/ 49948 h 79697"/>
                <a:gd name="connsiteX4" fmla="*/ 484774 w 1017914"/>
                <a:gd name="connsiteY4" fmla="*/ 49955 h 79697"/>
                <a:gd name="connsiteX5" fmla="*/ 485063 w 1017914"/>
                <a:gd name="connsiteY5" fmla="*/ 79686 h 79697"/>
                <a:gd name="connsiteX6" fmla="*/ 555148 w 1017914"/>
                <a:gd name="connsiteY6" fmla="*/ 79697 h 79697"/>
                <a:gd name="connsiteX7" fmla="*/ 555461 w 1017914"/>
                <a:gd name="connsiteY7" fmla="*/ 50557 h 79697"/>
                <a:gd name="connsiteX8" fmla="*/ 556529 w 1017914"/>
                <a:gd name="connsiteY8" fmla="*/ 51399 h 79697"/>
                <a:gd name="connsiteX9" fmla="*/ 559644 w 1017914"/>
                <a:gd name="connsiteY9" fmla="*/ 52927 h 79697"/>
                <a:gd name="connsiteX10" fmla="*/ 559796 w 1017914"/>
                <a:gd name="connsiteY10" fmla="*/ 52918 h 79697"/>
                <a:gd name="connsiteX11" fmla="*/ 560266 w 1017914"/>
                <a:gd name="connsiteY11" fmla="*/ 52753 h 79697"/>
                <a:gd name="connsiteX12" fmla="*/ 560560 w 1017914"/>
                <a:gd name="connsiteY12" fmla="*/ 52418 h 79697"/>
                <a:gd name="connsiteX13" fmla="*/ 561028 w 1017914"/>
                <a:gd name="connsiteY13" fmla="*/ 49948 h 79697"/>
                <a:gd name="connsiteX14" fmla="*/ 560963 w 1017914"/>
                <a:gd name="connsiteY14" fmla="*/ 49955 h 79697"/>
                <a:gd name="connsiteX15" fmla="*/ 642607 w 1017914"/>
                <a:gd name="connsiteY15" fmla="*/ 49945 h 79697"/>
                <a:gd name="connsiteX16" fmla="*/ 642565 w 1017914"/>
                <a:gd name="connsiteY16" fmla="*/ 49954 h 79697"/>
                <a:gd name="connsiteX17" fmla="*/ 1017075 w 1017914"/>
                <a:gd name="connsiteY17" fmla="*/ 49943 h 79697"/>
                <a:gd name="connsiteX18" fmla="*/ 1017507 w 1017914"/>
                <a:gd name="connsiteY18" fmla="*/ 49950 h 79697"/>
                <a:gd name="connsiteX19" fmla="*/ 1017507 w 1017914"/>
                <a:gd name="connsiteY19" fmla="*/ 48964 h 79697"/>
                <a:gd name="connsiteX20" fmla="*/ 1017915 w 1017914"/>
                <a:gd name="connsiteY20" fmla="*/ 0 h 79697"/>
                <a:gd name="connsiteX21" fmla="*/ 497031 w 1017914"/>
                <a:gd name="connsiteY21" fmla="*/ 0 h 79697"/>
                <a:gd name="connsiteX22" fmla="*/ 642524 w 1017914"/>
                <a:gd name="connsiteY22" fmla="*/ 49945 h 79697"/>
                <a:gd name="connsiteX23" fmla="*/ 561031 w 1017914"/>
                <a:gd name="connsiteY23" fmla="*/ 49948 h 79697"/>
                <a:gd name="connsiteX24" fmla="*/ 561028 w 1017914"/>
                <a:gd name="connsiteY24" fmla="*/ 49955 h 79697"/>
                <a:gd name="connsiteX25" fmla="*/ 642483 w 1017914"/>
                <a:gd name="connsiteY25" fmla="*/ 49945 h 79697"/>
                <a:gd name="connsiteX26" fmla="*/ 487273 w 1017914"/>
                <a:gd name="connsiteY26" fmla="*/ 55220 h 79697"/>
                <a:gd name="connsiteX27" fmla="*/ 487273 w 1017914"/>
                <a:gd name="connsiteY27" fmla="*/ 55227 h 79697"/>
                <a:gd name="connsiteX28" fmla="*/ 487270 w 1017914"/>
                <a:gd name="connsiteY28" fmla="*/ 55220 h 79697"/>
                <a:gd name="connsiteX29" fmla="*/ 487267 w 1017914"/>
                <a:gd name="connsiteY29" fmla="*/ 55227 h 79697"/>
                <a:gd name="connsiteX30" fmla="*/ 487270 w 1017914"/>
                <a:gd name="connsiteY30" fmla="*/ 55220 h 79697"/>
                <a:gd name="connsiteX31" fmla="*/ 512104 w 1017914"/>
                <a:gd name="connsiteY31" fmla="*/ 61313 h 79697"/>
                <a:gd name="connsiteX32" fmla="*/ 512103 w 1017914"/>
                <a:gd name="connsiteY32" fmla="*/ 61313 h 79697"/>
                <a:gd name="connsiteX33" fmla="*/ 512101 w 1017914"/>
                <a:gd name="connsiteY33" fmla="*/ 61320 h 79697"/>
                <a:gd name="connsiteX34" fmla="*/ 512103 w 1017914"/>
                <a:gd name="connsiteY34" fmla="*/ 61313 h 7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17914" h="79697">
                  <a:moveTo>
                    <a:pt x="0" y="0"/>
                  </a:moveTo>
                  <a:cubicBezTo>
                    <a:pt x="0" y="16650"/>
                    <a:pt x="0" y="33300"/>
                    <a:pt x="0" y="49950"/>
                  </a:cubicBezTo>
                  <a:cubicBezTo>
                    <a:pt x="137293" y="49949"/>
                    <a:pt x="274586" y="49948"/>
                    <a:pt x="411878" y="49948"/>
                  </a:cubicBezTo>
                  <a:cubicBezTo>
                    <a:pt x="436164" y="49948"/>
                    <a:pt x="460436" y="49948"/>
                    <a:pt x="484696" y="49948"/>
                  </a:cubicBezTo>
                  <a:lnTo>
                    <a:pt x="484774" y="49955"/>
                  </a:lnTo>
                  <a:cubicBezTo>
                    <a:pt x="484899" y="56311"/>
                    <a:pt x="484997" y="66156"/>
                    <a:pt x="485063" y="79686"/>
                  </a:cubicBezTo>
                  <a:lnTo>
                    <a:pt x="555148" y="79697"/>
                  </a:lnTo>
                  <a:cubicBezTo>
                    <a:pt x="555260" y="65429"/>
                    <a:pt x="555343" y="56322"/>
                    <a:pt x="555461" y="50557"/>
                  </a:cubicBezTo>
                  <a:cubicBezTo>
                    <a:pt x="555885" y="50874"/>
                    <a:pt x="556232" y="51155"/>
                    <a:pt x="556529" y="51399"/>
                  </a:cubicBezTo>
                  <a:cubicBezTo>
                    <a:pt x="557575" y="52211"/>
                    <a:pt x="558829" y="52927"/>
                    <a:pt x="559644" y="52927"/>
                  </a:cubicBezTo>
                  <a:cubicBezTo>
                    <a:pt x="559689" y="52927"/>
                    <a:pt x="559751" y="52920"/>
                    <a:pt x="559796" y="52918"/>
                  </a:cubicBezTo>
                  <a:cubicBezTo>
                    <a:pt x="559953" y="52899"/>
                    <a:pt x="560116" y="52855"/>
                    <a:pt x="560266" y="52753"/>
                  </a:cubicBezTo>
                  <a:cubicBezTo>
                    <a:pt x="560424" y="52650"/>
                    <a:pt x="560513" y="52506"/>
                    <a:pt x="560560" y="52418"/>
                  </a:cubicBezTo>
                  <a:cubicBezTo>
                    <a:pt x="560763" y="52048"/>
                    <a:pt x="560918" y="51174"/>
                    <a:pt x="561028" y="49948"/>
                  </a:cubicBezTo>
                  <a:lnTo>
                    <a:pt x="560963" y="49955"/>
                  </a:lnTo>
                  <a:cubicBezTo>
                    <a:pt x="588193" y="49950"/>
                    <a:pt x="615408" y="49947"/>
                    <a:pt x="642607" y="49945"/>
                  </a:cubicBezTo>
                  <a:lnTo>
                    <a:pt x="642565" y="49954"/>
                  </a:lnTo>
                  <a:cubicBezTo>
                    <a:pt x="767387" y="49949"/>
                    <a:pt x="892224" y="49946"/>
                    <a:pt x="1017075" y="49943"/>
                  </a:cubicBezTo>
                  <a:lnTo>
                    <a:pt x="1017507" y="49950"/>
                  </a:lnTo>
                  <a:cubicBezTo>
                    <a:pt x="1017507" y="49620"/>
                    <a:pt x="1017507" y="49291"/>
                    <a:pt x="1017507" y="48964"/>
                  </a:cubicBezTo>
                  <a:cubicBezTo>
                    <a:pt x="1017779" y="32641"/>
                    <a:pt x="1017915" y="16320"/>
                    <a:pt x="1017915" y="0"/>
                  </a:cubicBezTo>
                  <a:lnTo>
                    <a:pt x="497031" y="0"/>
                  </a:lnTo>
                  <a:close/>
                  <a:moveTo>
                    <a:pt x="642524" y="49945"/>
                  </a:moveTo>
                  <a:cubicBezTo>
                    <a:pt x="615360" y="49947"/>
                    <a:pt x="588196" y="49948"/>
                    <a:pt x="561031" y="49948"/>
                  </a:cubicBezTo>
                  <a:lnTo>
                    <a:pt x="561028" y="49955"/>
                  </a:lnTo>
                  <a:cubicBezTo>
                    <a:pt x="588179" y="49950"/>
                    <a:pt x="615331" y="49947"/>
                    <a:pt x="642483" y="49945"/>
                  </a:cubicBezTo>
                  <a:close/>
                  <a:moveTo>
                    <a:pt x="487273" y="55220"/>
                  </a:moveTo>
                  <a:lnTo>
                    <a:pt x="487273" y="55227"/>
                  </a:lnTo>
                  <a:cubicBezTo>
                    <a:pt x="487271" y="55220"/>
                    <a:pt x="487271" y="55220"/>
                    <a:pt x="487270" y="55220"/>
                  </a:cubicBezTo>
                  <a:lnTo>
                    <a:pt x="487267" y="55227"/>
                  </a:lnTo>
                  <a:cubicBezTo>
                    <a:pt x="487269" y="55220"/>
                    <a:pt x="487269" y="55220"/>
                    <a:pt x="487270" y="55220"/>
                  </a:cubicBezTo>
                  <a:close/>
                  <a:moveTo>
                    <a:pt x="512104" y="61313"/>
                  </a:moveTo>
                  <a:cubicBezTo>
                    <a:pt x="512104" y="61313"/>
                    <a:pt x="512104" y="61313"/>
                    <a:pt x="512103" y="61313"/>
                  </a:cubicBezTo>
                  <a:lnTo>
                    <a:pt x="512101" y="61320"/>
                  </a:lnTo>
                  <a:cubicBezTo>
                    <a:pt x="512101" y="61313"/>
                    <a:pt x="512102" y="61313"/>
                    <a:pt x="512103" y="61313"/>
                  </a:cubicBezTo>
                  <a:close/>
                </a:path>
              </a:pathLst>
            </a:custGeom>
            <a:solidFill>
              <a:srgbClr val="DFD9D9">
                <a:alpha val="29000"/>
              </a:srgbClr>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5DAB2BC3-D2F4-BEDD-C188-B5F85ADC25D2}"/>
                </a:ext>
              </a:extLst>
            </p:cNvPr>
            <p:cNvSpPr/>
            <p:nvPr/>
          </p:nvSpPr>
          <p:spPr>
            <a:xfrm>
              <a:off x="7054452" y="8245661"/>
              <a:ext cx="2" cy="9"/>
            </a:xfrm>
            <a:custGeom>
              <a:avLst/>
              <a:gdLst>
                <a:gd name="connsiteX0" fmla="*/ 2 w 2"/>
                <a:gd name="connsiteY0" fmla="*/ 0 h 9"/>
                <a:gd name="connsiteX1" fmla="*/ 1 w 2"/>
                <a:gd name="connsiteY1" fmla="*/ 5 h 9"/>
                <a:gd name="connsiteX2" fmla="*/ 0 w 2"/>
                <a:gd name="connsiteY2" fmla="*/ 9 h 9"/>
                <a:gd name="connsiteX3" fmla="*/ 0 w 2"/>
                <a:gd name="connsiteY3" fmla="*/ 0 h 9"/>
              </a:gdLst>
              <a:ahLst/>
              <a:cxnLst>
                <a:cxn ang="0">
                  <a:pos x="connsiteX0" y="connsiteY0"/>
                </a:cxn>
                <a:cxn ang="0">
                  <a:pos x="connsiteX1" y="connsiteY1"/>
                </a:cxn>
                <a:cxn ang="0">
                  <a:pos x="connsiteX2" y="connsiteY2"/>
                </a:cxn>
                <a:cxn ang="0">
                  <a:pos x="connsiteX3" y="connsiteY3"/>
                </a:cxn>
              </a:cxnLst>
              <a:rect l="l" t="t" r="r" b="b"/>
              <a:pathLst>
                <a:path w="2" h="9">
                  <a:moveTo>
                    <a:pt x="2" y="0"/>
                  </a:moveTo>
                  <a:cubicBezTo>
                    <a:pt x="2" y="0"/>
                    <a:pt x="1" y="0"/>
                    <a:pt x="1" y="5"/>
                  </a:cubicBezTo>
                  <a:lnTo>
                    <a:pt x="0" y="9"/>
                  </a:lnTo>
                  <a:cubicBezTo>
                    <a:pt x="0" y="0"/>
                    <a:pt x="0" y="0"/>
                    <a:pt x="0" y="0"/>
                  </a:cubicBezTo>
                  <a:close/>
                </a:path>
              </a:pathLst>
            </a:custGeom>
            <a:solidFill>
              <a:srgbClr val="DFD9D9"/>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A8263F2A-E88F-04F7-A53D-651DD1664164}"/>
                </a:ext>
              </a:extLst>
            </p:cNvPr>
            <p:cNvSpPr/>
            <p:nvPr/>
          </p:nvSpPr>
          <p:spPr>
            <a:xfrm>
              <a:off x="6944476" y="8060143"/>
              <a:ext cx="191860" cy="306652"/>
            </a:xfrm>
            <a:custGeom>
              <a:avLst/>
              <a:gdLst>
                <a:gd name="connsiteX0" fmla="*/ 175255 w 191860"/>
                <a:gd name="connsiteY0" fmla="*/ 112073 h 306652"/>
                <a:gd name="connsiteX1" fmla="*/ 175862 w 191860"/>
                <a:gd name="connsiteY1" fmla="*/ 112194 h 306652"/>
                <a:gd name="connsiteX2" fmla="*/ 175839 w 191860"/>
                <a:gd name="connsiteY2" fmla="*/ 112273 h 306652"/>
                <a:gd name="connsiteX3" fmla="*/ 175839 w 191860"/>
                <a:gd name="connsiteY3" fmla="*/ 112276 h 306652"/>
                <a:gd name="connsiteX4" fmla="*/ 175254 w 191860"/>
                <a:gd name="connsiteY4" fmla="*/ 112076 h 306652"/>
                <a:gd name="connsiteX5" fmla="*/ 175235 w 191860"/>
                <a:gd name="connsiteY5" fmla="*/ 112078 h 306652"/>
                <a:gd name="connsiteX6" fmla="*/ 175235 w 191860"/>
                <a:gd name="connsiteY6" fmla="*/ 112073 h 306652"/>
                <a:gd name="connsiteX7" fmla="*/ 94577 w 191860"/>
                <a:gd name="connsiteY7" fmla="*/ 36149 h 306652"/>
                <a:gd name="connsiteX8" fmla="*/ 115488 w 191860"/>
                <a:gd name="connsiteY8" fmla="*/ 39014 h 306652"/>
                <a:gd name="connsiteX9" fmla="*/ 115497 w 191860"/>
                <a:gd name="connsiteY9" fmla="*/ 39021 h 306652"/>
                <a:gd name="connsiteX10" fmla="*/ 116744 w 191860"/>
                <a:gd name="connsiteY10" fmla="*/ 39535 h 306652"/>
                <a:gd name="connsiteX11" fmla="*/ 119151 w 191860"/>
                <a:gd name="connsiteY11" fmla="*/ 40530 h 306652"/>
                <a:gd name="connsiteX12" fmla="*/ 119150 w 191860"/>
                <a:gd name="connsiteY12" fmla="*/ 40535 h 306652"/>
                <a:gd name="connsiteX13" fmla="*/ 121398 w 191860"/>
                <a:gd name="connsiteY13" fmla="*/ 41446 h 306652"/>
                <a:gd name="connsiteX14" fmla="*/ 121398 w 191860"/>
                <a:gd name="connsiteY14" fmla="*/ 41451 h 306652"/>
                <a:gd name="connsiteX15" fmla="*/ 134101 w 191860"/>
                <a:gd name="connsiteY15" fmla="*/ 49006 h 306652"/>
                <a:gd name="connsiteX16" fmla="*/ 134101 w 191860"/>
                <a:gd name="connsiteY16" fmla="*/ 49009 h 306652"/>
                <a:gd name="connsiteX17" fmla="*/ 153608 w 191860"/>
                <a:gd name="connsiteY17" fmla="*/ 77770 h 306652"/>
                <a:gd name="connsiteX18" fmla="*/ 153608 w 191860"/>
                <a:gd name="connsiteY18" fmla="*/ 77770 h 306652"/>
                <a:gd name="connsiteX19" fmla="*/ 155496 w 191860"/>
                <a:gd name="connsiteY19" fmla="*/ 84197 h 306652"/>
                <a:gd name="connsiteX20" fmla="*/ 155494 w 191860"/>
                <a:gd name="connsiteY20" fmla="*/ 84197 h 306652"/>
                <a:gd name="connsiteX21" fmla="*/ 156224 w 191860"/>
                <a:gd name="connsiteY21" fmla="*/ 97146 h 306652"/>
                <a:gd name="connsiteX22" fmla="*/ 156224 w 191860"/>
                <a:gd name="connsiteY22" fmla="*/ 97149 h 306652"/>
                <a:gd name="connsiteX23" fmla="*/ 154036 w 191860"/>
                <a:gd name="connsiteY23" fmla="*/ 112632 h 306652"/>
                <a:gd name="connsiteX24" fmla="*/ 154036 w 191860"/>
                <a:gd name="connsiteY24" fmla="*/ 112634 h 306652"/>
                <a:gd name="connsiteX25" fmla="*/ 133167 w 191860"/>
                <a:gd name="connsiteY25" fmla="*/ 143120 h 306652"/>
                <a:gd name="connsiteX26" fmla="*/ 133164 w 191860"/>
                <a:gd name="connsiteY26" fmla="*/ 143123 h 306652"/>
                <a:gd name="connsiteX27" fmla="*/ 127730 w 191860"/>
                <a:gd name="connsiteY27" fmla="*/ 147011 h 306652"/>
                <a:gd name="connsiteX28" fmla="*/ 127710 w 191860"/>
                <a:gd name="connsiteY28" fmla="*/ 147011 h 306652"/>
                <a:gd name="connsiteX29" fmla="*/ 127619 w 191860"/>
                <a:gd name="connsiteY29" fmla="*/ 147025 h 306652"/>
                <a:gd name="connsiteX30" fmla="*/ 127617 w 191860"/>
                <a:gd name="connsiteY30" fmla="*/ 147025 h 306652"/>
                <a:gd name="connsiteX31" fmla="*/ 123606 w 191860"/>
                <a:gd name="connsiteY31" fmla="*/ 149029 h 306652"/>
                <a:gd name="connsiteX32" fmla="*/ 123599 w 191860"/>
                <a:gd name="connsiteY32" fmla="*/ 149036 h 306652"/>
                <a:gd name="connsiteX33" fmla="*/ 116250 w 191860"/>
                <a:gd name="connsiteY33" fmla="*/ 152231 h 306652"/>
                <a:gd name="connsiteX34" fmla="*/ 116250 w 191860"/>
                <a:gd name="connsiteY34" fmla="*/ 152234 h 306652"/>
                <a:gd name="connsiteX35" fmla="*/ 110741 w 191860"/>
                <a:gd name="connsiteY35" fmla="*/ 154145 h 306652"/>
                <a:gd name="connsiteX36" fmla="*/ 110735 w 191860"/>
                <a:gd name="connsiteY36" fmla="*/ 154148 h 306652"/>
                <a:gd name="connsiteX37" fmla="*/ 96865 w 191860"/>
                <a:gd name="connsiteY37" fmla="*/ 155729 h 306652"/>
                <a:gd name="connsiteX38" fmla="*/ 89477 w 191860"/>
                <a:gd name="connsiteY38" fmla="*/ 155331 h 306652"/>
                <a:gd name="connsiteX39" fmla="*/ 89471 w 191860"/>
                <a:gd name="connsiteY39" fmla="*/ 155329 h 306652"/>
                <a:gd name="connsiteX40" fmla="*/ 89455 w 191860"/>
                <a:gd name="connsiteY40" fmla="*/ 155329 h 306652"/>
                <a:gd name="connsiteX41" fmla="*/ 82141 w 191860"/>
                <a:gd name="connsiteY41" fmla="*/ 154120 h 306652"/>
                <a:gd name="connsiteX42" fmla="*/ 82130 w 191860"/>
                <a:gd name="connsiteY42" fmla="*/ 154122 h 306652"/>
                <a:gd name="connsiteX43" fmla="*/ 78124 w 191860"/>
                <a:gd name="connsiteY43" fmla="*/ 152643 h 306652"/>
                <a:gd name="connsiteX44" fmla="*/ 78124 w 191860"/>
                <a:gd name="connsiteY44" fmla="*/ 152645 h 306652"/>
                <a:gd name="connsiteX45" fmla="*/ 64805 w 191860"/>
                <a:gd name="connsiteY45" fmla="*/ 146455 h 306652"/>
                <a:gd name="connsiteX46" fmla="*/ 64792 w 191860"/>
                <a:gd name="connsiteY46" fmla="*/ 146455 h 306652"/>
                <a:gd name="connsiteX47" fmla="*/ 64660 w 191860"/>
                <a:gd name="connsiteY47" fmla="*/ 146257 h 306652"/>
                <a:gd name="connsiteX48" fmla="*/ 64660 w 191860"/>
                <a:gd name="connsiteY48" fmla="*/ 146260 h 306652"/>
                <a:gd name="connsiteX49" fmla="*/ 61687 w 191860"/>
                <a:gd name="connsiteY49" fmla="*/ 144309 h 306652"/>
                <a:gd name="connsiteX50" fmla="*/ 61659 w 191860"/>
                <a:gd name="connsiteY50" fmla="*/ 144295 h 306652"/>
                <a:gd name="connsiteX51" fmla="*/ 46409 w 191860"/>
                <a:gd name="connsiteY51" fmla="*/ 128828 h 306652"/>
                <a:gd name="connsiteX52" fmla="*/ 46409 w 191860"/>
                <a:gd name="connsiteY52" fmla="*/ 128828 h 306652"/>
                <a:gd name="connsiteX53" fmla="*/ 43989 w 191860"/>
                <a:gd name="connsiteY53" fmla="*/ 124128 h 306652"/>
                <a:gd name="connsiteX54" fmla="*/ 43985 w 191860"/>
                <a:gd name="connsiteY54" fmla="*/ 124117 h 306652"/>
                <a:gd name="connsiteX55" fmla="*/ 37331 w 191860"/>
                <a:gd name="connsiteY55" fmla="*/ 95295 h 306652"/>
                <a:gd name="connsiteX56" fmla="*/ 40056 w 191860"/>
                <a:gd name="connsiteY56" fmla="*/ 76120 h 306652"/>
                <a:gd name="connsiteX57" fmla="*/ 40058 w 191860"/>
                <a:gd name="connsiteY57" fmla="*/ 76115 h 306652"/>
                <a:gd name="connsiteX58" fmla="*/ 44423 w 191860"/>
                <a:gd name="connsiteY58" fmla="*/ 66279 h 306652"/>
                <a:gd name="connsiteX59" fmla="*/ 44406 w 191860"/>
                <a:gd name="connsiteY59" fmla="*/ 66281 h 306652"/>
                <a:gd name="connsiteX60" fmla="*/ 44426 w 191860"/>
                <a:gd name="connsiteY60" fmla="*/ 66272 h 306652"/>
                <a:gd name="connsiteX61" fmla="*/ 44460 w 191860"/>
                <a:gd name="connsiteY61" fmla="*/ 66237 h 306652"/>
                <a:gd name="connsiteX62" fmla="*/ 45854 w 191860"/>
                <a:gd name="connsiteY62" fmla="*/ 63902 h 306652"/>
                <a:gd name="connsiteX63" fmla="*/ 45860 w 191860"/>
                <a:gd name="connsiteY63" fmla="*/ 63893 h 306652"/>
                <a:gd name="connsiteX64" fmla="*/ 64928 w 191860"/>
                <a:gd name="connsiteY64" fmla="*/ 44823 h 306652"/>
                <a:gd name="connsiteX65" fmla="*/ 64938 w 191860"/>
                <a:gd name="connsiteY65" fmla="*/ 44816 h 306652"/>
                <a:gd name="connsiteX66" fmla="*/ 67268 w 191860"/>
                <a:gd name="connsiteY66" fmla="*/ 43428 h 306652"/>
                <a:gd name="connsiteX67" fmla="*/ 67266 w 191860"/>
                <a:gd name="connsiteY67" fmla="*/ 43428 h 306652"/>
                <a:gd name="connsiteX68" fmla="*/ 67286 w 191860"/>
                <a:gd name="connsiteY68" fmla="*/ 43409 h 306652"/>
                <a:gd name="connsiteX69" fmla="*/ 67285 w 191860"/>
                <a:gd name="connsiteY69" fmla="*/ 43409 h 306652"/>
                <a:gd name="connsiteX70" fmla="*/ 77126 w 191860"/>
                <a:gd name="connsiteY70" fmla="*/ 38960 h 306652"/>
                <a:gd name="connsiteX71" fmla="*/ 77123 w 191860"/>
                <a:gd name="connsiteY71" fmla="*/ 38963 h 306652"/>
                <a:gd name="connsiteX72" fmla="*/ 84284 w 191860"/>
                <a:gd name="connsiteY72" fmla="*/ 37395 h 306652"/>
                <a:gd name="connsiteX73" fmla="*/ 88985 w 191860"/>
                <a:gd name="connsiteY73" fmla="*/ 36691 h 306652"/>
                <a:gd name="connsiteX74" fmla="*/ 88985 w 191860"/>
                <a:gd name="connsiteY74" fmla="*/ 36693 h 306652"/>
                <a:gd name="connsiteX75" fmla="*/ 91036 w 191860"/>
                <a:gd name="connsiteY75" fmla="*/ 36384 h 306652"/>
                <a:gd name="connsiteX76" fmla="*/ 91038 w 191860"/>
                <a:gd name="connsiteY76" fmla="*/ 36384 h 306652"/>
                <a:gd name="connsiteX77" fmla="*/ 91215 w 191860"/>
                <a:gd name="connsiteY77" fmla="*/ 36358 h 306652"/>
                <a:gd name="connsiteX78" fmla="*/ 91234 w 191860"/>
                <a:gd name="connsiteY78" fmla="*/ 36354 h 306652"/>
                <a:gd name="connsiteX79" fmla="*/ 94577 w 191860"/>
                <a:gd name="connsiteY79" fmla="*/ 36149 h 306652"/>
                <a:gd name="connsiteX80" fmla="*/ 86965 w 191860"/>
                <a:gd name="connsiteY80" fmla="*/ 0 h 306652"/>
                <a:gd name="connsiteX81" fmla="*/ 86292 w 191860"/>
                <a:gd name="connsiteY81" fmla="*/ 267 h 306652"/>
                <a:gd name="connsiteX82" fmla="*/ 86290 w 191860"/>
                <a:gd name="connsiteY82" fmla="*/ 270 h 306652"/>
                <a:gd name="connsiteX83" fmla="*/ 85635 w 191860"/>
                <a:gd name="connsiteY83" fmla="*/ 2028 h 306652"/>
                <a:gd name="connsiteX84" fmla="*/ 85481 w 191860"/>
                <a:gd name="connsiteY84" fmla="*/ 2823 h 306652"/>
                <a:gd name="connsiteX85" fmla="*/ 85463 w 191860"/>
                <a:gd name="connsiteY85" fmla="*/ 2828 h 306652"/>
                <a:gd name="connsiteX86" fmla="*/ 85118 w 191860"/>
                <a:gd name="connsiteY86" fmla="*/ 3084 h 306652"/>
                <a:gd name="connsiteX87" fmla="*/ 82891 w 191860"/>
                <a:gd name="connsiteY87" fmla="*/ 8769 h 306652"/>
                <a:gd name="connsiteX88" fmla="*/ 82886 w 191860"/>
                <a:gd name="connsiteY88" fmla="*/ 8786 h 306652"/>
                <a:gd name="connsiteX89" fmla="*/ 80890 w 191860"/>
                <a:gd name="connsiteY89" fmla="*/ 14485 h 306652"/>
                <a:gd name="connsiteX90" fmla="*/ 80873 w 191860"/>
                <a:gd name="connsiteY90" fmla="*/ 14487 h 306652"/>
                <a:gd name="connsiteX91" fmla="*/ 80824 w 191860"/>
                <a:gd name="connsiteY91" fmla="*/ 14532 h 306652"/>
                <a:gd name="connsiteX92" fmla="*/ 80823 w 191860"/>
                <a:gd name="connsiteY92" fmla="*/ 14534 h 306652"/>
                <a:gd name="connsiteX93" fmla="*/ 79418 w 191860"/>
                <a:gd name="connsiteY93" fmla="*/ 17799 h 306652"/>
                <a:gd name="connsiteX94" fmla="*/ 79415 w 191860"/>
                <a:gd name="connsiteY94" fmla="*/ 17806 h 306652"/>
                <a:gd name="connsiteX95" fmla="*/ 78304 w 191860"/>
                <a:gd name="connsiteY95" fmla="*/ 19952 h 306652"/>
                <a:gd name="connsiteX96" fmla="*/ 75852 w 191860"/>
                <a:gd name="connsiteY96" fmla="*/ 18024 h 306652"/>
                <a:gd name="connsiteX97" fmla="*/ 75849 w 191860"/>
                <a:gd name="connsiteY97" fmla="*/ 18024 h 306652"/>
                <a:gd name="connsiteX98" fmla="*/ 62857 w 191860"/>
                <a:gd name="connsiteY98" fmla="*/ 6341 h 306652"/>
                <a:gd name="connsiteX99" fmla="*/ 62857 w 191860"/>
                <a:gd name="connsiteY99" fmla="*/ 6344 h 306652"/>
                <a:gd name="connsiteX100" fmla="*/ 62488 w 191860"/>
                <a:gd name="connsiteY100" fmla="*/ 6244 h 306652"/>
                <a:gd name="connsiteX101" fmla="*/ 61822 w 191860"/>
                <a:gd name="connsiteY101" fmla="*/ 6818 h 306652"/>
                <a:gd name="connsiteX102" fmla="*/ 61827 w 191860"/>
                <a:gd name="connsiteY102" fmla="*/ 6821 h 306652"/>
                <a:gd name="connsiteX103" fmla="*/ 61088 w 191860"/>
                <a:gd name="connsiteY103" fmla="*/ 15650 h 306652"/>
                <a:gd name="connsiteX104" fmla="*/ 61088 w 191860"/>
                <a:gd name="connsiteY104" fmla="*/ 15650 h 306652"/>
                <a:gd name="connsiteX105" fmla="*/ 59838 w 191860"/>
                <a:gd name="connsiteY105" fmla="*/ 26080 h 306652"/>
                <a:gd name="connsiteX106" fmla="*/ 59817 w 191860"/>
                <a:gd name="connsiteY106" fmla="*/ 26124 h 306652"/>
                <a:gd name="connsiteX107" fmla="*/ 59324 w 191860"/>
                <a:gd name="connsiteY107" fmla="*/ 27333 h 306652"/>
                <a:gd name="connsiteX108" fmla="*/ 54756 w 191860"/>
                <a:gd name="connsiteY108" fmla="*/ 24839 h 306652"/>
                <a:gd name="connsiteX109" fmla="*/ 54753 w 191860"/>
                <a:gd name="connsiteY109" fmla="*/ 24837 h 306652"/>
                <a:gd name="connsiteX110" fmla="*/ 54739 w 191860"/>
                <a:gd name="connsiteY110" fmla="*/ 24830 h 306652"/>
                <a:gd name="connsiteX111" fmla="*/ 41338 w 191860"/>
                <a:gd name="connsiteY111" fmla="*/ 18063 h 306652"/>
                <a:gd name="connsiteX112" fmla="*/ 41338 w 191860"/>
                <a:gd name="connsiteY112" fmla="*/ 18063 h 306652"/>
                <a:gd name="connsiteX113" fmla="*/ 41294 w 191860"/>
                <a:gd name="connsiteY113" fmla="*/ 18051 h 306652"/>
                <a:gd name="connsiteX114" fmla="*/ 41283 w 191860"/>
                <a:gd name="connsiteY114" fmla="*/ 18054 h 306652"/>
                <a:gd name="connsiteX115" fmla="*/ 41139 w 191860"/>
                <a:gd name="connsiteY115" fmla="*/ 18035 h 306652"/>
                <a:gd name="connsiteX116" fmla="*/ 41121 w 191860"/>
                <a:gd name="connsiteY116" fmla="*/ 18037 h 306652"/>
                <a:gd name="connsiteX117" fmla="*/ 40750 w 191860"/>
                <a:gd name="connsiteY117" fmla="*/ 18156 h 306652"/>
                <a:gd name="connsiteX118" fmla="*/ 40460 w 191860"/>
                <a:gd name="connsiteY118" fmla="*/ 18660 h 306652"/>
                <a:gd name="connsiteX119" fmla="*/ 40460 w 191860"/>
                <a:gd name="connsiteY119" fmla="*/ 18663 h 306652"/>
                <a:gd name="connsiteX120" fmla="*/ 41334 w 191860"/>
                <a:gd name="connsiteY120" fmla="*/ 27225 h 306652"/>
                <a:gd name="connsiteX121" fmla="*/ 41334 w 191860"/>
                <a:gd name="connsiteY121" fmla="*/ 27225 h 306652"/>
                <a:gd name="connsiteX122" fmla="*/ 42097 w 191860"/>
                <a:gd name="connsiteY122" fmla="*/ 32348 h 306652"/>
                <a:gd name="connsiteX123" fmla="*/ 42477 w 191860"/>
                <a:gd name="connsiteY123" fmla="*/ 34904 h 306652"/>
                <a:gd name="connsiteX124" fmla="*/ 42477 w 191860"/>
                <a:gd name="connsiteY124" fmla="*/ 34904 h 306652"/>
                <a:gd name="connsiteX125" fmla="*/ 42575 w 191860"/>
                <a:gd name="connsiteY125" fmla="*/ 35573 h 306652"/>
                <a:gd name="connsiteX126" fmla="*/ 37082 w 191860"/>
                <a:gd name="connsiteY126" fmla="*/ 34180 h 306652"/>
                <a:gd name="connsiteX127" fmla="*/ 37082 w 191860"/>
                <a:gd name="connsiteY127" fmla="*/ 34183 h 306652"/>
                <a:gd name="connsiteX128" fmla="*/ 36996 w 191860"/>
                <a:gd name="connsiteY128" fmla="*/ 34120 h 306652"/>
                <a:gd name="connsiteX129" fmla="*/ 36991 w 191860"/>
                <a:gd name="connsiteY129" fmla="*/ 34120 h 306652"/>
                <a:gd name="connsiteX130" fmla="*/ 26342 w 191860"/>
                <a:gd name="connsiteY130" fmla="*/ 31213 h 306652"/>
                <a:gd name="connsiteX131" fmla="*/ 26325 w 191860"/>
                <a:gd name="connsiteY131" fmla="*/ 31213 h 306652"/>
                <a:gd name="connsiteX132" fmla="*/ 26294 w 191860"/>
                <a:gd name="connsiteY132" fmla="*/ 31209 h 306652"/>
                <a:gd name="connsiteX133" fmla="*/ 26276 w 191860"/>
                <a:gd name="connsiteY133" fmla="*/ 31209 h 306652"/>
                <a:gd name="connsiteX134" fmla="*/ 26181 w 191860"/>
                <a:gd name="connsiteY134" fmla="*/ 31216 h 306652"/>
                <a:gd name="connsiteX135" fmla="*/ 25521 w 191860"/>
                <a:gd name="connsiteY135" fmla="*/ 31890 h 306652"/>
                <a:gd name="connsiteX136" fmla="*/ 25544 w 191860"/>
                <a:gd name="connsiteY136" fmla="*/ 32927 h 306652"/>
                <a:gd name="connsiteX137" fmla="*/ 27145 w 191860"/>
                <a:gd name="connsiteY137" fmla="*/ 37392 h 306652"/>
                <a:gd name="connsiteX138" fmla="*/ 27144 w 191860"/>
                <a:gd name="connsiteY138" fmla="*/ 37397 h 306652"/>
                <a:gd name="connsiteX139" fmla="*/ 29438 w 191860"/>
                <a:gd name="connsiteY139" fmla="*/ 42813 h 306652"/>
                <a:gd name="connsiteX140" fmla="*/ 31587 w 191860"/>
                <a:gd name="connsiteY140" fmla="*/ 47801 h 306652"/>
                <a:gd name="connsiteX141" fmla="*/ 31640 w 191860"/>
                <a:gd name="connsiteY141" fmla="*/ 47868 h 306652"/>
                <a:gd name="connsiteX142" fmla="*/ 31639 w 191860"/>
                <a:gd name="connsiteY142" fmla="*/ 47870 h 306652"/>
                <a:gd name="connsiteX143" fmla="*/ 34238 w 191860"/>
                <a:gd name="connsiteY143" fmla="*/ 55242 h 306652"/>
                <a:gd name="connsiteX144" fmla="*/ 34220 w 191860"/>
                <a:gd name="connsiteY144" fmla="*/ 55244 h 306652"/>
                <a:gd name="connsiteX145" fmla="*/ 28512 w 191860"/>
                <a:gd name="connsiteY145" fmla="*/ 55475 h 306652"/>
                <a:gd name="connsiteX146" fmla="*/ 15645 w 191860"/>
                <a:gd name="connsiteY146" fmla="*/ 55891 h 306652"/>
                <a:gd name="connsiteX147" fmla="*/ 15634 w 191860"/>
                <a:gd name="connsiteY147" fmla="*/ 55893 h 306652"/>
                <a:gd name="connsiteX148" fmla="*/ 9394 w 191860"/>
                <a:gd name="connsiteY148" fmla="*/ 56377 h 306652"/>
                <a:gd name="connsiteX149" fmla="*/ 8855 w 191860"/>
                <a:gd name="connsiteY149" fmla="*/ 56767 h 306652"/>
                <a:gd name="connsiteX150" fmla="*/ 8959 w 191860"/>
                <a:gd name="connsiteY150" fmla="*/ 57426 h 306652"/>
                <a:gd name="connsiteX151" fmla="*/ 14228 w 191860"/>
                <a:gd name="connsiteY151" fmla="*/ 63597 h 306652"/>
                <a:gd name="connsiteX152" fmla="*/ 14234 w 191860"/>
                <a:gd name="connsiteY152" fmla="*/ 63604 h 306652"/>
                <a:gd name="connsiteX153" fmla="*/ 19419 w 191860"/>
                <a:gd name="connsiteY153" fmla="*/ 70585 h 306652"/>
                <a:gd name="connsiteX154" fmla="*/ 19411 w 191860"/>
                <a:gd name="connsiteY154" fmla="*/ 70585 h 306652"/>
                <a:gd name="connsiteX155" fmla="*/ 15751 w 191860"/>
                <a:gd name="connsiteY155" fmla="*/ 71992 h 306652"/>
                <a:gd name="connsiteX156" fmla="*/ 15751 w 191860"/>
                <a:gd name="connsiteY156" fmla="*/ 71994 h 306652"/>
                <a:gd name="connsiteX157" fmla="*/ 3601 w 191860"/>
                <a:gd name="connsiteY157" fmla="*/ 75343 h 306652"/>
                <a:gd name="connsiteX158" fmla="*/ 3601 w 191860"/>
                <a:gd name="connsiteY158" fmla="*/ 75343 h 306652"/>
                <a:gd name="connsiteX159" fmla="*/ 3361 w 191860"/>
                <a:gd name="connsiteY159" fmla="*/ 75741 h 306652"/>
                <a:gd name="connsiteX160" fmla="*/ 3347 w 191860"/>
                <a:gd name="connsiteY160" fmla="*/ 75787 h 306652"/>
                <a:gd name="connsiteX161" fmla="*/ 3431 w 191860"/>
                <a:gd name="connsiteY161" fmla="*/ 76366 h 306652"/>
                <a:gd name="connsiteX162" fmla="*/ 3431 w 191860"/>
                <a:gd name="connsiteY162" fmla="*/ 76366 h 306652"/>
                <a:gd name="connsiteX163" fmla="*/ 11474 w 191860"/>
                <a:gd name="connsiteY163" fmla="*/ 83045 h 306652"/>
                <a:gd name="connsiteX164" fmla="*/ 11484 w 191860"/>
                <a:gd name="connsiteY164" fmla="*/ 83047 h 306652"/>
                <a:gd name="connsiteX165" fmla="*/ 19608 w 191860"/>
                <a:gd name="connsiteY165" fmla="*/ 89533 h 306652"/>
                <a:gd name="connsiteX166" fmla="*/ 19590 w 191860"/>
                <a:gd name="connsiteY166" fmla="*/ 89535 h 306652"/>
                <a:gd name="connsiteX167" fmla="*/ 17909 w 191860"/>
                <a:gd name="connsiteY167" fmla="*/ 90551 h 306652"/>
                <a:gd name="connsiteX168" fmla="*/ 17895 w 191860"/>
                <a:gd name="connsiteY168" fmla="*/ 90558 h 306652"/>
                <a:gd name="connsiteX169" fmla="*/ 12364 w 191860"/>
                <a:gd name="connsiteY169" fmla="*/ 93505 h 306652"/>
                <a:gd name="connsiteX170" fmla="*/ 12362 w 191860"/>
                <a:gd name="connsiteY170" fmla="*/ 93505 h 306652"/>
                <a:gd name="connsiteX171" fmla="*/ 10735 w 191860"/>
                <a:gd name="connsiteY171" fmla="*/ 94381 h 306652"/>
                <a:gd name="connsiteX172" fmla="*/ 10736 w 191860"/>
                <a:gd name="connsiteY172" fmla="*/ 94384 h 306652"/>
                <a:gd name="connsiteX173" fmla="*/ 10686 w 191860"/>
                <a:gd name="connsiteY173" fmla="*/ 94412 h 306652"/>
                <a:gd name="connsiteX174" fmla="*/ 10686 w 191860"/>
                <a:gd name="connsiteY174" fmla="*/ 94412 h 306652"/>
                <a:gd name="connsiteX175" fmla="*/ 3147 w 191860"/>
                <a:gd name="connsiteY175" fmla="*/ 98453 h 306652"/>
                <a:gd name="connsiteX176" fmla="*/ 3126 w 191860"/>
                <a:gd name="connsiteY176" fmla="*/ 98463 h 306652"/>
                <a:gd name="connsiteX177" fmla="*/ 352 w 191860"/>
                <a:gd name="connsiteY177" fmla="*/ 99851 h 306652"/>
                <a:gd name="connsiteX178" fmla="*/ 0 w 191860"/>
                <a:gd name="connsiteY178" fmla="*/ 100444 h 306652"/>
                <a:gd name="connsiteX179" fmla="*/ 390 w 191860"/>
                <a:gd name="connsiteY179" fmla="*/ 101009 h 306652"/>
                <a:gd name="connsiteX180" fmla="*/ 3858 w 191860"/>
                <a:gd name="connsiteY180" fmla="*/ 102462 h 306652"/>
                <a:gd name="connsiteX181" fmla="*/ 3854 w 191860"/>
                <a:gd name="connsiteY181" fmla="*/ 102462 h 306652"/>
                <a:gd name="connsiteX182" fmla="*/ 3948 w 191860"/>
                <a:gd name="connsiteY182" fmla="*/ 102504 h 306652"/>
                <a:gd name="connsiteX183" fmla="*/ 3948 w 191860"/>
                <a:gd name="connsiteY183" fmla="*/ 102504 h 306652"/>
                <a:gd name="connsiteX184" fmla="*/ 6005 w 191860"/>
                <a:gd name="connsiteY184" fmla="*/ 103381 h 306652"/>
                <a:gd name="connsiteX185" fmla="*/ 8684 w 191860"/>
                <a:gd name="connsiteY185" fmla="*/ 104527 h 306652"/>
                <a:gd name="connsiteX186" fmla="*/ 11132 w 191860"/>
                <a:gd name="connsiteY186" fmla="*/ 105581 h 306652"/>
                <a:gd name="connsiteX187" fmla="*/ 11132 w 191860"/>
                <a:gd name="connsiteY187" fmla="*/ 105583 h 306652"/>
                <a:gd name="connsiteX188" fmla="*/ 17216 w 191860"/>
                <a:gd name="connsiteY188" fmla="*/ 108029 h 306652"/>
                <a:gd name="connsiteX189" fmla="*/ 17215 w 191860"/>
                <a:gd name="connsiteY189" fmla="*/ 108032 h 306652"/>
                <a:gd name="connsiteX190" fmla="*/ 19954 w 191860"/>
                <a:gd name="connsiteY190" fmla="*/ 110111 h 306652"/>
                <a:gd name="connsiteX191" fmla="*/ 16495 w 191860"/>
                <a:gd name="connsiteY191" fmla="*/ 114034 h 306652"/>
                <a:gd name="connsiteX192" fmla="*/ 6377 w 191860"/>
                <a:gd name="connsiteY192" fmla="*/ 124491 h 306652"/>
                <a:gd name="connsiteX193" fmla="*/ 6474 w 191860"/>
                <a:gd name="connsiteY193" fmla="*/ 125114 h 306652"/>
                <a:gd name="connsiteX194" fmla="*/ 6476 w 191860"/>
                <a:gd name="connsiteY194" fmla="*/ 125114 h 306652"/>
                <a:gd name="connsiteX195" fmla="*/ 6735 w 191860"/>
                <a:gd name="connsiteY195" fmla="*/ 125514 h 306652"/>
                <a:gd name="connsiteX196" fmla="*/ 6741 w 191860"/>
                <a:gd name="connsiteY196" fmla="*/ 125521 h 306652"/>
                <a:gd name="connsiteX197" fmla="*/ 6873 w 191860"/>
                <a:gd name="connsiteY197" fmla="*/ 125649 h 306652"/>
                <a:gd name="connsiteX198" fmla="*/ 13268 w 191860"/>
                <a:gd name="connsiteY198" fmla="*/ 127059 h 306652"/>
                <a:gd name="connsiteX199" fmla="*/ 13277 w 191860"/>
                <a:gd name="connsiteY199" fmla="*/ 127059 h 306652"/>
                <a:gd name="connsiteX200" fmla="*/ 13289 w 191860"/>
                <a:gd name="connsiteY200" fmla="*/ 127059 h 306652"/>
                <a:gd name="connsiteX201" fmla="*/ 13287 w 191860"/>
                <a:gd name="connsiteY201" fmla="*/ 127061 h 306652"/>
                <a:gd name="connsiteX202" fmla="*/ 22540 w 191860"/>
                <a:gd name="connsiteY202" fmla="*/ 128531 h 306652"/>
                <a:gd name="connsiteX203" fmla="*/ 22523 w 191860"/>
                <a:gd name="connsiteY203" fmla="*/ 128533 h 306652"/>
                <a:gd name="connsiteX204" fmla="*/ 19879 w 191860"/>
                <a:gd name="connsiteY204" fmla="*/ 132919 h 306652"/>
                <a:gd name="connsiteX205" fmla="*/ 17034 w 191860"/>
                <a:gd name="connsiteY205" fmla="*/ 137388 h 306652"/>
                <a:gd name="connsiteX206" fmla="*/ 17034 w 191860"/>
                <a:gd name="connsiteY206" fmla="*/ 137388 h 306652"/>
                <a:gd name="connsiteX207" fmla="*/ 16988 w 191860"/>
                <a:gd name="connsiteY207" fmla="*/ 137644 h 306652"/>
                <a:gd name="connsiteX208" fmla="*/ 16970 w 191860"/>
                <a:gd name="connsiteY208" fmla="*/ 137646 h 306652"/>
                <a:gd name="connsiteX209" fmla="*/ 15389 w 191860"/>
                <a:gd name="connsiteY209" fmla="*/ 140039 h 306652"/>
                <a:gd name="connsiteX210" fmla="*/ 13576 w 191860"/>
                <a:gd name="connsiteY210" fmla="*/ 142772 h 306652"/>
                <a:gd name="connsiteX211" fmla="*/ 13576 w 191860"/>
                <a:gd name="connsiteY211" fmla="*/ 142772 h 306652"/>
                <a:gd name="connsiteX212" fmla="*/ 13521 w 191860"/>
                <a:gd name="connsiteY212" fmla="*/ 143065 h 306652"/>
                <a:gd name="connsiteX213" fmla="*/ 14075 w 191860"/>
                <a:gd name="connsiteY213" fmla="*/ 143753 h 306652"/>
                <a:gd name="connsiteX214" fmla="*/ 14076 w 191860"/>
                <a:gd name="connsiteY214" fmla="*/ 143755 h 306652"/>
                <a:gd name="connsiteX215" fmla="*/ 16694 w 191860"/>
                <a:gd name="connsiteY215" fmla="*/ 143923 h 306652"/>
                <a:gd name="connsiteX216" fmla="*/ 34786 w 191860"/>
                <a:gd name="connsiteY216" fmla="*/ 142655 h 306652"/>
                <a:gd name="connsiteX217" fmla="*/ 34786 w 191860"/>
                <a:gd name="connsiteY217" fmla="*/ 142655 h 306652"/>
                <a:gd name="connsiteX218" fmla="*/ 35019 w 191860"/>
                <a:gd name="connsiteY218" fmla="*/ 142518 h 306652"/>
                <a:gd name="connsiteX219" fmla="*/ 35065 w 191860"/>
                <a:gd name="connsiteY219" fmla="*/ 142476 h 306652"/>
                <a:gd name="connsiteX220" fmla="*/ 37249 w 191860"/>
                <a:gd name="connsiteY220" fmla="*/ 142039 h 306652"/>
                <a:gd name="connsiteX221" fmla="*/ 38386 w 191860"/>
                <a:gd name="connsiteY221" fmla="*/ 142120 h 306652"/>
                <a:gd name="connsiteX222" fmla="*/ 38368 w 191860"/>
                <a:gd name="connsiteY222" fmla="*/ 142123 h 306652"/>
                <a:gd name="connsiteX223" fmla="*/ 38389 w 191860"/>
                <a:gd name="connsiteY223" fmla="*/ 142358 h 306652"/>
                <a:gd name="connsiteX224" fmla="*/ 38389 w 191860"/>
                <a:gd name="connsiteY224" fmla="*/ 142358 h 306652"/>
                <a:gd name="connsiteX225" fmla="*/ 38146 w 191860"/>
                <a:gd name="connsiteY225" fmla="*/ 144206 h 306652"/>
                <a:gd name="connsiteX226" fmla="*/ 38146 w 191860"/>
                <a:gd name="connsiteY226" fmla="*/ 144206 h 306652"/>
                <a:gd name="connsiteX227" fmla="*/ 35084 w 191860"/>
                <a:gd name="connsiteY227" fmla="*/ 156024 h 306652"/>
                <a:gd name="connsiteX228" fmla="*/ 35078 w 191860"/>
                <a:gd name="connsiteY228" fmla="*/ 156036 h 306652"/>
                <a:gd name="connsiteX229" fmla="*/ 32426 w 191860"/>
                <a:gd name="connsiteY229" fmla="*/ 166005 h 306652"/>
                <a:gd name="connsiteX230" fmla="*/ 32426 w 191860"/>
                <a:gd name="connsiteY230" fmla="*/ 166005 h 306652"/>
                <a:gd name="connsiteX231" fmla="*/ 32426 w 191860"/>
                <a:gd name="connsiteY231" fmla="*/ 166007 h 306652"/>
                <a:gd name="connsiteX232" fmla="*/ 32708 w 191860"/>
                <a:gd name="connsiteY232" fmla="*/ 166598 h 306652"/>
                <a:gd name="connsiteX233" fmla="*/ 32707 w 191860"/>
                <a:gd name="connsiteY233" fmla="*/ 166600 h 306652"/>
                <a:gd name="connsiteX234" fmla="*/ 33144 w 191860"/>
                <a:gd name="connsiteY234" fmla="*/ 166742 h 306652"/>
                <a:gd name="connsiteX235" fmla="*/ 33164 w 191860"/>
                <a:gd name="connsiteY235" fmla="*/ 166742 h 306652"/>
                <a:gd name="connsiteX236" fmla="*/ 33224 w 191860"/>
                <a:gd name="connsiteY236" fmla="*/ 166742 h 306652"/>
                <a:gd name="connsiteX237" fmla="*/ 33222 w 191860"/>
                <a:gd name="connsiteY237" fmla="*/ 166742 h 306652"/>
                <a:gd name="connsiteX238" fmla="*/ 42218 w 191860"/>
                <a:gd name="connsiteY238" fmla="*/ 163531 h 306652"/>
                <a:gd name="connsiteX239" fmla="*/ 42218 w 191860"/>
                <a:gd name="connsiteY239" fmla="*/ 163531 h 306652"/>
                <a:gd name="connsiteX240" fmla="*/ 42366 w 191860"/>
                <a:gd name="connsiteY240" fmla="*/ 163396 h 306652"/>
                <a:gd name="connsiteX241" fmla="*/ 42364 w 191860"/>
                <a:gd name="connsiteY241" fmla="*/ 163396 h 306652"/>
                <a:gd name="connsiteX242" fmla="*/ 48782 w 191860"/>
                <a:gd name="connsiteY242" fmla="*/ 161087 h 306652"/>
                <a:gd name="connsiteX243" fmla="*/ 48781 w 191860"/>
                <a:gd name="connsiteY243" fmla="*/ 161089 h 306652"/>
                <a:gd name="connsiteX244" fmla="*/ 49531 w 191860"/>
                <a:gd name="connsiteY244" fmla="*/ 160889 h 306652"/>
                <a:gd name="connsiteX245" fmla="*/ 49093 w 191860"/>
                <a:gd name="connsiteY245" fmla="*/ 168686 h 306652"/>
                <a:gd name="connsiteX246" fmla="*/ 49093 w 191860"/>
                <a:gd name="connsiteY246" fmla="*/ 168682 h 306652"/>
                <a:gd name="connsiteX247" fmla="*/ 49093 w 191860"/>
                <a:gd name="connsiteY247" fmla="*/ 168700 h 306652"/>
                <a:gd name="connsiteX248" fmla="*/ 49119 w 191860"/>
                <a:gd name="connsiteY248" fmla="*/ 177544 h 306652"/>
                <a:gd name="connsiteX249" fmla="*/ 49118 w 191860"/>
                <a:gd name="connsiteY249" fmla="*/ 177546 h 306652"/>
                <a:gd name="connsiteX250" fmla="*/ 49771 w 191860"/>
                <a:gd name="connsiteY250" fmla="*/ 178095 h 306652"/>
                <a:gd name="connsiteX251" fmla="*/ 49798 w 191860"/>
                <a:gd name="connsiteY251" fmla="*/ 178095 h 306652"/>
                <a:gd name="connsiteX252" fmla="*/ 49800 w 191860"/>
                <a:gd name="connsiteY252" fmla="*/ 178097 h 306652"/>
                <a:gd name="connsiteX253" fmla="*/ 50038 w 191860"/>
                <a:gd name="connsiteY253" fmla="*/ 178060 h 306652"/>
                <a:gd name="connsiteX254" fmla="*/ 50038 w 191860"/>
                <a:gd name="connsiteY254" fmla="*/ 178062 h 306652"/>
                <a:gd name="connsiteX255" fmla="*/ 53899 w 191860"/>
                <a:gd name="connsiteY255" fmla="*/ 175770 h 306652"/>
                <a:gd name="connsiteX256" fmla="*/ 53898 w 191860"/>
                <a:gd name="connsiteY256" fmla="*/ 175770 h 306652"/>
                <a:gd name="connsiteX257" fmla="*/ 54069 w 191860"/>
                <a:gd name="connsiteY257" fmla="*/ 175656 h 306652"/>
                <a:gd name="connsiteX258" fmla="*/ 54069 w 191860"/>
                <a:gd name="connsiteY258" fmla="*/ 175656 h 306652"/>
                <a:gd name="connsiteX259" fmla="*/ 54649 w 191860"/>
                <a:gd name="connsiteY259" fmla="*/ 175265 h 306652"/>
                <a:gd name="connsiteX260" fmla="*/ 54649 w 191860"/>
                <a:gd name="connsiteY260" fmla="*/ 175267 h 306652"/>
                <a:gd name="connsiteX261" fmla="*/ 55176 w 191860"/>
                <a:gd name="connsiteY261" fmla="*/ 174914 h 306652"/>
                <a:gd name="connsiteX262" fmla="*/ 60808 w 191860"/>
                <a:gd name="connsiteY262" fmla="*/ 171284 h 306652"/>
                <a:gd name="connsiteX263" fmla="*/ 60826 w 191860"/>
                <a:gd name="connsiteY263" fmla="*/ 171284 h 306652"/>
                <a:gd name="connsiteX264" fmla="*/ 61504 w 191860"/>
                <a:gd name="connsiteY264" fmla="*/ 238268 h 306652"/>
                <a:gd name="connsiteX265" fmla="*/ 61504 w 191860"/>
                <a:gd name="connsiteY265" fmla="*/ 238268 h 306652"/>
                <a:gd name="connsiteX266" fmla="*/ 61712 w 191860"/>
                <a:gd name="connsiteY266" fmla="*/ 306017 h 306652"/>
                <a:gd name="connsiteX267" fmla="*/ 62136 w 191860"/>
                <a:gd name="connsiteY267" fmla="*/ 306615 h 306652"/>
                <a:gd name="connsiteX268" fmla="*/ 62350 w 191860"/>
                <a:gd name="connsiteY268" fmla="*/ 306652 h 306652"/>
                <a:gd name="connsiteX269" fmla="*/ 62841 w 191860"/>
                <a:gd name="connsiteY269" fmla="*/ 306422 h 306652"/>
                <a:gd name="connsiteX270" fmla="*/ 67141 w 191860"/>
                <a:gd name="connsiteY270" fmla="*/ 301220 h 306652"/>
                <a:gd name="connsiteX271" fmla="*/ 67140 w 191860"/>
                <a:gd name="connsiteY271" fmla="*/ 301222 h 306652"/>
                <a:gd name="connsiteX272" fmla="*/ 73916 w 191860"/>
                <a:gd name="connsiteY272" fmla="*/ 293337 h 306652"/>
                <a:gd name="connsiteX273" fmla="*/ 73927 w 191860"/>
                <a:gd name="connsiteY273" fmla="*/ 293325 h 306652"/>
                <a:gd name="connsiteX274" fmla="*/ 76029 w 191860"/>
                <a:gd name="connsiteY274" fmla="*/ 290876 h 306652"/>
                <a:gd name="connsiteX275" fmla="*/ 76029 w 191860"/>
                <a:gd name="connsiteY275" fmla="*/ 290876 h 306652"/>
                <a:gd name="connsiteX276" fmla="*/ 81651 w 191860"/>
                <a:gd name="connsiteY276" fmla="*/ 284335 h 306652"/>
                <a:gd name="connsiteX277" fmla="*/ 82871 w 191860"/>
                <a:gd name="connsiteY277" fmla="*/ 282926 h 306652"/>
                <a:gd name="connsiteX278" fmla="*/ 82878 w 191860"/>
                <a:gd name="connsiteY278" fmla="*/ 282916 h 306652"/>
                <a:gd name="connsiteX279" fmla="*/ 92716 w 191860"/>
                <a:gd name="connsiteY279" fmla="*/ 271345 h 306652"/>
                <a:gd name="connsiteX280" fmla="*/ 96839 w 191860"/>
                <a:gd name="connsiteY280" fmla="*/ 267615 h 306652"/>
                <a:gd name="connsiteX281" fmla="*/ 96812 w 191860"/>
                <a:gd name="connsiteY281" fmla="*/ 267615 h 306652"/>
                <a:gd name="connsiteX282" fmla="*/ 96856 w 191860"/>
                <a:gd name="connsiteY282" fmla="*/ 267610 h 306652"/>
                <a:gd name="connsiteX283" fmla="*/ 96875 w 191860"/>
                <a:gd name="connsiteY283" fmla="*/ 267610 h 306652"/>
                <a:gd name="connsiteX284" fmla="*/ 98908 w 191860"/>
                <a:gd name="connsiteY284" fmla="*/ 269673 h 306652"/>
                <a:gd name="connsiteX285" fmla="*/ 102026 w 191860"/>
                <a:gd name="connsiteY285" fmla="*/ 273033 h 306652"/>
                <a:gd name="connsiteX286" fmla="*/ 102017 w 191860"/>
                <a:gd name="connsiteY286" fmla="*/ 273036 h 306652"/>
                <a:gd name="connsiteX287" fmla="*/ 102973 w 191860"/>
                <a:gd name="connsiteY287" fmla="*/ 273940 h 306652"/>
                <a:gd name="connsiteX288" fmla="*/ 102970 w 191860"/>
                <a:gd name="connsiteY288" fmla="*/ 273945 h 306652"/>
                <a:gd name="connsiteX289" fmla="*/ 103065 w 191860"/>
                <a:gd name="connsiteY289" fmla="*/ 274268 h 306652"/>
                <a:gd name="connsiteX290" fmla="*/ 103065 w 191860"/>
                <a:gd name="connsiteY290" fmla="*/ 274268 h 306652"/>
                <a:gd name="connsiteX291" fmla="*/ 126307 w 191860"/>
                <a:gd name="connsiteY291" fmla="*/ 301394 h 306652"/>
                <a:gd name="connsiteX292" fmla="*/ 126317 w 191860"/>
                <a:gd name="connsiteY292" fmla="*/ 301404 h 306652"/>
                <a:gd name="connsiteX293" fmla="*/ 127934 w 191860"/>
                <a:gd name="connsiteY293" fmla="*/ 303550 h 306652"/>
                <a:gd name="connsiteX294" fmla="*/ 127933 w 191860"/>
                <a:gd name="connsiteY294" fmla="*/ 303552 h 306652"/>
                <a:gd name="connsiteX295" fmla="*/ 127952 w 191860"/>
                <a:gd name="connsiteY295" fmla="*/ 303727 h 306652"/>
                <a:gd name="connsiteX296" fmla="*/ 127952 w 191860"/>
                <a:gd name="connsiteY296" fmla="*/ 303727 h 306652"/>
                <a:gd name="connsiteX297" fmla="*/ 129190 w 191860"/>
                <a:gd name="connsiteY297" fmla="*/ 305524 h 306652"/>
                <a:gd name="connsiteX298" fmla="*/ 129191 w 191860"/>
                <a:gd name="connsiteY298" fmla="*/ 305524 h 306652"/>
                <a:gd name="connsiteX299" fmla="*/ 129204 w 191860"/>
                <a:gd name="connsiteY299" fmla="*/ 305536 h 306652"/>
                <a:gd name="connsiteX300" fmla="*/ 129717 w 191860"/>
                <a:gd name="connsiteY300" fmla="*/ 305729 h 306652"/>
                <a:gd name="connsiteX301" fmla="*/ 130437 w 191860"/>
                <a:gd name="connsiteY301" fmla="*/ 305243 h 306652"/>
                <a:gd name="connsiteX302" fmla="*/ 130437 w 191860"/>
                <a:gd name="connsiteY302" fmla="*/ 305243 h 306652"/>
                <a:gd name="connsiteX303" fmla="*/ 131427 w 191860"/>
                <a:gd name="connsiteY303" fmla="*/ 238063 h 306652"/>
                <a:gd name="connsiteX304" fmla="*/ 131427 w 191860"/>
                <a:gd name="connsiteY304" fmla="*/ 238063 h 306652"/>
                <a:gd name="connsiteX305" fmla="*/ 132320 w 191860"/>
                <a:gd name="connsiteY305" fmla="*/ 171002 h 306652"/>
                <a:gd name="connsiteX306" fmla="*/ 132339 w 191860"/>
                <a:gd name="connsiteY306" fmla="*/ 171002 h 306652"/>
                <a:gd name="connsiteX307" fmla="*/ 137689 w 191860"/>
                <a:gd name="connsiteY307" fmla="*/ 174432 h 306652"/>
                <a:gd name="connsiteX308" fmla="*/ 137698 w 191860"/>
                <a:gd name="connsiteY308" fmla="*/ 174439 h 306652"/>
                <a:gd name="connsiteX309" fmla="*/ 143616 w 191860"/>
                <a:gd name="connsiteY309" fmla="*/ 178072 h 306652"/>
                <a:gd name="connsiteX310" fmla="*/ 143618 w 191860"/>
                <a:gd name="connsiteY310" fmla="*/ 178072 h 306652"/>
                <a:gd name="connsiteX311" fmla="*/ 143825 w 191860"/>
                <a:gd name="connsiteY311" fmla="*/ 178095 h 306652"/>
                <a:gd name="connsiteX312" fmla="*/ 144571 w 191860"/>
                <a:gd name="connsiteY312" fmla="*/ 177628 h 306652"/>
                <a:gd name="connsiteX313" fmla="*/ 144981 w 191860"/>
                <a:gd name="connsiteY313" fmla="*/ 174318 h 306652"/>
                <a:gd name="connsiteX314" fmla="*/ 144110 w 191860"/>
                <a:gd name="connsiteY314" fmla="*/ 163298 h 306652"/>
                <a:gd name="connsiteX315" fmla="*/ 144108 w 191860"/>
                <a:gd name="connsiteY315" fmla="*/ 163289 h 306652"/>
                <a:gd name="connsiteX316" fmla="*/ 143967 w 191860"/>
                <a:gd name="connsiteY316" fmla="*/ 160815 h 306652"/>
                <a:gd name="connsiteX317" fmla="*/ 143986 w 191860"/>
                <a:gd name="connsiteY317" fmla="*/ 160817 h 306652"/>
                <a:gd name="connsiteX318" fmla="*/ 151423 w 191860"/>
                <a:gd name="connsiteY318" fmla="*/ 163412 h 306652"/>
                <a:gd name="connsiteX319" fmla="*/ 151423 w 191860"/>
                <a:gd name="connsiteY319" fmla="*/ 163414 h 306652"/>
                <a:gd name="connsiteX320" fmla="*/ 160914 w 191860"/>
                <a:gd name="connsiteY320" fmla="*/ 166744 h 306652"/>
                <a:gd name="connsiteX321" fmla="*/ 160917 w 191860"/>
                <a:gd name="connsiteY321" fmla="*/ 166747 h 306652"/>
                <a:gd name="connsiteX322" fmla="*/ 160939 w 191860"/>
                <a:gd name="connsiteY322" fmla="*/ 166744 h 306652"/>
                <a:gd name="connsiteX323" fmla="*/ 161421 w 191860"/>
                <a:gd name="connsiteY323" fmla="*/ 166584 h 306652"/>
                <a:gd name="connsiteX324" fmla="*/ 161023 w 191860"/>
                <a:gd name="connsiteY324" fmla="*/ 166089 h 306652"/>
                <a:gd name="connsiteX325" fmla="*/ 161475 w 191860"/>
                <a:gd name="connsiteY325" fmla="*/ 166535 h 306652"/>
                <a:gd name="connsiteX326" fmla="*/ 161689 w 191860"/>
                <a:gd name="connsiteY326" fmla="*/ 165921 h 306652"/>
                <a:gd name="connsiteX327" fmla="*/ 160829 w 191860"/>
                <a:gd name="connsiteY327" fmla="*/ 163514 h 306652"/>
                <a:gd name="connsiteX328" fmla="*/ 160814 w 191860"/>
                <a:gd name="connsiteY328" fmla="*/ 163487 h 306652"/>
                <a:gd name="connsiteX329" fmla="*/ 158658 w 191860"/>
                <a:gd name="connsiteY329" fmla="*/ 157196 h 306652"/>
                <a:gd name="connsiteX330" fmla="*/ 156420 w 191860"/>
                <a:gd name="connsiteY330" fmla="*/ 149708 h 306652"/>
                <a:gd name="connsiteX331" fmla="*/ 156420 w 191860"/>
                <a:gd name="connsiteY331" fmla="*/ 149713 h 306652"/>
                <a:gd name="connsiteX332" fmla="*/ 156094 w 191860"/>
                <a:gd name="connsiteY332" fmla="*/ 145957 h 306652"/>
                <a:gd name="connsiteX333" fmla="*/ 156094 w 191860"/>
                <a:gd name="connsiteY333" fmla="*/ 145962 h 306652"/>
                <a:gd name="connsiteX334" fmla="*/ 157554 w 191860"/>
                <a:gd name="connsiteY334" fmla="*/ 145785 h 306652"/>
                <a:gd name="connsiteX335" fmla="*/ 159853 w 191860"/>
                <a:gd name="connsiteY335" fmla="*/ 145920 h 306652"/>
                <a:gd name="connsiteX336" fmla="*/ 159852 w 191860"/>
                <a:gd name="connsiteY336" fmla="*/ 145922 h 306652"/>
                <a:gd name="connsiteX337" fmla="*/ 164605 w 191860"/>
                <a:gd name="connsiteY337" fmla="*/ 146774 h 306652"/>
                <a:gd name="connsiteX338" fmla="*/ 164603 w 191860"/>
                <a:gd name="connsiteY338" fmla="*/ 146776 h 306652"/>
                <a:gd name="connsiteX339" fmla="*/ 164604 w 191860"/>
                <a:gd name="connsiteY339" fmla="*/ 146776 h 306652"/>
                <a:gd name="connsiteX340" fmla="*/ 164698 w 191860"/>
                <a:gd name="connsiteY340" fmla="*/ 146834 h 306652"/>
                <a:gd name="connsiteX341" fmla="*/ 164698 w 191860"/>
                <a:gd name="connsiteY341" fmla="*/ 146836 h 306652"/>
                <a:gd name="connsiteX342" fmla="*/ 174636 w 191860"/>
                <a:gd name="connsiteY342" fmla="*/ 147955 h 306652"/>
                <a:gd name="connsiteX343" fmla="*/ 176501 w 191860"/>
                <a:gd name="connsiteY343" fmla="*/ 147792 h 306652"/>
                <a:gd name="connsiteX344" fmla="*/ 176501 w 191860"/>
                <a:gd name="connsiteY344" fmla="*/ 147794 h 306652"/>
                <a:gd name="connsiteX345" fmla="*/ 177052 w 191860"/>
                <a:gd name="connsiteY345" fmla="*/ 147088 h 306652"/>
                <a:gd name="connsiteX346" fmla="*/ 177013 w 191860"/>
                <a:gd name="connsiteY346" fmla="*/ 146834 h 306652"/>
                <a:gd name="connsiteX347" fmla="*/ 177013 w 191860"/>
                <a:gd name="connsiteY347" fmla="*/ 146834 h 306652"/>
                <a:gd name="connsiteX348" fmla="*/ 174527 w 191860"/>
                <a:gd name="connsiteY348" fmla="*/ 142516 h 306652"/>
                <a:gd name="connsiteX349" fmla="*/ 174521 w 191860"/>
                <a:gd name="connsiteY349" fmla="*/ 142509 h 306652"/>
                <a:gd name="connsiteX350" fmla="*/ 172218 w 191860"/>
                <a:gd name="connsiteY350" fmla="*/ 138676 h 306652"/>
                <a:gd name="connsiteX351" fmla="*/ 172199 w 191860"/>
                <a:gd name="connsiteY351" fmla="*/ 138676 h 306652"/>
                <a:gd name="connsiteX352" fmla="*/ 172161 w 191860"/>
                <a:gd name="connsiteY352" fmla="*/ 138453 h 306652"/>
                <a:gd name="connsiteX353" fmla="*/ 172161 w 191860"/>
                <a:gd name="connsiteY353" fmla="*/ 138453 h 306652"/>
                <a:gd name="connsiteX354" fmla="*/ 169326 w 191860"/>
                <a:gd name="connsiteY354" fmla="*/ 133502 h 306652"/>
                <a:gd name="connsiteX355" fmla="*/ 169321 w 191860"/>
                <a:gd name="connsiteY355" fmla="*/ 133493 h 306652"/>
                <a:gd name="connsiteX356" fmla="*/ 166680 w 191860"/>
                <a:gd name="connsiteY356" fmla="*/ 128951 h 306652"/>
                <a:gd name="connsiteX357" fmla="*/ 166661 w 191860"/>
                <a:gd name="connsiteY357" fmla="*/ 128954 h 306652"/>
                <a:gd name="connsiteX358" fmla="*/ 176833 w 191860"/>
                <a:gd name="connsiteY358" fmla="*/ 127405 h 306652"/>
                <a:gd name="connsiteX359" fmla="*/ 176836 w 191860"/>
                <a:gd name="connsiteY359" fmla="*/ 127405 h 306652"/>
                <a:gd name="connsiteX360" fmla="*/ 186181 w 191860"/>
                <a:gd name="connsiteY360" fmla="*/ 125685 h 306652"/>
                <a:gd name="connsiteX361" fmla="*/ 186199 w 191860"/>
                <a:gd name="connsiteY361" fmla="*/ 125676 h 306652"/>
                <a:gd name="connsiteX362" fmla="*/ 186201 w 191860"/>
                <a:gd name="connsiteY362" fmla="*/ 125674 h 306652"/>
                <a:gd name="connsiteX363" fmla="*/ 186201 w 191860"/>
                <a:gd name="connsiteY363" fmla="*/ 125676 h 306652"/>
                <a:gd name="connsiteX364" fmla="*/ 187106 w 191860"/>
                <a:gd name="connsiteY364" fmla="*/ 125034 h 306652"/>
                <a:gd name="connsiteX365" fmla="*/ 187340 w 191860"/>
                <a:gd name="connsiteY365" fmla="*/ 124181 h 306652"/>
                <a:gd name="connsiteX366" fmla="*/ 187340 w 191860"/>
                <a:gd name="connsiteY366" fmla="*/ 124181 h 306652"/>
                <a:gd name="connsiteX367" fmla="*/ 187173 w 191860"/>
                <a:gd name="connsiteY367" fmla="*/ 123662 h 306652"/>
                <a:gd name="connsiteX368" fmla="*/ 181631 w 191860"/>
                <a:gd name="connsiteY368" fmla="*/ 118052 h 306652"/>
                <a:gd name="connsiteX369" fmla="*/ 181631 w 191860"/>
                <a:gd name="connsiteY369" fmla="*/ 118047 h 306652"/>
                <a:gd name="connsiteX370" fmla="*/ 175978 w 191860"/>
                <a:gd name="connsiteY370" fmla="*/ 112218 h 306652"/>
                <a:gd name="connsiteX371" fmla="*/ 175959 w 191860"/>
                <a:gd name="connsiteY371" fmla="*/ 112218 h 306652"/>
                <a:gd name="connsiteX372" fmla="*/ 178513 w 191860"/>
                <a:gd name="connsiteY372" fmla="*/ 111094 h 306652"/>
                <a:gd name="connsiteX373" fmla="*/ 178511 w 191860"/>
                <a:gd name="connsiteY373" fmla="*/ 111097 h 306652"/>
                <a:gd name="connsiteX374" fmla="*/ 182541 w 191860"/>
                <a:gd name="connsiteY374" fmla="*/ 109539 h 306652"/>
                <a:gd name="connsiteX375" fmla="*/ 182541 w 191860"/>
                <a:gd name="connsiteY375" fmla="*/ 109541 h 306652"/>
                <a:gd name="connsiteX376" fmla="*/ 187473 w 191860"/>
                <a:gd name="connsiteY376" fmla="*/ 107691 h 306652"/>
                <a:gd name="connsiteX377" fmla="*/ 187473 w 191860"/>
                <a:gd name="connsiteY377" fmla="*/ 107691 h 306652"/>
                <a:gd name="connsiteX378" fmla="*/ 191723 w 191860"/>
                <a:gd name="connsiteY378" fmla="*/ 105633 h 306652"/>
                <a:gd name="connsiteX379" fmla="*/ 191822 w 191860"/>
                <a:gd name="connsiteY379" fmla="*/ 104824 h 306652"/>
                <a:gd name="connsiteX380" fmla="*/ 191781 w 191860"/>
                <a:gd name="connsiteY380" fmla="*/ 104703 h 306652"/>
                <a:gd name="connsiteX381" fmla="*/ 191781 w 191860"/>
                <a:gd name="connsiteY381" fmla="*/ 104705 h 306652"/>
                <a:gd name="connsiteX382" fmla="*/ 190430 w 191860"/>
                <a:gd name="connsiteY382" fmla="*/ 103356 h 306652"/>
                <a:gd name="connsiteX383" fmla="*/ 190430 w 191860"/>
                <a:gd name="connsiteY383" fmla="*/ 103359 h 306652"/>
                <a:gd name="connsiteX384" fmla="*/ 190196 w 191860"/>
                <a:gd name="connsiteY384" fmla="*/ 103319 h 306652"/>
                <a:gd name="connsiteX385" fmla="*/ 190177 w 191860"/>
                <a:gd name="connsiteY385" fmla="*/ 103324 h 306652"/>
                <a:gd name="connsiteX386" fmla="*/ 186701 w 191860"/>
                <a:gd name="connsiteY386" fmla="*/ 101354 h 306652"/>
                <a:gd name="connsiteX387" fmla="*/ 186698 w 191860"/>
                <a:gd name="connsiteY387" fmla="*/ 101359 h 306652"/>
                <a:gd name="connsiteX388" fmla="*/ 180727 w 191860"/>
                <a:gd name="connsiteY388" fmla="*/ 97772 h 306652"/>
                <a:gd name="connsiteX389" fmla="*/ 180727 w 191860"/>
                <a:gd name="connsiteY389" fmla="*/ 97774 h 306652"/>
                <a:gd name="connsiteX390" fmla="*/ 171578 w 191860"/>
                <a:gd name="connsiteY390" fmla="*/ 91510 h 306652"/>
                <a:gd name="connsiteX391" fmla="*/ 171558 w 191860"/>
                <a:gd name="connsiteY391" fmla="*/ 91512 h 306652"/>
                <a:gd name="connsiteX392" fmla="*/ 177092 w 191860"/>
                <a:gd name="connsiteY392" fmla="*/ 86818 h 306652"/>
                <a:gd name="connsiteX393" fmla="*/ 177092 w 191860"/>
                <a:gd name="connsiteY393" fmla="*/ 86820 h 306652"/>
                <a:gd name="connsiteX394" fmla="*/ 189681 w 191860"/>
                <a:gd name="connsiteY394" fmla="*/ 75960 h 306652"/>
                <a:gd name="connsiteX395" fmla="*/ 189114 w 191860"/>
                <a:gd name="connsiteY395" fmla="*/ 75712 h 306652"/>
                <a:gd name="connsiteX396" fmla="*/ 189095 w 191860"/>
                <a:gd name="connsiteY396" fmla="*/ 75714 h 306652"/>
                <a:gd name="connsiteX397" fmla="*/ 189097 w 191860"/>
                <a:gd name="connsiteY397" fmla="*/ 75705 h 306652"/>
                <a:gd name="connsiteX398" fmla="*/ 189097 w 191860"/>
                <a:gd name="connsiteY398" fmla="*/ 75709 h 306652"/>
                <a:gd name="connsiteX399" fmla="*/ 189681 w 191860"/>
                <a:gd name="connsiteY399" fmla="*/ 75960 h 306652"/>
                <a:gd name="connsiteX400" fmla="*/ 189664 w 191860"/>
                <a:gd name="connsiteY400" fmla="*/ 75216 h 306652"/>
                <a:gd name="connsiteX401" fmla="*/ 189555 w 191860"/>
                <a:gd name="connsiteY401" fmla="*/ 75077 h 306652"/>
                <a:gd name="connsiteX402" fmla="*/ 189555 w 191860"/>
                <a:gd name="connsiteY402" fmla="*/ 75079 h 306652"/>
                <a:gd name="connsiteX403" fmla="*/ 189368 w 191860"/>
                <a:gd name="connsiteY403" fmla="*/ 74935 h 306652"/>
                <a:gd name="connsiteX404" fmla="*/ 181199 w 191860"/>
                <a:gd name="connsiteY404" fmla="*/ 72823 h 306652"/>
                <a:gd name="connsiteX405" fmla="*/ 181197 w 191860"/>
                <a:gd name="connsiteY405" fmla="*/ 72826 h 306652"/>
                <a:gd name="connsiteX406" fmla="*/ 173897 w 191860"/>
                <a:gd name="connsiteY406" fmla="*/ 70940 h 306652"/>
                <a:gd name="connsiteX407" fmla="*/ 173878 w 191860"/>
                <a:gd name="connsiteY407" fmla="*/ 70940 h 306652"/>
                <a:gd name="connsiteX408" fmla="*/ 177439 w 191860"/>
                <a:gd name="connsiteY408" fmla="*/ 65556 h 306652"/>
                <a:gd name="connsiteX409" fmla="*/ 177453 w 191860"/>
                <a:gd name="connsiteY409" fmla="*/ 65540 h 306652"/>
                <a:gd name="connsiteX410" fmla="*/ 181746 w 191860"/>
                <a:gd name="connsiteY410" fmla="*/ 60624 h 306652"/>
                <a:gd name="connsiteX411" fmla="*/ 181749 w 191860"/>
                <a:gd name="connsiteY411" fmla="*/ 60620 h 306652"/>
                <a:gd name="connsiteX412" fmla="*/ 184523 w 191860"/>
                <a:gd name="connsiteY412" fmla="*/ 57431 h 306652"/>
                <a:gd name="connsiteX413" fmla="*/ 184629 w 191860"/>
                <a:gd name="connsiteY413" fmla="*/ 56764 h 306652"/>
                <a:gd name="connsiteX414" fmla="*/ 184078 w 191860"/>
                <a:gd name="connsiteY414" fmla="*/ 56376 h 306652"/>
                <a:gd name="connsiteX415" fmla="*/ 176663 w 191860"/>
                <a:gd name="connsiteY415" fmla="*/ 55959 h 306652"/>
                <a:gd name="connsiteX416" fmla="*/ 176667 w 191860"/>
                <a:gd name="connsiteY416" fmla="*/ 55962 h 306652"/>
                <a:gd name="connsiteX417" fmla="*/ 165528 w 191860"/>
                <a:gd name="connsiteY417" fmla="*/ 55476 h 306652"/>
                <a:gd name="connsiteX418" fmla="*/ 162708 w 191860"/>
                <a:gd name="connsiteY418" fmla="*/ 55355 h 306652"/>
                <a:gd name="connsiteX419" fmla="*/ 162689 w 191860"/>
                <a:gd name="connsiteY419" fmla="*/ 55355 h 306652"/>
                <a:gd name="connsiteX420" fmla="*/ 165271 w 191860"/>
                <a:gd name="connsiteY420" fmla="*/ 49662 h 306652"/>
                <a:gd name="connsiteX421" fmla="*/ 165272 w 191860"/>
                <a:gd name="connsiteY421" fmla="*/ 49657 h 306652"/>
                <a:gd name="connsiteX422" fmla="*/ 169709 w 191860"/>
                <a:gd name="connsiteY422" fmla="*/ 40093 h 306652"/>
                <a:gd name="connsiteX423" fmla="*/ 169708 w 191860"/>
                <a:gd name="connsiteY423" fmla="*/ 40095 h 306652"/>
                <a:gd name="connsiteX424" fmla="*/ 170849 w 191860"/>
                <a:gd name="connsiteY424" fmla="*/ 36154 h 306652"/>
                <a:gd name="connsiteX425" fmla="*/ 170410 w 191860"/>
                <a:gd name="connsiteY425" fmla="*/ 35512 h 306652"/>
                <a:gd name="connsiteX426" fmla="*/ 170410 w 191860"/>
                <a:gd name="connsiteY426" fmla="*/ 35512 h 306652"/>
                <a:gd name="connsiteX427" fmla="*/ 170341 w 191860"/>
                <a:gd name="connsiteY427" fmla="*/ 35479 h 306652"/>
                <a:gd name="connsiteX428" fmla="*/ 170296 w 191860"/>
                <a:gd name="connsiteY428" fmla="*/ 35465 h 306652"/>
                <a:gd name="connsiteX429" fmla="*/ 170138 w 191860"/>
                <a:gd name="connsiteY429" fmla="*/ 35430 h 306652"/>
                <a:gd name="connsiteX430" fmla="*/ 170137 w 191860"/>
                <a:gd name="connsiteY430" fmla="*/ 35430 h 306652"/>
                <a:gd name="connsiteX431" fmla="*/ 169845 w 191860"/>
                <a:gd name="connsiteY431" fmla="*/ 35412 h 306652"/>
                <a:gd name="connsiteX432" fmla="*/ 155662 w 191860"/>
                <a:gd name="connsiteY432" fmla="*/ 38209 h 306652"/>
                <a:gd name="connsiteX433" fmla="*/ 155659 w 191860"/>
                <a:gd name="connsiteY433" fmla="*/ 38209 h 306652"/>
                <a:gd name="connsiteX434" fmla="*/ 155569 w 191860"/>
                <a:gd name="connsiteY434" fmla="*/ 38272 h 306652"/>
                <a:gd name="connsiteX435" fmla="*/ 155567 w 191860"/>
                <a:gd name="connsiteY435" fmla="*/ 38274 h 306652"/>
                <a:gd name="connsiteX436" fmla="*/ 150581 w 191860"/>
                <a:gd name="connsiteY436" fmla="*/ 39200 h 306652"/>
                <a:gd name="connsiteX437" fmla="*/ 150039 w 191860"/>
                <a:gd name="connsiteY437" fmla="*/ 39177 h 306652"/>
                <a:gd name="connsiteX438" fmla="*/ 150021 w 191860"/>
                <a:gd name="connsiteY438" fmla="*/ 39177 h 306652"/>
                <a:gd name="connsiteX439" fmla="*/ 152039 w 191860"/>
                <a:gd name="connsiteY439" fmla="*/ 26891 h 306652"/>
                <a:gd name="connsiteX440" fmla="*/ 152039 w 191860"/>
                <a:gd name="connsiteY440" fmla="*/ 26891 h 306652"/>
                <a:gd name="connsiteX441" fmla="*/ 153219 w 191860"/>
                <a:gd name="connsiteY441" fmla="*/ 18629 h 306652"/>
                <a:gd name="connsiteX442" fmla="*/ 152772 w 191860"/>
                <a:gd name="connsiteY442" fmla="*/ 18094 h 306652"/>
                <a:gd name="connsiteX443" fmla="*/ 152765 w 191860"/>
                <a:gd name="connsiteY443" fmla="*/ 18087 h 306652"/>
                <a:gd name="connsiteX444" fmla="*/ 152629 w 191860"/>
                <a:gd name="connsiteY444" fmla="*/ 18045 h 306652"/>
                <a:gd name="connsiteX445" fmla="*/ 152628 w 191860"/>
                <a:gd name="connsiteY445" fmla="*/ 18048 h 306652"/>
                <a:gd name="connsiteX446" fmla="*/ 152441 w 191860"/>
                <a:gd name="connsiteY446" fmla="*/ 18031 h 306652"/>
                <a:gd name="connsiteX447" fmla="*/ 152311 w 191860"/>
                <a:gd name="connsiteY447" fmla="*/ 18048 h 306652"/>
                <a:gd name="connsiteX448" fmla="*/ 152308 w 191860"/>
                <a:gd name="connsiteY448" fmla="*/ 18048 h 306652"/>
                <a:gd name="connsiteX449" fmla="*/ 138600 w 191860"/>
                <a:gd name="connsiteY449" fmla="*/ 25082 h 306652"/>
                <a:gd name="connsiteX450" fmla="*/ 138594 w 191860"/>
                <a:gd name="connsiteY450" fmla="*/ 25087 h 306652"/>
                <a:gd name="connsiteX451" fmla="*/ 137121 w 191860"/>
                <a:gd name="connsiteY451" fmla="*/ 25903 h 306652"/>
                <a:gd name="connsiteX452" fmla="*/ 136834 w 191860"/>
                <a:gd name="connsiteY452" fmla="*/ 17906 h 306652"/>
                <a:gd name="connsiteX453" fmla="*/ 136149 w 191860"/>
                <a:gd name="connsiteY453" fmla="*/ 9109 h 306652"/>
                <a:gd name="connsiteX454" fmla="*/ 136149 w 191860"/>
                <a:gd name="connsiteY454" fmla="*/ 9111 h 306652"/>
                <a:gd name="connsiteX455" fmla="*/ 135857 w 191860"/>
                <a:gd name="connsiteY455" fmla="*/ 8776 h 306652"/>
                <a:gd name="connsiteX456" fmla="*/ 135855 w 191860"/>
                <a:gd name="connsiteY456" fmla="*/ 8776 h 306652"/>
                <a:gd name="connsiteX457" fmla="*/ 135386 w 191860"/>
                <a:gd name="connsiteY457" fmla="*/ 8611 h 306652"/>
                <a:gd name="connsiteX458" fmla="*/ 135385 w 191860"/>
                <a:gd name="connsiteY458" fmla="*/ 8611 h 306652"/>
                <a:gd name="connsiteX459" fmla="*/ 135234 w 191860"/>
                <a:gd name="connsiteY459" fmla="*/ 8602 h 306652"/>
                <a:gd name="connsiteX460" fmla="*/ 132130 w 191860"/>
                <a:gd name="connsiteY460" fmla="*/ 10120 h 306652"/>
                <a:gd name="connsiteX461" fmla="*/ 132119 w 191860"/>
                <a:gd name="connsiteY461" fmla="*/ 10132 h 306652"/>
                <a:gd name="connsiteX462" fmla="*/ 117202 w 191860"/>
                <a:gd name="connsiteY462" fmla="*/ 22547 h 306652"/>
                <a:gd name="connsiteX463" fmla="*/ 117175 w 191860"/>
                <a:gd name="connsiteY463" fmla="*/ 22573 h 306652"/>
                <a:gd name="connsiteX464" fmla="*/ 116154 w 191860"/>
                <a:gd name="connsiteY464" fmla="*/ 23447 h 306652"/>
                <a:gd name="connsiteX465" fmla="*/ 115708 w 191860"/>
                <a:gd name="connsiteY465" fmla="*/ 22880 h 306652"/>
                <a:gd name="connsiteX466" fmla="*/ 113231 w 191860"/>
                <a:gd name="connsiteY466" fmla="*/ 16473 h 306652"/>
                <a:gd name="connsiteX467" fmla="*/ 113229 w 191860"/>
                <a:gd name="connsiteY467" fmla="*/ 16466 h 306652"/>
                <a:gd name="connsiteX468" fmla="*/ 111023 w 191860"/>
                <a:gd name="connsiteY468" fmla="*/ 10367 h 306652"/>
                <a:gd name="connsiteX469" fmla="*/ 111022 w 191860"/>
                <a:gd name="connsiteY469" fmla="*/ 10367 h 306652"/>
                <a:gd name="connsiteX470" fmla="*/ 111004 w 191860"/>
                <a:gd name="connsiteY470" fmla="*/ 10341 h 306652"/>
                <a:gd name="connsiteX471" fmla="*/ 111002 w 191860"/>
                <a:gd name="connsiteY471" fmla="*/ 10344 h 306652"/>
                <a:gd name="connsiteX472" fmla="*/ 109209 w 191860"/>
                <a:gd name="connsiteY472" fmla="*/ 5655 h 306652"/>
                <a:gd name="connsiteX473" fmla="*/ 109209 w 191860"/>
                <a:gd name="connsiteY473" fmla="*/ 5658 h 306652"/>
                <a:gd name="connsiteX474" fmla="*/ 106991 w 191860"/>
                <a:gd name="connsiteY474" fmla="*/ 1223 h 306652"/>
                <a:gd name="connsiteX475" fmla="*/ 106990 w 191860"/>
                <a:gd name="connsiteY475" fmla="*/ 1223 h 306652"/>
                <a:gd name="connsiteX476" fmla="*/ 106450 w 191860"/>
                <a:gd name="connsiteY476" fmla="*/ 1039 h 306652"/>
                <a:gd name="connsiteX477" fmla="*/ 106076 w 191860"/>
                <a:gd name="connsiteY477" fmla="*/ 1114 h 306652"/>
                <a:gd name="connsiteX478" fmla="*/ 106074 w 191860"/>
                <a:gd name="connsiteY478" fmla="*/ 1114 h 306652"/>
                <a:gd name="connsiteX479" fmla="*/ 103533 w 191860"/>
                <a:gd name="connsiteY479" fmla="*/ 4146 h 306652"/>
                <a:gd name="connsiteX480" fmla="*/ 103532 w 191860"/>
                <a:gd name="connsiteY480" fmla="*/ 4151 h 306652"/>
                <a:gd name="connsiteX481" fmla="*/ 101762 w 191860"/>
                <a:gd name="connsiteY481" fmla="*/ 7132 h 306652"/>
                <a:gd name="connsiteX482" fmla="*/ 101762 w 191860"/>
                <a:gd name="connsiteY482" fmla="*/ 7132 h 306652"/>
                <a:gd name="connsiteX483" fmla="*/ 101720 w 191860"/>
                <a:gd name="connsiteY483" fmla="*/ 7174 h 306652"/>
                <a:gd name="connsiteX484" fmla="*/ 101720 w 191860"/>
                <a:gd name="connsiteY484" fmla="*/ 7176 h 306652"/>
                <a:gd name="connsiteX485" fmla="*/ 98904 w 191860"/>
                <a:gd name="connsiteY485" fmla="*/ 11539 h 306652"/>
                <a:gd name="connsiteX486" fmla="*/ 98897 w 191860"/>
                <a:gd name="connsiteY486" fmla="*/ 11546 h 306652"/>
                <a:gd name="connsiteX487" fmla="*/ 96793 w 191860"/>
                <a:gd name="connsiteY487" fmla="*/ 14662 h 306652"/>
                <a:gd name="connsiteX488" fmla="*/ 96278 w 191860"/>
                <a:gd name="connsiteY488" fmla="*/ 14250 h 306652"/>
                <a:gd name="connsiteX489" fmla="*/ 96267 w 191860"/>
                <a:gd name="connsiteY489" fmla="*/ 14243 h 306652"/>
                <a:gd name="connsiteX490" fmla="*/ 95231 w 191860"/>
                <a:gd name="connsiteY490" fmla="*/ 12774 h 306652"/>
                <a:gd name="connsiteX491" fmla="*/ 95230 w 191860"/>
                <a:gd name="connsiteY491" fmla="*/ 12776 h 306652"/>
                <a:gd name="connsiteX492" fmla="*/ 93838 w 191860"/>
                <a:gd name="connsiteY492" fmla="*/ 10885 h 306652"/>
                <a:gd name="connsiteX493" fmla="*/ 93776 w 191860"/>
                <a:gd name="connsiteY493" fmla="*/ 10860 h 306652"/>
                <a:gd name="connsiteX494" fmla="*/ 93150 w 191860"/>
                <a:gd name="connsiteY494" fmla="*/ 10139 h 306652"/>
                <a:gd name="connsiteX495" fmla="*/ 93138 w 191860"/>
                <a:gd name="connsiteY495" fmla="*/ 9990 h 306652"/>
                <a:gd name="connsiteX496" fmla="*/ 90606 w 191860"/>
                <a:gd name="connsiteY496" fmla="*/ 5404 h 306652"/>
                <a:gd name="connsiteX497" fmla="*/ 88304 w 191860"/>
                <a:gd name="connsiteY497" fmla="*/ 1542 h 306652"/>
                <a:gd name="connsiteX498" fmla="*/ 88296 w 191860"/>
                <a:gd name="connsiteY498" fmla="*/ 1544 h 306652"/>
                <a:gd name="connsiteX499" fmla="*/ 87687 w 191860"/>
                <a:gd name="connsiteY499" fmla="*/ 237 h 306652"/>
                <a:gd name="connsiteX500" fmla="*/ 87687 w 191860"/>
                <a:gd name="connsiteY500" fmla="*/ 240 h 306652"/>
                <a:gd name="connsiteX501" fmla="*/ 86965 w 191860"/>
                <a:gd name="connsiteY501" fmla="*/ 0 h 30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Lst>
              <a:rect l="l" t="t" r="r" b="b"/>
              <a:pathLst>
                <a:path w="191860" h="306652">
                  <a:moveTo>
                    <a:pt x="175255" y="112073"/>
                  </a:moveTo>
                  <a:lnTo>
                    <a:pt x="175862" y="112194"/>
                  </a:lnTo>
                  <a:cubicBezTo>
                    <a:pt x="175856" y="112225"/>
                    <a:pt x="175847" y="112252"/>
                    <a:pt x="175839" y="112273"/>
                  </a:cubicBezTo>
                  <a:lnTo>
                    <a:pt x="175839" y="112276"/>
                  </a:lnTo>
                  <a:lnTo>
                    <a:pt x="175254" y="112076"/>
                  </a:lnTo>
                  <a:lnTo>
                    <a:pt x="175235" y="112078"/>
                  </a:lnTo>
                  <a:cubicBezTo>
                    <a:pt x="175235" y="112076"/>
                    <a:pt x="175235" y="112076"/>
                    <a:pt x="175235" y="112073"/>
                  </a:cubicBezTo>
                  <a:close/>
                  <a:moveTo>
                    <a:pt x="94577" y="36149"/>
                  </a:moveTo>
                  <a:cubicBezTo>
                    <a:pt x="101094" y="36149"/>
                    <a:pt x="112195" y="37586"/>
                    <a:pt x="115488" y="39014"/>
                  </a:cubicBezTo>
                  <a:lnTo>
                    <a:pt x="115497" y="39021"/>
                  </a:lnTo>
                  <a:cubicBezTo>
                    <a:pt x="115849" y="39163"/>
                    <a:pt x="116217" y="39316"/>
                    <a:pt x="116744" y="39535"/>
                  </a:cubicBezTo>
                  <a:cubicBezTo>
                    <a:pt x="117417" y="39816"/>
                    <a:pt x="118321" y="40191"/>
                    <a:pt x="119151" y="40530"/>
                  </a:cubicBezTo>
                  <a:lnTo>
                    <a:pt x="119150" y="40535"/>
                  </a:lnTo>
                  <a:cubicBezTo>
                    <a:pt x="119855" y="40823"/>
                    <a:pt x="120742" y="41186"/>
                    <a:pt x="121398" y="41446"/>
                  </a:cubicBezTo>
                  <a:lnTo>
                    <a:pt x="121398" y="41451"/>
                  </a:lnTo>
                  <a:cubicBezTo>
                    <a:pt x="124656" y="42809"/>
                    <a:pt x="128014" y="44788"/>
                    <a:pt x="134101" y="49006"/>
                  </a:cubicBezTo>
                  <a:lnTo>
                    <a:pt x="134101" y="49009"/>
                  </a:lnTo>
                  <a:cubicBezTo>
                    <a:pt x="141038" y="53836"/>
                    <a:pt x="151287" y="68959"/>
                    <a:pt x="153608" y="77770"/>
                  </a:cubicBezTo>
                  <a:lnTo>
                    <a:pt x="153608" y="77770"/>
                  </a:lnTo>
                  <a:cubicBezTo>
                    <a:pt x="154032" y="79532"/>
                    <a:pt x="154864" y="82374"/>
                    <a:pt x="155496" y="84197"/>
                  </a:cubicBezTo>
                  <a:lnTo>
                    <a:pt x="155494" y="84197"/>
                  </a:lnTo>
                  <a:cubicBezTo>
                    <a:pt x="156217" y="86574"/>
                    <a:pt x="156431" y="89603"/>
                    <a:pt x="156224" y="97146"/>
                  </a:cubicBezTo>
                  <a:lnTo>
                    <a:pt x="156224" y="97149"/>
                  </a:lnTo>
                  <a:cubicBezTo>
                    <a:pt x="156017" y="105639"/>
                    <a:pt x="155674" y="107722"/>
                    <a:pt x="154036" y="112632"/>
                  </a:cubicBezTo>
                  <a:lnTo>
                    <a:pt x="154036" y="112634"/>
                  </a:lnTo>
                  <a:cubicBezTo>
                    <a:pt x="149703" y="125494"/>
                    <a:pt x="143045" y="135298"/>
                    <a:pt x="133167" y="143120"/>
                  </a:cubicBezTo>
                  <a:lnTo>
                    <a:pt x="133164" y="143123"/>
                  </a:lnTo>
                  <a:cubicBezTo>
                    <a:pt x="130520" y="145236"/>
                    <a:pt x="128230" y="146836"/>
                    <a:pt x="127730" y="147011"/>
                  </a:cubicBezTo>
                  <a:lnTo>
                    <a:pt x="127710" y="147011"/>
                  </a:lnTo>
                  <a:cubicBezTo>
                    <a:pt x="127678" y="147011"/>
                    <a:pt x="127648" y="147018"/>
                    <a:pt x="127619" y="147025"/>
                  </a:cubicBezTo>
                  <a:lnTo>
                    <a:pt x="127617" y="147025"/>
                  </a:lnTo>
                  <a:cubicBezTo>
                    <a:pt x="127019" y="147139"/>
                    <a:pt x="125254" y="148081"/>
                    <a:pt x="123606" y="149029"/>
                  </a:cubicBezTo>
                  <a:lnTo>
                    <a:pt x="123599" y="149036"/>
                  </a:lnTo>
                  <a:cubicBezTo>
                    <a:pt x="121776" y="150115"/>
                    <a:pt x="118490" y="151555"/>
                    <a:pt x="116250" y="152231"/>
                  </a:cubicBezTo>
                  <a:lnTo>
                    <a:pt x="116250" y="152234"/>
                  </a:lnTo>
                  <a:cubicBezTo>
                    <a:pt x="113947" y="152862"/>
                    <a:pt x="111489" y="153769"/>
                    <a:pt x="110741" y="154145"/>
                  </a:cubicBezTo>
                  <a:lnTo>
                    <a:pt x="110735" y="154148"/>
                  </a:lnTo>
                  <a:cubicBezTo>
                    <a:pt x="108926" y="155073"/>
                    <a:pt x="102900" y="155729"/>
                    <a:pt x="96865" y="155729"/>
                  </a:cubicBezTo>
                  <a:cubicBezTo>
                    <a:pt x="94229" y="155729"/>
                    <a:pt x="91632" y="155601"/>
                    <a:pt x="89477" y="155331"/>
                  </a:cubicBezTo>
                  <a:lnTo>
                    <a:pt x="89471" y="155329"/>
                  </a:lnTo>
                  <a:lnTo>
                    <a:pt x="89455" y="155329"/>
                  </a:lnTo>
                  <a:cubicBezTo>
                    <a:pt x="85806" y="154929"/>
                    <a:pt x="82722" y="154359"/>
                    <a:pt x="82141" y="154120"/>
                  </a:cubicBezTo>
                  <a:lnTo>
                    <a:pt x="82130" y="154122"/>
                  </a:lnTo>
                  <a:cubicBezTo>
                    <a:pt x="81635" y="153752"/>
                    <a:pt x="79788" y="153110"/>
                    <a:pt x="78124" y="152643"/>
                  </a:cubicBezTo>
                  <a:lnTo>
                    <a:pt x="78124" y="152645"/>
                  </a:lnTo>
                  <a:cubicBezTo>
                    <a:pt x="74804" y="151715"/>
                    <a:pt x="65793" y="147413"/>
                    <a:pt x="64805" y="146455"/>
                  </a:cubicBezTo>
                  <a:lnTo>
                    <a:pt x="64792" y="146455"/>
                  </a:lnTo>
                  <a:cubicBezTo>
                    <a:pt x="64750" y="146371"/>
                    <a:pt x="64702" y="146309"/>
                    <a:pt x="64660" y="146257"/>
                  </a:cubicBezTo>
                  <a:lnTo>
                    <a:pt x="64660" y="146260"/>
                  </a:lnTo>
                  <a:cubicBezTo>
                    <a:pt x="64286" y="145820"/>
                    <a:pt x="62927" y="144992"/>
                    <a:pt x="61687" y="144309"/>
                  </a:cubicBezTo>
                  <a:lnTo>
                    <a:pt x="61659" y="144295"/>
                  </a:lnTo>
                  <a:cubicBezTo>
                    <a:pt x="58957" y="142978"/>
                    <a:pt x="48021" y="131851"/>
                    <a:pt x="46409" y="128828"/>
                  </a:cubicBezTo>
                  <a:lnTo>
                    <a:pt x="46409" y="128828"/>
                  </a:lnTo>
                  <a:cubicBezTo>
                    <a:pt x="45853" y="127786"/>
                    <a:pt x="44755" y="125659"/>
                    <a:pt x="43989" y="124128"/>
                  </a:cubicBezTo>
                  <a:lnTo>
                    <a:pt x="43985" y="124117"/>
                  </a:lnTo>
                  <a:cubicBezTo>
                    <a:pt x="38769" y="114169"/>
                    <a:pt x="37331" y="107962"/>
                    <a:pt x="37331" y="95295"/>
                  </a:cubicBezTo>
                  <a:cubicBezTo>
                    <a:pt x="37400" y="86580"/>
                    <a:pt x="38302" y="80306"/>
                    <a:pt x="40056" y="76120"/>
                  </a:cubicBezTo>
                  <a:lnTo>
                    <a:pt x="40058" y="76115"/>
                  </a:lnTo>
                  <a:cubicBezTo>
                    <a:pt x="42198" y="70832"/>
                    <a:pt x="44027" y="66851"/>
                    <a:pt x="44423" y="66279"/>
                  </a:cubicBezTo>
                  <a:lnTo>
                    <a:pt x="44406" y="66281"/>
                  </a:lnTo>
                  <a:lnTo>
                    <a:pt x="44426" y="66272"/>
                  </a:lnTo>
                  <a:cubicBezTo>
                    <a:pt x="44441" y="66258"/>
                    <a:pt x="44441" y="66258"/>
                    <a:pt x="44460" y="66237"/>
                  </a:cubicBezTo>
                  <a:cubicBezTo>
                    <a:pt x="44749" y="65923"/>
                    <a:pt x="45334" y="64879"/>
                    <a:pt x="45854" y="63902"/>
                  </a:cubicBezTo>
                  <a:lnTo>
                    <a:pt x="45860" y="63893"/>
                  </a:lnTo>
                  <a:cubicBezTo>
                    <a:pt x="48504" y="58739"/>
                    <a:pt x="59776" y="47465"/>
                    <a:pt x="64928" y="44823"/>
                  </a:cubicBezTo>
                  <a:lnTo>
                    <a:pt x="64938" y="44816"/>
                  </a:lnTo>
                  <a:cubicBezTo>
                    <a:pt x="65909" y="44297"/>
                    <a:pt x="66947" y="43716"/>
                    <a:pt x="67268" y="43428"/>
                  </a:cubicBezTo>
                  <a:lnTo>
                    <a:pt x="67266" y="43428"/>
                  </a:lnTo>
                  <a:cubicBezTo>
                    <a:pt x="67279" y="43416"/>
                    <a:pt x="67283" y="43411"/>
                    <a:pt x="67286" y="43409"/>
                  </a:cubicBezTo>
                  <a:lnTo>
                    <a:pt x="67285" y="43409"/>
                  </a:lnTo>
                  <a:cubicBezTo>
                    <a:pt x="67723" y="43062"/>
                    <a:pt x="71537" y="41346"/>
                    <a:pt x="77126" y="38960"/>
                  </a:cubicBezTo>
                  <a:lnTo>
                    <a:pt x="77123" y="38963"/>
                  </a:lnTo>
                  <a:cubicBezTo>
                    <a:pt x="78243" y="38565"/>
                    <a:pt x="81464" y="37809"/>
                    <a:pt x="84284" y="37395"/>
                  </a:cubicBezTo>
                  <a:cubicBezTo>
                    <a:pt x="86035" y="37140"/>
                    <a:pt x="87510" y="36914"/>
                    <a:pt x="88985" y="36691"/>
                  </a:cubicBezTo>
                  <a:lnTo>
                    <a:pt x="88985" y="36693"/>
                  </a:lnTo>
                  <a:cubicBezTo>
                    <a:pt x="89873" y="36556"/>
                    <a:pt x="90585" y="36449"/>
                    <a:pt x="91036" y="36384"/>
                  </a:cubicBezTo>
                  <a:lnTo>
                    <a:pt x="91038" y="36384"/>
                  </a:lnTo>
                  <a:cubicBezTo>
                    <a:pt x="91198" y="36358"/>
                    <a:pt x="91065" y="36377"/>
                    <a:pt x="91215" y="36358"/>
                  </a:cubicBezTo>
                  <a:lnTo>
                    <a:pt x="91234" y="36354"/>
                  </a:lnTo>
                  <a:cubicBezTo>
                    <a:pt x="92033" y="36216"/>
                    <a:pt x="93176" y="36149"/>
                    <a:pt x="94577" y="36149"/>
                  </a:cubicBezTo>
                  <a:close/>
                  <a:moveTo>
                    <a:pt x="86965" y="0"/>
                  </a:moveTo>
                  <a:cubicBezTo>
                    <a:pt x="86678" y="0"/>
                    <a:pt x="86450" y="133"/>
                    <a:pt x="86292" y="267"/>
                  </a:cubicBezTo>
                  <a:lnTo>
                    <a:pt x="86290" y="270"/>
                  </a:lnTo>
                  <a:cubicBezTo>
                    <a:pt x="85855" y="649"/>
                    <a:pt x="85635" y="1356"/>
                    <a:pt x="85635" y="2028"/>
                  </a:cubicBezTo>
                  <a:cubicBezTo>
                    <a:pt x="85635" y="2432"/>
                    <a:pt x="85541" y="2711"/>
                    <a:pt x="85481" y="2823"/>
                  </a:cubicBezTo>
                  <a:lnTo>
                    <a:pt x="85463" y="2828"/>
                  </a:lnTo>
                  <a:cubicBezTo>
                    <a:pt x="85256" y="2907"/>
                    <a:pt x="85138" y="3063"/>
                    <a:pt x="85118" y="3084"/>
                  </a:cubicBezTo>
                  <a:cubicBezTo>
                    <a:pt x="84644" y="3658"/>
                    <a:pt x="83739" y="6102"/>
                    <a:pt x="82891" y="8769"/>
                  </a:cubicBezTo>
                  <a:lnTo>
                    <a:pt x="82886" y="8786"/>
                  </a:lnTo>
                  <a:cubicBezTo>
                    <a:pt x="82021" y="11776"/>
                    <a:pt x="81141" y="14143"/>
                    <a:pt x="80890" y="14485"/>
                  </a:cubicBezTo>
                  <a:lnTo>
                    <a:pt x="80873" y="14487"/>
                  </a:lnTo>
                  <a:cubicBezTo>
                    <a:pt x="80855" y="14501"/>
                    <a:pt x="80838" y="14515"/>
                    <a:pt x="80824" y="14532"/>
                  </a:cubicBezTo>
                  <a:lnTo>
                    <a:pt x="80823" y="14534"/>
                  </a:lnTo>
                  <a:cubicBezTo>
                    <a:pt x="80331" y="15018"/>
                    <a:pt x="79790" y="16499"/>
                    <a:pt x="79418" y="17799"/>
                  </a:cubicBezTo>
                  <a:lnTo>
                    <a:pt x="79415" y="17806"/>
                  </a:lnTo>
                  <a:cubicBezTo>
                    <a:pt x="78900" y="19715"/>
                    <a:pt x="78496" y="19952"/>
                    <a:pt x="78304" y="19952"/>
                  </a:cubicBezTo>
                  <a:cubicBezTo>
                    <a:pt x="77946" y="19952"/>
                    <a:pt x="77229" y="19506"/>
                    <a:pt x="75852" y="18024"/>
                  </a:cubicBezTo>
                  <a:lnTo>
                    <a:pt x="75849" y="18024"/>
                  </a:lnTo>
                  <a:cubicBezTo>
                    <a:pt x="73515" y="15555"/>
                    <a:pt x="64013" y="6946"/>
                    <a:pt x="62857" y="6341"/>
                  </a:cubicBezTo>
                  <a:lnTo>
                    <a:pt x="62857" y="6344"/>
                  </a:lnTo>
                  <a:cubicBezTo>
                    <a:pt x="62834" y="6330"/>
                    <a:pt x="62677" y="6244"/>
                    <a:pt x="62488" y="6244"/>
                  </a:cubicBezTo>
                  <a:cubicBezTo>
                    <a:pt x="61960" y="6244"/>
                    <a:pt x="61808" y="6818"/>
                    <a:pt x="61822" y="6818"/>
                  </a:cubicBezTo>
                  <a:lnTo>
                    <a:pt x="61827" y="6821"/>
                  </a:lnTo>
                  <a:cubicBezTo>
                    <a:pt x="61643" y="7576"/>
                    <a:pt x="61336" y="11325"/>
                    <a:pt x="61088" y="15650"/>
                  </a:cubicBezTo>
                  <a:lnTo>
                    <a:pt x="61088" y="15650"/>
                  </a:lnTo>
                  <a:cubicBezTo>
                    <a:pt x="60807" y="20645"/>
                    <a:pt x="60249" y="25257"/>
                    <a:pt x="59838" y="26080"/>
                  </a:cubicBezTo>
                  <a:lnTo>
                    <a:pt x="59817" y="26124"/>
                  </a:lnTo>
                  <a:lnTo>
                    <a:pt x="59324" y="27333"/>
                  </a:lnTo>
                  <a:lnTo>
                    <a:pt x="54756" y="24839"/>
                  </a:lnTo>
                  <a:lnTo>
                    <a:pt x="54753" y="24837"/>
                  </a:lnTo>
                  <a:lnTo>
                    <a:pt x="54739" y="24830"/>
                  </a:lnTo>
                  <a:cubicBezTo>
                    <a:pt x="47979" y="21184"/>
                    <a:pt x="42265" y="18272"/>
                    <a:pt x="41338" y="18063"/>
                  </a:cubicBezTo>
                  <a:lnTo>
                    <a:pt x="41338" y="18063"/>
                  </a:lnTo>
                  <a:cubicBezTo>
                    <a:pt x="41323" y="18058"/>
                    <a:pt x="41309" y="18054"/>
                    <a:pt x="41294" y="18051"/>
                  </a:cubicBezTo>
                  <a:lnTo>
                    <a:pt x="41283" y="18054"/>
                  </a:lnTo>
                  <a:lnTo>
                    <a:pt x="41139" y="18035"/>
                  </a:lnTo>
                  <a:lnTo>
                    <a:pt x="41121" y="18037"/>
                  </a:lnTo>
                  <a:lnTo>
                    <a:pt x="40750" y="18156"/>
                  </a:lnTo>
                  <a:cubicBezTo>
                    <a:pt x="40490" y="18340"/>
                    <a:pt x="40458" y="18660"/>
                    <a:pt x="40460" y="18660"/>
                  </a:cubicBezTo>
                  <a:lnTo>
                    <a:pt x="40460" y="18663"/>
                  </a:lnTo>
                  <a:cubicBezTo>
                    <a:pt x="40340" y="19400"/>
                    <a:pt x="40712" y="23060"/>
                    <a:pt x="41334" y="27225"/>
                  </a:cubicBezTo>
                  <a:lnTo>
                    <a:pt x="41334" y="27225"/>
                  </a:lnTo>
                  <a:cubicBezTo>
                    <a:pt x="41619" y="29164"/>
                    <a:pt x="41869" y="30827"/>
                    <a:pt x="42097" y="32348"/>
                  </a:cubicBezTo>
                  <a:cubicBezTo>
                    <a:pt x="42234" y="33264"/>
                    <a:pt x="42398" y="34360"/>
                    <a:pt x="42477" y="34904"/>
                  </a:cubicBezTo>
                  <a:lnTo>
                    <a:pt x="42477" y="34904"/>
                  </a:lnTo>
                  <a:cubicBezTo>
                    <a:pt x="42517" y="35169"/>
                    <a:pt x="42549" y="35392"/>
                    <a:pt x="42575" y="35573"/>
                  </a:cubicBezTo>
                  <a:cubicBezTo>
                    <a:pt x="41114" y="35487"/>
                    <a:pt x="37768" y="34666"/>
                    <a:pt x="37082" y="34180"/>
                  </a:cubicBezTo>
                  <a:lnTo>
                    <a:pt x="37082" y="34183"/>
                  </a:lnTo>
                  <a:cubicBezTo>
                    <a:pt x="37055" y="34162"/>
                    <a:pt x="37018" y="34136"/>
                    <a:pt x="36996" y="34120"/>
                  </a:cubicBezTo>
                  <a:lnTo>
                    <a:pt x="36991" y="34120"/>
                  </a:lnTo>
                  <a:cubicBezTo>
                    <a:pt x="36024" y="33520"/>
                    <a:pt x="27745" y="31257"/>
                    <a:pt x="26342" y="31213"/>
                  </a:cubicBezTo>
                  <a:lnTo>
                    <a:pt x="26325" y="31213"/>
                  </a:lnTo>
                  <a:lnTo>
                    <a:pt x="26294" y="31209"/>
                  </a:lnTo>
                  <a:lnTo>
                    <a:pt x="26276" y="31209"/>
                  </a:lnTo>
                  <a:lnTo>
                    <a:pt x="26181" y="31216"/>
                  </a:lnTo>
                  <a:cubicBezTo>
                    <a:pt x="25680" y="31290"/>
                    <a:pt x="25551" y="31755"/>
                    <a:pt x="25521" y="31890"/>
                  </a:cubicBezTo>
                  <a:cubicBezTo>
                    <a:pt x="25458" y="32185"/>
                    <a:pt x="25490" y="32569"/>
                    <a:pt x="25544" y="32927"/>
                  </a:cubicBezTo>
                  <a:cubicBezTo>
                    <a:pt x="25732" y="34178"/>
                    <a:pt x="26388" y="36229"/>
                    <a:pt x="27145" y="37392"/>
                  </a:cubicBezTo>
                  <a:lnTo>
                    <a:pt x="27144" y="37397"/>
                  </a:lnTo>
                  <a:cubicBezTo>
                    <a:pt x="27557" y="38169"/>
                    <a:pt x="28626" y="40575"/>
                    <a:pt x="29438" y="42813"/>
                  </a:cubicBezTo>
                  <a:cubicBezTo>
                    <a:pt x="30267" y="45089"/>
                    <a:pt x="31261" y="47310"/>
                    <a:pt x="31587" y="47801"/>
                  </a:cubicBezTo>
                  <a:lnTo>
                    <a:pt x="31640" y="47868"/>
                  </a:lnTo>
                  <a:lnTo>
                    <a:pt x="31639" y="47870"/>
                  </a:lnTo>
                  <a:cubicBezTo>
                    <a:pt x="32091" y="48484"/>
                    <a:pt x="33831" y="53556"/>
                    <a:pt x="34238" y="55242"/>
                  </a:cubicBezTo>
                  <a:lnTo>
                    <a:pt x="34220" y="55244"/>
                  </a:lnTo>
                  <a:cubicBezTo>
                    <a:pt x="33292" y="55361"/>
                    <a:pt x="31129" y="55475"/>
                    <a:pt x="28512" y="55475"/>
                  </a:cubicBezTo>
                  <a:cubicBezTo>
                    <a:pt x="24893" y="55475"/>
                    <a:pt x="19120" y="55684"/>
                    <a:pt x="15645" y="55891"/>
                  </a:cubicBezTo>
                  <a:lnTo>
                    <a:pt x="15634" y="55893"/>
                  </a:lnTo>
                  <a:lnTo>
                    <a:pt x="9394" y="56377"/>
                  </a:lnTo>
                  <a:cubicBezTo>
                    <a:pt x="9155" y="56395"/>
                    <a:pt x="8946" y="56549"/>
                    <a:pt x="8855" y="56767"/>
                  </a:cubicBezTo>
                  <a:cubicBezTo>
                    <a:pt x="8763" y="56991"/>
                    <a:pt x="8803" y="57244"/>
                    <a:pt x="8959" y="57426"/>
                  </a:cubicBezTo>
                  <a:lnTo>
                    <a:pt x="14228" y="63597"/>
                  </a:lnTo>
                  <a:lnTo>
                    <a:pt x="14234" y="63604"/>
                  </a:lnTo>
                  <a:cubicBezTo>
                    <a:pt x="17152" y="66930"/>
                    <a:pt x="19290" y="69992"/>
                    <a:pt x="19419" y="70585"/>
                  </a:cubicBezTo>
                  <a:lnTo>
                    <a:pt x="19411" y="70585"/>
                  </a:lnTo>
                  <a:cubicBezTo>
                    <a:pt x="19365" y="70857"/>
                    <a:pt x="18894" y="71278"/>
                    <a:pt x="15751" y="71992"/>
                  </a:cubicBezTo>
                  <a:lnTo>
                    <a:pt x="15751" y="71994"/>
                  </a:lnTo>
                  <a:cubicBezTo>
                    <a:pt x="7055" y="73966"/>
                    <a:pt x="4297" y="74592"/>
                    <a:pt x="3601" y="75343"/>
                  </a:cubicBezTo>
                  <a:lnTo>
                    <a:pt x="3601" y="75343"/>
                  </a:lnTo>
                  <a:cubicBezTo>
                    <a:pt x="3497" y="75457"/>
                    <a:pt x="3413" y="75587"/>
                    <a:pt x="3361" y="75741"/>
                  </a:cubicBezTo>
                  <a:lnTo>
                    <a:pt x="3347" y="75787"/>
                  </a:lnTo>
                  <a:cubicBezTo>
                    <a:pt x="3278" y="76064"/>
                    <a:pt x="3398" y="76301"/>
                    <a:pt x="3431" y="76366"/>
                  </a:cubicBezTo>
                  <a:lnTo>
                    <a:pt x="3431" y="76366"/>
                  </a:lnTo>
                  <a:cubicBezTo>
                    <a:pt x="4023" y="77531"/>
                    <a:pt x="9763" y="82291"/>
                    <a:pt x="11474" y="83045"/>
                  </a:cubicBezTo>
                  <a:lnTo>
                    <a:pt x="11484" y="83047"/>
                  </a:lnTo>
                  <a:cubicBezTo>
                    <a:pt x="12561" y="83501"/>
                    <a:pt x="18348" y="88203"/>
                    <a:pt x="19608" y="89533"/>
                  </a:cubicBezTo>
                  <a:lnTo>
                    <a:pt x="19590" y="89535"/>
                  </a:lnTo>
                  <a:cubicBezTo>
                    <a:pt x="19271" y="89796"/>
                    <a:pt x="18661" y="90196"/>
                    <a:pt x="17909" y="90551"/>
                  </a:cubicBezTo>
                  <a:lnTo>
                    <a:pt x="17895" y="90558"/>
                  </a:lnTo>
                  <a:cubicBezTo>
                    <a:pt x="16846" y="91084"/>
                    <a:pt x="14644" y="92272"/>
                    <a:pt x="12364" y="93505"/>
                  </a:cubicBezTo>
                  <a:lnTo>
                    <a:pt x="12362" y="93505"/>
                  </a:lnTo>
                  <a:lnTo>
                    <a:pt x="10735" y="94381"/>
                  </a:lnTo>
                  <a:lnTo>
                    <a:pt x="10736" y="94384"/>
                  </a:lnTo>
                  <a:cubicBezTo>
                    <a:pt x="10728" y="94386"/>
                    <a:pt x="10706" y="94398"/>
                    <a:pt x="10686" y="94412"/>
                  </a:cubicBezTo>
                  <a:lnTo>
                    <a:pt x="10686" y="94412"/>
                  </a:lnTo>
                  <a:cubicBezTo>
                    <a:pt x="8062" y="95928"/>
                    <a:pt x="4631" y="97779"/>
                    <a:pt x="3147" y="98453"/>
                  </a:cubicBezTo>
                  <a:lnTo>
                    <a:pt x="3126" y="98463"/>
                  </a:lnTo>
                  <a:lnTo>
                    <a:pt x="352" y="99851"/>
                  </a:lnTo>
                  <a:cubicBezTo>
                    <a:pt x="130" y="99963"/>
                    <a:pt x="-8" y="100195"/>
                    <a:pt x="0" y="100444"/>
                  </a:cubicBezTo>
                  <a:cubicBezTo>
                    <a:pt x="8" y="100690"/>
                    <a:pt x="160" y="100911"/>
                    <a:pt x="390" y="101009"/>
                  </a:cubicBezTo>
                  <a:lnTo>
                    <a:pt x="3858" y="102462"/>
                  </a:lnTo>
                  <a:lnTo>
                    <a:pt x="3854" y="102462"/>
                  </a:lnTo>
                  <a:lnTo>
                    <a:pt x="3948" y="102504"/>
                  </a:lnTo>
                  <a:lnTo>
                    <a:pt x="3948" y="102504"/>
                  </a:lnTo>
                  <a:cubicBezTo>
                    <a:pt x="5201" y="103039"/>
                    <a:pt x="4590" y="102779"/>
                    <a:pt x="6005" y="103381"/>
                  </a:cubicBezTo>
                  <a:cubicBezTo>
                    <a:pt x="6420" y="103562"/>
                    <a:pt x="8245" y="104341"/>
                    <a:pt x="8684" y="104527"/>
                  </a:cubicBezTo>
                  <a:cubicBezTo>
                    <a:pt x="9593" y="104918"/>
                    <a:pt x="10399" y="105265"/>
                    <a:pt x="11132" y="105581"/>
                  </a:cubicBezTo>
                  <a:lnTo>
                    <a:pt x="11132" y="105583"/>
                  </a:lnTo>
                  <a:cubicBezTo>
                    <a:pt x="13209" y="106481"/>
                    <a:pt x="15938" y="107604"/>
                    <a:pt x="17216" y="108029"/>
                  </a:cubicBezTo>
                  <a:lnTo>
                    <a:pt x="17215" y="108032"/>
                  </a:lnTo>
                  <a:cubicBezTo>
                    <a:pt x="19995" y="109074"/>
                    <a:pt x="20169" y="109539"/>
                    <a:pt x="19954" y="110111"/>
                  </a:cubicBezTo>
                  <a:cubicBezTo>
                    <a:pt x="19664" y="110885"/>
                    <a:pt x="18604" y="112045"/>
                    <a:pt x="16495" y="114034"/>
                  </a:cubicBezTo>
                  <a:cubicBezTo>
                    <a:pt x="8749" y="121296"/>
                    <a:pt x="6508" y="123345"/>
                    <a:pt x="6377" y="124491"/>
                  </a:cubicBezTo>
                  <a:cubicBezTo>
                    <a:pt x="6351" y="124721"/>
                    <a:pt x="6392" y="124933"/>
                    <a:pt x="6474" y="125114"/>
                  </a:cubicBezTo>
                  <a:lnTo>
                    <a:pt x="6476" y="125114"/>
                  </a:lnTo>
                  <a:cubicBezTo>
                    <a:pt x="6551" y="125284"/>
                    <a:pt x="6654" y="125417"/>
                    <a:pt x="6735" y="125514"/>
                  </a:cubicBezTo>
                  <a:lnTo>
                    <a:pt x="6741" y="125521"/>
                  </a:lnTo>
                  <a:cubicBezTo>
                    <a:pt x="6783" y="125570"/>
                    <a:pt x="6834" y="125617"/>
                    <a:pt x="6873" y="125649"/>
                  </a:cubicBezTo>
                  <a:cubicBezTo>
                    <a:pt x="7625" y="126280"/>
                    <a:pt x="10491" y="126798"/>
                    <a:pt x="13268" y="127059"/>
                  </a:cubicBezTo>
                  <a:lnTo>
                    <a:pt x="13277" y="127059"/>
                  </a:lnTo>
                  <a:lnTo>
                    <a:pt x="13289" y="127059"/>
                  </a:lnTo>
                  <a:lnTo>
                    <a:pt x="13287" y="127061"/>
                  </a:lnTo>
                  <a:cubicBezTo>
                    <a:pt x="20270" y="127635"/>
                    <a:pt x="22278" y="128119"/>
                    <a:pt x="22540" y="128531"/>
                  </a:cubicBezTo>
                  <a:lnTo>
                    <a:pt x="22523" y="128533"/>
                  </a:lnTo>
                  <a:cubicBezTo>
                    <a:pt x="22374" y="129051"/>
                    <a:pt x="21312" y="130898"/>
                    <a:pt x="19879" y="132919"/>
                  </a:cubicBezTo>
                  <a:cubicBezTo>
                    <a:pt x="18478" y="134828"/>
                    <a:pt x="17219" y="136807"/>
                    <a:pt x="17034" y="137388"/>
                  </a:cubicBezTo>
                  <a:lnTo>
                    <a:pt x="17034" y="137388"/>
                  </a:lnTo>
                  <a:cubicBezTo>
                    <a:pt x="17019" y="137435"/>
                    <a:pt x="16991" y="137532"/>
                    <a:pt x="16988" y="137644"/>
                  </a:cubicBezTo>
                  <a:lnTo>
                    <a:pt x="16970" y="137646"/>
                  </a:lnTo>
                  <a:cubicBezTo>
                    <a:pt x="16828" y="137983"/>
                    <a:pt x="16227" y="138960"/>
                    <a:pt x="15389" y="140039"/>
                  </a:cubicBezTo>
                  <a:cubicBezTo>
                    <a:pt x="14523" y="141153"/>
                    <a:pt x="13739" y="142313"/>
                    <a:pt x="13576" y="142772"/>
                  </a:cubicBezTo>
                  <a:lnTo>
                    <a:pt x="13576" y="142772"/>
                  </a:lnTo>
                  <a:cubicBezTo>
                    <a:pt x="13558" y="142823"/>
                    <a:pt x="13521" y="142934"/>
                    <a:pt x="13521" y="143065"/>
                  </a:cubicBezTo>
                  <a:cubicBezTo>
                    <a:pt x="13521" y="143602"/>
                    <a:pt x="14066" y="143753"/>
                    <a:pt x="14075" y="143753"/>
                  </a:cubicBezTo>
                  <a:lnTo>
                    <a:pt x="14076" y="143755"/>
                  </a:lnTo>
                  <a:cubicBezTo>
                    <a:pt x="14497" y="143888"/>
                    <a:pt x="15505" y="143923"/>
                    <a:pt x="16694" y="143923"/>
                  </a:cubicBezTo>
                  <a:cubicBezTo>
                    <a:pt x="21828" y="143923"/>
                    <a:pt x="33474" y="143202"/>
                    <a:pt x="34786" y="142655"/>
                  </a:cubicBezTo>
                  <a:lnTo>
                    <a:pt x="34786" y="142655"/>
                  </a:lnTo>
                  <a:cubicBezTo>
                    <a:pt x="34835" y="142634"/>
                    <a:pt x="34933" y="142590"/>
                    <a:pt x="35019" y="142518"/>
                  </a:cubicBezTo>
                  <a:lnTo>
                    <a:pt x="35065" y="142476"/>
                  </a:lnTo>
                  <a:cubicBezTo>
                    <a:pt x="35239" y="142318"/>
                    <a:pt x="36163" y="142039"/>
                    <a:pt x="37249" y="142039"/>
                  </a:cubicBezTo>
                  <a:cubicBezTo>
                    <a:pt x="38075" y="142039"/>
                    <a:pt x="38307" y="142074"/>
                    <a:pt x="38386" y="142120"/>
                  </a:cubicBezTo>
                  <a:lnTo>
                    <a:pt x="38368" y="142123"/>
                  </a:lnTo>
                  <a:cubicBezTo>
                    <a:pt x="38378" y="142153"/>
                    <a:pt x="38389" y="142225"/>
                    <a:pt x="38389" y="142358"/>
                  </a:cubicBezTo>
                  <a:lnTo>
                    <a:pt x="38389" y="142358"/>
                  </a:lnTo>
                  <a:cubicBezTo>
                    <a:pt x="38389" y="142723"/>
                    <a:pt x="38304" y="143283"/>
                    <a:pt x="38146" y="144206"/>
                  </a:cubicBezTo>
                  <a:lnTo>
                    <a:pt x="38146" y="144206"/>
                  </a:lnTo>
                  <a:cubicBezTo>
                    <a:pt x="37453" y="148299"/>
                    <a:pt x="35869" y="154457"/>
                    <a:pt x="35084" y="156024"/>
                  </a:cubicBezTo>
                  <a:lnTo>
                    <a:pt x="35078" y="156036"/>
                  </a:lnTo>
                  <a:cubicBezTo>
                    <a:pt x="34401" y="157459"/>
                    <a:pt x="32396" y="164903"/>
                    <a:pt x="32426" y="166005"/>
                  </a:cubicBezTo>
                  <a:lnTo>
                    <a:pt x="32426" y="166005"/>
                  </a:lnTo>
                  <a:lnTo>
                    <a:pt x="32426" y="166007"/>
                  </a:lnTo>
                  <a:cubicBezTo>
                    <a:pt x="32424" y="166038"/>
                    <a:pt x="32426" y="166391"/>
                    <a:pt x="32708" y="166598"/>
                  </a:cubicBezTo>
                  <a:lnTo>
                    <a:pt x="32707" y="166600"/>
                  </a:lnTo>
                  <a:cubicBezTo>
                    <a:pt x="32882" y="166733"/>
                    <a:pt x="33080" y="166742"/>
                    <a:pt x="33144" y="166742"/>
                  </a:cubicBezTo>
                  <a:cubicBezTo>
                    <a:pt x="33159" y="166742"/>
                    <a:pt x="33166" y="166742"/>
                    <a:pt x="33164" y="166742"/>
                  </a:cubicBezTo>
                  <a:cubicBezTo>
                    <a:pt x="33183" y="166742"/>
                    <a:pt x="33207" y="166742"/>
                    <a:pt x="33224" y="166742"/>
                  </a:cubicBezTo>
                  <a:lnTo>
                    <a:pt x="33222" y="166742"/>
                  </a:lnTo>
                  <a:cubicBezTo>
                    <a:pt x="34286" y="166686"/>
                    <a:pt x="41336" y="164193"/>
                    <a:pt x="42218" y="163531"/>
                  </a:cubicBezTo>
                  <a:lnTo>
                    <a:pt x="42218" y="163531"/>
                  </a:lnTo>
                  <a:cubicBezTo>
                    <a:pt x="42257" y="163505"/>
                    <a:pt x="42312" y="163459"/>
                    <a:pt x="42366" y="163396"/>
                  </a:cubicBezTo>
                  <a:lnTo>
                    <a:pt x="42364" y="163396"/>
                  </a:lnTo>
                  <a:cubicBezTo>
                    <a:pt x="42727" y="163073"/>
                    <a:pt x="45234" y="162112"/>
                    <a:pt x="48782" y="161087"/>
                  </a:cubicBezTo>
                  <a:lnTo>
                    <a:pt x="48781" y="161089"/>
                  </a:lnTo>
                  <a:lnTo>
                    <a:pt x="49531" y="160889"/>
                  </a:lnTo>
                  <a:lnTo>
                    <a:pt x="49093" y="168686"/>
                  </a:lnTo>
                  <a:lnTo>
                    <a:pt x="49093" y="168682"/>
                  </a:lnTo>
                  <a:lnTo>
                    <a:pt x="49093" y="168700"/>
                  </a:lnTo>
                  <a:cubicBezTo>
                    <a:pt x="48909" y="172949"/>
                    <a:pt x="48872" y="176753"/>
                    <a:pt x="49119" y="177544"/>
                  </a:cubicBezTo>
                  <a:lnTo>
                    <a:pt x="49118" y="177546"/>
                  </a:lnTo>
                  <a:cubicBezTo>
                    <a:pt x="49129" y="177595"/>
                    <a:pt x="49281" y="178072"/>
                    <a:pt x="49771" y="178095"/>
                  </a:cubicBezTo>
                  <a:lnTo>
                    <a:pt x="49798" y="178095"/>
                  </a:lnTo>
                  <a:lnTo>
                    <a:pt x="49800" y="178097"/>
                  </a:lnTo>
                  <a:cubicBezTo>
                    <a:pt x="49900" y="178095"/>
                    <a:pt x="49986" y="178074"/>
                    <a:pt x="50038" y="178060"/>
                  </a:cubicBezTo>
                  <a:lnTo>
                    <a:pt x="50038" y="178062"/>
                  </a:lnTo>
                  <a:cubicBezTo>
                    <a:pt x="50600" y="177911"/>
                    <a:pt x="52301" y="176916"/>
                    <a:pt x="53899" y="175770"/>
                  </a:cubicBezTo>
                  <a:lnTo>
                    <a:pt x="53898" y="175770"/>
                  </a:lnTo>
                  <a:lnTo>
                    <a:pt x="54069" y="175656"/>
                  </a:lnTo>
                  <a:lnTo>
                    <a:pt x="54069" y="175656"/>
                  </a:lnTo>
                  <a:lnTo>
                    <a:pt x="54649" y="175265"/>
                  </a:lnTo>
                  <a:lnTo>
                    <a:pt x="54649" y="175267"/>
                  </a:lnTo>
                  <a:cubicBezTo>
                    <a:pt x="54649" y="175265"/>
                    <a:pt x="55115" y="174953"/>
                    <a:pt x="55176" y="174914"/>
                  </a:cubicBezTo>
                  <a:cubicBezTo>
                    <a:pt x="58981" y="172360"/>
                    <a:pt x="60240" y="171547"/>
                    <a:pt x="60808" y="171284"/>
                  </a:cubicBezTo>
                  <a:lnTo>
                    <a:pt x="60826" y="171284"/>
                  </a:lnTo>
                  <a:cubicBezTo>
                    <a:pt x="61202" y="174946"/>
                    <a:pt x="61442" y="196482"/>
                    <a:pt x="61504" y="238268"/>
                  </a:cubicBezTo>
                  <a:lnTo>
                    <a:pt x="61504" y="238268"/>
                  </a:lnTo>
                  <a:lnTo>
                    <a:pt x="61712" y="306017"/>
                  </a:lnTo>
                  <a:cubicBezTo>
                    <a:pt x="61713" y="306285"/>
                    <a:pt x="61883" y="306524"/>
                    <a:pt x="62136" y="306615"/>
                  </a:cubicBezTo>
                  <a:cubicBezTo>
                    <a:pt x="62206" y="306641"/>
                    <a:pt x="62277" y="306652"/>
                    <a:pt x="62350" y="306652"/>
                  </a:cubicBezTo>
                  <a:cubicBezTo>
                    <a:pt x="62537" y="306652"/>
                    <a:pt x="62717" y="306569"/>
                    <a:pt x="62841" y="306422"/>
                  </a:cubicBezTo>
                  <a:lnTo>
                    <a:pt x="67141" y="301220"/>
                  </a:lnTo>
                  <a:lnTo>
                    <a:pt x="67140" y="301222"/>
                  </a:lnTo>
                  <a:cubicBezTo>
                    <a:pt x="69491" y="298385"/>
                    <a:pt x="72541" y="294851"/>
                    <a:pt x="73916" y="293337"/>
                  </a:cubicBezTo>
                  <a:lnTo>
                    <a:pt x="73927" y="293325"/>
                  </a:lnTo>
                  <a:cubicBezTo>
                    <a:pt x="74338" y="292851"/>
                    <a:pt x="75135" y="291918"/>
                    <a:pt x="76029" y="290876"/>
                  </a:cubicBezTo>
                  <a:lnTo>
                    <a:pt x="76029" y="290876"/>
                  </a:lnTo>
                  <a:cubicBezTo>
                    <a:pt x="77511" y="289146"/>
                    <a:pt x="79676" y="286621"/>
                    <a:pt x="81651" y="284335"/>
                  </a:cubicBezTo>
                  <a:cubicBezTo>
                    <a:pt x="82175" y="283728"/>
                    <a:pt x="82351" y="283523"/>
                    <a:pt x="82871" y="282926"/>
                  </a:cubicBezTo>
                  <a:lnTo>
                    <a:pt x="82878" y="282916"/>
                  </a:lnTo>
                  <a:cubicBezTo>
                    <a:pt x="86421" y="278680"/>
                    <a:pt x="90838" y="273503"/>
                    <a:pt x="92716" y="271345"/>
                  </a:cubicBezTo>
                  <a:cubicBezTo>
                    <a:pt x="94536" y="269257"/>
                    <a:pt x="96353" y="267734"/>
                    <a:pt x="96839" y="267615"/>
                  </a:cubicBezTo>
                  <a:lnTo>
                    <a:pt x="96812" y="267615"/>
                  </a:lnTo>
                  <a:lnTo>
                    <a:pt x="96856" y="267610"/>
                  </a:lnTo>
                  <a:lnTo>
                    <a:pt x="96875" y="267610"/>
                  </a:lnTo>
                  <a:cubicBezTo>
                    <a:pt x="97166" y="267643"/>
                    <a:pt x="98103" y="268396"/>
                    <a:pt x="98908" y="269673"/>
                  </a:cubicBezTo>
                  <a:cubicBezTo>
                    <a:pt x="99736" y="270982"/>
                    <a:pt x="101071" y="272598"/>
                    <a:pt x="102026" y="273033"/>
                  </a:cubicBezTo>
                  <a:lnTo>
                    <a:pt x="102017" y="273036"/>
                  </a:lnTo>
                  <a:cubicBezTo>
                    <a:pt x="102599" y="273396"/>
                    <a:pt x="102938" y="273805"/>
                    <a:pt x="102973" y="273940"/>
                  </a:cubicBezTo>
                  <a:lnTo>
                    <a:pt x="102970" y="273945"/>
                  </a:lnTo>
                  <a:cubicBezTo>
                    <a:pt x="102979" y="274117"/>
                    <a:pt x="103059" y="274254"/>
                    <a:pt x="103065" y="274268"/>
                  </a:cubicBezTo>
                  <a:lnTo>
                    <a:pt x="103065" y="274268"/>
                  </a:lnTo>
                  <a:cubicBezTo>
                    <a:pt x="103871" y="275833"/>
                    <a:pt x="121785" y="296669"/>
                    <a:pt x="126307" y="301394"/>
                  </a:cubicBezTo>
                  <a:lnTo>
                    <a:pt x="126317" y="301404"/>
                  </a:lnTo>
                  <a:cubicBezTo>
                    <a:pt x="127307" y="302394"/>
                    <a:pt x="127889" y="303304"/>
                    <a:pt x="127934" y="303550"/>
                  </a:cubicBezTo>
                  <a:lnTo>
                    <a:pt x="127933" y="303552"/>
                  </a:lnTo>
                  <a:cubicBezTo>
                    <a:pt x="127935" y="303613"/>
                    <a:pt x="127943" y="303673"/>
                    <a:pt x="127952" y="303727"/>
                  </a:cubicBezTo>
                  <a:lnTo>
                    <a:pt x="127952" y="303727"/>
                  </a:lnTo>
                  <a:cubicBezTo>
                    <a:pt x="128063" y="304311"/>
                    <a:pt x="128655" y="305057"/>
                    <a:pt x="129190" y="305524"/>
                  </a:cubicBezTo>
                  <a:lnTo>
                    <a:pt x="129191" y="305524"/>
                  </a:lnTo>
                  <a:lnTo>
                    <a:pt x="129204" y="305536"/>
                  </a:lnTo>
                  <a:cubicBezTo>
                    <a:pt x="129290" y="305608"/>
                    <a:pt x="129468" y="305729"/>
                    <a:pt x="129717" y="305729"/>
                  </a:cubicBezTo>
                  <a:cubicBezTo>
                    <a:pt x="130156" y="305729"/>
                    <a:pt x="130367" y="305383"/>
                    <a:pt x="130437" y="305243"/>
                  </a:cubicBezTo>
                  <a:lnTo>
                    <a:pt x="130437" y="305243"/>
                  </a:lnTo>
                  <a:cubicBezTo>
                    <a:pt x="131200" y="303738"/>
                    <a:pt x="131302" y="291695"/>
                    <a:pt x="131427" y="238063"/>
                  </a:cubicBezTo>
                  <a:lnTo>
                    <a:pt x="131427" y="238063"/>
                  </a:lnTo>
                  <a:cubicBezTo>
                    <a:pt x="131606" y="184934"/>
                    <a:pt x="131760" y="173077"/>
                    <a:pt x="132320" y="171002"/>
                  </a:cubicBezTo>
                  <a:lnTo>
                    <a:pt x="132339" y="171002"/>
                  </a:lnTo>
                  <a:cubicBezTo>
                    <a:pt x="133212" y="171407"/>
                    <a:pt x="135393" y="172726"/>
                    <a:pt x="137689" y="174432"/>
                  </a:cubicBezTo>
                  <a:lnTo>
                    <a:pt x="137698" y="174439"/>
                  </a:lnTo>
                  <a:cubicBezTo>
                    <a:pt x="140218" y="176249"/>
                    <a:pt x="142814" y="177904"/>
                    <a:pt x="143616" y="178072"/>
                  </a:cubicBezTo>
                  <a:lnTo>
                    <a:pt x="143618" y="178072"/>
                  </a:lnTo>
                  <a:cubicBezTo>
                    <a:pt x="143679" y="178086"/>
                    <a:pt x="143742" y="178095"/>
                    <a:pt x="143825" y="178095"/>
                  </a:cubicBezTo>
                  <a:cubicBezTo>
                    <a:pt x="144240" y="178095"/>
                    <a:pt x="144473" y="177795"/>
                    <a:pt x="144571" y="177628"/>
                  </a:cubicBezTo>
                  <a:cubicBezTo>
                    <a:pt x="144896" y="177069"/>
                    <a:pt x="144981" y="175793"/>
                    <a:pt x="144981" y="174318"/>
                  </a:cubicBezTo>
                  <a:cubicBezTo>
                    <a:pt x="144981" y="171640"/>
                    <a:pt x="144671" y="167586"/>
                    <a:pt x="144110" y="163298"/>
                  </a:cubicBezTo>
                  <a:lnTo>
                    <a:pt x="144108" y="163289"/>
                  </a:lnTo>
                  <a:cubicBezTo>
                    <a:pt x="143933" y="162108"/>
                    <a:pt x="143920" y="161245"/>
                    <a:pt x="143967" y="160815"/>
                  </a:cubicBezTo>
                  <a:lnTo>
                    <a:pt x="143986" y="160817"/>
                  </a:lnTo>
                  <a:cubicBezTo>
                    <a:pt x="145580" y="161154"/>
                    <a:pt x="150821" y="162973"/>
                    <a:pt x="151423" y="163412"/>
                  </a:cubicBezTo>
                  <a:lnTo>
                    <a:pt x="151423" y="163414"/>
                  </a:lnTo>
                  <a:cubicBezTo>
                    <a:pt x="152602" y="164310"/>
                    <a:pt x="159770" y="166742"/>
                    <a:pt x="160914" y="166744"/>
                  </a:cubicBezTo>
                  <a:lnTo>
                    <a:pt x="160917" y="166747"/>
                  </a:lnTo>
                  <a:cubicBezTo>
                    <a:pt x="160921" y="166744"/>
                    <a:pt x="160928" y="166744"/>
                    <a:pt x="160939" y="166744"/>
                  </a:cubicBezTo>
                  <a:cubicBezTo>
                    <a:pt x="161012" y="166744"/>
                    <a:pt x="161232" y="166735"/>
                    <a:pt x="161421" y="166584"/>
                  </a:cubicBezTo>
                  <a:lnTo>
                    <a:pt x="161023" y="166089"/>
                  </a:lnTo>
                  <a:lnTo>
                    <a:pt x="161475" y="166535"/>
                  </a:lnTo>
                  <a:cubicBezTo>
                    <a:pt x="161708" y="166300"/>
                    <a:pt x="161692" y="165989"/>
                    <a:pt x="161689" y="165921"/>
                  </a:cubicBezTo>
                  <a:cubicBezTo>
                    <a:pt x="161669" y="165414"/>
                    <a:pt x="161283" y="164421"/>
                    <a:pt x="160829" y="163514"/>
                  </a:cubicBezTo>
                  <a:lnTo>
                    <a:pt x="160814" y="163487"/>
                  </a:lnTo>
                  <a:cubicBezTo>
                    <a:pt x="160237" y="162459"/>
                    <a:pt x="159283" y="159619"/>
                    <a:pt x="158658" y="157196"/>
                  </a:cubicBezTo>
                  <a:cubicBezTo>
                    <a:pt x="158033" y="154692"/>
                    <a:pt x="157061" y="151352"/>
                    <a:pt x="156420" y="149708"/>
                  </a:cubicBezTo>
                  <a:lnTo>
                    <a:pt x="156420" y="149713"/>
                  </a:lnTo>
                  <a:cubicBezTo>
                    <a:pt x="155282" y="146629"/>
                    <a:pt x="155541" y="146162"/>
                    <a:pt x="156094" y="145957"/>
                  </a:cubicBezTo>
                  <a:lnTo>
                    <a:pt x="156094" y="145962"/>
                  </a:lnTo>
                  <a:cubicBezTo>
                    <a:pt x="156390" y="145850"/>
                    <a:pt x="156857" y="145785"/>
                    <a:pt x="157554" y="145785"/>
                  </a:cubicBezTo>
                  <a:cubicBezTo>
                    <a:pt x="158170" y="145785"/>
                    <a:pt x="158931" y="145834"/>
                    <a:pt x="159853" y="145920"/>
                  </a:cubicBezTo>
                  <a:lnTo>
                    <a:pt x="159852" y="145922"/>
                  </a:lnTo>
                  <a:cubicBezTo>
                    <a:pt x="162235" y="146192"/>
                    <a:pt x="164258" y="146578"/>
                    <a:pt x="164605" y="146774"/>
                  </a:cubicBezTo>
                  <a:lnTo>
                    <a:pt x="164603" y="146776"/>
                  </a:lnTo>
                  <a:lnTo>
                    <a:pt x="164604" y="146776"/>
                  </a:lnTo>
                  <a:cubicBezTo>
                    <a:pt x="164641" y="146799"/>
                    <a:pt x="164669" y="146820"/>
                    <a:pt x="164698" y="146834"/>
                  </a:cubicBezTo>
                  <a:lnTo>
                    <a:pt x="164698" y="146836"/>
                  </a:lnTo>
                  <a:cubicBezTo>
                    <a:pt x="165759" y="147446"/>
                    <a:pt x="171725" y="147955"/>
                    <a:pt x="174636" y="147955"/>
                  </a:cubicBezTo>
                  <a:cubicBezTo>
                    <a:pt x="175403" y="147955"/>
                    <a:pt x="176127" y="147925"/>
                    <a:pt x="176501" y="147792"/>
                  </a:cubicBezTo>
                  <a:lnTo>
                    <a:pt x="176501" y="147794"/>
                  </a:lnTo>
                  <a:cubicBezTo>
                    <a:pt x="176524" y="147783"/>
                    <a:pt x="177052" y="147622"/>
                    <a:pt x="177052" y="147088"/>
                  </a:cubicBezTo>
                  <a:cubicBezTo>
                    <a:pt x="177052" y="146981"/>
                    <a:pt x="177027" y="146883"/>
                    <a:pt x="177013" y="146834"/>
                  </a:cubicBezTo>
                  <a:lnTo>
                    <a:pt x="177013" y="146834"/>
                  </a:lnTo>
                  <a:cubicBezTo>
                    <a:pt x="176849" y="146278"/>
                    <a:pt x="175725" y="144409"/>
                    <a:pt x="174527" y="142516"/>
                  </a:cubicBezTo>
                  <a:lnTo>
                    <a:pt x="174521" y="142509"/>
                  </a:lnTo>
                  <a:cubicBezTo>
                    <a:pt x="173343" y="140709"/>
                    <a:pt x="172415" y="139144"/>
                    <a:pt x="172218" y="138676"/>
                  </a:cubicBezTo>
                  <a:lnTo>
                    <a:pt x="172199" y="138676"/>
                  </a:lnTo>
                  <a:cubicBezTo>
                    <a:pt x="172196" y="138576"/>
                    <a:pt x="172174" y="138495"/>
                    <a:pt x="172161" y="138453"/>
                  </a:cubicBezTo>
                  <a:lnTo>
                    <a:pt x="172161" y="138453"/>
                  </a:lnTo>
                  <a:cubicBezTo>
                    <a:pt x="171993" y="137867"/>
                    <a:pt x="170738" y="135684"/>
                    <a:pt x="169326" y="133502"/>
                  </a:cubicBezTo>
                  <a:lnTo>
                    <a:pt x="169321" y="133493"/>
                  </a:lnTo>
                  <a:cubicBezTo>
                    <a:pt x="167956" y="131386"/>
                    <a:pt x="166902" y="129521"/>
                    <a:pt x="166680" y="128951"/>
                  </a:cubicBezTo>
                  <a:lnTo>
                    <a:pt x="166661" y="128954"/>
                  </a:lnTo>
                  <a:cubicBezTo>
                    <a:pt x="167079" y="128617"/>
                    <a:pt x="169085" y="128272"/>
                    <a:pt x="176833" y="127405"/>
                  </a:cubicBezTo>
                  <a:lnTo>
                    <a:pt x="176836" y="127405"/>
                  </a:lnTo>
                  <a:cubicBezTo>
                    <a:pt x="180961" y="126924"/>
                    <a:pt x="185167" y="126153"/>
                    <a:pt x="186181" y="125685"/>
                  </a:cubicBezTo>
                  <a:lnTo>
                    <a:pt x="186199" y="125676"/>
                  </a:lnTo>
                  <a:lnTo>
                    <a:pt x="186201" y="125674"/>
                  </a:lnTo>
                  <a:lnTo>
                    <a:pt x="186201" y="125676"/>
                  </a:lnTo>
                  <a:cubicBezTo>
                    <a:pt x="186493" y="125530"/>
                    <a:pt x="186872" y="125334"/>
                    <a:pt x="187106" y="125034"/>
                  </a:cubicBezTo>
                  <a:cubicBezTo>
                    <a:pt x="187291" y="124797"/>
                    <a:pt x="187381" y="124506"/>
                    <a:pt x="187340" y="124181"/>
                  </a:cubicBezTo>
                  <a:lnTo>
                    <a:pt x="187340" y="124181"/>
                  </a:lnTo>
                  <a:cubicBezTo>
                    <a:pt x="187316" y="123999"/>
                    <a:pt x="187252" y="123823"/>
                    <a:pt x="187173" y="123662"/>
                  </a:cubicBezTo>
                  <a:cubicBezTo>
                    <a:pt x="186704" y="122727"/>
                    <a:pt x="185018" y="121165"/>
                    <a:pt x="181631" y="118052"/>
                  </a:cubicBezTo>
                  <a:lnTo>
                    <a:pt x="181631" y="118047"/>
                  </a:lnTo>
                  <a:cubicBezTo>
                    <a:pt x="178753" y="115408"/>
                    <a:pt x="176541" y="113059"/>
                    <a:pt x="175978" y="112218"/>
                  </a:cubicBezTo>
                  <a:lnTo>
                    <a:pt x="175959" y="112218"/>
                  </a:lnTo>
                  <a:cubicBezTo>
                    <a:pt x="176352" y="111941"/>
                    <a:pt x="177324" y="111459"/>
                    <a:pt x="178513" y="111094"/>
                  </a:cubicBezTo>
                  <a:lnTo>
                    <a:pt x="178511" y="111097"/>
                  </a:lnTo>
                  <a:cubicBezTo>
                    <a:pt x="180196" y="110673"/>
                    <a:pt x="181956" y="109957"/>
                    <a:pt x="182541" y="109539"/>
                  </a:cubicBezTo>
                  <a:lnTo>
                    <a:pt x="182541" y="109541"/>
                  </a:lnTo>
                  <a:cubicBezTo>
                    <a:pt x="182921" y="109267"/>
                    <a:pt x="185097" y="108391"/>
                    <a:pt x="187473" y="107691"/>
                  </a:cubicBezTo>
                  <a:lnTo>
                    <a:pt x="187473" y="107691"/>
                  </a:lnTo>
                  <a:cubicBezTo>
                    <a:pt x="189709" y="107066"/>
                    <a:pt x="191286" y="106447"/>
                    <a:pt x="191723" y="105633"/>
                  </a:cubicBezTo>
                  <a:cubicBezTo>
                    <a:pt x="191853" y="105394"/>
                    <a:pt x="191902" y="105112"/>
                    <a:pt x="191822" y="104824"/>
                  </a:cubicBezTo>
                  <a:cubicBezTo>
                    <a:pt x="191811" y="104782"/>
                    <a:pt x="191796" y="104740"/>
                    <a:pt x="191781" y="104703"/>
                  </a:cubicBezTo>
                  <a:lnTo>
                    <a:pt x="191781" y="104705"/>
                  </a:lnTo>
                  <a:cubicBezTo>
                    <a:pt x="191549" y="104082"/>
                    <a:pt x="191018" y="103505"/>
                    <a:pt x="190430" y="103356"/>
                  </a:cubicBezTo>
                  <a:lnTo>
                    <a:pt x="190430" y="103359"/>
                  </a:lnTo>
                  <a:cubicBezTo>
                    <a:pt x="190357" y="103338"/>
                    <a:pt x="190279" y="103324"/>
                    <a:pt x="190196" y="103319"/>
                  </a:cubicBezTo>
                  <a:lnTo>
                    <a:pt x="190177" y="103324"/>
                  </a:lnTo>
                  <a:cubicBezTo>
                    <a:pt x="189815" y="103250"/>
                    <a:pt x="188392" y="102438"/>
                    <a:pt x="186701" y="101354"/>
                  </a:cubicBezTo>
                  <a:lnTo>
                    <a:pt x="186698" y="101359"/>
                  </a:lnTo>
                  <a:cubicBezTo>
                    <a:pt x="185009" y="100159"/>
                    <a:pt x="182281" y="98551"/>
                    <a:pt x="180727" y="97772"/>
                  </a:cubicBezTo>
                  <a:lnTo>
                    <a:pt x="180727" y="97774"/>
                  </a:lnTo>
                  <a:cubicBezTo>
                    <a:pt x="177628" y="96191"/>
                    <a:pt x="172486" y="92558"/>
                    <a:pt x="171578" y="91510"/>
                  </a:cubicBezTo>
                  <a:lnTo>
                    <a:pt x="171558" y="91512"/>
                  </a:lnTo>
                  <a:cubicBezTo>
                    <a:pt x="172060" y="90700"/>
                    <a:pt x="174829" y="88202"/>
                    <a:pt x="177092" y="86818"/>
                  </a:cubicBezTo>
                  <a:lnTo>
                    <a:pt x="177092" y="86820"/>
                  </a:lnTo>
                  <a:cubicBezTo>
                    <a:pt x="180709" y="84623"/>
                    <a:pt x="189028" y="77460"/>
                    <a:pt x="189681" y="75960"/>
                  </a:cubicBezTo>
                  <a:lnTo>
                    <a:pt x="189114" y="75712"/>
                  </a:lnTo>
                  <a:lnTo>
                    <a:pt x="189095" y="75714"/>
                  </a:lnTo>
                  <a:cubicBezTo>
                    <a:pt x="189096" y="75712"/>
                    <a:pt x="189096" y="75709"/>
                    <a:pt x="189097" y="75705"/>
                  </a:cubicBezTo>
                  <a:lnTo>
                    <a:pt x="189097" y="75709"/>
                  </a:lnTo>
                  <a:lnTo>
                    <a:pt x="189681" y="75960"/>
                  </a:lnTo>
                  <a:cubicBezTo>
                    <a:pt x="189713" y="75888"/>
                    <a:pt x="189864" y="75551"/>
                    <a:pt x="189664" y="75216"/>
                  </a:cubicBezTo>
                  <a:cubicBezTo>
                    <a:pt x="189633" y="75165"/>
                    <a:pt x="189596" y="75116"/>
                    <a:pt x="189555" y="75077"/>
                  </a:cubicBezTo>
                  <a:lnTo>
                    <a:pt x="189555" y="75079"/>
                  </a:lnTo>
                  <a:cubicBezTo>
                    <a:pt x="189485" y="75007"/>
                    <a:pt x="189409" y="74958"/>
                    <a:pt x="189368" y="74935"/>
                  </a:cubicBezTo>
                  <a:cubicBezTo>
                    <a:pt x="188700" y="74542"/>
                    <a:pt x="185107" y="73607"/>
                    <a:pt x="181199" y="72823"/>
                  </a:cubicBezTo>
                  <a:lnTo>
                    <a:pt x="181197" y="72826"/>
                  </a:lnTo>
                  <a:cubicBezTo>
                    <a:pt x="177630" y="72037"/>
                    <a:pt x="174696" y="71291"/>
                    <a:pt x="173897" y="70940"/>
                  </a:cubicBezTo>
                  <a:lnTo>
                    <a:pt x="173878" y="70940"/>
                  </a:lnTo>
                  <a:cubicBezTo>
                    <a:pt x="173990" y="70193"/>
                    <a:pt x="175394" y="67787"/>
                    <a:pt x="177439" y="65556"/>
                  </a:cubicBezTo>
                  <a:lnTo>
                    <a:pt x="177453" y="65540"/>
                  </a:lnTo>
                  <a:cubicBezTo>
                    <a:pt x="178274" y="64582"/>
                    <a:pt x="180229" y="62350"/>
                    <a:pt x="181746" y="60624"/>
                  </a:cubicBezTo>
                  <a:lnTo>
                    <a:pt x="181749" y="60620"/>
                  </a:lnTo>
                  <a:lnTo>
                    <a:pt x="184523" y="57431"/>
                  </a:lnTo>
                  <a:cubicBezTo>
                    <a:pt x="184683" y="57248"/>
                    <a:pt x="184723" y="56990"/>
                    <a:pt x="184629" y="56764"/>
                  </a:cubicBezTo>
                  <a:cubicBezTo>
                    <a:pt x="184534" y="56541"/>
                    <a:pt x="184321" y="56390"/>
                    <a:pt x="184078" y="56376"/>
                  </a:cubicBezTo>
                  <a:lnTo>
                    <a:pt x="176663" y="55959"/>
                  </a:lnTo>
                  <a:lnTo>
                    <a:pt x="176667" y="55962"/>
                  </a:lnTo>
                  <a:cubicBezTo>
                    <a:pt x="172635" y="55685"/>
                    <a:pt x="167631" y="55473"/>
                    <a:pt x="165528" y="55476"/>
                  </a:cubicBezTo>
                  <a:cubicBezTo>
                    <a:pt x="164306" y="55476"/>
                    <a:pt x="163297" y="55422"/>
                    <a:pt x="162708" y="55355"/>
                  </a:cubicBezTo>
                  <a:lnTo>
                    <a:pt x="162689" y="55355"/>
                  </a:lnTo>
                  <a:cubicBezTo>
                    <a:pt x="163109" y="54343"/>
                    <a:pt x="164085" y="52136"/>
                    <a:pt x="165271" y="49662"/>
                  </a:cubicBezTo>
                  <a:lnTo>
                    <a:pt x="165272" y="49657"/>
                  </a:lnTo>
                  <a:cubicBezTo>
                    <a:pt x="166870" y="46253"/>
                    <a:pt x="168860" y="42000"/>
                    <a:pt x="169709" y="40093"/>
                  </a:cubicBezTo>
                  <a:lnTo>
                    <a:pt x="169708" y="40095"/>
                  </a:lnTo>
                  <a:cubicBezTo>
                    <a:pt x="170498" y="38458"/>
                    <a:pt x="170984" y="36893"/>
                    <a:pt x="170849" y="36154"/>
                  </a:cubicBezTo>
                  <a:cubicBezTo>
                    <a:pt x="170821" y="36000"/>
                    <a:pt x="170732" y="35679"/>
                    <a:pt x="170410" y="35512"/>
                  </a:cubicBezTo>
                  <a:lnTo>
                    <a:pt x="170410" y="35512"/>
                  </a:lnTo>
                  <a:cubicBezTo>
                    <a:pt x="170378" y="35496"/>
                    <a:pt x="170349" y="35484"/>
                    <a:pt x="170341" y="35479"/>
                  </a:cubicBezTo>
                  <a:lnTo>
                    <a:pt x="170296" y="35465"/>
                  </a:lnTo>
                  <a:cubicBezTo>
                    <a:pt x="170231" y="35442"/>
                    <a:pt x="170178" y="35435"/>
                    <a:pt x="170138" y="35430"/>
                  </a:cubicBezTo>
                  <a:lnTo>
                    <a:pt x="170137" y="35430"/>
                  </a:lnTo>
                  <a:cubicBezTo>
                    <a:pt x="170044" y="35416"/>
                    <a:pt x="169938" y="35412"/>
                    <a:pt x="169845" y="35412"/>
                  </a:cubicBezTo>
                  <a:cubicBezTo>
                    <a:pt x="167837" y="35412"/>
                    <a:pt x="156923" y="37430"/>
                    <a:pt x="155662" y="38209"/>
                  </a:cubicBezTo>
                  <a:lnTo>
                    <a:pt x="155659" y="38209"/>
                  </a:lnTo>
                  <a:cubicBezTo>
                    <a:pt x="155629" y="38228"/>
                    <a:pt x="155598" y="38251"/>
                    <a:pt x="155569" y="38272"/>
                  </a:cubicBezTo>
                  <a:lnTo>
                    <a:pt x="155567" y="38274"/>
                  </a:lnTo>
                  <a:cubicBezTo>
                    <a:pt x="154880" y="38723"/>
                    <a:pt x="152227" y="39200"/>
                    <a:pt x="150581" y="39200"/>
                  </a:cubicBezTo>
                  <a:cubicBezTo>
                    <a:pt x="150348" y="39200"/>
                    <a:pt x="150170" y="39188"/>
                    <a:pt x="150039" y="39177"/>
                  </a:cubicBezTo>
                  <a:lnTo>
                    <a:pt x="150021" y="39177"/>
                  </a:lnTo>
                  <a:cubicBezTo>
                    <a:pt x="150170" y="36612"/>
                    <a:pt x="151616" y="27936"/>
                    <a:pt x="152039" y="26891"/>
                  </a:cubicBezTo>
                  <a:lnTo>
                    <a:pt x="152039" y="26891"/>
                  </a:lnTo>
                  <a:cubicBezTo>
                    <a:pt x="152753" y="25201"/>
                    <a:pt x="153571" y="19778"/>
                    <a:pt x="153219" y="18629"/>
                  </a:cubicBezTo>
                  <a:cubicBezTo>
                    <a:pt x="153193" y="18541"/>
                    <a:pt x="153093" y="18229"/>
                    <a:pt x="152772" y="18094"/>
                  </a:cubicBezTo>
                  <a:lnTo>
                    <a:pt x="152765" y="18087"/>
                  </a:lnTo>
                  <a:cubicBezTo>
                    <a:pt x="152727" y="18071"/>
                    <a:pt x="152682" y="18055"/>
                    <a:pt x="152629" y="18045"/>
                  </a:cubicBezTo>
                  <a:lnTo>
                    <a:pt x="152628" y="18048"/>
                  </a:lnTo>
                  <a:lnTo>
                    <a:pt x="152441" y="18031"/>
                  </a:lnTo>
                  <a:cubicBezTo>
                    <a:pt x="152399" y="18034"/>
                    <a:pt x="152347" y="18041"/>
                    <a:pt x="152311" y="18048"/>
                  </a:cubicBezTo>
                  <a:lnTo>
                    <a:pt x="152308" y="18048"/>
                  </a:lnTo>
                  <a:cubicBezTo>
                    <a:pt x="151017" y="18301"/>
                    <a:pt x="140518" y="23713"/>
                    <a:pt x="138600" y="25082"/>
                  </a:cubicBezTo>
                  <a:lnTo>
                    <a:pt x="138594" y="25087"/>
                  </a:lnTo>
                  <a:cubicBezTo>
                    <a:pt x="137976" y="25540"/>
                    <a:pt x="137440" y="25803"/>
                    <a:pt x="137121" y="25903"/>
                  </a:cubicBezTo>
                  <a:cubicBezTo>
                    <a:pt x="136980" y="24836"/>
                    <a:pt x="136834" y="21657"/>
                    <a:pt x="136834" y="17906"/>
                  </a:cubicBezTo>
                  <a:cubicBezTo>
                    <a:pt x="136834" y="13502"/>
                    <a:pt x="136616" y="9962"/>
                    <a:pt x="136149" y="9109"/>
                  </a:cubicBezTo>
                  <a:lnTo>
                    <a:pt x="136149" y="9111"/>
                  </a:lnTo>
                  <a:cubicBezTo>
                    <a:pt x="136102" y="9020"/>
                    <a:pt x="136012" y="8879"/>
                    <a:pt x="135857" y="8776"/>
                  </a:cubicBezTo>
                  <a:lnTo>
                    <a:pt x="135855" y="8776"/>
                  </a:lnTo>
                  <a:cubicBezTo>
                    <a:pt x="135703" y="8674"/>
                    <a:pt x="135536" y="8627"/>
                    <a:pt x="135386" y="8611"/>
                  </a:cubicBezTo>
                  <a:lnTo>
                    <a:pt x="135385" y="8611"/>
                  </a:lnTo>
                  <a:cubicBezTo>
                    <a:pt x="135340" y="8609"/>
                    <a:pt x="135278" y="8602"/>
                    <a:pt x="135234" y="8602"/>
                  </a:cubicBezTo>
                  <a:cubicBezTo>
                    <a:pt x="134420" y="8602"/>
                    <a:pt x="133164" y="9316"/>
                    <a:pt x="132130" y="10120"/>
                  </a:cubicBezTo>
                  <a:lnTo>
                    <a:pt x="132119" y="10132"/>
                  </a:lnTo>
                  <a:cubicBezTo>
                    <a:pt x="128706" y="12915"/>
                    <a:pt x="119017" y="21013"/>
                    <a:pt x="117202" y="22547"/>
                  </a:cubicBezTo>
                  <a:lnTo>
                    <a:pt x="117175" y="22573"/>
                  </a:lnTo>
                  <a:cubicBezTo>
                    <a:pt x="116556" y="23161"/>
                    <a:pt x="116285" y="23380"/>
                    <a:pt x="116154" y="23447"/>
                  </a:cubicBezTo>
                  <a:cubicBezTo>
                    <a:pt x="116085" y="23382"/>
                    <a:pt x="115957" y="23231"/>
                    <a:pt x="115708" y="22880"/>
                  </a:cubicBezTo>
                  <a:cubicBezTo>
                    <a:pt x="115291" y="22282"/>
                    <a:pt x="114136" y="19466"/>
                    <a:pt x="113231" y="16473"/>
                  </a:cubicBezTo>
                  <a:lnTo>
                    <a:pt x="113229" y="16466"/>
                  </a:lnTo>
                  <a:cubicBezTo>
                    <a:pt x="112368" y="13681"/>
                    <a:pt x="111393" y="10918"/>
                    <a:pt x="111023" y="10367"/>
                  </a:cubicBezTo>
                  <a:lnTo>
                    <a:pt x="111022" y="10367"/>
                  </a:lnTo>
                  <a:cubicBezTo>
                    <a:pt x="111015" y="10358"/>
                    <a:pt x="111009" y="10348"/>
                    <a:pt x="111004" y="10341"/>
                  </a:cubicBezTo>
                  <a:lnTo>
                    <a:pt x="111002" y="10344"/>
                  </a:lnTo>
                  <a:cubicBezTo>
                    <a:pt x="110783" y="10013"/>
                    <a:pt x="109984" y="7976"/>
                    <a:pt x="109209" y="5655"/>
                  </a:cubicBezTo>
                  <a:lnTo>
                    <a:pt x="109209" y="5658"/>
                  </a:lnTo>
                  <a:cubicBezTo>
                    <a:pt x="108612" y="3681"/>
                    <a:pt x="107728" y="1728"/>
                    <a:pt x="106991" y="1223"/>
                  </a:cubicBezTo>
                  <a:lnTo>
                    <a:pt x="106990" y="1223"/>
                  </a:lnTo>
                  <a:cubicBezTo>
                    <a:pt x="106870" y="1139"/>
                    <a:pt x="106683" y="1039"/>
                    <a:pt x="106450" y="1039"/>
                  </a:cubicBezTo>
                  <a:cubicBezTo>
                    <a:pt x="106312" y="1039"/>
                    <a:pt x="106177" y="1074"/>
                    <a:pt x="106076" y="1114"/>
                  </a:cubicBezTo>
                  <a:lnTo>
                    <a:pt x="106074" y="1114"/>
                  </a:lnTo>
                  <a:cubicBezTo>
                    <a:pt x="105293" y="1412"/>
                    <a:pt x="104267" y="2802"/>
                    <a:pt x="103533" y="4146"/>
                  </a:cubicBezTo>
                  <a:lnTo>
                    <a:pt x="103532" y="4151"/>
                  </a:lnTo>
                  <a:cubicBezTo>
                    <a:pt x="102704" y="5667"/>
                    <a:pt x="101938" y="6932"/>
                    <a:pt x="101762" y="7132"/>
                  </a:cubicBezTo>
                  <a:lnTo>
                    <a:pt x="101762" y="7132"/>
                  </a:lnTo>
                  <a:cubicBezTo>
                    <a:pt x="101745" y="7148"/>
                    <a:pt x="101726" y="7167"/>
                    <a:pt x="101720" y="7174"/>
                  </a:cubicBezTo>
                  <a:lnTo>
                    <a:pt x="101720" y="7176"/>
                  </a:lnTo>
                  <a:cubicBezTo>
                    <a:pt x="101413" y="7527"/>
                    <a:pt x="100161" y="9485"/>
                    <a:pt x="98904" y="11539"/>
                  </a:cubicBezTo>
                  <a:lnTo>
                    <a:pt x="98897" y="11546"/>
                  </a:lnTo>
                  <a:cubicBezTo>
                    <a:pt x="97504" y="13899"/>
                    <a:pt x="97034" y="14557"/>
                    <a:pt x="96793" y="14662"/>
                  </a:cubicBezTo>
                  <a:cubicBezTo>
                    <a:pt x="96735" y="14641"/>
                    <a:pt x="96596" y="14553"/>
                    <a:pt x="96278" y="14250"/>
                  </a:cubicBezTo>
                  <a:lnTo>
                    <a:pt x="96267" y="14243"/>
                  </a:lnTo>
                  <a:cubicBezTo>
                    <a:pt x="95646" y="13681"/>
                    <a:pt x="95260" y="12981"/>
                    <a:pt x="95231" y="12774"/>
                  </a:cubicBezTo>
                  <a:lnTo>
                    <a:pt x="95230" y="12776"/>
                  </a:lnTo>
                  <a:cubicBezTo>
                    <a:pt x="95230" y="11930"/>
                    <a:pt x="94480" y="11206"/>
                    <a:pt x="93838" y="10885"/>
                  </a:cubicBezTo>
                  <a:lnTo>
                    <a:pt x="93776" y="10860"/>
                  </a:lnTo>
                  <a:cubicBezTo>
                    <a:pt x="93391" y="10716"/>
                    <a:pt x="93150" y="10351"/>
                    <a:pt x="93150" y="10139"/>
                  </a:cubicBezTo>
                  <a:cubicBezTo>
                    <a:pt x="93150" y="10083"/>
                    <a:pt x="93145" y="10030"/>
                    <a:pt x="93138" y="9990"/>
                  </a:cubicBezTo>
                  <a:cubicBezTo>
                    <a:pt x="93033" y="9227"/>
                    <a:pt x="91845" y="7165"/>
                    <a:pt x="90606" y="5404"/>
                  </a:cubicBezTo>
                  <a:cubicBezTo>
                    <a:pt x="89375" y="3653"/>
                    <a:pt x="88436" y="1993"/>
                    <a:pt x="88304" y="1542"/>
                  </a:cubicBezTo>
                  <a:lnTo>
                    <a:pt x="88296" y="1544"/>
                  </a:lnTo>
                  <a:cubicBezTo>
                    <a:pt x="88296" y="1065"/>
                    <a:pt x="88112" y="544"/>
                    <a:pt x="87687" y="237"/>
                  </a:cubicBezTo>
                  <a:lnTo>
                    <a:pt x="87687" y="240"/>
                  </a:lnTo>
                  <a:cubicBezTo>
                    <a:pt x="87484" y="88"/>
                    <a:pt x="87238" y="0"/>
                    <a:pt x="86965" y="0"/>
                  </a:cubicBezTo>
                  <a:close/>
                </a:path>
              </a:pathLst>
            </a:custGeom>
            <a:solidFill>
              <a:srgbClr val="F44336"/>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A97A435D-07C7-E326-751C-2B87A2FC4310}"/>
                </a:ext>
              </a:extLst>
            </p:cNvPr>
            <p:cNvSpPr/>
            <p:nvPr/>
          </p:nvSpPr>
          <p:spPr>
            <a:xfrm>
              <a:off x="6986087" y="8099306"/>
              <a:ext cx="110273" cy="111487"/>
            </a:xfrm>
            <a:custGeom>
              <a:avLst/>
              <a:gdLst>
                <a:gd name="connsiteX0" fmla="*/ 55901 w 110273"/>
                <a:gd name="connsiteY0" fmla="*/ 0 h 111487"/>
                <a:gd name="connsiteX1" fmla="*/ 38746 w 110273"/>
                <a:gd name="connsiteY1" fmla="*/ 2465 h 111487"/>
                <a:gd name="connsiteX2" fmla="*/ 38746 w 110273"/>
                <a:gd name="connsiteY2" fmla="*/ 2467 h 111487"/>
                <a:gd name="connsiteX3" fmla="*/ 36204 w 110273"/>
                <a:gd name="connsiteY3" fmla="*/ 3428 h 111487"/>
                <a:gd name="connsiteX4" fmla="*/ 36180 w 110273"/>
                <a:gd name="connsiteY4" fmla="*/ 3432 h 111487"/>
                <a:gd name="connsiteX5" fmla="*/ 29314 w 110273"/>
                <a:gd name="connsiteY5" fmla="*/ 6381 h 111487"/>
                <a:gd name="connsiteX6" fmla="*/ 26349 w 110273"/>
                <a:gd name="connsiteY6" fmla="*/ 8004 h 111487"/>
                <a:gd name="connsiteX7" fmla="*/ 8037 w 110273"/>
                <a:gd name="connsiteY7" fmla="*/ 26318 h 111487"/>
                <a:gd name="connsiteX8" fmla="*/ 6412 w 110273"/>
                <a:gd name="connsiteY8" fmla="*/ 29285 h 111487"/>
                <a:gd name="connsiteX9" fmla="*/ 6412 w 110273"/>
                <a:gd name="connsiteY9" fmla="*/ 29285 h 111487"/>
                <a:gd name="connsiteX10" fmla="*/ 6338 w 110273"/>
                <a:gd name="connsiteY10" fmla="*/ 29371 h 111487"/>
                <a:gd name="connsiteX11" fmla="*/ 6338 w 110273"/>
                <a:gd name="connsiteY11" fmla="*/ 29374 h 111487"/>
                <a:gd name="connsiteX12" fmla="*/ 4279 w 110273"/>
                <a:gd name="connsiteY12" fmla="*/ 33632 h 111487"/>
                <a:gd name="connsiteX13" fmla="*/ 4279 w 110273"/>
                <a:gd name="connsiteY13" fmla="*/ 33632 h 111487"/>
                <a:gd name="connsiteX14" fmla="*/ 3707 w 110273"/>
                <a:gd name="connsiteY14" fmla="*/ 34946 h 111487"/>
                <a:gd name="connsiteX15" fmla="*/ 3160 w 110273"/>
                <a:gd name="connsiteY15" fmla="*/ 36206 h 111487"/>
                <a:gd name="connsiteX16" fmla="*/ 3158 w 110273"/>
                <a:gd name="connsiteY16" fmla="*/ 36208 h 111487"/>
                <a:gd name="connsiteX17" fmla="*/ 2045 w 110273"/>
                <a:gd name="connsiteY17" fmla="*/ 38866 h 111487"/>
                <a:gd name="connsiteX18" fmla="*/ 2043 w 110273"/>
                <a:gd name="connsiteY18" fmla="*/ 38869 h 111487"/>
                <a:gd name="connsiteX19" fmla="*/ 774 w 110273"/>
                <a:gd name="connsiteY19" fmla="*/ 67309 h 111487"/>
                <a:gd name="connsiteX20" fmla="*/ 6613 w 110273"/>
                <a:gd name="connsiteY20" fmla="*/ 82073 h 111487"/>
                <a:gd name="connsiteX21" fmla="*/ 6613 w 110273"/>
                <a:gd name="connsiteY21" fmla="*/ 82073 h 111487"/>
                <a:gd name="connsiteX22" fmla="*/ 9070 w 110273"/>
                <a:gd name="connsiteY22" fmla="*/ 86508 h 111487"/>
                <a:gd name="connsiteX23" fmla="*/ 9075 w 110273"/>
                <a:gd name="connsiteY23" fmla="*/ 86517 h 111487"/>
                <a:gd name="connsiteX24" fmla="*/ 27173 w 110273"/>
                <a:gd name="connsiteY24" fmla="*/ 103583 h 111487"/>
                <a:gd name="connsiteX25" fmla="*/ 27173 w 110273"/>
                <a:gd name="connsiteY25" fmla="*/ 103583 h 111487"/>
                <a:gd name="connsiteX26" fmla="*/ 32737 w 110273"/>
                <a:gd name="connsiteY26" fmla="*/ 105941 h 111487"/>
                <a:gd name="connsiteX27" fmla="*/ 32743 w 110273"/>
                <a:gd name="connsiteY27" fmla="*/ 105941 h 111487"/>
                <a:gd name="connsiteX28" fmla="*/ 32807 w 110273"/>
                <a:gd name="connsiteY28" fmla="*/ 105941 h 111487"/>
                <a:gd name="connsiteX29" fmla="*/ 33450 w 110273"/>
                <a:gd name="connsiteY29" fmla="*/ 106199 h 111487"/>
                <a:gd name="connsiteX30" fmla="*/ 33450 w 110273"/>
                <a:gd name="connsiteY30" fmla="*/ 106199 h 111487"/>
                <a:gd name="connsiteX31" fmla="*/ 33711 w 110273"/>
                <a:gd name="connsiteY31" fmla="*/ 106583 h 111487"/>
                <a:gd name="connsiteX32" fmla="*/ 33712 w 110273"/>
                <a:gd name="connsiteY32" fmla="*/ 106585 h 111487"/>
                <a:gd name="connsiteX33" fmla="*/ 47506 w 110273"/>
                <a:gd name="connsiteY33" fmla="*/ 110104 h 111487"/>
                <a:gd name="connsiteX34" fmla="*/ 49679 w 110273"/>
                <a:gd name="connsiteY34" fmla="*/ 110499 h 111487"/>
                <a:gd name="connsiteX35" fmla="*/ 49672 w 110273"/>
                <a:gd name="connsiteY35" fmla="*/ 110499 h 111487"/>
                <a:gd name="connsiteX36" fmla="*/ 49979 w 110273"/>
                <a:gd name="connsiteY36" fmla="*/ 110792 h 111487"/>
                <a:gd name="connsiteX37" fmla="*/ 55065 w 110273"/>
                <a:gd name="connsiteY37" fmla="*/ 111487 h 111487"/>
                <a:gd name="connsiteX38" fmla="*/ 60151 w 110273"/>
                <a:gd name="connsiteY38" fmla="*/ 110792 h 111487"/>
                <a:gd name="connsiteX39" fmla="*/ 60449 w 110273"/>
                <a:gd name="connsiteY39" fmla="*/ 110513 h 111487"/>
                <a:gd name="connsiteX40" fmla="*/ 60440 w 110273"/>
                <a:gd name="connsiteY40" fmla="*/ 110515 h 111487"/>
                <a:gd name="connsiteX41" fmla="*/ 62970 w 110273"/>
                <a:gd name="connsiteY41" fmla="*/ 110104 h 111487"/>
                <a:gd name="connsiteX42" fmla="*/ 80320 w 110273"/>
                <a:gd name="connsiteY42" fmla="*/ 105106 h 111487"/>
                <a:gd name="connsiteX43" fmla="*/ 80320 w 110273"/>
                <a:gd name="connsiteY43" fmla="*/ 105111 h 111487"/>
                <a:gd name="connsiteX44" fmla="*/ 105513 w 110273"/>
                <a:gd name="connsiteY44" fmla="*/ 79192 h 111487"/>
                <a:gd name="connsiteX45" fmla="*/ 105511 w 110273"/>
                <a:gd name="connsiteY45" fmla="*/ 79194 h 111487"/>
                <a:gd name="connsiteX46" fmla="*/ 107174 w 110273"/>
                <a:gd name="connsiteY46" fmla="*/ 75592 h 111487"/>
                <a:gd name="connsiteX47" fmla="*/ 107174 w 110273"/>
                <a:gd name="connsiteY47" fmla="*/ 75594 h 111487"/>
                <a:gd name="connsiteX48" fmla="*/ 107221 w 110273"/>
                <a:gd name="connsiteY48" fmla="*/ 75541 h 111487"/>
                <a:gd name="connsiteX49" fmla="*/ 110273 w 110273"/>
                <a:gd name="connsiteY49" fmla="*/ 56079 h 111487"/>
                <a:gd name="connsiteX50" fmla="*/ 110273 w 110273"/>
                <a:gd name="connsiteY50" fmla="*/ 56072 h 111487"/>
                <a:gd name="connsiteX51" fmla="*/ 106888 w 110273"/>
                <a:gd name="connsiteY51" fmla="*/ 35147 h 111487"/>
                <a:gd name="connsiteX52" fmla="*/ 106888 w 110273"/>
                <a:gd name="connsiteY52" fmla="*/ 35149 h 111487"/>
                <a:gd name="connsiteX53" fmla="*/ 105284 w 110273"/>
                <a:gd name="connsiteY53" fmla="*/ 31179 h 111487"/>
                <a:gd name="connsiteX54" fmla="*/ 105280 w 110273"/>
                <a:gd name="connsiteY54" fmla="*/ 31182 h 111487"/>
                <a:gd name="connsiteX55" fmla="*/ 105250 w 110273"/>
                <a:gd name="connsiteY55" fmla="*/ 30949 h 111487"/>
                <a:gd name="connsiteX56" fmla="*/ 105250 w 110273"/>
                <a:gd name="connsiteY56" fmla="*/ 30949 h 111487"/>
                <a:gd name="connsiteX57" fmla="*/ 102747 w 110273"/>
                <a:gd name="connsiteY57" fmla="*/ 26666 h 111487"/>
                <a:gd name="connsiteX58" fmla="*/ 102746 w 110273"/>
                <a:gd name="connsiteY58" fmla="*/ 26666 h 111487"/>
                <a:gd name="connsiteX59" fmla="*/ 102741 w 110273"/>
                <a:gd name="connsiteY59" fmla="*/ 26657 h 111487"/>
                <a:gd name="connsiteX60" fmla="*/ 102738 w 110273"/>
                <a:gd name="connsiteY60" fmla="*/ 26652 h 111487"/>
                <a:gd name="connsiteX61" fmla="*/ 100441 w 110273"/>
                <a:gd name="connsiteY61" fmla="*/ 23066 h 111487"/>
                <a:gd name="connsiteX62" fmla="*/ 100422 w 110273"/>
                <a:gd name="connsiteY62" fmla="*/ 23066 h 111487"/>
                <a:gd name="connsiteX63" fmla="*/ 100291 w 110273"/>
                <a:gd name="connsiteY63" fmla="*/ 22727 h 111487"/>
                <a:gd name="connsiteX64" fmla="*/ 100291 w 110273"/>
                <a:gd name="connsiteY64" fmla="*/ 22727 h 111487"/>
                <a:gd name="connsiteX65" fmla="*/ 95038 w 110273"/>
                <a:gd name="connsiteY65" fmla="*/ 17206 h 111487"/>
                <a:gd name="connsiteX66" fmla="*/ 95037 w 110273"/>
                <a:gd name="connsiteY66" fmla="*/ 17204 h 111487"/>
                <a:gd name="connsiteX67" fmla="*/ 75524 w 110273"/>
                <a:gd name="connsiteY67" fmla="*/ 3881 h 111487"/>
                <a:gd name="connsiteX68" fmla="*/ 70672 w 110273"/>
                <a:gd name="connsiteY68" fmla="*/ 2012 h 111487"/>
                <a:gd name="connsiteX69" fmla="*/ 70319 w 110273"/>
                <a:gd name="connsiteY69" fmla="*/ 2542 h 111487"/>
                <a:gd name="connsiteX70" fmla="*/ 70644 w 110273"/>
                <a:gd name="connsiteY70" fmla="*/ 1993 h 111487"/>
                <a:gd name="connsiteX71" fmla="*/ 70588 w 110273"/>
                <a:gd name="connsiteY71" fmla="*/ 1963 h 111487"/>
                <a:gd name="connsiteX72" fmla="*/ 70588 w 110273"/>
                <a:gd name="connsiteY72" fmla="*/ 1963 h 111487"/>
                <a:gd name="connsiteX73" fmla="*/ 65653 w 110273"/>
                <a:gd name="connsiteY73" fmla="*/ 737 h 111487"/>
                <a:gd name="connsiteX74" fmla="*/ 65649 w 110273"/>
                <a:gd name="connsiteY74" fmla="*/ 735 h 111487"/>
                <a:gd name="connsiteX75" fmla="*/ 55901 w 110273"/>
                <a:gd name="connsiteY75" fmla="*/ 0 h 11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10273" h="111487">
                  <a:moveTo>
                    <a:pt x="55901" y="0"/>
                  </a:moveTo>
                  <a:cubicBezTo>
                    <a:pt x="49072" y="0"/>
                    <a:pt x="41747" y="867"/>
                    <a:pt x="38746" y="2465"/>
                  </a:cubicBezTo>
                  <a:lnTo>
                    <a:pt x="38746" y="2467"/>
                  </a:lnTo>
                  <a:cubicBezTo>
                    <a:pt x="37607" y="3032"/>
                    <a:pt x="36510" y="3428"/>
                    <a:pt x="36204" y="3428"/>
                  </a:cubicBezTo>
                  <a:lnTo>
                    <a:pt x="36180" y="3432"/>
                  </a:lnTo>
                  <a:cubicBezTo>
                    <a:pt x="35079" y="3451"/>
                    <a:pt x="30061" y="5646"/>
                    <a:pt x="29314" y="6381"/>
                  </a:cubicBezTo>
                  <a:cubicBezTo>
                    <a:pt x="29104" y="6555"/>
                    <a:pt x="27852" y="7253"/>
                    <a:pt x="26349" y="8004"/>
                  </a:cubicBezTo>
                  <a:cubicBezTo>
                    <a:pt x="22621" y="9869"/>
                    <a:pt x="9900" y="22590"/>
                    <a:pt x="8037" y="26318"/>
                  </a:cubicBezTo>
                  <a:cubicBezTo>
                    <a:pt x="7281" y="27832"/>
                    <a:pt x="6586" y="29083"/>
                    <a:pt x="6412" y="29285"/>
                  </a:cubicBezTo>
                  <a:lnTo>
                    <a:pt x="6412" y="29285"/>
                  </a:lnTo>
                  <a:cubicBezTo>
                    <a:pt x="6380" y="29318"/>
                    <a:pt x="6354" y="29351"/>
                    <a:pt x="6338" y="29371"/>
                  </a:cubicBezTo>
                  <a:lnTo>
                    <a:pt x="6338" y="29374"/>
                  </a:lnTo>
                  <a:cubicBezTo>
                    <a:pt x="6021" y="29788"/>
                    <a:pt x="5125" y="31678"/>
                    <a:pt x="4279" y="33632"/>
                  </a:cubicBezTo>
                  <a:lnTo>
                    <a:pt x="4279" y="33632"/>
                  </a:lnTo>
                  <a:cubicBezTo>
                    <a:pt x="4164" y="33894"/>
                    <a:pt x="3824" y="34673"/>
                    <a:pt x="3707" y="34946"/>
                  </a:cubicBezTo>
                  <a:cubicBezTo>
                    <a:pt x="3333" y="35804"/>
                    <a:pt x="3520" y="35371"/>
                    <a:pt x="3160" y="36206"/>
                  </a:cubicBezTo>
                  <a:lnTo>
                    <a:pt x="3158" y="36208"/>
                  </a:lnTo>
                  <a:cubicBezTo>
                    <a:pt x="2653" y="37376"/>
                    <a:pt x="2218" y="38392"/>
                    <a:pt x="2045" y="38866"/>
                  </a:cubicBezTo>
                  <a:lnTo>
                    <a:pt x="2043" y="38869"/>
                  </a:lnTo>
                  <a:cubicBezTo>
                    <a:pt x="42" y="43524"/>
                    <a:pt x="-698" y="60790"/>
                    <a:pt x="774" y="67309"/>
                  </a:cubicBezTo>
                  <a:cubicBezTo>
                    <a:pt x="1690" y="71532"/>
                    <a:pt x="4626" y="78950"/>
                    <a:pt x="6613" y="82073"/>
                  </a:cubicBezTo>
                  <a:lnTo>
                    <a:pt x="6613" y="82073"/>
                  </a:lnTo>
                  <a:cubicBezTo>
                    <a:pt x="7433" y="83370"/>
                    <a:pt x="8529" y="85356"/>
                    <a:pt x="9070" y="86508"/>
                  </a:cubicBezTo>
                  <a:lnTo>
                    <a:pt x="9075" y="86517"/>
                  </a:lnTo>
                  <a:cubicBezTo>
                    <a:pt x="10953" y="90347"/>
                    <a:pt x="22444" y="101111"/>
                    <a:pt x="27173" y="103583"/>
                  </a:cubicBezTo>
                  <a:lnTo>
                    <a:pt x="27173" y="103583"/>
                  </a:lnTo>
                  <a:cubicBezTo>
                    <a:pt x="29434" y="104778"/>
                    <a:pt x="31957" y="105892"/>
                    <a:pt x="32737" y="105941"/>
                  </a:cubicBezTo>
                  <a:lnTo>
                    <a:pt x="32743" y="105941"/>
                  </a:lnTo>
                  <a:cubicBezTo>
                    <a:pt x="32758" y="105941"/>
                    <a:pt x="32791" y="105941"/>
                    <a:pt x="32807" y="105941"/>
                  </a:cubicBezTo>
                  <a:cubicBezTo>
                    <a:pt x="33237" y="105941"/>
                    <a:pt x="33437" y="106160"/>
                    <a:pt x="33450" y="106199"/>
                  </a:cubicBezTo>
                  <a:lnTo>
                    <a:pt x="33450" y="106199"/>
                  </a:lnTo>
                  <a:cubicBezTo>
                    <a:pt x="33512" y="106388"/>
                    <a:pt x="33638" y="106516"/>
                    <a:pt x="33711" y="106583"/>
                  </a:cubicBezTo>
                  <a:lnTo>
                    <a:pt x="33712" y="106585"/>
                  </a:lnTo>
                  <a:cubicBezTo>
                    <a:pt x="34926" y="107688"/>
                    <a:pt x="44551" y="110104"/>
                    <a:pt x="47506" y="110104"/>
                  </a:cubicBezTo>
                  <a:cubicBezTo>
                    <a:pt x="48649" y="110104"/>
                    <a:pt x="49515" y="110348"/>
                    <a:pt x="49679" y="110499"/>
                  </a:cubicBezTo>
                  <a:lnTo>
                    <a:pt x="49672" y="110499"/>
                  </a:lnTo>
                  <a:cubicBezTo>
                    <a:pt x="49767" y="110650"/>
                    <a:pt x="49895" y="110741"/>
                    <a:pt x="49979" y="110792"/>
                  </a:cubicBezTo>
                  <a:cubicBezTo>
                    <a:pt x="50668" y="111220"/>
                    <a:pt x="52900" y="111487"/>
                    <a:pt x="55065" y="111487"/>
                  </a:cubicBezTo>
                  <a:cubicBezTo>
                    <a:pt x="57230" y="111487"/>
                    <a:pt x="59463" y="111220"/>
                    <a:pt x="60151" y="110792"/>
                  </a:cubicBezTo>
                  <a:cubicBezTo>
                    <a:pt x="60233" y="110743"/>
                    <a:pt x="60354" y="110657"/>
                    <a:pt x="60449" y="110513"/>
                  </a:cubicBezTo>
                  <a:lnTo>
                    <a:pt x="60440" y="110515"/>
                  </a:lnTo>
                  <a:cubicBezTo>
                    <a:pt x="60632" y="110348"/>
                    <a:pt x="61630" y="110104"/>
                    <a:pt x="62970" y="110104"/>
                  </a:cubicBezTo>
                  <a:cubicBezTo>
                    <a:pt x="66985" y="110104"/>
                    <a:pt x="75544" y="107636"/>
                    <a:pt x="80320" y="105106"/>
                  </a:cubicBezTo>
                  <a:lnTo>
                    <a:pt x="80320" y="105111"/>
                  </a:lnTo>
                  <a:cubicBezTo>
                    <a:pt x="90896" y="99646"/>
                    <a:pt x="101908" y="88307"/>
                    <a:pt x="105513" y="79192"/>
                  </a:cubicBezTo>
                  <a:lnTo>
                    <a:pt x="105511" y="79194"/>
                  </a:lnTo>
                  <a:cubicBezTo>
                    <a:pt x="106227" y="77408"/>
                    <a:pt x="106926" y="75859"/>
                    <a:pt x="107174" y="75592"/>
                  </a:cubicBezTo>
                  <a:lnTo>
                    <a:pt x="107174" y="75594"/>
                  </a:lnTo>
                  <a:lnTo>
                    <a:pt x="107221" y="75541"/>
                  </a:lnTo>
                  <a:cubicBezTo>
                    <a:pt x="108775" y="73597"/>
                    <a:pt x="110205" y="63493"/>
                    <a:pt x="110273" y="56079"/>
                  </a:cubicBezTo>
                  <a:lnTo>
                    <a:pt x="110273" y="56072"/>
                  </a:lnTo>
                  <a:cubicBezTo>
                    <a:pt x="110273" y="46746"/>
                    <a:pt x="109301" y="40402"/>
                    <a:pt x="106888" y="35147"/>
                  </a:cubicBezTo>
                  <a:lnTo>
                    <a:pt x="106888" y="35149"/>
                  </a:lnTo>
                  <a:cubicBezTo>
                    <a:pt x="106025" y="33224"/>
                    <a:pt x="105363" y="31579"/>
                    <a:pt x="105284" y="31179"/>
                  </a:cubicBezTo>
                  <a:lnTo>
                    <a:pt x="105280" y="31182"/>
                  </a:lnTo>
                  <a:cubicBezTo>
                    <a:pt x="105280" y="31086"/>
                    <a:pt x="105263" y="31003"/>
                    <a:pt x="105250" y="30949"/>
                  </a:cubicBezTo>
                  <a:lnTo>
                    <a:pt x="105250" y="30949"/>
                  </a:lnTo>
                  <a:cubicBezTo>
                    <a:pt x="105095" y="30317"/>
                    <a:pt x="103952" y="28442"/>
                    <a:pt x="102747" y="26666"/>
                  </a:cubicBezTo>
                  <a:lnTo>
                    <a:pt x="102746" y="26666"/>
                  </a:lnTo>
                  <a:lnTo>
                    <a:pt x="102741" y="26657"/>
                  </a:lnTo>
                  <a:lnTo>
                    <a:pt x="102738" y="26652"/>
                  </a:lnTo>
                  <a:cubicBezTo>
                    <a:pt x="101577" y="24943"/>
                    <a:pt x="100657" y="23503"/>
                    <a:pt x="100441" y="23066"/>
                  </a:cubicBezTo>
                  <a:lnTo>
                    <a:pt x="100422" y="23066"/>
                  </a:lnTo>
                  <a:cubicBezTo>
                    <a:pt x="100402" y="22889"/>
                    <a:pt x="100309" y="22747"/>
                    <a:pt x="100291" y="22727"/>
                  </a:cubicBezTo>
                  <a:lnTo>
                    <a:pt x="100291" y="22727"/>
                  </a:lnTo>
                  <a:cubicBezTo>
                    <a:pt x="99979" y="22264"/>
                    <a:pt x="97675" y="19843"/>
                    <a:pt x="95038" y="17206"/>
                  </a:cubicBezTo>
                  <a:lnTo>
                    <a:pt x="95037" y="17204"/>
                  </a:lnTo>
                  <a:cubicBezTo>
                    <a:pt x="88689" y="10927"/>
                    <a:pt x="81471" y="5937"/>
                    <a:pt x="75524" y="3881"/>
                  </a:cubicBezTo>
                  <a:cubicBezTo>
                    <a:pt x="73109" y="3030"/>
                    <a:pt x="71003" y="2230"/>
                    <a:pt x="70672" y="2012"/>
                  </a:cubicBezTo>
                  <a:lnTo>
                    <a:pt x="70319" y="2542"/>
                  </a:lnTo>
                  <a:lnTo>
                    <a:pt x="70644" y="1993"/>
                  </a:lnTo>
                  <a:cubicBezTo>
                    <a:pt x="70635" y="1988"/>
                    <a:pt x="70617" y="1977"/>
                    <a:pt x="70588" y="1963"/>
                  </a:cubicBezTo>
                  <a:lnTo>
                    <a:pt x="70588" y="1963"/>
                  </a:lnTo>
                  <a:cubicBezTo>
                    <a:pt x="70068" y="1691"/>
                    <a:pt x="67781" y="1135"/>
                    <a:pt x="65653" y="737"/>
                  </a:cubicBezTo>
                  <a:lnTo>
                    <a:pt x="65649" y="735"/>
                  </a:lnTo>
                  <a:cubicBezTo>
                    <a:pt x="62893" y="233"/>
                    <a:pt x="59432" y="0"/>
                    <a:pt x="55901" y="0"/>
                  </a:cubicBezTo>
                  <a:close/>
                </a:path>
              </a:pathLst>
            </a:custGeom>
            <a:solidFill>
              <a:srgbClr val="F44336"/>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89C3181F-B38B-E896-40A7-71DCCE3008BD}"/>
                </a:ext>
              </a:extLst>
            </p:cNvPr>
            <p:cNvSpPr/>
            <p:nvPr/>
          </p:nvSpPr>
          <p:spPr>
            <a:xfrm>
              <a:off x="6945198" y="7944690"/>
              <a:ext cx="191858" cy="306638"/>
            </a:xfrm>
            <a:custGeom>
              <a:avLst/>
              <a:gdLst>
                <a:gd name="connsiteX0" fmla="*/ 175249 w 191858"/>
                <a:gd name="connsiteY0" fmla="*/ 194525 h 306638"/>
                <a:gd name="connsiteX1" fmla="*/ 175856 w 191858"/>
                <a:gd name="connsiteY1" fmla="*/ 194402 h 306638"/>
                <a:gd name="connsiteX2" fmla="*/ 175833 w 191858"/>
                <a:gd name="connsiteY2" fmla="*/ 194325 h 306638"/>
                <a:gd name="connsiteX3" fmla="*/ 175833 w 191858"/>
                <a:gd name="connsiteY3" fmla="*/ 194325 h 306638"/>
                <a:gd name="connsiteX4" fmla="*/ 175248 w 191858"/>
                <a:gd name="connsiteY4" fmla="*/ 194521 h 306638"/>
                <a:gd name="connsiteX5" fmla="*/ 175229 w 191858"/>
                <a:gd name="connsiteY5" fmla="*/ 194521 h 306638"/>
                <a:gd name="connsiteX6" fmla="*/ 175229 w 191858"/>
                <a:gd name="connsiteY6" fmla="*/ 194525 h 306638"/>
                <a:gd name="connsiteX7" fmla="*/ 94608 w 191858"/>
                <a:gd name="connsiteY7" fmla="*/ 270487 h 306638"/>
                <a:gd name="connsiteX8" fmla="*/ 115518 w 191858"/>
                <a:gd name="connsiteY8" fmla="*/ 267613 h 306638"/>
                <a:gd name="connsiteX9" fmla="*/ 115529 w 191858"/>
                <a:gd name="connsiteY9" fmla="*/ 267608 h 306638"/>
                <a:gd name="connsiteX10" fmla="*/ 116773 w 191858"/>
                <a:gd name="connsiteY10" fmla="*/ 267090 h 306638"/>
                <a:gd name="connsiteX11" fmla="*/ 119180 w 191858"/>
                <a:gd name="connsiteY11" fmla="*/ 266092 h 306638"/>
                <a:gd name="connsiteX12" fmla="*/ 119179 w 191858"/>
                <a:gd name="connsiteY12" fmla="*/ 266087 h 306638"/>
                <a:gd name="connsiteX13" fmla="*/ 121427 w 191858"/>
                <a:gd name="connsiteY13" fmla="*/ 265176 h 306638"/>
                <a:gd name="connsiteX14" fmla="*/ 121427 w 191858"/>
                <a:gd name="connsiteY14" fmla="*/ 265173 h 306638"/>
                <a:gd name="connsiteX15" fmla="*/ 134126 w 191858"/>
                <a:gd name="connsiteY15" fmla="*/ 257611 h 306638"/>
                <a:gd name="connsiteX16" fmla="*/ 134126 w 191858"/>
                <a:gd name="connsiteY16" fmla="*/ 257611 h 306638"/>
                <a:gd name="connsiteX17" fmla="*/ 153621 w 191858"/>
                <a:gd name="connsiteY17" fmla="*/ 228841 h 306638"/>
                <a:gd name="connsiteX18" fmla="*/ 153621 w 191858"/>
                <a:gd name="connsiteY18" fmla="*/ 228841 h 306638"/>
                <a:gd name="connsiteX19" fmla="*/ 155504 w 191858"/>
                <a:gd name="connsiteY19" fmla="*/ 222413 h 306638"/>
                <a:gd name="connsiteX20" fmla="*/ 155504 w 191858"/>
                <a:gd name="connsiteY20" fmla="*/ 222411 h 306638"/>
                <a:gd name="connsiteX21" fmla="*/ 156226 w 191858"/>
                <a:gd name="connsiteY21" fmla="*/ 209465 h 306638"/>
                <a:gd name="connsiteX22" fmla="*/ 156226 w 191858"/>
                <a:gd name="connsiteY22" fmla="*/ 209463 h 306638"/>
                <a:gd name="connsiteX23" fmla="*/ 154032 w 191858"/>
                <a:gd name="connsiteY23" fmla="*/ 193977 h 306638"/>
                <a:gd name="connsiteX24" fmla="*/ 154032 w 191858"/>
                <a:gd name="connsiteY24" fmla="*/ 193977 h 306638"/>
                <a:gd name="connsiteX25" fmla="*/ 133147 w 191858"/>
                <a:gd name="connsiteY25" fmla="*/ 163499 h 306638"/>
                <a:gd name="connsiteX26" fmla="*/ 133144 w 191858"/>
                <a:gd name="connsiteY26" fmla="*/ 163497 h 306638"/>
                <a:gd name="connsiteX27" fmla="*/ 127708 w 191858"/>
                <a:gd name="connsiteY27" fmla="*/ 159611 h 306638"/>
                <a:gd name="connsiteX28" fmla="*/ 127688 w 191858"/>
                <a:gd name="connsiteY28" fmla="*/ 159609 h 306638"/>
                <a:gd name="connsiteX29" fmla="*/ 127598 w 191858"/>
                <a:gd name="connsiteY29" fmla="*/ 159600 h 306638"/>
                <a:gd name="connsiteX30" fmla="*/ 127595 w 191858"/>
                <a:gd name="connsiteY30" fmla="*/ 159595 h 306638"/>
                <a:gd name="connsiteX31" fmla="*/ 123583 w 191858"/>
                <a:gd name="connsiteY31" fmla="*/ 157593 h 306638"/>
                <a:gd name="connsiteX32" fmla="*/ 123576 w 191858"/>
                <a:gd name="connsiteY32" fmla="*/ 157588 h 306638"/>
                <a:gd name="connsiteX33" fmla="*/ 116226 w 191858"/>
                <a:gd name="connsiteY33" fmla="*/ 154395 h 306638"/>
                <a:gd name="connsiteX34" fmla="*/ 116225 w 191858"/>
                <a:gd name="connsiteY34" fmla="*/ 154391 h 306638"/>
                <a:gd name="connsiteX35" fmla="*/ 110716 w 191858"/>
                <a:gd name="connsiteY35" fmla="*/ 152484 h 306638"/>
                <a:gd name="connsiteX36" fmla="*/ 110711 w 191858"/>
                <a:gd name="connsiteY36" fmla="*/ 152481 h 306638"/>
                <a:gd name="connsiteX37" fmla="*/ 96839 w 191858"/>
                <a:gd name="connsiteY37" fmla="*/ 150907 h 306638"/>
                <a:gd name="connsiteX38" fmla="*/ 89450 w 191858"/>
                <a:gd name="connsiteY38" fmla="*/ 151307 h 306638"/>
                <a:gd name="connsiteX39" fmla="*/ 89445 w 191858"/>
                <a:gd name="connsiteY39" fmla="*/ 151309 h 306638"/>
                <a:gd name="connsiteX40" fmla="*/ 89429 w 191858"/>
                <a:gd name="connsiteY40" fmla="*/ 151309 h 306638"/>
                <a:gd name="connsiteX41" fmla="*/ 82116 w 191858"/>
                <a:gd name="connsiteY41" fmla="*/ 152521 h 306638"/>
                <a:gd name="connsiteX42" fmla="*/ 82104 w 191858"/>
                <a:gd name="connsiteY42" fmla="*/ 152519 h 306638"/>
                <a:gd name="connsiteX43" fmla="*/ 78098 w 191858"/>
                <a:gd name="connsiteY43" fmla="*/ 154000 h 306638"/>
                <a:gd name="connsiteX44" fmla="*/ 78098 w 191858"/>
                <a:gd name="connsiteY44" fmla="*/ 153998 h 306638"/>
                <a:gd name="connsiteX45" fmla="*/ 64783 w 191858"/>
                <a:gd name="connsiteY45" fmla="*/ 160195 h 306638"/>
                <a:gd name="connsiteX46" fmla="*/ 64771 w 191858"/>
                <a:gd name="connsiteY46" fmla="*/ 160193 h 306638"/>
                <a:gd name="connsiteX47" fmla="*/ 64638 w 191858"/>
                <a:gd name="connsiteY47" fmla="*/ 160390 h 306638"/>
                <a:gd name="connsiteX48" fmla="*/ 64638 w 191858"/>
                <a:gd name="connsiteY48" fmla="*/ 160390 h 306638"/>
                <a:gd name="connsiteX49" fmla="*/ 61666 w 191858"/>
                <a:gd name="connsiteY49" fmla="*/ 162341 h 306638"/>
                <a:gd name="connsiteX50" fmla="*/ 61638 w 191858"/>
                <a:gd name="connsiteY50" fmla="*/ 162355 h 306638"/>
                <a:gd name="connsiteX51" fmla="*/ 46397 w 191858"/>
                <a:gd name="connsiteY51" fmla="*/ 177832 h 306638"/>
                <a:gd name="connsiteX52" fmla="*/ 46397 w 191858"/>
                <a:gd name="connsiteY52" fmla="*/ 177832 h 306638"/>
                <a:gd name="connsiteX53" fmla="*/ 43979 w 191858"/>
                <a:gd name="connsiteY53" fmla="*/ 182537 h 306638"/>
                <a:gd name="connsiteX54" fmla="*/ 43973 w 191858"/>
                <a:gd name="connsiteY54" fmla="*/ 182544 h 306638"/>
                <a:gd name="connsiteX55" fmla="*/ 37335 w 191858"/>
                <a:gd name="connsiteY55" fmla="*/ 211370 h 306638"/>
                <a:gd name="connsiteX56" fmla="*/ 40067 w 191858"/>
                <a:gd name="connsiteY56" fmla="*/ 230543 h 306638"/>
                <a:gd name="connsiteX57" fmla="*/ 40071 w 191858"/>
                <a:gd name="connsiteY57" fmla="*/ 230550 h 306638"/>
                <a:gd name="connsiteX58" fmla="*/ 44439 w 191858"/>
                <a:gd name="connsiteY58" fmla="*/ 240382 h 306638"/>
                <a:gd name="connsiteX59" fmla="*/ 44422 w 191858"/>
                <a:gd name="connsiteY59" fmla="*/ 240380 h 306638"/>
                <a:gd name="connsiteX60" fmla="*/ 44442 w 191858"/>
                <a:gd name="connsiteY60" fmla="*/ 240391 h 306638"/>
                <a:gd name="connsiteX61" fmla="*/ 44477 w 191858"/>
                <a:gd name="connsiteY61" fmla="*/ 240426 h 306638"/>
                <a:gd name="connsiteX62" fmla="*/ 45872 w 191858"/>
                <a:gd name="connsiteY62" fmla="*/ 242758 h 306638"/>
                <a:gd name="connsiteX63" fmla="*/ 45877 w 191858"/>
                <a:gd name="connsiteY63" fmla="*/ 242770 h 306638"/>
                <a:gd name="connsiteX64" fmla="*/ 64956 w 191858"/>
                <a:gd name="connsiteY64" fmla="*/ 261829 h 306638"/>
                <a:gd name="connsiteX65" fmla="*/ 64965 w 191858"/>
                <a:gd name="connsiteY65" fmla="*/ 261834 h 306638"/>
                <a:gd name="connsiteX66" fmla="*/ 67296 w 191858"/>
                <a:gd name="connsiteY66" fmla="*/ 263222 h 306638"/>
                <a:gd name="connsiteX67" fmla="*/ 67294 w 191858"/>
                <a:gd name="connsiteY67" fmla="*/ 263222 h 306638"/>
                <a:gd name="connsiteX68" fmla="*/ 67315 w 191858"/>
                <a:gd name="connsiteY68" fmla="*/ 263243 h 306638"/>
                <a:gd name="connsiteX69" fmla="*/ 67314 w 191858"/>
                <a:gd name="connsiteY69" fmla="*/ 263241 h 306638"/>
                <a:gd name="connsiteX70" fmla="*/ 77157 w 191858"/>
                <a:gd name="connsiteY70" fmla="*/ 267683 h 306638"/>
                <a:gd name="connsiteX71" fmla="*/ 77154 w 191858"/>
                <a:gd name="connsiteY71" fmla="*/ 267680 h 306638"/>
                <a:gd name="connsiteX72" fmla="*/ 84314 w 191858"/>
                <a:gd name="connsiteY72" fmla="*/ 269245 h 306638"/>
                <a:gd name="connsiteX73" fmla="*/ 89017 w 191858"/>
                <a:gd name="connsiteY73" fmla="*/ 269947 h 306638"/>
                <a:gd name="connsiteX74" fmla="*/ 89017 w 191858"/>
                <a:gd name="connsiteY74" fmla="*/ 269945 h 306638"/>
                <a:gd name="connsiteX75" fmla="*/ 91067 w 191858"/>
                <a:gd name="connsiteY75" fmla="*/ 270254 h 306638"/>
                <a:gd name="connsiteX76" fmla="*/ 91069 w 191858"/>
                <a:gd name="connsiteY76" fmla="*/ 270254 h 306638"/>
                <a:gd name="connsiteX77" fmla="*/ 91246 w 191858"/>
                <a:gd name="connsiteY77" fmla="*/ 270280 h 306638"/>
                <a:gd name="connsiteX78" fmla="*/ 91266 w 191858"/>
                <a:gd name="connsiteY78" fmla="*/ 270282 h 306638"/>
                <a:gd name="connsiteX79" fmla="*/ 94608 w 191858"/>
                <a:gd name="connsiteY79" fmla="*/ 270487 h 306638"/>
                <a:gd name="connsiteX80" fmla="*/ 87014 w 191858"/>
                <a:gd name="connsiteY80" fmla="*/ 306638 h 306638"/>
                <a:gd name="connsiteX81" fmla="*/ 86340 w 191858"/>
                <a:gd name="connsiteY81" fmla="*/ 306373 h 306638"/>
                <a:gd name="connsiteX82" fmla="*/ 86340 w 191858"/>
                <a:gd name="connsiteY82" fmla="*/ 306371 h 306638"/>
                <a:gd name="connsiteX83" fmla="*/ 85682 w 191858"/>
                <a:gd name="connsiteY83" fmla="*/ 304613 h 306638"/>
                <a:gd name="connsiteX84" fmla="*/ 85528 w 191858"/>
                <a:gd name="connsiteY84" fmla="*/ 303815 h 306638"/>
                <a:gd name="connsiteX85" fmla="*/ 85510 w 191858"/>
                <a:gd name="connsiteY85" fmla="*/ 303815 h 306638"/>
                <a:gd name="connsiteX86" fmla="*/ 85165 w 191858"/>
                <a:gd name="connsiteY86" fmla="*/ 303555 h 306638"/>
                <a:gd name="connsiteX87" fmla="*/ 82935 w 191858"/>
                <a:gd name="connsiteY87" fmla="*/ 297874 h 306638"/>
                <a:gd name="connsiteX88" fmla="*/ 82931 w 191858"/>
                <a:gd name="connsiteY88" fmla="*/ 297857 h 306638"/>
                <a:gd name="connsiteX89" fmla="*/ 80932 w 191858"/>
                <a:gd name="connsiteY89" fmla="*/ 292155 h 306638"/>
                <a:gd name="connsiteX90" fmla="*/ 80915 w 191858"/>
                <a:gd name="connsiteY90" fmla="*/ 292153 h 306638"/>
                <a:gd name="connsiteX91" fmla="*/ 80866 w 191858"/>
                <a:gd name="connsiteY91" fmla="*/ 292111 h 306638"/>
                <a:gd name="connsiteX92" fmla="*/ 80865 w 191858"/>
                <a:gd name="connsiteY92" fmla="*/ 292111 h 306638"/>
                <a:gd name="connsiteX93" fmla="*/ 79459 w 191858"/>
                <a:gd name="connsiteY93" fmla="*/ 288842 h 306638"/>
                <a:gd name="connsiteX94" fmla="*/ 79456 w 191858"/>
                <a:gd name="connsiteY94" fmla="*/ 288835 h 306638"/>
                <a:gd name="connsiteX95" fmla="*/ 78344 w 191858"/>
                <a:gd name="connsiteY95" fmla="*/ 286693 h 306638"/>
                <a:gd name="connsiteX96" fmla="*/ 75892 w 191858"/>
                <a:gd name="connsiteY96" fmla="*/ 288621 h 306638"/>
                <a:gd name="connsiteX97" fmla="*/ 75889 w 191858"/>
                <a:gd name="connsiteY97" fmla="*/ 288623 h 306638"/>
                <a:gd name="connsiteX98" fmla="*/ 62903 w 191858"/>
                <a:gd name="connsiteY98" fmla="*/ 300308 h 306638"/>
                <a:gd name="connsiteX99" fmla="*/ 62903 w 191858"/>
                <a:gd name="connsiteY99" fmla="*/ 300308 h 306638"/>
                <a:gd name="connsiteX100" fmla="*/ 62533 w 191858"/>
                <a:gd name="connsiteY100" fmla="*/ 300408 h 306638"/>
                <a:gd name="connsiteX101" fmla="*/ 61867 w 191858"/>
                <a:gd name="connsiteY101" fmla="*/ 299832 h 306638"/>
                <a:gd name="connsiteX102" fmla="*/ 61873 w 191858"/>
                <a:gd name="connsiteY102" fmla="*/ 299832 h 306638"/>
                <a:gd name="connsiteX103" fmla="*/ 61129 w 191858"/>
                <a:gd name="connsiteY103" fmla="*/ 291002 h 306638"/>
                <a:gd name="connsiteX104" fmla="*/ 61129 w 191858"/>
                <a:gd name="connsiteY104" fmla="*/ 291002 h 306638"/>
                <a:gd name="connsiteX105" fmla="*/ 59875 w 191858"/>
                <a:gd name="connsiteY105" fmla="*/ 280572 h 306638"/>
                <a:gd name="connsiteX106" fmla="*/ 59853 w 191858"/>
                <a:gd name="connsiteY106" fmla="*/ 280528 h 306638"/>
                <a:gd name="connsiteX107" fmla="*/ 59359 w 191858"/>
                <a:gd name="connsiteY107" fmla="*/ 279319 h 306638"/>
                <a:gd name="connsiteX108" fmla="*/ 54792 w 191858"/>
                <a:gd name="connsiteY108" fmla="*/ 281819 h 306638"/>
                <a:gd name="connsiteX109" fmla="*/ 54789 w 191858"/>
                <a:gd name="connsiteY109" fmla="*/ 281821 h 306638"/>
                <a:gd name="connsiteX110" fmla="*/ 54775 w 191858"/>
                <a:gd name="connsiteY110" fmla="*/ 281828 h 306638"/>
                <a:gd name="connsiteX111" fmla="*/ 41377 w 191858"/>
                <a:gd name="connsiteY111" fmla="*/ 288602 h 306638"/>
                <a:gd name="connsiteX112" fmla="*/ 41377 w 191858"/>
                <a:gd name="connsiteY112" fmla="*/ 288602 h 306638"/>
                <a:gd name="connsiteX113" fmla="*/ 41333 w 191858"/>
                <a:gd name="connsiteY113" fmla="*/ 288611 h 306638"/>
                <a:gd name="connsiteX114" fmla="*/ 41323 w 191858"/>
                <a:gd name="connsiteY114" fmla="*/ 288611 h 306638"/>
                <a:gd name="connsiteX115" fmla="*/ 41179 w 191858"/>
                <a:gd name="connsiteY115" fmla="*/ 288628 h 306638"/>
                <a:gd name="connsiteX116" fmla="*/ 41161 w 191858"/>
                <a:gd name="connsiteY116" fmla="*/ 288625 h 306638"/>
                <a:gd name="connsiteX117" fmla="*/ 40790 w 191858"/>
                <a:gd name="connsiteY117" fmla="*/ 288509 h 306638"/>
                <a:gd name="connsiteX118" fmla="*/ 40499 w 191858"/>
                <a:gd name="connsiteY118" fmla="*/ 288002 h 306638"/>
                <a:gd name="connsiteX119" fmla="*/ 40499 w 191858"/>
                <a:gd name="connsiteY119" fmla="*/ 288002 h 306638"/>
                <a:gd name="connsiteX120" fmla="*/ 41368 w 191858"/>
                <a:gd name="connsiteY120" fmla="*/ 279440 h 306638"/>
                <a:gd name="connsiteX121" fmla="*/ 41368 w 191858"/>
                <a:gd name="connsiteY121" fmla="*/ 279440 h 306638"/>
                <a:gd name="connsiteX122" fmla="*/ 42129 w 191858"/>
                <a:gd name="connsiteY122" fmla="*/ 274315 h 306638"/>
                <a:gd name="connsiteX123" fmla="*/ 42509 w 191858"/>
                <a:gd name="connsiteY123" fmla="*/ 271761 h 306638"/>
                <a:gd name="connsiteX124" fmla="*/ 42509 w 191858"/>
                <a:gd name="connsiteY124" fmla="*/ 271761 h 306638"/>
                <a:gd name="connsiteX125" fmla="*/ 42605 w 191858"/>
                <a:gd name="connsiteY125" fmla="*/ 271089 h 306638"/>
                <a:gd name="connsiteX126" fmla="*/ 37114 w 191858"/>
                <a:gd name="connsiteY126" fmla="*/ 272485 h 306638"/>
                <a:gd name="connsiteX127" fmla="*/ 37114 w 191858"/>
                <a:gd name="connsiteY127" fmla="*/ 272482 h 306638"/>
                <a:gd name="connsiteX128" fmla="*/ 37028 w 191858"/>
                <a:gd name="connsiteY128" fmla="*/ 272545 h 306638"/>
                <a:gd name="connsiteX129" fmla="*/ 37023 w 191858"/>
                <a:gd name="connsiteY129" fmla="*/ 272545 h 306638"/>
                <a:gd name="connsiteX130" fmla="*/ 26375 w 191858"/>
                <a:gd name="connsiteY130" fmla="*/ 275456 h 306638"/>
                <a:gd name="connsiteX131" fmla="*/ 26358 w 191858"/>
                <a:gd name="connsiteY131" fmla="*/ 275456 h 306638"/>
                <a:gd name="connsiteX132" fmla="*/ 26326 w 191858"/>
                <a:gd name="connsiteY132" fmla="*/ 275461 h 306638"/>
                <a:gd name="connsiteX133" fmla="*/ 26308 w 191858"/>
                <a:gd name="connsiteY133" fmla="*/ 275461 h 306638"/>
                <a:gd name="connsiteX134" fmla="*/ 26215 w 191858"/>
                <a:gd name="connsiteY134" fmla="*/ 275456 h 306638"/>
                <a:gd name="connsiteX135" fmla="*/ 25555 w 191858"/>
                <a:gd name="connsiteY135" fmla="*/ 274782 h 306638"/>
                <a:gd name="connsiteX136" fmla="*/ 25577 w 191858"/>
                <a:gd name="connsiteY136" fmla="*/ 273745 h 306638"/>
                <a:gd name="connsiteX137" fmla="*/ 27176 w 191858"/>
                <a:gd name="connsiteY137" fmla="*/ 269275 h 306638"/>
                <a:gd name="connsiteX138" fmla="*/ 27174 w 191858"/>
                <a:gd name="connsiteY138" fmla="*/ 269275 h 306638"/>
                <a:gd name="connsiteX139" fmla="*/ 29465 w 191858"/>
                <a:gd name="connsiteY139" fmla="*/ 263859 h 306638"/>
                <a:gd name="connsiteX140" fmla="*/ 31612 w 191858"/>
                <a:gd name="connsiteY140" fmla="*/ 258869 h 306638"/>
                <a:gd name="connsiteX141" fmla="*/ 31665 w 191858"/>
                <a:gd name="connsiteY141" fmla="*/ 258799 h 306638"/>
                <a:gd name="connsiteX142" fmla="*/ 31665 w 191858"/>
                <a:gd name="connsiteY142" fmla="*/ 258799 h 306638"/>
                <a:gd name="connsiteX143" fmla="*/ 34260 w 191858"/>
                <a:gd name="connsiteY143" fmla="*/ 251425 h 306638"/>
                <a:gd name="connsiteX144" fmla="*/ 34242 w 191858"/>
                <a:gd name="connsiteY144" fmla="*/ 251425 h 306638"/>
                <a:gd name="connsiteX145" fmla="*/ 28534 w 191858"/>
                <a:gd name="connsiteY145" fmla="*/ 251195 h 306638"/>
                <a:gd name="connsiteX146" fmla="*/ 15667 w 191858"/>
                <a:gd name="connsiteY146" fmla="*/ 250781 h 306638"/>
                <a:gd name="connsiteX147" fmla="*/ 15656 w 191858"/>
                <a:gd name="connsiteY147" fmla="*/ 250781 h 306638"/>
                <a:gd name="connsiteX148" fmla="*/ 9416 w 191858"/>
                <a:gd name="connsiteY148" fmla="*/ 250300 h 306638"/>
                <a:gd name="connsiteX149" fmla="*/ 8876 w 191858"/>
                <a:gd name="connsiteY149" fmla="*/ 249909 h 306638"/>
                <a:gd name="connsiteX150" fmla="*/ 8980 w 191858"/>
                <a:gd name="connsiteY150" fmla="*/ 249251 h 306638"/>
                <a:gd name="connsiteX151" fmla="*/ 14246 w 191858"/>
                <a:gd name="connsiteY151" fmla="*/ 243077 h 306638"/>
                <a:gd name="connsiteX152" fmla="*/ 14252 w 191858"/>
                <a:gd name="connsiteY152" fmla="*/ 243070 h 306638"/>
                <a:gd name="connsiteX153" fmla="*/ 19433 w 191858"/>
                <a:gd name="connsiteY153" fmla="*/ 236087 h 306638"/>
                <a:gd name="connsiteX154" fmla="*/ 19425 w 191858"/>
                <a:gd name="connsiteY154" fmla="*/ 236084 h 306638"/>
                <a:gd name="connsiteX155" fmla="*/ 15764 w 191858"/>
                <a:gd name="connsiteY155" fmla="*/ 234680 h 306638"/>
                <a:gd name="connsiteX156" fmla="*/ 15764 w 191858"/>
                <a:gd name="connsiteY156" fmla="*/ 234680 h 306638"/>
                <a:gd name="connsiteX157" fmla="*/ 3614 w 191858"/>
                <a:gd name="connsiteY157" fmla="*/ 231336 h 306638"/>
                <a:gd name="connsiteX158" fmla="*/ 3614 w 191858"/>
                <a:gd name="connsiteY158" fmla="*/ 231336 h 306638"/>
                <a:gd name="connsiteX159" fmla="*/ 3373 w 191858"/>
                <a:gd name="connsiteY159" fmla="*/ 230938 h 306638"/>
                <a:gd name="connsiteX160" fmla="*/ 3359 w 191858"/>
                <a:gd name="connsiteY160" fmla="*/ 230892 h 306638"/>
                <a:gd name="connsiteX161" fmla="*/ 3443 w 191858"/>
                <a:gd name="connsiteY161" fmla="*/ 230313 h 306638"/>
                <a:gd name="connsiteX162" fmla="*/ 3443 w 191858"/>
                <a:gd name="connsiteY162" fmla="*/ 230310 h 306638"/>
                <a:gd name="connsiteX163" fmla="*/ 11483 w 191858"/>
                <a:gd name="connsiteY163" fmla="*/ 223629 h 306638"/>
                <a:gd name="connsiteX164" fmla="*/ 11492 w 191858"/>
                <a:gd name="connsiteY164" fmla="*/ 223627 h 306638"/>
                <a:gd name="connsiteX165" fmla="*/ 19615 w 191858"/>
                <a:gd name="connsiteY165" fmla="*/ 217139 h 306638"/>
                <a:gd name="connsiteX166" fmla="*/ 19597 w 191858"/>
                <a:gd name="connsiteY166" fmla="*/ 217137 h 306638"/>
                <a:gd name="connsiteX167" fmla="*/ 17914 w 191858"/>
                <a:gd name="connsiteY167" fmla="*/ 216121 h 306638"/>
                <a:gd name="connsiteX168" fmla="*/ 17900 w 191858"/>
                <a:gd name="connsiteY168" fmla="*/ 216114 h 306638"/>
                <a:gd name="connsiteX169" fmla="*/ 12367 w 191858"/>
                <a:gd name="connsiteY169" fmla="*/ 213172 h 306638"/>
                <a:gd name="connsiteX170" fmla="*/ 12366 w 191858"/>
                <a:gd name="connsiteY170" fmla="*/ 213170 h 306638"/>
                <a:gd name="connsiteX171" fmla="*/ 10739 w 191858"/>
                <a:gd name="connsiteY171" fmla="*/ 212293 h 306638"/>
                <a:gd name="connsiteX172" fmla="*/ 10739 w 191858"/>
                <a:gd name="connsiteY172" fmla="*/ 212293 h 306638"/>
                <a:gd name="connsiteX173" fmla="*/ 10690 w 191858"/>
                <a:gd name="connsiteY173" fmla="*/ 212265 h 306638"/>
                <a:gd name="connsiteX174" fmla="*/ 10689 w 191858"/>
                <a:gd name="connsiteY174" fmla="*/ 212265 h 306638"/>
                <a:gd name="connsiteX175" fmla="*/ 3148 w 191858"/>
                <a:gd name="connsiteY175" fmla="*/ 208228 h 306638"/>
                <a:gd name="connsiteX176" fmla="*/ 3127 w 191858"/>
                <a:gd name="connsiteY176" fmla="*/ 208216 h 306638"/>
                <a:gd name="connsiteX177" fmla="*/ 353 w 191858"/>
                <a:gd name="connsiteY177" fmla="*/ 206830 h 306638"/>
                <a:gd name="connsiteX178" fmla="*/ 0 w 191858"/>
                <a:gd name="connsiteY178" fmla="*/ 206240 h 306638"/>
                <a:gd name="connsiteX179" fmla="*/ 390 w 191858"/>
                <a:gd name="connsiteY179" fmla="*/ 205675 h 306638"/>
                <a:gd name="connsiteX180" fmla="*/ 3857 w 191858"/>
                <a:gd name="connsiteY180" fmla="*/ 204214 h 306638"/>
                <a:gd name="connsiteX181" fmla="*/ 3853 w 191858"/>
                <a:gd name="connsiteY181" fmla="*/ 204217 h 306638"/>
                <a:gd name="connsiteX182" fmla="*/ 3948 w 191858"/>
                <a:gd name="connsiteY182" fmla="*/ 204177 h 306638"/>
                <a:gd name="connsiteX183" fmla="*/ 3948 w 191858"/>
                <a:gd name="connsiteY183" fmla="*/ 204175 h 306638"/>
                <a:gd name="connsiteX184" fmla="*/ 6004 w 191858"/>
                <a:gd name="connsiteY184" fmla="*/ 203296 h 306638"/>
                <a:gd name="connsiteX185" fmla="*/ 8682 w 191858"/>
                <a:gd name="connsiteY185" fmla="*/ 202149 h 306638"/>
                <a:gd name="connsiteX186" fmla="*/ 11129 w 191858"/>
                <a:gd name="connsiteY186" fmla="*/ 201094 h 306638"/>
                <a:gd name="connsiteX187" fmla="*/ 11129 w 191858"/>
                <a:gd name="connsiteY187" fmla="*/ 201094 h 306638"/>
                <a:gd name="connsiteX188" fmla="*/ 17213 w 191858"/>
                <a:gd name="connsiteY188" fmla="*/ 198643 h 306638"/>
                <a:gd name="connsiteX189" fmla="*/ 17212 w 191858"/>
                <a:gd name="connsiteY189" fmla="*/ 198643 h 306638"/>
                <a:gd name="connsiteX190" fmla="*/ 19950 w 191858"/>
                <a:gd name="connsiteY190" fmla="*/ 196561 h 306638"/>
                <a:gd name="connsiteX191" fmla="*/ 16489 w 191858"/>
                <a:gd name="connsiteY191" fmla="*/ 192643 h 306638"/>
                <a:gd name="connsiteX192" fmla="*/ 6367 w 191858"/>
                <a:gd name="connsiteY192" fmla="*/ 182185 h 306638"/>
                <a:gd name="connsiteX193" fmla="*/ 6463 w 191858"/>
                <a:gd name="connsiteY193" fmla="*/ 181565 h 306638"/>
                <a:gd name="connsiteX194" fmla="*/ 6464 w 191858"/>
                <a:gd name="connsiteY194" fmla="*/ 181562 h 306638"/>
                <a:gd name="connsiteX195" fmla="*/ 6724 w 191858"/>
                <a:gd name="connsiteY195" fmla="*/ 181162 h 306638"/>
                <a:gd name="connsiteX196" fmla="*/ 6730 w 191858"/>
                <a:gd name="connsiteY196" fmla="*/ 181155 h 306638"/>
                <a:gd name="connsiteX197" fmla="*/ 6862 w 191858"/>
                <a:gd name="connsiteY197" fmla="*/ 181027 h 306638"/>
                <a:gd name="connsiteX198" fmla="*/ 13255 w 191858"/>
                <a:gd name="connsiteY198" fmla="*/ 179618 h 306638"/>
                <a:gd name="connsiteX199" fmla="*/ 13265 w 191858"/>
                <a:gd name="connsiteY199" fmla="*/ 179618 h 306638"/>
                <a:gd name="connsiteX200" fmla="*/ 13277 w 191858"/>
                <a:gd name="connsiteY200" fmla="*/ 179613 h 306638"/>
                <a:gd name="connsiteX201" fmla="*/ 13276 w 191858"/>
                <a:gd name="connsiteY201" fmla="*/ 179613 h 306638"/>
                <a:gd name="connsiteX202" fmla="*/ 22527 w 191858"/>
                <a:gd name="connsiteY202" fmla="*/ 178139 h 306638"/>
                <a:gd name="connsiteX203" fmla="*/ 22510 w 191858"/>
                <a:gd name="connsiteY203" fmla="*/ 178139 h 306638"/>
                <a:gd name="connsiteX204" fmla="*/ 19864 w 191858"/>
                <a:gd name="connsiteY204" fmla="*/ 173753 h 306638"/>
                <a:gd name="connsiteX205" fmla="*/ 17016 w 191858"/>
                <a:gd name="connsiteY205" fmla="*/ 169289 h 306638"/>
                <a:gd name="connsiteX206" fmla="*/ 17016 w 191858"/>
                <a:gd name="connsiteY206" fmla="*/ 169286 h 306638"/>
                <a:gd name="connsiteX207" fmla="*/ 16971 w 191858"/>
                <a:gd name="connsiteY207" fmla="*/ 169030 h 306638"/>
                <a:gd name="connsiteX208" fmla="*/ 16953 w 191858"/>
                <a:gd name="connsiteY208" fmla="*/ 169028 h 306638"/>
                <a:gd name="connsiteX209" fmla="*/ 15371 w 191858"/>
                <a:gd name="connsiteY209" fmla="*/ 166635 h 306638"/>
                <a:gd name="connsiteX210" fmla="*/ 13556 w 191858"/>
                <a:gd name="connsiteY210" fmla="*/ 163903 h 306638"/>
                <a:gd name="connsiteX211" fmla="*/ 13556 w 191858"/>
                <a:gd name="connsiteY211" fmla="*/ 163903 h 306638"/>
                <a:gd name="connsiteX212" fmla="*/ 13502 w 191858"/>
                <a:gd name="connsiteY212" fmla="*/ 163612 h 306638"/>
                <a:gd name="connsiteX213" fmla="*/ 14055 w 191858"/>
                <a:gd name="connsiteY213" fmla="*/ 162919 h 306638"/>
                <a:gd name="connsiteX214" fmla="*/ 14056 w 191858"/>
                <a:gd name="connsiteY214" fmla="*/ 162919 h 306638"/>
                <a:gd name="connsiteX215" fmla="*/ 16673 w 191858"/>
                <a:gd name="connsiteY215" fmla="*/ 162752 h 306638"/>
                <a:gd name="connsiteX216" fmla="*/ 34767 w 191858"/>
                <a:gd name="connsiteY216" fmla="*/ 164012 h 306638"/>
                <a:gd name="connsiteX217" fmla="*/ 34767 w 191858"/>
                <a:gd name="connsiteY217" fmla="*/ 164012 h 306638"/>
                <a:gd name="connsiteX218" fmla="*/ 35000 w 191858"/>
                <a:gd name="connsiteY218" fmla="*/ 164149 h 306638"/>
                <a:gd name="connsiteX219" fmla="*/ 35045 w 191858"/>
                <a:gd name="connsiteY219" fmla="*/ 164191 h 306638"/>
                <a:gd name="connsiteX220" fmla="*/ 37229 w 191858"/>
                <a:gd name="connsiteY220" fmla="*/ 164628 h 306638"/>
                <a:gd name="connsiteX221" fmla="*/ 38367 w 191858"/>
                <a:gd name="connsiteY221" fmla="*/ 164545 h 306638"/>
                <a:gd name="connsiteX222" fmla="*/ 38349 w 191858"/>
                <a:gd name="connsiteY222" fmla="*/ 164542 h 306638"/>
                <a:gd name="connsiteX223" fmla="*/ 38369 w 191858"/>
                <a:gd name="connsiteY223" fmla="*/ 164310 h 306638"/>
                <a:gd name="connsiteX224" fmla="*/ 38369 w 191858"/>
                <a:gd name="connsiteY224" fmla="*/ 164307 h 306638"/>
                <a:gd name="connsiteX225" fmla="*/ 38126 w 191858"/>
                <a:gd name="connsiteY225" fmla="*/ 162461 h 306638"/>
                <a:gd name="connsiteX226" fmla="*/ 38125 w 191858"/>
                <a:gd name="connsiteY226" fmla="*/ 162459 h 306638"/>
                <a:gd name="connsiteX227" fmla="*/ 35058 w 191858"/>
                <a:gd name="connsiteY227" fmla="*/ 150641 h 306638"/>
                <a:gd name="connsiteX228" fmla="*/ 35052 w 191858"/>
                <a:gd name="connsiteY228" fmla="*/ 150632 h 306638"/>
                <a:gd name="connsiteX229" fmla="*/ 32396 w 191858"/>
                <a:gd name="connsiteY229" fmla="*/ 140662 h 306638"/>
                <a:gd name="connsiteX230" fmla="*/ 32396 w 191858"/>
                <a:gd name="connsiteY230" fmla="*/ 140662 h 306638"/>
                <a:gd name="connsiteX231" fmla="*/ 32396 w 191858"/>
                <a:gd name="connsiteY231" fmla="*/ 140660 h 306638"/>
                <a:gd name="connsiteX232" fmla="*/ 32677 w 191858"/>
                <a:gd name="connsiteY232" fmla="*/ 140072 h 306638"/>
                <a:gd name="connsiteX233" fmla="*/ 32676 w 191858"/>
                <a:gd name="connsiteY233" fmla="*/ 140069 h 306638"/>
                <a:gd name="connsiteX234" fmla="*/ 33113 w 191858"/>
                <a:gd name="connsiteY234" fmla="*/ 139925 h 306638"/>
                <a:gd name="connsiteX235" fmla="*/ 33134 w 191858"/>
                <a:gd name="connsiteY235" fmla="*/ 139925 h 306638"/>
                <a:gd name="connsiteX236" fmla="*/ 33193 w 191858"/>
                <a:gd name="connsiteY236" fmla="*/ 139925 h 306638"/>
                <a:gd name="connsiteX237" fmla="*/ 33192 w 191858"/>
                <a:gd name="connsiteY237" fmla="*/ 139925 h 306638"/>
                <a:gd name="connsiteX238" fmla="*/ 42190 w 191858"/>
                <a:gd name="connsiteY238" fmla="*/ 143132 h 306638"/>
                <a:gd name="connsiteX239" fmla="*/ 42190 w 191858"/>
                <a:gd name="connsiteY239" fmla="*/ 143132 h 306638"/>
                <a:gd name="connsiteX240" fmla="*/ 42337 w 191858"/>
                <a:gd name="connsiteY240" fmla="*/ 143267 h 306638"/>
                <a:gd name="connsiteX241" fmla="*/ 42335 w 191858"/>
                <a:gd name="connsiteY241" fmla="*/ 143265 h 306638"/>
                <a:gd name="connsiteX242" fmla="*/ 48754 w 191858"/>
                <a:gd name="connsiteY242" fmla="*/ 145574 h 306638"/>
                <a:gd name="connsiteX243" fmla="*/ 48753 w 191858"/>
                <a:gd name="connsiteY243" fmla="*/ 145571 h 306638"/>
                <a:gd name="connsiteX244" fmla="*/ 49502 w 191858"/>
                <a:gd name="connsiteY244" fmla="*/ 145769 h 306638"/>
                <a:gd name="connsiteX245" fmla="*/ 49062 w 191858"/>
                <a:gd name="connsiteY245" fmla="*/ 137974 h 306638"/>
                <a:gd name="connsiteX246" fmla="*/ 49062 w 191858"/>
                <a:gd name="connsiteY246" fmla="*/ 137979 h 306638"/>
                <a:gd name="connsiteX247" fmla="*/ 49061 w 191858"/>
                <a:gd name="connsiteY247" fmla="*/ 137960 h 306638"/>
                <a:gd name="connsiteX248" fmla="*/ 49083 w 191858"/>
                <a:gd name="connsiteY248" fmla="*/ 129117 h 306638"/>
                <a:gd name="connsiteX249" fmla="*/ 49082 w 191858"/>
                <a:gd name="connsiteY249" fmla="*/ 129114 h 306638"/>
                <a:gd name="connsiteX250" fmla="*/ 49735 w 191858"/>
                <a:gd name="connsiteY250" fmla="*/ 128565 h 306638"/>
                <a:gd name="connsiteX251" fmla="*/ 49762 w 191858"/>
                <a:gd name="connsiteY251" fmla="*/ 128565 h 306638"/>
                <a:gd name="connsiteX252" fmla="*/ 49764 w 191858"/>
                <a:gd name="connsiteY252" fmla="*/ 128563 h 306638"/>
                <a:gd name="connsiteX253" fmla="*/ 50002 w 191858"/>
                <a:gd name="connsiteY253" fmla="*/ 128598 h 306638"/>
                <a:gd name="connsiteX254" fmla="*/ 50002 w 191858"/>
                <a:gd name="connsiteY254" fmla="*/ 128598 h 306638"/>
                <a:gd name="connsiteX255" fmla="*/ 53864 w 191858"/>
                <a:gd name="connsiteY255" fmla="*/ 130891 h 306638"/>
                <a:gd name="connsiteX256" fmla="*/ 53863 w 191858"/>
                <a:gd name="connsiteY256" fmla="*/ 130889 h 306638"/>
                <a:gd name="connsiteX257" fmla="*/ 54034 w 191858"/>
                <a:gd name="connsiteY257" fmla="*/ 131002 h 306638"/>
                <a:gd name="connsiteX258" fmla="*/ 54034 w 191858"/>
                <a:gd name="connsiteY258" fmla="*/ 131002 h 306638"/>
                <a:gd name="connsiteX259" fmla="*/ 54614 w 191858"/>
                <a:gd name="connsiteY259" fmla="*/ 131391 h 306638"/>
                <a:gd name="connsiteX260" fmla="*/ 54614 w 191858"/>
                <a:gd name="connsiteY260" fmla="*/ 131391 h 306638"/>
                <a:gd name="connsiteX261" fmla="*/ 55141 w 191858"/>
                <a:gd name="connsiteY261" fmla="*/ 131744 h 306638"/>
                <a:gd name="connsiteX262" fmla="*/ 60774 w 191858"/>
                <a:gd name="connsiteY262" fmla="*/ 135368 h 306638"/>
                <a:gd name="connsiteX263" fmla="*/ 60793 w 191858"/>
                <a:gd name="connsiteY263" fmla="*/ 135368 h 306638"/>
                <a:gd name="connsiteX264" fmla="*/ 61440 w 191858"/>
                <a:gd name="connsiteY264" fmla="*/ 68382 h 306638"/>
                <a:gd name="connsiteX265" fmla="*/ 61440 w 191858"/>
                <a:gd name="connsiteY265" fmla="*/ 68382 h 306638"/>
                <a:gd name="connsiteX266" fmla="*/ 61615 w 191858"/>
                <a:gd name="connsiteY266" fmla="*/ 635 h 306638"/>
                <a:gd name="connsiteX267" fmla="*/ 62038 w 191858"/>
                <a:gd name="connsiteY267" fmla="*/ 37 h 306638"/>
                <a:gd name="connsiteX268" fmla="*/ 62252 w 191858"/>
                <a:gd name="connsiteY268" fmla="*/ 0 h 306638"/>
                <a:gd name="connsiteX269" fmla="*/ 62744 w 191858"/>
                <a:gd name="connsiteY269" fmla="*/ 230 h 306638"/>
                <a:gd name="connsiteX270" fmla="*/ 67045 w 191858"/>
                <a:gd name="connsiteY270" fmla="*/ 5430 h 306638"/>
                <a:gd name="connsiteX271" fmla="*/ 67044 w 191858"/>
                <a:gd name="connsiteY271" fmla="*/ 5430 h 306638"/>
                <a:gd name="connsiteX272" fmla="*/ 73825 w 191858"/>
                <a:gd name="connsiteY272" fmla="*/ 13308 h 306638"/>
                <a:gd name="connsiteX273" fmla="*/ 73836 w 191858"/>
                <a:gd name="connsiteY273" fmla="*/ 13320 h 306638"/>
                <a:gd name="connsiteX274" fmla="*/ 75939 w 191858"/>
                <a:gd name="connsiteY274" fmla="*/ 15769 h 306638"/>
                <a:gd name="connsiteX275" fmla="*/ 75940 w 191858"/>
                <a:gd name="connsiteY275" fmla="*/ 15769 h 306638"/>
                <a:gd name="connsiteX276" fmla="*/ 81564 w 191858"/>
                <a:gd name="connsiteY276" fmla="*/ 22306 h 306638"/>
                <a:gd name="connsiteX277" fmla="*/ 82785 w 191858"/>
                <a:gd name="connsiteY277" fmla="*/ 23717 h 306638"/>
                <a:gd name="connsiteX278" fmla="*/ 82792 w 191858"/>
                <a:gd name="connsiteY278" fmla="*/ 23726 h 306638"/>
                <a:gd name="connsiteX279" fmla="*/ 92635 w 191858"/>
                <a:gd name="connsiteY279" fmla="*/ 35291 h 306638"/>
                <a:gd name="connsiteX280" fmla="*/ 96760 w 191858"/>
                <a:gd name="connsiteY280" fmla="*/ 39021 h 306638"/>
                <a:gd name="connsiteX281" fmla="*/ 96733 w 191858"/>
                <a:gd name="connsiteY281" fmla="*/ 39019 h 306638"/>
                <a:gd name="connsiteX282" fmla="*/ 96776 w 191858"/>
                <a:gd name="connsiteY282" fmla="*/ 39023 h 306638"/>
                <a:gd name="connsiteX283" fmla="*/ 96796 w 191858"/>
                <a:gd name="connsiteY283" fmla="*/ 39023 h 306638"/>
                <a:gd name="connsiteX284" fmla="*/ 98827 w 191858"/>
                <a:gd name="connsiteY284" fmla="*/ 36961 h 306638"/>
                <a:gd name="connsiteX285" fmla="*/ 101944 w 191858"/>
                <a:gd name="connsiteY285" fmla="*/ 33600 h 306638"/>
                <a:gd name="connsiteX286" fmla="*/ 101935 w 191858"/>
                <a:gd name="connsiteY286" fmla="*/ 33598 h 306638"/>
                <a:gd name="connsiteX287" fmla="*/ 102891 w 191858"/>
                <a:gd name="connsiteY287" fmla="*/ 32691 h 306638"/>
                <a:gd name="connsiteX288" fmla="*/ 102889 w 191858"/>
                <a:gd name="connsiteY288" fmla="*/ 32689 h 306638"/>
                <a:gd name="connsiteX289" fmla="*/ 102982 w 191858"/>
                <a:gd name="connsiteY289" fmla="*/ 32365 h 306638"/>
                <a:gd name="connsiteX290" fmla="*/ 102983 w 191858"/>
                <a:gd name="connsiteY290" fmla="*/ 32363 h 306638"/>
                <a:gd name="connsiteX291" fmla="*/ 126212 w 191858"/>
                <a:gd name="connsiteY291" fmla="*/ 5228 h 306638"/>
                <a:gd name="connsiteX292" fmla="*/ 126221 w 191858"/>
                <a:gd name="connsiteY292" fmla="*/ 5218 h 306638"/>
                <a:gd name="connsiteX293" fmla="*/ 127838 w 191858"/>
                <a:gd name="connsiteY293" fmla="*/ 3072 h 306638"/>
                <a:gd name="connsiteX294" fmla="*/ 127837 w 191858"/>
                <a:gd name="connsiteY294" fmla="*/ 3070 h 306638"/>
                <a:gd name="connsiteX295" fmla="*/ 127856 w 191858"/>
                <a:gd name="connsiteY295" fmla="*/ 2895 h 306638"/>
                <a:gd name="connsiteX296" fmla="*/ 127856 w 191858"/>
                <a:gd name="connsiteY296" fmla="*/ 2893 h 306638"/>
                <a:gd name="connsiteX297" fmla="*/ 129093 w 191858"/>
                <a:gd name="connsiteY297" fmla="*/ 1098 h 306638"/>
                <a:gd name="connsiteX298" fmla="*/ 129094 w 191858"/>
                <a:gd name="connsiteY298" fmla="*/ 1095 h 306638"/>
                <a:gd name="connsiteX299" fmla="*/ 129106 w 191858"/>
                <a:gd name="connsiteY299" fmla="*/ 1086 h 306638"/>
                <a:gd name="connsiteX300" fmla="*/ 129620 w 191858"/>
                <a:gd name="connsiteY300" fmla="*/ 888 h 306638"/>
                <a:gd name="connsiteX301" fmla="*/ 130340 w 191858"/>
                <a:gd name="connsiteY301" fmla="*/ 1374 h 306638"/>
                <a:gd name="connsiteX302" fmla="*/ 130340 w 191858"/>
                <a:gd name="connsiteY302" fmla="*/ 1374 h 306638"/>
                <a:gd name="connsiteX303" fmla="*/ 131361 w 191858"/>
                <a:gd name="connsiteY303" fmla="*/ 68556 h 306638"/>
                <a:gd name="connsiteX304" fmla="*/ 131361 w 191858"/>
                <a:gd name="connsiteY304" fmla="*/ 68556 h 306638"/>
                <a:gd name="connsiteX305" fmla="*/ 132288 w 191858"/>
                <a:gd name="connsiteY305" fmla="*/ 135617 h 306638"/>
                <a:gd name="connsiteX306" fmla="*/ 132306 w 191858"/>
                <a:gd name="connsiteY306" fmla="*/ 135615 h 306638"/>
                <a:gd name="connsiteX307" fmla="*/ 137654 w 191858"/>
                <a:gd name="connsiteY307" fmla="*/ 132183 h 306638"/>
                <a:gd name="connsiteX308" fmla="*/ 137663 w 191858"/>
                <a:gd name="connsiteY308" fmla="*/ 132178 h 306638"/>
                <a:gd name="connsiteX309" fmla="*/ 143579 w 191858"/>
                <a:gd name="connsiteY309" fmla="*/ 128541 h 306638"/>
                <a:gd name="connsiteX310" fmla="*/ 143581 w 191858"/>
                <a:gd name="connsiteY310" fmla="*/ 128541 h 306638"/>
                <a:gd name="connsiteX311" fmla="*/ 143788 w 191858"/>
                <a:gd name="connsiteY311" fmla="*/ 128518 h 306638"/>
                <a:gd name="connsiteX312" fmla="*/ 144534 w 191858"/>
                <a:gd name="connsiteY312" fmla="*/ 128985 h 306638"/>
                <a:gd name="connsiteX313" fmla="*/ 144946 w 191858"/>
                <a:gd name="connsiteY313" fmla="*/ 132294 h 306638"/>
                <a:gd name="connsiteX314" fmla="*/ 144080 w 191858"/>
                <a:gd name="connsiteY314" fmla="*/ 143315 h 306638"/>
                <a:gd name="connsiteX315" fmla="*/ 144078 w 191858"/>
                <a:gd name="connsiteY315" fmla="*/ 143324 h 306638"/>
                <a:gd name="connsiteX316" fmla="*/ 143939 w 191858"/>
                <a:gd name="connsiteY316" fmla="*/ 145798 h 306638"/>
                <a:gd name="connsiteX317" fmla="*/ 143958 w 191858"/>
                <a:gd name="connsiteY317" fmla="*/ 145798 h 306638"/>
                <a:gd name="connsiteX318" fmla="*/ 151393 w 191858"/>
                <a:gd name="connsiteY318" fmla="*/ 143198 h 306638"/>
                <a:gd name="connsiteX319" fmla="*/ 151393 w 191858"/>
                <a:gd name="connsiteY319" fmla="*/ 143196 h 306638"/>
                <a:gd name="connsiteX320" fmla="*/ 160882 w 191858"/>
                <a:gd name="connsiteY320" fmla="*/ 139861 h 306638"/>
                <a:gd name="connsiteX321" fmla="*/ 160885 w 191858"/>
                <a:gd name="connsiteY321" fmla="*/ 139859 h 306638"/>
                <a:gd name="connsiteX322" fmla="*/ 160907 w 191858"/>
                <a:gd name="connsiteY322" fmla="*/ 139861 h 306638"/>
                <a:gd name="connsiteX323" fmla="*/ 161390 w 191858"/>
                <a:gd name="connsiteY323" fmla="*/ 140024 h 306638"/>
                <a:gd name="connsiteX324" fmla="*/ 160990 w 191858"/>
                <a:gd name="connsiteY324" fmla="*/ 140522 h 306638"/>
                <a:gd name="connsiteX325" fmla="*/ 161444 w 191858"/>
                <a:gd name="connsiteY325" fmla="*/ 140071 h 306638"/>
                <a:gd name="connsiteX326" fmla="*/ 161658 w 191858"/>
                <a:gd name="connsiteY326" fmla="*/ 140687 h 306638"/>
                <a:gd name="connsiteX327" fmla="*/ 160799 w 191858"/>
                <a:gd name="connsiteY327" fmla="*/ 143094 h 306638"/>
                <a:gd name="connsiteX328" fmla="*/ 160784 w 191858"/>
                <a:gd name="connsiteY328" fmla="*/ 143122 h 306638"/>
                <a:gd name="connsiteX329" fmla="*/ 158631 w 191858"/>
                <a:gd name="connsiteY329" fmla="*/ 149412 h 306638"/>
                <a:gd name="connsiteX330" fmla="*/ 156397 w 191858"/>
                <a:gd name="connsiteY330" fmla="*/ 156900 h 306638"/>
                <a:gd name="connsiteX331" fmla="*/ 156397 w 191858"/>
                <a:gd name="connsiteY331" fmla="*/ 156897 h 306638"/>
                <a:gd name="connsiteX332" fmla="*/ 156073 w 191858"/>
                <a:gd name="connsiteY332" fmla="*/ 160651 h 306638"/>
                <a:gd name="connsiteX333" fmla="*/ 156073 w 191858"/>
                <a:gd name="connsiteY333" fmla="*/ 160648 h 306638"/>
                <a:gd name="connsiteX334" fmla="*/ 157533 w 191858"/>
                <a:gd name="connsiteY334" fmla="*/ 160825 h 306638"/>
                <a:gd name="connsiteX335" fmla="*/ 159831 w 191858"/>
                <a:gd name="connsiteY335" fmla="*/ 160688 h 306638"/>
                <a:gd name="connsiteX336" fmla="*/ 159830 w 191858"/>
                <a:gd name="connsiteY336" fmla="*/ 160688 h 306638"/>
                <a:gd name="connsiteX337" fmla="*/ 164583 w 191858"/>
                <a:gd name="connsiteY337" fmla="*/ 159832 h 306638"/>
                <a:gd name="connsiteX338" fmla="*/ 164580 w 191858"/>
                <a:gd name="connsiteY338" fmla="*/ 159830 h 306638"/>
                <a:gd name="connsiteX339" fmla="*/ 164582 w 191858"/>
                <a:gd name="connsiteY339" fmla="*/ 159830 h 306638"/>
                <a:gd name="connsiteX340" fmla="*/ 164675 w 191858"/>
                <a:gd name="connsiteY340" fmla="*/ 159772 h 306638"/>
                <a:gd name="connsiteX341" fmla="*/ 164675 w 191858"/>
                <a:gd name="connsiteY341" fmla="*/ 159769 h 306638"/>
                <a:gd name="connsiteX342" fmla="*/ 174613 w 191858"/>
                <a:gd name="connsiteY342" fmla="*/ 158644 h 306638"/>
                <a:gd name="connsiteX343" fmla="*/ 176478 w 191858"/>
                <a:gd name="connsiteY343" fmla="*/ 158807 h 306638"/>
                <a:gd name="connsiteX344" fmla="*/ 176478 w 191858"/>
                <a:gd name="connsiteY344" fmla="*/ 158804 h 306638"/>
                <a:gd name="connsiteX345" fmla="*/ 177030 w 191858"/>
                <a:gd name="connsiteY345" fmla="*/ 159511 h 306638"/>
                <a:gd name="connsiteX346" fmla="*/ 176991 w 191858"/>
                <a:gd name="connsiteY346" fmla="*/ 159762 h 306638"/>
                <a:gd name="connsiteX347" fmla="*/ 176991 w 191858"/>
                <a:gd name="connsiteY347" fmla="*/ 159762 h 306638"/>
                <a:gd name="connsiteX348" fmla="*/ 174507 w 191858"/>
                <a:gd name="connsiteY348" fmla="*/ 164083 h 306638"/>
                <a:gd name="connsiteX349" fmla="*/ 174501 w 191858"/>
                <a:gd name="connsiteY349" fmla="*/ 164092 h 306638"/>
                <a:gd name="connsiteX350" fmla="*/ 172200 w 191858"/>
                <a:gd name="connsiteY350" fmla="*/ 167927 h 306638"/>
                <a:gd name="connsiteX351" fmla="*/ 172180 w 191858"/>
                <a:gd name="connsiteY351" fmla="*/ 167925 h 306638"/>
                <a:gd name="connsiteX352" fmla="*/ 172143 w 191858"/>
                <a:gd name="connsiteY352" fmla="*/ 168148 h 306638"/>
                <a:gd name="connsiteX353" fmla="*/ 172143 w 191858"/>
                <a:gd name="connsiteY353" fmla="*/ 168146 h 306638"/>
                <a:gd name="connsiteX354" fmla="*/ 169310 w 191858"/>
                <a:gd name="connsiteY354" fmla="*/ 173101 h 306638"/>
                <a:gd name="connsiteX355" fmla="*/ 169306 w 191858"/>
                <a:gd name="connsiteY355" fmla="*/ 173108 h 306638"/>
                <a:gd name="connsiteX356" fmla="*/ 166667 w 191858"/>
                <a:gd name="connsiteY356" fmla="*/ 177650 h 306638"/>
                <a:gd name="connsiteX357" fmla="*/ 166648 w 191858"/>
                <a:gd name="connsiteY357" fmla="*/ 177650 h 306638"/>
                <a:gd name="connsiteX358" fmla="*/ 176820 w 191858"/>
                <a:gd name="connsiteY358" fmla="*/ 179194 h 306638"/>
                <a:gd name="connsiteX359" fmla="*/ 176823 w 191858"/>
                <a:gd name="connsiteY359" fmla="*/ 179196 h 306638"/>
                <a:gd name="connsiteX360" fmla="*/ 186170 w 191858"/>
                <a:gd name="connsiteY360" fmla="*/ 180908 h 306638"/>
                <a:gd name="connsiteX361" fmla="*/ 186187 w 191858"/>
                <a:gd name="connsiteY361" fmla="*/ 180917 h 306638"/>
                <a:gd name="connsiteX362" fmla="*/ 186190 w 191858"/>
                <a:gd name="connsiteY362" fmla="*/ 180917 h 306638"/>
                <a:gd name="connsiteX363" fmla="*/ 186189 w 191858"/>
                <a:gd name="connsiteY363" fmla="*/ 180915 h 306638"/>
                <a:gd name="connsiteX364" fmla="*/ 187095 w 191858"/>
                <a:gd name="connsiteY364" fmla="*/ 181559 h 306638"/>
                <a:gd name="connsiteX365" fmla="*/ 187328 w 191858"/>
                <a:gd name="connsiteY365" fmla="*/ 182412 h 306638"/>
                <a:gd name="connsiteX366" fmla="*/ 187328 w 191858"/>
                <a:gd name="connsiteY366" fmla="*/ 182410 h 306638"/>
                <a:gd name="connsiteX367" fmla="*/ 187162 w 191858"/>
                <a:gd name="connsiteY367" fmla="*/ 182931 h 306638"/>
                <a:gd name="connsiteX368" fmla="*/ 181622 w 191858"/>
                <a:gd name="connsiteY368" fmla="*/ 188547 h 306638"/>
                <a:gd name="connsiteX369" fmla="*/ 181622 w 191858"/>
                <a:gd name="connsiteY369" fmla="*/ 188547 h 306638"/>
                <a:gd name="connsiteX370" fmla="*/ 175973 w 191858"/>
                <a:gd name="connsiteY370" fmla="*/ 194383 h 306638"/>
                <a:gd name="connsiteX371" fmla="*/ 175954 w 191858"/>
                <a:gd name="connsiteY371" fmla="*/ 194381 h 306638"/>
                <a:gd name="connsiteX372" fmla="*/ 178508 w 191858"/>
                <a:gd name="connsiteY372" fmla="*/ 195504 h 306638"/>
                <a:gd name="connsiteX373" fmla="*/ 178506 w 191858"/>
                <a:gd name="connsiteY373" fmla="*/ 195502 h 306638"/>
                <a:gd name="connsiteX374" fmla="*/ 182536 w 191858"/>
                <a:gd name="connsiteY374" fmla="*/ 197058 h 306638"/>
                <a:gd name="connsiteX375" fmla="*/ 182536 w 191858"/>
                <a:gd name="connsiteY375" fmla="*/ 197055 h 306638"/>
                <a:gd name="connsiteX376" fmla="*/ 187470 w 191858"/>
                <a:gd name="connsiteY376" fmla="*/ 198902 h 306638"/>
                <a:gd name="connsiteX377" fmla="*/ 187470 w 191858"/>
                <a:gd name="connsiteY377" fmla="*/ 198902 h 306638"/>
                <a:gd name="connsiteX378" fmla="*/ 191721 w 191858"/>
                <a:gd name="connsiteY378" fmla="*/ 200958 h 306638"/>
                <a:gd name="connsiteX379" fmla="*/ 191821 w 191858"/>
                <a:gd name="connsiteY379" fmla="*/ 201767 h 306638"/>
                <a:gd name="connsiteX380" fmla="*/ 191780 w 191858"/>
                <a:gd name="connsiteY380" fmla="*/ 201888 h 306638"/>
                <a:gd name="connsiteX381" fmla="*/ 191780 w 191858"/>
                <a:gd name="connsiteY381" fmla="*/ 201885 h 306638"/>
                <a:gd name="connsiteX382" fmla="*/ 190429 w 191858"/>
                <a:gd name="connsiteY382" fmla="*/ 203234 h 306638"/>
                <a:gd name="connsiteX383" fmla="*/ 190429 w 191858"/>
                <a:gd name="connsiteY383" fmla="*/ 203232 h 306638"/>
                <a:gd name="connsiteX384" fmla="*/ 190195 w 191858"/>
                <a:gd name="connsiteY384" fmla="*/ 203271 h 306638"/>
                <a:gd name="connsiteX385" fmla="*/ 190176 w 191858"/>
                <a:gd name="connsiteY385" fmla="*/ 203269 h 306638"/>
                <a:gd name="connsiteX386" fmla="*/ 186700 w 191858"/>
                <a:gd name="connsiteY386" fmla="*/ 205236 h 306638"/>
                <a:gd name="connsiteX387" fmla="*/ 186698 w 191858"/>
                <a:gd name="connsiteY387" fmla="*/ 205234 h 306638"/>
                <a:gd name="connsiteX388" fmla="*/ 180728 w 191858"/>
                <a:gd name="connsiteY388" fmla="*/ 208823 h 306638"/>
                <a:gd name="connsiteX389" fmla="*/ 180728 w 191858"/>
                <a:gd name="connsiteY389" fmla="*/ 208823 h 306638"/>
                <a:gd name="connsiteX390" fmla="*/ 171582 w 191858"/>
                <a:gd name="connsiteY390" fmla="*/ 215093 h 306638"/>
                <a:gd name="connsiteX391" fmla="*/ 171563 w 191858"/>
                <a:gd name="connsiteY391" fmla="*/ 215090 h 306638"/>
                <a:gd name="connsiteX392" fmla="*/ 177101 w 191858"/>
                <a:gd name="connsiteY392" fmla="*/ 219778 h 306638"/>
                <a:gd name="connsiteX393" fmla="*/ 177101 w 191858"/>
                <a:gd name="connsiteY393" fmla="*/ 219776 h 306638"/>
                <a:gd name="connsiteX394" fmla="*/ 189694 w 191858"/>
                <a:gd name="connsiteY394" fmla="*/ 230630 h 306638"/>
                <a:gd name="connsiteX395" fmla="*/ 189127 w 191858"/>
                <a:gd name="connsiteY395" fmla="*/ 230879 h 306638"/>
                <a:gd name="connsiteX396" fmla="*/ 189107 w 191858"/>
                <a:gd name="connsiteY396" fmla="*/ 230874 h 306638"/>
                <a:gd name="connsiteX397" fmla="*/ 189110 w 191858"/>
                <a:gd name="connsiteY397" fmla="*/ 230886 h 306638"/>
                <a:gd name="connsiteX398" fmla="*/ 189110 w 191858"/>
                <a:gd name="connsiteY398" fmla="*/ 230884 h 306638"/>
                <a:gd name="connsiteX399" fmla="*/ 189694 w 191858"/>
                <a:gd name="connsiteY399" fmla="*/ 230630 h 306638"/>
                <a:gd name="connsiteX400" fmla="*/ 189677 w 191858"/>
                <a:gd name="connsiteY400" fmla="*/ 231377 h 306638"/>
                <a:gd name="connsiteX401" fmla="*/ 189567 w 191858"/>
                <a:gd name="connsiteY401" fmla="*/ 231514 h 306638"/>
                <a:gd name="connsiteX402" fmla="*/ 189567 w 191858"/>
                <a:gd name="connsiteY402" fmla="*/ 231514 h 306638"/>
                <a:gd name="connsiteX403" fmla="*/ 189380 w 191858"/>
                <a:gd name="connsiteY403" fmla="*/ 231658 h 306638"/>
                <a:gd name="connsiteX404" fmla="*/ 181212 w 191858"/>
                <a:gd name="connsiteY404" fmla="*/ 233773 h 306638"/>
                <a:gd name="connsiteX405" fmla="*/ 181212 w 191858"/>
                <a:gd name="connsiteY405" fmla="*/ 233771 h 306638"/>
                <a:gd name="connsiteX406" fmla="*/ 173912 w 191858"/>
                <a:gd name="connsiteY406" fmla="*/ 235661 h 306638"/>
                <a:gd name="connsiteX407" fmla="*/ 173894 w 191858"/>
                <a:gd name="connsiteY407" fmla="*/ 235659 h 306638"/>
                <a:gd name="connsiteX408" fmla="*/ 177457 w 191858"/>
                <a:gd name="connsiteY408" fmla="*/ 241042 h 306638"/>
                <a:gd name="connsiteX409" fmla="*/ 177471 w 191858"/>
                <a:gd name="connsiteY409" fmla="*/ 241059 h 306638"/>
                <a:gd name="connsiteX410" fmla="*/ 181766 w 191858"/>
                <a:gd name="connsiteY410" fmla="*/ 245972 h 306638"/>
                <a:gd name="connsiteX411" fmla="*/ 181769 w 191858"/>
                <a:gd name="connsiteY411" fmla="*/ 245977 h 306638"/>
                <a:gd name="connsiteX412" fmla="*/ 184544 w 191858"/>
                <a:gd name="connsiteY412" fmla="*/ 249164 h 306638"/>
                <a:gd name="connsiteX413" fmla="*/ 184650 w 191858"/>
                <a:gd name="connsiteY413" fmla="*/ 249829 h 306638"/>
                <a:gd name="connsiteX414" fmla="*/ 184099 w 191858"/>
                <a:gd name="connsiteY414" fmla="*/ 250217 h 306638"/>
                <a:gd name="connsiteX415" fmla="*/ 176685 w 191858"/>
                <a:gd name="connsiteY415" fmla="*/ 250637 h 306638"/>
                <a:gd name="connsiteX416" fmla="*/ 176688 w 191858"/>
                <a:gd name="connsiteY416" fmla="*/ 250637 h 306638"/>
                <a:gd name="connsiteX417" fmla="*/ 165550 w 191858"/>
                <a:gd name="connsiteY417" fmla="*/ 251130 h 306638"/>
                <a:gd name="connsiteX418" fmla="*/ 162732 w 191858"/>
                <a:gd name="connsiteY418" fmla="*/ 251253 h 306638"/>
                <a:gd name="connsiteX419" fmla="*/ 162711 w 191858"/>
                <a:gd name="connsiteY419" fmla="*/ 251251 h 306638"/>
                <a:gd name="connsiteX420" fmla="*/ 165296 w 191858"/>
                <a:gd name="connsiteY420" fmla="*/ 256944 h 306638"/>
                <a:gd name="connsiteX421" fmla="*/ 165297 w 191858"/>
                <a:gd name="connsiteY421" fmla="*/ 256951 h 306638"/>
                <a:gd name="connsiteX422" fmla="*/ 169738 w 191858"/>
                <a:gd name="connsiteY422" fmla="*/ 266508 h 306638"/>
                <a:gd name="connsiteX423" fmla="*/ 169737 w 191858"/>
                <a:gd name="connsiteY423" fmla="*/ 266508 h 306638"/>
                <a:gd name="connsiteX424" fmla="*/ 170881 w 191858"/>
                <a:gd name="connsiteY424" fmla="*/ 270447 h 306638"/>
                <a:gd name="connsiteX425" fmla="*/ 170442 w 191858"/>
                <a:gd name="connsiteY425" fmla="*/ 271089 h 306638"/>
                <a:gd name="connsiteX426" fmla="*/ 170442 w 191858"/>
                <a:gd name="connsiteY426" fmla="*/ 271089 h 306638"/>
                <a:gd name="connsiteX427" fmla="*/ 170374 w 191858"/>
                <a:gd name="connsiteY427" fmla="*/ 271122 h 306638"/>
                <a:gd name="connsiteX428" fmla="*/ 170328 w 191858"/>
                <a:gd name="connsiteY428" fmla="*/ 271136 h 306638"/>
                <a:gd name="connsiteX429" fmla="*/ 170170 w 191858"/>
                <a:gd name="connsiteY429" fmla="*/ 271173 h 306638"/>
                <a:gd name="connsiteX430" fmla="*/ 170169 w 191858"/>
                <a:gd name="connsiteY430" fmla="*/ 271171 h 306638"/>
                <a:gd name="connsiteX431" fmla="*/ 169878 w 191858"/>
                <a:gd name="connsiteY431" fmla="*/ 271189 h 306638"/>
                <a:gd name="connsiteX432" fmla="*/ 155694 w 191858"/>
                <a:gd name="connsiteY432" fmla="*/ 268401 h 306638"/>
                <a:gd name="connsiteX433" fmla="*/ 155689 w 191858"/>
                <a:gd name="connsiteY433" fmla="*/ 268399 h 306638"/>
                <a:gd name="connsiteX434" fmla="*/ 155600 w 191858"/>
                <a:gd name="connsiteY434" fmla="*/ 268336 h 306638"/>
                <a:gd name="connsiteX435" fmla="*/ 155597 w 191858"/>
                <a:gd name="connsiteY435" fmla="*/ 268334 h 306638"/>
                <a:gd name="connsiteX436" fmla="*/ 150612 w 191858"/>
                <a:gd name="connsiteY436" fmla="*/ 267410 h 306638"/>
                <a:gd name="connsiteX437" fmla="*/ 150070 w 191858"/>
                <a:gd name="connsiteY437" fmla="*/ 267436 h 306638"/>
                <a:gd name="connsiteX438" fmla="*/ 150052 w 191858"/>
                <a:gd name="connsiteY438" fmla="*/ 267434 h 306638"/>
                <a:gd name="connsiteX439" fmla="*/ 152075 w 191858"/>
                <a:gd name="connsiteY439" fmla="*/ 279719 h 306638"/>
                <a:gd name="connsiteX440" fmla="*/ 152075 w 191858"/>
                <a:gd name="connsiteY440" fmla="*/ 279719 h 306638"/>
                <a:gd name="connsiteX441" fmla="*/ 153259 w 191858"/>
                <a:gd name="connsiteY441" fmla="*/ 287979 h 306638"/>
                <a:gd name="connsiteX442" fmla="*/ 152812 w 191858"/>
                <a:gd name="connsiteY442" fmla="*/ 288516 h 306638"/>
                <a:gd name="connsiteX443" fmla="*/ 152806 w 191858"/>
                <a:gd name="connsiteY443" fmla="*/ 288518 h 306638"/>
                <a:gd name="connsiteX444" fmla="*/ 152669 w 191858"/>
                <a:gd name="connsiteY444" fmla="*/ 288563 h 306638"/>
                <a:gd name="connsiteX445" fmla="*/ 152667 w 191858"/>
                <a:gd name="connsiteY445" fmla="*/ 288560 h 306638"/>
                <a:gd name="connsiteX446" fmla="*/ 152482 w 191858"/>
                <a:gd name="connsiteY446" fmla="*/ 288577 h 306638"/>
                <a:gd name="connsiteX447" fmla="*/ 152351 w 191858"/>
                <a:gd name="connsiteY447" fmla="*/ 288560 h 306638"/>
                <a:gd name="connsiteX448" fmla="*/ 152348 w 191858"/>
                <a:gd name="connsiteY448" fmla="*/ 288560 h 306638"/>
                <a:gd name="connsiteX449" fmla="*/ 138636 w 191858"/>
                <a:gd name="connsiteY449" fmla="*/ 281533 h 306638"/>
                <a:gd name="connsiteX450" fmla="*/ 138630 w 191858"/>
                <a:gd name="connsiteY450" fmla="*/ 281528 h 306638"/>
                <a:gd name="connsiteX451" fmla="*/ 137157 w 191858"/>
                <a:gd name="connsiteY451" fmla="*/ 280714 h 306638"/>
                <a:gd name="connsiteX452" fmla="*/ 136873 w 191858"/>
                <a:gd name="connsiteY452" fmla="*/ 288711 h 306638"/>
                <a:gd name="connsiteX453" fmla="*/ 136193 w 191858"/>
                <a:gd name="connsiteY453" fmla="*/ 297509 h 306638"/>
                <a:gd name="connsiteX454" fmla="*/ 136193 w 191858"/>
                <a:gd name="connsiteY454" fmla="*/ 297506 h 306638"/>
                <a:gd name="connsiteX455" fmla="*/ 135901 w 191858"/>
                <a:gd name="connsiteY455" fmla="*/ 297841 h 306638"/>
                <a:gd name="connsiteX456" fmla="*/ 135900 w 191858"/>
                <a:gd name="connsiteY456" fmla="*/ 297841 h 306638"/>
                <a:gd name="connsiteX457" fmla="*/ 135431 w 191858"/>
                <a:gd name="connsiteY457" fmla="*/ 298006 h 306638"/>
                <a:gd name="connsiteX458" fmla="*/ 135429 w 191858"/>
                <a:gd name="connsiteY458" fmla="*/ 298006 h 306638"/>
                <a:gd name="connsiteX459" fmla="*/ 135278 w 191858"/>
                <a:gd name="connsiteY459" fmla="*/ 298016 h 306638"/>
                <a:gd name="connsiteX460" fmla="*/ 132174 w 191858"/>
                <a:gd name="connsiteY460" fmla="*/ 296499 h 306638"/>
                <a:gd name="connsiteX461" fmla="*/ 132163 w 191858"/>
                <a:gd name="connsiteY461" fmla="*/ 296488 h 306638"/>
                <a:gd name="connsiteX462" fmla="*/ 117240 w 191858"/>
                <a:gd name="connsiteY462" fmla="*/ 284077 h 306638"/>
                <a:gd name="connsiteX463" fmla="*/ 117212 w 191858"/>
                <a:gd name="connsiteY463" fmla="*/ 284051 h 306638"/>
                <a:gd name="connsiteX464" fmla="*/ 116192 w 191858"/>
                <a:gd name="connsiteY464" fmla="*/ 283177 h 306638"/>
                <a:gd name="connsiteX465" fmla="*/ 115746 w 191858"/>
                <a:gd name="connsiteY465" fmla="*/ 283747 h 306638"/>
                <a:gd name="connsiteX466" fmla="*/ 113272 w 191858"/>
                <a:gd name="connsiteY466" fmla="*/ 290156 h 306638"/>
                <a:gd name="connsiteX467" fmla="*/ 113270 w 191858"/>
                <a:gd name="connsiteY467" fmla="*/ 290158 h 306638"/>
                <a:gd name="connsiteX468" fmla="*/ 111066 w 191858"/>
                <a:gd name="connsiteY468" fmla="*/ 296262 h 306638"/>
                <a:gd name="connsiteX469" fmla="*/ 111066 w 191858"/>
                <a:gd name="connsiteY469" fmla="*/ 296262 h 306638"/>
                <a:gd name="connsiteX470" fmla="*/ 111047 w 191858"/>
                <a:gd name="connsiteY470" fmla="*/ 296288 h 306638"/>
                <a:gd name="connsiteX471" fmla="*/ 111045 w 191858"/>
                <a:gd name="connsiteY471" fmla="*/ 296288 h 306638"/>
                <a:gd name="connsiteX472" fmla="*/ 109256 w 191858"/>
                <a:gd name="connsiteY472" fmla="*/ 300976 h 306638"/>
                <a:gd name="connsiteX473" fmla="*/ 109255 w 191858"/>
                <a:gd name="connsiteY473" fmla="*/ 300971 h 306638"/>
                <a:gd name="connsiteX474" fmla="*/ 107039 w 191858"/>
                <a:gd name="connsiteY474" fmla="*/ 305408 h 306638"/>
                <a:gd name="connsiteX475" fmla="*/ 107039 w 191858"/>
                <a:gd name="connsiteY475" fmla="*/ 305408 h 306638"/>
                <a:gd name="connsiteX476" fmla="*/ 106498 w 191858"/>
                <a:gd name="connsiteY476" fmla="*/ 305590 h 306638"/>
                <a:gd name="connsiteX477" fmla="*/ 106124 w 191858"/>
                <a:gd name="connsiteY477" fmla="*/ 305517 h 306638"/>
                <a:gd name="connsiteX478" fmla="*/ 106122 w 191858"/>
                <a:gd name="connsiteY478" fmla="*/ 305517 h 306638"/>
                <a:gd name="connsiteX479" fmla="*/ 103579 w 191858"/>
                <a:gd name="connsiteY479" fmla="*/ 302485 h 306638"/>
                <a:gd name="connsiteX480" fmla="*/ 103579 w 191858"/>
                <a:gd name="connsiteY480" fmla="*/ 302483 h 306638"/>
                <a:gd name="connsiteX481" fmla="*/ 101807 w 191858"/>
                <a:gd name="connsiteY481" fmla="*/ 299502 h 306638"/>
                <a:gd name="connsiteX482" fmla="*/ 101807 w 191858"/>
                <a:gd name="connsiteY482" fmla="*/ 299502 h 306638"/>
                <a:gd name="connsiteX483" fmla="*/ 101766 w 191858"/>
                <a:gd name="connsiteY483" fmla="*/ 299460 h 306638"/>
                <a:gd name="connsiteX484" fmla="*/ 101766 w 191858"/>
                <a:gd name="connsiteY484" fmla="*/ 299455 h 306638"/>
                <a:gd name="connsiteX485" fmla="*/ 98946 w 191858"/>
                <a:gd name="connsiteY485" fmla="*/ 295095 h 306638"/>
                <a:gd name="connsiteX486" fmla="*/ 98941 w 191858"/>
                <a:gd name="connsiteY486" fmla="*/ 295088 h 306638"/>
                <a:gd name="connsiteX487" fmla="*/ 96835 w 191858"/>
                <a:gd name="connsiteY487" fmla="*/ 291972 h 306638"/>
                <a:gd name="connsiteX488" fmla="*/ 96320 w 191858"/>
                <a:gd name="connsiteY488" fmla="*/ 292383 h 306638"/>
                <a:gd name="connsiteX489" fmla="*/ 96308 w 191858"/>
                <a:gd name="connsiteY489" fmla="*/ 292393 h 306638"/>
                <a:gd name="connsiteX490" fmla="*/ 95273 w 191858"/>
                <a:gd name="connsiteY490" fmla="*/ 293862 h 306638"/>
                <a:gd name="connsiteX491" fmla="*/ 95272 w 191858"/>
                <a:gd name="connsiteY491" fmla="*/ 293860 h 306638"/>
                <a:gd name="connsiteX492" fmla="*/ 93881 w 191858"/>
                <a:gd name="connsiteY492" fmla="*/ 295751 h 306638"/>
                <a:gd name="connsiteX493" fmla="*/ 93819 w 191858"/>
                <a:gd name="connsiteY493" fmla="*/ 295778 h 306638"/>
                <a:gd name="connsiteX494" fmla="*/ 93194 w 191858"/>
                <a:gd name="connsiteY494" fmla="*/ 296499 h 306638"/>
                <a:gd name="connsiteX495" fmla="*/ 93183 w 191858"/>
                <a:gd name="connsiteY495" fmla="*/ 296648 h 306638"/>
                <a:gd name="connsiteX496" fmla="*/ 90653 w 191858"/>
                <a:gd name="connsiteY496" fmla="*/ 301234 h 306638"/>
                <a:gd name="connsiteX497" fmla="*/ 88352 w 191858"/>
                <a:gd name="connsiteY497" fmla="*/ 305097 h 306638"/>
                <a:gd name="connsiteX498" fmla="*/ 88344 w 191858"/>
                <a:gd name="connsiteY498" fmla="*/ 305097 h 306638"/>
                <a:gd name="connsiteX499" fmla="*/ 87736 w 191858"/>
                <a:gd name="connsiteY499" fmla="*/ 306401 h 306638"/>
                <a:gd name="connsiteX500" fmla="*/ 87736 w 191858"/>
                <a:gd name="connsiteY500" fmla="*/ 306401 h 306638"/>
                <a:gd name="connsiteX501" fmla="*/ 87014 w 191858"/>
                <a:gd name="connsiteY501" fmla="*/ 306638 h 30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Lst>
              <a:rect l="l" t="t" r="r" b="b"/>
              <a:pathLst>
                <a:path w="191858" h="306638">
                  <a:moveTo>
                    <a:pt x="175249" y="194525"/>
                  </a:moveTo>
                  <a:lnTo>
                    <a:pt x="175856" y="194402"/>
                  </a:lnTo>
                  <a:cubicBezTo>
                    <a:pt x="175849" y="194374"/>
                    <a:pt x="175842" y="194346"/>
                    <a:pt x="175833" y="194325"/>
                  </a:cubicBezTo>
                  <a:lnTo>
                    <a:pt x="175833" y="194325"/>
                  </a:lnTo>
                  <a:lnTo>
                    <a:pt x="175248" y="194521"/>
                  </a:lnTo>
                  <a:lnTo>
                    <a:pt x="175229" y="194521"/>
                  </a:lnTo>
                  <a:cubicBezTo>
                    <a:pt x="175229" y="194523"/>
                    <a:pt x="175229" y="194523"/>
                    <a:pt x="175229" y="194525"/>
                  </a:cubicBezTo>
                  <a:close/>
                  <a:moveTo>
                    <a:pt x="94608" y="270487"/>
                  </a:moveTo>
                  <a:cubicBezTo>
                    <a:pt x="101124" y="270485"/>
                    <a:pt x="112225" y="269041"/>
                    <a:pt x="115518" y="267613"/>
                  </a:cubicBezTo>
                  <a:lnTo>
                    <a:pt x="115529" y="267608"/>
                  </a:lnTo>
                  <a:cubicBezTo>
                    <a:pt x="115879" y="267462"/>
                    <a:pt x="116247" y="267310"/>
                    <a:pt x="116773" y="267090"/>
                  </a:cubicBezTo>
                  <a:cubicBezTo>
                    <a:pt x="117447" y="266808"/>
                    <a:pt x="118351" y="266434"/>
                    <a:pt x="119180" y="266092"/>
                  </a:cubicBezTo>
                  <a:lnTo>
                    <a:pt x="119179" y="266087"/>
                  </a:lnTo>
                  <a:cubicBezTo>
                    <a:pt x="119884" y="265801"/>
                    <a:pt x="120771" y="265438"/>
                    <a:pt x="121427" y="265176"/>
                  </a:cubicBezTo>
                  <a:lnTo>
                    <a:pt x="121427" y="265173"/>
                  </a:lnTo>
                  <a:cubicBezTo>
                    <a:pt x="124685" y="263813"/>
                    <a:pt x="128041" y="261832"/>
                    <a:pt x="134126" y="257611"/>
                  </a:cubicBezTo>
                  <a:lnTo>
                    <a:pt x="134126" y="257611"/>
                  </a:lnTo>
                  <a:cubicBezTo>
                    <a:pt x="141061" y="252774"/>
                    <a:pt x="151303" y="237649"/>
                    <a:pt x="153621" y="228841"/>
                  </a:cubicBezTo>
                  <a:lnTo>
                    <a:pt x="153621" y="228841"/>
                  </a:lnTo>
                  <a:cubicBezTo>
                    <a:pt x="154044" y="227076"/>
                    <a:pt x="154874" y="224236"/>
                    <a:pt x="155504" y="222413"/>
                  </a:cubicBezTo>
                  <a:lnTo>
                    <a:pt x="155504" y="222411"/>
                  </a:lnTo>
                  <a:cubicBezTo>
                    <a:pt x="156225" y="220034"/>
                    <a:pt x="156437" y="217009"/>
                    <a:pt x="156226" y="209465"/>
                  </a:cubicBezTo>
                  <a:lnTo>
                    <a:pt x="156226" y="209463"/>
                  </a:lnTo>
                  <a:cubicBezTo>
                    <a:pt x="156014" y="200967"/>
                    <a:pt x="155671" y="198890"/>
                    <a:pt x="154032" y="193977"/>
                  </a:cubicBezTo>
                  <a:lnTo>
                    <a:pt x="154032" y="193977"/>
                  </a:lnTo>
                  <a:cubicBezTo>
                    <a:pt x="149692" y="181117"/>
                    <a:pt x="143029" y="171313"/>
                    <a:pt x="133147" y="163499"/>
                  </a:cubicBezTo>
                  <a:lnTo>
                    <a:pt x="133144" y="163497"/>
                  </a:lnTo>
                  <a:cubicBezTo>
                    <a:pt x="130499" y="161383"/>
                    <a:pt x="128208" y="159783"/>
                    <a:pt x="127708" y="159611"/>
                  </a:cubicBezTo>
                  <a:lnTo>
                    <a:pt x="127688" y="159609"/>
                  </a:lnTo>
                  <a:cubicBezTo>
                    <a:pt x="127656" y="159607"/>
                    <a:pt x="127626" y="159602"/>
                    <a:pt x="127598" y="159600"/>
                  </a:cubicBezTo>
                  <a:lnTo>
                    <a:pt x="127595" y="159595"/>
                  </a:lnTo>
                  <a:cubicBezTo>
                    <a:pt x="126996" y="159483"/>
                    <a:pt x="125232" y="158544"/>
                    <a:pt x="123583" y="157593"/>
                  </a:cubicBezTo>
                  <a:lnTo>
                    <a:pt x="123576" y="157588"/>
                  </a:lnTo>
                  <a:cubicBezTo>
                    <a:pt x="121752" y="156509"/>
                    <a:pt x="118465" y="155072"/>
                    <a:pt x="116226" y="154395"/>
                  </a:cubicBezTo>
                  <a:lnTo>
                    <a:pt x="116225" y="154391"/>
                  </a:lnTo>
                  <a:cubicBezTo>
                    <a:pt x="113922" y="153767"/>
                    <a:pt x="111463" y="152858"/>
                    <a:pt x="110716" y="152484"/>
                  </a:cubicBezTo>
                  <a:lnTo>
                    <a:pt x="110711" y="152481"/>
                  </a:lnTo>
                  <a:cubicBezTo>
                    <a:pt x="108899" y="151556"/>
                    <a:pt x="102874" y="150902"/>
                    <a:pt x="96839" y="150907"/>
                  </a:cubicBezTo>
                  <a:cubicBezTo>
                    <a:pt x="94203" y="150907"/>
                    <a:pt x="91606" y="151037"/>
                    <a:pt x="89450" y="151307"/>
                  </a:cubicBezTo>
                  <a:lnTo>
                    <a:pt x="89445" y="151309"/>
                  </a:lnTo>
                  <a:lnTo>
                    <a:pt x="89429" y="151309"/>
                  </a:lnTo>
                  <a:cubicBezTo>
                    <a:pt x="85780" y="151712"/>
                    <a:pt x="82696" y="152281"/>
                    <a:pt x="82116" y="152521"/>
                  </a:cubicBezTo>
                  <a:lnTo>
                    <a:pt x="82104" y="152519"/>
                  </a:lnTo>
                  <a:cubicBezTo>
                    <a:pt x="81610" y="152891"/>
                    <a:pt x="79763" y="153532"/>
                    <a:pt x="78098" y="154000"/>
                  </a:cubicBezTo>
                  <a:lnTo>
                    <a:pt x="78098" y="153998"/>
                  </a:lnTo>
                  <a:cubicBezTo>
                    <a:pt x="74779" y="154932"/>
                    <a:pt x="65772" y="159237"/>
                    <a:pt x="64783" y="160195"/>
                  </a:cubicBezTo>
                  <a:lnTo>
                    <a:pt x="64771" y="160193"/>
                  </a:lnTo>
                  <a:cubicBezTo>
                    <a:pt x="64728" y="160279"/>
                    <a:pt x="64680" y="160341"/>
                    <a:pt x="64638" y="160390"/>
                  </a:cubicBezTo>
                  <a:lnTo>
                    <a:pt x="64638" y="160390"/>
                  </a:lnTo>
                  <a:cubicBezTo>
                    <a:pt x="64264" y="160830"/>
                    <a:pt x="62906" y="161658"/>
                    <a:pt x="61666" y="162341"/>
                  </a:cubicBezTo>
                  <a:lnTo>
                    <a:pt x="61638" y="162355"/>
                  </a:lnTo>
                  <a:cubicBezTo>
                    <a:pt x="58936" y="163676"/>
                    <a:pt x="48007" y="174809"/>
                    <a:pt x="46397" y="177832"/>
                  </a:cubicBezTo>
                  <a:lnTo>
                    <a:pt x="46397" y="177832"/>
                  </a:lnTo>
                  <a:cubicBezTo>
                    <a:pt x="45841" y="178874"/>
                    <a:pt x="44744" y="181004"/>
                    <a:pt x="43979" y="182537"/>
                  </a:cubicBezTo>
                  <a:lnTo>
                    <a:pt x="43973" y="182544"/>
                  </a:lnTo>
                  <a:cubicBezTo>
                    <a:pt x="38762" y="192499"/>
                    <a:pt x="37329" y="198705"/>
                    <a:pt x="37335" y="211370"/>
                  </a:cubicBezTo>
                  <a:cubicBezTo>
                    <a:pt x="37407" y="220088"/>
                    <a:pt x="38311" y="226359"/>
                    <a:pt x="40067" y="230543"/>
                  </a:cubicBezTo>
                  <a:lnTo>
                    <a:pt x="40071" y="230550"/>
                  </a:lnTo>
                  <a:cubicBezTo>
                    <a:pt x="42212" y="235831"/>
                    <a:pt x="44043" y="239812"/>
                    <a:pt x="44439" y="240382"/>
                  </a:cubicBezTo>
                  <a:lnTo>
                    <a:pt x="44422" y="240380"/>
                  </a:lnTo>
                  <a:lnTo>
                    <a:pt x="44442" y="240391"/>
                  </a:lnTo>
                  <a:cubicBezTo>
                    <a:pt x="44457" y="240405"/>
                    <a:pt x="44457" y="240405"/>
                    <a:pt x="44477" y="240426"/>
                  </a:cubicBezTo>
                  <a:cubicBezTo>
                    <a:pt x="44766" y="240742"/>
                    <a:pt x="45352" y="241784"/>
                    <a:pt x="45872" y="242758"/>
                  </a:cubicBezTo>
                  <a:lnTo>
                    <a:pt x="45877" y="242770"/>
                  </a:lnTo>
                  <a:cubicBezTo>
                    <a:pt x="48523" y="247921"/>
                    <a:pt x="59802" y="259188"/>
                    <a:pt x="64956" y="261829"/>
                  </a:cubicBezTo>
                  <a:lnTo>
                    <a:pt x="64965" y="261834"/>
                  </a:lnTo>
                  <a:cubicBezTo>
                    <a:pt x="65936" y="262350"/>
                    <a:pt x="66975" y="262932"/>
                    <a:pt x="67296" y="263222"/>
                  </a:cubicBezTo>
                  <a:lnTo>
                    <a:pt x="67294" y="263222"/>
                  </a:lnTo>
                  <a:cubicBezTo>
                    <a:pt x="67307" y="263236"/>
                    <a:pt x="67311" y="263239"/>
                    <a:pt x="67315" y="263243"/>
                  </a:cubicBezTo>
                  <a:lnTo>
                    <a:pt x="67314" y="263241"/>
                  </a:lnTo>
                  <a:cubicBezTo>
                    <a:pt x="67751" y="263585"/>
                    <a:pt x="71566" y="265301"/>
                    <a:pt x="77157" y="267683"/>
                  </a:cubicBezTo>
                  <a:lnTo>
                    <a:pt x="77154" y="267680"/>
                  </a:lnTo>
                  <a:cubicBezTo>
                    <a:pt x="78274" y="268078"/>
                    <a:pt x="81495" y="268834"/>
                    <a:pt x="84314" y="269245"/>
                  </a:cubicBezTo>
                  <a:cubicBezTo>
                    <a:pt x="86066" y="269499"/>
                    <a:pt x="87541" y="269724"/>
                    <a:pt x="89017" y="269947"/>
                  </a:cubicBezTo>
                  <a:lnTo>
                    <a:pt x="89017" y="269945"/>
                  </a:lnTo>
                  <a:cubicBezTo>
                    <a:pt x="89904" y="270082"/>
                    <a:pt x="90617" y="270192"/>
                    <a:pt x="91067" y="270254"/>
                  </a:cubicBezTo>
                  <a:lnTo>
                    <a:pt x="91069" y="270254"/>
                  </a:lnTo>
                  <a:cubicBezTo>
                    <a:pt x="91230" y="270278"/>
                    <a:pt x="91096" y="270261"/>
                    <a:pt x="91246" y="270280"/>
                  </a:cubicBezTo>
                  <a:lnTo>
                    <a:pt x="91266" y="270282"/>
                  </a:lnTo>
                  <a:cubicBezTo>
                    <a:pt x="92064" y="270422"/>
                    <a:pt x="93206" y="270487"/>
                    <a:pt x="94608" y="270487"/>
                  </a:cubicBezTo>
                  <a:close/>
                  <a:moveTo>
                    <a:pt x="87014" y="306638"/>
                  </a:moveTo>
                  <a:cubicBezTo>
                    <a:pt x="86726" y="306638"/>
                    <a:pt x="86499" y="306510"/>
                    <a:pt x="86340" y="306373"/>
                  </a:cubicBezTo>
                  <a:lnTo>
                    <a:pt x="86340" y="306371"/>
                  </a:lnTo>
                  <a:cubicBezTo>
                    <a:pt x="85903" y="305992"/>
                    <a:pt x="85682" y="305283"/>
                    <a:pt x="85682" y="304613"/>
                  </a:cubicBezTo>
                  <a:cubicBezTo>
                    <a:pt x="85682" y="304208"/>
                    <a:pt x="85588" y="303929"/>
                    <a:pt x="85528" y="303815"/>
                  </a:cubicBezTo>
                  <a:lnTo>
                    <a:pt x="85510" y="303815"/>
                  </a:lnTo>
                  <a:cubicBezTo>
                    <a:pt x="85304" y="303736"/>
                    <a:pt x="85185" y="303580"/>
                    <a:pt x="85165" y="303555"/>
                  </a:cubicBezTo>
                  <a:cubicBezTo>
                    <a:pt x="84691" y="302985"/>
                    <a:pt x="83784" y="300539"/>
                    <a:pt x="82935" y="297874"/>
                  </a:cubicBezTo>
                  <a:lnTo>
                    <a:pt x="82931" y="297857"/>
                  </a:lnTo>
                  <a:cubicBezTo>
                    <a:pt x="82064" y="294867"/>
                    <a:pt x="81183" y="292500"/>
                    <a:pt x="80932" y="292155"/>
                  </a:cubicBezTo>
                  <a:lnTo>
                    <a:pt x="80915" y="292153"/>
                  </a:lnTo>
                  <a:cubicBezTo>
                    <a:pt x="80897" y="292141"/>
                    <a:pt x="80880" y="292128"/>
                    <a:pt x="80866" y="292111"/>
                  </a:cubicBezTo>
                  <a:lnTo>
                    <a:pt x="80865" y="292111"/>
                  </a:lnTo>
                  <a:cubicBezTo>
                    <a:pt x="80373" y="291623"/>
                    <a:pt x="79830" y="290144"/>
                    <a:pt x="79459" y="288842"/>
                  </a:cubicBezTo>
                  <a:lnTo>
                    <a:pt x="79456" y="288835"/>
                  </a:lnTo>
                  <a:cubicBezTo>
                    <a:pt x="78940" y="286930"/>
                    <a:pt x="78534" y="286693"/>
                    <a:pt x="78344" y="286693"/>
                  </a:cubicBezTo>
                  <a:cubicBezTo>
                    <a:pt x="77985" y="286693"/>
                    <a:pt x="77269" y="287139"/>
                    <a:pt x="75892" y="288621"/>
                  </a:cubicBezTo>
                  <a:lnTo>
                    <a:pt x="75889" y="288623"/>
                  </a:lnTo>
                  <a:cubicBezTo>
                    <a:pt x="73556" y="291090"/>
                    <a:pt x="64059" y="299706"/>
                    <a:pt x="62903" y="300308"/>
                  </a:cubicBezTo>
                  <a:lnTo>
                    <a:pt x="62903" y="300308"/>
                  </a:lnTo>
                  <a:cubicBezTo>
                    <a:pt x="62878" y="300320"/>
                    <a:pt x="62723" y="300408"/>
                    <a:pt x="62533" y="300408"/>
                  </a:cubicBezTo>
                  <a:cubicBezTo>
                    <a:pt x="62007" y="300408"/>
                    <a:pt x="61853" y="299832"/>
                    <a:pt x="61867" y="299832"/>
                  </a:cubicBezTo>
                  <a:lnTo>
                    <a:pt x="61873" y="299832"/>
                  </a:lnTo>
                  <a:cubicBezTo>
                    <a:pt x="61688" y="299076"/>
                    <a:pt x="61379" y="295327"/>
                    <a:pt x="61129" y="291002"/>
                  </a:cubicBezTo>
                  <a:lnTo>
                    <a:pt x="61129" y="291002"/>
                  </a:lnTo>
                  <a:cubicBezTo>
                    <a:pt x="60845" y="286005"/>
                    <a:pt x="60286" y="281396"/>
                    <a:pt x="59875" y="280572"/>
                  </a:cubicBezTo>
                  <a:lnTo>
                    <a:pt x="59853" y="280528"/>
                  </a:lnTo>
                  <a:lnTo>
                    <a:pt x="59359" y="279319"/>
                  </a:lnTo>
                  <a:lnTo>
                    <a:pt x="54792" y="281819"/>
                  </a:lnTo>
                  <a:lnTo>
                    <a:pt x="54789" y="281821"/>
                  </a:lnTo>
                  <a:lnTo>
                    <a:pt x="54775" y="281828"/>
                  </a:lnTo>
                  <a:cubicBezTo>
                    <a:pt x="48018" y="285477"/>
                    <a:pt x="42304" y="288391"/>
                    <a:pt x="41377" y="288602"/>
                  </a:cubicBezTo>
                  <a:lnTo>
                    <a:pt x="41377" y="288602"/>
                  </a:lnTo>
                  <a:cubicBezTo>
                    <a:pt x="41363" y="288607"/>
                    <a:pt x="41349" y="288609"/>
                    <a:pt x="41333" y="288611"/>
                  </a:cubicBezTo>
                  <a:lnTo>
                    <a:pt x="41323" y="288611"/>
                  </a:lnTo>
                  <a:lnTo>
                    <a:pt x="41179" y="288628"/>
                  </a:lnTo>
                  <a:lnTo>
                    <a:pt x="41161" y="288625"/>
                  </a:lnTo>
                  <a:lnTo>
                    <a:pt x="40790" y="288509"/>
                  </a:lnTo>
                  <a:cubicBezTo>
                    <a:pt x="40530" y="288323"/>
                    <a:pt x="40498" y="288002"/>
                    <a:pt x="40499" y="288002"/>
                  </a:cubicBezTo>
                  <a:lnTo>
                    <a:pt x="40499" y="288002"/>
                  </a:lnTo>
                  <a:cubicBezTo>
                    <a:pt x="40379" y="287265"/>
                    <a:pt x="40750" y="283605"/>
                    <a:pt x="41368" y="279440"/>
                  </a:cubicBezTo>
                  <a:lnTo>
                    <a:pt x="41368" y="279440"/>
                  </a:lnTo>
                  <a:cubicBezTo>
                    <a:pt x="41653" y="277501"/>
                    <a:pt x="41902" y="275836"/>
                    <a:pt x="42129" y="274315"/>
                  </a:cubicBezTo>
                  <a:cubicBezTo>
                    <a:pt x="42266" y="273398"/>
                    <a:pt x="42430" y="272301"/>
                    <a:pt x="42509" y="271761"/>
                  </a:cubicBezTo>
                  <a:lnTo>
                    <a:pt x="42509" y="271761"/>
                  </a:lnTo>
                  <a:cubicBezTo>
                    <a:pt x="42548" y="271496"/>
                    <a:pt x="42580" y="271268"/>
                    <a:pt x="42605" y="271089"/>
                  </a:cubicBezTo>
                  <a:cubicBezTo>
                    <a:pt x="41146" y="271178"/>
                    <a:pt x="37800" y="272001"/>
                    <a:pt x="37114" y="272485"/>
                  </a:cubicBezTo>
                  <a:lnTo>
                    <a:pt x="37114" y="272482"/>
                  </a:lnTo>
                  <a:cubicBezTo>
                    <a:pt x="37086" y="272503"/>
                    <a:pt x="37050" y="272531"/>
                    <a:pt x="37028" y="272545"/>
                  </a:cubicBezTo>
                  <a:lnTo>
                    <a:pt x="37023" y="272545"/>
                  </a:lnTo>
                  <a:cubicBezTo>
                    <a:pt x="36057" y="273145"/>
                    <a:pt x="27778" y="275410"/>
                    <a:pt x="26375" y="275456"/>
                  </a:cubicBezTo>
                  <a:lnTo>
                    <a:pt x="26358" y="275456"/>
                  </a:lnTo>
                  <a:lnTo>
                    <a:pt x="26326" y="275461"/>
                  </a:lnTo>
                  <a:lnTo>
                    <a:pt x="26308" y="275461"/>
                  </a:lnTo>
                  <a:lnTo>
                    <a:pt x="26215" y="275456"/>
                  </a:lnTo>
                  <a:cubicBezTo>
                    <a:pt x="25713" y="275382"/>
                    <a:pt x="25583" y="274917"/>
                    <a:pt x="25555" y="274782"/>
                  </a:cubicBezTo>
                  <a:cubicBezTo>
                    <a:pt x="25491" y="274484"/>
                    <a:pt x="25523" y="274101"/>
                    <a:pt x="25577" y="273745"/>
                  </a:cubicBezTo>
                  <a:cubicBezTo>
                    <a:pt x="25764" y="272494"/>
                    <a:pt x="26420" y="270438"/>
                    <a:pt x="27176" y="269275"/>
                  </a:cubicBezTo>
                  <a:lnTo>
                    <a:pt x="27174" y="269275"/>
                  </a:lnTo>
                  <a:cubicBezTo>
                    <a:pt x="27588" y="268503"/>
                    <a:pt x="28655" y="266094"/>
                    <a:pt x="29465" y="263859"/>
                  </a:cubicBezTo>
                  <a:cubicBezTo>
                    <a:pt x="30294" y="261581"/>
                    <a:pt x="31286" y="259360"/>
                    <a:pt x="31612" y="258869"/>
                  </a:cubicBezTo>
                  <a:lnTo>
                    <a:pt x="31665" y="258799"/>
                  </a:lnTo>
                  <a:lnTo>
                    <a:pt x="31665" y="258799"/>
                  </a:lnTo>
                  <a:cubicBezTo>
                    <a:pt x="32116" y="258185"/>
                    <a:pt x="33854" y="253109"/>
                    <a:pt x="34260" y="251425"/>
                  </a:cubicBezTo>
                  <a:lnTo>
                    <a:pt x="34242" y="251425"/>
                  </a:lnTo>
                  <a:cubicBezTo>
                    <a:pt x="33313" y="251309"/>
                    <a:pt x="31151" y="251195"/>
                    <a:pt x="28534" y="251195"/>
                  </a:cubicBezTo>
                  <a:cubicBezTo>
                    <a:pt x="24914" y="251195"/>
                    <a:pt x="19143" y="250991"/>
                    <a:pt x="15667" y="250781"/>
                  </a:cubicBezTo>
                  <a:lnTo>
                    <a:pt x="15656" y="250781"/>
                  </a:lnTo>
                  <a:lnTo>
                    <a:pt x="9416" y="250300"/>
                  </a:lnTo>
                  <a:cubicBezTo>
                    <a:pt x="9176" y="250281"/>
                    <a:pt x="8968" y="250128"/>
                    <a:pt x="8876" y="249909"/>
                  </a:cubicBezTo>
                  <a:cubicBezTo>
                    <a:pt x="8783" y="249686"/>
                    <a:pt x="8824" y="249432"/>
                    <a:pt x="8980" y="249251"/>
                  </a:cubicBezTo>
                  <a:lnTo>
                    <a:pt x="14246" y="243077"/>
                  </a:lnTo>
                  <a:lnTo>
                    <a:pt x="14252" y="243070"/>
                  </a:lnTo>
                  <a:cubicBezTo>
                    <a:pt x="17169" y="239742"/>
                    <a:pt x="19306" y="236680"/>
                    <a:pt x="19433" y="236087"/>
                  </a:cubicBezTo>
                  <a:lnTo>
                    <a:pt x="19425" y="236084"/>
                  </a:lnTo>
                  <a:cubicBezTo>
                    <a:pt x="19380" y="235815"/>
                    <a:pt x="18908" y="235394"/>
                    <a:pt x="15764" y="234680"/>
                  </a:cubicBezTo>
                  <a:lnTo>
                    <a:pt x="15764" y="234680"/>
                  </a:lnTo>
                  <a:cubicBezTo>
                    <a:pt x="7068" y="232710"/>
                    <a:pt x="4310" y="232087"/>
                    <a:pt x="3614" y="231336"/>
                  </a:cubicBezTo>
                  <a:lnTo>
                    <a:pt x="3614" y="231336"/>
                  </a:lnTo>
                  <a:cubicBezTo>
                    <a:pt x="3508" y="231222"/>
                    <a:pt x="3425" y="231092"/>
                    <a:pt x="3373" y="230938"/>
                  </a:cubicBezTo>
                  <a:lnTo>
                    <a:pt x="3359" y="230892"/>
                  </a:lnTo>
                  <a:cubicBezTo>
                    <a:pt x="3289" y="230615"/>
                    <a:pt x="3409" y="230378"/>
                    <a:pt x="3443" y="230313"/>
                  </a:cubicBezTo>
                  <a:lnTo>
                    <a:pt x="3443" y="230310"/>
                  </a:lnTo>
                  <a:cubicBezTo>
                    <a:pt x="4034" y="229150"/>
                    <a:pt x="9772" y="224385"/>
                    <a:pt x="11483" y="223629"/>
                  </a:cubicBezTo>
                  <a:lnTo>
                    <a:pt x="11492" y="223627"/>
                  </a:lnTo>
                  <a:cubicBezTo>
                    <a:pt x="12569" y="223174"/>
                    <a:pt x="18354" y="218469"/>
                    <a:pt x="19615" y="217139"/>
                  </a:cubicBezTo>
                  <a:lnTo>
                    <a:pt x="19597" y="217137"/>
                  </a:lnTo>
                  <a:cubicBezTo>
                    <a:pt x="19277" y="216876"/>
                    <a:pt x="18667" y="216476"/>
                    <a:pt x="17914" y="216121"/>
                  </a:cubicBezTo>
                  <a:lnTo>
                    <a:pt x="17900" y="216114"/>
                  </a:lnTo>
                  <a:cubicBezTo>
                    <a:pt x="16850" y="215590"/>
                    <a:pt x="14648" y="214400"/>
                    <a:pt x="12367" y="213172"/>
                  </a:cubicBezTo>
                  <a:lnTo>
                    <a:pt x="12366" y="213170"/>
                  </a:lnTo>
                  <a:lnTo>
                    <a:pt x="10739" y="212293"/>
                  </a:lnTo>
                  <a:lnTo>
                    <a:pt x="10739" y="212293"/>
                  </a:lnTo>
                  <a:cubicBezTo>
                    <a:pt x="10731" y="212291"/>
                    <a:pt x="10708" y="212277"/>
                    <a:pt x="10690" y="212265"/>
                  </a:cubicBezTo>
                  <a:lnTo>
                    <a:pt x="10689" y="212265"/>
                  </a:lnTo>
                  <a:cubicBezTo>
                    <a:pt x="8065" y="210749"/>
                    <a:pt x="4633" y="208900"/>
                    <a:pt x="3148" y="208228"/>
                  </a:cubicBezTo>
                  <a:lnTo>
                    <a:pt x="3127" y="208216"/>
                  </a:lnTo>
                  <a:lnTo>
                    <a:pt x="353" y="206830"/>
                  </a:lnTo>
                  <a:cubicBezTo>
                    <a:pt x="130" y="206719"/>
                    <a:pt x="-7" y="206489"/>
                    <a:pt x="0" y="206240"/>
                  </a:cubicBezTo>
                  <a:cubicBezTo>
                    <a:pt x="8" y="205991"/>
                    <a:pt x="160" y="205770"/>
                    <a:pt x="390" y="205675"/>
                  </a:cubicBezTo>
                  <a:lnTo>
                    <a:pt x="3857" y="204214"/>
                  </a:lnTo>
                  <a:lnTo>
                    <a:pt x="3853" y="204217"/>
                  </a:lnTo>
                  <a:lnTo>
                    <a:pt x="3948" y="204177"/>
                  </a:lnTo>
                  <a:lnTo>
                    <a:pt x="3948" y="204175"/>
                  </a:lnTo>
                  <a:cubicBezTo>
                    <a:pt x="5200" y="203638"/>
                    <a:pt x="4590" y="203900"/>
                    <a:pt x="6004" y="203296"/>
                  </a:cubicBezTo>
                  <a:cubicBezTo>
                    <a:pt x="6419" y="203119"/>
                    <a:pt x="8243" y="202335"/>
                    <a:pt x="8682" y="202149"/>
                  </a:cubicBezTo>
                  <a:cubicBezTo>
                    <a:pt x="9591" y="201759"/>
                    <a:pt x="10397" y="201410"/>
                    <a:pt x="11129" y="201094"/>
                  </a:cubicBezTo>
                  <a:lnTo>
                    <a:pt x="11129" y="201094"/>
                  </a:lnTo>
                  <a:cubicBezTo>
                    <a:pt x="13207" y="200191"/>
                    <a:pt x="15935" y="199070"/>
                    <a:pt x="17213" y="198643"/>
                  </a:cubicBezTo>
                  <a:lnTo>
                    <a:pt x="17212" y="198643"/>
                  </a:lnTo>
                  <a:cubicBezTo>
                    <a:pt x="19991" y="197598"/>
                    <a:pt x="20165" y="197133"/>
                    <a:pt x="19950" y="196561"/>
                  </a:cubicBezTo>
                  <a:cubicBezTo>
                    <a:pt x="19660" y="195787"/>
                    <a:pt x="18598" y="194629"/>
                    <a:pt x="16489" y="192643"/>
                  </a:cubicBezTo>
                  <a:cubicBezTo>
                    <a:pt x="8740" y="185383"/>
                    <a:pt x="6497" y="183334"/>
                    <a:pt x="6367" y="182185"/>
                  </a:cubicBezTo>
                  <a:cubicBezTo>
                    <a:pt x="6341" y="181955"/>
                    <a:pt x="6381" y="181746"/>
                    <a:pt x="6463" y="181565"/>
                  </a:cubicBezTo>
                  <a:lnTo>
                    <a:pt x="6464" y="181562"/>
                  </a:lnTo>
                  <a:cubicBezTo>
                    <a:pt x="6539" y="181392"/>
                    <a:pt x="6642" y="181262"/>
                    <a:pt x="6724" y="181162"/>
                  </a:cubicBezTo>
                  <a:lnTo>
                    <a:pt x="6730" y="181155"/>
                  </a:lnTo>
                  <a:cubicBezTo>
                    <a:pt x="6773" y="181106"/>
                    <a:pt x="6821" y="181062"/>
                    <a:pt x="6862" y="181027"/>
                  </a:cubicBezTo>
                  <a:cubicBezTo>
                    <a:pt x="7614" y="180397"/>
                    <a:pt x="10479" y="179876"/>
                    <a:pt x="13255" y="179618"/>
                  </a:cubicBezTo>
                  <a:lnTo>
                    <a:pt x="13265" y="179618"/>
                  </a:lnTo>
                  <a:lnTo>
                    <a:pt x="13277" y="179613"/>
                  </a:lnTo>
                  <a:lnTo>
                    <a:pt x="13276" y="179613"/>
                  </a:lnTo>
                  <a:cubicBezTo>
                    <a:pt x="20258" y="179037"/>
                    <a:pt x="22266" y="178553"/>
                    <a:pt x="22527" y="178139"/>
                  </a:cubicBezTo>
                  <a:lnTo>
                    <a:pt x="22510" y="178139"/>
                  </a:lnTo>
                  <a:cubicBezTo>
                    <a:pt x="22362" y="177621"/>
                    <a:pt x="21299" y="175774"/>
                    <a:pt x="19864" y="173753"/>
                  </a:cubicBezTo>
                  <a:cubicBezTo>
                    <a:pt x="18462" y="171844"/>
                    <a:pt x="17202" y="169870"/>
                    <a:pt x="17016" y="169289"/>
                  </a:cubicBezTo>
                  <a:lnTo>
                    <a:pt x="17016" y="169286"/>
                  </a:lnTo>
                  <a:cubicBezTo>
                    <a:pt x="17002" y="169240"/>
                    <a:pt x="16974" y="169140"/>
                    <a:pt x="16971" y="169030"/>
                  </a:cubicBezTo>
                  <a:lnTo>
                    <a:pt x="16953" y="169028"/>
                  </a:lnTo>
                  <a:cubicBezTo>
                    <a:pt x="16811" y="168689"/>
                    <a:pt x="16209" y="167712"/>
                    <a:pt x="15371" y="166635"/>
                  </a:cubicBezTo>
                  <a:cubicBezTo>
                    <a:pt x="14504" y="165521"/>
                    <a:pt x="13719" y="164361"/>
                    <a:pt x="13556" y="163903"/>
                  </a:cubicBezTo>
                  <a:lnTo>
                    <a:pt x="13556" y="163903"/>
                  </a:lnTo>
                  <a:cubicBezTo>
                    <a:pt x="13539" y="163854"/>
                    <a:pt x="13502" y="163742"/>
                    <a:pt x="13502" y="163612"/>
                  </a:cubicBezTo>
                  <a:cubicBezTo>
                    <a:pt x="13501" y="163073"/>
                    <a:pt x="14047" y="162919"/>
                    <a:pt x="14055" y="162919"/>
                  </a:cubicBezTo>
                  <a:lnTo>
                    <a:pt x="14056" y="162919"/>
                  </a:lnTo>
                  <a:cubicBezTo>
                    <a:pt x="14477" y="162787"/>
                    <a:pt x="15485" y="162752"/>
                    <a:pt x="16673" y="162752"/>
                  </a:cubicBezTo>
                  <a:cubicBezTo>
                    <a:pt x="21807" y="162749"/>
                    <a:pt x="33454" y="163466"/>
                    <a:pt x="34767" y="164012"/>
                  </a:cubicBezTo>
                  <a:lnTo>
                    <a:pt x="34767" y="164012"/>
                  </a:lnTo>
                  <a:cubicBezTo>
                    <a:pt x="34816" y="164033"/>
                    <a:pt x="34913" y="164080"/>
                    <a:pt x="35000" y="164149"/>
                  </a:cubicBezTo>
                  <a:lnTo>
                    <a:pt x="35045" y="164191"/>
                  </a:lnTo>
                  <a:cubicBezTo>
                    <a:pt x="35219" y="164349"/>
                    <a:pt x="36144" y="164628"/>
                    <a:pt x="37229" y="164628"/>
                  </a:cubicBezTo>
                  <a:cubicBezTo>
                    <a:pt x="38057" y="164628"/>
                    <a:pt x="38288" y="164593"/>
                    <a:pt x="38367" y="164545"/>
                  </a:cubicBezTo>
                  <a:lnTo>
                    <a:pt x="38349" y="164542"/>
                  </a:lnTo>
                  <a:cubicBezTo>
                    <a:pt x="38358" y="164510"/>
                    <a:pt x="38370" y="164440"/>
                    <a:pt x="38369" y="164310"/>
                  </a:cubicBezTo>
                  <a:lnTo>
                    <a:pt x="38369" y="164307"/>
                  </a:lnTo>
                  <a:cubicBezTo>
                    <a:pt x="38369" y="163945"/>
                    <a:pt x="38284" y="163382"/>
                    <a:pt x="38126" y="162461"/>
                  </a:cubicBezTo>
                  <a:lnTo>
                    <a:pt x="38125" y="162459"/>
                  </a:lnTo>
                  <a:cubicBezTo>
                    <a:pt x="37431" y="158366"/>
                    <a:pt x="35844" y="152210"/>
                    <a:pt x="35058" y="150641"/>
                  </a:cubicBezTo>
                  <a:lnTo>
                    <a:pt x="35052" y="150632"/>
                  </a:lnTo>
                  <a:cubicBezTo>
                    <a:pt x="34374" y="149211"/>
                    <a:pt x="32366" y="141765"/>
                    <a:pt x="32396" y="140662"/>
                  </a:cubicBezTo>
                  <a:lnTo>
                    <a:pt x="32396" y="140662"/>
                  </a:lnTo>
                  <a:lnTo>
                    <a:pt x="32396" y="140660"/>
                  </a:lnTo>
                  <a:cubicBezTo>
                    <a:pt x="32394" y="140630"/>
                    <a:pt x="32396" y="140279"/>
                    <a:pt x="32677" y="140072"/>
                  </a:cubicBezTo>
                  <a:lnTo>
                    <a:pt x="32676" y="140069"/>
                  </a:lnTo>
                  <a:cubicBezTo>
                    <a:pt x="32851" y="139937"/>
                    <a:pt x="33048" y="139925"/>
                    <a:pt x="33113" y="139925"/>
                  </a:cubicBezTo>
                  <a:cubicBezTo>
                    <a:pt x="33127" y="139925"/>
                    <a:pt x="33135" y="139925"/>
                    <a:pt x="33134" y="139925"/>
                  </a:cubicBezTo>
                  <a:cubicBezTo>
                    <a:pt x="33152" y="139925"/>
                    <a:pt x="33176" y="139925"/>
                    <a:pt x="33193" y="139925"/>
                  </a:cubicBezTo>
                  <a:lnTo>
                    <a:pt x="33192" y="139925"/>
                  </a:lnTo>
                  <a:cubicBezTo>
                    <a:pt x="34255" y="139979"/>
                    <a:pt x="41306" y="142469"/>
                    <a:pt x="42190" y="143132"/>
                  </a:cubicBezTo>
                  <a:lnTo>
                    <a:pt x="42190" y="143132"/>
                  </a:lnTo>
                  <a:cubicBezTo>
                    <a:pt x="42227" y="143160"/>
                    <a:pt x="42282" y="143204"/>
                    <a:pt x="42337" y="143267"/>
                  </a:cubicBezTo>
                  <a:lnTo>
                    <a:pt x="42335" y="143265"/>
                  </a:lnTo>
                  <a:cubicBezTo>
                    <a:pt x="42698" y="143590"/>
                    <a:pt x="45205" y="144550"/>
                    <a:pt x="48754" y="145574"/>
                  </a:cubicBezTo>
                  <a:lnTo>
                    <a:pt x="48753" y="145571"/>
                  </a:lnTo>
                  <a:lnTo>
                    <a:pt x="49502" y="145769"/>
                  </a:lnTo>
                  <a:lnTo>
                    <a:pt x="49062" y="137974"/>
                  </a:lnTo>
                  <a:lnTo>
                    <a:pt x="49062" y="137979"/>
                  </a:lnTo>
                  <a:lnTo>
                    <a:pt x="49061" y="137960"/>
                  </a:lnTo>
                  <a:cubicBezTo>
                    <a:pt x="48875" y="133712"/>
                    <a:pt x="48836" y="129907"/>
                    <a:pt x="49083" y="129117"/>
                  </a:cubicBezTo>
                  <a:lnTo>
                    <a:pt x="49082" y="129114"/>
                  </a:lnTo>
                  <a:cubicBezTo>
                    <a:pt x="49093" y="129065"/>
                    <a:pt x="49244" y="128586"/>
                    <a:pt x="49735" y="128565"/>
                  </a:cubicBezTo>
                  <a:lnTo>
                    <a:pt x="49762" y="128565"/>
                  </a:lnTo>
                  <a:lnTo>
                    <a:pt x="49764" y="128563"/>
                  </a:lnTo>
                  <a:cubicBezTo>
                    <a:pt x="49864" y="128565"/>
                    <a:pt x="49949" y="128586"/>
                    <a:pt x="50002" y="128598"/>
                  </a:cubicBezTo>
                  <a:lnTo>
                    <a:pt x="50002" y="128598"/>
                  </a:lnTo>
                  <a:cubicBezTo>
                    <a:pt x="50563" y="128749"/>
                    <a:pt x="52266" y="129742"/>
                    <a:pt x="53864" y="130891"/>
                  </a:cubicBezTo>
                  <a:lnTo>
                    <a:pt x="53863" y="130889"/>
                  </a:lnTo>
                  <a:lnTo>
                    <a:pt x="54034" y="131002"/>
                  </a:lnTo>
                  <a:lnTo>
                    <a:pt x="54034" y="131002"/>
                  </a:lnTo>
                  <a:lnTo>
                    <a:pt x="54614" y="131391"/>
                  </a:lnTo>
                  <a:lnTo>
                    <a:pt x="54614" y="131391"/>
                  </a:lnTo>
                  <a:cubicBezTo>
                    <a:pt x="54615" y="131391"/>
                    <a:pt x="55080" y="131702"/>
                    <a:pt x="55141" y="131744"/>
                  </a:cubicBezTo>
                  <a:cubicBezTo>
                    <a:pt x="58947" y="134292"/>
                    <a:pt x="60206" y="135108"/>
                    <a:pt x="60774" y="135368"/>
                  </a:cubicBezTo>
                  <a:lnTo>
                    <a:pt x="60793" y="135368"/>
                  </a:lnTo>
                  <a:cubicBezTo>
                    <a:pt x="61166" y="131708"/>
                    <a:pt x="61396" y="110168"/>
                    <a:pt x="61440" y="68382"/>
                  </a:cubicBezTo>
                  <a:lnTo>
                    <a:pt x="61440" y="68382"/>
                  </a:lnTo>
                  <a:lnTo>
                    <a:pt x="61615" y="635"/>
                  </a:lnTo>
                  <a:cubicBezTo>
                    <a:pt x="61616" y="365"/>
                    <a:pt x="61785" y="128"/>
                    <a:pt x="62038" y="37"/>
                  </a:cubicBezTo>
                  <a:cubicBezTo>
                    <a:pt x="62108" y="12"/>
                    <a:pt x="62180" y="0"/>
                    <a:pt x="62252" y="0"/>
                  </a:cubicBezTo>
                  <a:cubicBezTo>
                    <a:pt x="62439" y="0"/>
                    <a:pt x="62620" y="81"/>
                    <a:pt x="62744" y="230"/>
                  </a:cubicBezTo>
                  <a:lnTo>
                    <a:pt x="67045" y="5430"/>
                  </a:lnTo>
                  <a:lnTo>
                    <a:pt x="67044" y="5430"/>
                  </a:lnTo>
                  <a:cubicBezTo>
                    <a:pt x="69398" y="8262"/>
                    <a:pt x="72449" y="11797"/>
                    <a:pt x="73825" y="13308"/>
                  </a:cubicBezTo>
                  <a:lnTo>
                    <a:pt x="73836" y="13320"/>
                  </a:lnTo>
                  <a:cubicBezTo>
                    <a:pt x="74246" y="13797"/>
                    <a:pt x="75044" y="14725"/>
                    <a:pt x="75939" y="15769"/>
                  </a:cubicBezTo>
                  <a:lnTo>
                    <a:pt x="75940" y="15769"/>
                  </a:lnTo>
                  <a:cubicBezTo>
                    <a:pt x="77422" y="17497"/>
                    <a:pt x="79588" y="20020"/>
                    <a:pt x="81564" y="22306"/>
                  </a:cubicBezTo>
                  <a:cubicBezTo>
                    <a:pt x="82088" y="22915"/>
                    <a:pt x="82265" y="23117"/>
                    <a:pt x="82785" y="23717"/>
                  </a:cubicBezTo>
                  <a:lnTo>
                    <a:pt x="82792" y="23726"/>
                  </a:lnTo>
                  <a:cubicBezTo>
                    <a:pt x="86337" y="27961"/>
                    <a:pt x="90756" y="33133"/>
                    <a:pt x="92635" y="35291"/>
                  </a:cubicBezTo>
                  <a:cubicBezTo>
                    <a:pt x="94456" y="37379"/>
                    <a:pt x="96273" y="38898"/>
                    <a:pt x="96760" y="39021"/>
                  </a:cubicBezTo>
                  <a:lnTo>
                    <a:pt x="96733" y="39019"/>
                  </a:lnTo>
                  <a:lnTo>
                    <a:pt x="96776" y="39023"/>
                  </a:lnTo>
                  <a:lnTo>
                    <a:pt x="96796" y="39023"/>
                  </a:lnTo>
                  <a:cubicBezTo>
                    <a:pt x="97086" y="38993"/>
                    <a:pt x="98022" y="38237"/>
                    <a:pt x="98827" y="36961"/>
                  </a:cubicBezTo>
                  <a:cubicBezTo>
                    <a:pt x="99655" y="35649"/>
                    <a:pt x="100990" y="34033"/>
                    <a:pt x="101944" y="33600"/>
                  </a:cubicBezTo>
                  <a:lnTo>
                    <a:pt x="101935" y="33598"/>
                  </a:lnTo>
                  <a:cubicBezTo>
                    <a:pt x="102517" y="33238"/>
                    <a:pt x="102856" y="32828"/>
                    <a:pt x="102891" y="32691"/>
                  </a:cubicBezTo>
                  <a:lnTo>
                    <a:pt x="102889" y="32689"/>
                  </a:lnTo>
                  <a:cubicBezTo>
                    <a:pt x="102896" y="32514"/>
                    <a:pt x="102977" y="32375"/>
                    <a:pt x="102982" y="32365"/>
                  </a:cubicBezTo>
                  <a:lnTo>
                    <a:pt x="102983" y="32363"/>
                  </a:lnTo>
                  <a:cubicBezTo>
                    <a:pt x="103788" y="30800"/>
                    <a:pt x="121693" y="9953"/>
                    <a:pt x="126212" y="5228"/>
                  </a:cubicBezTo>
                  <a:lnTo>
                    <a:pt x="126221" y="5218"/>
                  </a:lnTo>
                  <a:cubicBezTo>
                    <a:pt x="127212" y="4225"/>
                    <a:pt x="127793" y="3316"/>
                    <a:pt x="127838" y="3072"/>
                  </a:cubicBezTo>
                  <a:lnTo>
                    <a:pt x="127837" y="3070"/>
                  </a:lnTo>
                  <a:cubicBezTo>
                    <a:pt x="127838" y="3007"/>
                    <a:pt x="127846" y="2946"/>
                    <a:pt x="127856" y="2895"/>
                  </a:cubicBezTo>
                  <a:lnTo>
                    <a:pt x="127856" y="2893"/>
                  </a:lnTo>
                  <a:cubicBezTo>
                    <a:pt x="127966" y="2309"/>
                    <a:pt x="128558" y="1565"/>
                    <a:pt x="129093" y="1098"/>
                  </a:cubicBezTo>
                  <a:lnTo>
                    <a:pt x="129094" y="1095"/>
                  </a:lnTo>
                  <a:lnTo>
                    <a:pt x="129106" y="1086"/>
                  </a:lnTo>
                  <a:cubicBezTo>
                    <a:pt x="129192" y="1014"/>
                    <a:pt x="129371" y="888"/>
                    <a:pt x="129620" y="888"/>
                  </a:cubicBezTo>
                  <a:cubicBezTo>
                    <a:pt x="130059" y="888"/>
                    <a:pt x="130271" y="1237"/>
                    <a:pt x="130340" y="1374"/>
                  </a:cubicBezTo>
                  <a:lnTo>
                    <a:pt x="130340" y="1374"/>
                  </a:lnTo>
                  <a:cubicBezTo>
                    <a:pt x="131103" y="2881"/>
                    <a:pt x="131211" y="14922"/>
                    <a:pt x="131361" y="68556"/>
                  </a:cubicBezTo>
                  <a:lnTo>
                    <a:pt x="131361" y="68556"/>
                  </a:lnTo>
                  <a:cubicBezTo>
                    <a:pt x="131566" y="121683"/>
                    <a:pt x="131725" y="133541"/>
                    <a:pt x="132288" y="135617"/>
                  </a:cubicBezTo>
                  <a:lnTo>
                    <a:pt x="132306" y="135615"/>
                  </a:lnTo>
                  <a:cubicBezTo>
                    <a:pt x="133178" y="135210"/>
                    <a:pt x="135358" y="133892"/>
                    <a:pt x="137654" y="132183"/>
                  </a:cubicBezTo>
                  <a:lnTo>
                    <a:pt x="137663" y="132178"/>
                  </a:lnTo>
                  <a:cubicBezTo>
                    <a:pt x="140182" y="130364"/>
                    <a:pt x="142777" y="128711"/>
                    <a:pt x="143579" y="128541"/>
                  </a:cubicBezTo>
                  <a:lnTo>
                    <a:pt x="143581" y="128541"/>
                  </a:lnTo>
                  <a:cubicBezTo>
                    <a:pt x="143643" y="128527"/>
                    <a:pt x="143705" y="128518"/>
                    <a:pt x="143788" y="128518"/>
                  </a:cubicBezTo>
                  <a:cubicBezTo>
                    <a:pt x="144203" y="128518"/>
                    <a:pt x="144436" y="128818"/>
                    <a:pt x="144534" y="128985"/>
                  </a:cubicBezTo>
                  <a:cubicBezTo>
                    <a:pt x="144859" y="129543"/>
                    <a:pt x="144945" y="130820"/>
                    <a:pt x="144946" y="132294"/>
                  </a:cubicBezTo>
                  <a:cubicBezTo>
                    <a:pt x="144947" y="134971"/>
                    <a:pt x="144640" y="139029"/>
                    <a:pt x="144080" y="143315"/>
                  </a:cubicBezTo>
                  <a:lnTo>
                    <a:pt x="144078" y="143324"/>
                  </a:lnTo>
                  <a:cubicBezTo>
                    <a:pt x="143904" y="144505"/>
                    <a:pt x="143892" y="145366"/>
                    <a:pt x="143939" y="145798"/>
                  </a:cubicBezTo>
                  <a:lnTo>
                    <a:pt x="143958" y="145798"/>
                  </a:lnTo>
                  <a:cubicBezTo>
                    <a:pt x="145551" y="145456"/>
                    <a:pt x="150792" y="143635"/>
                    <a:pt x="151393" y="143198"/>
                  </a:cubicBezTo>
                  <a:lnTo>
                    <a:pt x="151393" y="143196"/>
                  </a:lnTo>
                  <a:cubicBezTo>
                    <a:pt x="152572" y="142298"/>
                    <a:pt x="159739" y="139866"/>
                    <a:pt x="160882" y="139861"/>
                  </a:cubicBezTo>
                  <a:lnTo>
                    <a:pt x="160885" y="139859"/>
                  </a:lnTo>
                  <a:cubicBezTo>
                    <a:pt x="160889" y="139861"/>
                    <a:pt x="160897" y="139861"/>
                    <a:pt x="160907" y="139861"/>
                  </a:cubicBezTo>
                  <a:cubicBezTo>
                    <a:pt x="160981" y="139861"/>
                    <a:pt x="161200" y="139871"/>
                    <a:pt x="161390" y="140024"/>
                  </a:cubicBezTo>
                  <a:lnTo>
                    <a:pt x="160990" y="140522"/>
                  </a:lnTo>
                  <a:lnTo>
                    <a:pt x="161444" y="140071"/>
                  </a:lnTo>
                  <a:cubicBezTo>
                    <a:pt x="161677" y="140308"/>
                    <a:pt x="161660" y="140619"/>
                    <a:pt x="161658" y="140687"/>
                  </a:cubicBezTo>
                  <a:cubicBezTo>
                    <a:pt x="161638" y="141191"/>
                    <a:pt x="161253" y="142187"/>
                    <a:pt x="160799" y="143094"/>
                  </a:cubicBezTo>
                  <a:lnTo>
                    <a:pt x="160784" y="143122"/>
                  </a:lnTo>
                  <a:cubicBezTo>
                    <a:pt x="160206" y="144149"/>
                    <a:pt x="159254" y="146989"/>
                    <a:pt x="158631" y="149412"/>
                  </a:cubicBezTo>
                  <a:cubicBezTo>
                    <a:pt x="158006" y="151916"/>
                    <a:pt x="157037" y="155256"/>
                    <a:pt x="156397" y="156900"/>
                  </a:cubicBezTo>
                  <a:lnTo>
                    <a:pt x="156397" y="156897"/>
                  </a:lnTo>
                  <a:cubicBezTo>
                    <a:pt x="155261" y="159981"/>
                    <a:pt x="155519" y="160446"/>
                    <a:pt x="156073" y="160651"/>
                  </a:cubicBezTo>
                  <a:lnTo>
                    <a:pt x="156073" y="160648"/>
                  </a:lnTo>
                  <a:cubicBezTo>
                    <a:pt x="156368" y="160760"/>
                    <a:pt x="156835" y="160825"/>
                    <a:pt x="157533" y="160825"/>
                  </a:cubicBezTo>
                  <a:cubicBezTo>
                    <a:pt x="158148" y="160825"/>
                    <a:pt x="158909" y="160776"/>
                    <a:pt x="159831" y="160688"/>
                  </a:cubicBezTo>
                  <a:lnTo>
                    <a:pt x="159830" y="160688"/>
                  </a:lnTo>
                  <a:cubicBezTo>
                    <a:pt x="162214" y="160413"/>
                    <a:pt x="164236" y="160027"/>
                    <a:pt x="164583" y="159832"/>
                  </a:cubicBezTo>
                  <a:lnTo>
                    <a:pt x="164580" y="159830"/>
                  </a:lnTo>
                  <a:lnTo>
                    <a:pt x="164582" y="159830"/>
                  </a:lnTo>
                  <a:cubicBezTo>
                    <a:pt x="164618" y="159804"/>
                    <a:pt x="164648" y="159788"/>
                    <a:pt x="164675" y="159772"/>
                  </a:cubicBezTo>
                  <a:lnTo>
                    <a:pt x="164675" y="159769"/>
                  </a:lnTo>
                  <a:cubicBezTo>
                    <a:pt x="165737" y="159160"/>
                    <a:pt x="171702" y="158644"/>
                    <a:pt x="174613" y="158644"/>
                  </a:cubicBezTo>
                  <a:cubicBezTo>
                    <a:pt x="175381" y="158644"/>
                    <a:pt x="176105" y="158674"/>
                    <a:pt x="176478" y="158807"/>
                  </a:cubicBezTo>
                  <a:lnTo>
                    <a:pt x="176478" y="158804"/>
                  </a:lnTo>
                  <a:cubicBezTo>
                    <a:pt x="176502" y="158816"/>
                    <a:pt x="177030" y="158976"/>
                    <a:pt x="177030" y="159511"/>
                  </a:cubicBezTo>
                  <a:cubicBezTo>
                    <a:pt x="177030" y="159618"/>
                    <a:pt x="177005" y="159716"/>
                    <a:pt x="176991" y="159762"/>
                  </a:cubicBezTo>
                  <a:lnTo>
                    <a:pt x="176991" y="159762"/>
                  </a:lnTo>
                  <a:cubicBezTo>
                    <a:pt x="176828" y="160323"/>
                    <a:pt x="175704" y="162190"/>
                    <a:pt x="174507" y="164083"/>
                  </a:cubicBezTo>
                  <a:lnTo>
                    <a:pt x="174501" y="164092"/>
                  </a:lnTo>
                  <a:cubicBezTo>
                    <a:pt x="173323" y="165890"/>
                    <a:pt x="172396" y="167455"/>
                    <a:pt x="172200" y="167927"/>
                  </a:cubicBezTo>
                  <a:lnTo>
                    <a:pt x="172180" y="167925"/>
                  </a:lnTo>
                  <a:cubicBezTo>
                    <a:pt x="172178" y="168025"/>
                    <a:pt x="172155" y="168106"/>
                    <a:pt x="172143" y="168148"/>
                  </a:cubicBezTo>
                  <a:lnTo>
                    <a:pt x="172143" y="168146"/>
                  </a:lnTo>
                  <a:cubicBezTo>
                    <a:pt x="171975" y="168736"/>
                    <a:pt x="170721" y="170917"/>
                    <a:pt x="169310" y="173101"/>
                  </a:cubicBezTo>
                  <a:lnTo>
                    <a:pt x="169306" y="173108"/>
                  </a:lnTo>
                  <a:cubicBezTo>
                    <a:pt x="167942" y="175217"/>
                    <a:pt x="166889" y="177082"/>
                    <a:pt x="166667" y="177650"/>
                  </a:cubicBezTo>
                  <a:lnTo>
                    <a:pt x="166648" y="177650"/>
                  </a:lnTo>
                  <a:cubicBezTo>
                    <a:pt x="167066" y="177987"/>
                    <a:pt x="169072" y="178331"/>
                    <a:pt x="176820" y="179194"/>
                  </a:cubicBezTo>
                  <a:lnTo>
                    <a:pt x="176823" y="179196"/>
                  </a:lnTo>
                  <a:cubicBezTo>
                    <a:pt x="180949" y="179675"/>
                    <a:pt x="185155" y="180440"/>
                    <a:pt x="186170" y="180908"/>
                  </a:cubicBezTo>
                  <a:lnTo>
                    <a:pt x="186187" y="180917"/>
                  </a:lnTo>
                  <a:lnTo>
                    <a:pt x="186190" y="180917"/>
                  </a:lnTo>
                  <a:lnTo>
                    <a:pt x="186189" y="180915"/>
                  </a:lnTo>
                  <a:cubicBezTo>
                    <a:pt x="186482" y="181063"/>
                    <a:pt x="186860" y="181259"/>
                    <a:pt x="187095" y="181559"/>
                  </a:cubicBezTo>
                  <a:cubicBezTo>
                    <a:pt x="187280" y="181796"/>
                    <a:pt x="187370" y="182089"/>
                    <a:pt x="187328" y="182412"/>
                  </a:cubicBezTo>
                  <a:lnTo>
                    <a:pt x="187328" y="182410"/>
                  </a:lnTo>
                  <a:cubicBezTo>
                    <a:pt x="187305" y="182591"/>
                    <a:pt x="187242" y="182768"/>
                    <a:pt x="187162" y="182931"/>
                  </a:cubicBezTo>
                  <a:cubicBezTo>
                    <a:pt x="186694" y="183868"/>
                    <a:pt x="185008" y="185431"/>
                    <a:pt x="181622" y="188547"/>
                  </a:cubicBezTo>
                  <a:lnTo>
                    <a:pt x="181622" y="188547"/>
                  </a:lnTo>
                  <a:cubicBezTo>
                    <a:pt x="178746" y="191191"/>
                    <a:pt x="176535" y="193537"/>
                    <a:pt x="175973" y="194383"/>
                  </a:cubicBezTo>
                  <a:lnTo>
                    <a:pt x="175954" y="194381"/>
                  </a:lnTo>
                  <a:cubicBezTo>
                    <a:pt x="176347" y="194658"/>
                    <a:pt x="177320" y="195139"/>
                    <a:pt x="178508" y="195504"/>
                  </a:cubicBezTo>
                  <a:lnTo>
                    <a:pt x="178506" y="195502"/>
                  </a:lnTo>
                  <a:cubicBezTo>
                    <a:pt x="180192" y="195923"/>
                    <a:pt x="181950" y="196639"/>
                    <a:pt x="182536" y="197058"/>
                  </a:cubicBezTo>
                  <a:lnTo>
                    <a:pt x="182536" y="197055"/>
                  </a:lnTo>
                  <a:cubicBezTo>
                    <a:pt x="182916" y="197330"/>
                    <a:pt x="185094" y="198202"/>
                    <a:pt x="187470" y="198902"/>
                  </a:cubicBezTo>
                  <a:lnTo>
                    <a:pt x="187470" y="198902"/>
                  </a:lnTo>
                  <a:cubicBezTo>
                    <a:pt x="189706" y="199525"/>
                    <a:pt x="191283" y="200144"/>
                    <a:pt x="191721" y="200958"/>
                  </a:cubicBezTo>
                  <a:cubicBezTo>
                    <a:pt x="191850" y="201197"/>
                    <a:pt x="191900" y="201478"/>
                    <a:pt x="191821" y="201767"/>
                  </a:cubicBezTo>
                  <a:cubicBezTo>
                    <a:pt x="191810" y="201811"/>
                    <a:pt x="191794" y="201850"/>
                    <a:pt x="191780" y="201888"/>
                  </a:cubicBezTo>
                  <a:lnTo>
                    <a:pt x="191780" y="201885"/>
                  </a:lnTo>
                  <a:cubicBezTo>
                    <a:pt x="191547" y="202509"/>
                    <a:pt x="191017" y="203085"/>
                    <a:pt x="190429" y="203234"/>
                  </a:cubicBezTo>
                  <a:lnTo>
                    <a:pt x="190429" y="203232"/>
                  </a:lnTo>
                  <a:cubicBezTo>
                    <a:pt x="190357" y="203255"/>
                    <a:pt x="190278" y="203267"/>
                    <a:pt x="190195" y="203271"/>
                  </a:cubicBezTo>
                  <a:lnTo>
                    <a:pt x="190176" y="203269"/>
                  </a:lnTo>
                  <a:cubicBezTo>
                    <a:pt x="189814" y="203343"/>
                    <a:pt x="188392" y="204155"/>
                    <a:pt x="186700" y="205236"/>
                  </a:cubicBezTo>
                  <a:lnTo>
                    <a:pt x="186698" y="205234"/>
                  </a:lnTo>
                  <a:cubicBezTo>
                    <a:pt x="185010" y="206434"/>
                    <a:pt x="182282" y="208047"/>
                    <a:pt x="180728" y="208823"/>
                  </a:cubicBezTo>
                  <a:lnTo>
                    <a:pt x="180728" y="208823"/>
                  </a:lnTo>
                  <a:cubicBezTo>
                    <a:pt x="177630" y="210409"/>
                    <a:pt x="172490" y="214044"/>
                    <a:pt x="171582" y="215093"/>
                  </a:cubicBezTo>
                  <a:lnTo>
                    <a:pt x="171563" y="215090"/>
                  </a:lnTo>
                  <a:cubicBezTo>
                    <a:pt x="172064" y="215904"/>
                    <a:pt x="174836" y="218395"/>
                    <a:pt x="177101" y="219778"/>
                  </a:cubicBezTo>
                  <a:lnTo>
                    <a:pt x="177101" y="219776"/>
                  </a:lnTo>
                  <a:cubicBezTo>
                    <a:pt x="180718" y="221974"/>
                    <a:pt x="189040" y="229133"/>
                    <a:pt x="189694" y="230630"/>
                  </a:cubicBezTo>
                  <a:lnTo>
                    <a:pt x="189127" y="230879"/>
                  </a:lnTo>
                  <a:lnTo>
                    <a:pt x="189107" y="230874"/>
                  </a:lnTo>
                  <a:cubicBezTo>
                    <a:pt x="189108" y="230881"/>
                    <a:pt x="189109" y="230884"/>
                    <a:pt x="189110" y="230886"/>
                  </a:cubicBezTo>
                  <a:lnTo>
                    <a:pt x="189110" y="230884"/>
                  </a:lnTo>
                  <a:lnTo>
                    <a:pt x="189694" y="230630"/>
                  </a:lnTo>
                  <a:cubicBezTo>
                    <a:pt x="189725" y="230702"/>
                    <a:pt x="189877" y="231042"/>
                    <a:pt x="189677" y="231377"/>
                  </a:cubicBezTo>
                  <a:cubicBezTo>
                    <a:pt x="189646" y="231428"/>
                    <a:pt x="189608" y="231477"/>
                    <a:pt x="189567" y="231514"/>
                  </a:cubicBezTo>
                  <a:lnTo>
                    <a:pt x="189567" y="231514"/>
                  </a:lnTo>
                  <a:cubicBezTo>
                    <a:pt x="189497" y="231586"/>
                    <a:pt x="189421" y="231632"/>
                    <a:pt x="189380" y="231658"/>
                  </a:cubicBezTo>
                  <a:cubicBezTo>
                    <a:pt x="188713" y="232049"/>
                    <a:pt x="185120" y="232986"/>
                    <a:pt x="181212" y="233773"/>
                  </a:cubicBezTo>
                  <a:lnTo>
                    <a:pt x="181212" y="233771"/>
                  </a:lnTo>
                  <a:cubicBezTo>
                    <a:pt x="177645" y="234561"/>
                    <a:pt x="174710" y="235308"/>
                    <a:pt x="173912" y="235661"/>
                  </a:cubicBezTo>
                  <a:lnTo>
                    <a:pt x="173894" y="235659"/>
                  </a:lnTo>
                  <a:cubicBezTo>
                    <a:pt x="174005" y="236408"/>
                    <a:pt x="175410" y="238812"/>
                    <a:pt x="177457" y="241042"/>
                  </a:cubicBezTo>
                  <a:lnTo>
                    <a:pt x="177471" y="241059"/>
                  </a:lnTo>
                  <a:cubicBezTo>
                    <a:pt x="178292" y="242014"/>
                    <a:pt x="180248" y="244249"/>
                    <a:pt x="181766" y="245972"/>
                  </a:cubicBezTo>
                  <a:lnTo>
                    <a:pt x="181769" y="245977"/>
                  </a:lnTo>
                  <a:lnTo>
                    <a:pt x="184544" y="249164"/>
                  </a:lnTo>
                  <a:cubicBezTo>
                    <a:pt x="184704" y="249345"/>
                    <a:pt x="184744" y="249603"/>
                    <a:pt x="184650" y="249829"/>
                  </a:cubicBezTo>
                  <a:cubicBezTo>
                    <a:pt x="184556" y="250052"/>
                    <a:pt x="184342" y="250203"/>
                    <a:pt x="184099" y="250217"/>
                  </a:cubicBezTo>
                  <a:lnTo>
                    <a:pt x="176685" y="250637"/>
                  </a:lnTo>
                  <a:lnTo>
                    <a:pt x="176688" y="250637"/>
                  </a:lnTo>
                  <a:cubicBezTo>
                    <a:pt x="172658" y="250918"/>
                    <a:pt x="167655" y="251128"/>
                    <a:pt x="165550" y="251130"/>
                  </a:cubicBezTo>
                  <a:cubicBezTo>
                    <a:pt x="164329" y="251130"/>
                    <a:pt x="163320" y="251186"/>
                    <a:pt x="162732" y="251253"/>
                  </a:cubicBezTo>
                  <a:lnTo>
                    <a:pt x="162711" y="251251"/>
                  </a:lnTo>
                  <a:cubicBezTo>
                    <a:pt x="163132" y="252263"/>
                    <a:pt x="164109" y="254469"/>
                    <a:pt x="165296" y="256944"/>
                  </a:cubicBezTo>
                  <a:lnTo>
                    <a:pt x="165297" y="256951"/>
                  </a:lnTo>
                  <a:cubicBezTo>
                    <a:pt x="166897" y="260348"/>
                    <a:pt x="168888" y="264601"/>
                    <a:pt x="169738" y="266508"/>
                  </a:cubicBezTo>
                  <a:lnTo>
                    <a:pt x="169737" y="266508"/>
                  </a:lnTo>
                  <a:cubicBezTo>
                    <a:pt x="170528" y="268143"/>
                    <a:pt x="171015" y="269708"/>
                    <a:pt x="170881" y="270447"/>
                  </a:cubicBezTo>
                  <a:cubicBezTo>
                    <a:pt x="170853" y="270601"/>
                    <a:pt x="170764" y="270922"/>
                    <a:pt x="170442" y="271089"/>
                  </a:cubicBezTo>
                  <a:lnTo>
                    <a:pt x="170442" y="271089"/>
                  </a:lnTo>
                  <a:cubicBezTo>
                    <a:pt x="170410" y="271108"/>
                    <a:pt x="170381" y="271117"/>
                    <a:pt x="170374" y="271122"/>
                  </a:cubicBezTo>
                  <a:lnTo>
                    <a:pt x="170328" y="271136"/>
                  </a:lnTo>
                  <a:cubicBezTo>
                    <a:pt x="170263" y="271159"/>
                    <a:pt x="170210" y="271166"/>
                    <a:pt x="170170" y="271173"/>
                  </a:cubicBezTo>
                  <a:lnTo>
                    <a:pt x="170169" y="271171"/>
                  </a:lnTo>
                  <a:cubicBezTo>
                    <a:pt x="170077" y="271187"/>
                    <a:pt x="169970" y="271189"/>
                    <a:pt x="169878" y="271189"/>
                  </a:cubicBezTo>
                  <a:cubicBezTo>
                    <a:pt x="167870" y="271189"/>
                    <a:pt x="156954" y="269180"/>
                    <a:pt x="155694" y="268401"/>
                  </a:cubicBezTo>
                  <a:lnTo>
                    <a:pt x="155689" y="268399"/>
                  </a:lnTo>
                  <a:cubicBezTo>
                    <a:pt x="155659" y="268380"/>
                    <a:pt x="155628" y="268359"/>
                    <a:pt x="155600" y="268336"/>
                  </a:cubicBezTo>
                  <a:lnTo>
                    <a:pt x="155597" y="268334"/>
                  </a:lnTo>
                  <a:cubicBezTo>
                    <a:pt x="154911" y="267887"/>
                    <a:pt x="152256" y="267408"/>
                    <a:pt x="150612" y="267410"/>
                  </a:cubicBezTo>
                  <a:cubicBezTo>
                    <a:pt x="150378" y="267410"/>
                    <a:pt x="150200" y="267422"/>
                    <a:pt x="150070" y="267436"/>
                  </a:cubicBezTo>
                  <a:lnTo>
                    <a:pt x="150052" y="267434"/>
                  </a:lnTo>
                  <a:cubicBezTo>
                    <a:pt x="150201" y="269999"/>
                    <a:pt x="151651" y="278673"/>
                    <a:pt x="152075" y="279719"/>
                  </a:cubicBezTo>
                  <a:lnTo>
                    <a:pt x="152075" y="279719"/>
                  </a:lnTo>
                  <a:cubicBezTo>
                    <a:pt x="152789" y="281410"/>
                    <a:pt x="153610" y="286833"/>
                    <a:pt x="153259" y="287979"/>
                  </a:cubicBezTo>
                  <a:cubicBezTo>
                    <a:pt x="153233" y="288065"/>
                    <a:pt x="153133" y="288379"/>
                    <a:pt x="152812" y="288516"/>
                  </a:cubicBezTo>
                  <a:lnTo>
                    <a:pt x="152806" y="288518"/>
                  </a:lnTo>
                  <a:cubicBezTo>
                    <a:pt x="152767" y="288535"/>
                    <a:pt x="152723" y="288551"/>
                    <a:pt x="152669" y="288563"/>
                  </a:cubicBezTo>
                  <a:lnTo>
                    <a:pt x="152667" y="288560"/>
                  </a:lnTo>
                  <a:lnTo>
                    <a:pt x="152482" y="288577"/>
                  </a:lnTo>
                  <a:cubicBezTo>
                    <a:pt x="152439" y="288574"/>
                    <a:pt x="152388" y="288567"/>
                    <a:pt x="152351" y="288560"/>
                  </a:cubicBezTo>
                  <a:lnTo>
                    <a:pt x="152348" y="288560"/>
                  </a:lnTo>
                  <a:cubicBezTo>
                    <a:pt x="151057" y="288309"/>
                    <a:pt x="140555" y="282900"/>
                    <a:pt x="138636" y="281533"/>
                  </a:cubicBezTo>
                  <a:lnTo>
                    <a:pt x="138630" y="281528"/>
                  </a:lnTo>
                  <a:cubicBezTo>
                    <a:pt x="138013" y="281075"/>
                    <a:pt x="137477" y="280814"/>
                    <a:pt x="137157" y="280714"/>
                  </a:cubicBezTo>
                  <a:cubicBezTo>
                    <a:pt x="137018" y="281782"/>
                    <a:pt x="136872" y="284961"/>
                    <a:pt x="136873" y="288711"/>
                  </a:cubicBezTo>
                  <a:cubicBezTo>
                    <a:pt x="136876" y="293116"/>
                    <a:pt x="136661" y="296653"/>
                    <a:pt x="136193" y="297509"/>
                  </a:cubicBezTo>
                  <a:lnTo>
                    <a:pt x="136193" y="297506"/>
                  </a:lnTo>
                  <a:cubicBezTo>
                    <a:pt x="136146" y="297595"/>
                    <a:pt x="136057" y="297739"/>
                    <a:pt x="135901" y="297841"/>
                  </a:cubicBezTo>
                  <a:lnTo>
                    <a:pt x="135900" y="297841"/>
                  </a:lnTo>
                  <a:cubicBezTo>
                    <a:pt x="135747" y="297943"/>
                    <a:pt x="135580" y="297990"/>
                    <a:pt x="135431" y="298006"/>
                  </a:cubicBezTo>
                  <a:lnTo>
                    <a:pt x="135429" y="298006"/>
                  </a:lnTo>
                  <a:cubicBezTo>
                    <a:pt x="135384" y="298009"/>
                    <a:pt x="135322" y="298016"/>
                    <a:pt x="135278" y="298016"/>
                  </a:cubicBezTo>
                  <a:cubicBezTo>
                    <a:pt x="134464" y="298016"/>
                    <a:pt x="133209" y="297302"/>
                    <a:pt x="132174" y="296499"/>
                  </a:cubicBezTo>
                  <a:lnTo>
                    <a:pt x="132163" y="296488"/>
                  </a:lnTo>
                  <a:cubicBezTo>
                    <a:pt x="128749" y="293704"/>
                    <a:pt x="119055" y="285609"/>
                    <a:pt x="117240" y="284077"/>
                  </a:cubicBezTo>
                  <a:lnTo>
                    <a:pt x="117212" y="284051"/>
                  </a:lnTo>
                  <a:cubicBezTo>
                    <a:pt x="116594" y="283463"/>
                    <a:pt x="116323" y="283247"/>
                    <a:pt x="116192" y="283177"/>
                  </a:cubicBezTo>
                  <a:cubicBezTo>
                    <a:pt x="116123" y="283244"/>
                    <a:pt x="115995" y="283396"/>
                    <a:pt x="115746" y="283747"/>
                  </a:cubicBezTo>
                  <a:cubicBezTo>
                    <a:pt x="115330" y="284344"/>
                    <a:pt x="114176" y="287163"/>
                    <a:pt x="113272" y="290156"/>
                  </a:cubicBezTo>
                  <a:lnTo>
                    <a:pt x="113270" y="290158"/>
                  </a:lnTo>
                  <a:cubicBezTo>
                    <a:pt x="112410" y="292946"/>
                    <a:pt x="111437" y="295711"/>
                    <a:pt x="111066" y="296262"/>
                  </a:cubicBezTo>
                  <a:lnTo>
                    <a:pt x="111066" y="296262"/>
                  </a:lnTo>
                  <a:cubicBezTo>
                    <a:pt x="111059" y="296271"/>
                    <a:pt x="111053" y="296278"/>
                    <a:pt x="111047" y="296288"/>
                  </a:cubicBezTo>
                  <a:lnTo>
                    <a:pt x="111045" y="296288"/>
                  </a:lnTo>
                  <a:cubicBezTo>
                    <a:pt x="110827" y="296616"/>
                    <a:pt x="110029" y="298653"/>
                    <a:pt x="109256" y="300976"/>
                  </a:cubicBezTo>
                  <a:lnTo>
                    <a:pt x="109255" y="300971"/>
                  </a:lnTo>
                  <a:cubicBezTo>
                    <a:pt x="108658" y="302950"/>
                    <a:pt x="107776" y="304901"/>
                    <a:pt x="107039" y="305408"/>
                  </a:cubicBezTo>
                  <a:lnTo>
                    <a:pt x="107039" y="305408"/>
                  </a:lnTo>
                  <a:cubicBezTo>
                    <a:pt x="106918" y="305490"/>
                    <a:pt x="106731" y="305590"/>
                    <a:pt x="106498" y="305590"/>
                  </a:cubicBezTo>
                  <a:cubicBezTo>
                    <a:pt x="106359" y="305590"/>
                    <a:pt x="106225" y="305555"/>
                    <a:pt x="106124" y="305517"/>
                  </a:cubicBezTo>
                  <a:lnTo>
                    <a:pt x="106122" y="305517"/>
                  </a:lnTo>
                  <a:cubicBezTo>
                    <a:pt x="105340" y="305217"/>
                    <a:pt x="104314" y="303831"/>
                    <a:pt x="103579" y="302485"/>
                  </a:cubicBezTo>
                  <a:lnTo>
                    <a:pt x="103579" y="302483"/>
                  </a:lnTo>
                  <a:cubicBezTo>
                    <a:pt x="102750" y="300967"/>
                    <a:pt x="101984" y="299699"/>
                    <a:pt x="101807" y="299502"/>
                  </a:cubicBezTo>
                  <a:lnTo>
                    <a:pt x="101807" y="299502"/>
                  </a:lnTo>
                  <a:cubicBezTo>
                    <a:pt x="101791" y="299485"/>
                    <a:pt x="101771" y="299464"/>
                    <a:pt x="101766" y="299460"/>
                  </a:cubicBezTo>
                  <a:lnTo>
                    <a:pt x="101766" y="299455"/>
                  </a:lnTo>
                  <a:cubicBezTo>
                    <a:pt x="101459" y="299104"/>
                    <a:pt x="100206" y="297146"/>
                    <a:pt x="98946" y="295095"/>
                  </a:cubicBezTo>
                  <a:lnTo>
                    <a:pt x="98941" y="295088"/>
                  </a:lnTo>
                  <a:cubicBezTo>
                    <a:pt x="97545" y="292737"/>
                    <a:pt x="97076" y="292076"/>
                    <a:pt x="96835" y="291972"/>
                  </a:cubicBezTo>
                  <a:cubicBezTo>
                    <a:pt x="96776" y="291995"/>
                    <a:pt x="96639" y="292083"/>
                    <a:pt x="96320" y="292383"/>
                  </a:cubicBezTo>
                  <a:lnTo>
                    <a:pt x="96308" y="292393"/>
                  </a:lnTo>
                  <a:cubicBezTo>
                    <a:pt x="95687" y="292955"/>
                    <a:pt x="95302" y="293655"/>
                    <a:pt x="95273" y="293862"/>
                  </a:cubicBezTo>
                  <a:lnTo>
                    <a:pt x="95272" y="293860"/>
                  </a:lnTo>
                  <a:cubicBezTo>
                    <a:pt x="95272" y="294706"/>
                    <a:pt x="94522" y="295427"/>
                    <a:pt x="93881" y="295751"/>
                  </a:cubicBezTo>
                  <a:lnTo>
                    <a:pt x="93819" y="295778"/>
                  </a:lnTo>
                  <a:cubicBezTo>
                    <a:pt x="93434" y="295920"/>
                    <a:pt x="93193" y="296285"/>
                    <a:pt x="93194" y="296499"/>
                  </a:cubicBezTo>
                  <a:cubicBezTo>
                    <a:pt x="93194" y="296553"/>
                    <a:pt x="93188" y="296606"/>
                    <a:pt x="93183" y="296648"/>
                  </a:cubicBezTo>
                  <a:cubicBezTo>
                    <a:pt x="93077" y="297409"/>
                    <a:pt x="91890" y="299474"/>
                    <a:pt x="90653" y="301234"/>
                  </a:cubicBezTo>
                  <a:cubicBezTo>
                    <a:pt x="89422" y="302985"/>
                    <a:pt x="88484" y="304648"/>
                    <a:pt x="88352" y="305097"/>
                  </a:cubicBezTo>
                  <a:lnTo>
                    <a:pt x="88344" y="305097"/>
                  </a:lnTo>
                  <a:cubicBezTo>
                    <a:pt x="88344" y="305573"/>
                    <a:pt x="88161" y="306094"/>
                    <a:pt x="87736" y="306401"/>
                  </a:cubicBezTo>
                  <a:lnTo>
                    <a:pt x="87736" y="306401"/>
                  </a:lnTo>
                  <a:cubicBezTo>
                    <a:pt x="87533" y="306550"/>
                    <a:pt x="87287" y="306638"/>
                    <a:pt x="87014" y="306638"/>
                  </a:cubicBezTo>
                  <a:close/>
                </a:path>
              </a:pathLst>
            </a:custGeom>
            <a:solidFill>
              <a:srgbClr val="F44336"/>
            </a:solidFill>
            <a:ln w="9525" cap="flat">
              <a:noFill/>
              <a:prstDash val="solid"/>
              <a:miter/>
            </a:ln>
          </p:spPr>
          <p:txBody>
            <a:bodyPr rtlCol="0" anchor="ctr"/>
            <a:lstStyle/>
            <a:p>
              <a:endParaRPr lang="zh-CN" altLang="en-US"/>
            </a:p>
          </p:txBody>
        </p:sp>
      </p:grpSp>
      <p:grpSp>
        <p:nvGrpSpPr>
          <p:cNvPr id="26" name="组合 25">
            <a:extLst>
              <a:ext uri="{FF2B5EF4-FFF2-40B4-BE49-F238E27FC236}">
                <a16:creationId xmlns:a16="http://schemas.microsoft.com/office/drawing/2014/main" id="{E33D5F36-2DD3-9F89-FBDD-15A87AE2A2E9}"/>
              </a:ext>
            </a:extLst>
          </p:cNvPr>
          <p:cNvGrpSpPr/>
          <p:nvPr/>
        </p:nvGrpSpPr>
        <p:grpSpPr>
          <a:xfrm>
            <a:off x="1307615" y="1739215"/>
            <a:ext cx="5059817" cy="3404970"/>
            <a:chOff x="283598" y="1906534"/>
            <a:chExt cx="5059817" cy="3404970"/>
          </a:xfrm>
        </p:grpSpPr>
        <p:sp>
          <p:nvSpPr>
            <p:cNvPr id="27" name="文本框 26">
              <a:extLst>
                <a:ext uri="{FF2B5EF4-FFF2-40B4-BE49-F238E27FC236}">
                  <a16:creationId xmlns:a16="http://schemas.microsoft.com/office/drawing/2014/main" id="{74649A30-684D-0332-C2C3-645498035DD0}"/>
                </a:ext>
              </a:extLst>
            </p:cNvPr>
            <p:cNvSpPr txBox="1"/>
            <p:nvPr/>
          </p:nvSpPr>
          <p:spPr>
            <a:xfrm>
              <a:off x="283598" y="2479960"/>
              <a:ext cx="4705059" cy="2831544"/>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200" dirty="0">
                  <a:solidFill>
                    <a:schemeClr val="bg1"/>
                  </a:solidFill>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200" dirty="0">
                  <a:solidFill>
                    <a:schemeClr val="bg1"/>
                  </a:solidFill>
                  <a:sym typeface="HarmonyOS Sans SC Light" panose="00000400000000000000" pitchFamily="2" charset="-122"/>
                </a:rPr>
                <a:t>200</a:t>
              </a:r>
              <a:r>
                <a:rPr lang="zh-CN" altLang="en-US" sz="1200" dirty="0">
                  <a:solidFill>
                    <a:schemeClr val="bg1"/>
                  </a:solidFill>
                  <a:sym typeface="HarmonyOS Sans SC Light" panose="00000400000000000000" pitchFamily="2" charset="-122"/>
                </a:rPr>
                <a:t>字以内，据统计每页幻灯片的最好控制在</a:t>
              </a:r>
              <a:r>
                <a:rPr lang="en-US" altLang="zh-CN" sz="1200" dirty="0">
                  <a:solidFill>
                    <a:schemeClr val="bg1"/>
                  </a:solidFill>
                  <a:sym typeface="HarmonyOS Sans SC Light" panose="00000400000000000000" pitchFamily="2" charset="-122"/>
                </a:rPr>
                <a:t>5</a:t>
              </a:r>
              <a:r>
                <a:rPr lang="zh-CN" altLang="en-US" sz="1200" dirty="0">
                  <a:solidFill>
                    <a:schemeClr val="bg1"/>
                  </a:solidFill>
                  <a:sym typeface="HarmonyOS Sans SC Light" panose="00000400000000000000" pitchFamily="2" charset="-122"/>
                </a:rPr>
                <a:t>分钟之内。此处添加详细文本描述，建议与标题相关并符合整体语言风格，语言描述尽量简洁生动。</a:t>
              </a:r>
              <a:endParaRPr lang="en-US" altLang="zh-CN" sz="1200" dirty="0">
                <a:solidFill>
                  <a:schemeClr val="bg1"/>
                </a:solidFill>
                <a:sym typeface="HarmonyOS Sans SC Light" panose="00000400000000000000" pitchFamily="2" charset="-122"/>
              </a:endParaRPr>
            </a:p>
            <a:p>
              <a:endParaRPr lang="en-US" altLang="zh-CN" sz="1200" dirty="0">
                <a:solidFill>
                  <a:schemeClr val="bg1"/>
                </a:solidFill>
                <a:sym typeface="HarmonyOS Sans SC Light" panose="00000400000000000000" pitchFamily="2" charset="-122"/>
              </a:endParaRPr>
            </a:p>
            <a:p>
              <a:r>
                <a:rPr lang="zh-CN" altLang="en-US" sz="1200" dirty="0">
                  <a:solidFill>
                    <a:schemeClr val="bg1"/>
                  </a:solidFill>
                  <a:sym typeface="HarmonyOS Sans SC Light" panose="00000400000000000000" pitchFamily="2" charset="-122"/>
                </a:rPr>
                <a:t>此处添加详细文本描述，建议与标题相关并符合整体语言风格，语言描述尽量简洁生动。尽量将每页幻灯片的字数控制在</a:t>
              </a:r>
              <a:r>
                <a:rPr lang="en-US" altLang="zh-CN" sz="1200" dirty="0">
                  <a:solidFill>
                    <a:schemeClr val="bg1"/>
                  </a:solidFill>
                  <a:sym typeface="HarmonyOS Sans SC Light" panose="00000400000000000000" pitchFamily="2" charset="-122"/>
                </a:rPr>
                <a:t>200</a:t>
              </a:r>
              <a:r>
                <a:rPr lang="zh-CN" altLang="en-US" sz="1200" dirty="0">
                  <a:solidFill>
                    <a:schemeClr val="bg1"/>
                  </a:solidFill>
                  <a:sym typeface="HarmonyOS Sans SC Light" panose="00000400000000000000" pitchFamily="2" charset="-122"/>
                </a:rPr>
                <a:t>字以内，据统计每页幻灯片的最好控制在</a:t>
              </a:r>
              <a:r>
                <a:rPr lang="en-US" altLang="zh-CN" sz="1200" dirty="0">
                  <a:solidFill>
                    <a:schemeClr val="bg1"/>
                  </a:solidFill>
                  <a:sym typeface="HarmonyOS Sans SC Light" panose="00000400000000000000" pitchFamily="2" charset="-122"/>
                </a:rPr>
                <a:t>5</a:t>
              </a:r>
              <a:r>
                <a:rPr lang="zh-CN" altLang="en-US" sz="1200" dirty="0">
                  <a:solidFill>
                    <a:schemeClr val="bg1"/>
                  </a:solidFill>
                  <a:sym typeface="HarmonyOS Sans SC Light" panose="00000400000000000000" pitchFamily="2" charset="-122"/>
                </a:rPr>
                <a:t>分钟之内。此处添加详细文本描述，建议与标题相关并符合整体语言风格，语言描述尽量简洁生动。</a:t>
              </a:r>
            </a:p>
            <a:p>
              <a:endParaRPr lang="en-US" altLang="zh-CN" sz="1200" dirty="0">
                <a:solidFill>
                  <a:schemeClr val="bg1"/>
                </a:solidFill>
                <a:sym typeface="HarmonyOS Sans SC Light" panose="00000400000000000000" pitchFamily="2" charset="-122"/>
              </a:endParaRPr>
            </a:p>
          </p:txBody>
        </p:sp>
        <p:sp>
          <p:nvSpPr>
            <p:cNvPr id="29" name="文本框 28">
              <a:extLst>
                <a:ext uri="{FF2B5EF4-FFF2-40B4-BE49-F238E27FC236}">
                  <a16:creationId xmlns:a16="http://schemas.microsoft.com/office/drawing/2014/main" id="{846A1D2B-E775-F9B1-8CDF-353D493D19B3}"/>
                </a:ext>
              </a:extLst>
            </p:cNvPr>
            <p:cNvSpPr txBox="1"/>
            <p:nvPr/>
          </p:nvSpPr>
          <p:spPr>
            <a:xfrm>
              <a:off x="1413057" y="1906534"/>
              <a:ext cx="3930358" cy="461665"/>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2400" dirty="0">
                  <a:solidFill>
                    <a:schemeClr val="bg1"/>
                  </a:solidFill>
                  <a:sym typeface="HarmonyOS Sans SC Light" panose="00000400000000000000" pitchFamily="2" charset="-122"/>
                </a:rPr>
                <a:t>单击此处添加标题文本</a:t>
              </a:r>
            </a:p>
          </p:txBody>
        </p:sp>
      </p:grpSp>
      <p:sp>
        <p:nvSpPr>
          <p:cNvPr id="30" name="任意多边形: 形状 29" descr="D:\51PPT模板网\51pptmoban.com\图片.jpg">
            <a:extLst>
              <a:ext uri="{FF2B5EF4-FFF2-40B4-BE49-F238E27FC236}">
                <a16:creationId xmlns:a16="http://schemas.microsoft.com/office/drawing/2014/main" id="{54AC4C61-41E8-2BC4-A127-BC5F3E20C65D}"/>
              </a:ext>
            </a:extLst>
          </p:cNvPr>
          <p:cNvSpPr/>
          <p:nvPr/>
        </p:nvSpPr>
        <p:spPr>
          <a:xfrm flipH="1">
            <a:off x="6426200" y="1094196"/>
            <a:ext cx="4962525" cy="4262641"/>
          </a:xfrm>
          <a:custGeom>
            <a:avLst/>
            <a:gdLst>
              <a:gd name="connsiteX0" fmla="*/ 12192000 w 12192000"/>
              <a:gd name="connsiteY0" fmla="*/ 0 h 5080692"/>
              <a:gd name="connsiteX1" fmla="*/ 12166501 w 12192000"/>
              <a:gd name="connsiteY1" fmla="*/ 0 h 5080692"/>
              <a:gd name="connsiteX2" fmla="*/ 11637950 w 12192000"/>
              <a:gd name="connsiteY2" fmla="*/ 0 h 5080692"/>
              <a:gd name="connsiteX3" fmla="*/ 10510566 w 12192000"/>
              <a:gd name="connsiteY3" fmla="*/ 0 h 5080692"/>
              <a:gd name="connsiteX4" fmla="*/ 0 w 12192000"/>
              <a:gd name="connsiteY4" fmla="*/ 0 h 5080692"/>
              <a:gd name="connsiteX5" fmla="*/ 0 w 12192000"/>
              <a:gd name="connsiteY5" fmla="*/ 5080692 h 5080692"/>
              <a:gd name="connsiteX6" fmla="*/ 10510566 w 12192000"/>
              <a:gd name="connsiteY6" fmla="*/ 5080692 h 5080692"/>
              <a:gd name="connsiteX7" fmla="*/ 11637950 w 12192000"/>
              <a:gd name="connsiteY7" fmla="*/ 5080692 h 5080692"/>
              <a:gd name="connsiteX8" fmla="*/ 12192000 w 12192000"/>
              <a:gd name="connsiteY8" fmla="*/ 5080692 h 508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080692">
                <a:moveTo>
                  <a:pt x="12192000" y="0"/>
                </a:moveTo>
                <a:lnTo>
                  <a:pt x="12166501" y="0"/>
                </a:lnTo>
                <a:lnTo>
                  <a:pt x="11637950" y="0"/>
                </a:lnTo>
                <a:lnTo>
                  <a:pt x="10510566" y="0"/>
                </a:lnTo>
                <a:lnTo>
                  <a:pt x="0" y="0"/>
                </a:lnTo>
                <a:lnTo>
                  <a:pt x="0" y="5080692"/>
                </a:lnTo>
                <a:lnTo>
                  <a:pt x="10510566" y="5080692"/>
                </a:lnTo>
                <a:lnTo>
                  <a:pt x="11637950" y="5080692"/>
                </a:lnTo>
                <a:lnTo>
                  <a:pt x="12192000" y="5080692"/>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12606637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EA830C4A-077B-7D59-6DC0-0D695FEF9F96}"/>
              </a:ext>
            </a:extLst>
          </p:cNvPr>
          <p:cNvGrpSpPr/>
          <p:nvPr/>
        </p:nvGrpSpPr>
        <p:grpSpPr>
          <a:xfrm>
            <a:off x="0" y="0"/>
            <a:ext cx="3838874" cy="533400"/>
            <a:chOff x="0" y="0"/>
            <a:chExt cx="3838874" cy="533400"/>
          </a:xfrm>
        </p:grpSpPr>
        <p:sp>
          <p:nvSpPr>
            <p:cNvPr id="25" name="任意多边形: 形状 24">
              <a:extLst>
                <a:ext uri="{FF2B5EF4-FFF2-40B4-BE49-F238E27FC236}">
                  <a16:creationId xmlns:a16="http://schemas.microsoft.com/office/drawing/2014/main" id="{D05211F4-2047-8248-25A7-EFD04B478B94}"/>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4" name="任意多边形: 形状 93">
              <a:extLst>
                <a:ext uri="{FF2B5EF4-FFF2-40B4-BE49-F238E27FC236}">
                  <a16:creationId xmlns:a16="http://schemas.microsoft.com/office/drawing/2014/main" id="{C43750A5-0676-55E1-CB94-2F950F71DED8}"/>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8" name="文本框 87">
              <a:extLst>
                <a:ext uri="{FF2B5EF4-FFF2-40B4-BE49-F238E27FC236}">
                  <a16:creationId xmlns:a16="http://schemas.microsoft.com/office/drawing/2014/main" id="{976F0BBB-203A-2037-0834-466BB83E0E5B}"/>
                </a:ext>
              </a:extLst>
            </p:cNvPr>
            <p:cNvSpPr txBox="1"/>
            <p:nvPr/>
          </p:nvSpPr>
          <p:spPr>
            <a:xfrm>
              <a:off x="96273" y="30878"/>
              <a:ext cx="495707" cy="433544"/>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01</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90" name="文本框 89">
              <a:extLst>
                <a:ext uri="{FF2B5EF4-FFF2-40B4-BE49-F238E27FC236}">
                  <a16:creationId xmlns:a16="http://schemas.microsoft.com/office/drawing/2014/main" id="{1D7DC494-CFDC-B521-D9C7-E5853D9B55E6}"/>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85" name="Freeform 3"/>
          <p:cNvSpPr/>
          <p:nvPr/>
        </p:nvSpPr>
        <p:spPr bwMode="gray">
          <a:xfrm flipH="1">
            <a:off x="3996493" y="1434414"/>
            <a:ext cx="2037246" cy="1707142"/>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83" name="Freeform 5"/>
          <p:cNvSpPr/>
          <p:nvPr/>
        </p:nvSpPr>
        <p:spPr bwMode="gray">
          <a:xfrm>
            <a:off x="3996493" y="3278294"/>
            <a:ext cx="2037246" cy="1707142"/>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81" name="Freeform 6"/>
          <p:cNvSpPr/>
          <p:nvPr/>
        </p:nvSpPr>
        <p:spPr bwMode="gray">
          <a:xfrm flipH="1">
            <a:off x="6164951" y="3278294"/>
            <a:ext cx="2037246" cy="1707142"/>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79" name="Freeform 4"/>
          <p:cNvSpPr/>
          <p:nvPr/>
        </p:nvSpPr>
        <p:spPr bwMode="gray">
          <a:xfrm>
            <a:off x="6164951" y="1434414"/>
            <a:ext cx="2037246" cy="1707142"/>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77" name="Oval 7"/>
          <p:cNvSpPr>
            <a:spLocks noChangeArrowheads="1"/>
          </p:cNvSpPr>
          <p:nvPr/>
        </p:nvSpPr>
        <p:spPr bwMode="gray">
          <a:xfrm>
            <a:off x="5156222" y="2354153"/>
            <a:ext cx="1888250" cy="1888249"/>
          </a:xfrm>
          <a:prstGeom prst="ellipse">
            <a:avLst/>
          </a:prstGeom>
          <a:solidFill>
            <a:schemeClr val="bg1">
              <a:alpha val="5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 name="TextBox 43"/>
          <p:cNvSpPr txBox="1"/>
          <p:nvPr/>
        </p:nvSpPr>
        <p:spPr>
          <a:xfrm>
            <a:off x="5397841" y="3078249"/>
            <a:ext cx="1403010"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Arial" panose="020B0604020202020204" pitchFamily="34" charset="0"/>
                <a:cs typeface="Arial" panose="020B0604020202020204" pitchFamily="34" charset="0"/>
              </a:rPr>
              <a:t>关键词</a:t>
            </a:r>
            <a:endParaRPr lang="en-US" sz="16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91" name="Freeform 731"/>
          <p:cNvSpPr>
            <a:spLocks noEditPoints="1"/>
          </p:cNvSpPr>
          <p:nvPr/>
        </p:nvSpPr>
        <p:spPr bwMode="auto">
          <a:xfrm>
            <a:off x="4519238" y="1755192"/>
            <a:ext cx="452818" cy="661808"/>
          </a:xfrm>
          <a:custGeom>
            <a:avLst/>
            <a:gdLst>
              <a:gd name="T0" fmla="*/ 22 w 78"/>
              <a:gd name="T1" fmla="*/ 99 h 114"/>
              <a:gd name="T2" fmla="*/ 23 w 78"/>
              <a:gd name="T3" fmla="*/ 105 h 114"/>
              <a:gd name="T4" fmla="*/ 29 w 78"/>
              <a:gd name="T5" fmla="*/ 108 h 114"/>
              <a:gd name="T6" fmla="*/ 29 w 78"/>
              <a:gd name="T7" fmla="*/ 112 h 114"/>
              <a:gd name="T8" fmla="*/ 39 w 78"/>
              <a:gd name="T9" fmla="*/ 114 h 114"/>
              <a:gd name="T10" fmla="*/ 49 w 78"/>
              <a:gd name="T11" fmla="*/ 112 h 114"/>
              <a:gd name="T12" fmla="*/ 49 w 78"/>
              <a:gd name="T13" fmla="*/ 108 h 114"/>
              <a:gd name="T14" fmla="*/ 55 w 78"/>
              <a:gd name="T15" fmla="*/ 105 h 114"/>
              <a:gd name="T16" fmla="*/ 56 w 78"/>
              <a:gd name="T17" fmla="*/ 99 h 114"/>
              <a:gd name="T18" fmla="*/ 39 w 78"/>
              <a:gd name="T19" fmla="*/ 102 h 114"/>
              <a:gd name="T20" fmla="*/ 22 w 78"/>
              <a:gd name="T21" fmla="*/ 99 h 114"/>
              <a:gd name="T22" fmla="*/ 21 w 78"/>
              <a:gd name="T23" fmla="*/ 88 h 114"/>
              <a:gd name="T24" fmla="*/ 22 w 78"/>
              <a:gd name="T25" fmla="*/ 94 h 114"/>
              <a:gd name="T26" fmla="*/ 39 w 78"/>
              <a:gd name="T27" fmla="*/ 97 h 114"/>
              <a:gd name="T28" fmla="*/ 56 w 78"/>
              <a:gd name="T29" fmla="*/ 94 h 114"/>
              <a:gd name="T30" fmla="*/ 57 w 78"/>
              <a:gd name="T31" fmla="*/ 88 h 114"/>
              <a:gd name="T32" fmla="*/ 39 w 78"/>
              <a:gd name="T33" fmla="*/ 91 h 114"/>
              <a:gd name="T34" fmla="*/ 21 w 78"/>
              <a:gd name="T35" fmla="*/ 88 h 114"/>
              <a:gd name="T36" fmla="*/ 48 w 78"/>
              <a:gd name="T37" fmla="*/ 54 h 114"/>
              <a:gd name="T38" fmla="*/ 39 w 78"/>
              <a:gd name="T39" fmla="*/ 38 h 114"/>
              <a:gd name="T40" fmla="*/ 30 w 78"/>
              <a:gd name="T41" fmla="*/ 54 h 114"/>
              <a:gd name="T42" fmla="*/ 27 w 78"/>
              <a:gd name="T43" fmla="*/ 46 h 114"/>
              <a:gd name="T44" fmla="*/ 21 w 78"/>
              <a:gd name="T45" fmla="*/ 49 h 114"/>
              <a:gd name="T46" fmla="*/ 30 w 78"/>
              <a:gd name="T47" fmla="*/ 68 h 114"/>
              <a:gd name="T48" fmla="*/ 39 w 78"/>
              <a:gd name="T49" fmla="*/ 51 h 114"/>
              <a:gd name="T50" fmla="*/ 48 w 78"/>
              <a:gd name="T51" fmla="*/ 68 h 114"/>
              <a:gd name="T52" fmla="*/ 57 w 78"/>
              <a:gd name="T53" fmla="*/ 49 h 114"/>
              <a:gd name="T54" fmla="*/ 51 w 78"/>
              <a:gd name="T55" fmla="*/ 46 h 114"/>
              <a:gd name="T56" fmla="*/ 48 w 78"/>
              <a:gd name="T57" fmla="*/ 54 h 114"/>
              <a:gd name="T58" fmla="*/ 39 w 78"/>
              <a:gd name="T59" fmla="*/ 16 h 114"/>
              <a:gd name="T60" fmla="*/ 41 w 78"/>
              <a:gd name="T61" fmla="*/ 14 h 114"/>
              <a:gd name="T62" fmla="*/ 39 w 78"/>
              <a:gd name="T63" fmla="*/ 12 h 114"/>
              <a:gd name="T64" fmla="*/ 12 w 78"/>
              <a:gd name="T65" fmla="*/ 39 h 114"/>
              <a:gd name="T66" fmla="*/ 14 w 78"/>
              <a:gd name="T67" fmla="*/ 41 h 114"/>
              <a:gd name="T68" fmla="*/ 16 w 78"/>
              <a:gd name="T69" fmla="*/ 39 h 114"/>
              <a:gd name="T70" fmla="*/ 39 w 78"/>
              <a:gd name="T71" fmla="*/ 16 h 114"/>
              <a:gd name="T72" fmla="*/ 39 w 78"/>
              <a:gd name="T73" fmla="*/ 0 h 114"/>
              <a:gd name="T74" fmla="*/ 0 w 78"/>
              <a:gd name="T75" fmla="*/ 39 h 114"/>
              <a:gd name="T76" fmla="*/ 19 w 78"/>
              <a:gd name="T77" fmla="*/ 73 h 114"/>
              <a:gd name="T78" fmla="*/ 20 w 78"/>
              <a:gd name="T79" fmla="*/ 83 h 114"/>
              <a:gd name="T80" fmla="*/ 39 w 78"/>
              <a:gd name="T81" fmla="*/ 87 h 114"/>
              <a:gd name="T82" fmla="*/ 58 w 78"/>
              <a:gd name="T83" fmla="*/ 83 h 114"/>
              <a:gd name="T84" fmla="*/ 59 w 78"/>
              <a:gd name="T85" fmla="*/ 73 h 114"/>
              <a:gd name="T86" fmla="*/ 78 w 78"/>
              <a:gd name="T87" fmla="*/ 39 h 114"/>
              <a:gd name="T88" fmla="*/ 39 w 78"/>
              <a:gd name="T89" fmla="*/ 0 h 114"/>
              <a:gd name="T90" fmla="*/ 54 w 78"/>
              <a:gd name="T91" fmla="*/ 68 h 114"/>
              <a:gd name="T92" fmla="*/ 53 w 78"/>
              <a:gd name="T93" fmla="*/ 78 h 114"/>
              <a:gd name="T94" fmla="*/ 39 w 78"/>
              <a:gd name="T95" fmla="*/ 80 h 114"/>
              <a:gd name="T96" fmla="*/ 25 w 78"/>
              <a:gd name="T97" fmla="*/ 78 h 114"/>
              <a:gd name="T98" fmla="*/ 25 w 78"/>
              <a:gd name="T99" fmla="*/ 68 h 114"/>
              <a:gd name="T100" fmla="*/ 7 w 78"/>
              <a:gd name="T101" fmla="*/ 39 h 114"/>
              <a:gd name="T102" fmla="*/ 39 w 78"/>
              <a:gd name="T103" fmla="*/ 7 h 114"/>
              <a:gd name="T104" fmla="*/ 71 w 78"/>
              <a:gd name="T105" fmla="*/ 39 h 114"/>
              <a:gd name="T106" fmla="*/ 54 w 78"/>
              <a:gd name="T107" fmla="*/ 6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4">
                <a:moveTo>
                  <a:pt x="22" y="99"/>
                </a:moveTo>
                <a:cubicBezTo>
                  <a:pt x="23" y="105"/>
                  <a:pt x="23" y="105"/>
                  <a:pt x="23" y="105"/>
                </a:cubicBezTo>
                <a:cubicBezTo>
                  <a:pt x="23" y="105"/>
                  <a:pt x="25" y="107"/>
                  <a:pt x="29" y="108"/>
                </a:cubicBezTo>
                <a:cubicBezTo>
                  <a:pt x="29" y="112"/>
                  <a:pt x="29" y="112"/>
                  <a:pt x="29" y="112"/>
                </a:cubicBezTo>
                <a:cubicBezTo>
                  <a:pt x="29" y="112"/>
                  <a:pt x="31" y="114"/>
                  <a:pt x="39" y="114"/>
                </a:cubicBezTo>
                <a:cubicBezTo>
                  <a:pt x="47" y="114"/>
                  <a:pt x="49" y="112"/>
                  <a:pt x="49" y="112"/>
                </a:cubicBezTo>
                <a:cubicBezTo>
                  <a:pt x="49" y="108"/>
                  <a:pt x="49" y="108"/>
                  <a:pt x="49" y="108"/>
                </a:cubicBezTo>
                <a:cubicBezTo>
                  <a:pt x="53" y="107"/>
                  <a:pt x="55" y="105"/>
                  <a:pt x="55" y="105"/>
                </a:cubicBezTo>
                <a:cubicBezTo>
                  <a:pt x="56" y="99"/>
                  <a:pt x="56" y="99"/>
                  <a:pt x="56" y="99"/>
                </a:cubicBezTo>
                <a:cubicBezTo>
                  <a:pt x="51" y="101"/>
                  <a:pt x="45" y="102"/>
                  <a:pt x="39" y="102"/>
                </a:cubicBezTo>
                <a:cubicBezTo>
                  <a:pt x="33" y="102"/>
                  <a:pt x="27" y="101"/>
                  <a:pt x="22" y="99"/>
                </a:cubicBezTo>
                <a:close/>
                <a:moveTo>
                  <a:pt x="21" y="88"/>
                </a:moveTo>
                <a:cubicBezTo>
                  <a:pt x="22" y="94"/>
                  <a:pt x="22" y="94"/>
                  <a:pt x="22" y="94"/>
                </a:cubicBezTo>
                <a:cubicBezTo>
                  <a:pt x="27" y="96"/>
                  <a:pt x="33" y="97"/>
                  <a:pt x="39" y="97"/>
                </a:cubicBezTo>
                <a:cubicBezTo>
                  <a:pt x="45" y="97"/>
                  <a:pt x="51" y="96"/>
                  <a:pt x="56" y="94"/>
                </a:cubicBezTo>
                <a:cubicBezTo>
                  <a:pt x="57" y="88"/>
                  <a:pt x="57" y="88"/>
                  <a:pt x="57" y="88"/>
                </a:cubicBezTo>
                <a:cubicBezTo>
                  <a:pt x="52" y="90"/>
                  <a:pt x="46" y="91"/>
                  <a:pt x="39" y="91"/>
                </a:cubicBezTo>
                <a:cubicBezTo>
                  <a:pt x="32" y="91"/>
                  <a:pt x="26" y="90"/>
                  <a:pt x="21" y="88"/>
                </a:cubicBezTo>
                <a:close/>
                <a:moveTo>
                  <a:pt x="48" y="54"/>
                </a:moveTo>
                <a:cubicBezTo>
                  <a:pt x="39" y="38"/>
                  <a:pt x="39" y="38"/>
                  <a:pt x="39" y="38"/>
                </a:cubicBezTo>
                <a:cubicBezTo>
                  <a:pt x="30" y="54"/>
                  <a:pt x="30" y="54"/>
                  <a:pt x="30" y="54"/>
                </a:cubicBezTo>
                <a:cubicBezTo>
                  <a:pt x="27" y="46"/>
                  <a:pt x="27" y="46"/>
                  <a:pt x="27" y="46"/>
                </a:cubicBezTo>
                <a:cubicBezTo>
                  <a:pt x="21" y="49"/>
                  <a:pt x="21" y="49"/>
                  <a:pt x="21" y="49"/>
                </a:cubicBezTo>
                <a:cubicBezTo>
                  <a:pt x="30" y="68"/>
                  <a:pt x="30" y="68"/>
                  <a:pt x="30" y="68"/>
                </a:cubicBezTo>
                <a:cubicBezTo>
                  <a:pt x="39" y="51"/>
                  <a:pt x="39" y="51"/>
                  <a:pt x="39" y="51"/>
                </a:cubicBezTo>
                <a:cubicBezTo>
                  <a:pt x="48" y="68"/>
                  <a:pt x="48" y="68"/>
                  <a:pt x="48" y="68"/>
                </a:cubicBezTo>
                <a:cubicBezTo>
                  <a:pt x="57" y="49"/>
                  <a:pt x="57" y="49"/>
                  <a:pt x="57" y="49"/>
                </a:cubicBezTo>
                <a:cubicBezTo>
                  <a:pt x="51" y="46"/>
                  <a:pt x="51" y="46"/>
                  <a:pt x="51" y="46"/>
                </a:cubicBezTo>
                <a:lnTo>
                  <a:pt x="48" y="54"/>
                </a:lnTo>
                <a:close/>
                <a:moveTo>
                  <a:pt x="39" y="16"/>
                </a:moveTo>
                <a:cubicBezTo>
                  <a:pt x="40" y="16"/>
                  <a:pt x="41" y="15"/>
                  <a:pt x="41" y="14"/>
                </a:cubicBezTo>
                <a:cubicBezTo>
                  <a:pt x="41" y="13"/>
                  <a:pt x="40" y="12"/>
                  <a:pt x="39" y="12"/>
                </a:cubicBezTo>
                <a:cubicBezTo>
                  <a:pt x="24" y="12"/>
                  <a:pt x="12" y="24"/>
                  <a:pt x="12" y="39"/>
                </a:cubicBezTo>
                <a:cubicBezTo>
                  <a:pt x="12" y="41"/>
                  <a:pt x="13" y="41"/>
                  <a:pt x="14" y="41"/>
                </a:cubicBezTo>
                <a:cubicBezTo>
                  <a:pt x="15" y="41"/>
                  <a:pt x="16" y="41"/>
                  <a:pt x="16" y="39"/>
                </a:cubicBezTo>
                <a:cubicBezTo>
                  <a:pt x="16" y="27"/>
                  <a:pt x="26" y="16"/>
                  <a:pt x="39" y="16"/>
                </a:cubicBezTo>
                <a:close/>
                <a:moveTo>
                  <a:pt x="39" y="0"/>
                </a:moveTo>
                <a:cubicBezTo>
                  <a:pt x="17" y="0"/>
                  <a:pt x="0" y="18"/>
                  <a:pt x="0" y="39"/>
                </a:cubicBezTo>
                <a:cubicBezTo>
                  <a:pt x="0" y="54"/>
                  <a:pt x="7" y="66"/>
                  <a:pt x="19" y="73"/>
                </a:cubicBezTo>
                <a:cubicBezTo>
                  <a:pt x="20" y="83"/>
                  <a:pt x="20" y="83"/>
                  <a:pt x="20" y="83"/>
                </a:cubicBezTo>
                <a:cubicBezTo>
                  <a:pt x="26" y="85"/>
                  <a:pt x="32" y="87"/>
                  <a:pt x="39" y="87"/>
                </a:cubicBezTo>
                <a:cubicBezTo>
                  <a:pt x="46" y="87"/>
                  <a:pt x="52" y="85"/>
                  <a:pt x="58" y="83"/>
                </a:cubicBezTo>
                <a:cubicBezTo>
                  <a:pt x="59" y="73"/>
                  <a:pt x="59" y="73"/>
                  <a:pt x="59" y="73"/>
                </a:cubicBezTo>
                <a:cubicBezTo>
                  <a:pt x="71" y="66"/>
                  <a:pt x="78" y="54"/>
                  <a:pt x="78" y="39"/>
                </a:cubicBezTo>
                <a:cubicBezTo>
                  <a:pt x="78" y="18"/>
                  <a:pt x="61" y="0"/>
                  <a:pt x="39" y="0"/>
                </a:cubicBezTo>
                <a:close/>
                <a:moveTo>
                  <a:pt x="54" y="68"/>
                </a:moveTo>
                <a:cubicBezTo>
                  <a:pt x="53" y="78"/>
                  <a:pt x="53" y="78"/>
                  <a:pt x="53" y="78"/>
                </a:cubicBezTo>
                <a:cubicBezTo>
                  <a:pt x="53" y="78"/>
                  <a:pt x="49" y="80"/>
                  <a:pt x="39" y="80"/>
                </a:cubicBezTo>
                <a:cubicBezTo>
                  <a:pt x="29" y="80"/>
                  <a:pt x="25" y="78"/>
                  <a:pt x="25" y="78"/>
                </a:cubicBezTo>
                <a:cubicBezTo>
                  <a:pt x="25" y="68"/>
                  <a:pt x="25" y="68"/>
                  <a:pt x="25" y="68"/>
                </a:cubicBezTo>
                <a:cubicBezTo>
                  <a:pt x="14" y="63"/>
                  <a:pt x="7" y="52"/>
                  <a:pt x="7" y="39"/>
                </a:cubicBezTo>
                <a:cubicBezTo>
                  <a:pt x="7" y="22"/>
                  <a:pt x="21" y="7"/>
                  <a:pt x="39" y="7"/>
                </a:cubicBezTo>
                <a:cubicBezTo>
                  <a:pt x="57" y="7"/>
                  <a:pt x="71" y="22"/>
                  <a:pt x="71" y="39"/>
                </a:cubicBezTo>
                <a:cubicBezTo>
                  <a:pt x="71" y="52"/>
                  <a:pt x="64" y="63"/>
                  <a:pt x="54" y="6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92" name="Freeform 733" descr="D:\51PPT模板网\51pptmoban.com\图片.jpg"/>
          <p:cNvSpPr>
            <a:spLocks noEditPoints="1"/>
          </p:cNvSpPr>
          <p:nvPr/>
        </p:nvSpPr>
        <p:spPr bwMode="auto">
          <a:xfrm>
            <a:off x="4488706" y="3849987"/>
            <a:ext cx="615368" cy="516674"/>
          </a:xfrm>
          <a:custGeom>
            <a:avLst/>
            <a:gdLst>
              <a:gd name="T0" fmla="*/ 5 w 106"/>
              <a:gd name="T1" fmla="*/ 85 h 89"/>
              <a:gd name="T2" fmla="*/ 9 w 106"/>
              <a:gd name="T3" fmla="*/ 89 h 89"/>
              <a:gd name="T4" fmla="*/ 28 w 106"/>
              <a:gd name="T5" fmla="*/ 89 h 89"/>
              <a:gd name="T6" fmla="*/ 28 w 106"/>
              <a:gd name="T7" fmla="*/ 49 h 89"/>
              <a:gd name="T8" fmla="*/ 5 w 106"/>
              <a:gd name="T9" fmla="*/ 72 h 89"/>
              <a:gd name="T10" fmla="*/ 5 w 106"/>
              <a:gd name="T11" fmla="*/ 85 h 89"/>
              <a:gd name="T12" fmla="*/ 38 w 106"/>
              <a:gd name="T13" fmla="*/ 58 h 89"/>
              <a:gd name="T14" fmla="*/ 38 w 106"/>
              <a:gd name="T15" fmla="*/ 89 h 89"/>
              <a:gd name="T16" fmla="*/ 61 w 106"/>
              <a:gd name="T17" fmla="*/ 89 h 89"/>
              <a:gd name="T18" fmla="*/ 61 w 106"/>
              <a:gd name="T19" fmla="*/ 61 h 89"/>
              <a:gd name="T20" fmla="*/ 51 w 106"/>
              <a:gd name="T21" fmla="*/ 71 h 89"/>
              <a:gd name="T22" fmla="*/ 38 w 106"/>
              <a:gd name="T23" fmla="*/ 58 h 89"/>
              <a:gd name="T24" fmla="*/ 85 w 106"/>
              <a:gd name="T25" fmla="*/ 2 h 89"/>
              <a:gd name="T26" fmla="*/ 81 w 106"/>
              <a:gd name="T27" fmla="*/ 6 h 89"/>
              <a:gd name="T28" fmla="*/ 85 w 106"/>
              <a:gd name="T29" fmla="*/ 10 h 89"/>
              <a:gd name="T30" fmla="*/ 90 w 106"/>
              <a:gd name="T31" fmla="*/ 10 h 89"/>
              <a:gd name="T32" fmla="*/ 51 w 106"/>
              <a:gd name="T33" fmla="*/ 49 h 89"/>
              <a:gd name="T34" fmla="*/ 28 w 106"/>
              <a:gd name="T35" fmla="*/ 26 h 89"/>
              <a:gd name="T36" fmla="*/ 2 w 106"/>
              <a:gd name="T37" fmla="*/ 52 h 89"/>
              <a:gd name="T38" fmla="*/ 2 w 106"/>
              <a:gd name="T39" fmla="*/ 58 h 89"/>
              <a:gd name="T40" fmla="*/ 8 w 106"/>
              <a:gd name="T41" fmla="*/ 58 h 89"/>
              <a:gd name="T42" fmla="*/ 28 w 106"/>
              <a:gd name="T43" fmla="*/ 38 h 89"/>
              <a:gd name="T44" fmla="*/ 51 w 106"/>
              <a:gd name="T45" fmla="*/ 60 h 89"/>
              <a:gd name="T46" fmla="*/ 96 w 106"/>
              <a:gd name="T47" fmla="*/ 16 h 89"/>
              <a:gd name="T48" fmla="*/ 96 w 106"/>
              <a:gd name="T49" fmla="*/ 20 h 89"/>
              <a:gd name="T50" fmla="*/ 99 w 106"/>
              <a:gd name="T51" fmla="*/ 25 h 89"/>
              <a:gd name="T52" fmla="*/ 100 w 106"/>
              <a:gd name="T53" fmla="*/ 25 h 89"/>
              <a:gd name="T54" fmla="*/ 104 w 106"/>
              <a:gd name="T55" fmla="*/ 21 h 89"/>
              <a:gd name="T56" fmla="*/ 106 w 106"/>
              <a:gd name="T57" fmla="*/ 0 h 89"/>
              <a:gd name="T58" fmla="*/ 85 w 106"/>
              <a:gd name="T59" fmla="*/ 2 h 89"/>
              <a:gd name="T60" fmla="*/ 71 w 106"/>
              <a:gd name="T61" fmla="*/ 52 h 89"/>
              <a:gd name="T62" fmla="*/ 71 w 106"/>
              <a:gd name="T63" fmla="*/ 89 h 89"/>
              <a:gd name="T64" fmla="*/ 90 w 106"/>
              <a:gd name="T65" fmla="*/ 89 h 89"/>
              <a:gd name="T66" fmla="*/ 94 w 106"/>
              <a:gd name="T67" fmla="*/ 85 h 89"/>
              <a:gd name="T68" fmla="*/ 94 w 106"/>
              <a:gd name="T69" fmla="*/ 28 h 89"/>
              <a:gd name="T70" fmla="*/ 74 w 106"/>
              <a:gd name="T71" fmla="*/ 49 h 89"/>
              <a:gd name="T72" fmla="*/ 71 w 106"/>
              <a:gd name="T73" fmla="*/ 5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 h="89">
                <a:moveTo>
                  <a:pt x="5" y="85"/>
                </a:moveTo>
                <a:cubicBezTo>
                  <a:pt x="5" y="88"/>
                  <a:pt x="6" y="89"/>
                  <a:pt x="9" y="89"/>
                </a:cubicBezTo>
                <a:cubicBezTo>
                  <a:pt x="28" y="89"/>
                  <a:pt x="28" y="89"/>
                  <a:pt x="28" y="89"/>
                </a:cubicBezTo>
                <a:cubicBezTo>
                  <a:pt x="28" y="49"/>
                  <a:pt x="28" y="49"/>
                  <a:pt x="28" y="49"/>
                </a:cubicBezTo>
                <a:cubicBezTo>
                  <a:pt x="5" y="72"/>
                  <a:pt x="5" y="72"/>
                  <a:pt x="5" y="72"/>
                </a:cubicBezTo>
                <a:lnTo>
                  <a:pt x="5" y="85"/>
                </a:lnTo>
                <a:close/>
                <a:moveTo>
                  <a:pt x="38" y="58"/>
                </a:moveTo>
                <a:cubicBezTo>
                  <a:pt x="38" y="89"/>
                  <a:pt x="38" y="89"/>
                  <a:pt x="38" y="89"/>
                </a:cubicBezTo>
                <a:cubicBezTo>
                  <a:pt x="61" y="89"/>
                  <a:pt x="61" y="89"/>
                  <a:pt x="61" y="89"/>
                </a:cubicBezTo>
                <a:cubicBezTo>
                  <a:pt x="61" y="61"/>
                  <a:pt x="61" y="61"/>
                  <a:pt x="61" y="61"/>
                </a:cubicBezTo>
                <a:cubicBezTo>
                  <a:pt x="51" y="71"/>
                  <a:pt x="51" y="71"/>
                  <a:pt x="51" y="71"/>
                </a:cubicBezTo>
                <a:lnTo>
                  <a:pt x="38" y="58"/>
                </a:lnTo>
                <a:close/>
                <a:moveTo>
                  <a:pt x="85" y="2"/>
                </a:moveTo>
                <a:cubicBezTo>
                  <a:pt x="82" y="2"/>
                  <a:pt x="81" y="4"/>
                  <a:pt x="81" y="6"/>
                </a:cubicBezTo>
                <a:cubicBezTo>
                  <a:pt x="81" y="8"/>
                  <a:pt x="83" y="10"/>
                  <a:pt x="85" y="10"/>
                </a:cubicBezTo>
                <a:cubicBezTo>
                  <a:pt x="90" y="10"/>
                  <a:pt x="90" y="10"/>
                  <a:pt x="90" y="10"/>
                </a:cubicBezTo>
                <a:cubicBezTo>
                  <a:pt x="51" y="49"/>
                  <a:pt x="51" y="49"/>
                  <a:pt x="51" y="49"/>
                </a:cubicBezTo>
                <a:cubicBezTo>
                  <a:pt x="28" y="26"/>
                  <a:pt x="28" y="26"/>
                  <a:pt x="28" y="26"/>
                </a:cubicBezTo>
                <a:cubicBezTo>
                  <a:pt x="2" y="52"/>
                  <a:pt x="2" y="52"/>
                  <a:pt x="2" y="52"/>
                </a:cubicBezTo>
                <a:cubicBezTo>
                  <a:pt x="0" y="54"/>
                  <a:pt x="0" y="57"/>
                  <a:pt x="2" y="58"/>
                </a:cubicBezTo>
                <a:cubicBezTo>
                  <a:pt x="3" y="60"/>
                  <a:pt x="6" y="60"/>
                  <a:pt x="8" y="58"/>
                </a:cubicBezTo>
                <a:cubicBezTo>
                  <a:pt x="28" y="38"/>
                  <a:pt x="28" y="38"/>
                  <a:pt x="28" y="38"/>
                </a:cubicBezTo>
                <a:cubicBezTo>
                  <a:pt x="51" y="60"/>
                  <a:pt x="51" y="60"/>
                  <a:pt x="51" y="60"/>
                </a:cubicBezTo>
                <a:cubicBezTo>
                  <a:pt x="96" y="16"/>
                  <a:pt x="96" y="16"/>
                  <a:pt x="96" y="16"/>
                </a:cubicBezTo>
                <a:cubicBezTo>
                  <a:pt x="96" y="20"/>
                  <a:pt x="96" y="20"/>
                  <a:pt x="96" y="20"/>
                </a:cubicBezTo>
                <a:cubicBezTo>
                  <a:pt x="95" y="22"/>
                  <a:pt x="97" y="24"/>
                  <a:pt x="99" y="25"/>
                </a:cubicBezTo>
                <a:cubicBezTo>
                  <a:pt x="100" y="25"/>
                  <a:pt x="100" y="25"/>
                  <a:pt x="100" y="25"/>
                </a:cubicBezTo>
                <a:cubicBezTo>
                  <a:pt x="102" y="25"/>
                  <a:pt x="104" y="23"/>
                  <a:pt x="104" y="21"/>
                </a:cubicBezTo>
                <a:cubicBezTo>
                  <a:pt x="106" y="0"/>
                  <a:pt x="106" y="0"/>
                  <a:pt x="106" y="0"/>
                </a:cubicBezTo>
                <a:lnTo>
                  <a:pt x="85" y="2"/>
                </a:lnTo>
                <a:close/>
                <a:moveTo>
                  <a:pt x="71" y="52"/>
                </a:moveTo>
                <a:cubicBezTo>
                  <a:pt x="71" y="89"/>
                  <a:pt x="71" y="89"/>
                  <a:pt x="71" y="89"/>
                </a:cubicBezTo>
                <a:cubicBezTo>
                  <a:pt x="90" y="89"/>
                  <a:pt x="90" y="89"/>
                  <a:pt x="90" y="89"/>
                </a:cubicBezTo>
                <a:cubicBezTo>
                  <a:pt x="92" y="89"/>
                  <a:pt x="94" y="88"/>
                  <a:pt x="94" y="85"/>
                </a:cubicBezTo>
                <a:cubicBezTo>
                  <a:pt x="94" y="28"/>
                  <a:pt x="94" y="28"/>
                  <a:pt x="94" y="28"/>
                </a:cubicBezTo>
                <a:cubicBezTo>
                  <a:pt x="74" y="49"/>
                  <a:pt x="74" y="49"/>
                  <a:pt x="74" y="49"/>
                </a:cubicBezTo>
                <a:lnTo>
                  <a:pt x="71" y="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93" name="Freeform 737" descr="D:\51PPT模板网\51pptmoban.com\图片.jpg"/>
          <p:cNvSpPr>
            <a:spLocks noEditPoints="1"/>
          </p:cNvSpPr>
          <p:nvPr/>
        </p:nvSpPr>
        <p:spPr bwMode="auto">
          <a:xfrm>
            <a:off x="6961863" y="1839368"/>
            <a:ext cx="708252" cy="493456"/>
          </a:xfrm>
          <a:custGeom>
            <a:avLst/>
            <a:gdLst>
              <a:gd name="T0" fmla="*/ 99 w 122"/>
              <a:gd name="T1" fmla="*/ 36 h 85"/>
              <a:gd name="T2" fmla="*/ 49 w 122"/>
              <a:gd name="T3" fmla="*/ 0 h 85"/>
              <a:gd name="T4" fmla="*/ 0 w 122"/>
              <a:gd name="T5" fmla="*/ 36 h 85"/>
              <a:gd name="T6" fmla="*/ 16 w 122"/>
              <a:gd name="T7" fmla="*/ 62 h 85"/>
              <a:gd name="T8" fmla="*/ 0 w 122"/>
              <a:gd name="T9" fmla="*/ 72 h 85"/>
              <a:gd name="T10" fmla="*/ 34 w 122"/>
              <a:gd name="T11" fmla="*/ 70 h 85"/>
              <a:gd name="T12" fmla="*/ 49 w 122"/>
              <a:gd name="T13" fmla="*/ 72 h 85"/>
              <a:gd name="T14" fmla="*/ 99 w 122"/>
              <a:gd name="T15" fmla="*/ 36 h 85"/>
              <a:gd name="T16" fmla="*/ 59 w 122"/>
              <a:gd name="T17" fmla="*/ 51 h 85"/>
              <a:gd name="T18" fmla="*/ 27 w 122"/>
              <a:gd name="T19" fmla="*/ 51 h 85"/>
              <a:gd name="T20" fmla="*/ 27 w 122"/>
              <a:gd name="T21" fmla="*/ 47 h 85"/>
              <a:gd name="T22" fmla="*/ 59 w 122"/>
              <a:gd name="T23" fmla="*/ 47 h 85"/>
              <a:gd name="T24" fmla="*/ 59 w 122"/>
              <a:gd name="T25" fmla="*/ 51 h 85"/>
              <a:gd name="T26" fmla="*/ 72 w 122"/>
              <a:gd name="T27" fmla="*/ 39 h 85"/>
              <a:gd name="T28" fmla="*/ 27 w 122"/>
              <a:gd name="T29" fmla="*/ 39 h 85"/>
              <a:gd name="T30" fmla="*/ 27 w 122"/>
              <a:gd name="T31" fmla="*/ 34 h 85"/>
              <a:gd name="T32" fmla="*/ 72 w 122"/>
              <a:gd name="T33" fmla="*/ 34 h 85"/>
              <a:gd name="T34" fmla="*/ 72 w 122"/>
              <a:gd name="T35" fmla="*/ 39 h 85"/>
              <a:gd name="T36" fmla="*/ 72 w 122"/>
              <a:gd name="T37" fmla="*/ 26 h 85"/>
              <a:gd name="T38" fmla="*/ 27 w 122"/>
              <a:gd name="T39" fmla="*/ 26 h 85"/>
              <a:gd name="T40" fmla="*/ 27 w 122"/>
              <a:gd name="T41" fmla="*/ 22 h 85"/>
              <a:gd name="T42" fmla="*/ 72 w 122"/>
              <a:gd name="T43" fmla="*/ 22 h 85"/>
              <a:gd name="T44" fmla="*/ 72 w 122"/>
              <a:gd name="T45" fmla="*/ 26 h 85"/>
              <a:gd name="T46" fmla="*/ 109 w 122"/>
              <a:gd name="T47" fmla="*/ 73 h 85"/>
              <a:gd name="T48" fmla="*/ 122 w 122"/>
              <a:gd name="T49" fmla="*/ 52 h 85"/>
              <a:gd name="T50" fmla="*/ 102 w 122"/>
              <a:gd name="T51" fmla="*/ 27 h 85"/>
              <a:gd name="T52" fmla="*/ 103 w 122"/>
              <a:gd name="T53" fmla="*/ 36 h 85"/>
              <a:gd name="T54" fmla="*/ 60 w 122"/>
              <a:gd name="T55" fmla="*/ 76 h 85"/>
              <a:gd name="T56" fmla="*/ 82 w 122"/>
              <a:gd name="T57" fmla="*/ 80 h 85"/>
              <a:gd name="T58" fmla="*/ 95 w 122"/>
              <a:gd name="T59" fmla="*/ 79 h 85"/>
              <a:gd name="T60" fmla="*/ 122 w 122"/>
              <a:gd name="T61" fmla="*/ 80 h 85"/>
              <a:gd name="T62" fmla="*/ 109 w 122"/>
              <a:gd name="T63"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85">
                <a:moveTo>
                  <a:pt x="99" y="36"/>
                </a:moveTo>
                <a:cubicBezTo>
                  <a:pt x="99" y="16"/>
                  <a:pt x="77" y="0"/>
                  <a:pt x="49" y="0"/>
                </a:cubicBezTo>
                <a:cubicBezTo>
                  <a:pt x="22" y="0"/>
                  <a:pt x="0" y="16"/>
                  <a:pt x="0" y="36"/>
                </a:cubicBezTo>
                <a:cubicBezTo>
                  <a:pt x="0" y="46"/>
                  <a:pt x="6" y="56"/>
                  <a:pt x="16" y="62"/>
                </a:cubicBezTo>
                <a:cubicBezTo>
                  <a:pt x="13" y="66"/>
                  <a:pt x="8" y="71"/>
                  <a:pt x="0" y="72"/>
                </a:cubicBezTo>
                <a:cubicBezTo>
                  <a:pt x="0" y="72"/>
                  <a:pt x="19" y="78"/>
                  <a:pt x="34" y="70"/>
                </a:cubicBezTo>
                <a:cubicBezTo>
                  <a:pt x="39" y="71"/>
                  <a:pt x="44" y="72"/>
                  <a:pt x="49" y="72"/>
                </a:cubicBezTo>
                <a:cubicBezTo>
                  <a:pt x="77" y="72"/>
                  <a:pt x="99" y="56"/>
                  <a:pt x="99" y="36"/>
                </a:cubicBezTo>
                <a:close/>
                <a:moveTo>
                  <a:pt x="59" y="51"/>
                </a:moveTo>
                <a:cubicBezTo>
                  <a:pt x="27" y="51"/>
                  <a:pt x="27" y="51"/>
                  <a:pt x="27" y="51"/>
                </a:cubicBezTo>
                <a:cubicBezTo>
                  <a:pt x="27" y="47"/>
                  <a:pt x="27" y="47"/>
                  <a:pt x="27" y="47"/>
                </a:cubicBezTo>
                <a:cubicBezTo>
                  <a:pt x="59" y="47"/>
                  <a:pt x="59" y="47"/>
                  <a:pt x="59" y="47"/>
                </a:cubicBezTo>
                <a:lnTo>
                  <a:pt x="59" y="51"/>
                </a:lnTo>
                <a:close/>
                <a:moveTo>
                  <a:pt x="72" y="39"/>
                </a:moveTo>
                <a:cubicBezTo>
                  <a:pt x="27" y="39"/>
                  <a:pt x="27" y="39"/>
                  <a:pt x="27" y="39"/>
                </a:cubicBezTo>
                <a:cubicBezTo>
                  <a:pt x="27" y="34"/>
                  <a:pt x="27" y="34"/>
                  <a:pt x="27" y="34"/>
                </a:cubicBezTo>
                <a:cubicBezTo>
                  <a:pt x="72" y="34"/>
                  <a:pt x="72" y="34"/>
                  <a:pt x="72" y="34"/>
                </a:cubicBezTo>
                <a:lnTo>
                  <a:pt x="72" y="39"/>
                </a:lnTo>
                <a:close/>
                <a:moveTo>
                  <a:pt x="72" y="26"/>
                </a:moveTo>
                <a:cubicBezTo>
                  <a:pt x="27" y="26"/>
                  <a:pt x="27" y="26"/>
                  <a:pt x="27" y="26"/>
                </a:cubicBezTo>
                <a:cubicBezTo>
                  <a:pt x="27" y="22"/>
                  <a:pt x="27" y="22"/>
                  <a:pt x="27" y="22"/>
                </a:cubicBezTo>
                <a:cubicBezTo>
                  <a:pt x="72" y="22"/>
                  <a:pt x="72" y="22"/>
                  <a:pt x="72" y="22"/>
                </a:cubicBezTo>
                <a:lnTo>
                  <a:pt x="72" y="26"/>
                </a:lnTo>
                <a:close/>
                <a:moveTo>
                  <a:pt x="109" y="73"/>
                </a:moveTo>
                <a:cubicBezTo>
                  <a:pt x="117" y="68"/>
                  <a:pt x="122" y="60"/>
                  <a:pt x="122" y="52"/>
                </a:cubicBezTo>
                <a:cubicBezTo>
                  <a:pt x="122" y="41"/>
                  <a:pt x="114" y="32"/>
                  <a:pt x="102" y="27"/>
                </a:cubicBezTo>
                <a:cubicBezTo>
                  <a:pt x="103" y="30"/>
                  <a:pt x="103" y="33"/>
                  <a:pt x="103" y="36"/>
                </a:cubicBezTo>
                <a:cubicBezTo>
                  <a:pt x="103" y="56"/>
                  <a:pt x="85" y="72"/>
                  <a:pt x="60" y="76"/>
                </a:cubicBezTo>
                <a:cubicBezTo>
                  <a:pt x="67" y="79"/>
                  <a:pt x="74" y="80"/>
                  <a:pt x="82" y="80"/>
                </a:cubicBezTo>
                <a:cubicBezTo>
                  <a:pt x="87" y="80"/>
                  <a:pt x="91" y="80"/>
                  <a:pt x="95" y="79"/>
                </a:cubicBezTo>
                <a:cubicBezTo>
                  <a:pt x="106" y="85"/>
                  <a:pt x="122" y="80"/>
                  <a:pt x="122" y="80"/>
                </a:cubicBezTo>
                <a:cubicBezTo>
                  <a:pt x="115" y="80"/>
                  <a:pt x="111" y="76"/>
                  <a:pt x="109" y="73"/>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 name="Freeform 739"/>
          <p:cNvSpPr>
            <a:spLocks noEditPoints="1"/>
          </p:cNvSpPr>
          <p:nvPr/>
        </p:nvSpPr>
        <p:spPr bwMode="auto">
          <a:xfrm>
            <a:off x="7120978" y="3872703"/>
            <a:ext cx="493456" cy="597948"/>
          </a:xfrm>
          <a:custGeom>
            <a:avLst/>
            <a:gdLst>
              <a:gd name="T0" fmla="*/ 49 w 85"/>
              <a:gd name="T1" fmla="*/ 12 h 103"/>
              <a:gd name="T2" fmla="*/ 13 w 85"/>
              <a:gd name="T3" fmla="*/ 13 h 103"/>
              <a:gd name="T4" fmla="*/ 13 w 85"/>
              <a:gd name="T5" fmla="*/ 59 h 103"/>
              <a:gd name="T6" fmla="*/ 49 w 85"/>
              <a:gd name="T7" fmla="*/ 59 h 103"/>
              <a:gd name="T8" fmla="*/ 85 w 85"/>
              <a:gd name="T9" fmla="*/ 56 h 103"/>
              <a:gd name="T10" fmla="*/ 85 w 85"/>
              <a:gd name="T11" fmla="*/ 9 h 103"/>
              <a:gd name="T12" fmla="*/ 49 w 85"/>
              <a:gd name="T13" fmla="*/ 12 h 103"/>
              <a:gd name="T14" fmla="*/ 5 w 85"/>
              <a:gd name="T15" fmla="*/ 7 h 103"/>
              <a:gd name="T16" fmla="*/ 0 w 85"/>
              <a:gd name="T17" fmla="*/ 11 h 103"/>
              <a:gd name="T18" fmla="*/ 0 w 85"/>
              <a:gd name="T19" fmla="*/ 99 h 103"/>
              <a:gd name="T20" fmla="*/ 5 w 85"/>
              <a:gd name="T21" fmla="*/ 103 h 103"/>
              <a:gd name="T22" fmla="*/ 9 w 85"/>
              <a:gd name="T23" fmla="*/ 99 h 103"/>
              <a:gd name="T24" fmla="*/ 9 w 85"/>
              <a:gd name="T25" fmla="*/ 11 h 103"/>
              <a:gd name="T26" fmla="*/ 5 w 85"/>
              <a:gd name="T27" fmla="*/ 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03">
                <a:moveTo>
                  <a:pt x="49" y="12"/>
                </a:moveTo>
                <a:cubicBezTo>
                  <a:pt x="25" y="0"/>
                  <a:pt x="13" y="13"/>
                  <a:pt x="13" y="13"/>
                </a:cubicBezTo>
                <a:cubicBezTo>
                  <a:pt x="13" y="59"/>
                  <a:pt x="13" y="59"/>
                  <a:pt x="13" y="59"/>
                </a:cubicBezTo>
                <a:cubicBezTo>
                  <a:pt x="13" y="59"/>
                  <a:pt x="25" y="46"/>
                  <a:pt x="49" y="59"/>
                </a:cubicBezTo>
                <a:cubicBezTo>
                  <a:pt x="73" y="71"/>
                  <a:pt x="85" y="56"/>
                  <a:pt x="85" y="56"/>
                </a:cubicBezTo>
                <a:cubicBezTo>
                  <a:pt x="85" y="9"/>
                  <a:pt x="85" y="9"/>
                  <a:pt x="85" y="9"/>
                </a:cubicBezTo>
                <a:cubicBezTo>
                  <a:pt x="85" y="9"/>
                  <a:pt x="73" y="25"/>
                  <a:pt x="49" y="12"/>
                </a:cubicBezTo>
                <a:close/>
                <a:moveTo>
                  <a:pt x="5" y="7"/>
                </a:moveTo>
                <a:cubicBezTo>
                  <a:pt x="2" y="7"/>
                  <a:pt x="0" y="9"/>
                  <a:pt x="0" y="11"/>
                </a:cubicBezTo>
                <a:cubicBezTo>
                  <a:pt x="0" y="99"/>
                  <a:pt x="0" y="99"/>
                  <a:pt x="0" y="99"/>
                </a:cubicBezTo>
                <a:cubicBezTo>
                  <a:pt x="0" y="101"/>
                  <a:pt x="2" y="103"/>
                  <a:pt x="5" y="103"/>
                </a:cubicBezTo>
                <a:cubicBezTo>
                  <a:pt x="7" y="103"/>
                  <a:pt x="9" y="101"/>
                  <a:pt x="9" y="99"/>
                </a:cubicBezTo>
                <a:cubicBezTo>
                  <a:pt x="9" y="11"/>
                  <a:pt x="9" y="11"/>
                  <a:pt x="9" y="11"/>
                </a:cubicBezTo>
                <a:cubicBezTo>
                  <a:pt x="9" y="9"/>
                  <a:pt x="7" y="7"/>
                  <a:pt x="5" y="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3" name="组合 2">
            <a:extLst>
              <a:ext uri="{FF2B5EF4-FFF2-40B4-BE49-F238E27FC236}">
                <a16:creationId xmlns:a16="http://schemas.microsoft.com/office/drawing/2014/main" id="{7DC7093A-6AEF-6B6F-2763-694E1F126C4E}"/>
              </a:ext>
            </a:extLst>
          </p:cNvPr>
          <p:cNvGrpSpPr/>
          <p:nvPr/>
        </p:nvGrpSpPr>
        <p:grpSpPr>
          <a:xfrm>
            <a:off x="8333409" y="1793323"/>
            <a:ext cx="2966425" cy="816522"/>
            <a:chOff x="283598" y="1906534"/>
            <a:chExt cx="2966425" cy="816522"/>
          </a:xfrm>
        </p:grpSpPr>
        <p:sp>
          <p:nvSpPr>
            <p:cNvPr id="4" name="文本框 3">
              <a:extLst>
                <a:ext uri="{FF2B5EF4-FFF2-40B4-BE49-F238E27FC236}">
                  <a16:creationId xmlns:a16="http://schemas.microsoft.com/office/drawing/2014/main" id="{13C43AC5-B224-9AFD-B144-7ED33B03B807}"/>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5" name="文本框 4">
              <a:extLst>
                <a:ext uri="{FF2B5EF4-FFF2-40B4-BE49-F238E27FC236}">
                  <a16:creationId xmlns:a16="http://schemas.microsoft.com/office/drawing/2014/main" id="{8C735767-E045-1EBD-CCC3-3F68005550C2}"/>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6" name="组合 5">
            <a:extLst>
              <a:ext uri="{FF2B5EF4-FFF2-40B4-BE49-F238E27FC236}">
                <a16:creationId xmlns:a16="http://schemas.microsoft.com/office/drawing/2014/main" id="{81335934-5BAD-1AE7-B830-CC2871221D90}"/>
              </a:ext>
            </a:extLst>
          </p:cNvPr>
          <p:cNvGrpSpPr/>
          <p:nvPr/>
        </p:nvGrpSpPr>
        <p:grpSpPr>
          <a:xfrm>
            <a:off x="880741" y="1793323"/>
            <a:ext cx="2984539" cy="816522"/>
            <a:chOff x="283598" y="1906534"/>
            <a:chExt cx="2984539" cy="816522"/>
          </a:xfrm>
        </p:grpSpPr>
        <p:sp>
          <p:nvSpPr>
            <p:cNvPr id="7" name="文本框 6">
              <a:extLst>
                <a:ext uri="{FF2B5EF4-FFF2-40B4-BE49-F238E27FC236}">
                  <a16:creationId xmlns:a16="http://schemas.microsoft.com/office/drawing/2014/main" id="{D87AD10D-AC9D-FD34-74D5-2C52C1779106}"/>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8" name="文本框 7">
              <a:extLst>
                <a:ext uri="{FF2B5EF4-FFF2-40B4-BE49-F238E27FC236}">
                  <a16:creationId xmlns:a16="http://schemas.microsoft.com/office/drawing/2014/main" id="{A443529A-99D0-C457-3DFE-E4201C71371E}"/>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9" name="组合 8">
            <a:extLst>
              <a:ext uri="{FF2B5EF4-FFF2-40B4-BE49-F238E27FC236}">
                <a16:creationId xmlns:a16="http://schemas.microsoft.com/office/drawing/2014/main" id="{DF057987-5110-87D0-3146-E39A39AD4CF7}"/>
              </a:ext>
            </a:extLst>
          </p:cNvPr>
          <p:cNvGrpSpPr/>
          <p:nvPr/>
        </p:nvGrpSpPr>
        <p:grpSpPr>
          <a:xfrm>
            <a:off x="8333409" y="3732638"/>
            <a:ext cx="2966425" cy="816522"/>
            <a:chOff x="283598" y="1906534"/>
            <a:chExt cx="2966425" cy="816522"/>
          </a:xfrm>
        </p:grpSpPr>
        <p:sp>
          <p:nvSpPr>
            <p:cNvPr id="10" name="文本框 9">
              <a:extLst>
                <a:ext uri="{FF2B5EF4-FFF2-40B4-BE49-F238E27FC236}">
                  <a16:creationId xmlns:a16="http://schemas.microsoft.com/office/drawing/2014/main" id="{ADDB0421-4A94-003B-3F78-55C16B0107FA}"/>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1" name="文本框 10">
              <a:extLst>
                <a:ext uri="{FF2B5EF4-FFF2-40B4-BE49-F238E27FC236}">
                  <a16:creationId xmlns:a16="http://schemas.microsoft.com/office/drawing/2014/main" id="{2D02261E-A66C-9201-8565-AEAEC8940F4C}"/>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12" name="组合 11">
            <a:extLst>
              <a:ext uri="{FF2B5EF4-FFF2-40B4-BE49-F238E27FC236}">
                <a16:creationId xmlns:a16="http://schemas.microsoft.com/office/drawing/2014/main" id="{2618F7FD-709F-0A43-35B6-87DE7A180849}"/>
              </a:ext>
            </a:extLst>
          </p:cNvPr>
          <p:cNvGrpSpPr/>
          <p:nvPr/>
        </p:nvGrpSpPr>
        <p:grpSpPr>
          <a:xfrm>
            <a:off x="880741" y="3732638"/>
            <a:ext cx="2984539" cy="816522"/>
            <a:chOff x="283598" y="1906534"/>
            <a:chExt cx="2984539" cy="816522"/>
          </a:xfrm>
        </p:grpSpPr>
        <p:sp>
          <p:nvSpPr>
            <p:cNvPr id="13" name="文本框 12">
              <a:extLst>
                <a:ext uri="{FF2B5EF4-FFF2-40B4-BE49-F238E27FC236}">
                  <a16:creationId xmlns:a16="http://schemas.microsoft.com/office/drawing/2014/main" id="{683289D7-A69E-4061-08C1-86CB198EC8B7}"/>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14" name="文本框 13">
              <a:extLst>
                <a:ext uri="{FF2B5EF4-FFF2-40B4-BE49-F238E27FC236}">
                  <a16:creationId xmlns:a16="http://schemas.microsoft.com/office/drawing/2014/main" id="{65639ACC-9A22-01D6-AE16-30BD6CAFF35A}"/>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spTree>
    <p:extLst>
      <p:ext uri="{BB962C8B-B14F-4D97-AF65-F5344CB8AC3E}">
        <p14:creationId xmlns:p14="http://schemas.microsoft.com/office/powerpoint/2010/main" val="239779026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18">
            <a:extLst>
              <a:ext uri="{FF2B5EF4-FFF2-40B4-BE49-F238E27FC236}">
                <a16:creationId xmlns:a16="http://schemas.microsoft.com/office/drawing/2014/main" id="{7F83FC01-65AE-B44C-4547-31996E39AFA6}"/>
              </a:ext>
            </a:extLst>
          </p:cNvPr>
          <p:cNvSpPr>
            <a:spLocks noEditPoints="1"/>
          </p:cNvSpPr>
          <p:nvPr/>
        </p:nvSpPr>
        <p:spPr bwMode="auto">
          <a:xfrm>
            <a:off x="6145919" y="1381089"/>
            <a:ext cx="1447638" cy="1314522"/>
          </a:xfrm>
          <a:custGeom>
            <a:avLst/>
            <a:gdLst>
              <a:gd name="T0" fmla="*/ 409 w 435"/>
              <a:gd name="T1" fmla="*/ 197 h 395"/>
              <a:gd name="T2" fmla="*/ 79 w 435"/>
              <a:gd name="T3" fmla="*/ 7 h 395"/>
              <a:gd name="T4" fmla="*/ 53 w 435"/>
              <a:gd name="T5" fmla="*/ 0 h 395"/>
              <a:gd name="T6" fmla="*/ 27 w 435"/>
              <a:gd name="T7" fmla="*/ 7 h 395"/>
              <a:gd name="T8" fmla="*/ 0 w 435"/>
              <a:gd name="T9" fmla="*/ 52 h 395"/>
              <a:gd name="T10" fmla="*/ 0 w 435"/>
              <a:gd name="T11" fmla="*/ 251 h 395"/>
              <a:gd name="T12" fmla="*/ 27 w 435"/>
              <a:gd name="T13" fmla="*/ 297 h 395"/>
              <a:gd name="T14" fmla="*/ 184 w 435"/>
              <a:gd name="T15" fmla="*/ 388 h 395"/>
              <a:gd name="T16" fmla="*/ 203 w 435"/>
              <a:gd name="T17" fmla="*/ 394 h 395"/>
              <a:gd name="T18" fmla="*/ 204 w 435"/>
              <a:gd name="T19" fmla="*/ 394 h 395"/>
              <a:gd name="T20" fmla="*/ 207 w 435"/>
              <a:gd name="T21" fmla="*/ 394 h 395"/>
              <a:gd name="T22" fmla="*/ 210 w 435"/>
              <a:gd name="T23" fmla="*/ 395 h 395"/>
              <a:gd name="T24" fmla="*/ 210 w 435"/>
              <a:gd name="T25" fmla="*/ 395 h 395"/>
              <a:gd name="T26" fmla="*/ 236 w 435"/>
              <a:gd name="T27" fmla="*/ 388 h 395"/>
              <a:gd name="T28" fmla="*/ 409 w 435"/>
              <a:gd name="T29" fmla="*/ 288 h 395"/>
              <a:gd name="T30" fmla="*/ 435 w 435"/>
              <a:gd name="T31" fmla="*/ 243 h 395"/>
              <a:gd name="T32" fmla="*/ 409 w 435"/>
              <a:gd name="T33" fmla="*/ 197 h 395"/>
              <a:gd name="T34" fmla="*/ 403 w 435"/>
              <a:gd name="T35" fmla="*/ 278 h 395"/>
              <a:gd name="T36" fmla="*/ 345 w 435"/>
              <a:gd name="T37" fmla="*/ 311 h 395"/>
              <a:gd name="T38" fmla="*/ 12 w 435"/>
              <a:gd name="T39" fmla="*/ 120 h 395"/>
              <a:gd name="T40" fmla="*/ 12 w 435"/>
              <a:gd name="T41" fmla="*/ 52 h 395"/>
              <a:gd name="T42" fmla="*/ 33 w 435"/>
              <a:gd name="T43" fmla="*/ 17 h 395"/>
              <a:gd name="T44" fmla="*/ 53 w 435"/>
              <a:gd name="T45" fmla="*/ 12 h 395"/>
              <a:gd name="T46" fmla="*/ 73 w 435"/>
              <a:gd name="T47" fmla="*/ 17 h 395"/>
              <a:gd name="T48" fmla="*/ 403 w 435"/>
              <a:gd name="T49" fmla="*/ 208 h 395"/>
              <a:gd name="T50" fmla="*/ 423 w 435"/>
              <a:gd name="T51" fmla="*/ 243 h 395"/>
              <a:gd name="T52" fmla="*/ 403 w 435"/>
              <a:gd name="T53" fmla="*/ 27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5" h="395">
                <a:moveTo>
                  <a:pt x="409" y="197"/>
                </a:moveTo>
                <a:cubicBezTo>
                  <a:pt x="79" y="7"/>
                  <a:pt x="79" y="7"/>
                  <a:pt x="79" y="7"/>
                </a:cubicBezTo>
                <a:cubicBezTo>
                  <a:pt x="71" y="2"/>
                  <a:pt x="62" y="0"/>
                  <a:pt x="53" y="0"/>
                </a:cubicBezTo>
                <a:cubicBezTo>
                  <a:pt x="44" y="0"/>
                  <a:pt x="35" y="2"/>
                  <a:pt x="27" y="7"/>
                </a:cubicBezTo>
                <a:cubicBezTo>
                  <a:pt x="10" y="16"/>
                  <a:pt x="0" y="34"/>
                  <a:pt x="0" y="52"/>
                </a:cubicBezTo>
                <a:cubicBezTo>
                  <a:pt x="0" y="251"/>
                  <a:pt x="0" y="251"/>
                  <a:pt x="0" y="251"/>
                </a:cubicBezTo>
                <a:cubicBezTo>
                  <a:pt x="0" y="270"/>
                  <a:pt x="10" y="287"/>
                  <a:pt x="27" y="297"/>
                </a:cubicBezTo>
                <a:cubicBezTo>
                  <a:pt x="184" y="388"/>
                  <a:pt x="184" y="388"/>
                  <a:pt x="184" y="388"/>
                </a:cubicBezTo>
                <a:cubicBezTo>
                  <a:pt x="190" y="391"/>
                  <a:pt x="197" y="393"/>
                  <a:pt x="203" y="394"/>
                </a:cubicBezTo>
                <a:cubicBezTo>
                  <a:pt x="203" y="394"/>
                  <a:pt x="203" y="394"/>
                  <a:pt x="204" y="394"/>
                </a:cubicBezTo>
                <a:cubicBezTo>
                  <a:pt x="205" y="394"/>
                  <a:pt x="206" y="394"/>
                  <a:pt x="207" y="394"/>
                </a:cubicBezTo>
                <a:cubicBezTo>
                  <a:pt x="208" y="394"/>
                  <a:pt x="209" y="395"/>
                  <a:pt x="210" y="395"/>
                </a:cubicBezTo>
                <a:cubicBezTo>
                  <a:pt x="210" y="395"/>
                  <a:pt x="210" y="395"/>
                  <a:pt x="210" y="395"/>
                </a:cubicBezTo>
                <a:cubicBezTo>
                  <a:pt x="219" y="395"/>
                  <a:pt x="228" y="392"/>
                  <a:pt x="236" y="388"/>
                </a:cubicBezTo>
                <a:cubicBezTo>
                  <a:pt x="409" y="288"/>
                  <a:pt x="409" y="288"/>
                  <a:pt x="409" y="288"/>
                </a:cubicBezTo>
                <a:cubicBezTo>
                  <a:pt x="425" y="279"/>
                  <a:pt x="435" y="262"/>
                  <a:pt x="435" y="243"/>
                </a:cubicBezTo>
                <a:cubicBezTo>
                  <a:pt x="435" y="224"/>
                  <a:pt x="425" y="207"/>
                  <a:pt x="409" y="197"/>
                </a:cubicBezTo>
                <a:close/>
                <a:moveTo>
                  <a:pt x="403" y="278"/>
                </a:moveTo>
                <a:cubicBezTo>
                  <a:pt x="345" y="311"/>
                  <a:pt x="345" y="311"/>
                  <a:pt x="345" y="311"/>
                </a:cubicBezTo>
                <a:cubicBezTo>
                  <a:pt x="12" y="120"/>
                  <a:pt x="12" y="120"/>
                  <a:pt x="12" y="120"/>
                </a:cubicBezTo>
                <a:cubicBezTo>
                  <a:pt x="12" y="52"/>
                  <a:pt x="12" y="52"/>
                  <a:pt x="12" y="52"/>
                </a:cubicBezTo>
                <a:cubicBezTo>
                  <a:pt x="12" y="38"/>
                  <a:pt x="20" y="25"/>
                  <a:pt x="33" y="17"/>
                </a:cubicBezTo>
                <a:cubicBezTo>
                  <a:pt x="39" y="14"/>
                  <a:pt x="46" y="12"/>
                  <a:pt x="53" y="12"/>
                </a:cubicBezTo>
                <a:cubicBezTo>
                  <a:pt x="60" y="12"/>
                  <a:pt x="67" y="14"/>
                  <a:pt x="73" y="17"/>
                </a:cubicBezTo>
                <a:cubicBezTo>
                  <a:pt x="403" y="208"/>
                  <a:pt x="403" y="208"/>
                  <a:pt x="403" y="208"/>
                </a:cubicBezTo>
                <a:cubicBezTo>
                  <a:pt x="415" y="215"/>
                  <a:pt x="423" y="228"/>
                  <a:pt x="423" y="243"/>
                </a:cubicBezTo>
                <a:cubicBezTo>
                  <a:pt x="423" y="257"/>
                  <a:pt x="415" y="271"/>
                  <a:pt x="403" y="278"/>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3" name="Freeform 719">
            <a:extLst>
              <a:ext uri="{FF2B5EF4-FFF2-40B4-BE49-F238E27FC236}">
                <a16:creationId xmlns:a16="http://schemas.microsoft.com/office/drawing/2014/main" id="{39A878D1-12A4-BF66-E163-674C4C412E23}"/>
              </a:ext>
            </a:extLst>
          </p:cNvPr>
          <p:cNvSpPr>
            <a:spLocks noEditPoints="1"/>
          </p:cNvSpPr>
          <p:nvPr/>
        </p:nvSpPr>
        <p:spPr bwMode="auto">
          <a:xfrm>
            <a:off x="6898026" y="2406084"/>
            <a:ext cx="921830" cy="1614033"/>
          </a:xfrm>
          <a:custGeom>
            <a:avLst/>
            <a:gdLst>
              <a:gd name="T0" fmla="*/ 250 w 277"/>
              <a:gd name="T1" fmla="*/ 7 h 485"/>
              <a:gd name="T2" fmla="*/ 224 w 277"/>
              <a:gd name="T3" fmla="*/ 0 h 485"/>
              <a:gd name="T4" fmla="*/ 198 w 277"/>
              <a:gd name="T5" fmla="*/ 7 h 485"/>
              <a:gd name="T6" fmla="*/ 146 w 277"/>
              <a:gd name="T7" fmla="*/ 37 h 485"/>
              <a:gd name="T8" fmla="*/ 146 w 277"/>
              <a:gd name="T9" fmla="*/ 37 h 485"/>
              <a:gd name="T10" fmla="*/ 26 w 277"/>
              <a:gd name="T11" fmla="*/ 106 h 485"/>
              <a:gd name="T12" fmla="*/ 14 w 277"/>
              <a:gd name="T13" fmla="*/ 116 h 485"/>
              <a:gd name="T14" fmla="*/ 0 w 277"/>
              <a:gd name="T15" fmla="*/ 152 h 485"/>
              <a:gd name="T16" fmla="*/ 0 w 277"/>
              <a:gd name="T17" fmla="*/ 334 h 485"/>
              <a:gd name="T18" fmla="*/ 26 w 277"/>
              <a:gd name="T19" fmla="*/ 379 h 485"/>
              <a:gd name="T20" fmla="*/ 198 w 277"/>
              <a:gd name="T21" fmla="*/ 478 h 485"/>
              <a:gd name="T22" fmla="*/ 224 w 277"/>
              <a:gd name="T23" fmla="*/ 485 h 485"/>
              <a:gd name="T24" fmla="*/ 250 w 277"/>
              <a:gd name="T25" fmla="*/ 478 h 485"/>
              <a:gd name="T26" fmla="*/ 277 w 277"/>
              <a:gd name="T27" fmla="*/ 433 h 485"/>
              <a:gd name="T28" fmla="*/ 277 w 277"/>
              <a:gd name="T29" fmla="*/ 52 h 485"/>
              <a:gd name="T30" fmla="*/ 250 w 277"/>
              <a:gd name="T31" fmla="*/ 7 h 485"/>
              <a:gd name="T32" fmla="*/ 265 w 277"/>
              <a:gd name="T33" fmla="*/ 433 h 485"/>
              <a:gd name="T34" fmla="*/ 244 w 277"/>
              <a:gd name="T35" fmla="*/ 468 h 485"/>
              <a:gd name="T36" fmla="*/ 224 w 277"/>
              <a:gd name="T37" fmla="*/ 473 h 485"/>
              <a:gd name="T38" fmla="*/ 204 w 277"/>
              <a:gd name="T39" fmla="*/ 468 h 485"/>
              <a:gd name="T40" fmla="*/ 146 w 277"/>
              <a:gd name="T41" fmla="*/ 434 h 485"/>
              <a:gd name="T42" fmla="*/ 146 w 277"/>
              <a:gd name="T43" fmla="*/ 51 h 485"/>
              <a:gd name="T44" fmla="*/ 204 w 277"/>
              <a:gd name="T45" fmla="*/ 17 h 485"/>
              <a:gd name="T46" fmla="*/ 224 w 277"/>
              <a:gd name="T47" fmla="*/ 12 h 485"/>
              <a:gd name="T48" fmla="*/ 244 w 277"/>
              <a:gd name="T49" fmla="*/ 17 h 485"/>
              <a:gd name="T50" fmla="*/ 265 w 277"/>
              <a:gd name="T51" fmla="*/ 52 h 485"/>
              <a:gd name="T52" fmla="*/ 265 w 277"/>
              <a:gd name="T53" fmla="*/ 43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7" h="485">
                <a:moveTo>
                  <a:pt x="250" y="7"/>
                </a:moveTo>
                <a:cubicBezTo>
                  <a:pt x="242" y="2"/>
                  <a:pt x="233" y="0"/>
                  <a:pt x="224" y="0"/>
                </a:cubicBezTo>
                <a:cubicBezTo>
                  <a:pt x="215" y="0"/>
                  <a:pt x="206" y="2"/>
                  <a:pt x="198" y="7"/>
                </a:cubicBezTo>
                <a:cubicBezTo>
                  <a:pt x="146" y="37"/>
                  <a:pt x="146" y="37"/>
                  <a:pt x="146" y="37"/>
                </a:cubicBezTo>
                <a:cubicBezTo>
                  <a:pt x="146" y="37"/>
                  <a:pt x="146" y="37"/>
                  <a:pt x="146" y="37"/>
                </a:cubicBezTo>
                <a:cubicBezTo>
                  <a:pt x="26" y="106"/>
                  <a:pt x="26" y="106"/>
                  <a:pt x="26" y="106"/>
                </a:cubicBezTo>
                <a:cubicBezTo>
                  <a:pt x="21" y="109"/>
                  <a:pt x="17" y="112"/>
                  <a:pt x="14" y="116"/>
                </a:cubicBezTo>
                <a:cubicBezTo>
                  <a:pt x="5" y="125"/>
                  <a:pt x="0" y="138"/>
                  <a:pt x="0" y="152"/>
                </a:cubicBezTo>
                <a:cubicBezTo>
                  <a:pt x="0" y="334"/>
                  <a:pt x="0" y="334"/>
                  <a:pt x="0" y="334"/>
                </a:cubicBezTo>
                <a:cubicBezTo>
                  <a:pt x="0" y="352"/>
                  <a:pt x="10" y="370"/>
                  <a:pt x="26" y="379"/>
                </a:cubicBezTo>
                <a:cubicBezTo>
                  <a:pt x="198" y="478"/>
                  <a:pt x="198" y="478"/>
                  <a:pt x="198" y="478"/>
                </a:cubicBezTo>
                <a:cubicBezTo>
                  <a:pt x="206" y="483"/>
                  <a:pt x="215" y="485"/>
                  <a:pt x="224" y="485"/>
                </a:cubicBezTo>
                <a:cubicBezTo>
                  <a:pt x="233" y="485"/>
                  <a:pt x="242" y="483"/>
                  <a:pt x="250" y="478"/>
                </a:cubicBezTo>
                <a:cubicBezTo>
                  <a:pt x="267" y="469"/>
                  <a:pt x="277" y="452"/>
                  <a:pt x="277" y="433"/>
                </a:cubicBezTo>
                <a:cubicBezTo>
                  <a:pt x="277" y="52"/>
                  <a:pt x="277" y="52"/>
                  <a:pt x="277" y="52"/>
                </a:cubicBezTo>
                <a:cubicBezTo>
                  <a:pt x="277" y="33"/>
                  <a:pt x="267" y="16"/>
                  <a:pt x="250" y="7"/>
                </a:cubicBezTo>
                <a:close/>
                <a:moveTo>
                  <a:pt x="265" y="433"/>
                </a:moveTo>
                <a:cubicBezTo>
                  <a:pt x="265" y="447"/>
                  <a:pt x="257" y="461"/>
                  <a:pt x="244" y="468"/>
                </a:cubicBezTo>
                <a:cubicBezTo>
                  <a:pt x="238" y="471"/>
                  <a:pt x="231" y="473"/>
                  <a:pt x="224" y="473"/>
                </a:cubicBezTo>
                <a:cubicBezTo>
                  <a:pt x="217" y="473"/>
                  <a:pt x="210" y="471"/>
                  <a:pt x="204" y="468"/>
                </a:cubicBezTo>
                <a:cubicBezTo>
                  <a:pt x="146" y="434"/>
                  <a:pt x="146" y="434"/>
                  <a:pt x="146" y="434"/>
                </a:cubicBezTo>
                <a:cubicBezTo>
                  <a:pt x="146" y="51"/>
                  <a:pt x="146" y="51"/>
                  <a:pt x="146" y="51"/>
                </a:cubicBezTo>
                <a:cubicBezTo>
                  <a:pt x="204" y="17"/>
                  <a:pt x="204" y="17"/>
                  <a:pt x="204" y="17"/>
                </a:cubicBezTo>
                <a:cubicBezTo>
                  <a:pt x="210" y="14"/>
                  <a:pt x="217" y="12"/>
                  <a:pt x="224" y="12"/>
                </a:cubicBezTo>
                <a:cubicBezTo>
                  <a:pt x="231" y="12"/>
                  <a:pt x="238" y="14"/>
                  <a:pt x="244" y="17"/>
                </a:cubicBezTo>
                <a:cubicBezTo>
                  <a:pt x="257" y="24"/>
                  <a:pt x="265" y="38"/>
                  <a:pt x="265" y="52"/>
                </a:cubicBezTo>
                <a:lnTo>
                  <a:pt x="265" y="433"/>
                </a:lnTo>
                <a:close/>
              </a:path>
            </a:pathLst>
          </a:custGeom>
          <a:solidFill>
            <a:srgbClr val="475174"/>
          </a:solidFill>
          <a:ln>
            <a:noFill/>
          </a:ln>
        </p:spPr>
        <p:txBody>
          <a:bodyPr vert="horz" wrap="square" lIns="91440" tIns="45720" rIns="91440" bIns="45720" numCol="1" anchor="t" anchorCtr="0" compatLnSpc="1"/>
          <a:lstStyle/>
          <a:p>
            <a:endParaRPr lang="en-US"/>
          </a:p>
        </p:txBody>
      </p:sp>
      <p:sp>
        <p:nvSpPr>
          <p:cNvPr id="4" name="Freeform 720">
            <a:extLst>
              <a:ext uri="{FF2B5EF4-FFF2-40B4-BE49-F238E27FC236}">
                <a16:creationId xmlns:a16="http://schemas.microsoft.com/office/drawing/2014/main" id="{84680D7A-6B92-2ED2-F752-AD22DE0746FD}"/>
              </a:ext>
            </a:extLst>
          </p:cNvPr>
          <p:cNvSpPr>
            <a:spLocks noEditPoints="1"/>
          </p:cNvSpPr>
          <p:nvPr/>
        </p:nvSpPr>
        <p:spPr bwMode="auto">
          <a:xfrm>
            <a:off x="4598444" y="1381089"/>
            <a:ext cx="1447638" cy="1314522"/>
          </a:xfrm>
          <a:custGeom>
            <a:avLst/>
            <a:gdLst>
              <a:gd name="T0" fmla="*/ 435 w 435"/>
              <a:gd name="T1" fmla="*/ 52 h 395"/>
              <a:gd name="T2" fmla="*/ 408 w 435"/>
              <a:gd name="T3" fmla="*/ 7 h 395"/>
              <a:gd name="T4" fmla="*/ 382 w 435"/>
              <a:gd name="T5" fmla="*/ 0 h 395"/>
              <a:gd name="T6" fmla="*/ 356 w 435"/>
              <a:gd name="T7" fmla="*/ 7 h 395"/>
              <a:gd name="T8" fmla="*/ 26 w 435"/>
              <a:gd name="T9" fmla="*/ 197 h 395"/>
              <a:gd name="T10" fmla="*/ 0 w 435"/>
              <a:gd name="T11" fmla="*/ 243 h 395"/>
              <a:gd name="T12" fmla="*/ 26 w 435"/>
              <a:gd name="T13" fmla="*/ 288 h 395"/>
              <a:gd name="T14" fmla="*/ 199 w 435"/>
              <a:gd name="T15" fmla="*/ 388 h 395"/>
              <a:gd name="T16" fmla="*/ 217 w 435"/>
              <a:gd name="T17" fmla="*/ 394 h 395"/>
              <a:gd name="T18" fmla="*/ 218 w 435"/>
              <a:gd name="T19" fmla="*/ 394 h 395"/>
              <a:gd name="T20" fmla="*/ 221 w 435"/>
              <a:gd name="T21" fmla="*/ 394 h 395"/>
              <a:gd name="T22" fmla="*/ 225 w 435"/>
              <a:gd name="T23" fmla="*/ 395 h 395"/>
              <a:gd name="T24" fmla="*/ 225 w 435"/>
              <a:gd name="T25" fmla="*/ 395 h 395"/>
              <a:gd name="T26" fmla="*/ 251 w 435"/>
              <a:gd name="T27" fmla="*/ 388 h 395"/>
              <a:gd name="T28" fmla="*/ 408 w 435"/>
              <a:gd name="T29" fmla="*/ 297 h 395"/>
              <a:gd name="T30" fmla="*/ 417 w 435"/>
              <a:gd name="T31" fmla="*/ 291 h 395"/>
              <a:gd name="T32" fmla="*/ 429 w 435"/>
              <a:gd name="T33" fmla="*/ 275 h 395"/>
              <a:gd name="T34" fmla="*/ 435 w 435"/>
              <a:gd name="T35" fmla="*/ 251 h 395"/>
              <a:gd name="T36" fmla="*/ 435 w 435"/>
              <a:gd name="T37" fmla="*/ 52 h 395"/>
              <a:gd name="T38" fmla="*/ 12 w 435"/>
              <a:gd name="T39" fmla="*/ 243 h 395"/>
              <a:gd name="T40" fmla="*/ 32 w 435"/>
              <a:gd name="T41" fmla="*/ 208 h 395"/>
              <a:gd name="T42" fmla="*/ 362 w 435"/>
              <a:gd name="T43" fmla="*/ 17 h 395"/>
              <a:gd name="T44" fmla="*/ 382 w 435"/>
              <a:gd name="T45" fmla="*/ 12 h 395"/>
              <a:gd name="T46" fmla="*/ 402 w 435"/>
              <a:gd name="T47" fmla="*/ 17 h 395"/>
              <a:gd name="T48" fmla="*/ 423 w 435"/>
              <a:gd name="T49" fmla="*/ 52 h 395"/>
              <a:gd name="T50" fmla="*/ 423 w 435"/>
              <a:gd name="T51" fmla="*/ 120 h 395"/>
              <a:gd name="T52" fmla="*/ 90 w 435"/>
              <a:gd name="T53" fmla="*/ 311 h 395"/>
              <a:gd name="T54" fmla="*/ 32 w 435"/>
              <a:gd name="T55" fmla="*/ 278 h 395"/>
              <a:gd name="T56" fmla="*/ 12 w 435"/>
              <a:gd name="T57" fmla="*/ 243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5" h="395">
                <a:moveTo>
                  <a:pt x="435" y="52"/>
                </a:moveTo>
                <a:cubicBezTo>
                  <a:pt x="435" y="34"/>
                  <a:pt x="425" y="16"/>
                  <a:pt x="408" y="7"/>
                </a:cubicBezTo>
                <a:cubicBezTo>
                  <a:pt x="400" y="2"/>
                  <a:pt x="391" y="0"/>
                  <a:pt x="382" y="0"/>
                </a:cubicBezTo>
                <a:cubicBezTo>
                  <a:pt x="373" y="0"/>
                  <a:pt x="364" y="2"/>
                  <a:pt x="356" y="7"/>
                </a:cubicBezTo>
                <a:cubicBezTo>
                  <a:pt x="26" y="197"/>
                  <a:pt x="26" y="197"/>
                  <a:pt x="26" y="197"/>
                </a:cubicBezTo>
                <a:cubicBezTo>
                  <a:pt x="10" y="207"/>
                  <a:pt x="0" y="224"/>
                  <a:pt x="0" y="243"/>
                </a:cubicBezTo>
                <a:cubicBezTo>
                  <a:pt x="0" y="262"/>
                  <a:pt x="10" y="279"/>
                  <a:pt x="26" y="288"/>
                </a:cubicBezTo>
                <a:cubicBezTo>
                  <a:pt x="199" y="388"/>
                  <a:pt x="199" y="388"/>
                  <a:pt x="199" y="388"/>
                </a:cubicBezTo>
                <a:cubicBezTo>
                  <a:pt x="204" y="391"/>
                  <a:pt x="211" y="393"/>
                  <a:pt x="217" y="394"/>
                </a:cubicBezTo>
                <a:cubicBezTo>
                  <a:pt x="217" y="394"/>
                  <a:pt x="218" y="394"/>
                  <a:pt x="218" y="394"/>
                </a:cubicBezTo>
                <a:cubicBezTo>
                  <a:pt x="219" y="394"/>
                  <a:pt x="220" y="394"/>
                  <a:pt x="221" y="394"/>
                </a:cubicBezTo>
                <a:cubicBezTo>
                  <a:pt x="222" y="394"/>
                  <a:pt x="224" y="395"/>
                  <a:pt x="225" y="395"/>
                </a:cubicBezTo>
                <a:cubicBezTo>
                  <a:pt x="225" y="395"/>
                  <a:pt x="225" y="395"/>
                  <a:pt x="225" y="395"/>
                </a:cubicBezTo>
                <a:cubicBezTo>
                  <a:pt x="234" y="395"/>
                  <a:pt x="243" y="392"/>
                  <a:pt x="251" y="388"/>
                </a:cubicBezTo>
                <a:cubicBezTo>
                  <a:pt x="408" y="297"/>
                  <a:pt x="408" y="297"/>
                  <a:pt x="408" y="297"/>
                </a:cubicBezTo>
                <a:cubicBezTo>
                  <a:pt x="411" y="295"/>
                  <a:pt x="414" y="293"/>
                  <a:pt x="417" y="291"/>
                </a:cubicBezTo>
                <a:cubicBezTo>
                  <a:pt x="422" y="286"/>
                  <a:pt x="426" y="281"/>
                  <a:pt x="429" y="275"/>
                </a:cubicBezTo>
                <a:cubicBezTo>
                  <a:pt x="433" y="268"/>
                  <a:pt x="435" y="260"/>
                  <a:pt x="435" y="251"/>
                </a:cubicBezTo>
                <a:lnTo>
                  <a:pt x="435" y="52"/>
                </a:lnTo>
                <a:close/>
                <a:moveTo>
                  <a:pt x="12" y="243"/>
                </a:moveTo>
                <a:cubicBezTo>
                  <a:pt x="12" y="228"/>
                  <a:pt x="20" y="215"/>
                  <a:pt x="32" y="208"/>
                </a:cubicBezTo>
                <a:cubicBezTo>
                  <a:pt x="362" y="17"/>
                  <a:pt x="362" y="17"/>
                  <a:pt x="362" y="17"/>
                </a:cubicBezTo>
                <a:cubicBezTo>
                  <a:pt x="368" y="14"/>
                  <a:pt x="375" y="12"/>
                  <a:pt x="382" y="12"/>
                </a:cubicBezTo>
                <a:cubicBezTo>
                  <a:pt x="389" y="12"/>
                  <a:pt x="396" y="14"/>
                  <a:pt x="402" y="17"/>
                </a:cubicBezTo>
                <a:cubicBezTo>
                  <a:pt x="415" y="25"/>
                  <a:pt x="423" y="38"/>
                  <a:pt x="423" y="52"/>
                </a:cubicBezTo>
                <a:cubicBezTo>
                  <a:pt x="423" y="120"/>
                  <a:pt x="423" y="120"/>
                  <a:pt x="423" y="120"/>
                </a:cubicBezTo>
                <a:cubicBezTo>
                  <a:pt x="90" y="311"/>
                  <a:pt x="90" y="311"/>
                  <a:pt x="90" y="311"/>
                </a:cubicBezTo>
                <a:cubicBezTo>
                  <a:pt x="32" y="278"/>
                  <a:pt x="32" y="278"/>
                  <a:pt x="32" y="278"/>
                </a:cubicBezTo>
                <a:cubicBezTo>
                  <a:pt x="20" y="271"/>
                  <a:pt x="12" y="257"/>
                  <a:pt x="12" y="243"/>
                </a:cubicBezTo>
                <a:close/>
              </a:path>
            </a:pathLst>
          </a:custGeom>
          <a:solidFill>
            <a:srgbClr val="475174"/>
          </a:solidFill>
          <a:ln>
            <a:noFill/>
          </a:ln>
        </p:spPr>
        <p:txBody>
          <a:bodyPr vert="horz" wrap="square" lIns="91440" tIns="45720" rIns="91440" bIns="45720" numCol="1" anchor="t" anchorCtr="0" compatLnSpc="1"/>
          <a:lstStyle/>
          <a:p>
            <a:endParaRPr lang="en-US"/>
          </a:p>
        </p:txBody>
      </p:sp>
      <p:sp>
        <p:nvSpPr>
          <p:cNvPr id="5" name="Freeform 721">
            <a:extLst>
              <a:ext uri="{FF2B5EF4-FFF2-40B4-BE49-F238E27FC236}">
                <a16:creationId xmlns:a16="http://schemas.microsoft.com/office/drawing/2014/main" id="{50E6F98D-4903-3AEE-6CA3-94900C3CA6BE}"/>
              </a:ext>
            </a:extLst>
          </p:cNvPr>
          <p:cNvSpPr>
            <a:spLocks noEditPoints="1"/>
          </p:cNvSpPr>
          <p:nvPr/>
        </p:nvSpPr>
        <p:spPr bwMode="auto">
          <a:xfrm>
            <a:off x="4598444" y="3733917"/>
            <a:ext cx="1447638" cy="1311194"/>
          </a:xfrm>
          <a:custGeom>
            <a:avLst/>
            <a:gdLst>
              <a:gd name="T0" fmla="*/ 411 w 435"/>
              <a:gd name="T1" fmla="*/ 99 h 394"/>
              <a:gd name="T2" fmla="*/ 408 w 435"/>
              <a:gd name="T3" fmla="*/ 98 h 394"/>
              <a:gd name="T4" fmla="*/ 251 w 435"/>
              <a:gd name="T5" fmla="*/ 7 h 394"/>
              <a:gd name="T6" fmla="*/ 243 w 435"/>
              <a:gd name="T7" fmla="*/ 3 h 394"/>
              <a:gd name="T8" fmla="*/ 225 w 435"/>
              <a:gd name="T9" fmla="*/ 0 h 394"/>
              <a:gd name="T10" fmla="*/ 203 w 435"/>
              <a:gd name="T11" fmla="*/ 4 h 394"/>
              <a:gd name="T12" fmla="*/ 199 w 435"/>
              <a:gd name="T13" fmla="*/ 7 h 394"/>
              <a:gd name="T14" fmla="*/ 78 w 435"/>
              <a:gd name="T15" fmla="*/ 76 h 394"/>
              <a:gd name="T16" fmla="*/ 78 w 435"/>
              <a:gd name="T17" fmla="*/ 76 h 394"/>
              <a:gd name="T18" fmla="*/ 26 w 435"/>
              <a:gd name="T19" fmla="*/ 106 h 394"/>
              <a:gd name="T20" fmla="*/ 0 w 435"/>
              <a:gd name="T21" fmla="*/ 151 h 394"/>
              <a:gd name="T22" fmla="*/ 26 w 435"/>
              <a:gd name="T23" fmla="*/ 197 h 394"/>
              <a:gd name="T24" fmla="*/ 356 w 435"/>
              <a:gd name="T25" fmla="*/ 387 h 394"/>
              <a:gd name="T26" fmla="*/ 382 w 435"/>
              <a:gd name="T27" fmla="*/ 394 h 394"/>
              <a:gd name="T28" fmla="*/ 408 w 435"/>
              <a:gd name="T29" fmla="*/ 387 h 394"/>
              <a:gd name="T30" fmla="*/ 435 w 435"/>
              <a:gd name="T31" fmla="*/ 342 h 394"/>
              <a:gd name="T32" fmla="*/ 435 w 435"/>
              <a:gd name="T33" fmla="*/ 143 h 394"/>
              <a:gd name="T34" fmla="*/ 411 w 435"/>
              <a:gd name="T35" fmla="*/ 99 h 394"/>
              <a:gd name="T36" fmla="*/ 402 w 435"/>
              <a:gd name="T37" fmla="*/ 377 h 394"/>
              <a:gd name="T38" fmla="*/ 382 w 435"/>
              <a:gd name="T39" fmla="*/ 382 h 394"/>
              <a:gd name="T40" fmla="*/ 362 w 435"/>
              <a:gd name="T41" fmla="*/ 377 h 394"/>
              <a:gd name="T42" fmla="*/ 32 w 435"/>
              <a:gd name="T43" fmla="*/ 186 h 394"/>
              <a:gd name="T44" fmla="*/ 12 w 435"/>
              <a:gd name="T45" fmla="*/ 151 h 394"/>
              <a:gd name="T46" fmla="*/ 32 w 435"/>
              <a:gd name="T47" fmla="*/ 116 h 394"/>
              <a:gd name="T48" fmla="*/ 90 w 435"/>
              <a:gd name="T49" fmla="*/ 83 h 394"/>
              <a:gd name="T50" fmla="*/ 423 w 435"/>
              <a:gd name="T51" fmla="*/ 275 h 394"/>
              <a:gd name="T52" fmla="*/ 423 w 435"/>
              <a:gd name="T53" fmla="*/ 342 h 394"/>
              <a:gd name="T54" fmla="*/ 402 w 435"/>
              <a:gd name="T55" fmla="*/ 37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 h="394">
                <a:moveTo>
                  <a:pt x="411" y="99"/>
                </a:moveTo>
                <a:cubicBezTo>
                  <a:pt x="410" y="99"/>
                  <a:pt x="409" y="98"/>
                  <a:pt x="408" y="98"/>
                </a:cubicBezTo>
                <a:cubicBezTo>
                  <a:pt x="251" y="7"/>
                  <a:pt x="251" y="7"/>
                  <a:pt x="251" y="7"/>
                </a:cubicBezTo>
                <a:cubicBezTo>
                  <a:pt x="248" y="5"/>
                  <a:pt x="246" y="4"/>
                  <a:pt x="243" y="3"/>
                </a:cubicBezTo>
                <a:cubicBezTo>
                  <a:pt x="237" y="1"/>
                  <a:pt x="231" y="0"/>
                  <a:pt x="225" y="0"/>
                </a:cubicBezTo>
                <a:cubicBezTo>
                  <a:pt x="217" y="0"/>
                  <a:pt x="210" y="1"/>
                  <a:pt x="203" y="4"/>
                </a:cubicBezTo>
                <a:cubicBezTo>
                  <a:pt x="202" y="5"/>
                  <a:pt x="200" y="6"/>
                  <a:pt x="199" y="7"/>
                </a:cubicBezTo>
                <a:cubicBezTo>
                  <a:pt x="78" y="76"/>
                  <a:pt x="78" y="76"/>
                  <a:pt x="78" y="76"/>
                </a:cubicBezTo>
                <a:cubicBezTo>
                  <a:pt x="78" y="76"/>
                  <a:pt x="78" y="76"/>
                  <a:pt x="78" y="76"/>
                </a:cubicBezTo>
                <a:cubicBezTo>
                  <a:pt x="26" y="106"/>
                  <a:pt x="26" y="106"/>
                  <a:pt x="26" y="106"/>
                </a:cubicBezTo>
                <a:cubicBezTo>
                  <a:pt x="10" y="115"/>
                  <a:pt x="0" y="133"/>
                  <a:pt x="0" y="151"/>
                </a:cubicBezTo>
                <a:cubicBezTo>
                  <a:pt x="0" y="170"/>
                  <a:pt x="10" y="187"/>
                  <a:pt x="26" y="197"/>
                </a:cubicBezTo>
                <a:cubicBezTo>
                  <a:pt x="356" y="387"/>
                  <a:pt x="356" y="387"/>
                  <a:pt x="356" y="387"/>
                </a:cubicBezTo>
                <a:cubicBezTo>
                  <a:pt x="364" y="392"/>
                  <a:pt x="373" y="394"/>
                  <a:pt x="382" y="394"/>
                </a:cubicBezTo>
                <a:cubicBezTo>
                  <a:pt x="391" y="394"/>
                  <a:pt x="400" y="392"/>
                  <a:pt x="408" y="387"/>
                </a:cubicBezTo>
                <a:cubicBezTo>
                  <a:pt x="425" y="378"/>
                  <a:pt x="435" y="360"/>
                  <a:pt x="435" y="342"/>
                </a:cubicBezTo>
                <a:cubicBezTo>
                  <a:pt x="435" y="143"/>
                  <a:pt x="435" y="143"/>
                  <a:pt x="435" y="143"/>
                </a:cubicBezTo>
                <a:cubicBezTo>
                  <a:pt x="435" y="125"/>
                  <a:pt x="426" y="109"/>
                  <a:pt x="411" y="99"/>
                </a:cubicBezTo>
                <a:close/>
                <a:moveTo>
                  <a:pt x="402" y="377"/>
                </a:moveTo>
                <a:cubicBezTo>
                  <a:pt x="396" y="380"/>
                  <a:pt x="389" y="382"/>
                  <a:pt x="382" y="382"/>
                </a:cubicBezTo>
                <a:cubicBezTo>
                  <a:pt x="375" y="382"/>
                  <a:pt x="368" y="380"/>
                  <a:pt x="362" y="377"/>
                </a:cubicBezTo>
                <a:cubicBezTo>
                  <a:pt x="32" y="186"/>
                  <a:pt x="32" y="186"/>
                  <a:pt x="32" y="186"/>
                </a:cubicBezTo>
                <a:cubicBezTo>
                  <a:pt x="20" y="179"/>
                  <a:pt x="12" y="166"/>
                  <a:pt x="12" y="151"/>
                </a:cubicBezTo>
                <a:cubicBezTo>
                  <a:pt x="12" y="137"/>
                  <a:pt x="20" y="124"/>
                  <a:pt x="32" y="116"/>
                </a:cubicBezTo>
                <a:cubicBezTo>
                  <a:pt x="90" y="83"/>
                  <a:pt x="90" y="83"/>
                  <a:pt x="90" y="83"/>
                </a:cubicBezTo>
                <a:cubicBezTo>
                  <a:pt x="423" y="275"/>
                  <a:pt x="423" y="275"/>
                  <a:pt x="423" y="275"/>
                </a:cubicBezTo>
                <a:cubicBezTo>
                  <a:pt x="423" y="342"/>
                  <a:pt x="423" y="342"/>
                  <a:pt x="423" y="342"/>
                </a:cubicBezTo>
                <a:cubicBezTo>
                  <a:pt x="423" y="356"/>
                  <a:pt x="415" y="369"/>
                  <a:pt x="402" y="377"/>
                </a:cubicBezTo>
                <a:close/>
              </a:path>
            </a:pathLst>
          </a:custGeom>
          <a:solidFill>
            <a:srgbClr val="475174"/>
          </a:solidFill>
          <a:ln>
            <a:noFill/>
          </a:ln>
        </p:spPr>
        <p:txBody>
          <a:bodyPr vert="horz" wrap="square" lIns="91440" tIns="45720" rIns="91440" bIns="45720" numCol="1" anchor="t" anchorCtr="0" compatLnSpc="1"/>
          <a:lstStyle/>
          <a:p>
            <a:endParaRPr lang="en-US"/>
          </a:p>
        </p:txBody>
      </p:sp>
      <p:sp>
        <p:nvSpPr>
          <p:cNvPr id="6" name="Freeform 722">
            <a:extLst>
              <a:ext uri="{FF2B5EF4-FFF2-40B4-BE49-F238E27FC236}">
                <a16:creationId xmlns:a16="http://schemas.microsoft.com/office/drawing/2014/main" id="{ABD16730-9A20-81E2-1FCA-04CB65D88E3F}"/>
              </a:ext>
            </a:extLst>
          </p:cNvPr>
          <p:cNvSpPr>
            <a:spLocks noEditPoints="1"/>
          </p:cNvSpPr>
          <p:nvPr/>
        </p:nvSpPr>
        <p:spPr bwMode="auto">
          <a:xfrm>
            <a:off x="4372147" y="2406084"/>
            <a:ext cx="921830" cy="1614033"/>
          </a:xfrm>
          <a:custGeom>
            <a:avLst/>
            <a:gdLst>
              <a:gd name="T0" fmla="*/ 268 w 277"/>
              <a:gd name="T1" fmla="*/ 123 h 485"/>
              <a:gd name="T2" fmla="*/ 251 w 277"/>
              <a:gd name="T3" fmla="*/ 106 h 485"/>
              <a:gd name="T4" fmla="*/ 131 w 277"/>
              <a:gd name="T5" fmla="*/ 37 h 485"/>
              <a:gd name="T6" fmla="*/ 131 w 277"/>
              <a:gd name="T7" fmla="*/ 37 h 485"/>
              <a:gd name="T8" fmla="*/ 79 w 277"/>
              <a:gd name="T9" fmla="*/ 7 h 485"/>
              <a:gd name="T10" fmla="*/ 53 w 277"/>
              <a:gd name="T11" fmla="*/ 0 h 485"/>
              <a:gd name="T12" fmla="*/ 27 w 277"/>
              <a:gd name="T13" fmla="*/ 7 h 485"/>
              <a:gd name="T14" fmla="*/ 0 w 277"/>
              <a:gd name="T15" fmla="*/ 52 h 485"/>
              <a:gd name="T16" fmla="*/ 0 w 277"/>
              <a:gd name="T17" fmla="*/ 433 h 485"/>
              <a:gd name="T18" fmla="*/ 27 w 277"/>
              <a:gd name="T19" fmla="*/ 478 h 485"/>
              <a:gd name="T20" fmla="*/ 53 w 277"/>
              <a:gd name="T21" fmla="*/ 485 h 485"/>
              <a:gd name="T22" fmla="*/ 79 w 277"/>
              <a:gd name="T23" fmla="*/ 478 h 485"/>
              <a:gd name="T24" fmla="*/ 251 w 277"/>
              <a:gd name="T25" fmla="*/ 379 h 485"/>
              <a:gd name="T26" fmla="*/ 277 w 277"/>
              <a:gd name="T27" fmla="*/ 334 h 485"/>
              <a:gd name="T28" fmla="*/ 277 w 277"/>
              <a:gd name="T29" fmla="*/ 152 h 485"/>
              <a:gd name="T30" fmla="*/ 268 w 277"/>
              <a:gd name="T31" fmla="*/ 123 h 485"/>
              <a:gd name="T32" fmla="*/ 73 w 277"/>
              <a:gd name="T33" fmla="*/ 468 h 485"/>
              <a:gd name="T34" fmla="*/ 53 w 277"/>
              <a:gd name="T35" fmla="*/ 473 h 485"/>
              <a:gd name="T36" fmla="*/ 33 w 277"/>
              <a:gd name="T37" fmla="*/ 468 h 485"/>
              <a:gd name="T38" fmla="*/ 12 w 277"/>
              <a:gd name="T39" fmla="*/ 433 h 485"/>
              <a:gd name="T40" fmla="*/ 12 w 277"/>
              <a:gd name="T41" fmla="*/ 52 h 485"/>
              <a:gd name="T42" fmla="*/ 33 w 277"/>
              <a:gd name="T43" fmla="*/ 17 h 485"/>
              <a:gd name="T44" fmla="*/ 53 w 277"/>
              <a:gd name="T45" fmla="*/ 12 h 485"/>
              <a:gd name="T46" fmla="*/ 73 w 277"/>
              <a:gd name="T47" fmla="*/ 17 h 485"/>
              <a:gd name="T48" fmla="*/ 131 w 277"/>
              <a:gd name="T49" fmla="*/ 51 h 485"/>
              <a:gd name="T50" fmla="*/ 131 w 277"/>
              <a:gd name="T51" fmla="*/ 434 h 485"/>
              <a:gd name="T52" fmla="*/ 73 w 277"/>
              <a:gd name="T53" fmla="*/ 46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7" h="485">
                <a:moveTo>
                  <a:pt x="268" y="123"/>
                </a:moveTo>
                <a:cubicBezTo>
                  <a:pt x="264" y="116"/>
                  <a:pt x="258" y="110"/>
                  <a:pt x="251" y="106"/>
                </a:cubicBezTo>
                <a:cubicBezTo>
                  <a:pt x="131" y="37"/>
                  <a:pt x="131" y="37"/>
                  <a:pt x="131" y="37"/>
                </a:cubicBezTo>
                <a:cubicBezTo>
                  <a:pt x="131" y="37"/>
                  <a:pt x="131" y="37"/>
                  <a:pt x="131" y="37"/>
                </a:cubicBezTo>
                <a:cubicBezTo>
                  <a:pt x="79" y="7"/>
                  <a:pt x="79" y="7"/>
                  <a:pt x="79" y="7"/>
                </a:cubicBezTo>
                <a:cubicBezTo>
                  <a:pt x="71" y="2"/>
                  <a:pt x="62" y="0"/>
                  <a:pt x="53" y="0"/>
                </a:cubicBezTo>
                <a:cubicBezTo>
                  <a:pt x="44" y="0"/>
                  <a:pt x="35" y="2"/>
                  <a:pt x="27" y="7"/>
                </a:cubicBezTo>
                <a:cubicBezTo>
                  <a:pt x="10" y="16"/>
                  <a:pt x="0" y="33"/>
                  <a:pt x="0" y="52"/>
                </a:cubicBezTo>
                <a:cubicBezTo>
                  <a:pt x="0" y="433"/>
                  <a:pt x="0" y="433"/>
                  <a:pt x="0" y="433"/>
                </a:cubicBezTo>
                <a:cubicBezTo>
                  <a:pt x="0" y="452"/>
                  <a:pt x="10" y="469"/>
                  <a:pt x="27" y="478"/>
                </a:cubicBezTo>
                <a:cubicBezTo>
                  <a:pt x="35" y="483"/>
                  <a:pt x="44" y="485"/>
                  <a:pt x="53" y="485"/>
                </a:cubicBezTo>
                <a:cubicBezTo>
                  <a:pt x="62" y="485"/>
                  <a:pt x="71" y="483"/>
                  <a:pt x="79" y="478"/>
                </a:cubicBezTo>
                <a:cubicBezTo>
                  <a:pt x="251" y="379"/>
                  <a:pt x="251" y="379"/>
                  <a:pt x="251" y="379"/>
                </a:cubicBezTo>
                <a:cubicBezTo>
                  <a:pt x="267" y="370"/>
                  <a:pt x="277" y="352"/>
                  <a:pt x="277" y="334"/>
                </a:cubicBezTo>
                <a:cubicBezTo>
                  <a:pt x="277" y="152"/>
                  <a:pt x="277" y="152"/>
                  <a:pt x="277" y="152"/>
                </a:cubicBezTo>
                <a:cubicBezTo>
                  <a:pt x="277" y="141"/>
                  <a:pt x="274" y="131"/>
                  <a:pt x="268" y="123"/>
                </a:cubicBezTo>
                <a:close/>
                <a:moveTo>
                  <a:pt x="73" y="468"/>
                </a:moveTo>
                <a:cubicBezTo>
                  <a:pt x="67" y="471"/>
                  <a:pt x="60" y="473"/>
                  <a:pt x="53" y="473"/>
                </a:cubicBezTo>
                <a:cubicBezTo>
                  <a:pt x="46" y="473"/>
                  <a:pt x="39" y="471"/>
                  <a:pt x="33" y="468"/>
                </a:cubicBezTo>
                <a:cubicBezTo>
                  <a:pt x="20" y="461"/>
                  <a:pt x="12" y="447"/>
                  <a:pt x="12" y="433"/>
                </a:cubicBezTo>
                <a:cubicBezTo>
                  <a:pt x="12" y="52"/>
                  <a:pt x="12" y="52"/>
                  <a:pt x="12" y="52"/>
                </a:cubicBezTo>
                <a:cubicBezTo>
                  <a:pt x="12" y="38"/>
                  <a:pt x="20" y="24"/>
                  <a:pt x="33" y="17"/>
                </a:cubicBezTo>
                <a:cubicBezTo>
                  <a:pt x="39" y="14"/>
                  <a:pt x="46" y="12"/>
                  <a:pt x="53" y="12"/>
                </a:cubicBezTo>
                <a:cubicBezTo>
                  <a:pt x="60" y="12"/>
                  <a:pt x="67" y="14"/>
                  <a:pt x="73" y="17"/>
                </a:cubicBezTo>
                <a:cubicBezTo>
                  <a:pt x="131" y="51"/>
                  <a:pt x="131" y="51"/>
                  <a:pt x="131" y="51"/>
                </a:cubicBezTo>
                <a:cubicBezTo>
                  <a:pt x="131" y="434"/>
                  <a:pt x="131" y="434"/>
                  <a:pt x="131" y="434"/>
                </a:cubicBezTo>
                <a:lnTo>
                  <a:pt x="73" y="468"/>
                </a:ln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7" name="Freeform 723">
            <a:extLst>
              <a:ext uri="{FF2B5EF4-FFF2-40B4-BE49-F238E27FC236}">
                <a16:creationId xmlns:a16="http://schemas.microsoft.com/office/drawing/2014/main" id="{63FA7683-33EC-18C4-8967-61ED5D236E01}"/>
              </a:ext>
            </a:extLst>
          </p:cNvPr>
          <p:cNvSpPr>
            <a:spLocks noEditPoints="1"/>
          </p:cNvSpPr>
          <p:nvPr/>
        </p:nvSpPr>
        <p:spPr bwMode="auto">
          <a:xfrm>
            <a:off x="6145919" y="3733917"/>
            <a:ext cx="1447638" cy="1311194"/>
          </a:xfrm>
          <a:custGeom>
            <a:avLst/>
            <a:gdLst>
              <a:gd name="T0" fmla="*/ 409 w 435"/>
              <a:gd name="T1" fmla="*/ 106 h 394"/>
              <a:gd name="T2" fmla="*/ 357 w 435"/>
              <a:gd name="T3" fmla="*/ 76 h 394"/>
              <a:gd name="T4" fmla="*/ 357 w 435"/>
              <a:gd name="T5" fmla="*/ 76 h 394"/>
              <a:gd name="T6" fmla="*/ 236 w 435"/>
              <a:gd name="T7" fmla="*/ 7 h 394"/>
              <a:gd name="T8" fmla="*/ 228 w 435"/>
              <a:gd name="T9" fmla="*/ 3 h 394"/>
              <a:gd name="T10" fmla="*/ 210 w 435"/>
              <a:gd name="T11" fmla="*/ 0 h 394"/>
              <a:gd name="T12" fmla="*/ 198 w 435"/>
              <a:gd name="T13" fmla="*/ 1 h 394"/>
              <a:gd name="T14" fmla="*/ 184 w 435"/>
              <a:gd name="T15" fmla="*/ 7 h 394"/>
              <a:gd name="T16" fmla="*/ 27 w 435"/>
              <a:gd name="T17" fmla="*/ 98 h 394"/>
              <a:gd name="T18" fmla="*/ 17 w 435"/>
              <a:gd name="T19" fmla="*/ 104 h 394"/>
              <a:gd name="T20" fmla="*/ 0 w 435"/>
              <a:gd name="T21" fmla="*/ 143 h 394"/>
              <a:gd name="T22" fmla="*/ 0 w 435"/>
              <a:gd name="T23" fmla="*/ 342 h 394"/>
              <a:gd name="T24" fmla="*/ 27 w 435"/>
              <a:gd name="T25" fmla="*/ 387 h 394"/>
              <a:gd name="T26" fmla="*/ 53 w 435"/>
              <a:gd name="T27" fmla="*/ 394 h 394"/>
              <a:gd name="T28" fmla="*/ 79 w 435"/>
              <a:gd name="T29" fmla="*/ 387 h 394"/>
              <a:gd name="T30" fmla="*/ 409 w 435"/>
              <a:gd name="T31" fmla="*/ 197 h 394"/>
              <a:gd name="T32" fmla="*/ 435 w 435"/>
              <a:gd name="T33" fmla="*/ 151 h 394"/>
              <a:gd name="T34" fmla="*/ 409 w 435"/>
              <a:gd name="T35" fmla="*/ 106 h 394"/>
              <a:gd name="T36" fmla="*/ 403 w 435"/>
              <a:gd name="T37" fmla="*/ 186 h 394"/>
              <a:gd name="T38" fmla="*/ 73 w 435"/>
              <a:gd name="T39" fmla="*/ 377 h 394"/>
              <a:gd name="T40" fmla="*/ 53 w 435"/>
              <a:gd name="T41" fmla="*/ 382 h 394"/>
              <a:gd name="T42" fmla="*/ 33 w 435"/>
              <a:gd name="T43" fmla="*/ 377 h 394"/>
              <a:gd name="T44" fmla="*/ 12 w 435"/>
              <a:gd name="T45" fmla="*/ 342 h 394"/>
              <a:gd name="T46" fmla="*/ 12 w 435"/>
              <a:gd name="T47" fmla="*/ 275 h 394"/>
              <a:gd name="T48" fmla="*/ 345 w 435"/>
              <a:gd name="T49" fmla="*/ 83 h 394"/>
              <a:gd name="T50" fmla="*/ 403 w 435"/>
              <a:gd name="T51" fmla="*/ 116 h 394"/>
              <a:gd name="T52" fmla="*/ 423 w 435"/>
              <a:gd name="T53" fmla="*/ 151 h 394"/>
              <a:gd name="T54" fmla="*/ 403 w 435"/>
              <a:gd name="T55" fmla="*/ 18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5" h="394">
                <a:moveTo>
                  <a:pt x="409" y="106"/>
                </a:moveTo>
                <a:cubicBezTo>
                  <a:pt x="357" y="76"/>
                  <a:pt x="357" y="76"/>
                  <a:pt x="357" y="76"/>
                </a:cubicBezTo>
                <a:cubicBezTo>
                  <a:pt x="357" y="76"/>
                  <a:pt x="357" y="76"/>
                  <a:pt x="357" y="76"/>
                </a:cubicBezTo>
                <a:cubicBezTo>
                  <a:pt x="236" y="7"/>
                  <a:pt x="236" y="7"/>
                  <a:pt x="236" y="7"/>
                </a:cubicBezTo>
                <a:cubicBezTo>
                  <a:pt x="234" y="5"/>
                  <a:pt x="231" y="4"/>
                  <a:pt x="228" y="3"/>
                </a:cubicBezTo>
                <a:cubicBezTo>
                  <a:pt x="222" y="1"/>
                  <a:pt x="216" y="0"/>
                  <a:pt x="210" y="0"/>
                </a:cubicBezTo>
                <a:cubicBezTo>
                  <a:pt x="206" y="0"/>
                  <a:pt x="202" y="0"/>
                  <a:pt x="198" y="1"/>
                </a:cubicBezTo>
                <a:cubicBezTo>
                  <a:pt x="193" y="2"/>
                  <a:pt x="189" y="4"/>
                  <a:pt x="184" y="7"/>
                </a:cubicBezTo>
                <a:cubicBezTo>
                  <a:pt x="27" y="98"/>
                  <a:pt x="27" y="98"/>
                  <a:pt x="27" y="98"/>
                </a:cubicBezTo>
                <a:cubicBezTo>
                  <a:pt x="23" y="99"/>
                  <a:pt x="20" y="102"/>
                  <a:pt x="17" y="104"/>
                </a:cubicBezTo>
                <a:cubicBezTo>
                  <a:pt x="7" y="114"/>
                  <a:pt x="0" y="128"/>
                  <a:pt x="0" y="143"/>
                </a:cubicBezTo>
                <a:cubicBezTo>
                  <a:pt x="0" y="342"/>
                  <a:pt x="0" y="342"/>
                  <a:pt x="0" y="342"/>
                </a:cubicBezTo>
                <a:cubicBezTo>
                  <a:pt x="0" y="360"/>
                  <a:pt x="10" y="378"/>
                  <a:pt x="27" y="387"/>
                </a:cubicBezTo>
                <a:cubicBezTo>
                  <a:pt x="35" y="392"/>
                  <a:pt x="44" y="394"/>
                  <a:pt x="53" y="394"/>
                </a:cubicBezTo>
                <a:cubicBezTo>
                  <a:pt x="62" y="394"/>
                  <a:pt x="71" y="392"/>
                  <a:pt x="79" y="387"/>
                </a:cubicBezTo>
                <a:cubicBezTo>
                  <a:pt x="409" y="197"/>
                  <a:pt x="409" y="197"/>
                  <a:pt x="409" y="197"/>
                </a:cubicBezTo>
                <a:cubicBezTo>
                  <a:pt x="425" y="187"/>
                  <a:pt x="435" y="170"/>
                  <a:pt x="435" y="151"/>
                </a:cubicBezTo>
                <a:cubicBezTo>
                  <a:pt x="435" y="133"/>
                  <a:pt x="425" y="115"/>
                  <a:pt x="409" y="106"/>
                </a:cubicBezTo>
                <a:close/>
                <a:moveTo>
                  <a:pt x="403" y="186"/>
                </a:moveTo>
                <a:cubicBezTo>
                  <a:pt x="73" y="377"/>
                  <a:pt x="73" y="377"/>
                  <a:pt x="73" y="377"/>
                </a:cubicBezTo>
                <a:cubicBezTo>
                  <a:pt x="67" y="380"/>
                  <a:pt x="60" y="382"/>
                  <a:pt x="53" y="382"/>
                </a:cubicBezTo>
                <a:cubicBezTo>
                  <a:pt x="46" y="382"/>
                  <a:pt x="39" y="380"/>
                  <a:pt x="33" y="377"/>
                </a:cubicBezTo>
                <a:cubicBezTo>
                  <a:pt x="20" y="369"/>
                  <a:pt x="12" y="356"/>
                  <a:pt x="12" y="342"/>
                </a:cubicBezTo>
                <a:cubicBezTo>
                  <a:pt x="12" y="275"/>
                  <a:pt x="12" y="275"/>
                  <a:pt x="12" y="275"/>
                </a:cubicBezTo>
                <a:cubicBezTo>
                  <a:pt x="345" y="83"/>
                  <a:pt x="345" y="83"/>
                  <a:pt x="345" y="83"/>
                </a:cubicBezTo>
                <a:cubicBezTo>
                  <a:pt x="403" y="116"/>
                  <a:pt x="403" y="116"/>
                  <a:pt x="403" y="116"/>
                </a:cubicBezTo>
                <a:cubicBezTo>
                  <a:pt x="415" y="124"/>
                  <a:pt x="423" y="137"/>
                  <a:pt x="423" y="151"/>
                </a:cubicBezTo>
                <a:cubicBezTo>
                  <a:pt x="423" y="166"/>
                  <a:pt x="415" y="179"/>
                  <a:pt x="403" y="186"/>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8" name="Line 724">
            <a:extLst>
              <a:ext uri="{FF2B5EF4-FFF2-40B4-BE49-F238E27FC236}">
                <a16:creationId xmlns:a16="http://schemas.microsoft.com/office/drawing/2014/main" id="{BA0AFADA-C446-92D9-C6F8-4AC522D6BD85}"/>
              </a:ext>
            </a:extLst>
          </p:cNvPr>
          <p:cNvSpPr>
            <a:spLocks noChangeShapeType="1"/>
          </p:cNvSpPr>
          <p:nvPr/>
        </p:nvSpPr>
        <p:spPr bwMode="auto">
          <a:xfrm>
            <a:off x="3746500" y="1722092"/>
            <a:ext cx="1204701" cy="0"/>
          </a:xfrm>
          <a:prstGeom prst="line">
            <a:avLst/>
          </a:prstGeom>
          <a:ln w="12700">
            <a:solidFill>
              <a:schemeClr val="bg1">
                <a:lumMod val="75000"/>
              </a:schemeClr>
            </a:solidFill>
            <a:prstDash val="sysDash"/>
            <a:headEnd type="stealth" w="med" len="med"/>
            <a:tailEnd type="non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en-US"/>
          </a:p>
        </p:txBody>
      </p:sp>
      <p:sp>
        <p:nvSpPr>
          <p:cNvPr id="9" name="Line 725">
            <a:extLst>
              <a:ext uri="{FF2B5EF4-FFF2-40B4-BE49-F238E27FC236}">
                <a16:creationId xmlns:a16="http://schemas.microsoft.com/office/drawing/2014/main" id="{6D30949E-792C-9B2F-2B0B-60771D81999D}"/>
              </a:ext>
            </a:extLst>
          </p:cNvPr>
          <p:cNvSpPr>
            <a:spLocks noChangeShapeType="1"/>
          </p:cNvSpPr>
          <p:nvPr/>
        </p:nvSpPr>
        <p:spPr bwMode="auto">
          <a:xfrm>
            <a:off x="7274078" y="1722092"/>
            <a:ext cx="1131735" cy="0"/>
          </a:xfrm>
          <a:prstGeom prst="line">
            <a:avLst/>
          </a:prstGeom>
          <a:ln w="12700">
            <a:solidFill>
              <a:schemeClr val="bg1">
                <a:lumMod val="75000"/>
              </a:schemeClr>
            </a:solidFill>
            <a:prstDash val="sysDash"/>
            <a:headEnd type="none" w="med" len="med"/>
            <a:tailEnd type="stealth"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en-US"/>
          </a:p>
        </p:txBody>
      </p:sp>
      <p:sp>
        <p:nvSpPr>
          <p:cNvPr id="10" name="Line 726">
            <a:extLst>
              <a:ext uri="{FF2B5EF4-FFF2-40B4-BE49-F238E27FC236}">
                <a16:creationId xmlns:a16="http://schemas.microsoft.com/office/drawing/2014/main" id="{7278D59E-EEBA-7F30-7D9D-18E28F24656A}"/>
              </a:ext>
            </a:extLst>
          </p:cNvPr>
          <p:cNvSpPr>
            <a:spLocks noChangeShapeType="1"/>
          </p:cNvSpPr>
          <p:nvPr/>
        </p:nvSpPr>
        <p:spPr bwMode="auto">
          <a:xfrm>
            <a:off x="3746500" y="3214764"/>
            <a:ext cx="342774" cy="0"/>
          </a:xfrm>
          <a:prstGeom prst="line">
            <a:avLst/>
          </a:prstGeom>
          <a:ln w="12700">
            <a:solidFill>
              <a:schemeClr val="bg1">
                <a:lumMod val="75000"/>
              </a:schemeClr>
            </a:solidFill>
            <a:prstDash val="sysDash"/>
            <a:headEnd type="stealth" w="med" len="med"/>
            <a:tailEnd type="non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en-US"/>
          </a:p>
        </p:txBody>
      </p:sp>
      <p:sp>
        <p:nvSpPr>
          <p:cNvPr id="11" name="Line 727">
            <a:extLst>
              <a:ext uri="{FF2B5EF4-FFF2-40B4-BE49-F238E27FC236}">
                <a16:creationId xmlns:a16="http://schemas.microsoft.com/office/drawing/2014/main" id="{B83AF85A-1522-71B6-86D6-6DC9195D7DFE}"/>
              </a:ext>
            </a:extLst>
          </p:cNvPr>
          <p:cNvSpPr>
            <a:spLocks noChangeShapeType="1"/>
          </p:cNvSpPr>
          <p:nvPr/>
        </p:nvSpPr>
        <p:spPr bwMode="auto">
          <a:xfrm flipH="1">
            <a:off x="8102726" y="3214764"/>
            <a:ext cx="342774" cy="0"/>
          </a:xfrm>
          <a:prstGeom prst="line">
            <a:avLst/>
          </a:prstGeom>
          <a:ln w="12700">
            <a:solidFill>
              <a:schemeClr val="bg1">
                <a:lumMod val="75000"/>
              </a:schemeClr>
            </a:solidFill>
            <a:prstDash val="sysDash"/>
            <a:headEnd type="stealth" w="med" len="med"/>
            <a:tailEnd type="non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en-US"/>
          </a:p>
        </p:txBody>
      </p:sp>
      <p:sp>
        <p:nvSpPr>
          <p:cNvPr id="12" name="Line 728">
            <a:extLst>
              <a:ext uri="{FF2B5EF4-FFF2-40B4-BE49-F238E27FC236}">
                <a16:creationId xmlns:a16="http://schemas.microsoft.com/office/drawing/2014/main" id="{29C7FCCB-8902-4F21-F830-8D1F8EC897A3}"/>
              </a:ext>
            </a:extLst>
          </p:cNvPr>
          <p:cNvSpPr>
            <a:spLocks noChangeShapeType="1"/>
          </p:cNvSpPr>
          <p:nvPr/>
        </p:nvSpPr>
        <p:spPr bwMode="auto">
          <a:xfrm>
            <a:off x="3746500" y="4713375"/>
            <a:ext cx="1204701" cy="0"/>
          </a:xfrm>
          <a:prstGeom prst="line">
            <a:avLst/>
          </a:prstGeom>
          <a:ln w="12700">
            <a:solidFill>
              <a:schemeClr val="bg1">
                <a:lumMod val="75000"/>
              </a:schemeClr>
            </a:solidFill>
            <a:prstDash val="sysDash"/>
            <a:headEnd type="stealth" w="med" len="med"/>
            <a:tailEnd type="non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en-US"/>
          </a:p>
        </p:txBody>
      </p:sp>
      <p:sp>
        <p:nvSpPr>
          <p:cNvPr id="13" name="Line 729">
            <a:extLst>
              <a:ext uri="{FF2B5EF4-FFF2-40B4-BE49-F238E27FC236}">
                <a16:creationId xmlns:a16="http://schemas.microsoft.com/office/drawing/2014/main" id="{6ED8111C-1FEF-5020-C2D2-953DEF77BA15}"/>
              </a:ext>
            </a:extLst>
          </p:cNvPr>
          <p:cNvSpPr>
            <a:spLocks noChangeShapeType="1"/>
          </p:cNvSpPr>
          <p:nvPr/>
        </p:nvSpPr>
        <p:spPr bwMode="auto">
          <a:xfrm flipH="1">
            <a:off x="7240799" y="4713375"/>
            <a:ext cx="1204701" cy="0"/>
          </a:xfrm>
          <a:prstGeom prst="line">
            <a:avLst/>
          </a:prstGeom>
          <a:ln w="12700">
            <a:solidFill>
              <a:schemeClr val="bg1">
                <a:lumMod val="75000"/>
              </a:schemeClr>
            </a:solidFill>
            <a:prstDash val="sysDash"/>
            <a:headEnd type="stealth" w="med" len="med"/>
            <a:tailEnd type="non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lstStyle/>
          <a:p>
            <a:endParaRPr lang="en-US"/>
          </a:p>
        </p:txBody>
      </p:sp>
      <p:sp>
        <p:nvSpPr>
          <p:cNvPr id="14" name="Oval 730">
            <a:extLst>
              <a:ext uri="{FF2B5EF4-FFF2-40B4-BE49-F238E27FC236}">
                <a16:creationId xmlns:a16="http://schemas.microsoft.com/office/drawing/2014/main" id="{FA650C54-861B-1738-78A9-8E20A3DAD9E3}"/>
              </a:ext>
            </a:extLst>
          </p:cNvPr>
          <p:cNvSpPr>
            <a:spLocks noChangeArrowheads="1"/>
          </p:cNvSpPr>
          <p:nvPr/>
        </p:nvSpPr>
        <p:spPr bwMode="auto">
          <a:xfrm>
            <a:off x="4951202" y="1437663"/>
            <a:ext cx="565744" cy="565743"/>
          </a:xfrm>
          <a:prstGeom prst="ellipse">
            <a:avLst/>
          </a:prstGeom>
          <a:solidFill>
            <a:srgbClr val="475174"/>
          </a:solidFill>
          <a:ln>
            <a:noFill/>
          </a:ln>
        </p:spPr>
        <p:txBody>
          <a:bodyPr vert="horz" wrap="square" lIns="91440" tIns="45720" rIns="91440" bIns="45720" numCol="1" anchor="t" anchorCtr="0" compatLnSpc="1"/>
          <a:lstStyle/>
          <a:p>
            <a:endParaRPr lang="en-US"/>
          </a:p>
        </p:txBody>
      </p:sp>
      <p:sp>
        <p:nvSpPr>
          <p:cNvPr id="15" name="Freeform 731">
            <a:extLst>
              <a:ext uri="{FF2B5EF4-FFF2-40B4-BE49-F238E27FC236}">
                <a16:creationId xmlns:a16="http://schemas.microsoft.com/office/drawing/2014/main" id="{DDBFB941-E51A-A3BE-F318-1470E8457B69}"/>
              </a:ext>
            </a:extLst>
          </p:cNvPr>
          <p:cNvSpPr>
            <a:spLocks noEditPoints="1"/>
          </p:cNvSpPr>
          <p:nvPr/>
        </p:nvSpPr>
        <p:spPr bwMode="auto">
          <a:xfrm>
            <a:off x="5100958" y="1530845"/>
            <a:ext cx="259577" cy="379381"/>
          </a:xfrm>
          <a:custGeom>
            <a:avLst/>
            <a:gdLst>
              <a:gd name="T0" fmla="*/ 22 w 78"/>
              <a:gd name="T1" fmla="*/ 99 h 114"/>
              <a:gd name="T2" fmla="*/ 23 w 78"/>
              <a:gd name="T3" fmla="*/ 105 h 114"/>
              <a:gd name="T4" fmla="*/ 29 w 78"/>
              <a:gd name="T5" fmla="*/ 108 h 114"/>
              <a:gd name="T6" fmla="*/ 29 w 78"/>
              <a:gd name="T7" fmla="*/ 112 h 114"/>
              <a:gd name="T8" fmla="*/ 39 w 78"/>
              <a:gd name="T9" fmla="*/ 114 h 114"/>
              <a:gd name="T10" fmla="*/ 49 w 78"/>
              <a:gd name="T11" fmla="*/ 112 h 114"/>
              <a:gd name="T12" fmla="*/ 49 w 78"/>
              <a:gd name="T13" fmla="*/ 108 h 114"/>
              <a:gd name="T14" fmla="*/ 55 w 78"/>
              <a:gd name="T15" fmla="*/ 105 h 114"/>
              <a:gd name="T16" fmla="*/ 56 w 78"/>
              <a:gd name="T17" fmla="*/ 99 h 114"/>
              <a:gd name="T18" fmla="*/ 39 w 78"/>
              <a:gd name="T19" fmla="*/ 102 h 114"/>
              <a:gd name="T20" fmla="*/ 22 w 78"/>
              <a:gd name="T21" fmla="*/ 99 h 114"/>
              <a:gd name="T22" fmla="*/ 21 w 78"/>
              <a:gd name="T23" fmla="*/ 88 h 114"/>
              <a:gd name="T24" fmla="*/ 22 w 78"/>
              <a:gd name="T25" fmla="*/ 94 h 114"/>
              <a:gd name="T26" fmla="*/ 39 w 78"/>
              <a:gd name="T27" fmla="*/ 97 h 114"/>
              <a:gd name="T28" fmla="*/ 56 w 78"/>
              <a:gd name="T29" fmla="*/ 94 h 114"/>
              <a:gd name="T30" fmla="*/ 57 w 78"/>
              <a:gd name="T31" fmla="*/ 88 h 114"/>
              <a:gd name="T32" fmla="*/ 39 w 78"/>
              <a:gd name="T33" fmla="*/ 91 h 114"/>
              <a:gd name="T34" fmla="*/ 21 w 78"/>
              <a:gd name="T35" fmla="*/ 88 h 114"/>
              <a:gd name="T36" fmla="*/ 48 w 78"/>
              <a:gd name="T37" fmla="*/ 54 h 114"/>
              <a:gd name="T38" fmla="*/ 39 w 78"/>
              <a:gd name="T39" fmla="*/ 38 h 114"/>
              <a:gd name="T40" fmla="*/ 30 w 78"/>
              <a:gd name="T41" fmla="*/ 54 h 114"/>
              <a:gd name="T42" fmla="*/ 27 w 78"/>
              <a:gd name="T43" fmla="*/ 46 h 114"/>
              <a:gd name="T44" fmla="*/ 21 w 78"/>
              <a:gd name="T45" fmla="*/ 49 h 114"/>
              <a:gd name="T46" fmla="*/ 30 w 78"/>
              <a:gd name="T47" fmla="*/ 68 h 114"/>
              <a:gd name="T48" fmla="*/ 39 w 78"/>
              <a:gd name="T49" fmla="*/ 51 h 114"/>
              <a:gd name="T50" fmla="*/ 48 w 78"/>
              <a:gd name="T51" fmla="*/ 68 h 114"/>
              <a:gd name="T52" fmla="*/ 57 w 78"/>
              <a:gd name="T53" fmla="*/ 49 h 114"/>
              <a:gd name="T54" fmla="*/ 51 w 78"/>
              <a:gd name="T55" fmla="*/ 46 h 114"/>
              <a:gd name="T56" fmla="*/ 48 w 78"/>
              <a:gd name="T57" fmla="*/ 54 h 114"/>
              <a:gd name="T58" fmla="*/ 39 w 78"/>
              <a:gd name="T59" fmla="*/ 16 h 114"/>
              <a:gd name="T60" fmla="*/ 41 w 78"/>
              <a:gd name="T61" fmla="*/ 14 h 114"/>
              <a:gd name="T62" fmla="*/ 39 w 78"/>
              <a:gd name="T63" fmla="*/ 12 h 114"/>
              <a:gd name="T64" fmla="*/ 12 w 78"/>
              <a:gd name="T65" fmla="*/ 39 h 114"/>
              <a:gd name="T66" fmla="*/ 14 w 78"/>
              <a:gd name="T67" fmla="*/ 41 h 114"/>
              <a:gd name="T68" fmla="*/ 16 w 78"/>
              <a:gd name="T69" fmla="*/ 39 h 114"/>
              <a:gd name="T70" fmla="*/ 39 w 78"/>
              <a:gd name="T71" fmla="*/ 16 h 114"/>
              <a:gd name="T72" fmla="*/ 39 w 78"/>
              <a:gd name="T73" fmla="*/ 0 h 114"/>
              <a:gd name="T74" fmla="*/ 0 w 78"/>
              <a:gd name="T75" fmla="*/ 39 h 114"/>
              <a:gd name="T76" fmla="*/ 19 w 78"/>
              <a:gd name="T77" fmla="*/ 73 h 114"/>
              <a:gd name="T78" fmla="*/ 20 w 78"/>
              <a:gd name="T79" fmla="*/ 83 h 114"/>
              <a:gd name="T80" fmla="*/ 39 w 78"/>
              <a:gd name="T81" fmla="*/ 87 h 114"/>
              <a:gd name="T82" fmla="*/ 58 w 78"/>
              <a:gd name="T83" fmla="*/ 83 h 114"/>
              <a:gd name="T84" fmla="*/ 59 w 78"/>
              <a:gd name="T85" fmla="*/ 73 h 114"/>
              <a:gd name="T86" fmla="*/ 78 w 78"/>
              <a:gd name="T87" fmla="*/ 39 h 114"/>
              <a:gd name="T88" fmla="*/ 39 w 78"/>
              <a:gd name="T89" fmla="*/ 0 h 114"/>
              <a:gd name="T90" fmla="*/ 54 w 78"/>
              <a:gd name="T91" fmla="*/ 68 h 114"/>
              <a:gd name="T92" fmla="*/ 53 w 78"/>
              <a:gd name="T93" fmla="*/ 78 h 114"/>
              <a:gd name="T94" fmla="*/ 39 w 78"/>
              <a:gd name="T95" fmla="*/ 80 h 114"/>
              <a:gd name="T96" fmla="*/ 25 w 78"/>
              <a:gd name="T97" fmla="*/ 78 h 114"/>
              <a:gd name="T98" fmla="*/ 25 w 78"/>
              <a:gd name="T99" fmla="*/ 68 h 114"/>
              <a:gd name="T100" fmla="*/ 7 w 78"/>
              <a:gd name="T101" fmla="*/ 39 h 114"/>
              <a:gd name="T102" fmla="*/ 39 w 78"/>
              <a:gd name="T103" fmla="*/ 7 h 114"/>
              <a:gd name="T104" fmla="*/ 71 w 78"/>
              <a:gd name="T105" fmla="*/ 39 h 114"/>
              <a:gd name="T106" fmla="*/ 54 w 78"/>
              <a:gd name="T107" fmla="*/ 6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4">
                <a:moveTo>
                  <a:pt x="22" y="99"/>
                </a:moveTo>
                <a:cubicBezTo>
                  <a:pt x="23" y="105"/>
                  <a:pt x="23" y="105"/>
                  <a:pt x="23" y="105"/>
                </a:cubicBezTo>
                <a:cubicBezTo>
                  <a:pt x="23" y="105"/>
                  <a:pt x="25" y="107"/>
                  <a:pt x="29" y="108"/>
                </a:cubicBezTo>
                <a:cubicBezTo>
                  <a:pt x="29" y="112"/>
                  <a:pt x="29" y="112"/>
                  <a:pt x="29" y="112"/>
                </a:cubicBezTo>
                <a:cubicBezTo>
                  <a:pt x="29" y="112"/>
                  <a:pt x="31" y="114"/>
                  <a:pt x="39" y="114"/>
                </a:cubicBezTo>
                <a:cubicBezTo>
                  <a:pt x="47" y="114"/>
                  <a:pt x="49" y="112"/>
                  <a:pt x="49" y="112"/>
                </a:cubicBezTo>
                <a:cubicBezTo>
                  <a:pt x="49" y="108"/>
                  <a:pt x="49" y="108"/>
                  <a:pt x="49" y="108"/>
                </a:cubicBezTo>
                <a:cubicBezTo>
                  <a:pt x="53" y="107"/>
                  <a:pt x="55" y="105"/>
                  <a:pt x="55" y="105"/>
                </a:cubicBezTo>
                <a:cubicBezTo>
                  <a:pt x="56" y="99"/>
                  <a:pt x="56" y="99"/>
                  <a:pt x="56" y="99"/>
                </a:cubicBezTo>
                <a:cubicBezTo>
                  <a:pt x="51" y="101"/>
                  <a:pt x="45" y="102"/>
                  <a:pt x="39" y="102"/>
                </a:cubicBezTo>
                <a:cubicBezTo>
                  <a:pt x="33" y="102"/>
                  <a:pt x="27" y="101"/>
                  <a:pt x="22" y="99"/>
                </a:cubicBezTo>
                <a:close/>
                <a:moveTo>
                  <a:pt x="21" y="88"/>
                </a:moveTo>
                <a:cubicBezTo>
                  <a:pt x="22" y="94"/>
                  <a:pt x="22" y="94"/>
                  <a:pt x="22" y="94"/>
                </a:cubicBezTo>
                <a:cubicBezTo>
                  <a:pt x="27" y="96"/>
                  <a:pt x="33" y="97"/>
                  <a:pt x="39" y="97"/>
                </a:cubicBezTo>
                <a:cubicBezTo>
                  <a:pt x="45" y="97"/>
                  <a:pt x="51" y="96"/>
                  <a:pt x="56" y="94"/>
                </a:cubicBezTo>
                <a:cubicBezTo>
                  <a:pt x="57" y="88"/>
                  <a:pt x="57" y="88"/>
                  <a:pt x="57" y="88"/>
                </a:cubicBezTo>
                <a:cubicBezTo>
                  <a:pt x="52" y="90"/>
                  <a:pt x="46" y="91"/>
                  <a:pt x="39" y="91"/>
                </a:cubicBezTo>
                <a:cubicBezTo>
                  <a:pt x="32" y="91"/>
                  <a:pt x="26" y="90"/>
                  <a:pt x="21" y="88"/>
                </a:cubicBezTo>
                <a:close/>
                <a:moveTo>
                  <a:pt x="48" y="54"/>
                </a:moveTo>
                <a:cubicBezTo>
                  <a:pt x="39" y="38"/>
                  <a:pt x="39" y="38"/>
                  <a:pt x="39" y="38"/>
                </a:cubicBezTo>
                <a:cubicBezTo>
                  <a:pt x="30" y="54"/>
                  <a:pt x="30" y="54"/>
                  <a:pt x="30" y="54"/>
                </a:cubicBezTo>
                <a:cubicBezTo>
                  <a:pt x="27" y="46"/>
                  <a:pt x="27" y="46"/>
                  <a:pt x="27" y="46"/>
                </a:cubicBezTo>
                <a:cubicBezTo>
                  <a:pt x="21" y="49"/>
                  <a:pt x="21" y="49"/>
                  <a:pt x="21" y="49"/>
                </a:cubicBezTo>
                <a:cubicBezTo>
                  <a:pt x="30" y="68"/>
                  <a:pt x="30" y="68"/>
                  <a:pt x="30" y="68"/>
                </a:cubicBezTo>
                <a:cubicBezTo>
                  <a:pt x="39" y="51"/>
                  <a:pt x="39" y="51"/>
                  <a:pt x="39" y="51"/>
                </a:cubicBezTo>
                <a:cubicBezTo>
                  <a:pt x="48" y="68"/>
                  <a:pt x="48" y="68"/>
                  <a:pt x="48" y="68"/>
                </a:cubicBezTo>
                <a:cubicBezTo>
                  <a:pt x="57" y="49"/>
                  <a:pt x="57" y="49"/>
                  <a:pt x="57" y="49"/>
                </a:cubicBezTo>
                <a:cubicBezTo>
                  <a:pt x="51" y="46"/>
                  <a:pt x="51" y="46"/>
                  <a:pt x="51" y="46"/>
                </a:cubicBezTo>
                <a:lnTo>
                  <a:pt x="48" y="54"/>
                </a:lnTo>
                <a:close/>
                <a:moveTo>
                  <a:pt x="39" y="16"/>
                </a:moveTo>
                <a:cubicBezTo>
                  <a:pt x="40" y="16"/>
                  <a:pt x="41" y="15"/>
                  <a:pt x="41" y="14"/>
                </a:cubicBezTo>
                <a:cubicBezTo>
                  <a:pt x="41" y="13"/>
                  <a:pt x="40" y="12"/>
                  <a:pt x="39" y="12"/>
                </a:cubicBezTo>
                <a:cubicBezTo>
                  <a:pt x="24" y="12"/>
                  <a:pt x="12" y="24"/>
                  <a:pt x="12" y="39"/>
                </a:cubicBezTo>
                <a:cubicBezTo>
                  <a:pt x="12" y="41"/>
                  <a:pt x="13" y="41"/>
                  <a:pt x="14" y="41"/>
                </a:cubicBezTo>
                <a:cubicBezTo>
                  <a:pt x="15" y="41"/>
                  <a:pt x="16" y="41"/>
                  <a:pt x="16" y="39"/>
                </a:cubicBezTo>
                <a:cubicBezTo>
                  <a:pt x="16" y="27"/>
                  <a:pt x="26" y="16"/>
                  <a:pt x="39" y="16"/>
                </a:cubicBezTo>
                <a:close/>
                <a:moveTo>
                  <a:pt x="39" y="0"/>
                </a:moveTo>
                <a:cubicBezTo>
                  <a:pt x="17" y="0"/>
                  <a:pt x="0" y="18"/>
                  <a:pt x="0" y="39"/>
                </a:cubicBezTo>
                <a:cubicBezTo>
                  <a:pt x="0" y="54"/>
                  <a:pt x="7" y="66"/>
                  <a:pt x="19" y="73"/>
                </a:cubicBezTo>
                <a:cubicBezTo>
                  <a:pt x="20" y="83"/>
                  <a:pt x="20" y="83"/>
                  <a:pt x="20" y="83"/>
                </a:cubicBezTo>
                <a:cubicBezTo>
                  <a:pt x="26" y="85"/>
                  <a:pt x="32" y="87"/>
                  <a:pt x="39" y="87"/>
                </a:cubicBezTo>
                <a:cubicBezTo>
                  <a:pt x="46" y="87"/>
                  <a:pt x="52" y="85"/>
                  <a:pt x="58" y="83"/>
                </a:cubicBezTo>
                <a:cubicBezTo>
                  <a:pt x="59" y="73"/>
                  <a:pt x="59" y="73"/>
                  <a:pt x="59" y="73"/>
                </a:cubicBezTo>
                <a:cubicBezTo>
                  <a:pt x="71" y="66"/>
                  <a:pt x="78" y="54"/>
                  <a:pt x="78" y="39"/>
                </a:cubicBezTo>
                <a:cubicBezTo>
                  <a:pt x="78" y="18"/>
                  <a:pt x="61" y="0"/>
                  <a:pt x="39" y="0"/>
                </a:cubicBezTo>
                <a:close/>
                <a:moveTo>
                  <a:pt x="54" y="68"/>
                </a:moveTo>
                <a:cubicBezTo>
                  <a:pt x="53" y="78"/>
                  <a:pt x="53" y="78"/>
                  <a:pt x="53" y="78"/>
                </a:cubicBezTo>
                <a:cubicBezTo>
                  <a:pt x="53" y="78"/>
                  <a:pt x="49" y="80"/>
                  <a:pt x="39" y="80"/>
                </a:cubicBezTo>
                <a:cubicBezTo>
                  <a:pt x="29" y="80"/>
                  <a:pt x="25" y="78"/>
                  <a:pt x="25" y="78"/>
                </a:cubicBezTo>
                <a:cubicBezTo>
                  <a:pt x="25" y="68"/>
                  <a:pt x="25" y="68"/>
                  <a:pt x="25" y="68"/>
                </a:cubicBezTo>
                <a:cubicBezTo>
                  <a:pt x="14" y="63"/>
                  <a:pt x="7" y="52"/>
                  <a:pt x="7" y="39"/>
                </a:cubicBezTo>
                <a:cubicBezTo>
                  <a:pt x="7" y="22"/>
                  <a:pt x="21" y="7"/>
                  <a:pt x="39" y="7"/>
                </a:cubicBezTo>
                <a:cubicBezTo>
                  <a:pt x="57" y="7"/>
                  <a:pt x="71" y="22"/>
                  <a:pt x="71" y="39"/>
                </a:cubicBezTo>
                <a:cubicBezTo>
                  <a:pt x="71" y="52"/>
                  <a:pt x="64" y="63"/>
                  <a:pt x="54" y="6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6" name="Freeform 732">
            <a:extLst>
              <a:ext uri="{FF2B5EF4-FFF2-40B4-BE49-F238E27FC236}">
                <a16:creationId xmlns:a16="http://schemas.microsoft.com/office/drawing/2014/main" id="{23DFD488-1E42-382D-06F6-FE343B9CA739}"/>
              </a:ext>
            </a:extLst>
          </p:cNvPr>
          <p:cNvSpPr/>
          <p:nvPr/>
        </p:nvSpPr>
        <p:spPr bwMode="auto">
          <a:xfrm>
            <a:off x="4055996" y="2895285"/>
            <a:ext cx="635629" cy="635629"/>
          </a:xfrm>
          <a:custGeom>
            <a:avLst/>
            <a:gdLst>
              <a:gd name="T0" fmla="*/ 122 w 191"/>
              <a:gd name="T1" fmla="*/ 15 h 191"/>
              <a:gd name="T2" fmla="*/ 176 w 191"/>
              <a:gd name="T3" fmla="*/ 122 h 191"/>
              <a:gd name="T4" fmla="*/ 69 w 191"/>
              <a:gd name="T5" fmla="*/ 176 h 191"/>
              <a:gd name="T6" fmla="*/ 14 w 191"/>
              <a:gd name="T7" fmla="*/ 69 h 191"/>
              <a:gd name="T8" fmla="*/ 122 w 191"/>
              <a:gd name="T9" fmla="*/ 15 h 191"/>
            </a:gdLst>
            <a:ahLst/>
            <a:cxnLst>
              <a:cxn ang="0">
                <a:pos x="T0" y="T1"/>
              </a:cxn>
              <a:cxn ang="0">
                <a:pos x="T2" y="T3"/>
              </a:cxn>
              <a:cxn ang="0">
                <a:pos x="T4" y="T5"/>
              </a:cxn>
              <a:cxn ang="0">
                <a:pos x="T6" y="T7"/>
              </a:cxn>
              <a:cxn ang="0">
                <a:pos x="T8" y="T9"/>
              </a:cxn>
            </a:cxnLst>
            <a:rect l="0" t="0" r="r" b="b"/>
            <a:pathLst>
              <a:path w="191" h="191">
                <a:moveTo>
                  <a:pt x="122" y="15"/>
                </a:moveTo>
                <a:cubicBezTo>
                  <a:pt x="166" y="29"/>
                  <a:pt x="191" y="77"/>
                  <a:pt x="176" y="122"/>
                </a:cubicBezTo>
                <a:cubicBezTo>
                  <a:pt x="162" y="166"/>
                  <a:pt x="114" y="191"/>
                  <a:pt x="69" y="176"/>
                </a:cubicBezTo>
                <a:cubicBezTo>
                  <a:pt x="24" y="162"/>
                  <a:pt x="0" y="114"/>
                  <a:pt x="14" y="69"/>
                </a:cubicBezTo>
                <a:cubicBezTo>
                  <a:pt x="29" y="25"/>
                  <a:pt x="77" y="0"/>
                  <a:pt x="122" y="15"/>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17" name="Freeform 733">
            <a:extLst>
              <a:ext uri="{FF2B5EF4-FFF2-40B4-BE49-F238E27FC236}">
                <a16:creationId xmlns:a16="http://schemas.microsoft.com/office/drawing/2014/main" id="{9C4563FA-6D27-AC00-00A3-048A4BC36A39}"/>
              </a:ext>
            </a:extLst>
          </p:cNvPr>
          <p:cNvSpPr>
            <a:spLocks noEditPoints="1"/>
          </p:cNvSpPr>
          <p:nvPr/>
        </p:nvSpPr>
        <p:spPr bwMode="auto">
          <a:xfrm>
            <a:off x="4192440" y="3065009"/>
            <a:ext cx="352758" cy="296183"/>
          </a:xfrm>
          <a:custGeom>
            <a:avLst/>
            <a:gdLst>
              <a:gd name="T0" fmla="*/ 5 w 106"/>
              <a:gd name="T1" fmla="*/ 85 h 89"/>
              <a:gd name="T2" fmla="*/ 9 w 106"/>
              <a:gd name="T3" fmla="*/ 89 h 89"/>
              <a:gd name="T4" fmla="*/ 28 w 106"/>
              <a:gd name="T5" fmla="*/ 89 h 89"/>
              <a:gd name="T6" fmla="*/ 28 w 106"/>
              <a:gd name="T7" fmla="*/ 49 h 89"/>
              <a:gd name="T8" fmla="*/ 5 w 106"/>
              <a:gd name="T9" fmla="*/ 72 h 89"/>
              <a:gd name="T10" fmla="*/ 5 w 106"/>
              <a:gd name="T11" fmla="*/ 85 h 89"/>
              <a:gd name="T12" fmla="*/ 38 w 106"/>
              <a:gd name="T13" fmla="*/ 58 h 89"/>
              <a:gd name="T14" fmla="*/ 38 w 106"/>
              <a:gd name="T15" fmla="*/ 89 h 89"/>
              <a:gd name="T16" fmla="*/ 61 w 106"/>
              <a:gd name="T17" fmla="*/ 89 h 89"/>
              <a:gd name="T18" fmla="*/ 61 w 106"/>
              <a:gd name="T19" fmla="*/ 61 h 89"/>
              <a:gd name="T20" fmla="*/ 51 w 106"/>
              <a:gd name="T21" fmla="*/ 71 h 89"/>
              <a:gd name="T22" fmla="*/ 38 w 106"/>
              <a:gd name="T23" fmla="*/ 58 h 89"/>
              <a:gd name="T24" fmla="*/ 85 w 106"/>
              <a:gd name="T25" fmla="*/ 2 h 89"/>
              <a:gd name="T26" fmla="*/ 81 w 106"/>
              <a:gd name="T27" fmla="*/ 6 h 89"/>
              <a:gd name="T28" fmla="*/ 85 w 106"/>
              <a:gd name="T29" fmla="*/ 10 h 89"/>
              <a:gd name="T30" fmla="*/ 90 w 106"/>
              <a:gd name="T31" fmla="*/ 10 h 89"/>
              <a:gd name="T32" fmla="*/ 51 w 106"/>
              <a:gd name="T33" fmla="*/ 49 h 89"/>
              <a:gd name="T34" fmla="*/ 28 w 106"/>
              <a:gd name="T35" fmla="*/ 26 h 89"/>
              <a:gd name="T36" fmla="*/ 2 w 106"/>
              <a:gd name="T37" fmla="*/ 52 h 89"/>
              <a:gd name="T38" fmla="*/ 2 w 106"/>
              <a:gd name="T39" fmla="*/ 58 h 89"/>
              <a:gd name="T40" fmla="*/ 8 w 106"/>
              <a:gd name="T41" fmla="*/ 58 h 89"/>
              <a:gd name="T42" fmla="*/ 28 w 106"/>
              <a:gd name="T43" fmla="*/ 38 h 89"/>
              <a:gd name="T44" fmla="*/ 51 w 106"/>
              <a:gd name="T45" fmla="*/ 60 h 89"/>
              <a:gd name="T46" fmla="*/ 96 w 106"/>
              <a:gd name="T47" fmla="*/ 16 h 89"/>
              <a:gd name="T48" fmla="*/ 96 w 106"/>
              <a:gd name="T49" fmla="*/ 20 h 89"/>
              <a:gd name="T50" fmla="*/ 99 w 106"/>
              <a:gd name="T51" fmla="*/ 25 h 89"/>
              <a:gd name="T52" fmla="*/ 100 w 106"/>
              <a:gd name="T53" fmla="*/ 25 h 89"/>
              <a:gd name="T54" fmla="*/ 104 w 106"/>
              <a:gd name="T55" fmla="*/ 21 h 89"/>
              <a:gd name="T56" fmla="*/ 106 w 106"/>
              <a:gd name="T57" fmla="*/ 0 h 89"/>
              <a:gd name="T58" fmla="*/ 85 w 106"/>
              <a:gd name="T59" fmla="*/ 2 h 89"/>
              <a:gd name="T60" fmla="*/ 71 w 106"/>
              <a:gd name="T61" fmla="*/ 52 h 89"/>
              <a:gd name="T62" fmla="*/ 71 w 106"/>
              <a:gd name="T63" fmla="*/ 89 h 89"/>
              <a:gd name="T64" fmla="*/ 90 w 106"/>
              <a:gd name="T65" fmla="*/ 89 h 89"/>
              <a:gd name="T66" fmla="*/ 94 w 106"/>
              <a:gd name="T67" fmla="*/ 85 h 89"/>
              <a:gd name="T68" fmla="*/ 94 w 106"/>
              <a:gd name="T69" fmla="*/ 28 h 89"/>
              <a:gd name="T70" fmla="*/ 74 w 106"/>
              <a:gd name="T71" fmla="*/ 49 h 89"/>
              <a:gd name="T72" fmla="*/ 71 w 106"/>
              <a:gd name="T73" fmla="*/ 5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 h="89">
                <a:moveTo>
                  <a:pt x="5" y="85"/>
                </a:moveTo>
                <a:cubicBezTo>
                  <a:pt x="5" y="88"/>
                  <a:pt x="6" y="89"/>
                  <a:pt x="9" y="89"/>
                </a:cubicBezTo>
                <a:cubicBezTo>
                  <a:pt x="28" y="89"/>
                  <a:pt x="28" y="89"/>
                  <a:pt x="28" y="89"/>
                </a:cubicBezTo>
                <a:cubicBezTo>
                  <a:pt x="28" y="49"/>
                  <a:pt x="28" y="49"/>
                  <a:pt x="28" y="49"/>
                </a:cubicBezTo>
                <a:cubicBezTo>
                  <a:pt x="5" y="72"/>
                  <a:pt x="5" y="72"/>
                  <a:pt x="5" y="72"/>
                </a:cubicBezTo>
                <a:lnTo>
                  <a:pt x="5" y="85"/>
                </a:lnTo>
                <a:close/>
                <a:moveTo>
                  <a:pt x="38" y="58"/>
                </a:moveTo>
                <a:cubicBezTo>
                  <a:pt x="38" y="89"/>
                  <a:pt x="38" y="89"/>
                  <a:pt x="38" y="89"/>
                </a:cubicBezTo>
                <a:cubicBezTo>
                  <a:pt x="61" y="89"/>
                  <a:pt x="61" y="89"/>
                  <a:pt x="61" y="89"/>
                </a:cubicBezTo>
                <a:cubicBezTo>
                  <a:pt x="61" y="61"/>
                  <a:pt x="61" y="61"/>
                  <a:pt x="61" y="61"/>
                </a:cubicBezTo>
                <a:cubicBezTo>
                  <a:pt x="51" y="71"/>
                  <a:pt x="51" y="71"/>
                  <a:pt x="51" y="71"/>
                </a:cubicBezTo>
                <a:lnTo>
                  <a:pt x="38" y="58"/>
                </a:lnTo>
                <a:close/>
                <a:moveTo>
                  <a:pt x="85" y="2"/>
                </a:moveTo>
                <a:cubicBezTo>
                  <a:pt x="82" y="2"/>
                  <a:pt x="81" y="4"/>
                  <a:pt x="81" y="6"/>
                </a:cubicBezTo>
                <a:cubicBezTo>
                  <a:pt x="81" y="8"/>
                  <a:pt x="83" y="10"/>
                  <a:pt x="85" y="10"/>
                </a:cubicBezTo>
                <a:cubicBezTo>
                  <a:pt x="90" y="10"/>
                  <a:pt x="90" y="10"/>
                  <a:pt x="90" y="10"/>
                </a:cubicBezTo>
                <a:cubicBezTo>
                  <a:pt x="51" y="49"/>
                  <a:pt x="51" y="49"/>
                  <a:pt x="51" y="49"/>
                </a:cubicBezTo>
                <a:cubicBezTo>
                  <a:pt x="28" y="26"/>
                  <a:pt x="28" y="26"/>
                  <a:pt x="28" y="26"/>
                </a:cubicBezTo>
                <a:cubicBezTo>
                  <a:pt x="2" y="52"/>
                  <a:pt x="2" y="52"/>
                  <a:pt x="2" y="52"/>
                </a:cubicBezTo>
                <a:cubicBezTo>
                  <a:pt x="0" y="54"/>
                  <a:pt x="0" y="57"/>
                  <a:pt x="2" y="58"/>
                </a:cubicBezTo>
                <a:cubicBezTo>
                  <a:pt x="3" y="60"/>
                  <a:pt x="6" y="60"/>
                  <a:pt x="8" y="58"/>
                </a:cubicBezTo>
                <a:cubicBezTo>
                  <a:pt x="28" y="38"/>
                  <a:pt x="28" y="38"/>
                  <a:pt x="28" y="38"/>
                </a:cubicBezTo>
                <a:cubicBezTo>
                  <a:pt x="51" y="60"/>
                  <a:pt x="51" y="60"/>
                  <a:pt x="51" y="60"/>
                </a:cubicBezTo>
                <a:cubicBezTo>
                  <a:pt x="96" y="16"/>
                  <a:pt x="96" y="16"/>
                  <a:pt x="96" y="16"/>
                </a:cubicBezTo>
                <a:cubicBezTo>
                  <a:pt x="96" y="20"/>
                  <a:pt x="96" y="20"/>
                  <a:pt x="96" y="20"/>
                </a:cubicBezTo>
                <a:cubicBezTo>
                  <a:pt x="95" y="22"/>
                  <a:pt x="97" y="24"/>
                  <a:pt x="99" y="25"/>
                </a:cubicBezTo>
                <a:cubicBezTo>
                  <a:pt x="100" y="25"/>
                  <a:pt x="100" y="25"/>
                  <a:pt x="100" y="25"/>
                </a:cubicBezTo>
                <a:cubicBezTo>
                  <a:pt x="102" y="25"/>
                  <a:pt x="104" y="23"/>
                  <a:pt x="104" y="21"/>
                </a:cubicBezTo>
                <a:cubicBezTo>
                  <a:pt x="106" y="0"/>
                  <a:pt x="106" y="0"/>
                  <a:pt x="106" y="0"/>
                </a:cubicBezTo>
                <a:lnTo>
                  <a:pt x="85" y="2"/>
                </a:lnTo>
                <a:close/>
                <a:moveTo>
                  <a:pt x="71" y="52"/>
                </a:moveTo>
                <a:cubicBezTo>
                  <a:pt x="71" y="89"/>
                  <a:pt x="71" y="89"/>
                  <a:pt x="71" y="89"/>
                </a:cubicBezTo>
                <a:cubicBezTo>
                  <a:pt x="90" y="89"/>
                  <a:pt x="90" y="89"/>
                  <a:pt x="90" y="89"/>
                </a:cubicBezTo>
                <a:cubicBezTo>
                  <a:pt x="92" y="89"/>
                  <a:pt x="94" y="88"/>
                  <a:pt x="94" y="85"/>
                </a:cubicBezTo>
                <a:cubicBezTo>
                  <a:pt x="94" y="28"/>
                  <a:pt x="94" y="28"/>
                  <a:pt x="94" y="28"/>
                </a:cubicBezTo>
                <a:cubicBezTo>
                  <a:pt x="74" y="49"/>
                  <a:pt x="74" y="49"/>
                  <a:pt x="74" y="49"/>
                </a:cubicBezTo>
                <a:lnTo>
                  <a:pt x="71" y="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8" name="Freeform 734">
            <a:extLst>
              <a:ext uri="{FF2B5EF4-FFF2-40B4-BE49-F238E27FC236}">
                <a16:creationId xmlns:a16="http://schemas.microsoft.com/office/drawing/2014/main" id="{59C2E93B-AF96-6C99-D24D-6015DB8B4975}"/>
              </a:ext>
            </a:extLst>
          </p:cNvPr>
          <p:cNvSpPr/>
          <p:nvPr/>
        </p:nvSpPr>
        <p:spPr bwMode="auto">
          <a:xfrm>
            <a:off x="6635121" y="1401057"/>
            <a:ext cx="642285" cy="642285"/>
          </a:xfrm>
          <a:custGeom>
            <a:avLst/>
            <a:gdLst>
              <a:gd name="T0" fmla="*/ 166 w 193"/>
              <a:gd name="T1" fmla="*/ 146 h 193"/>
              <a:gd name="T2" fmla="*/ 47 w 193"/>
              <a:gd name="T3" fmla="*/ 165 h 193"/>
              <a:gd name="T4" fmla="*/ 28 w 193"/>
              <a:gd name="T5" fmla="*/ 46 h 193"/>
              <a:gd name="T6" fmla="*/ 147 w 193"/>
              <a:gd name="T7" fmla="*/ 27 h 193"/>
              <a:gd name="T8" fmla="*/ 166 w 193"/>
              <a:gd name="T9" fmla="*/ 146 h 193"/>
            </a:gdLst>
            <a:ahLst/>
            <a:cxnLst>
              <a:cxn ang="0">
                <a:pos x="T0" y="T1"/>
              </a:cxn>
              <a:cxn ang="0">
                <a:pos x="T2" y="T3"/>
              </a:cxn>
              <a:cxn ang="0">
                <a:pos x="T4" y="T5"/>
              </a:cxn>
              <a:cxn ang="0">
                <a:pos x="T6" y="T7"/>
              </a:cxn>
              <a:cxn ang="0">
                <a:pos x="T8" y="T9"/>
              </a:cxn>
            </a:cxnLst>
            <a:rect l="0" t="0" r="r" b="b"/>
            <a:pathLst>
              <a:path w="193" h="193">
                <a:moveTo>
                  <a:pt x="166" y="146"/>
                </a:moveTo>
                <a:cubicBezTo>
                  <a:pt x="138" y="184"/>
                  <a:pt x="85" y="193"/>
                  <a:pt x="47" y="165"/>
                </a:cubicBezTo>
                <a:cubicBezTo>
                  <a:pt x="9" y="137"/>
                  <a:pt x="0" y="84"/>
                  <a:pt x="28" y="46"/>
                </a:cubicBezTo>
                <a:cubicBezTo>
                  <a:pt x="56" y="8"/>
                  <a:pt x="109" y="0"/>
                  <a:pt x="147" y="27"/>
                </a:cubicBezTo>
                <a:cubicBezTo>
                  <a:pt x="185" y="55"/>
                  <a:pt x="193" y="108"/>
                  <a:pt x="166" y="146"/>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19" name="Freeform 735" descr="D:\51PPT模板网\51pptmoban.com\图片.jpg">
            <a:extLst>
              <a:ext uri="{FF2B5EF4-FFF2-40B4-BE49-F238E27FC236}">
                <a16:creationId xmlns:a16="http://schemas.microsoft.com/office/drawing/2014/main" id="{43E6ECC1-7CFE-F79E-03DC-9D75CB962498}"/>
              </a:ext>
            </a:extLst>
          </p:cNvPr>
          <p:cNvSpPr>
            <a:spLocks noEditPoints="1"/>
          </p:cNvSpPr>
          <p:nvPr/>
        </p:nvSpPr>
        <p:spPr bwMode="auto">
          <a:xfrm>
            <a:off x="6788205" y="1530845"/>
            <a:ext cx="346102" cy="389364"/>
          </a:xfrm>
          <a:custGeom>
            <a:avLst/>
            <a:gdLst>
              <a:gd name="T0" fmla="*/ 56 w 104"/>
              <a:gd name="T1" fmla="*/ 65 h 117"/>
              <a:gd name="T2" fmla="*/ 56 w 104"/>
              <a:gd name="T3" fmla="*/ 64 h 117"/>
              <a:gd name="T4" fmla="*/ 56 w 104"/>
              <a:gd name="T5" fmla="*/ 41 h 117"/>
              <a:gd name="T6" fmla="*/ 52 w 104"/>
              <a:gd name="T7" fmla="*/ 36 h 117"/>
              <a:gd name="T8" fmla="*/ 47 w 104"/>
              <a:gd name="T9" fmla="*/ 41 h 117"/>
              <a:gd name="T10" fmla="*/ 47 w 104"/>
              <a:gd name="T11" fmla="*/ 64 h 117"/>
              <a:gd name="T12" fmla="*/ 52 w 104"/>
              <a:gd name="T13" fmla="*/ 69 h 117"/>
              <a:gd name="T14" fmla="*/ 52 w 104"/>
              <a:gd name="T15" fmla="*/ 69 h 117"/>
              <a:gd name="T16" fmla="*/ 73 w 104"/>
              <a:gd name="T17" fmla="*/ 90 h 117"/>
              <a:gd name="T18" fmla="*/ 75 w 104"/>
              <a:gd name="T19" fmla="*/ 91 h 117"/>
              <a:gd name="T20" fmla="*/ 77 w 104"/>
              <a:gd name="T21" fmla="*/ 90 h 117"/>
              <a:gd name="T22" fmla="*/ 77 w 104"/>
              <a:gd name="T23" fmla="*/ 86 h 117"/>
              <a:gd name="T24" fmla="*/ 56 w 104"/>
              <a:gd name="T25" fmla="*/ 65 h 117"/>
              <a:gd name="T26" fmla="*/ 84 w 104"/>
              <a:gd name="T27" fmla="*/ 24 h 117"/>
              <a:gd name="T28" fmla="*/ 87 w 104"/>
              <a:gd name="T29" fmla="*/ 19 h 117"/>
              <a:gd name="T30" fmla="*/ 88 w 104"/>
              <a:gd name="T31" fmla="*/ 19 h 117"/>
              <a:gd name="T32" fmla="*/ 91 w 104"/>
              <a:gd name="T33" fmla="*/ 20 h 117"/>
              <a:gd name="T34" fmla="*/ 93 w 104"/>
              <a:gd name="T35" fmla="*/ 18 h 117"/>
              <a:gd name="T36" fmla="*/ 95 w 104"/>
              <a:gd name="T37" fmla="*/ 14 h 117"/>
              <a:gd name="T38" fmla="*/ 94 w 104"/>
              <a:gd name="T39" fmla="*/ 10 h 117"/>
              <a:gd name="T40" fmla="*/ 79 w 104"/>
              <a:gd name="T41" fmla="*/ 1 h 117"/>
              <a:gd name="T42" fmla="*/ 75 w 104"/>
              <a:gd name="T43" fmla="*/ 3 h 117"/>
              <a:gd name="T44" fmla="*/ 72 w 104"/>
              <a:gd name="T45" fmla="*/ 6 h 117"/>
              <a:gd name="T46" fmla="*/ 72 w 104"/>
              <a:gd name="T47" fmla="*/ 9 h 117"/>
              <a:gd name="T48" fmla="*/ 74 w 104"/>
              <a:gd name="T49" fmla="*/ 11 h 117"/>
              <a:gd name="T50" fmla="*/ 75 w 104"/>
              <a:gd name="T51" fmla="*/ 11 h 117"/>
              <a:gd name="T52" fmla="*/ 72 w 104"/>
              <a:gd name="T53" fmla="*/ 16 h 117"/>
              <a:gd name="T54" fmla="*/ 52 w 104"/>
              <a:gd name="T55" fmla="*/ 12 h 117"/>
              <a:gd name="T56" fmla="*/ 32 w 104"/>
              <a:gd name="T57" fmla="*/ 16 h 117"/>
              <a:gd name="T58" fmla="*/ 29 w 104"/>
              <a:gd name="T59" fmla="*/ 11 h 117"/>
              <a:gd name="T60" fmla="*/ 30 w 104"/>
              <a:gd name="T61" fmla="*/ 11 h 117"/>
              <a:gd name="T62" fmla="*/ 31 w 104"/>
              <a:gd name="T63" fmla="*/ 9 h 117"/>
              <a:gd name="T64" fmla="*/ 31 w 104"/>
              <a:gd name="T65" fmla="*/ 6 h 117"/>
              <a:gd name="T66" fmla="*/ 29 w 104"/>
              <a:gd name="T67" fmla="*/ 3 h 117"/>
              <a:gd name="T68" fmla="*/ 24 w 104"/>
              <a:gd name="T69" fmla="*/ 1 h 117"/>
              <a:gd name="T70" fmla="*/ 10 w 104"/>
              <a:gd name="T71" fmla="*/ 10 h 117"/>
              <a:gd name="T72" fmla="*/ 9 w 104"/>
              <a:gd name="T73" fmla="*/ 14 h 117"/>
              <a:gd name="T74" fmla="*/ 11 w 104"/>
              <a:gd name="T75" fmla="*/ 18 h 117"/>
              <a:gd name="T76" fmla="*/ 13 w 104"/>
              <a:gd name="T77" fmla="*/ 20 h 117"/>
              <a:gd name="T78" fmla="*/ 15 w 104"/>
              <a:gd name="T79" fmla="*/ 19 h 117"/>
              <a:gd name="T80" fmla="*/ 16 w 104"/>
              <a:gd name="T81" fmla="*/ 19 h 117"/>
              <a:gd name="T82" fmla="*/ 19 w 104"/>
              <a:gd name="T83" fmla="*/ 24 h 117"/>
              <a:gd name="T84" fmla="*/ 0 w 104"/>
              <a:gd name="T85" fmla="*/ 64 h 117"/>
              <a:gd name="T86" fmla="*/ 52 w 104"/>
              <a:gd name="T87" fmla="*/ 117 h 117"/>
              <a:gd name="T88" fmla="*/ 104 w 104"/>
              <a:gd name="T89" fmla="*/ 64 h 117"/>
              <a:gd name="T90" fmla="*/ 84 w 104"/>
              <a:gd name="T91" fmla="*/ 24 h 117"/>
              <a:gd name="T92" fmla="*/ 52 w 104"/>
              <a:gd name="T93" fmla="*/ 107 h 117"/>
              <a:gd name="T94" fmla="*/ 10 w 104"/>
              <a:gd name="T95" fmla="*/ 64 h 117"/>
              <a:gd name="T96" fmla="*/ 52 w 104"/>
              <a:gd name="T97" fmla="*/ 22 h 117"/>
              <a:gd name="T98" fmla="*/ 94 w 104"/>
              <a:gd name="T99" fmla="*/ 64 h 117"/>
              <a:gd name="T100" fmla="*/ 52 w 104"/>
              <a:gd name="T101"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17">
                <a:moveTo>
                  <a:pt x="56" y="65"/>
                </a:moveTo>
                <a:cubicBezTo>
                  <a:pt x="56" y="65"/>
                  <a:pt x="56" y="65"/>
                  <a:pt x="56" y="64"/>
                </a:cubicBezTo>
                <a:cubicBezTo>
                  <a:pt x="56" y="41"/>
                  <a:pt x="56" y="41"/>
                  <a:pt x="56" y="41"/>
                </a:cubicBezTo>
                <a:cubicBezTo>
                  <a:pt x="56" y="39"/>
                  <a:pt x="54" y="36"/>
                  <a:pt x="52" y="36"/>
                </a:cubicBezTo>
                <a:cubicBezTo>
                  <a:pt x="49" y="36"/>
                  <a:pt x="47" y="39"/>
                  <a:pt x="47" y="41"/>
                </a:cubicBezTo>
                <a:cubicBezTo>
                  <a:pt x="47" y="64"/>
                  <a:pt x="47" y="64"/>
                  <a:pt x="47" y="64"/>
                </a:cubicBezTo>
                <a:cubicBezTo>
                  <a:pt x="47" y="67"/>
                  <a:pt x="49" y="69"/>
                  <a:pt x="52" y="69"/>
                </a:cubicBezTo>
                <a:cubicBezTo>
                  <a:pt x="52" y="69"/>
                  <a:pt x="52" y="69"/>
                  <a:pt x="52" y="69"/>
                </a:cubicBezTo>
                <a:cubicBezTo>
                  <a:pt x="73" y="90"/>
                  <a:pt x="73" y="90"/>
                  <a:pt x="73" y="90"/>
                </a:cubicBezTo>
                <a:cubicBezTo>
                  <a:pt x="74" y="90"/>
                  <a:pt x="74" y="91"/>
                  <a:pt x="75" y="91"/>
                </a:cubicBezTo>
                <a:cubicBezTo>
                  <a:pt x="76" y="91"/>
                  <a:pt x="76" y="90"/>
                  <a:pt x="77" y="90"/>
                </a:cubicBezTo>
                <a:cubicBezTo>
                  <a:pt x="78" y="89"/>
                  <a:pt x="78" y="87"/>
                  <a:pt x="77" y="86"/>
                </a:cubicBezTo>
                <a:lnTo>
                  <a:pt x="56" y="65"/>
                </a:lnTo>
                <a:close/>
                <a:moveTo>
                  <a:pt x="84" y="24"/>
                </a:moveTo>
                <a:cubicBezTo>
                  <a:pt x="87" y="19"/>
                  <a:pt x="87" y="19"/>
                  <a:pt x="87" y="19"/>
                </a:cubicBezTo>
                <a:cubicBezTo>
                  <a:pt x="88" y="19"/>
                  <a:pt x="88" y="19"/>
                  <a:pt x="88" y="19"/>
                </a:cubicBezTo>
                <a:cubicBezTo>
                  <a:pt x="89" y="20"/>
                  <a:pt x="90" y="20"/>
                  <a:pt x="91" y="20"/>
                </a:cubicBezTo>
                <a:cubicBezTo>
                  <a:pt x="91" y="19"/>
                  <a:pt x="92" y="19"/>
                  <a:pt x="93" y="18"/>
                </a:cubicBezTo>
                <a:cubicBezTo>
                  <a:pt x="95" y="14"/>
                  <a:pt x="95" y="14"/>
                  <a:pt x="95" y="14"/>
                </a:cubicBezTo>
                <a:cubicBezTo>
                  <a:pt x="96" y="13"/>
                  <a:pt x="95" y="11"/>
                  <a:pt x="94" y="10"/>
                </a:cubicBezTo>
                <a:cubicBezTo>
                  <a:pt x="79" y="1"/>
                  <a:pt x="79" y="1"/>
                  <a:pt x="79" y="1"/>
                </a:cubicBezTo>
                <a:cubicBezTo>
                  <a:pt x="77" y="0"/>
                  <a:pt x="75" y="1"/>
                  <a:pt x="75" y="3"/>
                </a:cubicBezTo>
                <a:cubicBezTo>
                  <a:pt x="72" y="6"/>
                  <a:pt x="72" y="6"/>
                  <a:pt x="72" y="6"/>
                </a:cubicBezTo>
                <a:cubicBezTo>
                  <a:pt x="72" y="7"/>
                  <a:pt x="72" y="8"/>
                  <a:pt x="72" y="9"/>
                </a:cubicBezTo>
                <a:cubicBezTo>
                  <a:pt x="72" y="9"/>
                  <a:pt x="73" y="10"/>
                  <a:pt x="74" y="11"/>
                </a:cubicBezTo>
                <a:cubicBezTo>
                  <a:pt x="75" y="11"/>
                  <a:pt x="75" y="11"/>
                  <a:pt x="75" y="11"/>
                </a:cubicBezTo>
                <a:cubicBezTo>
                  <a:pt x="72" y="16"/>
                  <a:pt x="72" y="16"/>
                  <a:pt x="72" y="16"/>
                </a:cubicBezTo>
                <a:cubicBezTo>
                  <a:pt x="65" y="14"/>
                  <a:pt x="59" y="12"/>
                  <a:pt x="52" y="12"/>
                </a:cubicBezTo>
                <a:cubicBezTo>
                  <a:pt x="45" y="12"/>
                  <a:pt x="38" y="14"/>
                  <a:pt x="32" y="16"/>
                </a:cubicBezTo>
                <a:cubicBezTo>
                  <a:pt x="29" y="11"/>
                  <a:pt x="29" y="11"/>
                  <a:pt x="29" y="11"/>
                </a:cubicBezTo>
                <a:cubicBezTo>
                  <a:pt x="30" y="11"/>
                  <a:pt x="30" y="11"/>
                  <a:pt x="30" y="11"/>
                </a:cubicBezTo>
                <a:cubicBezTo>
                  <a:pt x="31" y="10"/>
                  <a:pt x="31" y="9"/>
                  <a:pt x="31" y="9"/>
                </a:cubicBezTo>
                <a:cubicBezTo>
                  <a:pt x="32" y="8"/>
                  <a:pt x="31" y="7"/>
                  <a:pt x="31" y="6"/>
                </a:cubicBezTo>
                <a:cubicBezTo>
                  <a:pt x="29" y="3"/>
                  <a:pt x="29" y="3"/>
                  <a:pt x="29" y="3"/>
                </a:cubicBezTo>
                <a:cubicBezTo>
                  <a:pt x="28" y="1"/>
                  <a:pt x="26" y="0"/>
                  <a:pt x="24" y="1"/>
                </a:cubicBezTo>
                <a:cubicBezTo>
                  <a:pt x="10" y="10"/>
                  <a:pt x="10" y="10"/>
                  <a:pt x="10" y="10"/>
                </a:cubicBezTo>
                <a:cubicBezTo>
                  <a:pt x="8" y="11"/>
                  <a:pt x="8" y="13"/>
                  <a:pt x="9" y="14"/>
                </a:cubicBezTo>
                <a:cubicBezTo>
                  <a:pt x="11" y="18"/>
                  <a:pt x="11" y="18"/>
                  <a:pt x="11" y="18"/>
                </a:cubicBezTo>
                <a:cubicBezTo>
                  <a:pt x="11" y="19"/>
                  <a:pt x="12" y="19"/>
                  <a:pt x="13" y="20"/>
                </a:cubicBezTo>
                <a:cubicBezTo>
                  <a:pt x="14" y="20"/>
                  <a:pt x="15" y="20"/>
                  <a:pt x="15" y="19"/>
                </a:cubicBezTo>
                <a:cubicBezTo>
                  <a:pt x="16" y="19"/>
                  <a:pt x="16" y="19"/>
                  <a:pt x="16" y="19"/>
                </a:cubicBezTo>
                <a:cubicBezTo>
                  <a:pt x="19" y="24"/>
                  <a:pt x="19" y="24"/>
                  <a:pt x="19" y="24"/>
                </a:cubicBezTo>
                <a:cubicBezTo>
                  <a:pt x="7" y="33"/>
                  <a:pt x="0" y="48"/>
                  <a:pt x="0" y="64"/>
                </a:cubicBezTo>
                <a:cubicBezTo>
                  <a:pt x="0" y="93"/>
                  <a:pt x="23" y="117"/>
                  <a:pt x="52" y="117"/>
                </a:cubicBezTo>
                <a:cubicBezTo>
                  <a:pt x="80" y="117"/>
                  <a:pt x="104" y="93"/>
                  <a:pt x="104" y="64"/>
                </a:cubicBezTo>
                <a:cubicBezTo>
                  <a:pt x="104" y="48"/>
                  <a:pt x="96" y="33"/>
                  <a:pt x="84" y="24"/>
                </a:cubicBezTo>
                <a:close/>
                <a:moveTo>
                  <a:pt x="52" y="107"/>
                </a:moveTo>
                <a:cubicBezTo>
                  <a:pt x="28" y="107"/>
                  <a:pt x="10" y="88"/>
                  <a:pt x="10" y="64"/>
                </a:cubicBezTo>
                <a:cubicBezTo>
                  <a:pt x="10" y="41"/>
                  <a:pt x="28" y="22"/>
                  <a:pt x="52" y="22"/>
                </a:cubicBezTo>
                <a:cubicBezTo>
                  <a:pt x="75" y="22"/>
                  <a:pt x="94" y="41"/>
                  <a:pt x="94" y="64"/>
                </a:cubicBezTo>
                <a:cubicBezTo>
                  <a:pt x="94" y="88"/>
                  <a:pt x="75" y="107"/>
                  <a:pt x="52" y="10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736">
            <a:extLst>
              <a:ext uri="{FF2B5EF4-FFF2-40B4-BE49-F238E27FC236}">
                <a16:creationId xmlns:a16="http://schemas.microsoft.com/office/drawing/2014/main" id="{71CD9A9C-D9CD-741A-94BB-F7394425354E}"/>
              </a:ext>
            </a:extLst>
          </p:cNvPr>
          <p:cNvSpPr/>
          <p:nvPr/>
        </p:nvSpPr>
        <p:spPr bwMode="auto">
          <a:xfrm>
            <a:off x="7500376" y="2895285"/>
            <a:ext cx="635629" cy="635629"/>
          </a:xfrm>
          <a:custGeom>
            <a:avLst/>
            <a:gdLst>
              <a:gd name="T0" fmla="*/ 122 w 191"/>
              <a:gd name="T1" fmla="*/ 176 h 191"/>
              <a:gd name="T2" fmla="*/ 15 w 191"/>
              <a:gd name="T3" fmla="*/ 122 h 191"/>
              <a:gd name="T4" fmla="*/ 69 w 191"/>
              <a:gd name="T5" fmla="*/ 15 h 191"/>
              <a:gd name="T6" fmla="*/ 176 w 191"/>
              <a:gd name="T7" fmla="*/ 69 h 191"/>
              <a:gd name="T8" fmla="*/ 122 w 191"/>
              <a:gd name="T9" fmla="*/ 176 h 191"/>
            </a:gdLst>
            <a:ahLst/>
            <a:cxnLst>
              <a:cxn ang="0">
                <a:pos x="T0" y="T1"/>
              </a:cxn>
              <a:cxn ang="0">
                <a:pos x="T2" y="T3"/>
              </a:cxn>
              <a:cxn ang="0">
                <a:pos x="T4" y="T5"/>
              </a:cxn>
              <a:cxn ang="0">
                <a:pos x="T6" y="T7"/>
              </a:cxn>
              <a:cxn ang="0">
                <a:pos x="T8" y="T9"/>
              </a:cxn>
            </a:cxnLst>
            <a:rect l="0" t="0" r="r" b="b"/>
            <a:pathLst>
              <a:path w="191" h="191">
                <a:moveTo>
                  <a:pt x="122" y="176"/>
                </a:moveTo>
                <a:cubicBezTo>
                  <a:pt x="77" y="191"/>
                  <a:pt x="29" y="166"/>
                  <a:pt x="15" y="122"/>
                </a:cubicBezTo>
                <a:cubicBezTo>
                  <a:pt x="0" y="77"/>
                  <a:pt x="25" y="29"/>
                  <a:pt x="69" y="15"/>
                </a:cubicBezTo>
                <a:cubicBezTo>
                  <a:pt x="114" y="0"/>
                  <a:pt x="162" y="25"/>
                  <a:pt x="176" y="69"/>
                </a:cubicBezTo>
                <a:cubicBezTo>
                  <a:pt x="191" y="114"/>
                  <a:pt x="167" y="162"/>
                  <a:pt x="122" y="176"/>
                </a:cubicBezTo>
                <a:close/>
              </a:path>
            </a:pathLst>
          </a:custGeom>
          <a:solidFill>
            <a:srgbClr val="475174"/>
          </a:solidFill>
          <a:ln>
            <a:noFill/>
          </a:ln>
        </p:spPr>
        <p:txBody>
          <a:bodyPr vert="horz" wrap="square" lIns="91440" tIns="45720" rIns="91440" bIns="45720" numCol="1" anchor="t" anchorCtr="0" compatLnSpc="1"/>
          <a:lstStyle/>
          <a:p>
            <a:endParaRPr lang="en-US"/>
          </a:p>
        </p:txBody>
      </p:sp>
      <p:sp>
        <p:nvSpPr>
          <p:cNvPr id="21" name="Freeform 737">
            <a:extLst>
              <a:ext uri="{FF2B5EF4-FFF2-40B4-BE49-F238E27FC236}">
                <a16:creationId xmlns:a16="http://schemas.microsoft.com/office/drawing/2014/main" id="{887FD3D2-91A6-5BB9-993A-81790147D36A}"/>
              </a:ext>
            </a:extLst>
          </p:cNvPr>
          <p:cNvSpPr>
            <a:spLocks noEditPoints="1"/>
          </p:cNvSpPr>
          <p:nvPr/>
        </p:nvSpPr>
        <p:spPr bwMode="auto">
          <a:xfrm>
            <a:off x="7613524" y="3058353"/>
            <a:ext cx="406004" cy="282872"/>
          </a:xfrm>
          <a:custGeom>
            <a:avLst/>
            <a:gdLst>
              <a:gd name="T0" fmla="*/ 99 w 122"/>
              <a:gd name="T1" fmla="*/ 36 h 85"/>
              <a:gd name="T2" fmla="*/ 49 w 122"/>
              <a:gd name="T3" fmla="*/ 0 h 85"/>
              <a:gd name="T4" fmla="*/ 0 w 122"/>
              <a:gd name="T5" fmla="*/ 36 h 85"/>
              <a:gd name="T6" fmla="*/ 16 w 122"/>
              <a:gd name="T7" fmla="*/ 62 h 85"/>
              <a:gd name="T8" fmla="*/ 0 w 122"/>
              <a:gd name="T9" fmla="*/ 72 h 85"/>
              <a:gd name="T10" fmla="*/ 34 w 122"/>
              <a:gd name="T11" fmla="*/ 70 h 85"/>
              <a:gd name="T12" fmla="*/ 49 w 122"/>
              <a:gd name="T13" fmla="*/ 72 h 85"/>
              <a:gd name="T14" fmla="*/ 99 w 122"/>
              <a:gd name="T15" fmla="*/ 36 h 85"/>
              <a:gd name="T16" fmla="*/ 59 w 122"/>
              <a:gd name="T17" fmla="*/ 51 h 85"/>
              <a:gd name="T18" fmla="*/ 27 w 122"/>
              <a:gd name="T19" fmla="*/ 51 h 85"/>
              <a:gd name="T20" fmla="*/ 27 w 122"/>
              <a:gd name="T21" fmla="*/ 47 h 85"/>
              <a:gd name="T22" fmla="*/ 59 w 122"/>
              <a:gd name="T23" fmla="*/ 47 h 85"/>
              <a:gd name="T24" fmla="*/ 59 w 122"/>
              <a:gd name="T25" fmla="*/ 51 h 85"/>
              <a:gd name="T26" fmla="*/ 72 w 122"/>
              <a:gd name="T27" fmla="*/ 39 h 85"/>
              <a:gd name="T28" fmla="*/ 27 w 122"/>
              <a:gd name="T29" fmla="*/ 39 h 85"/>
              <a:gd name="T30" fmla="*/ 27 w 122"/>
              <a:gd name="T31" fmla="*/ 34 h 85"/>
              <a:gd name="T32" fmla="*/ 72 w 122"/>
              <a:gd name="T33" fmla="*/ 34 h 85"/>
              <a:gd name="T34" fmla="*/ 72 w 122"/>
              <a:gd name="T35" fmla="*/ 39 h 85"/>
              <a:gd name="T36" fmla="*/ 72 w 122"/>
              <a:gd name="T37" fmla="*/ 26 h 85"/>
              <a:gd name="T38" fmla="*/ 27 w 122"/>
              <a:gd name="T39" fmla="*/ 26 h 85"/>
              <a:gd name="T40" fmla="*/ 27 w 122"/>
              <a:gd name="T41" fmla="*/ 22 h 85"/>
              <a:gd name="T42" fmla="*/ 72 w 122"/>
              <a:gd name="T43" fmla="*/ 22 h 85"/>
              <a:gd name="T44" fmla="*/ 72 w 122"/>
              <a:gd name="T45" fmla="*/ 26 h 85"/>
              <a:gd name="T46" fmla="*/ 109 w 122"/>
              <a:gd name="T47" fmla="*/ 73 h 85"/>
              <a:gd name="T48" fmla="*/ 122 w 122"/>
              <a:gd name="T49" fmla="*/ 52 h 85"/>
              <a:gd name="T50" fmla="*/ 102 w 122"/>
              <a:gd name="T51" fmla="*/ 27 h 85"/>
              <a:gd name="T52" fmla="*/ 103 w 122"/>
              <a:gd name="T53" fmla="*/ 36 h 85"/>
              <a:gd name="T54" fmla="*/ 60 w 122"/>
              <a:gd name="T55" fmla="*/ 76 h 85"/>
              <a:gd name="T56" fmla="*/ 82 w 122"/>
              <a:gd name="T57" fmla="*/ 80 h 85"/>
              <a:gd name="T58" fmla="*/ 95 w 122"/>
              <a:gd name="T59" fmla="*/ 79 h 85"/>
              <a:gd name="T60" fmla="*/ 122 w 122"/>
              <a:gd name="T61" fmla="*/ 80 h 85"/>
              <a:gd name="T62" fmla="*/ 109 w 122"/>
              <a:gd name="T63"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85">
                <a:moveTo>
                  <a:pt x="99" y="36"/>
                </a:moveTo>
                <a:cubicBezTo>
                  <a:pt x="99" y="16"/>
                  <a:pt x="77" y="0"/>
                  <a:pt x="49" y="0"/>
                </a:cubicBezTo>
                <a:cubicBezTo>
                  <a:pt x="22" y="0"/>
                  <a:pt x="0" y="16"/>
                  <a:pt x="0" y="36"/>
                </a:cubicBezTo>
                <a:cubicBezTo>
                  <a:pt x="0" y="46"/>
                  <a:pt x="6" y="56"/>
                  <a:pt x="16" y="62"/>
                </a:cubicBezTo>
                <a:cubicBezTo>
                  <a:pt x="13" y="66"/>
                  <a:pt x="8" y="71"/>
                  <a:pt x="0" y="72"/>
                </a:cubicBezTo>
                <a:cubicBezTo>
                  <a:pt x="0" y="72"/>
                  <a:pt x="19" y="78"/>
                  <a:pt x="34" y="70"/>
                </a:cubicBezTo>
                <a:cubicBezTo>
                  <a:pt x="39" y="71"/>
                  <a:pt x="44" y="72"/>
                  <a:pt x="49" y="72"/>
                </a:cubicBezTo>
                <a:cubicBezTo>
                  <a:pt x="77" y="72"/>
                  <a:pt x="99" y="56"/>
                  <a:pt x="99" y="36"/>
                </a:cubicBezTo>
                <a:close/>
                <a:moveTo>
                  <a:pt x="59" y="51"/>
                </a:moveTo>
                <a:cubicBezTo>
                  <a:pt x="27" y="51"/>
                  <a:pt x="27" y="51"/>
                  <a:pt x="27" y="51"/>
                </a:cubicBezTo>
                <a:cubicBezTo>
                  <a:pt x="27" y="47"/>
                  <a:pt x="27" y="47"/>
                  <a:pt x="27" y="47"/>
                </a:cubicBezTo>
                <a:cubicBezTo>
                  <a:pt x="59" y="47"/>
                  <a:pt x="59" y="47"/>
                  <a:pt x="59" y="47"/>
                </a:cubicBezTo>
                <a:lnTo>
                  <a:pt x="59" y="51"/>
                </a:lnTo>
                <a:close/>
                <a:moveTo>
                  <a:pt x="72" y="39"/>
                </a:moveTo>
                <a:cubicBezTo>
                  <a:pt x="27" y="39"/>
                  <a:pt x="27" y="39"/>
                  <a:pt x="27" y="39"/>
                </a:cubicBezTo>
                <a:cubicBezTo>
                  <a:pt x="27" y="34"/>
                  <a:pt x="27" y="34"/>
                  <a:pt x="27" y="34"/>
                </a:cubicBezTo>
                <a:cubicBezTo>
                  <a:pt x="72" y="34"/>
                  <a:pt x="72" y="34"/>
                  <a:pt x="72" y="34"/>
                </a:cubicBezTo>
                <a:lnTo>
                  <a:pt x="72" y="39"/>
                </a:lnTo>
                <a:close/>
                <a:moveTo>
                  <a:pt x="72" y="26"/>
                </a:moveTo>
                <a:cubicBezTo>
                  <a:pt x="27" y="26"/>
                  <a:pt x="27" y="26"/>
                  <a:pt x="27" y="26"/>
                </a:cubicBezTo>
                <a:cubicBezTo>
                  <a:pt x="27" y="22"/>
                  <a:pt x="27" y="22"/>
                  <a:pt x="27" y="22"/>
                </a:cubicBezTo>
                <a:cubicBezTo>
                  <a:pt x="72" y="22"/>
                  <a:pt x="72" y="22"/>
                  <a:pt x="72" y="22"/>
                </a:cubicBezTo>
                <a:lnTo>
                  <a:pt x="72" y="26"/>
                </a:lnTo>
                <a:close/>
                <a:moveTo>
                  <a:pt x="109" y="73"/>
                </a:moveTo>
                <a:cubicBezTo>
                  <a:pt x="117" y="68"/>
                  <a:pt x="122" y="60"/>
                  <a:pt x="122" y="52"/>
                </a:cubicBezTo>
                <a:cubicBezTo>
                  <a:pt x="122" y="41"/>
                  <a:pt x="114" y="32"/>
                  <a:pt x="102" y="27"/>
                </a:cubicBezTo>
                <a:cubicBezTo>
                  <a:pt x="103" y="30"/>
                  <a:pt x="103" y="33"/>
                  <a:pt x="103" y="36"/>
                </a:cubicBezTo>
                <a:cubicBezTo>
                  <a:pt x="103" y="56"/>
                  <a:pt x="85" y="72"/>
                  <a:pt x="60" y="76"/>
                </a:cubicBezTo>
                <a:cubicBezTo>
                  <a:pt x="67" y="79"/>
                  <a:pt x="74" y="80"/>
                  <a:pt x="82" y="80"/>
                </a:cubicBezTo>
                <a:cubicBezTo>
                  <a:pt x="87" y="80"/>
                  <a:pt x="91" y="80"/>
                  <a:pt x="95" y="79"/>
                </a:cubicBezTo>
                <a:cubicBezTo>
                  <a:pt x="106" y="85"/>
                  <a:pt x="122" y="80"/>
                  <a:pt x="122" y="80"/>
                </a:cubicBezTo>
                <a:cubicBezTo>
                  <a:pt x="115" y="80"/>
                  <a:pt x="111" y="76"/>
                  <a:pt x="109" y="73"/>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2" name="Freeform 738">
            <a:extLst>
              <a:ext uri="{FF2B5EF4-FFF2-40B4-BE49-F238E27FC236}">
                <a16:creationId xmlns:a16="http://schemas.microsoft.com/office/drawing/2014/main" id="{BE9FD484-6200-DDD8-15A6-F4A51980B781}"/>
              </a:ext>
            </a:extLst>
          </p:cNvPr>
          <p:cNvSpPr/>
          <p:nvPr/>
        </p:nvSpPr>
        <p:spPr bwMode="auto">
          <a:xfrm>
            <a:off x="6638449" y="4386186"/>
            <a:ext cx="635629" cy="635629"/>
          </a:xfrm>
          <a:custGeom>
            <a:avLst/>
            <a:gdLst>
              <a:gd name="T0" fmla="*/ 70 w 191"/>
              <a:gd name="T1" fmla="*/ 177 h 191"/>
              <a:gd name="T2" fmla="*/ 15 w 191"/>
              <a:gd name="T3" fmla="*/ 70 h 191"/>
              <a:gd name="T4" fmla="*/ 122 w 191"/>
              <a:gd name="T5" fmla="*/ 15 h 191"/>
              <a:gd name="T6" fmla="*/ 177 w 191"/>
              <a:gd name="T7" fmla="*/ 122 h 191"/>
              <a:gd name="T8" fmla="*/ 70 w 191"/>
              <a:gd name="T9" fmla="*/ 177 h 191"/>
            </a:gdLst>
            <a:ahLst/>
            <a:cxnLst>
              <a:cxn ang="0">
                <a:pos x="T0" y="T1"/>
              </a:cxn>
              <a:cxn ang="0">
                <a:pos x="T2" y="T3"/>
              </a:cxn>
              <a:cxn ang="0">
                <a:pos x="T4" y="T5"/>
              </a:cxn>
              <a:cxn ang="0">
                <a:pos x="T6" y="T7"/>
              </a:cxn>
              <a:cxn ang="0">
                <a:pos x="T8" y="T9"/>
              </a:cxn>
            </a:cxnLst>
            <a:rect l="0" t="0" r="r" b="b"/>
            <a:pathLst>
              <a:path w="191" h="191">
                <a:moveTo>
                  <a:pt x="70" y="177"/>
                </a:moveTo>
                <a:cubicBezTo>
                  <a:pt x="25" y="162"/>
                  <a:pt x="0" y="114"/>
                  <a:pt x="15" y="70"/>
                </a:cubicBezTo>
                <a:cubicBezTo>
                  <a:pt x="29" y="25"/>
                  <a:pt x="77" y="0"/>
                  <a:pt x="122" y="15"/>
                </a:cubicBezTo>
                <a:cubicBezTo>
                  <a:pt x="167" y="29"/>
                  <a:pt x="191" y="77"/>
                  <a:pt x="177" y="122"/>
                </a:cubicBezTo>
                <a:cubicBezTo>
                  <a:pt x="162" y="167"/>
                  <a:pt x="114" y="191"/>
                  <a:pt x="70" y="177"/>
                </a:cubicBezTo>
                <a:close/>
              </a:path>
            </a:pathLst>
          </a:custGeom>
          <a:solidFill>
            <a:srgbClr val="B0B6CE"/>
          </a:solidFill>
          <a:ln>
            <a:noFill/>
          </a:ln>
        </p:spPr>
        <p:txBody>
          <a:bodyPr vert="horz" wrap="square" lIns="91440" tIns="45720" rIns="91440" bIns="45720" numCol="1" anchor="t" anchorCtr="0" compatLnSpc="1"/>
          <a:lstStyle/>
          <a:p>
            <a:endParaRPr lang="en-US"/>
          </a:p>
        </p:txBody>
      </p:sp>
      <p:sp>
        <p:nvSpPr>
          <p:cNvPr id="23" name="Freeform 739">
            <a:extLst>
              <a:ext uri="{FF2B5EF4-FFF2-40B4-BE49-F238E27FC236}">
                <a16:creationId xmlns:a16="http://schemas.microsoft.com/office/drawing/2014/main" id="{E3270D03-AD34-2F04-A9D2-DF52D6149A60}"/>
              </a:ext>
            </a:extLst>
          </p:cNvPr>
          <p:cNvSpPr>
            <a:spLocks noEditPoints="1"/>
          </p:cNvSpPr>
          <p:nvPr/>
        </p:nvSpPr>
        <p:spPr bwMode="auto">
          <a:xfrm>
            <a:off x="6841451" y="4532614"/>
            <a:ext cx="282872" cy="342774"/>
          </a:xfrm>
          <a:custGeom>
            <a:avLst/>
            <a:gdLst>
              <a:gd name="T0" fmla="*/ 49 w 85"/>
              <a:gd name="T1" fmla="*/ 12 h 103"/>
              <a:gd name="T2" fmla="*/ 13 w 85"/>
              <a:gd name="T3" fmla="*/ 13 h 103"/>
              <a:gd name="T4" fmla="*/ 13 w 85"/>
              <a:gd name="T5" fmla="*/ 59 h 103"/>
              <a:gd name="T6" fmla="*/ 49 w 85"/>
              <a:gd name="T7" fmla="*/ 59 h 103"/>
              <a:gd name="T8" fmla="*/ 85 w 85"/>
              <a:gd name="T9" fmla="*/ 56 h 103"/>
              <a:gd name="T10" fmla="*/ 85 w 85"/>
              <a:gd name="T11" fmla="*/ 9 h 103"/>
              <a:gd name="T12" fmla="*/ 49 w 85"/>
              <a:gd name="T13" fmla="*/ 12 h 103"/>
              <a:gd name="T14" fmla="*/ 5 w 85"/>
              <a:gd name="T15" fmla="*/ 7 h 103"/>
              <a:gd name="T16" fmla="*/ 0 w 85"/>
              <a:gd name="T17" fmla="*/ 11 h 103"/>
              <a:gd name="T18" fmla="*/ 0 w 85"/>
              <a:gd name="T19" fmla="*/ 99 h 103"/>
              <a:gd name="T20" fmla="*/ 5 w 85"/>
              <a:gd name="T21" fmla="*/ 103 h 103"/>
              <a:gd name="T22" fmla="*/ 9 w 85"/>
              <a:gd name="T23" fmla="*/ 99 h 103"/>
              <a:gd name="T24" fmla="*/ 9 w 85"/>
              <a:gd name="T25" fmla="*/ 11 h 103"/>
              <a:gd name="T26" fmla="*/ 5 w 85"/>
              <a:gd name="T27" fmla="*/ 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03">
                <a:moveTo>
                  <a:pt x="49" y="12"/>
                </a:moveTo>
                <a:cubicBezTo>
                  <a:pt x="25" y="0"/>
                  <a:pt x="13" y="13"/>
                  <a:pt x="13" y="13"/>
                </a:cubicBezTo>
                <a:cubicBezTo>
                  <a:pt x="13" y="59"/>
                  <a:pt x="13" y="59"/>
                  <a:pt x="13" y="59"/>
                </a:cubicBezTo>
                <a:cubicBezTo>
                  <a:pt x="13" y="59"/>
                  <a:pt x="25" y="46"/>
                  <a:pt x="49" y="59"/>
                </a:cubicBezTo>
                <a:cubicBezTo>
                  <a:pt x="73" y="71"/>
                  <a:pt x="85" y="56"/>
                  <a:pt x="85" y="56"/>
                </a:cubicBezTo>
                <a:cubicBezTo>
                  <a:pt x="85" y="9"/>
                  <a:pt x="85" y="9"/>
                  <a:pt x="85" y="9"/>
                </a:cubicBezTo>
                <a:cubicBezTo>
                  <a:pt x="85" y="9"/>
                  <a:pt x="73" y="25"/>
                  <a:pt x="49" y="12"/>
                </a:cubicBezTo>
                <a:close/>
                <a:moveTo>
                  <a:pt x="5" y="7"/>
                </a:moveTo>
                <a:cubicBezTo>
                  <a:pt x="2" y="7"/>
                  <a:pt x="0" y="9"/>
                  <a:pt x="0" y="11"/>
                </a:cubicBezTo>
                <a:cubicBezTo>
                  <a:pt x="0" y="99"/>
                  <a:pt x="0" y="99"/>
                  <a:pt x="0" y="99"/>
                </a:cubicBezTo>
                <a:cubicBezTo>
                  <a:pt x="0" y="101"/>
                  <a:pt x="2" y="103"/>
                  <a:pt x="5" y="103"/>
                </a:cubicBezTo>
                <a:cubicBezTo>
                  <a:pt x="7" y="103"/>
                  <a:pt x="9" y="101"/>
                  <a:pt x="9" y="99"/>
                </a:cubicBezTo>
                <a:cubicBezTo>
                  <a:pt x="9" y="11"/>
                  <a:pt x="9" y="11"/>
                  <a:pt x="9" y="11"/>
                </a:cubicBezTo>
                <a:cubicBezTo>
                  <a:pt x="9" y="9"/>
                  <a:pt x="7" y="7"/>
                  <a:pt x="5" y="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4" name="Oval 740">
            <a:extLst>
              <a:ext uri="{FF2B5EF4-FFF2-40B4-BE49-F238E27FC236}">
                <a16:creationId xmlns:a16="http://schemas.microsoft.com/office/drawing/2014/main" id="{78573D41-5E4E-7888-67A6-DA9E74E5DC9F}"/>
              </a:ext>
            </a:extLst>
          </p:cNvPr>
          <p:cNvSpPr>
            <a:spLocks noChangeArrowheads="1"/>
          </p:cNvSpPr>
          <p:nvPr/>
        </p:nvSpPr>
        <p:spPr bwMode="auto">
          <a:xfrm>
            <a:off x="4951202" y="4422793"/>
            <a:ext cx="565744" cy="565743"/>
          </a:xfrm>
          <a:prstGeom prst="ellipse">
            <a:avLst/>
          </a:prstGeom>
          <a:solidFill>
            <a:srgbClr val="475174"/>
          </a:solidFill>
          <a:ln>
            <a:noFill/>
          </a:ln>
        </p:spPr>
        <p:txBody>
          <a:bodyPr vert="horz" wrap="square" lIns="91440" tIns="45720" rIns="91440" bIns="45720" numCol="1" anchor="t" anchorCtr="0" compatLnSpc="1"/>
          <a:lstStyle/>
          <a:p>
            <a:endParaRPr lang="en-US"/>
          </a:p>
        </p:txBody>
      </p:sp>
      <p:sp>
        <p:nvSpPr>
          <p:cNvPr id="26" name="Freeform 741" descr="D:\51PPT模板网\51pptmoban.com\图片.jpg">
            <a:extLst>
              <a:ext uri="{FF2B5EF4-FFF2-40B4-BE49-F238E27FC236}">
                <a16:creationId xmlns:a16="http://schemas.microsoft.com/office/drawing/2014/main" id="{5AC72EAD-DD67-30EA-2CA7-ABD611CE8627}"/>
              </a:ext>
            </a:extLst>
          </p:cNvPr>
          <p:cNvSpPr>
            <a:spLocks noEditPoints="1"/>
          </p:cNvSpPr>
          <p:nvPr/>
        </p:nvSpPr>
        <p:spPr bwMode="auto">
          <a:xfrm>
            <a:off x="5100958" y="4535942"/>
            <a:ext cx="272888" cy="342774"/>
          </a:xfrm>
          <a:custGeom>
            <a:avLst/>
            <a:gdLst>
              <a:gd name="T0" fmla="*/ 118 w 164"/>
              <a:gd name="T1" fmla="*/ 34 h 206"/>
              <a:gd name="T2" fmla="*/ 28 w 164"/>
              <a:gd name="T3" fmla="*/ 34 h 206"/>
              <a:gd name="T4" fmla="*/ 28 w 164"/>
              <a:gd name="T5" fmla="*/ 46 h 206"/>
              <a:gd name="T6" fmla="*/ 118 w 164"/>
              <a:gd name="T7" fmla="*/ 46 h 206"/>
              <a:gd name="T8" fmla="*/ 118 w 164"/>
              <a:gd name="T9" fmla="*/ 34 h 206"/>
              <a:gd name="T10" fmla="*/ 118 w 164"/>
              <a:gd name="T11" fmla="*/ 60 h 206"/>
              <a:gd name="T12" fmla="*/ 28 w 164"/>
              <a:gd name="T13" fmla="*/ 60 h 206"/>
              <a:gd name="T14" fmla="*/ 28 w 164"/>
              <a:gd name="T15" fmla="*/ 72 h 206"/>
              <a:gd name="T16" fmla="*/ 118 w 164"/>
              <a:gd name="T17" fmla="*/ 72 h 206"/>
              <a:gd name="T18" fmla="*/ 118 w 164"/>
              <a:gd name="T19" fmla="*/ 60 h 206"/>
              <a:gd name="T20" fmla="*/ 146 w 164"/>
              <a:gd name="T21" fmla="*/ 18 h 206"/>
              <a:gd name="T22" fmla="*/ 146 w 164"/>
              <a:gd name="T23" fmla="*/ 0 h 206"/>
              <a:gd name="T24" fmla="*/ 0 w 164"/>
              <a:gd name="T25" fmla="*/ 0 h 206"/>
              <a:gd name="T26" fmla="*/ 0 w 164"/>
              <a:gd name="T27" fmla="*/ 188 h 206"/>
              <a:gd name="T28" fmla="*/ 18 w 164"/>
              <a:gd name="T29" fmla="*/ 188 h 206"/>
              <a:gd name="T30" fmla="*/ 18 w 164"/>
              <a:gd name="T31" fmla="*/ 206 h 206"/>
              <a:gd name="T32" fmla="*/ 164 w 164"/>
              <a:gd name="T33" fmla="*/ 206 h 206"/>
              <a:gd name="T34" fmla="*/ 164 w 164"/>
              <a:gd name="T35" fmla="*/ 18 h 206"/>
              <a:gd name="T36" fmla="*/ 146 w 164"/>
              <a:gd name="T37" fmla="*/ 18 h 206"/>
              <a:gd name="T38" fmla="*/ 10 w 164"/>
              <a:gd name="T39" fmla="*/ 178 h 206"/>
              <a:gd name="T40" fmla="*/ 10 w 164"/>
              <a:gd name="T41" fmla="*/ 10 h 206"/>
              <a:gd name="T42" fmla="*/ 136 w 164"/>
              <a:gd name="T43" fmla="*/ 10 h 206"/>
              <a:gd name="T44" fmla="*/ 136 w 164"/>
              <a:gd name="T45" fmla="*/ 136 h 206"/>
              <a:gd name="T46" fmla="*/ 92 w 164"/>
              <a:gd name="T47" fmla="*/ 136 h 206"/>
              <a:gd name="T48" fmla="*/ 92 w 164"/>
              <a:gd name="T49" fmla="*/ 178 h 206"/>
              <a:gd name="T50" fmla="*/ 10 w 164"/>
              <a:gd name="T51" fmla="*/ 178 h 206"/>
              <a:gd name="T52" fmla="*/ 154 w 164"/>
              <a:gd name="T53" fmla="*/ 196 h 206"/>
              <a:gd name="T54" fmla="*/ 28 w 164"/>
              <a:gd name="T55" fmla="*/ 196 h 206"/>
              <a:gd name="T56" fmla="*/ 28 w 164"/>
              <a:gd name="T57" fmla="*/ 188 h 206"/>
              <a:gd name="T58" fmla="*/ 98 w 164"/>
              <a:gd name="T59" fmla="*/ 188 h 206"/>
              <a:gd name="T60" fmla="*/ 146 w 164"/>
              <a:gd name="T61" fmla="*/ 140 h 206"/>
              <a:gd name="T62" fmla="*/ 146 w 164"/>
              <a:gd name="T63" fmla="*/ 28 h 206"/>
              <a:gd name="T64" fmla="*/ 154 w 164"/>
              <a:gd name="T65" fmla="*/ 28 h 206"/>
              <a:gd name="T66" fmla="*/ 154 w 164"/>
              <a:gd name="T67" fmla="*/ 196 h 206"/>
              <a:gd name="T68" fmla="*/ 28 w 164"/>
              <a:gd name="T69" fmla="*/ 122 h 206"/>
              <a:gd name="T70" fmla="*/ 72 w 164"/>
              <a:gd name="T71" fmla="*/ 122 h 206"/>
              <a:gd name="T72" fmla="*/ 72 w 164"/>
              <a:gd name="T73" fmla="*/ 110 h 206"/>
              <a:gd name="T74" fmla="*/ 28 w 164"/>
              <a:gd name="T75" fmla="*/ 110 h 206"/>
              <a:gd name="T76" fmla="*/ 28 w 164"/>
              <a:gd name="T77" fmla="*/ 122 h 206"/>
              <a:gd name="T78" fmla="*/ 118 w 164"/>
              <a:gd name="T79" fmla="*/ 84 h 206"/>
              <a:gd name="T80" fmla="*/ 28 w 164"/>
              <a:gd name="T81" fmla="*/ 84 h 206"/>
              <a:gd name="T82" fmla="*/ 28 w 164"/>
              <a:gd name="T83" fmla="*/ 98 h 206"/>
              <a:gd name="T84" fmla="*/ 118 w 164"/>
              <a:gd name="T85" fmla="*/ 98 h 206"/>
              <a:gd name="T86" fmla="*/ 118 w 164"/>
              <a:gd name="T87" fmla="*/ 8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4" h="206">
                <a:moveTo>
                  <a:pt x="118" y="34"/>
                </a:moveTo>
                <a:lnTo>
                  <a:pt x="28" y="34"/>
                </a:lnTo>
                <a:lnTo>
                  <a:pt x="28" y="46"/>
                </a:lnTo>
                <a:lnTo>
                  <a:pt x="118" y="46"/>
                </a:lnTo>
                <a:lnTo>
                  <a:pt x="118" y="34"/>
                </a:lnTo>
                <a:close/>
                <a:moveTo>
                  <a:pt x="118" y="60"/>
                </a:moveTo>
                <a:lnTo>
                  <a:pt x="28" y="60"/>
                </a:lnTo>
                <a:lnTo>
                  <a:pt x="28" y="72"/>
                </a:lnTo>
                <a:lnTo>
                  <a:pt x="118" y="72"/>
                </a:lnTo>
                <a:lnTo>
                  <a:pt x="118" y="60"/>
                </a:lnTo>
                <a:close/>
                <a:moveTo>
                  <a:pt x="146" y="18"/>
                </a:moveTo>
                <a:lnTo>
                  <a:pt x="146" y="0"/>
                </a:lnTo>
                <a:lnTo>
                  <a:pt x="0" y="0"/>
                </a:lnTo>
                <a:lnTo>
                  <a:pt x="0" y="188"/>
                </a:lnTo>
                <a:lnTo>
                  <a:pt x="18" y="188"/>
                </a:lnTo>
                <a:lnTo>
                  <a:pt x="18" y="206"/>
                </a:lnTo>
                <a:lnTo>
                  <a:pt x="164" y="206"/>
                </a:lnTo>
                <a:lnTo>
                  <a:pt x="164" y="18"/>
                </a:lnTo>
                <a:lnTo>
                  <a:pt x="146" y="18"/>
                </a:lnTo>
                <a:close/>
                <a:moveTo>
                  <a:pt x="10" y="178"/>
                </a:moveTo>
                <a:lnTo>
                  <a:pt x="10" y="10"/>
                </a:lnTo>
                <a:lnTo>
                  <a:pt x="136" y="10"/>
                </a:lnTo>
                <a:lnTo>
                  <a:pt x="136" y="136"/>
                </a:lnTo>
                <a:lnTo>
                  <a:pt x="92" y="136"/>
                </a:lnTo>
                <a:lnTo>
                  <a:pt x="92" y="178"/>
                </a:lnTo>
                <a:lnTo>
                  <a:pt x="10" y="178"/>
                </a:lnTo>
                <a:close/>
                <a:moveTo>
                  <a:pt x="154" y="196"/>
                </a:moveTo>
                <a:lnTo>
                  <a:pt x="28" y="196"/>
                </a:lnTo>
                <a:lnTo>
                  <a:pt x="28" y="188"/>
                </a:lnTo>
                <a:lnTo>
                  <a:pt x="98" y="188"/>
                </a:lnTo>
                <a:lnTo>
                  <a:pt x="146" y="140"/>
                </a:lnTo>
                <a:lnTo>
                  <a:pt x="146" y="28"/>
                </a:lnTo>
                <a:lnTo>
                  <a:pt x="154" y="28"/>
                </a:lnTo>
                <a:lnTo>
                  <a:pt x="154" y="196"/>
                </a:lnTo>
                <a:close/>
                <a:moveTo>
                  <a:pt x="28" y="122"/>
                </a:moveTo>
                <a:lnTo>
                  <a:pt x="72" y="122"/>
                </a:lnTo>
                <a:lnTo>
                  <a:pt x="72" y="110"/>
                </a:lnTo>
                <a:lnTo>
                  <a:pt x="28" y="110"/>
                </a:lnTo>
                <a:lnTo>
                  <a:pt x="28" y="122"/>
                </a:lnTo>
                <a:close/>
                <a:moveTo>
                  <a:pt x="118" y="84"/>
                </a:moveTo>
                <a:lnTo>
                  <a:pt x="28" y="84"/>
                </a:lnTo>
                <a:lnTo>
                  <a:pt x="28" y="98"/>
                </a:lnTo>
                <a:lnTo>
                  <a:pt x="118" y="98"/>
                </a:lnTo>
                <a:lnTo>
                  <a:pt x="118" y="84"/>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36" name="组合 35">
            <a:extLst>
              <a:ext uri="{FF2B5EF4-FFF2-40B4-BE49-F238E27FC236}">
                <a16:creationId xmlns:a16="http://schemas.microsoft.com/office/drawing/2014/main" id="{C38CD4FA-18C5-287D-D657-D9DB6A2B4B6F}"/>
              </a:ext>
            </a:extLst>
          </p:cNvPr>
          <p:cNvGrpSpPr/>
          <p:nvPr/>
        </p:nvGrpSpPr>
        <p:grpSpPr>
          <a:xfrm>
            <a:off x="8333409" y="1388223"/>
            <a:ext cx="2966425" cy="816522"/>
            <a:chOff x="283598" y="1906534"/>
            <a:chExt cx="2966425" cy="816522"/>
          </a:xfrm>
        </p:grpSpPr>
        <p:sp>
          <p:nvSpPr>
            <p:cNvPr id="37" name="文本框 36">
              <a:extLst>
                <a:ext uri="{FF2B5EF4-FFF2-40B4-BE49-F238E27FC236}">
                  <a16:creationId xmlns:a16="http://schemas.microsoft.com/office/drawing/2014/main" id="{8DF75B16-5074-1D63-E88F-D4939DBE8F7B}"/>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8" name="文本框 37">
              <a:extLst>
                <a:ext uri="{FF2B5EF4-FFF2-40B4-BE49-F238E27FC236}">
                  <a16:creationId xmlns:a16="http://schemas.microsoft.com/office/drawing/2014/main" id="{7E943F8C-8B1B-CB1F-4D11-43455D734088}"/>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39" name="组合 38">
            <a:extLst>
              <a:ext uri="{FF2B5EF4-FFF2-40B4-BE49-F238E27FC236}">
                <a16:creationId xmlns:a16="http://schemas.microsoft.com/office/drawing/2014/main" id="{4AF256A9-A07E-2D86-C295-4DE09CF22FD9}"/>
              </a:ext>
            </a:extLst>
          </p:cNvPr>
          <p:cNvGrpSpPr/>
          <p:nvPr/>
        </p:nvGrpSpPr>
        <p:grpSpPr>
          <a:xfrm>
            <a:off x="880741" y="1388223"/>
            <a:ext cx="2984539" cy="816522"/>
            <a:chOff x="283598" y="1906534"/>
            <a:chExt cx="2984539" cy="816522"/>
          </a:xfrm>
        </p:grpSpPr>
        <p:sp>
          <p:nvSpPr>
            <p:cNvPr id="40" name="文本框 39">
              <a:extLst>
                <a:ext uri="{FF2B5EF4-FFF2-40B4-BE49-F238E27FC236}">
                  <a16:creationId xmlns:a16="http://schemas.microsoft.com/office/drawing/2014/main" id="{C771FFD4-068B-E33E-CFE6-A66ED1DB4DC7}"/>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1" name="文本框 40">
              <a:extLst>
                <a:ext uri="{FF2B5EF4-FFF2-40B4-BE49-F238E27FC236}">
                  <a16:creationId xmlns:a16="http://schemas.microsoft.com/office/drawing/2014/main" id="{7B23CFD0-BE4E-736A-E5E7-1D101F0F64E9}"/>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42" name="组合 41">
            <a:extLst>
              <a:ext uri="{FF2B5EF4-FFF2-40B4-BE49-F238E27FC236}">
                <a16:creationId xmlns:a16="http://schemas.microsoft.com/office/drawing/2014/main" id="{B41FAC09-998C-56B6-3896-EAA3214552F3}"/>
              </a:ext>
            </a:extLst>
          </p:cNvPr>
          <p:cNvGrpSpPr/>
          <p:nvPr/>
        </p:nvGrpSpPr>
        <p:grpSpPr>
          <a:xfrm>
            <a:off x="8333409" y="2895871"/>
            <a:ext cx="2966425" cy="816522"/>
            <a:chOff x="283598" y="1906534"/>
            <a:chExt cx="2966425" cy="816522"/>
          </a:xfrm>
        </p:grpSpPr>
        <p:sp>
          <p:nvSpPr>
            <p:cNvPr id="43" name="文本框 42">
              <a:extLst>
                <a:ext uri="{FF2B5EF4-FFF2-40B4-BE49-F238E27FC236}">
                  <a16:creationId xmlns:a16="http://schemas.microsoft.com/office/drawing/2014/main" id="{1501564E-FB53-642E-37BA-7E5729C9A84F}"/>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4" name="文本框 43">
              <a:extLst>
                <a:ext uri="{FF2B5EF4-FFF2-40B4-BE49-F238E27FC236}">
                  <a16:creationId xmlns:a16="http://schemas.microsoft.com/office/drawing/2014/main" id="{CC1829BF-404A-9568-05A6-40A65FFF1E45}"/>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45" name="组合 44">
            <a:extLst>
              <a:ext uri="{FF2B5EF4-FFF2-40B4-BE49-F238E27FC236}">
                <a16:creationId xmlns:a16="http://schemas.microsoft.com/office/drawing/2014/main" id="{A7CB0854-05F7-E7DE-3FCD-494EC1C6D35B}"/>
              </a:ext>
            </a:extLst>
          </p:cNvPr>
          <p:cNvGrpSpPr/>
          <p:nvPr/>
        </p:nvGrpSpPr>
        <p:grpSpPr>
          <a:xfrm>
            <a:off x="880741" y="2895871"/>
            <a:ext cx="2984539" cy="816522"/>
            <a:chOff x="283598" y="1906534"/>
            <a:chExt cx="2984539" cy="816522"/>
          </a:xfrm>
        </p:grpSpPr>
        <p:sp>
          <p:nvSpPr>
            <p:cNvPr id="46" name="文本框 45">
              <a:extLst>
                <a:ext uri="{FF2B5EF4-FFF2-40B4-BE49-F238E27FC236}">
                  <a16:creationId xmlns:a16="http://schemas.microsoft.com/office/drawing/2014/main" id="{E4AF65DA-334A-0C56-F24C-A5FD200BBC0D}"/>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47" name="文本框 46">
              <a:extLst>
                <a:ext uri="{FF2B5EF4-FFF2-40B4-BE49-F238E27FC236}">
                  <a16:creationId xmlns:a16="http://schemas.microsoft.com/office/drawing/2014/main" id="{1E1B13BC-7C0C-86BB-C254-B73651F69C9B}"/>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48" name="组合 47">
            <a:extLst>
              <a:ext uri="{FF2B5EF4-FFF2-40B4-BE49-F238E27FC236}">
                <a16:creationId xmlns:a16="http://schemas.microsoft.com/office/drawing/2014/main" id="{EE3F69A0-57B2-3F2D-8753-B913A91F7B33}"/>
              </a:ext>
            </a:extLst>
          </p:cNvPr>
          <p:cNvGrpSpPr/>
          <p:nvPr/>
        </p:nvGrpSpPr>
        <p:grpSpPr>
          <a:xfrm>
            <a:off x="8333409" y="4403519"/>
            <a:ext cx="2966425" cy="816522"/>
            <a:chOff x="283598" y="1906534"/>
            <a:chExt cx="2966425" cy="816522"/>
          </a:xfrm>
        </p:grpSpPr>
        <p:sp>
          <p:nvSpPr>
            <p:cNvPr id="49" name="文本框 48">
              <a:extLst>
                <a:ext uri="{FF2B5EF4-FFF2-40B4-BE49-F238E27FC236}">
                  <a16:creationId xmlns:a16="http://schemas.microsoft.com/office/drawing/2014/main" id="{98CA0A20-4EE3-1BB8-00CD-683CDF3465EB}"/>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50" name="文本框 49">
              <a:extLst>
                <a:ext uri="{FF2B5EF4-FFF2-40B4-BE49-F238E27FC236}">
                  <a16:creationId xmlns:a16="http://schemas.microsoft.com/office/drawing/2014/main" id="{E2FE8FC1-9F55-A4B6-3881-D3B541B33E54}"/>
                </a:ext>
              </a:extLst>
            </p:cNvPr>
            <p:cNvSpPr txBox="1"/>
            <p:nvPr/>
          </p:nvSpPr>
          <p:spPr>
            <a:xfrm>
              <a:off x="283599" y="1906534"/>
              <a:ext cx="2235567"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r>
                <a:rPr lang="zh-CN" altLang="en-US" dirty="0">
                  <a:sym typeface="HarmonyOS Sans SC Light" panose="00000400000000000000" pitchFamily="2" charset="-122"/>
                </a:rPr>
                <a:t>添加标题文本</a:t>
              </a:r>
            </a:p>
          </p:txBody>
        </p:sp>
      </p:grpSp>
      <p:grpSp>
        <p:nvGrpSpPr>
          <p:cNvPr id="51" name="组合 50">
            <a:extLst>
              <a:ext uri="{FF2B5EF4-FFF2-40B4-BE49-F238E27FC236}">
                <a16:creationId xmlns:a16="http://schemas.microsoft.com/office/drawing/2014/main" id="{F0982B47-1E04-AF34-70EA-EBB6C5BE8421}"/>
              </a:ext>
            </a:extLst>
          </p:cNvPr>
          <p:cNvGrpSpPr/>
          <p:nvPr/>
        </p:nvGrpSpPr>
        <p:grpSpPr>
          <a:xfrm>
            <a:off x="880741" y="4403519"/>
            <a:ext cx="2984539" cy="816522"/>
            <a:chOff x="283598" y="1906534"/>
            <a:chExt cx="2984539" cy="816522"/>
          </a:xfrm>
        </p:grpSpPr>
        <p:sp>
          <p:nvSpPr>
            <p:cNvPr id="52" name="文本框 51">
              <a:extLst>
                <a:ext uri="{FF2B5EF4-FFF2-40B4-BE49-F238E27FC236}">
                  <a16:creationId xmlns:a16="http://schemas.microsoft.com/office/drawing/2014/main" id="{F9F6705D-6312-559E-581F-7D9CC111A012}"/>
                </a:ext>
              </a:extLst>
            </p:cNvPr>
            <p:cNvSpPr txBox="1"/>
            <p:nvPr/>
          </p:nvSpPr>
          <p:spPr>
            <a:xfrm>
              <a:off x="283598" y="2190603"/>
              <a:ext cx="2966425" cy="532453"/>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53" name="文本框 52">
              <a:extLst>
                <a:ext uri="{FF2B5EF4-FFF2-40B4-BE49-F238E27FC236}">
                  <a16:creationId xmlns:a16="http://schemas.microsoft.com/office/drawing/2014/main" id="{57317CD6-BC1E-C1EE-E1A2-24B112A3DA0C}"/>
                </a:ext>
              </a:extLst>
            </p:cNvPr>
            <p:cNvSpPr txBox="1"/>
            <p:nvPr/>
          </p:nvSpPr>
          <p:spPr>
            <a:xfrm>
              <a:off x="1032570" y="1906534"/>
              <a:ext cx="2235567" cy="338554"/>
            </a:xfrm>
            <a:prstGeom prst="rect">
              <a:avLst/>
            </a:prstGeom>
            <a:noFill/>
          </p:spPr>
          <p:txBody>
            <a:bodyPr wrap="square" rtlCol="0">
              <a:spAutoFit/>
            </a:bodyPr>
            <a:lstStyle>
              <a:defPPr>
                <a:defRPr lang="zh-CN"/>
              </a:defPPr>
              <a:lvl1pPr>
                <a:defRPr b="1">
                  <a:solidFill>
                    <a:schemeClr val="tx1">
                      <a:lumMod val="65000"/>
                      <a:lumOff val="3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r"/>
              <a:r>
                <a:rPr lang="zh-CN" altLang="en-US" sz="1600" dirty="0">
                  <a:solidFill>
                    <a:schemeClr val="tx1">
                      <a:lumMod val="95000"/>
                      <a:lumOff val="5000"/>
                    </a:schemeClr>
                  </a:solidFill>
                  <a:sym typeface="HarmonyOS Sans SC Light" panose="00000400000000000000" pitchFamily="2" charset="-122"/>
                </a:rPr>
                <a:t>添加标题文本</a:t>
              </a:r>
            </a:p>
          </p:txBody>
        </p:sp>
      </p:grpSp>
      <p:grpSp>
        <p:nvGrpSpPr>
          <p:cNvPr id="54" name="组合 53">
            <a:extLst>
              <a:ext uri="{FF2B5EF4-FFF2-40B4-BE49-F238E27FC236}">
                <a16:creationId xmlns:a16="http://schemas.microsoft.com/office/drawing/2014/main" id="{9D1D3300-C1BC-595A-85A7-8C5E029E6F97}"/>
              </a:ext>
            </a:extLst>
          </p:cNvPr>
          <p:cNvGrpSpPr/>
          <p:nvPr/>
        </p:nvGrpSpPr>
        <p:grpSpPr>
          <a:xfrm>
            <a:off x="0" y="0"/>
            <a:ext cx="3838874" cy="533400"/>
            <a:chOff x="0" y="0"/>
            <a:chExt cx="3838874" cy="533400"/>
          </a:xfrm>
        </p:grpSpPr>
        <p:sp>
          <p:nvSpPr>
            <p:cNvPr id="55" name="任意多边形: 形状 54">
              <a:extLst>
                <a:ext uri="{FF2B5EF4-FFF2-40B4-BE49-F238E27FC236}">
                  <a16:creationId xmlns:a16="http://schemas.microsoft.com/office/drawing/2014/main" id="{FFFC0BCD-E0B0-D567-F15C-59AE95FF9AEE}"/>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6" name="任意多边形: 形状 55">
              <a:extLst>
                <a:ext uri="{FF2B5EF4-FFF2-40B4-BE49-F238E27FC236}">
                  <a16:creationId xmlns:a16="http://schemas.microsoft.com/office/drawing/2014/main" id="{87B2C9B9-D0B6-24F4-6B5C-AA3C84204EA8}"/>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57" name="文本框 56">
              <a:extLst>
                <a:ext uri="{FF2B5EF4-FFF2-40B4-BE49-F238E27FC236}">
                  <a16:creationId xmlns:a16="http://schemas.microsoft.com/office/drawing/2014/main" id="{D3B119CF-8667-BB99-0C3A-E6DA21B79FD6}"/>
                </a:ext>
              </a:extLst>
            </p:cNvPr>
            <p:cNvSpPr txBox="1"/>
            <p:nvPr/>
          </p:nvSpPr>
          <p:spPr>
            <a:xfrm>
              <a:off x="96273" y="30878"/>
              <a:ext cx="495707" cy="433544"/>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01</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58" name="文本框 57">
              <a:extLst>
                <a:ext uri="{FF2B5EF4-FFF2-40B4-BE49-F238E27FC236}">
                  <a16:creationId xmlns:a16="http://schemas.microsoft.com/office/drawing/2014/main" id="{C47AFFDF-0626-A742-9C01-58266835F038}"/>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Tree>
    <p:extLst>
      <p:ext uri="{BB962C8B-B14F-4D97-AF65-F5344CB8AC3E}">
        <p14:creationId xmlns:p14="http://schemas.microsoft.com/office/powerpoint/2010/main" val="1613665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a:extLst>
              <a:ext uri="{FF2B5EF4-FFF2-40B4-BE49-F238E27FC236}">
                <a16:creationId xmlns:a16="http://schemas.microsoft.com/office/drawing/2014/main" id="{7AA66E66-BC7C-117F-CE64-F805950065EB}"/>
              </a:ext>
            </a:extLst>
          </p:cNvPr>
          <p:cNvSpPr/>
          <p:nvPr/>
        </p:nvSpPr>
        <p:spPr>
          <a:xfrm rot="10800000">
            <a:off x="1949631" y="1169325"/>
            <a:ext cx="1829922" cy="1605571"/>
          </a:xfrm>
          <a:custGeom>
            <a:avLst/>
            <a:gdLst>
              <a:gd name="connsiteX0" fmla="*/ 1698400 w 1829922"/>
              <a:gd name="connsiteY0" fmla="*/ 1605571 h 1605571"/>
              <a:gd name="connsiteX1" fmla="*/ 131522 w 1829922"/>
              <a:gd name="connsiteY1" fmla="*/ 1605571 h 1605571"/>
              <a:gd name="connsiteX2" fmla="*/ 0 w 1829922"/>
              <a:gd name="connsiteY2" fmla="*/ 1474049 h 1605571"/>
              <a:gd name="connsiteX3" fmla="*/ 0 w 1829922"/>
              <a:gd name="connsiteY3" fmla="*/ 216437 h 1605571"/>
              <a:gd name="connsiteX4" fmla="*/ 131522 w 1829922"/>
              <a:gd name="connsiteY4" fmla="*/ 84915 h 1605571"/>
              <a:gd name="connsiteX5" fmla="*/ 895719 w 1829922"/>
              <a:gd name="connsiteY5" fmla="*/ 84915 h 1605571"/>
              <a:gd name="connsiteX6" fmla="*/ 939375 w 1829922"/>
              <a:gd name="connsiteY6" fmla="*/ 0 h 1605571"/>
              <a:gd name="connsiteX7" fmla="*/ 983031 w 1829922"/>
              <a:gd name="connsiteY7" fmla="*/ 84915 h 1605571"/>
              <a:gd name="connsiteX8" fmla="*/ 1698400 w 1829922"/>
              <a:gd name="connsiteY8" fmla="*/ 84915 h 1605571"/>
              <a:gd name="connsiteX9" fmla="*/ 1829922 w 1829922"/>
              <a:gd name="connsiteY9" fmla="*/ 216437 h 1605571"/>
              <a:gd name="connsiteX10" fmla="*/ 1829922 w 1829922"/>
              <a:gd name="connsiteY10" fmla="*/ 1474049 h 1605571"/>
              <a:gd name="connsiteX11" fmla="*/ 1698400 w 1829922"/>
              <a:gd name="connsiteY11" fmla="*/ 1605571 h 160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9922" h="1605571">
                <a:moveTo>
                  <a:pt x="1698400" y="1605571"/>
                </a:moveTo>
                <a:lnTo>
                  <a:pt x="131522" y="1605571"/>
                </a:lnTo>
                <a:cubicBezTo>
                  <a:pt x="58884" y="1605571"/>
                  <a:pt x="0" y="1546687"/>
                  <a:pt x="0" y="1474049"/>
                </a:cubicBezTo>
                <a:lnTo>
                  <a:pt x="0" y="216437"/>
                </a:lnTo>
                <a:cubicBezTo>
                  <a:pt x="0" y="143799"/>
                  <a:pt x="58884" y="84915"/>
                  <a:pt x="131522" y="84915"/>
                </a:cubicBezTo>
                <a:lnTo>
                  <a:pt x="895719" y="84915"/>
                </a:lnTo>
                <a:lnTo>
                  <a:pt x="939375" y="0"/>
                </a:lnTo>
                <a:lnTo>
                  <a:pt x="983031" y="84915"/>
                </a:lnTo>
                <a:lnTo>
                  <a:pt x="1698400" y="84915"/>
                </a:lnTo>
                <a:cubicBezTo>
                  <a:pt x="1771038" y="84915"/>
                  <a:pt x="1829922" y="143799"/>
                  <a:pt x="1829922" y="216437"/>
                </a:cubicBezTo>
                <a:lnTo>
                  <a:pt x="1829922" y="1474049"/>
                </a:lnTo>
                <a:cubicBezTo>
                  <a:pt x="1829922" y="1546687"/>
                  <a:pt x="1771038" y="1605571"/>
                  <a:pt x="1698400" y="1605571"/>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Freeform 5">
            <a:extLst>
              <a:ext uri="{FF2B5EF4-FFF2-40B4-BE49-F238E27FC236}">
                <a16:creationId xmlns:a16="http://schemas.microsoft.com/office/drawing/2014/main" id="{ABD18413-E9E8-AAF1-7D17-CBC855137DCE}"/>
              </a:ext>
            </a:extLst>
          </p:cNvPr>
          <p:cNvSpPr/>
          <p:nvPr/>
        </p:nvSpPr>
        <p:spPr bwMode="auto">
          <a:xfrm flipV="1">
            <a:off x="9360877" y="3220597"/>
            <a:ext cx="1078615" cy="832266"/>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5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5" y="146"/>
                  <a:pt x="225" y="146"/>
                  <a:pt x="225" y="146"/>
                </a:cubicBezTo>
                <a:cubicBezTo>
                  <a:pt x="187" y="60"/>
                  <a:pt x="100" y="0"/>
                  <a:pt x="0" y="0"/>
                </a:cubicBezTo>
                <a:cubicBezTo>
                  <a:pt x="0" y="95"/>
                  <a:pt x="0" y="95"/>
                  <a:pt x="0" y="95"/>
                </a:cubicBezTo>
                <a:cubicBezTo>
                  <a:pt x="84" y="95"/>
                  <a:pt x="153" y="163"/>
                  <a:pt x="153"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 name="Freeform 6">
            <a:extLst>
              <a:ext uri="{FF2B5EF4-FFF2-40B4-BE49-F238E27FC236}">
                <a16:creationId xmlns:a16="http://schemas.microsoft.com/office/drawing/2014/main" id="{4A104A57-032C-D960-BB61-08E6824C8A27}"/>
              </a:ext>
            </a:extLst>
          </p:cNvPr>
          <p:cNvSpPr/>
          <p:nvPr/>
        </p:nvSpPr>
        <p:spPr bwMode="auto">
          <a:xfrm flipV="1">
            <a:off x="8256333" y="3220597"/>
            <a:ext cx="1078615" cy="832266"/>
          </a:xfrm>
          <a:custGeom>
            <a:avLst/>
            <a:gdLst>
              <a:gd name="T0" fmla="*/ 4 w 324"/>
              <a:gd name="T1" fmla="*/ 248 h 248"/>
              <a:gd name="T2" fmla="*/ 76 w 324"/>
              <a:gd name="T3" fmla="*/ 248 h 248"/>
              <a:gd name="T4" fmla="*/ 148 w 324"/>
              <a:gd name="T5" fmla="*/ 248 h 248"/>
              <a:gd name="T6" fmla="*/ 171 w 324"/>
              <a:gd name="T7" fmla="*/ 248 h 248"/>
              <a:gd name="T8" fmla="*/ 324 w 324"/>
              <a:gd name="T9" fmla="*/ 95 h 248"/>
              <a:gd name="T10" fmla="*/ 324 w 324"/>
              <a:gd name="T11" fmla="*/ 0 h 248"/>
              <a:gd name="T12" fmla="*/ 98 w 324"/>
              <a:gd name="T13" fmla="*/ 146 h 248"/>
              <a:gd name="T14" fmla="*/ 4 w 324"/>
              <a:gd name="T15" fmla="*/ 146 h 248"/>
              <a:gd name="T16" fmla="*/ 0 w 324"/>
              <a:gd name="T17" fmla="*/ 150 h 248"/>
              <a:gd name="T18" fmla="*/ 0 w 324"/>
              <a:gd name="T19" fmla="*/ 244 h 248"/>
              <a:gd name="T20" fmla="*/ 4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4" y="248"/>
                </a:moveTo>
                <a:cubicBezTo>
                  <a:pt x="76" y="248"/>
                  <a:pt x="76" y="248"/>
                  <a:pt x="76" y="248"/>
                </a:cubicBezTo>
                <a:cubicBezTo>
                  <a:pt x="148" y="248"/>
                  <a:pt x="148" y="248"/>
                  <a:pt x="148" y="248"/>
                </a:cubicBezTo>
                <a:cubicBezTo>
                  <a:pt x="171" y="248"/>
                  <a:pt x="171" y="248"/>
                  <a:pt x="171" y="248"/>
                </a:cubicBezTo>
                <a:cubicBezTo>
                  <a:pt x="171" y="163"/>
                  <a:pt x="239" y="95"/>
                  <a:pt x="324" y="95"/>
                </a:cubicBezTo>
                <a:cubicBezTo>
                  <a:pt x="324" y="0"/>
                  <a:pt x="324" y="0"/>
                  <a:pt x="324" y="0"/>
                </a:cubicBezTo>
                <a:cubicBezTo>
                  <a:pt x="223" y="0"/>
                  <a:pt x="137" y="60"/>
                  <a:pt x="98" y="146"/>
                </a:cubicBezTo>
                <a:cubicBezTo>
                  <a:pt x="4" y="146"/>
                  <a:pt x="4" y="146"/>
                  <a:pt x="4" y="146"/>
                </a:cubicBezTo>
                <a:cubicBezTo>
                  <a:pt x="1" y="146"/>
                  <a:pt x="0" y="148"/>
                  <a:pt x="0" y="150"/>
                </a:cubicBezTo>
                <a:cubicBezTo>
                  <a:pt x="0" y="244"/>
                  <a:pt x="0" y="244"/>
                  <a:pt x="0" y="244"/>
                </a:cubicBezTo>
                <a:cubicBezTo>
                  <a:pt x="0" y="246"/>
                  <a:pt x="1" y="248"/>
                  <a:pt x="4"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4" name="Freeform 7">
            <a:extLst>
              <a:ext uri="{FF2B5EF4-FFF2-40B4-BE49-F238E27FC236}">
                <a16:creationId xmlns:a16="http://schemas.microsoft.com/office/drawing/2014/main" id="{B176D7EA-D79F-6551-65EF-ECF5A6FDD9CB}"/>
              </a:ext>
            </a:extLst>
          </p:cNvPr>
          <p:cNvSpPr/>
          <p:nvPr/>
        </p:nvSpPr>
        <p:spPr bwMode="auto">
          <a:xfrm flipV="1">
            <a:off x="7190258" y="3220597"/>
            <a:ext cx="1078615" cy="832266"/>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6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6" y="146"/>
                  <a:pt x="226" y="146"/>
                  <a:pt x="226" y="146"/>
                </a:cubicBezTo>
                <a:cubicBezTo>
                  <a:pt x="187" y="60"/>
                  <a:pt x="100" y="0"/>
                  <a:pt x="0" y="0"/>
                </a:cubicBezTo>
                <a:cubicBezTo>
                  <a:pt x="0" y="95"/>
                  <a:pt x="0" y="95"/>
                  <a:pt x="0" y="95"/>
                </a:cubicBezTo>
                <a:cubicBezTo>
                  <a:pt x="84" y="95"/>
                  <a:pt x="153" y="163"/>
                  <a:pt x="153"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5" name="Freeform 8">
            <a:extLst>
              <a:ext uri="{FF2B5EF4-FFF2-40B4-BE49-F238E27FC236}">
                <a16:creationId xmlns:a16="http://schemas.microsoft.com/office/drawing/2014/main" id="{A756BA5F-5AD3-B218-ECD0-FAFDF7972786}"/>
              </a:ext>
            </a:extLst>
          </p:cNvPr>
          <p:cNvSpPr/>
          <p:nvPr/>
        </p:nvSpPr>
        <p:spPr bwMode="auto">
          <a:xfrm flipV="1">
            <a:off x="6089342" y="3220597"/>
            <a:ext cx="1078615" cy="832266"/>
          </a:xfrm>
          <a:custGeom>
            <a:avLst/>
            <a:gdLst>
              <a:gd name="T0" fmla="*/ 4 w 324"/>
              <a:gd name="T1" fmla="*/ 248 h 248"/>
              <a:gd name="T2" fmla="*/ 76 w 324"/>
              <a:gd name="T3" fmla="*/ 248 h 248"/>
              <a:gd name="T4" fmla="*/ 149 w 324"/>
              <a:gd name="T5" fmla="*/ 248 h 248"/>
              <a:gd name="T6" fmla="*/ 171 w 324"/>
              <a:gd name="T7" fmla="*/ 248 h 248"/>
              <a:gd name="T8" fmla="*/ 324 w 324"/>
              <a:gd name="T9" fmla="*/ 95 h 248"/>
              <a:gd name="T10" fmla="*/ 324 w 324"/>
              <a:gd name="T11" fmla="*/ 0 h 248"/>
              <a:gd name="T12" fmla="*/ 98 w 324"/>
              <a:gd name="T13" fmla="*/ 146 h 248"/>
              <a:gd name="T14" fmla="*/ 4 w 324"/>
              <a:gd name="T15" fmla="*/ 146 h 248"/>
              <a:gd name="T16" fmla="*/ 0 w 324"/>
              <a:gd name="T17" fmla="*/ 150 h 248"/>
              <a:gd name="T18" fmla="*/ 0 w 324"/>
              <a:gd name="T19" fmla="*/ 244 h 248"/>
              <a:gd name="T20" fmla="*/ 4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4" y="248"/>
                </a:moveTo>
                <a:cubicBezTo>
                  <a:pt x="76" y="248"/>
                  <a:pt x="76" y="248"/>
                  <a:pt x="76" y="248"/>
                </a:cubicBezTo>
                <a:cubicBezTo>
                  <a:pt x="149" y="248"/>
                  <a:pt x="149" y="248"/>
                  <a:pt x="149" y="248"/>
                </a:cubicBezTo>
                <a:cubicBezTo>
                  <a:pt x="171" y="248"/>
                  <a:pt x="171" y="248"/>
                  <a:pt x="171" y="248"/>
                </a:cubicBezTo>
                <a:cubicBezTo>
                  <a:pt x="171" y="163"/>
                  <a:pt x="239" y="95"/>
                  <a:pt x="324" y="95"/>
                </a:cubicBezTo>
                <a:cubicBezTo>
                  <a:pt x="324" y="0"/>
                  <a:pt x="324" y="0"/>
                  <a:pt x="324" y="0"/>
                </a:cubicBezTo>
                <a:cubicBezTo>
                  <a:pt x="223" y="0"/>
                  <a:pt x="137" y="60"/>
                  <a:pt x="98" y="146"/>
                </a:cubicBezTo>
                <a:cubicBezTo>
                  <a:pt x="4" y="146"/>
                  <a:pt x="4" y="146"/>
                  <a:pt x="4" y="146"/>
                </a:cubicBezTo>
                <a:cubicBezTo>
                  <a:pt x="1" y="146"/>
                  <a:pt x="0" y="148"/>
                  <a:pt x="0" y="150"/>
                </a:cubicBezTo>
                <a:cubicBezTo>
                  <a:pt x="0" y="244"/>
                  <a:pt x="0" y="244"/>
                  <a:pt x="0" y="244"/>
                </a:cubicBezTo>
                <a:cubicBezTo>
                  <a:pt x="0" y="246"/>
                  <a:pt x="1" y="248"/>
                  <a:pt x="4"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6" name="Freeform 9">
            <a:extLst>
              <a:ext uri="{FF2B5EF4-FFF2-40B4-BE49-F238E27FC236}">
                <a16:creationId xmlns:a16="http://schemas.microsoft.com/office/drawing/2014/main" id="{2F14612D-22E1-2863-A71B-AFA798888218}"/>
              </a:ext>
            </a:extLst>
          </p:cNvPr>
          <p:cNvSpPr/>
          <p:nvPr/>
        </p:nvSpPr>
        <p:spPr bwMode="auto">
          <a:xfrm flipV="1">
            <a:off x="5026261" y="3220597"/>
            <a:ext cx="1076397" cy="832266"/>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5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5" y="146"/>
                  <a:pt x="225" y="146"/>
                  <a:pt x="225" y="146"/>
                </a:cubicBezTo>
                <a:cubicBezTo>
                  <a:pt x="187" y="60"/>
                  <a:pt x="100" y="0"/>
                  <a:pt x="0" y="0"/>
                </a:cubicBezTo>
                <a:cubicBezTo>
                  <a:pt x="0" y="95"/>
                  <a:pt x="0" y="95"/>
                  <a:pt x="0" y="95"/>
                </a:cubicBezTo>
                <a:cubicBezTo>
                  <a:pt x="84" y="95"/>
                  <a:pt x="153" y="163"/>
                  <a:pt x="153"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7" name="Freeform 10">
            <a:extLst>
              <a:ext uri="{FF2B5EF4-FFF2-40B4-BE49-F238E27FC236}">
                <a16:creationId xmlns:a16="http://schemas.microsoft.com/office/drawing/2014/main" id="{2251491A-2C87-6F89-7A83-6F6986B970AE}"/>
              </a:ext>
            </a:extLst>
          </p:cNvPr>
          <p:cNvSpPr/>
          <p:nvPr/>
        </p:nvSpPr>
        <p:spPr bwMode="auto">
          <a:xfrm flipV="1">
            <a:off x="3921013" y="3220597"/>
            <a:ext cx="1078615" cy="832266"/>
          </a:xfrm>
          <a:custGeom>
            <a:avLst/>
            <a:gdLst>
              <a:gd name="T0" fmla="*/ 5 w 324"/>
              <a:gd name="T1" fmla="*/ 248 h 248"/>
              <a:gd name="T2" fmla="*/ 77 w 324"/>
              <a:gd name="T3" fmla="*/ 248 h 248"/>
              <a:gd name="T4" fmla="*/ 149 w 324"/>
              <a:gd name="T5" fmla="*/ 248 h 248"/>
              <a:gd name="T6" fmla="*/ 172 w 324"/>
              <a:gd name="T7" fmla="*/ 248 h 248"/>
              <a:gd name="T8" fmla="*/ 324 w 324"/>
              <a:gd name="T9" fmla="*/ 95 h 248"/>
              <a:gd name="T10" fmla="*/ 324 w 324"/>
              <a:gd name="T11" fmla="*/ 0 h 248"/>
              <a:gd name="T12" fmla="*/ 99 w 324"/>
              <a:gd name="T13" fmla="*/ 146 h 248"/>
              <a:gd name="T14" fmla="*/ 5 w 324"/>
              <a:gd name="T15" fmla="*/ 146 h 248"/>
              <a:gd name="T16" fmla="*/ 0 w 324"/>
              <a:gd name="T17" fmla="*/ 150 h 248"/>
              <a:gd name="T18" fmla="*/ 0 w 324"/>
              <a:gd name="T19" fmla="*/ 244 h 248"/>
              <a:gd name="T20" fmla="*/ 5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5" y="248"/>
                </a:moveTo>
                <a:cubicBezTo>
                  <a:pt x="77" y="248"/>
                  <a:pt x="77" y="248"/>
                  <a:pt x="77" y="248"/>
                </a:cubicBezTo>
                <a:cubicBezTo>
                  <a:pt x="149" y="248"/>
                  <a:pt x="149" y="248"/>
                  <a:pt x="149" y="248"/>
                </a:cubicBezTo>
                <a:cubicBezTo>
                  <a:pt x="172" y="248"/>
                  <a:pt x="172" y="248"/>
                  <a:pt x="172" y="248"/>
                </a:cubicBezTo>
                <a:cubicBezTo>
                  <a:pt x="172" y="163"/>
                  <a:pt x="240" y="95"/>
                  <a:pt x="324" y="95"/>
                </a:cubicBezTo>
                <a:cubicBezTo>
                  <a:pt x="324" y="0"/>
                  <a:pt x="324" y="0"/>
                  <a:pt x="324" y="0"/>
                </a:cubicBezTo>
                <a:cubicBezTo>
                  <a:pt x="224" y="0"/>
                  <a:pt x="138" y="60"/>
                  <a:pt x="99" y="146"/>
                </a:cubicBezTo>
                <a:cubicBezTo>
                  <a:pt x="5" y="146"/>
                  <a:pt x="5" y="146"/>
                  <a:pt x="5" y="146"/>
                </a:cubicBezTo>
                <a:cubicBezTo>
                  <a:pt x="2" y="146"/>
                  <a:pt x="0" y="148"/>
                  <a:pt x="0" y="150"/>
                </a:cubicBezTo>
                <a:cubicBezTo>
                  <a:pt x="0" y="244"/>
                  <a:pt x="0" y="244"/>
                  <a:pt x="0" y="244"/>
                </a:cubicBezTo>
                <a:cubicBezTo>
                  <a:pt x="0" y="246"/>
                  <a:pt x="2" y="248"/>
                  <a:pt x="5"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8" name="Freeform 11">
            <a:extLst>
              <a:ext uri="{FF2B5EF4-FFF2-40B4-BE49-F238E27FC236}">
                <a16:creationId xmlns:a16="http://schemas.microsoft.com/office/drawing/2014/main" id="{47386512-C13A-6CC2-8BE2-208578A9F9C3}"/>
              </a:ext>
            </a:extLst>
          </p:cNvPr>
          <p:cNvSpPr/>
          <p:nvPr/>
        </p:nvSpPr>
        <p:spPr bwMode="auto">
          <a:xfrm flipV="1">
            <a:off x="2864592" y="3220597"/>
            <a:ext cx="1076397" cy="832266"/>
          </a:xfrm>
          <a:custGeom>
            <a:avLst/>
            <a:gdLst>
              <a:gd name="T0" fmla="*/ 153 w 324"/>
              <a:gd name="T1" fmla="*/ 248 h 248"/>
              <a:gd name="T2" fmla="*/ 175 w 324"/>
              <a:gd name="T3" fmla="*/ 248 h 248"/>
              <a:gd name="T4" fmla="*/ 247 w 324"/>
              <a:gd name="T5" fmla="*/ 248 h 248"/>
              <a:gd name="T6" fmla="*/ 320 w 324"/>
              <a:gd name="T7" fmla="*/ 248 h 248"/>
              <a:gd name="T8" fmla="*/ 324 w 324"/>
              <a:gd name="T9" fmla="*/ 244 h 248"/>
              <a:gd name="T10" fmla="*/ 324 w 324"/>
              <a:gd name="T11" fmla="*/ 150 h 248"/>
              <a:gd name="T12" fmla="*/ 320 w 324"/>
              <a:gd name="T13" fmla="*/ 146 h 248"/>
              <a:gd name="T14" fmla="*/ 225 w 324"/>
              <a:gd name="T15" fmla="*/ 146 h 248"/>
              <a:gd name="T16" fmla="*/ 0 w 324"/>
              <a:gd name="T17" fmla="*/ 0 h 248"/>
              <a:gd name="T18" fmla="*/ 0 w 324"/>
              <a:gd name="T19" fmla="*/ 95 h 248"/>
              <a:gd name="T20" fmla="*/ 153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153" y="248"/>
                </a:moveTo>
                <a:cubicBezTo>
                  <a:pt x="175" y="248"/>
                  <a:pt x="175" y="248"/>
                  <a:pt x="175" y="248"/>
                </a:cubicBezTo>
                <a:cubicBezTo>
                  <a:pt x="247" y="248"/>
                  <a:pt x="247" y="248"/>
                  <a:pt x="247" y="248"/>
                </a:cubicBezTo>
                <a:cubicBezTo>
                  <a:pt x="320" y="248"/>
                  <a:pt x="320" y="248"/>
                  <a:pt x="320" y="248"/>
                </a:cubicBezTo>
                <a:cubicBezTo>
                  <a:pt x="322" y="248"/>
                  <a:pt x="324" y="246"/>
                  <a:pt x="324" y="244"/>
                </a:cubicBezTo>
                <a:cubicBezTo>
                  <a:pt x="324" y="150"/>
                  <a:pt x="324" y="150"/>
                  <a:pt x="324" y="150"/>
                </a:cubicBezTo>
                <a:cubicBezTo>
                  <a:pt x="324" y="148"/>
                  <a:pt x="322" y="146"/>
                  <a:pt x="320" y="146"/>
                </a:cubicBezTo>
                <a:cubicBezTo>
                  <a:pt x="225" y="146"/>
                  <a:pt x="225" y="146"/>
                  <a:pt x="225" y="146"/>
                </a:cubicBezTo>
                <a:cubicBezTo>
                  <a:pt x="187" y="60"/>
                  <a:pt x="100" y="0"/>
                  <a:pt x="0" y="0"/>
                </a:cubicBezTo>
                <a:cubicBezTo>
                  <a:pt x="0" y="95"/>
                  <a:pt x="0" y="95"/>
                  <a:pt x="0" y="95"/>
                </a:cubicBezTo>
                <a:cubicBezTo>
                  <a:pt x="84" y="95"/>
                  <a:pt x="153" y="163"/>
                  <a:pt x="153"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9" name="Freeform 12">
            <a:extLst>
              <a:ext uri="{FF2B5EF4-FFF2-40B4-BE49-F238E27FC236}">
                <a16:creationId xmlns:a16="http://schemas.microsoft.com/office/drawing/2014/main" id="{866C80CD-0031-C237-7959-0961B653CD8C}"/>
              </a:ext>
            </a:extLst>
          </p:cNvPr>
          <p:cNvSpPr/>
          <p:nvPr/>
        </p:nvSpPr>
        <p:spPr bwMode="auto">
          <a:xfrm flipV="1">
            <a:off x="1761564" y="3220597"/>
            <a:ext cx="1078615" cy="832266"/>
          </a:xfrm>
          <a:custGeom>
            <a:avLst/>
            <a:gdLst>
              <a:gd name="T0" fmla="*/ 4 w 324"/>
              <a:gd name="T1" fmla="*/ 248 h 248"/>
              <a:gd name="T2" fmla="*/ 76 w 324"/>
              <a:gd name="T3" fmla="*/ 248 h 248"/>
              <a:gd name="T4" fmla="*/ 148 w 324"/>
              <a:gd name="T5" fmla="*/ 248 h 248"/>
              <a:gd name="T6" fmla="*/ 171 w 324"/>
              <a:gd name="T7" fmla="*/ 248 h 248"/>
              <a:gd name="T8" fmla="*/ 324 w 324"/>
              <a:gd name="T9" fmla="*/ 95 h 248"/>
              <a:gd name="T10" fmla="*/ 324 w 324"/>
              <a:gd name="T11" fmla="*/ 0 h 248"/>
              <a:gd name="T12" fmla="*/ 98 w 324"/>
              <a:gd name="T13" fmla="*/ 146 h 248"/>
              <a:gd name="T14" fmla="*/ 4 w 324"/>
              <a:gd name="T15" fmla="*/ 146 h 248"/>
              <a:gd name="T16" fmla="*/ 0 w 324"/>
              <a:gd name="T17" fmla="*/ 150 h 248"/>
              <a:gd name="T18" fmla="*/ 0 w 324"/>
              <a:gd name="T19" fmla="*/ 244 h 248"/>
              <a:gd name="T20" fmla="*/ 4 w 324"/>
              <a:gd name="T21"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48">
                <a:moveTo>
                  <a:pt x="4" y="248"/>
                </a:moveTo>
                <a:cubicBezTo>
                  <a:pt x="76" y="248"/>
                  <a:pt x="76" y="248"/>
                  <a:pt x="76" y="248"/>
                </a:cubicBezTo>
                <a:cubicBezTo>
                  <a:pt x="148" y="248"/>
                  <a:pt x="148" y="248"/>
                  <a:pt x="148" y="248"/>
                </a:cubicBezTo>
                <a:cubicBezTo>
                  <a:pt x="171" y="248"/>
                  <a:pt x="171" y="248"/>
                  <a:pt x="171" y="248"/>
                </a:cubicBezTo>
                <a:cubicBezTo>
                  <a:pt x="171" y="163"/>
                  <a:pt x="239" y="95"/>
                  <a:pt x="324" y="95"/>
                </a:cubicBezTo>
                <a:cubicBezTo>
                  <a:pt x="324" y="0"/>
                  <a:pt x="324" y="0"/>
                  <a:pt x="324" y="0"/>
                </a:cubicBezTo>
                <a:cubicBezTo>
                  <a:pt x="223" y="0"/>
                  <a:pt x="137" y="60"/>
                  <a:pt x="98" y="146"/>
                </a:cubicBezTo>
                <a:cubicBezTo>
                  <a:pt x="4" y="146"/>
                  <a:pt x="4" y="146"/>
                  <a:pt x="4" y="146"/>
                </a:cubicBezTo>
                <a:cubicBezTo>
                  <a:pt x="1" y="146"/>
                  <a:pt x="0" y="148"/>
                  <a:pt x="0" y="150"/>
                </a:cubicBezTo>
                <a:cubicBezTo>
                  <a:pt x="0" y="244"/>
                  <a:pt x="0" y="244"/>
                  <a:pt x="0" y="244"/>
                </a:cubicBezTo>
                <a:cubicBezTo>
                  <a:pt x="0" y="246"/>
                  <a:pt x="1" y="248"/>
                  <a:pt x="4" y="24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0" name="Shape 2309">
            <a:extLst>
              <a:ext uri="{FF2B5EF4-FFF2-40B4-BE49-F238E27FC236}">
                <a16:creationId xmlns:a16="http://schemas.microsoft.com/office/drawing/2014/main" id="{B5CC3825-A63B-2016-9069-AE0E6B2A476C}"/>
              </a:ext>
            </a:extLst>
          </p:cNvPr>
          <p:cNvSpPr/>
          <p:nvPr/>
        </p:nvSpPr>
        <p:spPr>
          <a:xfrm>
            <a:off x="2517412" y="2902194"/>
            <a:ext cx="672428" cy="672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75174"/>
          </a:solidFill>
          <a:ln>
            <a:noFill/>
          </a:ln>
        </p:spPr>
        <p:txBody>
          <a:bodyPr vert="horz" wrap="square" lIns="91440" tIns="45720" rIns="91440" bIns="45720" numCol="1" anchor="t" anchorCtr="0" compatLnSpc="1"/>
          <a:lstStyle/>
          <a:p>
            <a:endParaRPr/>
          </a:p>
        </p:txBody>
      </p:sp>
      <p:sp>
        <p:nvSpPr>
          <p:cNvPr id="11" name="Shape 2310">
            <a:extLst>
              <a:ext uri="{FF2B5EF4-FFF2-40B4-BE49-F238E27FC236}">
                <a16:creationId xmlns:a16="http://schemas.microsoft.com/office/drawing/2014/main" id="{7E80DC5B-DA86-972F-C9F0-00C5F6BD6F39}"/>
              </a:ext>
            </a:extLst>
          </p:cNvPr>
          <p:cNvSpPr/>
          <p:nvPr/>
        </p:nvSpPr>
        <p:spPr>
          <a:xfrm>
            <a:off x="2709088" y="3134573"/>
            <a:ext cx="264238" cy="235055"/>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12" name="Shape 2309">
            <a:extLst>
              <a:ext uri="{FF2B5EF4-FFF2-40B4-BE49-F238E27FC236}">
                <a16:creationId xmlns:a16="http://schemas.microsoft.com/office/drawing/2014/main" id="{D8F7C924-0526-97F0-971B-4ABC9BF5A4A7}"/>
              </a:ext>
            </a:extLst>
          </p:cNvPr>
          <p:cNvSpPr/>
          <p:nvPr/>
        </p:nvSpPr>
        <p:spPr>
          <a:xfrm>
            <a:off x="4688206" y="2902194"/>
            <a:ext cx="672428" cy="672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0B6CE"/>
          </a:solidFill>
          <a:ln>
            <a:noFill/>
          </a:ln>
        </p:spPr>
        <p:txBody>
          <a:bodyPr vert="horz" wrap="square" lIns="91440" tIns="45720" rIns="91440" bIns="45720" numCol="1" anchor="t" anchorCtr="0" compatLnSpc="1"/>
          <a:lstStyle/>
          <a:p>
            <a:endParaRPr/>
          </a:p>
        </p:txBody>
      </p:sp>
      <p:sp>
        <p:nvSpPr>
          <p:cNvPr id="13" name="Shape 2313" descr="D:\51PPT模板网\51pptmoban.com\图片.jpg">
            <a:extLst>
              <a:ext uri="{FF2B5EF4-FFF2-40B4-BE49-F238E27FC236}">
                <a16:creationId xmlns:a16="http://schemas.microsoft.com/office/drawing/2014/main" id="{85059FB3-30FF-17B9-5C2C-78E3A21F4A17}"/>
              </a:ext>
            </a:extLst>
          </p:cNvPr>
          <p:cNvSpPr/>
          <p:nvPr/>
        </p:nvSpPr>
        <p:spPr>
          <a:xfrm>
            <a:off x="4884657" y="3122746"/>
            <a:ext cx="307020" cy="204538"/>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14" name="Shape 2309">
            <a:extLst>
              <a:ext uri="{FF2B5EF4-FFF2-40B4-BE49-F238E27FC236}">
                <a16:creationId xmlns:a16="http://schemas.microsoft.com/office/drawing/2014/main" id="{382E40D8-0ECF-35C3-3C89-A2462706D222}"/>
              </a:ext>
            </a:extLst>
          </p:cNvPr>
          <p:cNvSpPr/>
          <p:nvPr/>
        </p:nvSpPr>
        <p:spPr>
          <a:xfrm>
            <a:off x="6842603" y="2902194"/>
            <a:ext cx="672428" cy="672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75174"/>
          </a:solidFill>
          <a:ln>
            <a:noFill/>
          </a:ln>
        </p:spPr>
        <p:txBody>
          <a:bodyPr vert="horz" wrap="square" lIns="91440" tIns="45720" rIns="91440" bIns="45720" numCol="1" anchor="t" anchorCtr="0" compatLnSpc="1"/>
          <a:lstStyle/>
          <a:p>
            <a:endParaRPr/>
          </a:p>
        </p:txBody>
      </p:sp>
      <p:grpSp>
        <p:nvGrpSpPr>
          <p:cNvPr id="15" name="Group 2320">
            <a:extLst>
              <a:ext uri="{FF2B5EF4-FFF2-40B4-BE49-F238E27FC236}">
                <a16:creationId xmlns:a16="http://schemas.microsoft.com/office/drawing/2014/main" id="{8498CBA2-0721-C943-C3E1-67F8616A9195}"/>
              </a:ext>
            </a:extLst>
          </p:cNvPr>
          <p:cNvGrpSpPr/>
          <p:nvPr/>
        </p:nvGrpSpPr>
        <p:grpSpPr>
          <a:xfrm>
            <a:off x="7063815" y="3113731"/>
            <a:ext cx="221573" cy="189383"/>
            <a:chOff x="0" y="0"/>
            <a:chExt cx="961862" cy="822124"/>
          </a:xfrm>
          <a:solidFill>
            <a:schemeClr val="bg1"/>
          </a:solidFill>
        </p:grpSpPr>
        <p:sp>
          <p:nvSpPr>
            <p:cNvPr id="16" name="Shape 2316">
              <a:extLst>
                <a:ext uri="{FF2B5EF4-FFF2-40B4-BE49-F238E27FC236}">
                  <a16:creationId xmlns:a16="http://schemas.microsoft.com/office/drawing/2014/main" id="{7857845A-AF3A-4D8E-E411-21FC5E070061}"/>
                </a:ext>
              </a:extLst>
            </p:cNvPr>
            <p:cNvSpPr/>
            <p:nvPr/>
          </p:nvSpPr>
          <p:spPr>
            <a:xfrm>
              <a:off x="0" y="411062"/>
              <a:ext cx="167725" cy="411063"/>
            </a:xfrm>
            <a:prstGeom prst="rect">
              <a:avLst/>
            </a:prstGeom>
            <a:grpFill/>
            <a:ln w="12700" cap="flat">
              <a:noFill/>
              <a:miter lim="400000"/>
            </a:ln>
            <a:effectLst/>
          </p:spPr>
          <p:txBody>
            <a:bodyPr wrap="square" lIns="50800" tIns="50800" rIns="50800" bIns="50800" numCol="1" anchor="ctr">
              <a:noAutofit/>
            </a:bodyPr>
            <a:lstStyle/>
            <a:p>
              <a:pPr lvl="0"/>
              <a:endParaRPr>
                <a:solidFill>
                  <a:schemeClr val="tx1">
                    <a:lumMod val="75000"/>
                    <a:lumOff val="25000"/>
                  </a:schemeClr>
                </a:solidFill>
              </a:endParaRPr>
            </a:p>
          </p:txBody>
        </p:sp>
        <p:sp>
          <p:nvSpPr>
            <p:cNvPr id="17" name="Shape 2317">
              <a:extLst>
                <a:ext uri="{FF2B5EF4-FFF2-40B4-BE49-F238E27FC236}">
                  <a16:creationId xmlns:a16="http://schemas.microsoft.com/office/drawing/2014/main" id="{7A0B87E7-FF01-C8A3-DBE4-BCFF1294C03A}"/>
                </a:ext>
              </a:extLst>
            </p:cNvPr>
            <p:cNvSpPr/>
            <p:nvPr/>
          </p:nvSpPr>
          <p:spPr>
            <a:xfrm>
              <a:off x="264712" y="235390"/>
              <a:ext cx="167726" cy="586735"/>
            </a:xfrm>
            <a:prstGeom prst="rect">
              <a:avLst/>
            </a:prstGeom>
            <a:grpFill/>
            <a:ln w="12700" cap="flat">
              <a:noFill/>
              <a:miter lim="400000"/>
            </a:ln>
            <a:effectLst/>
          </p:spPr>
          <p:txBody>
            <a:bodyPr wrap="square" lIns="50800" tIns="50800" rIns="50800" bIns="50800" numCol="1" anchor="ctr">
              <a:noAutofit/>
            </a:bodyPr>
            <a:lstStyle/>
            <a:p>
              <a:pPr lvl="0"/>
              <a:endParaRPr>
                <a:solidFill>
                  <a:schemeClr val="tx1">
                    <a:lumMod val="75000"/>
                    <a:lumOff val="25000"/>
                  </a:schemeClr>
                </a:solidFill>
              </a:endParaRPr>
            </a:p>
          </p:txBody>
        </p:sp>
        <p:sp>
          <p:nvSpPr>
            <p:cNvPr id="18" name="Shape 2318">
              <a:extLst>
                <a:ext uri="{FF2B5EF4-FFF2-40B4-BE49-F238E27FC236}">
                  <a16:creationId xmlns:a16="http://schemas.microsoft.com/office/drawing/2014/main" id="{DE250309-B703-6CB5-1E2D-06C0626C89BA}"/>
                </a:ext>
              </a:extLst>
            </p:cNvPr>
            <p:cNvSpPr/>
            <p:nvPr/>
          </p:nvSpPr>
          <p:spPr>
            <a:xfrm>
              <a:off x="529424" y="90476"/>
              <a:ext cx="167726" cy="731649"/>
            </a:xfrm>
            <a:prstGeom prst="rect">
              <a:avLst/>
            </a:prstGeom>
            <a:grpFill/>
            <a:ln w="12700" cap="flat">
              <a:noFill/>
              <a:miter lim="400000"/>
            </a:ln>
            <a:effectLst/>
          </p:spPr>
          <p:txBody>
            <a:bodyPr wrap="square" lIns="50800" tIns="50800" rIns="50800" bIns="50800" numCol="1" anchor="ctr">
              <a:noAutofit/>
            </a:bodyPr>
            <a:lstStyle/>
            <a:p>
              <a:pPr lvl="0"/>
              <a:endParaRPr>
                <a:solidFill>
                  <a:schemeClr val="tx1">
                    <a:lumMod val="75000"/>
                    <a:lumOff val="25000"/>
                  </a:schemeClr>
                </a:solidFill>
              </a:endParaRPr>
            </a:p>
          </p:txBody>
        </p:sp>
        <p:sp>
          <p:nvSpPr>
            <p:cNvPr id="19" name="Shape 2319">
              <a:extLst>
                <a:ext uri="{FF2B5EF4-FFF2-40B4-BE49-F238E27FC236}">
                  <a16:creationId xmlns:a16="http://schemas.microsoft.com/office/drawing/2014/main" id="{9C0EBB9A-9AAA-0D0F-449E-CA56B729FF13}"/>
                </a:ext>
              </a:extLst>
            </p:cNvPr>
            <p:cNvSpPr/>
            <p:nvPr/>
          </p:nvSpPr>
          <p:spPr>
            <a:xfrm>
              <a:off x="794137" y="0"/>
              <a:ext cx="167726" cy="822125"/>
            </a:xfrm>
            <a:prstGeom prst="rect">
              <a:avLst/>
            </a:prstGeom>
            <a:grpFill/>
            <a:ln w="12700" cap="flat">
              <a:noFill/>
              <a:miter lim="400000"/>
            </a:ln>
            <a:effectLst/>
          </p:spPr>
          <p:txBody>
            <a:bodyPr wrap="square" lIns="50800" tIns="50800" rIns="50800" bIns="50800" numCol="1" anchor="ctr">
              <a:noAutofit/>
            </a:bodyPr>
            <a:lstStyle/>
            <a:p>
              <a:pPr lvl="0"/>
              <a:endParaRPr>
                <a:solidFill>
                  <a:schemeClr val="tx1">
                    <a:lumMod val="75000"/>
                    <a:lumOff val="25000"/>
                  </a:schemeClr>
                </a:solidFill>
              </a:endParaRPr>
            </a:p>
          </p:txBody>
        </p:sp>
      </p:grpSp>
      <p:sp>
        <p:nvSpPr>
          <p:cNvPr id="20" name="Shape 2309">
            <a:extLst>
              <a:ext uri="{FF2B5EF4-FFF2-40B4-BE49-F238E27FC236}">
                <a16:creationId xmlns:a16="http://schemas.microsoft.com/office/drawing/2014/main" id="{8276DB4E-8D69-0993-8B97-C149E5622D81}"/>
              </a:ext>
            </a:extLst>
          </p:cNvPr>
          <p:cNvSpPr/>
          <p:nvPr/>
        </p:nvSpPr>
        <p:spPr>
          <a:xfrm>
            <a:off x="9014630" y="2902194"/>
            <a:ext cx="672428" cy="672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0B6CE"/>
          </a:solidFill>
          <a:ln>
            <a:noFill/>
          </a:ln>
        </p:spPr>
        <p:txBody>
          <a:bodyPr vert="horz" wrap="square" lIns="91440" tIns="45720" rIns="91440" bIns="45720" numCol="1" anchor="t" anchorCtr="0" compatLnSpc="1"/>
          <a:lstStyle/>
          <a:p>
            <a:endParaRPr/>
          </a:p>
        </p:txBody>
      </p:sp>
      <p:sp>
        <p:nvSpPr>
          <p:cNvPr id="21" name="Shape 2323" descr="D:\51PPT模板网\51pptmoban.com\图片.jpg">
            <a:extLst>
              <a:ext uri="{FF2B5EF4-FFF2-40B4-BE49-F238E27FC236}">
                <a16:creationId xmlns:a16="http://schemas.microsoft.com/office/drawing/2014/main" id="{299D3187-6958-995C-3481-BB78D1CC3313}"/>
              </a:ext>
            </a:extLst>
          </p:cNvPr>
          <p:cNvSpPr/>
          <p:nvPr/>
        </p:nvSpPr>
        <p:spPr>
          <a:xfrm rot="20460000" flipH="1">
            <a:off x="9220403" y="3132395"/>
            <a:ext cx="223744" cy="223744"/>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grpSp>
        <p:nvGrpSpPr>
          <p:cNvPr id="22" name="组合 21">
            <a:extLst>
              <a:ext uri="{FF2B5EF4-FFF2-40B4-BE49-F238E27FC236}">
                <a16:creationId xmlns:a16="http://schemas.microsoft.com/office/drawing/2014/main" id="{05792B70-F604-2F69-56AB-D90BC30D91E0}"/>
              </a:ext>
            </a:extLst>
          </p:cNvPr>
          <p:cNvGrpSpPr/>
          <p:nvPr/>
        </p:nvGrpSpPr>
        <p:grpSpPr>
          <a:xfrm>
            <a:off x="1931560" y="4371266"/>
            <a:ext cx="1817238" cy="1047355"/>
            <a:chOff x="511056" y="1906534"/>
            <a:chExt cx="1817238" cy="1047355"/>
          </a:xfrm>
        </p:grpSpPr>
        <p:sp>
          <p:nvSpPr>
            <p:cNvPr id="23" name="文本框 22">
              <a:extLst>
                <a:ext uri="{FF2B5EF4-FFF2-40B4-BE49-F238E27FC236}">
                  <a16:creationId xmlns:a16="http://schemas.microsoft.com/office/drawing/2014/main" id="{E68AF8BC-EA6B-24B9-42C4-FAB1B345C3EE}"/>
                </a:ext>
              </a:extLst>
            </p:cNvPr>
            <p:cNvSpPr txBox="1"/>
            <p:nvPr/>
          </p:nvSpPr>
          <p:spPr>
            <a:xfrm>
              <a:off x="511056" y="2190603"/>
              <a:ext cx="1817238"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4" name="文本框 23">
              <a:extLst>
                <a:ext uri="{FF2B5EF4-FFF2-40B4-BE49-F238E27FC236}">
                  <a16:creationId xmlns:a16="http://schemas.microsoft.com/office/drawing/2014/main" id="{BBEFA2E5-BA55-C76D-DC9D-A286AA6BF105}"/>
                </a:ext>
              </a:extLst>
            </p:cNvPr>
            <p:cNvSpPr txBox="1"/>
            <p:nvPr/>
          </p:nvSpPr>
          <p:spPr>
            <a:xfrm>
              <a:off x="646696" y="1906534"/>
              <a:ext cx="1509374"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26" name="组合 25">
            <a:extLst>
              <a:ext uri="{FF2B5EF4-FFF2-40B4-BE49-F238E27FC236}">
                <a16:creationId xmlns:a16="http://schemas.microsoft.com/office/drawing/2014/main" id="{49F20896-8AB4-28AE-3B91-DCCFA68585BD}"/>
              </a:ext>
            </a:extLst>
          </p:cNvPr>
          <p:cNvGrpSpPr/>
          <p:nvPr/>
        </p:nvGrpSpPr>
        <p:grpSpPr>
          <a:xfrm>
            <a:off x="4115801" y="4371266"/>
            <a:ext cx="1817238" cy="1047355"/>
            <a:chOff x="511056" y="1906534"/>
            <a:chExt cx="1817238" cy="1047355"/>
          </a:xfrm>
        </p:grpSpPr>
        <p:sp>
          <p:nvSpPr>
            <p:cNvPr id="27" name="文本框 26">
              <a:extLst>
                <a:ext uri="{FF2B5EF4-FFF2-40B4-BE49-F238E27FC236}">
                  <a16:creationId xmlns:a16="http://schemas.microsoft.com/office/drawing/2014/main" id="{2AD09B38-1996-09C7-C506-8979AAFE94E6}"/>
                </a:ext>
              </a:extLst>
            </p:cNvPr>
            <p:cNvSpPr txBox="1"/>
            <p:nvPr/>
          </p:nvSpPr>
          <p:spPr>
            <a:xfrm>
              <a:off x="511056" y="2190603"/>
              <a:ext cx="1817238"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29" name="文本框 28">
              <a:extLst>
                <a:ext uri="{FF2B5EF4-FFF2-40B4-BE49-F238E27FC236}">
                  <a16:creationId xmlns:a16="http://schemas.microsoft.com/office/drawing/2014/main" id="{E1E28347-ED9F-A316-8C12-777CF80331AD}"/>
                </a:ext>
              </a:extLst>
            </p:cNvPr>
            <p:cNvSpPr txBox="1"/>
            <p:nvPr/>
          </p:nvSpPr>
          <p:spPr>
            <a:xfrm>
              <a:off x="646696" y="1906534"/>
              <a:ext cx="1509374"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30" name="组合 29">
            <a:extLst>
              <a:ext uri="{FF2B5EF4-FFF2-40B4-BE49-F238E27FC236}">
                <a16:creationId xmlns:a16="http://schemas.microsoft.com/office/drawing/2014/main" id="{D8A4F909-8C72-0ECE-6DAE-E2A2B5DF99D7}"/>
              </a:ext>
            </a:extLst>
          </p:cNvPr>
          <p:cNvGrpSpPr/>
          <p:nvPr/>
        </p:nvGrpSpPr>
        <p:grpSpPr>
          <a:xfrm>
            <a:off x="6277153" y="4371266"/>
            <a:ext cx="1817238" cy="1047355"/>
            <a:chOff x="511056" y="1906534"/>
            <a:chExt cx="1817238" cy="1047355"/>
          </a:xfrm>
        </p:grpSpPr>
        <p:sp>
          <p:nvSpPr>
            <p:cNvPr id="31" name="文本框 30">
              <a:extLst>
                <a:ext uri="{FF2B5EF4-FFF2-40B4-BE49-F238E27FC236}">
                  <a16:creationId xmlns:a16="http://schemas.microsoft.com/office/drawing/2014/main" id="{B44A43D4-71CC-F3E1-5EB2-3D1B05C63A72}"/>
                </a:ext>
              </a:extLst>
            </p:cNvPr>
            <p:cNvSpPr txBox="1"/>
            <p:nvPr/>
          </p:nvSpPr>
          <p:spPr>
            <a:xfrm>
              <a:off x="511056" y="2190603"/>
              <a:ext cx="1817238"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2" name="文本框 31">
              <a:extLst>
                <a:ext uri="{FF2B5EF4-FFF2-40B4-BE49-F238E27FC236}">
                  <a16:creationId xmlns:a16="http://schemas.microsoft.com/office/drawing/2014/main" id="{588BBC22-90FD-8578-C641-444C93841D0E}"/>
                </a:ext>
              </a:extLst>
            </p:cNvPr>
            <p:cNvSpPr txBox="1"/>
            <p:nvPr/>
          </p:nvSpPr>
          <p:spPr>
            <a:xfrm>
              <a:off x="646696" y="1906534"/>
              <a:ext cx="1509374"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33" name="组合 32">
            <a:extLst>
              <a:ext uri="{FF2B5EF4-FFF2-40B4-BE49-F238E27FC236}">
                <a16:creationId xmlns:a16="http://schemas.microsoft.com/office/drawing/2014/main" id="{2FB44325-7B8A-5ABC-10C5-7020EB59AB7C}"/>
              </a:ext>
            </a:extLst>
          </p:cNvPr>
          <p:cNvGrpSpPr/>
          <p:nvPr/>
        </p:nvGrpSpPr>
        <p:grpSpPr>
          <a:xfrm>
            <a:off x="8442225" y="4371266"/>
            <a:ext cx="1817238" cy="1047355"/>
            <a:chOff x="511056" y="1906534"/>
            <a:chExt cx="1817238" cy="1047355"/>
          </a:xfrm>
        </p:grpSpPr>
        <p:sp>
          <p:nvSpPr>
            <p:cNvPr id="34" name="文本框 33">
              <a:extLst>
                <a:ext uri="{FF2B5EF4-FFF2-40B4-BE49-F238E27FC236}">
                  <a16:creationId xmlns:a16="http://schemas.microsoft.com/office/drawing/2014/main" id="{471AC0D3-420D-5F22-1514-19F6179FF9EE}"/>
                </a:ext>
              </a:extLst>
            </p:cNvPr>
            <p:cNvSpPr txBox="1"/>
            <p:nvPr/>
          </p:nvSpPr>
          <p:spPr>
            <a:xfrm>
              <a:off x="511056" y="2190603"/>
              <a:ext cx="1817238"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5" name="文本框 34">
              <a:extLst>
                <a:ext uri="{FF2B5EF4-FFF2-40B4-BE49-F238E27FC236}">
                  <a16:creationId xmlns:a16="http://schemas.microsoft.com/office/drawing/2014/main" id="{DF905762-94BD-BD34-41C9-70DD00190A07}"/>
                </a:ext>
              </a:extLst>
            </p:cNvPr>
            <p:cNvSpPr txBox="1"/>
            <p:nvPr/>
          </p:nvSpPr>
          <p:spPr>
            <a:xfrm>
              <a:off x="646696" y="1906534"/>
              <a:ext cx="1509374"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sp>
        <p:nvSpPr>
          <p:cNvPr id="40" name="任意多边形: 形状 39">
            <a:extLst>
              <a:ext uri="{FF2B5EF4-FFF2-40B4-BE49-F238E27FC236}">
                <a16:creationId xmlns:a16="http://schemas.microsoft.com/office/drawing/2014/main" id="{B9D409D4-A1D5-2165-E45B-0E1A596CD639}"/>
              </a:ext>
            </a:extLst>
          </p:cNvPr>
          <p:cNvSpPr/>
          <p:nvPr/>
        </p:nvSpPr>
        <p:spPr>
          <a:xfrm rot="10800000">
            <a:off x="4123206" y="1169325"/>
            <a:ext cx="1829922" cy="1605571"/>
          </a:xfrm>
          <a:custGeom>
            <a:avLst/>
            <a:gdLst>
              <a:gd name="connsiteX0" fmla="*/ 1698400 w 1829922"/>
              <a:gd name="connsiteY0" fmla="*/ 1605571 h 1605571"/>
              <a:gd name="connsiteX1" fmla="*/ 131522 w 1829922"/>
              <a:gd name="connsiteY1" fmla="*/ 1605571 h 1605571"/>
              <a:gd name="connsiteX2" fmla="*/ 0 w 1829922"/>
              <a:gd name="connsiteY2" fmla="*/ 1474049 h 1605571"/>
              <a:gd name="connsiteX3" fmla="*/ 0 w 1829922"/>
              <a:gd name="connsiteY3" fmla="*/ 216437 h 1605571"/>
              <a:gd name="connsiteX4" fmla="*/ 131522 w 1829922"/>
              <a:gd name="connsiteY4" fmla="*/ 84915 h 1605571"/>
              <a:gd name="connsiteX5" fmla="*/ 895719 w 1829922"/>
              <a:gd name="connsiteY5" fmla="*/ 84915 h 1605571"/>
              <a:gd name="connsiteX6" fmla="*/ 939375 w 1829922"/>
              <a:gd name="connsiteY6" fmla="*/ 0 h 1605571"/>
              <a:gd name="connsiteX7" fmla="*/ 983031 w 1829922"/>
              <a:gd name="connsiteY7" fmla="*/ 84915 h 1605571"/>
              <a:gd name="connsiteX8" fmla="*/ 1698400 w 1829922"/>
              <a:gd name="connsiteY8" fmla="*/ 84915 h 1605571"/>
              <a:gd name="connsiteX9" fmla="*/ 1829922 w 1829922"/>
              <a:gd name="connsiteY9" fmla="*/ 216437 h 1605571"/>
              <a:gd name="connsiteX10" fmla="*/ 1829922 w 1829922"/>
              <a:gd name="connsiteY10" fmla="*/ 1474049 h 1605571"/>
              <a:gd name="connsiteX11" fmla="*/ 1698400 w 1829922"/>
              <a:gd name="connsiteY11" fmla="*/ 1605571 h 160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9922" h="1605571">
                <a:moveTo>
                  <a:pt x="1698400" y="1605571"/>
                </a:moveTo>
                <a:lnTo>
                  <a:pt x="131522" y="1605571"/>
                </a:lnTo>
                <a:cubicBezTo>
                  <a:pt x="58884" y="1605571"/>
                  <a:pt x="0" y="1546687"/>
                  <a:pt x="0" y="1474049"/>
                </a:cubicBezTo>
                <a:lnTo>
                  <a:pt x="0" y="216437"/>
                </a:lnTo>
                <a:cubicBezTo>
                  <a:pt x="0" y="143799"/>
                  <a:pt x="58884" y="84915"/>
                  <a:pt x="131522" y="84915"/>
                </a:cubicBezTo>
                <a:lnTo>
                  <a:pt x="895719" y="84915"/>
                </a:lnTo>
                <a:lnTo>
                  <a:pt x="939375" y="0"/>
                </a:lnTo>
                <a:lnTo>
                  <a:pt x="983031" y="84915"/>
                </a:lnTo>
                <a:lnTo>
                  <a:pt x="1698400" y="84915"/>
                </a:lnTo>
                <a:cubicBezTo>
                  <a:pt x="1771038" y="84915"/>
                  <a:pt x="1829922" y="143799"/>
                  <a:pt x="1829922" y="216437"/>
                </a:cubicBezTo>
                <a:lnTo>
                  <a:pt x="1829922" y="1474049"/>
                </a:lnTo>
                <a:cubicBezTo>
                  <a:pt x="1829922" y="1546687"/>
                  <a:pt x="1771038" y="1605571"/>
                  <a:pt x="1698400" y="1605571"/>
                </a:cubicBezTo>
                <a:close/>
              </a:path>
            </a:pathLst>
          </a:cu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descr="D:\51PPT模板网\51pptmoban.com\图片.jpg">
            <a:extLst>
              <a:ext uri="{FF2B5EF4-FFF2-40B4-BE49-F238E27FC236}">
                <a16:creationId xmlns:a16="http://schemas.microsoft.com/office/drawing/2014/main" id="{CC03CEFF-7115-FD73-8081-6A6E81B481DF}"/>
              </a:ext>
            </a:extLst>
          </p:cNvPr>
          <p:cNvSpPr/>
          <p:nvPr/>
        </p:nvSpPr>
        <p:spPr>
          <a:xfrm rot="10800000">
            <a:off x="6296781" y="1169325"/>
            <a:ext cx="1829922" cy="1605571"/>
          </a:xfrm>
          <a:custGeom>
            <a:avLst/>
            <a:gdLst>
              <a:gd name="connsiteX0" fmla="*/ 1698400 w 1829922"/>
              <a:gd name="connsiteY0" fmla="*/ 1605571 h 1605571"/>
              <a:gd name="connsiteX1" fmla="*/ 131522 w 1829922"/>
              <a:gd name="connsiteY1" fmla="*/ 1605571 h 1605571"/>
              <a:gd name="connsiteX2" fmla="*/ 0 w 1829922"/>
              <a:gd name="connsiteY2" fmla="*/ 1474049 h 1605571"/>
              <a:gd name="connsiteX3" fmla="*/ 0 w 1829922"/>
              <a:gd name="connsiteY3" fmla="*/ 216437 h 1605571"/>
              <a:gd name="connsiteX4" fmla="*/ 131522 w 1829922"/>
              <a:gd name="connsiteY4" fmla="*/ 84915 h 1605571"/>
              <a:gd name="connsiteX5" fmla="*/ 895719 w 1829922"/>
              <a:gd name="connsiteY5" fmla="*/ 84915 h 1605571"/>
              <a:gd name="connsiteX6" fmla="*/ 939375 w 1829922"/>
              <a:gd name="connsiteY6" fmla="*/ 0 h 1605571"/>
              <a:gd name="connsiteX7" fmla="*/ 983031 w 1829922"/>
              <a:gd name="connsiteY7" fmla="*/ 84915 h 1605571"/>
              <a:gd name="connsiteX8" fmla="*/ 1698400 w 1829922"/>
              <a:gd name="connsiteY8" fmla="*/ 84915 h 1605571"/>
              <a:gd name="connsiteX9" fmla="*/ 1829922 w 1829922"/>
              <a:gd name="connsiteY9" fmla="*/ 216437 h 1605571"/>
              <a:gd name="connsiteX10" fmla="*/ 1829922 w 1829922"/>
              <a:gd name="connsiteY10" fmla="*/ 1474049 h 1605571"/>
              <a:gd name="connsiteX11" fmla="*/ 1698400 w 1829922"/>
              <a:gd name="connsiteY11" fmla="*/ 1605571 h 160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9922" h="1605571">
                <a:moveTo>
                  <a:pt x="1698400" y="1605571"/>
                </a:moveTo>
                <a:lnTo>
                  <a:pt x="131522" y="1605571"/>
                </a:lnTo>
                <a:cubicBezTo>
                  <a:pt x="58884" y="1605571"/>
                  <a:pt x="0" y="1546687"/>
                  <a:pt x="0" y="1474049"/>
                </a:cubicBezTo>
                <a:lnTo>
                  <a:pt x="0" y="216437"/>
                </a:lnTo>
                <a:cubicBezTo>
                  <a:pt x="0" y="143799"/>
                  <a:pt x="58884" y="84915"/>
                  <a:pt x="131522" y="84915"/>
                </a:cubicBezTo>
                <a:lnTo>
                  <a:pt x="895719" y="84915"/>
                </a:lnTo>
                <a:lnTo>
                  <a:pt x="939375" y="0"/>
                </a:lnTo>
                <a:lnTo>
                  <a:pt x="983031" y="84915"/>
                </a:lnTo>
                <a:lnTo>
                  <a:pt x="1698400" y="84915"/>
                </a:lnTo>
                <a:cubicBezTo>
                  <a:pt x="1771038" y="84915"/>
                  <a:pt x="1829922" y="143799"/>
                  <a:pt x="1829922" y="216437"/>
                </a:cubicBezTo>
                <a:lnTo>
                  <a:pt x="1829922" y="1474049"/>
                </a:lnTo>
                <a:cubicBezTo>
                  <a:pt x="1829922" y="1546687"/>
                  <a:pt x="1771038" y="1605571"/>
                  <a:pt x="1698400" y="1605571"/>
                </a:cubicBezTo>
                <a:close/>
              </a:path>
            </a:pathLst>
          </a:custGeom>
          <a:blipFill dpi="0" rotWithShape="0">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2" name="任意多边形: 形状 41">
            <a:extLst>
              <a:ext uri="{FF2B5EF4-FFF2-40B4-BE49-F238E27FC236}">
                <a16:creationId xmlns:a16="http://schemas.microsoft.com/office/drawing/2014/main" id="{EE250F78-D42B-894E-9C0E-4147530074DF}"/>
              </a:ext>
            </a:extLst>
          </p:cNvPr>
          <p:cNvSpPr/>
          <p:nvPr/>
        </p:nvSpPr>
        <p:spPr>
          <a:xfrm rot="10800000">
            <a:off x="8470356" y="1169325"/>
            <a:ext cx="1829922" cy="1605571"/>
          </a:xfrm>
          <a:custGeom>
            <a:avLst/>
            <a:gdLst>
              <a:gd name="connsiteX0" fmla="*/ 1698400 w 1829922"/>
              <a:gd name="connsiteY0" fmla="*/ 1605571 h 1605571"/>
              <a:gd name="connsiteX1" fmla="*/ 131522 w 1829922"/>
              <a:gd name="connsiteY1" fmla="*/ 1605571 h 1605571"/>
              <a:gd name="connsiteX2" fmla="*/ 0 w 1829922"/>
              <a:gd name="connsiteY2" fmla="*/ 1474049 h 1605571"/>
              <a:gd name="connsiteX3" fmla="*/ 0 w 1829922"/>
              <a:gd name="connsiteY3" fmla="*/ 216437 h 1605571"/>
              <a:gd name="connsiteX4" fmla="*/ 131522 w 1829922"/>
              <a:gd name="connsiteY4" fmla="*/ 84915 h 1605571"/>
              <a:gd name="connsiteX5" fmla="*/ 895719 w 1829922"/>
              <a:gd name="connsiteY5" fmla="*/ 84915 h 1605571"/>
              <a:gd name="connsiteX6" fmla="*/ 939375 w 1829922"/>
              <a:gd name="connsiteY6" fmla="*/ 0 h 1605571"/>
              <a:gd name="connsiteX7" fmla="*/ 983031 w 1829922"/>
              <a:gd name="connsiteY7" fmla="*/ 84915 h 1605571"/>
              <a:gd name="connsiteX8" fmla="*/ 1698400 w 1829922"/>
              <a:gd name="connsiteY8" fmla="*/ 84915 h 1605571"/>
              <a:gd name="connsiteX9" fmla="*/ 1829922 w 1829922"/>
              <a:gd name="connsiteY9" fmla="*/ 216437 h 1605571"/>
              <a:gd name="connsiteX10" fmla="*/ 1829922 w 1829922"/>
              <a:gd name="connsiteY10" fmla="*/ 1474049 h 1605571"/>
              <a:gd name="connsiteX11" fmla="*/ 1698400 w 1829922"/>
              <a:gd name="connsiteY11" fmla="*/ 1605571 h 160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9922" h="1605571">
                <a:moveTo>
                  <a:pt x="1698400" y="1605571"/>
                </a:moveTo>
                <a:lnTo>
                  <a:pt x="131522" y="1605571"/>
                </a:lnTo>
                <a:cubicBezTo>
                  <a:pt x="58884" y="1605571"/>
                  <a:pt x="0" y="1546687"/>
                  <a:pt x="0" y="1474049"/>
                </a:cubicBezTo>
                <a:lnTo>
                  <a:pt x="0" y="216437"/>
                </a:lnTo>
                <a:cubicBezTo>
                  <a:pt x="0" y="143799"/>
                  <a:pt x="58884" y="84915"/>
                  <a:pt x="131522" y="84915"/>
                </a:cubicBezTo>
                <a:lnTo>
                  <a:pt x="895719" y="84915"/>
                </a:lnTo>
                <a:lnTo>
                  <a:pt x="939375" y="0"/>
                </a:lnTo>
                <a:lnTo>
                  <a:pt x="983031" y="84915"/>
                </a:lnTo>
                <a:lnTo>
                  <a:pt x="1698400" y="84915"/>
                </a:lnTo>
                <a:cubicBezTo>
                  <a:pt x="1771038" y="84915"/>
                  <a:pt x="1829922" y="143799"/>
                  <a:pt x="1829922" y="216437"/>
                </a:cubicBezTo>
                <a:lnTo>
                  <a:pt x="1829922" y="1474049"/>
                </a:lnTo>
                <a:cubicBezTo>
                  <a:pt x="1829922" y="1546687"/>
                  <a:pt x="1771038" y="1605571"/>
                  <a:pt x="1698400" y="1605571"/>
                </a:cubicBezTo>
                <a:close/>
              </a:path>
            </a:pathLst>
          </a:custGeom>
          <a:blipFill dpi="0" rotWithShape="0">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3" name="组合 42">
            <a:extLst>
              <a:ext uri="{FF2B5EF4-FFF2-40B4-BE49-F238E27FC236}">
                <a16:creationId xmlns:a16="http://schemas.microsoft.com/office/drawing/2014/main" id="{3ABCCA97-586C-DD11-3E58-F9FEBEFD74BC}"/>
              </a:ext>
            </a:extLst>
          </p:cNvPr>
          <p:cNvGrpSpPr/>
          <p:nvPr/>
        </p:nvGrpSpPr>
        <p:grpSpPr>
          <a:xfrm>
            <a:off x="0" y="0"/>
            <a:ext cx="3838874" cy="533400"/>
            <a:chOff x="0" y="0"/>
            <a:chExt cx="3838874" cy="533400"/>
          </a:xfrm>
        </p:grpSpPr>
        <p:sp>
          <p:nvSpPr>
            <p:cNvPr id="44" name="任意多边形: 形状 43">
              <a:extLst>
                <a:ext uri="{FF2B5EF4-FFF2-40B4-BE49-F238E27FC236}">
                  <a16:creationId xmlns:a16="http://schemas.microsoft.com/office/drawing/2014/main" id="{1CF65A89-0CBE-FEF2-854D-1AF9A1EA7C14}"/>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5" name="任意多边形: 形状 44">
              <a:extLst>
                <a:ext uri="{FF2B5EF4-FFF2-40B4-BE49-F238E27FC236}">
                  <a16:creationId xmlns:a16="http://schemas.microsoft.com/office/drawing/2014/main" id="{89CDD565-7D59-9539-9833-9B275F4F63A3}"/>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46" name="文本框 45">
              <a:extLst>
                <a:ext uri="{FF2B5EF4-FFF2-40B4-BE49-F238E27FC236}">
                  <a16:creationId xmlns:a16="http://schemas.microsoft.com/office/drawing/2014/main" id="{C9410D30-E1FB-4192-600D-AE73E055124D}"/>
                </a:ext>
              </a:extLst>
            </p:cNvPr>
            <p:cNvSpPr txBox="1"/>
            <p:nvPr/>
          </p:nvSpPr>
          <p:spPr>
            <a:xfrm>
              <a:off x="96273" y="30878"/>
              <a:ext cx="495707" cy="433544"/>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01</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47" name="文本框 46">
              <a:extLst>
                <a:ext uri="{FF2B5EF4-FFF2-40B4-BE49-F238E27FC236}">
                  <a16:creationId xmlns:a16="http://schemas.microsoft.com/office/drawing/2014/main" id="{B4B81D92-730A-8375-709B-D5BAC6744CA8}"/>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Tree>
    <p:extLst>
      <p:ext uri="{BB962C8B-B14F-4D97-AF65-F5344CB8AC3E}">
        <p14:creationId xmlns:p14="http://schemas.microsoft.com/office/powerpoint/2010/main" val="14510007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a:extLst>
              <a:ext uri="{FF2B5EF4-FFF2-40B4-BE49-F238E27FC236}">
                <a16:creationId xmlns:a16="http://schemas.microsoft.com/office/drawing/2014/main" id="{324B1D05-7842-B948-DB4D-D8670540BCFE}"/>
              </a:ext>
            </a:extLst>
          </p:cNvPr>
          <p:cNvGrpSpPr/>
          <p:nvPr/>
        </p:nvGrpSpPr>
        <p:grpSpPr>
          <a:xfrm>
            <a:off x="4254675" y="1570499"/>
            <a:ext cx="3682650" cy="643730"/>
            <a:chOff x="2003775" y="1671346"/>
            <a:chExt cx="3682650" cy="643730"/>
          </a:xfrm>
        </p:grpSpPr>
        <p:sp>
          <p:nvSpPr>
            <p:cNvPr id="94" name="任意多边形: 形状 93">
              <a:extLst>
                <a:ext uri="{FF2B5EF4-FFF2-40B4-BE49-F238E27FC236}">
                  <a16:creationId xmlns:a16="http://schemas.microsoft.com/office/drawing/2014/main" id="{C43750A5-0676-55E1-CB94-2F950F71DED8}"/>
                </a:ext>
              </a:extLst>
            </p:cNvPr>
            <p:cNvSpPr/>
            <p:nvPr/>
          </p:nvSpPr>
          <p:spPr>
            <a:xfrm>
              <a:off x="2003775" y="1671346"/>
              <a:ext cx="1166684" cy="64373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2" name="任意多边形: 形状 91">
              <a:extLst>
                <a:ext uri="{FF2B5EF4-FFF2-40B4-BE49-F238E27FC236}">
                  <a16:creationId xmlns:a16="http://schemas.microsoft.com/office/drawing/2014/main" id="{01450D3F-4845-06D1-31C8-093C1F16DB0C}"/>
                </a:ext>
              </a:extLst>
            </p:cNvPr>
            <p:cNvSpPr/>
            <p:nvPr/>
          </p:nvSpPr>
          <p:spPr>
            <a:xfrm>
              <a:off x="2898088" y="1671346"/>
              <a:ext cx="2788337" cy="643730"/>
            </a:xfrm>
            <a:custGeom>
              <a:avLst/>
              <a:gdLst>
                <a:gd name="connsiteX0" fmla="*/ 0 w 2788337"/>
                <a:gd name="connsiteY0" fmla="*/ 0 h 643730"/>
                <a:gd name="connsiteX1" fmla="*/ 2788337 w 2788337"/>
                <a:gd name="connsiteY1" fmla="*/ 0 h 643730"/>
                <a:gd name="connsiteX2" fmla="*/ 2788337 w 2788337"/>
                <a:gd name="connsiteY2" fmla="*/ 643730 h 643730"/>
                <a:gd name="connsiteX3" fmla="*/ 272372 w 2788337"/>
                <a:gd name="connsiteY3" fmla="*/ 643730 h 643730"/>
                <a:gd name="connsiteX4" fmla="*/ 268512 w 2788337"/>
                <a:gd name="connsiteY4" fmla="*/ 567285 h 643730"/>
                <a:gd name="connsiteX5" fmla="*/ 112128 w 2788337"/>
                <a:gd name="connsiteY5" fmla="*/ 135900 h 643730"/>
                <a:gd name="connsiteX6" fmla="*/ 0 w 2788337"/>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8337" h="643730">
                  <a:moveTo>
                    <a:pt x="0" y="0"/>
                  </a:moveTo>
                  <a:lnTo>
                    <a:pt x="2788337" y="0"/>
                  </a:lnTo>
                  <a:lnTo>
                    <a:pt x="2788337" y="643730"/>
                  </a:lnTo>
                  <a:lnTo>
                    <a:pt x="272372" y="643730"/>
                  </a:lnTo>
                  <a:lnTo>
                    <a:pt x="268512" y="567285"/>
                  </a:lnTo>
                  <a:cubicBezTo>
                    <a:pt x="252394" y="408575"/>
                    <a:pt x="196970" y="261484"/>
                    <a:pt x="112128" y="135900"/>
                  </a:cubicBezTo>
                  <a:lnTo>
                    <a:pt x="0" y="0"/>
                  </a:lnTo>
                  <a:close/>
                </a:path>
              </a:pathLst>
            </a:custGeom>
            <a:solidFill>
              <a:srgbClr val="47517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8" name="文本框 87">
              <a:extLst>
                <a:ext uri="{FF2B5EF4-FFF2-40B4-BE49-F238E27FC236}">
                  <a16:creationId xmlns:a16="http://schemas.microsoft.com/office/drawing/2014/main" id="{976F0BBB-203A-2037-0834-466BB83E0E5B}"/>
                </a:ext>
              </a:extLst>
            </p:cNvPr>
            <p:cNvSpPr txBox="1"/>
            <p:nvPr/>
          </p:nvSpPr>
          <p:spPr>
            <a:xfrm>
              <a:off x="2206698" y="1731601"/>
              <a:ext cx="64633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02</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90" name="文本框 89">
              <a:extLst>
                <a:ext uri="{FF2B5EF4-FFF2-40B4-BE49-F238E27FC236}">
                  <a16:creationId xmlns:a16="http://schemas.microsoft.com/office/drawing/2014/main" id="{1D7DC494-CFDC-B521-D9C7-E5853D9B55E6}"/>
                </a:ext>
              </a:extLst>
            </p:cNvPr>
            <p:cNvSpPr txBox="1"/>
            <p:nvPr/>
          </p:nvSpPr>
          <p:spPr>
            <a:xfrm>
              <a:off x="3224972" y="1804638"/>
              <a:ext cx="2366204" cy="338554"/>
            </a:xfrm>
            <a:prstGeom prst="rect">
              <a:avLst/>
            </a:prstGeom>
            <a:noFill/>
          </p:spPr>
          <p:txBody>
            <a:bodyPr wrap="square">
              <a:spAutoFit/>
            </a:bodyPr>
            <a:lstStyle/>
            <a:p>
              <a:r>
                <a:rPr lang="zh-CN" altLang="en-US" sz="1600" b="1" dirty="0">
                  <a:solidFill>
                    <a:schemeClr val="bg1"/>
                  </a:solidFill>
                </a:rPr>
                <a:t>单击此处添加标题文本</a:t>
              </a:r>
            </a:p>
          </p:txBody>
        </p:sp>
      </p:grpSp>
      <p:sp>
        <p:nvSpPr>
          <p:cNvPr id="4" name="文本框 3">
            <a:extLst>
              <a:ext uri="{FF2B5EF4-FFF2-40B4-BE49-F238E27FC236}">
                <a16:creationId xmlns:a16="http://schemas.microsoft.com/office/drawing/2014/main" id="{2324BB83-A010-60A6-C4CA-C94783F8C477}"/>
              </a:ext>
            </a:extLst>
          </p:cNvPr>
          <p:cNvSpPr txBox="1"/>
          <p:nvPr/>
        </p:nvSpPr>
        <p:spPr>
          <a:xfrm>
            <a:off x="1987550" y="2638697"/>
            <a:ext cx="8216900" cy="897425"/>
          </a:xfrm>
          <a:prstGeom prst="rect">
            <a:avLst/>
          </a:prstGeom>
          <a:noFill/>
        </p:spPr>
        <p:txBody>
          <a:bodyPr wrap="square">
            <a:spAutoFit/>
          </a:bodyPr>
          <a:lstStyle/>
          <a:p>
            <a:pPr algn="ctr">
              <a:lnSpc>
                <a:spcPct val="150000"/>
              </a:lnSpc>
            </a:pPr>
            <a:r>
              <a:rPr lang="zh-CN" altLang="en-US" sz="1200" b="1" dirty="0">
                <a:solidFill>
                  <a:schemeClr val="tx1">
                    <a:lumMod val="75000"/>
                    <a:lumOff val="25000"/>
                  </a:schemeClr>
                </a:solidFill>
              </a:rPr>
              <a:t>此处添加详细文本描述，建议与标题相关并符合整体语言风格，语言描述尽量简洁生动。尽量将每页幻灯片的字数控制在200字以内，据统计每页幻灯片的最好控制在5分钟之内。此处添加详细文本描述，建议与标题相关并符合整体语言风格，语言描述尽量简洁生动。</a:t>
            </a:r>
          </a:p>
        </p:txBody>
      </p:sp>
    </p:spTree>
    <p:extLst>
      <p:ext uri="{BB962C8B-B14F-4D97-AF65-F5344CB8AC3E}">
        <p14:creationId xmlns:p14="http://schemas.microsoft.com/office/powerpoint/2010/main" val="34871734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3">
            <a:extLst>
              <a:ext uri="{FF2B5EF4-FFF2-40B4-BE49-F238E27FC236}">
                <a16:creationId xmlns:a16="http://schemas.microsoft.com/office/drawing/2014/main" id="{C5891A74-7043-16DF-D69D-C6AF6BF70234}"/>
              </a:ext>
            </a:extLst>
          </p:cNvPr>
          <p:cNvSpPr/>
          <p:nvPr/>
        </p:nvSpPr>
        <p:spPr bwMode="auto">
          <a:xfrm>
            <a:off x="2437462" y="1907335"/>
            <a:ext cx="2281589" cy="1622727"/>
          </a:xfrm>
          <a:custGeom>
            <a:avLst/>
            <a:gdLst>
              <a:gd name="T0" fmla="*/ 771 w 771"/>
              <a:gd name="T1" fmla="*/ 35 h 548"/>
              <a:gd name="T2" fmla="*/ 736 w 771"/>
              <a:gd name="T3" fmla="*/ 0 h 548"/>
              <a:gd name="T4" fmla="*/ 373 w 771"/>
              <a:gd name="T5" fmla="*/ 41 h 548"/>
              <a:gd name="T6" fmla="*/ 35 w 771"/>
              <a:gd name="T7" fmla="*/ 1 h 548"/>
              <a:gd name="T8" fmla="*/ 0 w 771"/>
              <a:gd name="T9" fmla="*/ 35 h 548"/>
              <a:gd name="T10" fmla="*/ 0 w 771"/>
              <a:gd name="T11" fmla="*/ 35 h 548"/>
              <a:gd name="T12" fmla="*/ 0 w 771"/>
              <a:gd name="T13" fmla="*/ 498 h 548"/>
              <a:gd name="T14" fmla="*/ 373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rgbClr val="B0B6CE"/>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7" name="Freeform 84">
            <a:extLst>
              <a:ext uri="{FF2B5EF4-FFF2-40B4-BE49-F238E27FC236}">
                <a16:creationId xmlns:a16="http://schemas.microsoft.com/office/drawing/2014/main" id="{196E20EF-A5A1-152E-28C4-34D814A917AF}"/>
              </a:ext>
            </a:extLst>
          </p:cNvPr>
          <p:cNvSpPr/>
          <p:nvPr/>
        </p:nvSpPr>
        <p:spPr bwMode="auto">
          <a:xfrm>
            <a:off x="7472949" y="1907335"/>
            <a:ext cx="2281589" cy="1622727"/>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rgbClr val="B0B6CE"/>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8" name="Freeform 85">
            <a:extLst>
              <a:ext uri="{FF2B5EF4-FFF2-40B4-BE49-F238E27FC236}">
                <a16:creationId xmlns:a16="http://schemas.microsoft.com/office/drawing/2014/main" id="{87DDA2AF-E825-4D01-1FB6-9507E6B4FB88}"/>
              </a:ext>
            </a:extLst>
          </p:cNvPr>
          <p:cNvSpPr/>
          <p:nvPr/>
        </p:nvSpPr>
        <p:spPr bwMode="auto">
          <a:xfrm>
            <a:off x="4846382" y="1711897"/>
            <a:ext cx="2499236" cy="1646416"/>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475174"/>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9" name="Freeform 95">
            <a:extLst>
              <a:ext uri="{FF2B5EF4-FFF2-40B4-BE49-F238E27FC236}">
                <a16:creationId xmlns:a16="http://schemas.microsoft.com/office/drawing/2014/main" id="{A56EE3C4-A3B2-7281-1AF1-B1C132F4AB6D}"/>
              </a:ext>
            </a:extLst>
          </p:cNvPr>
          <p:cNvSpPr/>
          <p:nvPr/>
        </p:nvSpPr>
        <p:spPr bwMode="auto">
          <a:xfrm>
            <a:off x="2437462" y="1907335"/>
            <a:ext cx="2281589" cy="251700"/>
          </a:xfrm>
          <a:custGeom>
            <a:avLst/>
            <a:gdLst>
              <a:gd name="T0" fmla="*/ 736 w 771"/>
              <a:gd name="T1" fmla="*/ 0 h 85"/>
              <a:gd name="T2" fmla="*/ 373 w 771"/>
              <a:gd name="T3" fmla="*/ 41 h 85"/>
              <a:gd name="T4" fmla="*/ 35 w 771"/>
              <a:gd name="T5" fmla="*/ 1 h 85"/>
              <a:gd name="T6" fmla="*/ 0 w 771"/>
              <a:gd name="T7" fmla="*/ 35 h 85"/>
              <a:gd name="T8" fmla="*/ 373 w 771"/>
              <a:gd name="T9" fmla="*/ 85 h 85"/>
              <a:gd name="T10" fmla="*/ 771 w 771"/>
              <a:gd name="T11" fmla="*/ 35 h 85"/>
              <a:gd name="T12" fmla="*/ 736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chemeClr val="tx1">
              <a:alpha val="15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0" name="Freeform 96">
            <a:extLst>
              <a:ext uri="{FF2B5EF4-FFF2-40B4-BE49-F238E27FC236}">
                <a16:creationId xmlns:a16="http://schemas.microsoft.com/office/drawing/2014/main" id="{C682970D-8B52-3B25-9448-CC5F6E0BF22A}"/>
              </a:ext>
            </a:extLst>
          </p:cNvPr>
          <p:cNvSpPr/>
          <p:nvPr/>
        </p:nvSpPr>
        <p:spPr bwMode="auto">
          <a:xfrm>
            <a:off x="7472949" y="1907335"/>
            <a:ext cx="2281589" cy="251700"/>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chemeClr val="tx1">
              <a:alpha val="15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1" name="Freeform 97">
            <a:extLst>
              <a:ext uri="{FF2B5EF4-FFF2-40B4-BE49-F238E27FC236}">
                <a16:creationId xmlns:a16="http://schemas.microsoft.com/office/drawing/2014/main" id="{6F7331B0-0B24-00F0-3848-E3E791C5A6B3}"/>
              </a:ext>
            </a:extLst>
          </p:cNvPr>
          <p:cNvSpPr/>
          <p:nvPr/>
        </p:nvSpPr>
        <p:spPr bwMode="auto">
          <a:xfrm>
            <a:off x="4846382" y="1711897"/>
            <a:ext cx="2499236" cy="275390"/>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chemeClr val="tx1">
              <a:alpha val="15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2" name="Freeform 98">
            <a:extLst>
              <a:ext uri="{FF2B5EF4-FFF2-40B4-BE49-F238E27FC236}">
                <a16:creationId xmlns:a16="http://schemas.microsoft.com/office/drawing/2014/main" id="{001C8D61-BBDF-A944-CF12-E44E048B8F0E}"/>
              </a:ext>
            </a:extLst>
          </p:cNvPr>
          <p:cNvSpPr/>
          <p:nvPr/>
        </p:nvSpPr>
        <p:spPr bwMode="auto">
          <a:xfrm>
            <a:off x="4846382" y="1880685"/>
            <a:ext cx="106602" cy="1477629"/>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chemeClr val="tx1">
              <a:alpha val="3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3" name="Freeform 99">
            <a:extLst>
              <a:ext uri="{FF2B5EF4-FFF2-40B4-BE49-F238E27FC236}">
                <a16:creationId xmlns:a16="http://schemas.microsoft.com/office/drawing/2014/main" id="{91EE8533-9938-2C4C-A3AB-97DD3B034677}"/>
              </a:ext>
            </a:extLst>
          </p:cNvPr>
          <p:cNvSpPr/>
          <p:nvPr/>
        </p:nvSpPr>
        <p:spPr bwMode="auto">
          <a:xfrm>
            <a:off x="7239015" y="1880685"/>
            <a:ext cx="106602" cy="1477629"/>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chemeClr val="tx1">
              <a:alpha val="3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4" name="Oval 86">
            <a:extLst>
              <a:ext uri="{FF2B5EF4-FFF2-40B4-BE49-F238E27FC236}">
                <a16:creationId xmlns:a16="http://schemas.microsoft.com/office/drawing/2014/main" id="{2AD7EC73-911F-99F8-34F5-A3F5304687D8}"/>
              </a:ext>
            </a:extLst>
          </p:cNvPr>
          <p:cNvSpPr>
            <a:spLocks noChangeArrowheads="1"/>
          </p:cNvSpPr>
          <p:nvPr/>
        </p:nvSpPr>
        <p:spPr bwMode="auto">
          <a:xfrm>
            <a:off x="3159990" y="1738548"/>
            <a:ext cx="836534" cy="840976"/>
          </a:xfrm>
          <a:prstGeom prst="ellipse">
            <a:avLst/>
          </a:prstGeom>
          <a:solidFill>
            <a:srgbClr val="B0B6CE"/>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5" name="Freeform 87">
            <a:extLst>
              <a:ext uri="{FF2B5EF4-FFF2-40B4-BE49-F238E27FC236}">
                <a16:creationId xmlns:a16="http://schemas.microsoft.com/office/drawing/2014/main" id="{42CE3CD5-CDD4-9291-8ADF-617E2083E8C6}"/>
              </a:ext>
            </a:extLst>
          </p:cNvPr>
          <p:cNvSpPr>
            <a:spLocks noEditPoints="1"/>
          </p:cNvSpPr>
          <p:nvPr/>
        </p:nvSpPr>
        <p:spPr bwMode="auto">
          <a:xfrm>
            <a:off x="3148145" y="1726703"/>
            <a:ext cx="860223" cy="864665"/>
          </a:xfrm>
          <a:custGeom>
            <a:avLst/>
            <a:gdLst>
              <a:gd name="T0" fmla="*/ 146 w 291"/>
              <a:gd name="T1" fmla="*/ 292 h 292"/>
              <a:gd name="T2" fmla="*/ 0 w 291"/>
              <a:gd name="T3" fmla="*/ 146 h 292"/>
              <a:gd name="T4" fmla="*/ 146 w 291"/>
              <a:gd name="T5" fmla="*/ 0 h 292"/>
              <a:gd name="T6" fmla="*/ 291 w 291"/>
              <a:gd name="T7" fmla="*/ 146 h 292"/>
              <a:gd name="T8" fmla="*/ 146 w 291"/>
              <a:gd name="T9" fmla="*/ 292 h 292"/>
              <a:gd name="T10" fmla="*/ 146 w 291"/>
              <a:gd name="T11" fmla="*/ 8 h 292"/>
              <a:gd name="T12" fmla="*/ 8 w 291"/>
              <a:gd name="T13" fmla="*/ 146 h 292"/>
              <a:gd name="T14" fmla="*/ 146 w 291"/>
              <a:gd name="T15" fmla="*/ 284 h 292"/>
              <a:gd name="T16" fmla="*/ 283 w 291"/>
              <a:gd name="T17" fmla="*/ 146 h 292"/>
              <a:gd name="T18" fmla="*/ 146 w 291"/>
              <a:gd name="T19" fmla="*/ 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92">
                <a:moveTo>
                  <a:pt x="146" y="292"/>
                </a:moveTo>
                <a:cubicBezTo>
                  <a:pt x="65" y="292"/>
                  <a:pt x="0" y="226"/>
                  <a:pt x="0" y="146"/>
                </a:cubicBezTo>
                <a:cubicBezTo>
                  <a:pt x="0" y="66"/>
                  <a:pt x="65" y="0"/>
                  <a:pt x="146" y="0"/>
                </a:cubicBezTo>
                <a:cubicBezTo>
                  <a:pt x="226" y="0"/>
                  <a:pt x="291" y="66"/>
                  <a:pt x="291" y="146"/>
                </a:cubicBezTo>
                <a:cubicBezTo>
                  <a:pt x="291" y="226"/>
                  <a:pt x="226" y="292"/>
                  <a:pt x="146" y="292"/>
                </a:cubicBezTo>
                <a:close/>
                <a:moveTo>
                  <a:pt x="146" y="8"/>
                </a:moveTo>
                <a:cubicBezTo>
                  <a:pt x="70" y="8"/>
                  <a:pt x="8" y="70"/>
                  <a:pt x="8" y="146"/>
                </a:cubicBezTo>
                <a:cubicBezTo>
                  <a:pt x="8" y="222"/>
                  <a:pt x="70" y="284"/>
                  <a:pt x="146" y="284"/>
                </a:cubicBezTo>
                <a:cubicBezTo>
                  <a:pt x="222" y="284"/>
                  <a:pt x="283" y="222"/>
                  <a:pt x="283" y="146"/>
                </a:cubicBezTo>
                <a:cubicBezTo>
                  <a:pt x="283" y="70"/>
                  <a:pt x="222" y="8"/>
                  <a:pt x="146" y="8"/>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6" name="Freeform 88">
            <a:extLst>
              <a:ext uri="{FF2B5EF4-FFF2-40B4-BE49-F238E27FC236}">
                <a16:creationId xmlns:a16="http://schemas.microsoft.com/office/drawing/2014/main" id="{C157C693-56C4-5359-2272-8AC03C67E45E}"/>
              </a:ext>
            </a:extLst>
          </p:cNvPr>
          <p:cNvSpPr>
            <a:spLocks noEditPoints="1"/>
          </p:cNvSpPr>
          <p:nvPr/>
        </p:nvSpPr>
        <p:spPr bwMode="auto">
          <a:xfrm>
            <a:off x="3393923" y="1904374"/>
            <a:ext cx="370147" cy="538935"/>
          </a:xfrm>
          <a:custGeom>
            <a:avLst/>
            <a:gdLst>
              <a:gd name="T0" fmla="*/ 36 w 125"/>
              <a:gd name="T1" fmla="*/ 157 h 182"/>
              <a:gd name="T2" fmla="*/ 38 w 125"/>
              <a:gd name="T3" fmla="*/ 167 h 182"/>
              <a:gd name="T4" fmla="*/ 46 w 125"/>
              <a:gd name="T5" fmla="*/ 172 h 182"/>
              <a:gd name="T6" fmla="*/ 47 w 125"/>
              <a:gd name="T7" fmla="*/ 177 h 182"/>
              <a:gd name="T8" fmla="*/ 63 w 125"/>
              <a:gd name="T9" fmla="*/ 182 h 182"/>
              <a:gd name="T10" fmla="*/ 78 w 125"/>
              <a:gd name="T11" fmla="*/ 177 h 182"/>
              <a:gd name="T12" fmla="*/ 79 w 125"/>
              <a:gd name="T13" fmla="*/ 172 h 182"/>
              <a:gd name="T14" fmla="*/ 88 w 125"/>
              <a:gd name="T15" fmla="*/ 167 h 182"/>
              <a:gd name="T16" fmla="*/ 89 w 125"/>
              <a:gd name="T17" fmla="*/ 157 h 182"/>
              <a:gd name="T18" fmla="*/ 63 w 125"/>
              <a:gd name="T19" fmla="*/ 161 h 182"/>
              <a:gd name="T20" fmla="*/ 36 w 125"/>
              <a:gd name="T21" fmla="*/ 157 h 182"/>
              <a:gd name="T22" fmla="*/ 34 w 125"/>
              <a:gd name="T23" fmla="*/ 140 h 182"/>
              <a:gd name="T24" fmla="*/ 35 w 125"/>
              <a:gd name="T25" fmla="*/ 149 h 182"/>
              <a:gd name="T26" fmla="*/ 63 w 125"/>
              <a:gd name="T27" fmla="*/ 154 h 182"/>
              <a:gd name="T28" fmla="*/ 90 w 125"/>
              <a:gd name="T29" fmla="*/ 149 h 182"/>
              <a:gd name="T30" fmla="*/ 92 w 125"/>
              <a:gd name="T31" fmla="*/ 140 h 182"/>
              <a:gd name="T32" fmla="*/ 63 w 125"/>
              <a:gd name="T33" fmla="*/ 145 h 182"/>
              <a:gd name="T34" fmla="*/ 34 w 125"/>
              <a:gd name="T35" fmla="*/ 140 h 182"/>
              <a:gd name="T36" fmla="*/ 63 w 125"/>
              <a:gd name="T37" fmla="*/ 26 h 182"/>
              <a:gd name="T38" fmla="*/ 66 w 125"/>
              <a:gd name="T39" fmla="*/ 22 h 182"/>
              <a:gd name="T40" fmla="*/ 63 w 125"/>
              <a:gd name="T41" fmla="*/ 19 h 182"/>
              <a:gd name="T42" fmla="*/ 19 w 125"/>
              <a:gd name="T43" fmla="*/ 62 h 182"/>
              <a:gd name="T44" fmla="*/ 23 w 125"/>
              <a:gd name="T45" fmla="*/ 66 h 182"/>
              <a:gd name="T46" fmla="*/ 26 w 125"/>
              <a:gd name="T47" fmla="*/ 62 h 182"/>
              <a:gd name="T48" fmla="*/ 63 w 125"/>
              <a:gd name="T49" fmla="*/ 26 h 182"/>
              <a:gd name="T50" fmla="*/ 63 w 125"/>
              <a:gd name="T51" fmla="*/ 0 h 182"/>
              <a:gd name="T52" fmla="*/ 0 w 125"/>
              <a:gd name="T53" fmla="*/ 62 h 182"/>
              <a:gd name="T54" fmla="*/ 30 w 125"/>
              <a:gd name="T55" fmla="*/ 116 h 182"/>
              <a:gd name="T56" fmla="*/ 32 w 125"/>
              <a:gd name="T57" fmla="*/ 131 h 182"/>
              <a:gd name="T58" fmla="*/ 63 w 125"/>
              <a:gd name="T59" fmla="*/ 137 h 182"/>
              <a:gd name="T60" fmla="*/ 93 w 125"/>
              <a:gd name="T61" fmla="*/ 131 h 182"/>
              <a:gd name="T62" fmla="*/ 95 w 125"/>
              <a:gd name="T63" fmla="*/ 116 h 182"/>
              <a:gd name="T64" fmla="*/ 125 w 125"/>
              <a:gd name="T65" fmla="*/ 62 h 182"/>
              <a:gd name="T66" fmla="*/ 63 w 125"/>
              <a:gd name="T67" fmla="*/ 0 h 182"/>
              <a:gd name="T68" fmla="*/ 86 w 125"/>
              <a:gd name="T69" fmla="*/ 108 h 182"/>
              <a:gd name="T70" fmla="*/ 84 w 125"/>
              <a:gd name="T71" fmla="*/ 123 h 182"/>
              <a:gd name="T72" fmla="*/ 63 w 125"/>
              <a:gd name="T73" fmla="*/ 126 h 182"/>
              <a:gd name="T74" fmla="*/ 41 w 125"/>
              <a:gd name="T75" fmla="*/ 123 h 182"/>
              <a:gd name="T76" fmla="*/ 40 w 125"/>
              <a:gd name="T77" fmla="*/ 108 h 182"/>
              <a:gd name="T78" fmla="*/ 11 w 125"/>
              <a:gd name="T79" fmla="*/ 62 h 182"/>
              <a:gd name="T80" fmla="*/ 63 w 125"/>
              <a:gd name="T81" fmla="*/ 11 h 182"/>
              <a:gd name="T82" fmla="*/ 114 w 125"/>
              <a:gd name="T83" fmla="*/ 62 h 182"/>
              <a:gd name="T84" fmla="*/ 86 w 125"/>
              <a:gd name="T85" fmla="*/ 108 h 182"/>
              <a:gd name="T86" fmla="*/ 77 w 125"/>
              <a:gd name="T87" fmla="*/ 85 h 182"/>
              <a:gd name="T88" fmla="*/ 63 w 125"/>
              <a:gd name="T89" fmla="*/ 60 h 182"/>
              <a:gd name="T90" fmla="*/ 49 w 125"/>
              <a:gd name="T91" fmla="*/ 85 h 182"/>
              <a:gd name="T92" fmla="*/ 43 w 125"/>
              <a:gd name="T93" fmla="*/ 73 h 182"/>
              <a:gd name="T94" fmla="*/ 34 w 125"/>
              <a:gd name="T95" fmla="*/ 77 h 182"/>
              <a:gd name="T96" fmla="*/ 48 w 125"/>
              <a:gd name="T97" fmla="*/ 107 h 182"/>
              <a:gd name="T98" fmla="*/ 63 w 125"/>
              <a:gd name="T99" fmla="*/ 81 h 182"/>
              <a:gd name="T100" fmla="*/ 77 w 125"/>
              <a:gd name="T101" fmla="*/ 107 h 182"/>
              <a:gd name="T102" fmla="*/ 91 w 125"/>
              <a:gd name="T103" fmla="*/ 77 h 182"/>
              <a:gd name="T104" fmla="*/ 82 w 125"/>
              <a:gd name="T105" fmla="*/ 73 h 182"/>
              <a:gd name="T106" fmla="*/ 77 w 125"/>
              <a:gd name="T107" fmla="*/ 8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5" h="182">
                <a:moveTo>
                  <a:pt x="36" y="157"/>
                </a:moveTo>
                <a:cubicBezTo>
                  <a:pt x="38" y="167"/>
                  <a:pt x="38" y="167"/>
                  <a:pt x="38" y="167"/>
                </a:cubicBezTo>
                <a:cubicBezTo>
                  <a:pt x="38" y="167"/>
                  <a:pt x="40" y="170"/>
                  <a:pt x="46" y="172"/>
                </a:cubicBezTo>
                <a:cubicBezTo>
                  <a:pt x="47" y="177"/>
                  <a:pt x="47" y="177"/>
                  <a:pt x="47" y="177"/>
                </a:cubicBezTo>
                <a:cubicBezTo>
                  <a:pt x="47" y="177"/>
                  <a:pt x="50" y="182"/>
                  <a:pt x="63" y="182"/>
                </a:cubicBezTo>
                <a:cubicBezTo>
                  <a:pt x="75" y="182"/>
                  <a:pt x="78" y="177"/>
                  <a:pt x="78" y="177"/>
                </a:cubicBezTo>
                <a:cubicBezTo>
                  <a:pt x="79" y="172"/>
                  <a:pt x="79" y="172"/>
                  <a:pt x="79" y="172"/>
                </a:cubicBezTo>
                <a:cubicBezTo>
                  <a:pt x="85" y="170"/>
                  <a:pt x="88" y="167"/>
                  <a:pt x="88" y="167"/>
                </a:cubicBezTo>
                <a:cubicBezTo>
                  <a:pt x="89" y="157"/>
                  <a:pt x="89" y="157"/>
                  <a:pt x="89" y="157"/>
                </a:cubicBezTo>
                <a:cubicBezTo>
                  <a:pt x="81" y="160"/>
                  <a:pt x="72" y="161"/>
                  <a:pt x="63" y="161"/>
                </a:cubicBezTo>
                <a:cubicBezTo>
                  <a:pt x="53" y="161"/>
                  <a:pt x="44" y="160"/>
                  <a:pt x="36" y="157"/>
                </a:cubicBezTo>
                <a:close/>
                <a:moveTo>
                  <a:pt x="34" y="140"/>
                </a:moveTo>
                <a:cubicBezTo>
                  <a:pt x="35" y="149"/>
                  <a:pt x="35" y="149"/>
                  <a:pt x="35" y="149"/>
                </a:cubicBezTo>
                <a:cubicBezTo>
                  <a:pt x="43" y="152"/>
                  <a:pt x="53" y="154"/>
                  <a:pt x="63" y="154"/>
                </a:cubicBezTo>
                <a:cubicBezTo>
                  <a:pt x="73" y="154"/>
                  <a:pt x="82" y="152"/>
                  <a:pt x="90" y="149"/>
                </a:cubicBezTo>
                <a:cubicBezTo>
                  <a:pt x="92" y="140"/>
                  <a:pt x="92" y="140"/>
                  <a:pt x="92" y="140"/>
                </a:cubicBezTo>
                <a:cubicBezTo>
                  <a:pt x="83" y="143"/>
                  <a:pt x="73" y="145"/>
                  <a:pt x="63" y="145"/>
                </a:cubicBezTo>
                <a:cubicBezTo>
                  <a:pt x="52" y="145"/>
                  <a:pt x="42" y="143"/>
                  <a:pt x="34" y="140"/>
                </a:cubicBezTo>
                <a:close/>
                <a:moveTo>
                  <a:pt x="63" y="26"/>
                </a:moveTo>
                <a:cubicBezTo>
                  <a:pt x="64" y="26"/>
                  <a:pt x="66" y="24"/>
                  <a:pt x="66" y="22"/>
                </a:cubicBezTo>
                <a:cubicBezTo>
                  <a:pt x="66" y="20"/>
                  <a:pt x="64" y="19"/>
                  <a:pt x="63" y="19"/>
                </a:cubicBezTo>
                <a:cubicBezTo>
                  <a:pt x="39" y="19"/>
                  <a:pt x="19" y="38"/>
                  <a:pt x="19" y="62"/>
                </a:cubicBezTo>
                <a:cubicBezTo>
                  <a:pt x="19" y="64"/>
                  <a:pt x="21" y="66"/>
                  <a:pt x="23" y="66"/>
                </a:cubicBezTo>
                <a:cubicBezTo>
                  <a:pt x="24" y="66"/>
                  <a:pt x="26" y="64"/>
                  <a:pt x="26" y="62"/>
                </a:cubicBezTo>
                <a:cubicBezTo>
                  <a:pt x="26" y="42"/>
                  <a:pt x="42" y="26"/>
                  <a:pt x="63" y="26"/>
                </a:cubicBezTo>
                <a:close/>
                <a:moveTo>
                  <a:pt x="63" y="0"/>
                </a:moveTo>
                <a:cubicBezTo>
                  <a:pt x="28" y="0"/>
                  <a:pt x="0" y="28"/>
                  <a:pt x="0" y="62"/>
                </a:cubicBezTo>
                <a:cubicBezTo>
                  <a:pt x="0" y="85"/>
                  <a:pt x="12" y="105"/>
                  <a:pt x="30" y="116"/>
                </a:cubicBezTo>
                <a:cubicBezTo>
                  <a:pt x="32" y="131"/>
                  <a:pt x="32" y="131"/>
                  <a:pt x="32" y="131"/>
                </a:cubicBezTo>
                <a:cubicBezTo>
                  <a:pt x="41" y="135"/>
                  <a:pt x="52" y="137"/>
                  <a:pt x="63" y="137"/>
                </a:cubicBezTo>
                <a:cubicBezTo>
                  <a:pt x="74" y="137"/>
                  <a:pt x="84" y="135"/>
                  <a:pt x="93" y="131"/>
                </a:cubicBezTo>
                <a:cubicBezTo>
                  <a:pt x="95" y="116"/>
                  <a:pt x="95" y="116"/>
                  <a:pt x="95" y="116"/>
                </a:cubicBezTo>
                <a:cubicBezTo>
                  <a:pt x="113" y="105"/>
                  <a:pt x="125" y="85"/>
                  <a:pt x="125" y="62"/>
                </a:cubicBezTo>
                <a:cubicBezTo>
                  <a:pt x="125" y="28"/>
                  <a:pt x="97" y="0"/>
                  <a:pt x="63" y="0"/>
                </a:cubicBezTo>
                <a:close/>
                <a:moveTo>
                  <a:pt x="86" y="108"/>
                </a:moveTo>
                <a:cubicBezTo>
                  <a:pt x="84" y="123"/>
                  <a:pt x="84" y="123"/>
                  <a:pt x="84" y="123"/>
                </a:cubicBezTo>
                <a:cubicBezTo>
                  <a:pt x="84" y="123"/>
                  <a:pt x="78" y="126"/>
                  <a:pt x="63" y="126"/>
                </a:cubicBezTo>
                <a:cubicBezTo>
                  <a:pt x="47" y="126"/>
                  <a:pt x="41" y="123"/>
                  <a:pt x="41" y="123"/>
                </a:cubicBezTo>
                <a:cubicBezTo>
                  <a:pt x="40" y="108"/>
                  <a:pt x="40" y="108"/>
                  <a:pt x="40" y="108"/>
                </a:cubicBezTo>
                <a:cubicBezTo>
                  <a:pt x="23" y="100"/>
                  <a:pt x="11" y="82"/>
                  <a:pt x="11" y="62"/>
                </a:cubicBezTo>
                <a:cubicBezTo>
                  <a:pt x="11" y="34"/>
                  <a:pt x="34" y="11"/>
                  <a:pt x="63" y="11"/>
                </a:cubicBezTo>
                <a:cubicBezTo>
                  <a:pt x="91" y="11"/>
                  <a:pt x="114" y="34"/>
                  <a:pt x="114" y="62"/>
                </a:cubicBezTo>
                <a:cubicBezTo>
                  <a:pt x="114" y="82"/>
                  <a:pt x="103" y="100"/>
                  <a:pt x="86" y="108"/>
                </a:cubicBezTo>
                <a:close/>
                <a:moveTo>
                  <a:pt x="77" y="85"/>
                </a:moveTo>
                <a:cubicBezTo>
                  <a:pt x="63" y="60"/>
                  <a:pt x="63" y="60"/>
                  <a:pt x="63" y="60"/>
                </a:cubicBezTo>
                <a:cubicBezTo>
                  <a:pt x="49" y="85"/>
                  <a:pt x="49" y="85"/>
                  <a:pt x="49" y="85"/>
                </a:cubicBezTo>
                <a:cubicBezTo>
                  <a:pt x="43" y="73"/>
                  <a:pt x="43" y="73"/>
                  <a:pt x="43" y="73"/>
                </a:cubicBezTo>
                <a:cubicBezTo>
                  <a:pt x="34" y="77"/>
                  <a:pt x="34" y="77"/>
                  <a:pt x="34" y="77"/>
                </a:cubicBezTo>
                <a:cubicBezTo>
                  <a:pt x="48" y="107"/>
                  <a:pt x="48" y="107"/>
                  <a:pt x="48" y="107"/>
                </a:cubicBezTo>
                <a:cubicBezTo>
                  <a:pt x="63" y="81"/>
                  <a:pt x="63" y="81"/>
                  <a:pt x="63" y="81"/>
                </a:cubicBezTo>
                <a:cubicBezTo>
                  <a:pt x="77" y="107"/>
                  <a:pt x="77" y="107"/>
                  <a:pt x="77" y="107"/>
                </a:cubicBezTo>
                <a:cubicBezTo>
                  <a:pt x="91" y="77"/>
                  <a:pt x="91" y="77"/>
                  <a:pt x="91" y="77"/>
                </a:cubicBezTo>
                <a:cubicBezTo>
                  <a:pt x="82" y="73"/>
                  <a:pt x="82" y="73"/>
                  <a:pt x="82" y="73"/>
                </a:cubicBezTo>
                <a:lnTo>
                  <a:pt x="77" y="85"/>
                </a:ln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7" name="Oval 89">
            <a:extLst>
              <a:ext uri="{FF2B5EF4-FFF2-40B4-BE49-F238E27FC236}">
                <a16:creationId xmlns:a16="http://schemas.microsoft.com/office/drawing/2014/main" id="{42CB5213-125A-F072-8E38-BE8B7130978D}"/>
              </a:ext>
            </a:extLst>
          </p:cNvPr>
          <p:cNvSpPr>
            <a:spLocks noChangeArrowheads="1"/>
          </p:cNvSpPr>
          <p:nvPr/>
        </p:nvSpPr>
        <p:spPr bwMode="auto">
          <a:xfrm>
            <a:off x="5675513" y="1421702"/>
            <a:ext cx="840975" cy="838014"/>
          </a:xfrm>
          <a:prstGeom prst="ellipse">
            <a:avLst/>
          </a:prstGeom>
          <a:solidFill>
            <a:srgbClr val="475174"/>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8" name="Freeform 90">
            <a:extLst>
              <a:ext uri="{FF2B5EF4-FFF2-40B4-BE49-F238E27FC236}">
                <a16:creationId xmlns:a16="http://schemas.microsoft.com/office/drawing/2014/main" id="{C0430047-FEFC-D480-5D8A-E15E030C17E1}"/>
              </a:ext>
            </a:extLst>
          </p:cNvPr>
          <p:cNvSpPr>
            <a:spLocks noEditPoints="1"/>
          </p:cNvSpPr>
          <p:nvPr/>
        </p:nvSpPr>
        <p:spPr bwMode="auto">
          <a:xfrm>
            <a:off x="5663668" y="1409857"/>
            <a:ext cx="864664" cy="861703"/>
          </a:xfrm>
          <a:custGeom>
            <a:avLst/>
            <a:gdLst>
              <a:gd name="T0" fmla="*/ 146 w 292"/>
              <a:gd name="T1" fmla="*/ 291 h 291"/>
              <a:gd name="T2" fmla="*/ 0 w 292"/>
              <a:gd name="T3" fmla="*/ 146 h 291"/>
              <a:gd name="T4" fmla="*/ 146 w 292"/>
              <a:gd name="T5" fmla="*/ 0 h 291"/>
              <a:gd name="T6" fmla="*/ 292 w 292"/>
              <a:gd name="T7" fmla="*/ 146 h 291"/>
              <a:gd name="T8" fmla="*/ 146 w 292"/>
              <a:gd name="T9" fmla="*/ 291 h 291"/>
              <a:gd name="T10" fmla="*/ 146 w 292"/>
              <a:gd name="T11" fmla="*/ 8 h 291"/>
              <a:gd name="T12" fmla="*/ 8 w 292"/>
              <a:gd name="T13" fmla="*/ 146 h 291"/>
              <a:gd name="T14" fmla="*/ 146 w 292"/>
              <a:gd name="T15" fmla="*/ 283 h 291"/>
              <a:gd name="T16" fmla="*/ 284 w 292"/>
              <a:gd name="T17" fmla="*/ 146 h 291"/>
              <a:gd name="T18" fmla="*/ 146 w 292"/>
              <a:gd name="T19" fmla="*/ 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1">
                <a:moveTo>
                  <a:pt x="146" y="291"/>
                </a:moveTo>
                <a:cubicBezTo>
                  <a:pt x="66" y="291"/>
                  <a:pt x="0" y="226"/>
                  <a:pt x="0" y="146"/>
                </a:cubicBezTo>
                <a:cubicBezTo>
                  <a:pt x="0" y="65"/>
                  <a:pt x="66" y="0"/>
                  <a:pt x="146" y="0"/>
                </a:cubicBezTo>
                <a:cubicBezTo>
                  <a:pt x="226" y="0"/>
                  <a:pt x="292" y="65"/>
                  <a:pt x="292" y="146"/>
                </a:cubicBezTo>
                <a:cubicBezTo>
                  <a:pt x="292" y="226"/>
                  <a:pt x="226" y="291"/>
                  <a:pt x="146" y="291"/>
                </a:cubicBezTo>
                <a:close/>
                <a:moveTo>
                  <a:pt x="146" y="8"/>
                </a:moveTo>
                <a:cubicBezTo>
                  <a:pt x="70" y="8"/>
                  <a:pt x="8" y="70"/>
                  <a:pt x="8" y="146"/>
                </a:cubicBezTo>
                <a:cubicBezTo>
                  <a:pt x="8" y="222"/>
                  <a:pt x="70" y="283"/>
                  <a:pt x="146" y="283"/>
                </a:cubicBezTo>
                <a:cubicBezTo>
                  <a:pt x="222" y="283"/>
                  <a:pt x="284" y="222"/>
                  <a:pt x="284" y="146"/>
                </a:cubicBezTo>
                <a:cubicBezTo>
                  <a:pt x="284" y="70"/>
                  <a:pt x="222" y="8"/>
                  <a:pt x="146" y="8"/>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19" name="Freeform 91" descr="D:\51PPT模板网\51pptmoban.com\图片.jpg">
            <a:extLst>
              <a:ext uri="{FF2B5EF4-FFF2-40B4-BE49-F238E27FC236}">
                <a16:creationId xmlns:a16="http://schemas.microsoft.com/office/drawing/2014/main" id="{772FD857-3C6D-E0FF-0164-DEDC3BD0961F}"/>
              </a:ext>
            </a:extLst>
          </p:cNvPr>
          <p:cNvSpPr>
            <a:spLocks noEditPoints="1"/>
          </p:cNvSpPr>
          <p:nvPr/>
        </p:nvSpPr>
        <p:spPr bwMode="auto">
          <a:xfrm>
            <a:off x="5891679" y="1614178"/>
            <a:ext cx="408643" cy="509323"/>
          </a:xfrm>
          <a:custGeom>
            <a:avLst/>
            <a:gdLst>
              <a:gd name="T0" fmla="*/ 74 w 138"/>
              <a:gd name="T1" fmla="*/ 102 h 172"/>
              <a:gd name="T2" fmla="*/ 69 w 138"/>
              <a:gd name="T3" fmla="*/ 102 h 172"/>
              <a:gd name="T4" fmla="*/ 58 w 138"/>
              <a:gd name="T5" fmla="*/ 109 h 172"/>
              <a:gd name="T6" fmla="*/ 58 w 138"/>
              <a:gd name="T7" fmla="*/ 115 h 172"/>
              <a:gd name="T8" fmla="*/ 66 w 138"/>
              <a:gd name="T9" fmla="*/ 115 h 172"/>
              <a:gd name="T10" fmla="*/ 66 w 138"/>
              <a:gd name="T11" fmla="*/ 139 h 172"/>
              <a:gd name="T12" fmla="*/ 61 w 138"/>
              <a:gd name="T13" fmla="*/ 139 h 172"/>
              <a:gd name="T14" fmla="*/ 61 w 138"/>
              <a:gd name="T15" fmla="*/ 144 h 172"/>
              <a:gd name="T16" fmla="*/ 79 w 138"/>
              <a:gd name="T17" fmla="*/ 144 h 172"/>
              <a:gd name="T18" fmla="*/ 79 w 138"/>
              <a:gd name="T19" fmla="*/ 139 h 172"/>
              <a:gd name="T20" fmla="*/ 74 w 138"/>
              <a:gd name="T21" fmla="*/ 139 h 172"/>
              <a:gd name="T22" fmla="*/ 74 w 138"/>
              <a:gd name="T23" fmla="*/ 102 h 172"/>
              <a:gd name="T24" fmla="*/ 138 w 138"/>
              <a:gd name="T25" fmla="*/ 27 h 172"/>
              <a:gd name="T26" fmla="*/ 129 w 138"/>
              <a:gd name="T27" fmla="*/ 18 h 172"/>
              <a:gd name="T28" fmla="*/ 97 w 138"/>
              <a:gd name="T29" fmla="*/ 83 h 172"/>
              <a:gd name="T30" fmla="*/ 86 w 138"/>
              <a:gd name="T31" fmla="*/ 77 h 172"/>
              <a:gd name="T32" fmla="*/ 120 w 138"/>
              <a:gd name="T33" fmla="*/ 9 h 172"/>
              <a:gd name="T34" fmla="*/ 111 w 138"/>
              <a:gd name="T35" fmla="*/ 0 h 172"/>
              <a:gd name="T36" fmla="*/ 27 w 138"/>
              <a:gd name="T37" fmla="*/ 0 h 172"/>
              <a:gd name="T38" fmla="*/ 18 w 138"/>
              <a:gd name="T39" fmla="*/ 9 h 172"/>
              <a:gd name="T40" fmla="*/ 52 w 138"/>
              <a:gd name="T41" fmla="*/ 77 h 172"/>
              <a:gd name="T42" fmla="*/ 41 w 138"/>
              <a:gd name="T43" fmla="*/ 83 h 172"/>
              <a:gd name="T44" fmla="*/ 9 w 138"/>
              <a:gd name="T45" fmla="*/ 18 h 172"/>
              <a:gd name="T46" fmla="*/ 0 w 138"/>
              <a:gd name="T47" fmla="*/ 27 h 172"/>
              <a:gd name="T48" fmla="*/ 32 w 138"/>
              <a:gd name="T49" fmla="*/ 91 h 172"/>
              <a:gd name="T50" fmla="*/ 20 w 138"/>
              <a:gd name="T51" fmla="*/ 123 h 172"/>
              <a:gd name="T52" fmla="*/ 69 w 138"/>
              <a:gd name="T53" fmla="*/ 172 h 172"/>
              <a:gd name="T54" fmla="*/ 118 w 138"/>
              <a:gd name="T55" fmla="*/ 123 h 172"/>
              <a:gd name="T56" fmla="*/ 106 w 138"/>
              <a:gd name="T57" fmla="*/ 91 h 172"/>
              <a:gd name="T58" fmla="*/ 138 w 138"/>
              <a:gd name="T59" fmla="*/ 27 h 172"/>
              <a:gd name="T60" fmla="*/ 33 w 138"/>
              <a:gd name="T61" fmla="*/ 12 h 172"/>
              <a:gd name="T62" fmla="*/ 105 w 138"/>
              <a:gd name="T63" fmla="*/ 12 h 172"/>
              <a:gd name="T64" fmla="*/ 99 w 138"/>
              <a:gd name="T65" fmla="*/ 25 h 172"/>
              <a:gd name="T66" fmla="*/ 39 w 138"/>
              <a:gd name="T67" fmla="*/ 25 h 172"/>
              <a:gd name="T68" fmla="*/ 33 w 138"/>
              <a:gd name="T69" fmla="*/ 12 h 172"/>
              <a:gd name="T70" fmla="*/ 45 w 138"/>
              <a:gd name="T71" fmla="*/ 37 h 172"/>
              <a:gd name="T72" fmla="*/ 93 w 138"/>
              <a:gd name="T73" fmla="*/ 37 h 172"/>
              <a:gd name="T74" fmla="*/ 74 w 138"/>
              <a:gd name="T75" fmla="*/ 74 h 172"/>
              <a:gd name="T76" fmla="*/ 69 w 138"/>
              <a:gd name="T77" fmla="*/ 74 h 172"/>
              <a:gd name="T78" fmla="*/ 64 w 138"/>
              <a:gd name="T79" fmla="*/ 74 h 172"/>
              <a:gd name="T80" fmla="*/ 45 w 138"/>
              <a:gd name="T81" fmla="*/ 37 h 172"/>
              <a:gd name="T82" fmla="*/ 108 w 138"/>
              <a:gd name="T83" fmla="*/ 123 h 172"/>
              <a:gd name="T84" fmla="*/ 69 w 138"/>
              <a:gd name="T85" fmla="*/ 162 h 172"/>
              <a:gd name="T86" fmla="*/ 30 w 138"/>
              <a:gd name="T87" fmla="*/ 123 h 172"/>
              <a:gd name="T88" fmla="*/ 69 w 138"/>
              <a:gd name="T89" fmla="*/ 85 h 172"/>
              <a:gd name="T90" fmla="*/ 108 w 138"/>
              <a:gd name="T91" fmla="*/ 123 h 172"/>
              <a:gd name="T92" fmla="*/ 69 w 138"/>
              <a:gd name="T93" fmla="*/ 88 h 172"/>
              <a:gd name="T94" fmla="*/ 34 w 138"/>
              <a:gd name="T95" fmla="*/ 123 h 172"/>
              <a:gd name="T96" fmla="*/ 69 w 138"/>
              <a:gd name="T97" fmla="*/ 159 h 172"/>
              <a:gd name="T98" fmla="*/ 104 w 138"/>
              <a:gd name="T99" fmla="*/ 123 h 172"/>
              <a:gd name="T100" fmla="*/ 69 w 138"/>
              <a:gd name="T101" fmla="*/ 88 h 172"/>
              <a:gd name="T102" fmla="*/ 69 w 138"/>
              <a:gd name="T103" fmla="*/ 155 h 172"/>
              <a:gd name="T104" fmla="*/ 37 w 138"/>
              <a:gd name="T105" fmla="*/ 123 h 172"/>
              <a:gd name="T106" fmla="*/ 69 w 138"/>
              <a:gd name="T107" fmla="*/ 92 h 172"/>
              <a:gd name="T108" fmla="*/ 101 w 138"/>
              <a:gd name="T109" fmla="*/ 123 h 172"/>
              <a:gd name="T110" fmla="*/ 69 w 138"/>
              <a:gd name="T111" fmla="*/ 15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8" h="172">
                <a:moveTo>
                  <a:pt x="74" y="102"/>
                </a:moveTo>
                <a:cubicBezTo>
                  <a:pt x="69" y="102"/>
                  <a:pt x="69" y="102"/>
                  <a:pt x="69" y="102"/>
                </a:cubicBezTo>
                <a:cubicBezTo>
                  <a:pt x="69" y="102"/>
                  <a:pt x="66" y="109"/>
                  <a:pt x="58" y="109"/>
                </a:cubicBezTo>
                <a:cubicBezTo>
                  <a:pt x="58" y="115"/>
                  <a:pt x="58" y="115"/>
                  <a:pt x="58" y="115"/>
                </a:cubicBezTo>
                <a:cubicBezTo>
                  <a:pt x="66" y="115"/>
                  <a:pt x="66" y="115"/>
                  <a:pt x="66" y="115"/>
                </a:cubicBezTo>
                <a:cubicBezTo>
                  <a:pt x="66" y="139"/>
                  <a:pt x="66" y="139"/>
                  <a:pt x="66" y="139"/>
                </a:cubicBezTo>
                <a:cubicBezTo>
                  <a:pt x="61" y="139"/>
                  <a:pt x="61" y="139"/>
                  <a:pt x="61" y="139"/>
                </a:cubicBezTo>
                <a:cubicBezTo>
                  <a:pt x="61" y="144"/>
                  <a:pt x="61" y="144"/>
                  <a:pt x="61" y="144"/>
                </a:cubicBezTo>
                <a:cubicBezTo>
                  <a:pt x="79" y="144"/>
                  <a:pt x="79" y="144"/>
                  <a:pt x="79" y="144"/>
                </a:cubicBezTo>
                <a:cubicBezTo>
                  <a:pt x="79" y="139"/>
                  <a:pt x="79" y="139"/>
                  <a:pt x="79" y="139"/>
                </a:cubicBezTo>
                <a:cubicBezTo>
                  <a:pt x="74" y="139"/>
                  <a:pt x="74" y="139"/>
                  <a:pt x="74" y="139"/>
                </a:cubicBezTo>
                <a:lnTo>
                  <a:pt x="74" y="102"/>
                </a:lnTo>
                <a:close/>
                <a:moveTo>
                  <a:pt x="138" y="27"/>
                </a:moveTo>
                <a:cubicBezTo>
                  <a:pt x="129" y="18"/>
                  <a:pt x="129" y="18"/>
                  <a:pt x="129" y="18"/>
                </a:cubicBezTo>
                <a:cubicBezTo>
                  <a:pt x="97" y="83"/>
                  <a:pt x="97" y="83"/>
                  <a:pt x="97" y="83"/>
                </a:cubicBezTo>
                <a:cubicBezTo>
                  <a:pt x="94" y="81"/>
                  <a:pt x="90" y="79"/>
                  <a:pt x="86" y="77"/>
                </a:cubicBezTo>
                <a:cubicBezTo>
                  <a:pt x="120" y="9"/>
                  <a:pt x="120" y="9"/>
                  <a:pt x="120" y="9"/>
                </a:cubicBezTo>
                <a:cubicBezTo>
                  <a:pt x="111" y="0"/>
                  <a:pt x="111" y="0"/>
                  <a:pt x="111" y="0"/>
                </a:cubicBezTo>
                <a:cubicBezTo>
                  <a:pt x="27" y="0"/>
                  <a:pt x="27" y="0"/>
                  <a:pt x="27" y="0"/>
                </a:cubicBezTo>
                <a:cubicBezTo>
                  <a:pt x="18" y="9"/>
                  <a:pt x="18" y="9"/>
                  <a:pt x="18" y="9"/>
                </a:cubicBezTo>
                <a:cubicBezTo>
                  <a:pt x="52" y="77"/>
                  <a:pt x="52" y="77"/>
                  <a:pt x="52" y="77"/>
                </a:cubicBezTo>
                <a:cubicBezTo>
                  <a:pt x="48" y="79"/>
                  <a:pt x="44" y="81"/>
                  <a:pt x="41" y="83"/>
                </a:cubicBezTo>
                <a:cubicBezTo>
                  <a:pt x="9" y="18"/>
                  <a:pt x="9" y="18"/>
                  <a:pt x="9" y="18"/>
                </a:cubicBezTo>
                <a:cubicBezTo>
                  <a:pt x="0" y="27"/>
                  <a:pt x="0" y="27"/>
                  <a:pt x="0" y="27"/>
                </a:cubicBezTo>
                <a:cubicBezTo>
                  <a:pt x="32" y="91"/>
                  <a:pt x="32" y="91"/>
                  <a:pt x="32" y="91"/>
                </a:cubicBezTo>
                <a:cubicBezTo>
                  <a:pt x="24" y="100"/>
                  <a:pt x="20" y="111"/>
                  <a:pt x="20" y="123"/>
                </a:cubicBezTo>
                <a:cubicBezTo>
                  <a:pt x="20" y="150"/>
                  <a:pt x="42" y="172"/>
                  <a:pt x="69" y="172"/>
                </a:cubicBezTo>
                <a:cubicBezTo>
                  <a:pt x="96" y="172"/>
                  <a:pt x="118" y="150"/>
                  <a:pt x="118" y="123"/>
                </a:cubicBezTo>
                <a:cubicBezTo>
                  <a:pt x="118" y="111"/>
                  <a:pt x="114" y="100"/>
                  <a:pt x="106" y="91"/>
                </a:cubicBezTo>
                <a:lnTo>
                  <a:pt x="138" y="27"/>
                </a:lnTo>
                <a:close/>
                <a:moveTo>
                  <a:pt x="33" y="12"/>
                </a:moveTo>
                <a:cubicBezTo>
                  <a:pt x="105" y="12"/>
                  <a:pt x="105" y="12"/>
                  <a:pt x="105" y="12"/>
                </a:cubicBezTo>
                <a:cubicBezTo>
                  <a:pt x="99" y="25"/>
                  <a:pt x="99" y="25"/>
                  <a:pt x="99" y="25"/>
                </a:cubicBezTo>
                <a:cubicBezTo>
                  <a:pt x="39" y="25"/>
                  <a:pt x="39" y="25"/>
                  <a:pt x="39" y="25"/>
                </a:cubicBezTo>
                <a:lnTo>
                  <a:pt x="33" y="12"/>
                </a:lnTo>
                <a:close/>
                <a:moveTo>
                  <a:pt x="45" y="37"/>
                </a:moveTo>
                <a:cubicBezTo>
                  <a:pt x="93" y="37"/>
                  <a:pt x="93" y="37"/>
                  <a:pt x="93" y="37"/>
                </a:cubicBezTo>
                <a:cubicBezTo>
                  <a:pt x="74" y="74"/>
                  <a:pt x="74" y="74"/>
                  <a:pt x="74" y="74"/>
                </a:cubicBezTo>
                <a:cubicBezTo>
                  <a:pt x="73" y="74"/>
                  <a:pt x="71" y="74"/>
                  <a:pt x="69" y="74"/>
                </a:cubicBezTo>
                <a:cubicBezTo>
                  <a:pt x="67" y="74"/>
                  <a:pt x="65" y="74"/>
                  <a:pt x="64" y="74"/>
                </a:cubicBezTo>
                <a:lnTo>
                  <a:pt x="45" y="37"/>
                </a:lnTo>
                <a:close/>
                <a:moveTo>
                  <a:pt x="108" y="123"/>
                </a:moveTo>
                <a:cubicBezTo>
                  <a:pt x="108" y="145"/>
                  <a:pt x="90" y="162"/>
                  <a:pt x="69" y="162"/>
                </a:cubicBezTo>
                <a:cubicBezTo>
                  <a:pt x="48" y="162"/>
                  <a:pt x="30" y="145"/>
                  <a:pt x="30" y="123"/>
                </a:cubicBezTo>
                <a:cubicBezTo>
                  <a:pt x="30" y="102"/>
                  <a:pt x="48" y="85"/>
                  <a:pt x="69" y="85"/>
                </a:cubicBezTo>
                <a:cubicBezTo>
                  <a:pt x="90" y="85"/>
                  <a:pt x="108" y="102"/>
                  <a:pt x="108" y="123"/>
                </a:cubicBezTo>
                <a:close/>
                <a:moveTo>
                  <a:pt x="69" y="88"/>
                </a:moveTo>
                <a:cubicBezTo>
                  <a:pt x="49" y="88"/>
                  <a:pt x="34" y="104"/>
                  <a:pt x="34" y="123"/>
                </a:cubicBezTo>
                <a:cubicBezTo>
                  <a:pt x="34" y="143"/>
                  <a:pt x="49" y="159"/>
                  <a:pt x="69" y="159"/>
                </a:cubicBezTo>
                <a:cubicBezTo>
                  <a:pt x="89" y="159"/>
                  <a:pt x="104" y="143"/>
                  <a:pt x="104" y="123"/>
                </a:cubicBezTo>
                <a:cubicBezTo>
                  <a:pt x="104" y="104"/>
                  <a:pt x="89" y="88"/>
                  <a:pt x="69" y="88"/>
                </a:cubicBezTo>
                <a:close/>
                <a:moveTo>
                  <a:pt x="69" y="155"/>
                </a:moveTo>
                <a:cubicBezTo>
                  <a:pt x="52" y="155"/>
                  <a:pt x="37" y="141"/>
                  <a:pt x="37" y="123"/>
                </a:cubicBezTo>
                <a:cubicBezTo>
                  <a:pt x="37" y="106"/>
                  <a:pt x="52" y="92"/>
                  <a:pt x="69" y="92"/>
                </a:cubicBezTo>
                <a:cubicBezTo>
                  <a:pt x="86" y="92"/>
                  <a:pt x="101" y="106"/>
                  <a:pt x="101" y="123"/>
                </a:cubicBezTo>
                <a:cubicBezTo>
                  <a:pt x="101" y="141"/>
                  <a:pt x="86" y="155"/>
                  <a:pt x="69" y="155"/>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0" name="Oval 92">
            <a:extLst>
              <a:ext uri="{FF2B5EF4-FFF2-40B4-BE49-F238E27FC236}">
                <a16:creationId xmlns:a16="http://schemas.microsoft.com/office/drawing/2014/main" id="{B8A502B6-FE54-296C-D5B2-8F9D92CF05AA}"/>
              </a:ext>
            </a:extLst>
          </p:cNvPr>
          <p:cNvSpPr>
            <a:spLocks noChangeArrowheads="1"/>
          </p:cNvSpPr>
          <p:nvPr/>
        </p:nvSpPr>
        <p:spPr bwMode="auto">
          <a:xfrm>
            <a:off x="8195477" y="1738548"/>
            <a:ext cx="836534" cy="840976"/>
          </a:xfrm>
          <a:prstGeom prst="ellipse">
            <a:avLst/>
          </a:prstGeom>
          <a:solidFill>
            <a:srgbClr val="B0B6CE"/>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1" name="Freeform 93">
            <a:extLst>
              <a:ext uri="{FF2B5EF4-FFF2-40B4-BE49-F238E27FC236}">
                <a16:creationId xmlns:a16="http://schemas.microsoft.com/office/drawing/2014/main" id="{E152DFC1-4159-EC9B-3B4E-6227A5886725}"/>
              </a:ext>
            </a:extLst>
          </p:cNvPr>
          <p:cNvSpPr>
            <a:spLocks noEditPoints="1"/>
          </p:cNvSpPr>
          <p:nvPr/>
        </p:nvSpPr>
        <p:spPr bwMode="auto">
          <a:xfrm>
            <a:off x="8183632" y="1726703"/>
            <a:ext cx="860223" cy="864665"/>
          </a:xfrm>
          <a:custGeom>
            <a:avLst/>
            <a:gdLst>
              <a:gd name="T0" fmla="*/ 145 w 291"/>
              <a:gd name="T1" fmla="*/ 292 h 292"/>
              <a:gd name="T2" fmla="*/ 0 w 291"/>
              <a:gd name="T3" fmla="*/ 146 h 292"/>
              <a:gd name="T4" fmla="*/ 145 w 291"/>
              <a:gd name="T5" fmla="*/ 0 h 292"/>
              <a:gd name="T6" fmla="*/ 291 w 291"/>
              <a:gd name="T7" fmla="*/ 146 h 292"/>
              <a:gd name="T8" fmla="*/ 145 w 291"/>
              <a:gd name="T9" fmla="*/ 292 h 292"/>
              <a:gd name="T10" fmla="*/ 145 w 291"/>
              <a:gd name="T11" fmla="*/ 8 h 292"/>
              <a:gd name="T12" fmla="*/ 8 w 291"/>
              <a:gd name="T13" fmla="*/ 146 h 292"/>
              <a:gd name="T14" fmla="*/ 145 w 291"/>
              <a:gd name="T15" fmla="*/ 284 h 292"/>
              <a:gd name="T16" fmla="*/ 283 w 291"/>
              <a:gd name="T17" fmla="*/ 146 h 292"/>
              <a:gd name="T18" fmla="*/ 145 w 291"/>
              <a:gd name="T19" fmla="*/ 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92">
                <a:moveTo>
                  <a:pt x="145" y="292"/>
                </a:moveTo>
                <a:cubicBezTo>
                  <a:pt x="65" y="292"/>
                  <a:pt x="0" y="226"/>
                  <a:pt x="0" y="146"/>
                </a:cubicBezTo>
                <a:cubicBezTo>
                  <a:pt x="0" y="66"/>
                  <a:pt x="65" y="0"/>
                  <a:pt x="145" y="0"/>
                </a:cubicBezTo>
                <a:cubicBezTo>
                  <a:pt x="226" y="0"/>
                  <a:pt x="291" y="66"/>
                  <a:pt x="291" y="146"/>
                </a:cubicBezTo>
                <a:cubicBezTo>
                  <a:pt x="291" y="226"/>
                  <a:pt x="226" y="292"/>
                  <a:pt x="145" y="292"/>
                </a:cubicBezTo>
                <a:close/>
                <a:moveTo>
                  <a:pt x="145" y="8"/>
                </a:moveTo>
                <a:cubicBezTo>
                  <a:pt x="69" y="8"/>
                  <a:pt x="8" y="70"/>
                  <a:pt x="8" y="146"/>
                </a:cubicBezTo>
                <a:cubicBezTo>
                  <a:pt x="8" y="222"/>
                  <a:pt x="69" y="284"/>
                  <a:pt x="145" y="284"/>
                </a:cubicBezTo>
                <a:cubicBezTo>
                  <a:pt x="221" y="284"/>
                  <a:pt x="283" y="222"/>
                  <a:pt x="283" y="146"/>
                </a:cubicBezTo>
                <a:cubicBezTo>
                  <a:pt x="283" y="70"/>
                  <a:pt x="221" y="8"/>
                  <a:pt x="145" y="8"/>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sp>
        <p:nvSpPr>
          <p:cNvPr id="22" name="Freeform 94">
            <a:extLst>
              <a:ext uri="{FF2B5EF4-FFF2-40B4-BE49-F238E27FC236}">
                <a16:creationId xmlns:a16="http://schemas.microsoft.com/office/drawing/2014/main" id="{96B46AD6-95F6-3D89-F6B8-EAE6B17165C3}"/>
              </a:ext>
            </a:extLst>
          </p:cNvPr>
          <p:cNvSpPr>
            <a:spLocks noEditPoints="1"/>
          </p:cNvSpPr>
          <p:nvPr/>
        </p:nvSpPr>
        <p:spPr bwMode="auto">
          <a:xfrm>
            <a:off x="8371666" y="1963598"/>
            <a:ext cx="479711" cy="405682"/>
          </a:xfrm>
          <a:custGeom>
            <a:avLst/>
            <a:gdLst>
              <a:gd name="T0" fmla="*/ 7 w 162"/>
              <a:gd name="T1" fmla="*/ 131 h 137"/>
              <a:gd name="T2" fmla="*/ 13 w 162"/>
              <a:gd name="T3" fmla="*/ 137 h 137"/>
              <a:gd name="T4" fmla="*/ 43 w 162"/>
              <a:gd name="T5" fmla="*/ 137 h 137"/>
              <a:gd name="T6" fmla="*/ 43 w 162"/>
              <a:gd name="T7" fmla="*/ 75 h 137"/>
              <a:gd name="T8" fmla="*/ 7 w 162"/>
              <a:gd name="T9" fmla="*/ 111 h 137"/>
              <a:gd name="T10" fmla="*/ 7 w 162"/>
              <a:gd name="T11" fmla="*/ 131 h 137"/>
              <a:gd name="T12" fmla="*/ 58 w 162"/>
              <a:gd name="T13" fmla="*/ 89 h 137"/>
              <a:gd name="T14" fmla="*/ 58 w 162"/>
              <a:gd name="T15" fmla="*/ 137 h 137"/>
              <a:gd name="T16" fmla="*/ 94 w 162"/>
              <a:gd name="T17" fmla="*/ 137 h 137"/>
              <a:gd name="T18" fmla="*/ 94 w 162"/>
              <a:gd name="T19" fmla="*/ 94 h 137"/>
              <a:gd name="T20" fmla="*/ 78 w 162"/>
              <a:gd name="T21" fmla="*/ 110 h 137"/>
              <a:gd name="T22" fmla="*/ 58 w 162"/>
              <a:gd name="T23" fmla="*/ 89 h 137"/>
              <a:gd name="T24" fmla="*/ 130 w 162"/>
              <a:gd name="T25" fmla="*/ 2 h 137"/>
              <a:gd name="T26" fmla="*/ 124 w 162"/>
              <a:gd name="T27" fmla="*/ 10 h 137"/>
              <a:gd name="T28" fmla="*/ 131 w 162"/>
              <a:gd name="T29" fmla="*/ 15 h 137"/>
              <a:gd name="T30" fmla="*/ 138 w 162"/>
              <a:gd name="T31" fmla="*/ 15 h 137"/>
              <a:gd name="T32" fmla="*/ 78 w 162"/>
              <a:gd name="T33" fmla="*/ 75 h 137"/>
              <a:gd name="T34" fmla="*/ 43 w 162"/>
              <a:gd name="T35" fmla="*/ 40 h 137"/>
              <a:gd name="T36" fmla="*/ 2 w 162"/>
              <a:gd name="T37" fmla="*/ 80 h 137"/>
              <a:gd name="T38" fmla="*/ 2 w 162"/>
              <a:gd name="T39" fmla="*/ 89 h 137"/>
              <a:gd name="T40" fmla="*/ 12 w 162"/>
              <a:gd name="T41" fmla="*/ 89 h 137"/>
              <a:gd name="T42" fmla="*/ 43 w 162"/>
              <a:gd name="T43" fmla="*/ 58 h 137"/>
              <a:gd name="T44" fmla="*/ 78 w 162"/>
              <a:gd name="T45" fmla="*/ 93 h 137"/>
              <a:gd name="T46" fmla="*/ 147 w 162"/>
              <a:gd name="T47" fmla="*/ 24 h 137"/>
              <a:gd name="T48" fmla="*/ 147 w 162"/>
              <a:gd name="T49" fmla="*/ 31 h 137"/>
              <a:gd name="T50" fmla="*/ 152 w 162"/>
              <a:gd name="T51" fmla="*/ 38 h 137"/>
              <a:gd name="T52" fmla="*/ 153 w 162"/>
              <a:gd name="T53" fmla="*/ 38 h 137"/>
              <a:gd name="T54" fmla="*/ 159 w 162"/>
              <a:gd name="T55" fmla="*/ 32 h 137"/>
              <a:gd name="T56" fmla="*/ 162 w 162"/>
              <a:gd name="T57" fmla="*/ 0 h 137"/>
              <a:gd name="T58" fmla="*/ 130 w 162"/>
              <a:gd name="T59" fmla="*/ 2 h 137"/>
              <a:gd name="T60" fmla="*/ 108 w 162"/>
              <a:gd name="T61" fmla="*/ 80 h 137"/>
              <a:gd name="T62" fmla="*/ 108 w 162"/>
              <a:gd name="T63" fmla="*/ 137 h 137"/>
              <a:gd name="T64" fmla="*/ 138 w 162"/>
              <a:gd name="T65" fmla="*/ 137 h 137"/>
              <a:gd name="T66" fmla="*/ 144 w 162"/>
              <a:gd name="T67" fmla="*/ 131 h 137"/>
              <a:gd name="T68" fmla="*/ 144 w 162"/>
              <a:gd name="T69" fmla="*/ 75 h 137"/>
              <a:gd name="T70" fmla="*/ 144 w 162"/>
              <a:gd name="T71" fmla="*/ 44 h 137"/>
              <a:gd name="T72" fmla="*/ 113 w 162"/>
              <a:gd name="T73" fmla="*/ 75 h 137"/>
              <a:gd name="T74" fmla="*/ 108 w 162"/>
              <a:gd name="T75" fmla="*/ 8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2" h="137">
                <a:moveTo>
                  <a:pt x="7" y="131"/>
                </a:moveTo>
                <a:cubicBezTo>
                  <a:pt x="7" y="135"/>
                  <a:pt x="10" y="137"/>
                  <a:pt x="13" y="137"/>
                </a:cubicBezTo>
                <a:cubicBezTo>
                  <a:pt x="43" y="137"/>
                  <a:pt x="43" y="137"/>
                  <a:pt x="43" y="137"/>
                </a:cubicBezTo>
                <a:cubicBezTo>
                  <a:pt x="43" y="75"/>
                  <a:pt x="43" y="75"/>
                  <a:pt x="43" y="75"/>
                </a:cubicBezTo>
                <a:cubicBezTo>
                  <a:pt x="7" y="111"/>
                  <a:pt x="7" y="111"/>
                  <a:pt x="7" y="111"/>
                </a:cubicBezTo>
                <a:lnTo>
                  <a:pt x="7" y="131"/>
                </a:lnTo>
                <a:close/>
                <a:moveTo>
                  <a:pt x="58" y="89"/>
                </a:moveTo>
                <a:cubicBezTo>
                  <a:pt x="58" y="137"/>
                  <a:pt x="58" y="137"/>
                  <a:pt x="58" y="137"/>
                </a:cubicBezTo>
                <a:cubicBezTo>
                  <a:pt x="94" y="137"/>
                  <a:pt x="94" y="137"/>
                  <a:pt x="94" y="137"/>
                </a:cubicBezTo>
                <a:cubicBezTo>
                  <a:pt x="94" y="94"/>
                  <a:pt x="94" y="94"/>
                  <a:pt x="94" y="94"/>
                </a:cubicBezTo>
                <a:cubicBezTo>
                  <a:pt x="78" y="110"/>
                  <a:pt x="78" y="110"/>
                  <a:pt x="78" y="110"/>
                </a:cubicBezTo>
                <a:lnTo>
                  <a:pt x="58" y="89"/>
                </a:lnTo>
                <a:close/>
                <a:moveTo>
                  <a:pt x="130" y="2"/>
                </a:moveTo>
                <a:cubicBezTo>
                  <a:pt x="126" y="3"/>
                  <a:pt x="124" y="6"/>
                  <a:pt x="124" y="10"/>
                </a:cubicBezTo>
                <a:cubicBezTo>
                  <a:pt x="124" y="13"/>
                  <a:pt x="127" y="16"/>
                  <a:pt x="131" y="15"/>
                </a:cubicBezTo>
                <a:cubicBezTo>
                  <a:pt x="138" y="15"/>
                  <a:pt x="138" y="15"/>
                  <a:pt x="138" y="15"/>
                </a:cubicBezTo>
                <a:cubicBezTo>
                  <a:pt x="78" y="75"/>
                  <a:pt x="78" y="75"/>
                  <a:pt x="78" y="75"/>
                </a:cubicBezTo>
                <a:cubicBezTo>
                  <a:pt x="43" y="40"/>
                  <a:pt x="43" y="40"/>
                  <a:pt x="43" y="40"/>
                </a:cubicBezTo>
                <a:cubicBezTo>
                  <a:pt x="2" y="80"/>
                  <a:pt x="2" y="80"/>
                  <a:pt x="2" y="80"/>
                </a:cubicBezTo>
                <a:cubicBezTo>
                  <a:pt x="0" y="83"/>
                  <a:pt x="0" y="87"/>
                  <a:pt x="2" y="89"/>
                </a:cubicBezTo>
                <a:cubicBezTo>
                  <a:pt x="5" y="92"/>
                  <a:pt x="9" y="92"/>
                  <a:pt x="12" y="89"/>
                </a:cubicBezTo>
                <a:cubicBezTo>
                  <a:pt x="43" y="58"/>
                  <a:pt x="43" y="58"/>
                  <a:pt x="43" y="58"/>
                </a:cubicBezTo>
                <a:cubicBezTo>
                  <a:pt x="78" y="93"/>
                  <a:pt x="78" y="93"/>
                  <a:pt x="78" y="93"/>
                </a:cubicBezTo>
                <a:cubicBezTo>
                  <a:pt x="147" y="24"/>
                  <a:pt x="147" y="24"/>
                  <a:pt x="147" y="24"/>
                </a:cubicBezTo>
                <a:cubicBezTo>
                  <a:pt x="147" y="31"/>
                  <a:pt x="147" y="31"/>
                  <a:pt x="147" y="31"/>
                </a:cubicBezTo>
                <a:cubicBezTo>
                  <a:pt x="146" y="34"/>
                  <a:pt x="149" y="38"/>
                  <a:pt x="152" y="38"/>
                </a:cubicBezTo>
                <a:cubicBezTo>
                  <a:pt x="153" y="38"/>
                  <a:pt x="153" y="38"/>
                  <a:pt x="153" y="38"/>
                </a:cubicBezTo>
                <a:cubicBezTo>
                  <a:pt x="156" y="38"/>
                  <a:pt x="159" y="35"/>
                  <a:pt x="159" y="32"/>
                </a:cubicBezTo>
                <a:cubicBezTo>
                  <a:pt x="162" y="0"/>
                  <a:pt x="162" y="0"/>
                  <a:pt x="162" y="0"/>
                </a:cubicBezTo>
                <a:lnTo>
                  <a:pt x="130" y="2"/>
                </a:lnTo>
                <a:close/>
                <a:moveTo>
                  <a:pt x="108" y="80"/>
                </a:moveTo>
                <a:cubicBezTo>
                  <a:pt x="108" y="137"/>
                  <a:pt x="108" y="137"/>
                  <a:pt x="108" y="137"/>
                </a:cubicBezTo>
                <a:cubicBezTo>
                  <a:pt x="138" y="137"/>
                  <a:pt x="138" y="137"/>
                  <a:pt x="138" y="137"/>
                </a:cubicBezTo>
                <a:cubicBezTo>
                  <a:pt x="142" y="137"/>
                  <a:pt x="144" y="135"/>
                  <a:pt x="144" y="131"/>
                </a:cubicBezTo>
                <a:cubicBezTo>
                  <a:pt x="144" y="75"/>
                  <a:pt x="144" y="75"/>
                  <a:pt x="144" y="75"/>
                </a:cubicBezTo>
                <a:cubicBezTo>
                  <a:pt x="144" y="44"/>
                  <a:pt x="144" y="44"/>
                  <a:pt x="144" y="44"/>
                </a:cubicBezTo>
                <a:cubicBezTo>
                  <a:pt x="113" y="75"/>
                  <a:pt x="113" y="75"/>
                  <a:pt x="113" y="75"/>
                </a:cubicBezTo>
                <a:lnTo>
                  <a:pt x="108" y="80"/>
                </a:ln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75000"/>
                  <a:lumOff val="25000"/>
                </a:schemeClr>
              </a:solidFill>
            </a:endParaRPr>
          </a:p>
        </p:txBody>
      </p:sp>
      <p:grpSp>
        <p:nvGrpSpPr>
          <p:cNvPr id="30" name="组合 29">
            <a:extLst>
              <a:ext uri="{FF2B5EF4-FFF2-40B4-BE49-F238E27FC236}">
                <a16:creationId xmlns:a16="http://schemas.microsoft.com/office/drawing/2014/main" id="{8F87FF42-5D84-7171-A90E-FDA5F72FAFCB}"/>
              </a:ext>
            </a:extLst>
          </p:cNvPr>
          <p:cNvGrpSpPr/>
          <p:nvPr/>
        </p:nvGrpSpPr>
        <p:grpSpPr>
          <a:xfrm>
            <a:off x="2611641" y="3850470"/>
            <a:ext cx="1933230" cy="1047355"/>
            <a:chOff x="791099" y="1906534"/>
            <a:chExt cx="1933230" cy="1047355"/>
          </a:xfrm>
        </p:grpSpPr>
        <p:sp>
          <p:nvSpPr>
            <p:cNvPr id="31" name="文本框 30">
              <a:extLst>
                <a:ext uri="{FF2B5EF4-FFF2-40B4-BE49-F238E27FC236}">
                  <a16:creationId xmlns:a16="http://schemas.microsoft.com/office/drawing/2014/main" id="{56B7FCFD-2013-3700-3097-EC34E8E9CEAE}"/>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2" name="文本框 31">
              <a:extLst>
                <a:ext uri="{FF2B5EF4-FFF2-40B4-BE49-F238E27FC236}">
                  <a16:creationId xmlns:a16="http://schemas.microsoft.com/office/drawing/2014/main" id="{7B8A377B-32BC-8FA7-F0DC-8F8191BC7EA1}"/>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33" name="组合 32">
            <a:extLst>
              <a:ext uri="{FF2B5EF4-FFF2-40B4-BE49-F238E27FC236}">
                <a16:creationId xmlns:a16="http://schemas.microsoft.com/office/drawing/2014/main" id="{F979A85C-47E9-E061-C408-F1A2F9796FD4}"/>
              </a:ext>
            </a:extLst>
          </p:cNvPr>
          <p:cNvGrpSpPr/>
          <p:nvPr/>
        </p:nvGrpSpPr>
        <p:grpSpPr>
          <a:xfrm>
            <a:off x="5129385" y="3660353"/>
            <a:ext cx="1933230" cy="1047355"/>
            <a:chOff x="791099" y="1906534"/>
            <a:chExt cx="1933230" cy="1047355"/>
          </a:xfrm>
        </p:grpSpPr>
        <p:sp>
          <p:nvSpPr>
            <p:cNvPr id="34" name="文本框 33">
              <a:extLst>
                <a:ext uri="{FF2B5EF4-FFF2-40B4-BE49-F238E27FC236}">
                  <a16:creationId xmlns:a16="http://schemas.microsoft.com/office/drawing/2014/main" id="{56A1B218-E9EF-AA05-E64D-9ECE956037B2}"/>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5" name="文本框 34">
              <a:extLst>
                <a:ext uri="{FF2B5EF4-FFF2-40B4-BE49-F238E27FC236}">
                  <a16:creationId xmlns:a16="http://schemas.microsoft.com/office/drawing/2014/main" id="{0E4F23C6-F3B2-07F2-82FD-C640DB14DD22}"/>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36" name="组合 35">
            <a:extLst>
              <a:ext uri="{FF2B5EF4-FFF2-40B4-BE49-F238E27FC236}">
                <a16:creationId xmlns:a16="http://schemas.microsoft.com/office/drawing/2014/main" id="{D88A0CED-DE02-0C2F-43C4-196359A88C5F}"/>
              </a:ext>
            </a:extLst>
          </p:cNvPr>
          <p:cNvGrpSpPr/>
          <p:nvPr/>
        </p:nvGrpSpPr>
        <p:grpSpPr>
          <a:xfrm>
            <a:off x="7647131" y="3850470"/>
            <a:ext cx="1933230" cy="1047355"/>
            <a:chOff x="791099" y="1906534"/>
            <a:chExt cx="1933230" cy="1047355"/>
          </a:xfrm>
        </p:grpSpPr>
        <p:sp>
          <p:nvSpPr>
            <p:cNvPr id="37" name="文本框 36">
              <a:extLst>
                <a:ext uri="{FF2B5EF4-FFF2-40B4-BE49-F238E27FC236}">
                  <a16:creationId xmlns:a16="http://schemas.microsoft.com/office/drawing/2014/main" id="{DD7B5A82-9D19-B3B5-78AD-5E1B28E5A9D3}"/>
                </a:ext>
              </a:extLst>
            </p:cNvPr>
            <p:cNvSpPr txBox="1"/>
            <p:nvPr/>
          </p:nvSpPr>
          <p:spPr>
            <a:xfrm>
              <a:off x="791099" y="2190603"/>
              <a:ext cx="1933230" cy="763286"/>
            </a:xfrm>
            <a:prstGeom prst="rect">
              <a:avLst/>
            </a:prstGeom>
            <a:noFill/>
          </p:spPr>
          <p:txBody>
            <a:bodyPr wrap="square">
              <a:spAutoFit/>
            </a:bodyPr>
            <a:lstStyle>
              <a:defPPr>
                <a:defRPr lang="zh-CN"/>
              </a:defPPr>
              <a:lvl1pPr>
                <a:lnSpc>
                  <a:spcPct val="150000"/>
                </a:lnSpc>
                <a:defRPr sz="1050" b="0" i="0">
                  <a:solidFill>
                    <a:schemeClr val="bg1">
                      <a:lumMod val="50000"/>
                    </a:schemeClr>
                  </a:solidFill>
                  <a:effectLst/>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sz="1000" dirty="0">
                  <a:sym typeface="HarmonyOS Sans SC Light" panose="00000400000000000000" pitchFamily="2" charset="-122"/>
                </a:rPr>
                <a:t>根据自己的需要添加适当的文字，此处添加详细文本描述，建议与标题相关尽量简洁</a:t>
              </a:r>
              <a:r>
                <a:rPr lang="en-US" altLang="zh-CN" sz="1000" dirty="0">
                  <a:sym typeface="HarmonyOS Sans SC Light" panose="00000400000000000000" pitchFamily="2" charset="-122"/>
                </a:rPr>
                <a:t>... ...</a:t>
              </a:r>
            </a:p>
          </p:txBody>
        </p:sp>
        <p:sp>
          <p:nvSpPr>
            <p:cNvPr id="38" name="文本框 37">
              <a:extLst>
                <a:ext uri="{FF2B5EF4-FFF2-40B4-BE49-F238E27FC236}">
                  <a16:creationId xmlns:a16="http://schemas.microsoft.com/office/drawing/2014/main" id="{31FFBF1A-43EE-E0FB-695F-33D036306B47}"/>
                </a:ext>
              </a:extLst>
            </p:cNvPr>
            <p:cNvSpPr txBox="1"/>
            <p:nvPr/>
          </p:nvSpPr>
          <p:spPr>
            <a:xfrm>
              <a:off x="1025983" y="1906534"/>
              <a:ext cx="1463462" cy="338554"/>
            </a:xfrm>
            <a:prstGeom prst="rect">
              <a:avLst/>
            </a:prstGeom>
            <a:noFill/>
          </p:spPr>
          <p:txBody>
            <a:bodyPr wrap="square" rtlCol="0">
              <a:spAutoFit/>
            </a:bodyPr>
            <a:lstStyle>
              <a:defPPr>
                <a:defRPr lang="zh-CN"/>
              </a:defPPr>
              <a:lvl1pPr>
                <a:defRPr sz="1600" b="1">
                  <a:solidFill>
                    <a:schemeClr val="tx1">
                      <a:lumMod val="95000"/>
                      <a:lumOff val="5000"/>
                    </a:schemeClr>
                  </a:solidFill>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defRPr>
              </a:lvl1pPr>
            </a:lstStyle>
            <a:p>
              <a:pPr algn="ctr"/>
              <a:r>
                <a:rPr lang="zh-CN" altLang="en-US" dirty="0">
                  <a:sym typeface="HarmonyOS Sans SC Light" panose="00000400000000000000" pitchFamily="2" charset="-122"/>
                </a:rPr>
                <a:t>添加标题文本</a:t>
              </a:r>
            </a:p>
          </p:txBody>
        </p:sp>
      </p:grpSp>
      <p:grpSp>
        <p:nvGrpSpPr>
          <p:cNvPr id="39" name="组合 38">
            <a:extLst>
              <a:ext uri="{FF2B5EF4-FFF2-40B4-BE49-F238E27FC236}">
                <a16:creationId xmlns:a16="http://schemas.microsoft.com/office/drawing/2014/main" id="{41B982FB-4CEB-A216-6313-F30F0D60E7A4}"/>
              </a:ext>
            </a:extLst>
          </p:cNvPr>
          <p:cNvGrpSpPr/>
          <p:nvPr/>
        </p:nvGrpSpPr>
        <p:grpSpPr>
          <a:xfrm>
            <a:off x="0" y="0"/>
            <a:ext cx="3838874" cy="554098"/>
            <a:chOff x="0" y="0"/>
            <a:chExt cx="3838874" cy="554098"/>
          </a:xfrm>
        </p:grpSpPr>
        <p:sp>
          <p:nvSpPr>
            <p:cNvPr id="40" name="任意多边形: 形状 39">
              <a:extLst>
                <a:ext uri="{FF2B5EF4-FFF2-40B4-BE49-F238E27FC236}">
                  <a16:creationId xmlns:a16="http://schemas.microsoft.com/office/drawing/2014/main" id="{256DF376-3376-09DC-6456-DC633B803645}"/>
                </a:ext>
              </a:extLst>
            </p:cNvPr>
            <p:cNvSpPr/>
            <p:nvPr/>
          </p:nvSpPr>
          <p:spPr>
            <a:xfrm>
              <a:off x="741035" y="0"/>
              <a:ext cx="3097839" cy="533400"/>
            </a:xfrm>
            <a:custGeom>
              <a:avLst/>
              <a:gdLst>
                <a:gd name="connsiteX0" fmla="*/ 0 w 3097839"/>
                <a:gd name="connsiteY0" fmla="*/ 0 h 533400"/>
                <a:gd name="connsiteX1" fmla="*/ 787400 w 3097839"/>
                <a:gd name="connsiteY1" fmla="*/ 0 h 533400"/>
                <a:gd name="connsiteX2" fmla="*/ 2310439 w 3097839"/>
                <a:gd name="connsiteY2" fmla="*/ 0 h 533400"/>
                <a:gd name="connsiteX3" fmla="*/ 3097839 w 3097839"/>
                <a:gd name="connsiteY3" fmla="*/ 0 h 533400"/>
                <a:gd name="connsiteX4" fmla="*/ 3097839 w 3097839"/>
                <a:gd name="connsiteY4" fmla="*/ 533400 h 533400"/>
                <a:gd name="connsiteX5" fmla="*/ 2310439 w 3097839"/>
                <a:gd name="connsiteY5" fmla="*/ 533400 h 533400"/>
                <a:gd name="connsiteX6" fmla="*/ 1013090 w 3097839"/>
                <a:gd name="connsiteY6" fmla="*/ 533400 h 533400"/>
                <a:gd name="connsiteX7" fmla="*/ 225690 w 3097839"/>
                <a:gd name="connsiteY7" fmla="*/ 533400 h 533400"/>
                <a:gd name="connsiteX8" fmla="*/ 222491 w 3097839"/>
                <a:gd name="connsiteY8" fmla="*/ 470057 h 533400"/>
                <a:gd name="connsiteX9" fmla="*/ 92910 w 3097839"/>
                <a:gd name="connsiteY9" fmla="*/ 11260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97839" h="533400">
                  <a:moveTo>
                    <a:pt x="0" y="0"/>
                  </a:moveTo>
                  <a:lnTo>
                    <a:pt x="787400" y="0"/>
                  </a:lnTo>
                  <a:lnTo>
                    <a:pt x="2310439" y="0"/>
                  </a:lnTo>
                  <a:lnTo>
                    <a:pt x="3097839" y="0"/>
                  </a:lnTo>
                  <a:lnTo>
                    <a:pt x="3097839" y="533400"/>
                  </a:lnTo>
                  <a:lnTo>
                    <a:pt x="2310439" y="533400"/>
                  </a:lnTo>
                  <a:lnTo>
                    <a:pt x="1013090" y="533400"/>
                  </a:lnTo>
                  <a:lnTo>
                    <a:pt x="225690" y="533400"/>
                  </a:lnTo>
                  <a:lnTo>
                    <a:pt x="222491" y="470057"/>
                  </a:lnTo>
                  <a:cubicBezTo>
                    <a:pt x="209136" y="338549"/>
                    <a:pt x="163211" y="216668"/>
                    <a:pt x="92910" y="112608"/>
                  </a:cubicBezTo>
                  <a:close/>
                </a:path>
              </a:pathLst>
            </a:custGeom>
            <a:solidFill>
              <a:srgbClr val="475174"/>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1" name="任意多边形: 形状 40">
              <a:extLst>
                <a:ext uri="{FF2B5EF4-FFF2-40B4-BE49-F238E27FC236}">
                  <a16:creationId xmlns:a16="http://schemas.microsoft.com/office/drawing/2014/main" id="{919D29F9-3686-5DBA-3584-32B11AC4765F}"/>
                </a:ext>
              </a:extLst>
            </p:cNvPr>
            <p:cNvSpPr/>
            <p:nvPr/>
          </p:nvSpPr>
          <p:spPr>
            <a:xfrm>
              <a:off x="0" y="0"/>
              <a:ext cx="966724" cy="533400"/>
            </a:xfrm>
            <a:custGeom>
              <a:avLst/>
              <a:gdLst>
                <a:gd name="connsiteX0" fmla="*/ 0 w 1166684"/>
                <a:gd name="connsiteY0" fmla="*/ 0 h 643730"/>
                <a:gd name="connsiteX1" fmla="*/ 894312 w 1166684"/>
                <a:gd name="connsiteY1" fmla="*/ 0 h 643730"/>
                <a:gd name="connsiteX2" fmla="*/ 1006440 w 1166684"/>
                <a:gd name="connsiteY2" fmla="*/ 135900 h 643730"/>
                <a:gd name="connsiteX3" fmla="*/ 1162824 w 1166684"/>
                <a:gd name="connsiteY3" fmla="*/ 567285 h 643730"/>
                <a:gd name="connsiteX4" fmla="*/ 1166684 w 1166684"/>
                <a:gd name="connsiteY4" fmla="*/ 643730 h 643730"/>
                <a:gd name="connsiteX5" fmla="*/ 0 w 1166684"/>
                <a:gd name="connsiteY5" fmla="*/ 643730 h 643730"/>
                <a:gd name="connsiteX6" fmla="*/ 0 w 1166684"/>
                <a:gd name="connsiteY6" fmla="*/ 0 h 64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84" h="643730">
                  <a:moveTo>
                    <a:pt x="0" y="0"/>
                  </a:moveTo>
                  <a:lnTo>
                    <a:pt x="894312" y="0"/>
                  </a:lnTo>
                  <a:lnTo>
                    <a:pt x="1006440" y="135900"/>
                  </a:lnTo>
                  <a:cubicBezTo>
                    <a:pt x="1091282" y="261484"/>
                    <a:pt x="1146706" y="408575"/>
                    <a:pt x="1162824" y="567285"/>
                  </a:cubicBezTo>
                  <a:lnTo>
                    <a:pt x="1166684" y="643730"/>
                  </a:lnTo>
                  <a:lnTo>
                    <a:pt x="0" y="643730"/>
                  </a:lnTo>
                  <a:lnTo>
                    <a:pt x="0" y="0"/>
                  </a:lnTo>
                  <a:close/>
                </a:path>
              </a:pathLst>
            </a:custGeom>
            <a:solidFill>
              <a:srgbClr val="B0B6CE"/>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endParaRPr>
            </a:p>
          </p:txBody>
        </p:sp>
        <p:sp>
          <p:nvSpPr>
            <p:cNvPr id="42" name="文本框 41">
              <a:extLst>
                <a:ext uri="{FF2B5EF4-FFF2-40B4-BE49-F238E27FC236}">
                  <a16:creationId xmlns:a16="http://schemas.microsoft.com/office/drawing/2014/main" id="{290038B6-BC33-B29B-4840-4704753BCF01}"/>
                </a:ext>
              </a:extLst>
            </p:cNvPr>
            <p:cNvSpPr txBox="1"/>
            <p:nvPr/>
          </p:nvSpPr>
          <p:spPr>
            <a:xfrm>
              <a:off x="96273" y="30878"/>
              <a:ext cx="646331" cy="523220"/>
            </a:xfrm>
            <a:prstGeom prst="rect">
              <a:avLst/>
            </a:prstGeom>
            <a:noFill/>
          </p:spPr>
          <p:txBody>
            <a:bodyPr wrap="none" rtlCol="0">
              <a:spAutoFit/>
            </a:bodyPr>
            <a:lstStyle/>
            <a:p>
              <a:r>
                <a:rPr lang="en-US" altLang="zh-CN" sz="2800" b="1" dirty="0">
                  <a:solidFill>
                    <a:schemeClr val="bg1"/>
                  </a:solidFill>
                  <a:latin typeface="MiSans Semibold" panose="00000700000000000000" pitchFamily="2" charset="-122"/>
                  <a:ea typeface="MiSans Semibold" panose="00000700000000000000" pitchFamily="2" charset="-122"/>
                </a:rPr>
                <a:t>02</a:t>
              </a:r>
              <a:endParaRPr lang="zh-CN" altLang="en-US" sz="2800" b="1" dirty="0">
                <a:solidFill>
                  <a:schemeClr val="bg1"/>
                </a:solidFill>
                <a:latin typeface="MiSans Semibold" panose="00000700000000000000" pitchFamily="2" charset="-122"/>
                <a:ea typeface="MiSans Semibold" panose="00000700000000000000" pitchFamily="2" charset="-122"/>
              </a:endParaRPr>
            </a:p>
          </p:txBody>
        </p:sp>
        <p:sp>
          <p:nvSpPr>
            <p:cNvPr id="43" name="文本框 42">
              <a:extLst>
                <a:ext uri="{FF2B5EF4-FFF2-40B4-BE49-F238E27FC236}">
                  <a16:creationId xmlns:a16="http://schemas.microsoft.com/office/drawing/2014/main" id="{EB76BA11-39AC-50E2-285D-053DE188A584}"/>
                </a:ext>
              </a:extLst>
            </p:cNvPr>
            <p:cNvSpPr txBox="1"/>
            <p:nvPr/>
          </p:nvSpPr>
          <p:spPr>
            <a:xfrm>
              <a:off x="1307615" y="95933"/>
              <a:ext cx="2310439" cy="338554"/>
            </a:xfrm>
            <a:prstGeom prst="rect">
              <a:avLst/>
            </a:prstGeom>
            <a:noFill/>
          </p:spPr>
          <p:txBody>
            <a:bodyPr wrap="square">
              <a:spAutoFit/>
            </a:bodyPr>
            <a:lstStyle/>
            <a:p>
              <a:r>
                <a:rPr lang="zh-CN" altLang="en-US" sz="1600" b="1" dirty="0">
                  <a:solidFill>
                    <a:schemeClr val="bg1"/>
                  </a:solidFill>
                </a:rPr>
                <a:t>单击此处添加标题文本</a:t>
              </a:r>
            </a:p>
          </p:txBody>
        </p:sp>
      </p:grpSp>
    </p:spTree>
    <p:extLst>
      <p:ext uri="{BB962C8B-B14F-4D97-AF65-F5344CB8AC3E}">
        <p14:creationId xmlns:p14="http://schemas.microsoft.com/office/powerpoint/2010/main" val="38116843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ICON" val="#42741;"/>
</p:tagLst>
</file>

<file path=ppt/theme/theme1.xml><?xml version="1.0" encoding="utf-8"?>
<a:theme xmlns:a="http://schemas.openxmlformats.org/drawingml/2006/main" name="51PPT模板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r1j4seu">
      <a:majorFont>
        <a:latin typeface="HarmonyOS Sans SC Light" panose="020F0302020204030204"/>
        <a:ea typeface="阿里巴巴普惠体 2.0 55 Regular"/>
        <a:cs typeface=""/>
      </a:majorFont>
      <a:minorFont>
        <a:latin typeface="HarmonyOS Sans SC Light"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447</TotalTime>
  <Words>2588</Words>
  <Application>Microsoft Office PowerPoint</Application>
  <PresentationFormat>宽屏</PresentationFormat>
  <Paragraphs>261</Paragraphs>
  <Slides>25</Slides>
  <Notes>24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Gill Sans</vt:lpstr>
      <vt:lpstr>HarmonyOS Sans SC Light</vt:lpstr>
      <vt:lpstr>MiSans Semibold</vt:lpstr>
      <vt:lpstr>等线</vt:lpstr>
      <vt:lpstr>思源宋体 CN Heavy</vt:lpstr>
      <vt:lpstr>微软雅黑</vt:lpstr>
      <vt:lpstr>Arial</vt:lpstr>
      <vt:lpstr>Lato Black</vt:lpstr>
      <vt:lpstr>Open Sans Light</vt:lpstr>
      <vt:lpstr>Roboto Light</vt:lpstr>
      <vt:lpstr>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简约学术蓝毕业论文答辩PPT模板</dc:title>
  <dc:creator>©51PPT模板网（www.51pptmoban.com）</dc:creator>
  <cp:keywords>版权归属：51PPT模板网</cp:keywords>
  <dc:description>51PPT模板网，幻灯片演示模板及素材免费下载！_x000d_
51PPT模板网 唯一访问网址：www.51pptmoban.com</dc:description>
  <cp:lastModifiedBy>51pptmoban .com</cp:lastModifiedBy>
  <cp:revision>107</cp:revision>
  <dcterms:created xsi:type="dcterms:W3CDTF">2024-03-24T02:00:15Z</dcterms:created>
  <dcterms:modified xsi:type="dcterms:W3CDTF">2024-03-24T13:30:53Z</dcterms:modified>
  <cp:contentStatus>简约学术蓝毕业论文答辩PPT模板，www.51pptmoban.com</cp:contentStatus>
  <cp:version>51pptmoban.com（V51PPT-032401版）</cp:version>
</cp:coreProperties>
</file>