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1" r:id="rId2"/>
    <p:sldId id="302" r:id="rId3"/>
    <p:sldId id="303" r:id="rId4"/>
    <p:sldId id="304" r:id="rId5"/>
    <p:sldId id="306" r:id="rId6"/>
    <p:sldId id="305" r:id="rId7"/>
    <p:sldId id="307" r:id="rId8"/>
    <p:sldId id="309" r:id="rId9"/>
    <p:sldId id="308" r:id="rId10"/>
    <p:sldId id="310" r:id="rId11"/>
    <p:sldId id="311" r:id="rId12"/>
    <p:sldId id="312" r:id="rId13"/>
    <p:sldId id="314" r:id="rId14"/>
    <p:sldId id="313" r:id="rId15"/>
    <p:sldId id="315" r:id="rId16"/>
    <p:sldId id="316" r:id="rId17"/>
    <p:sldId id="317" r:id="rId18"/>
    <p:sldId id="319" r:id="rId19"/>
    <p:sldId id="322" r:id="rId20"/>
    <p:sldId id="320" r:id="rId21"/>
    <p:sldId id="321" r:id="rId22"/>
    <p:sldId id="318" r:id="rId23"/>
    <p:sldId id="323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161"/>
    <a:srgbClr val="417A79"/>
    <a:srgbClr val="BED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31" autoAdjust="0"/>
  </p:normalViewPr>
  <p:slideViewPr>
    <p:cSldViewPr snapToGrid="0" showGuides="1">
      <p:cViewPr>
        <p:scale>
          <a:sx n="50" d="100"/>
          <a:sy n="50" d="100"/>
        </p:scale>
        <p:origin x="714" y="870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70AC1-68F5-44A0-B4E0-76550B9EB44E}" type="datetimeFigureOut">
              <a:rPr lang="zh-CN" altLang="en-US" smtClean="0"/>
              <a:t>2024/3/26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55027-D051-443B-AC7E-8029F9079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52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87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46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10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138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50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2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47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7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65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09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142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782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366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307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458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511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1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06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63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359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93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8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38E9-0F18-4D5D-A320-5B9FAC67D5E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4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F73DBB4F-89BF-9CB8-EC93-94D2020ED2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iconfont-11253-5327384" descr="D:\51PPT模板网\51pptmoban.com\图片.jpg">
            <a:extLst>
              <a:ext uri="{FF2B5EF4-FFF2-40B4-BE49-F238E27FC236}">
                <a16:creationId xmlns:a16="http://schemas.microsoft.com/office/drawing/2014/main" id="{E861F2AC-AC2E-C59D-24E1-7460B5D6DF58}"/>
              </a:ext>
            </a:extLst>
          </p:cNvPr>
          <p:cNvSpPr/>
          <p:nvPr userDrawn="1"/>
        </p:nvSpPr>
        <p:spPr>
          <a:xfrm>
            <a:off x="2308674" y="1240326"/>
            <a:ext cx="7574652" cy="504925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2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F73DBB4F-89BF-9CB8-EC93-94D2020ED2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iconfont-11253-5327384" descr="D:\51PPT模板网\51pptmoban.com\图片.jpg">
            <a:extLst>
              <a:ext uri="{FF2B5EF4-FFF2-40B4-BE49-F238E27FC236}">
                <a16:creationId xmlns:a16="http://schemas.microsoft.com/office/drawing/2014/main" id="{E861F2AC-AC2E-C59D-24E1-7460B5D6DF58}"/>
              </a:ext>
            </a:extLst>
          </p:cNvPr>
          <p:cNvSpPr/>
          <p:nvPr userDrawn="1"/>
        </p:nvSpPr>
        <p:spPr>
          <a:xfrm>
            <a:off x="2308674" y="1240326"/>
            <a:ext cx="7574652" cy="504925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F677C54-5CE4-4F6F-6549-3DB59AD22CFF}"/>
              </a:ext>
            </a:extLst>
          </p:cNvPr>
          <p:cNvSpPr/>
          <p:nvPr userDrawn="1"/>
        </p:nvSpPr>
        <p:spPr>
          <a:xfrm rot="18900000">
            <a:off x="-859479" y="2542211"/>
            <a:ext cx="1718959" cy="1718958"/>
          </a:xfrm>
          <a:custGeom>
            <a:avLst/>
            <a:gdLst>
              <a:gd name="connsiteX0" fmla="*/ 1718959 w 1718959"/>
              <a:gd name="connsiteY0" fmla="*/ 0 h 1718958"/>
              <a:gd name="connsiteX1" fmla="*/ 1718959 w 1718959"/>
              <a:gd name="connsiteY1" fmla="*/ 1281191 h 1718958"/>
              <a:gd name="connsiteX2" fmla="*/ 1281192 w 1718959"/>
              <a:gd name="connsiteY2" fmla="*/ 1718958 h 1718958"/>
              <a:gd name="connsiteX3" fmla="*/ 0 w 1718959"/>
              <a:gd name="connsiteY3" fmla="*/ 1718958 h 171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8959" h="1718958">
                <a:moveTo>
                  <a:pt x="1718959" y="0"/>
                </a:moveTo>
                <a:lnTo>
                  <a:pt x="1718959" y="1281191"/>
                </a:lnTo>
                <a:cubicBezTo>
                  <a:pt x="1718959" y="1522963"/>
                  <a:pt x="1522964" y="1718958"/>
                  <a:pt x="1281192" y="1718958"/>
                </a:cubicBezTo>
                <a:lnTo>
                  <a:pt x="0" y="1718958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 userDrawn="1"/>
        </p:nvSpPr>
        <p:spPr>
          <a:xfrm rot="18900000">
            <a:off x="-719658" y="1665605"/>
            <a:ext cx="1435830" cy="143583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B00D514-8847-4D9A-5D8C-05D7A6BE83CC}"/>
              </a:ext>
            </a:extLst>
          </p:cNvPr>
          <p:cNvGrpSpPr/>
          <p:nvPr userDrawn="1"/>
        </p:nvGrpSpPr>
        <p:grpSpPr>
          <a:xfrm>
            <a:off x="11332523" y="2599271"/>
            <a:ext cx="1818501" cy="2679851"/>
            <a:chOff x="11332523" y="2542210"/>
            <a:chExt cx="1818501" cy="267985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CFEA076-1355-8165-27BD-EE4B0A0F604B}"/>
                </a:ext>
              </a:extLst>
            </p:cNvPr>
            <p:cNvSpPr/>
            <p:nvPr/>
          </p:nvSpPr>
          <p:spPr>
            <a:xfrm rot="2700000" flipH="1">
              <a:off x="11332522" y="2542211"/>
              <a:ext cx="1718959" cy="1718958"/>
            </a:xfrm>
            <a:custGeom>
              <a:avLst/>
              <a:gdLst>
                <a:gd name="connsiteX0" fmla="*/ 1718959 w 1718959"/>
                <a:gd name="connsiteY0" fmla="*/ 0 h 1718958"/>
                <a:gd name="connsiteX1" fmla="*/ 1718959 w 1718959"/>
                <a:gd name="connsiteY1" fmla="*/ 1281191 h 1718958"/>
                <a:gd name="connsiteX2" fmla="*/ 1281192 w 1718959"/>
                <a:gd name="connsiteY2" fmla="*/ 1718958 h 1718958"/>
                <a:gd name="connsiteX3" fmla="*/ 0 w 1718959"/>
                <a:gd name="connsiteY3" fmla="*/ 1718958 h 171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959" h="1718958">
                  <a:moveTo>
                    <a:pt x="1718959" y="0"/>
                  </a:moveTo>
                  <a:lnTo>
                    <a:pt x="1718959" y="1281191"/>
                  </a:lnTo>
                  <a:cubicBezTo>
                    <a:pt x="1718959" y="1522963"/>
                    <a:pt x="1522964" y="1718958"/>
                    <a:pt x="1281192" y="1718958"/>
                  </a:cubicBezTo>
                  <a:lnTo>
                    <a:pt x="0" y="1718958"/>
                  </a:lnTo>
                  <a:close/>
                </a:path>
              </a:pathLst>
            </a:custGeom>
            <a:solidFill>
              <a:srgbClr val="417A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6F4CD2C-764D-AA0E-E874-F95CD15A9908}"/>
                </a:ext>
              </a:extLst>
            </p:cNvPr>
            <p:cNvSpPr/>
            <p:nvPr/>
          </p:nvSpPr>
          <p:spPr>
            <a:xfrm rot="18900000">
              <a:off x="11515276" y="3586314"/>
              <a:ext cx="1635748" cy="1635747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0733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661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9555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D29504-644C-75E9-8E85-003FD1F2F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5C5B81-8CFC-A054-E3A8-4A2E10348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6B51A8-4D03-4790-B4AB-CF440EB99E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51B01-0DA8-4AB9-B0B8-8678D278CE2D}" type="datetimeFigureOut">
              <a:rPr lang="zh-CN" altLang="en-US" smtClean="0"/>
              <a:t>2024/3/26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66B98E-3E92-236F-5564-4936B2BC9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BDB01F-F701-0B3D-12BF-0D83F90C3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CA372-F549-4F28-BC0F-2EBB564496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689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3978BE-1814-B66B-00A6-6B44100EBA05}"/>
              </a:ext>
            </a:extLst>
          </p:cNvPr>
          <p:cNvGrpSpPr/>
          <p:nvPr/>
        </p:nvGrpSpPr>
        <p:grpSpPr>
          <a:xfrm>
            <a:off x="0" y="-487280"/>
            <a:ext cx="571500" cy="220579"/>
            <a:chOff x="0" y="-635000"/>
            <a:chExt cx="723900" cy="2794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D3C02BC-D5A2-CD75-1772-EFB6637F0223}"/>
                </a:ext>
              </a:extLst>
            </p:cNvPr>
            <p:cNvSpPr/>
            <p:nvPr/>
          </p:nvSpPr>
          <p:spPr>
            <a:xfrm>
              <a:off x="0" y="-635000"/>
              <a:ext cx="279400" cy="279400"/>
            </a:xfrm>
            <a:prstGeom prst="ellipse">
              <a:avLst/>
            </a:prstGeom>
            <a:solidFill>
              <a:srgbClr val="417A7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E1B5EE6-4F60-9AC8-9249-CAD164633608}"/>
                </a:ext>
              </a:extLst>
            </p:cNvPr>
            <p:cNvSpPr/>
            <p:nvPr/>
          </p:nvSpPr>
          <p:spPr>
            <a:xfrm>
              <a:off x="444500" y="-635000"/>
              <a:ext cx="279400" cy="279400"/>
            </a:xfrm>
            <a:prstGeom prst="ellipse">
              <a:avLst/>
            </a:prstGeom>
            <a:solidFill>
              <a:srgbClr val="61616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E4D5B31-1F23-7364-BA17-1328ECCE1B17}"/>
              </a:ext>
            </a:extLst>
          </p:cNvPr>
          <p:cNvSpPr txBox="1"/>
          <p:nvPr/>
        </p:nvSpPr>
        <p:spPr>
          <a:xfrm>
            <a:off x="2928466" y="1895561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锐字潮牌可变真言2.0简 Heavy" panose="02020300000000000000" pitchFamily="18" charset="-122"/>
                <a:ea typeface="锐字潮牌可变真言2.0简 Heavy" panose="02020300000000000000" pitchFamily="18" charset="-122"/>
              </a:rPr>
              <a:t>学术论文毕业答辩</a:t>
            </a:r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11" name="组合 10" descr="D:\51PPT模板网\51pptmoban.com\图片.jpg">
            <a:extLst>
              <a:ext uri="{FF2B5EF4-FFF2-40B4-BE49-F238E27FC236}">
                <a16:creationId xmlns:a16="http://schemas.microsoft.com/office/drawing/2014/main" id="{55C1AE9A-2EB8-6BA1-893E-1B6503EFB179}"/>
              </a:ext>
            </a:extLst>
          </p:cNvPr>
          <p:cNvGrpSpPr/>
          <p:nvPr/>
        </p:nvGrpSpPr>
        <p:grpSpPr>
          <a:xfrm>
            <a:off x="4719753" y="720468"/>
            <a:ext cx="2657310" cy="932120"/>
            <a:chOff x="4719753" y="720468"/>
            <a:chExt cx="2657310" cy="9321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C4C5685-2345-C64A-3068-79A842CE2318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444A1DD-2C22-B6FA-BB30-083D9434BDAC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DBF6A4-30A4-9926-1E13-2B758ECABD12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0E08B549-6754-4B32-1E63-63E6388F1087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66CB38B-DC8A-C0CA-E92D-A5A680DBC0A0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D4361472-AB9F-74BF-B073-B0E1ADB6B0EE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83A21305-D007-5E15-F645-C6A8FFC71C51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81E79ED8-1CA3-DC2D-234B-33D9AF8E45CD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DCAB6C73-C0AA-A35B-840C-5838CE8E4F0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8D0D2AE-8EB4-2E4C-6260-6AED9B8E1F24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39CA1A21-CF7C-BD01-A31B-6E39252BD96A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3" name="文本框-50_矢量">
                <a:extLst>
                  <a:ext uri="{FF2B5EF4-FFF2-40B4-BE49-F238E27FC236}">
                    <a16:creationId xmlns:a16="http://schemas.microsoft.com/office/drawing/2014/main" id="{8F26D963-7B51-7EC0-2304-B91BA060EC6E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52" name="文本框 1051">
                  <a:extLst>
                    <a:ext uri="{FF2B5EF4-FFF2-40B4-BE49-F238E27FC236}">
                      <a16:creationId xmlns:a16="http://schemas.microsoft.com/office/drawing/2014/main" id="{CDCC1F67-AB60-2DD7-4AAE-D9F0522C3800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1" name="文本框 1050">
                  <a:extLst>
                    <a:ext uri="{FF2B5EF4-FFF2-40B4-BE49-F238E27FC236}">
                      <a16:creationId xmlns:a16="http://schemas.microsoft.com/office/drawing/2014/main" id="{00D77ECD-A408-0225-B45B-8692796439F4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9" name="文本框 1048">
                  <a:extLst>
                    <a:ext uri="{FF2B5EF4-FFF2-40B4-BE49-F238E27FC236}">
                      <a16:creationId xmlns:a16="http://schemas.microsoft.com/office/drawing/2014/main" id="{A9EC13AE-52EF-3906-A9F5-D3781200AC49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8" name="文本框 1047">
                  <a:extLst>
                    <a:ext uri="{FF2B5EF4-FFF2-40B4-BE49-F238E27FC236}">
                      <a16:creationId xmlns:a16="http://schemas.microsoft.com/office/drawing/2014/main" id="{98AA601F-FC48-837A-4223-8750C6EC6C47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7" name="文本框 1046">
                  <a:extLst>
                    <a:ext uri="{FF2B5EF4-FFF2-40B4-BE49-F238E27FC236}">
                      <a16:creationId xmlns:a16="http://schemas.microsoft.com/office/drawing/2014/main" id="{4244ECA6-36AD-F252-AD73-310A7B798162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6" name="文本框 1045">
                  <a:extLst>
                    <a:ext uri="{FF2B5EF4-FFF2-40B4-BE49-F238E27FC236}">
                      <a16:creationId xmlns:a16="http://schemas.microsoft.com/office/drawing/2014/main" id="{BC1397F3-ECB5-5C5B-4A74-644B70B77C2A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5" name="文本框 1044">
                  <a:extLst>
                    <a:ext uri="{FF2B5EF4-FFF2-40B4-BE49-F238E27FC236}">
                      <a16:creationId xmlns:a16="http://schemas.microsoft.com/office/drawing/2014/main" id="{2DCE279E-B7E9-928D-2340-AFDE4DE1181F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4" name="文本框 1043">
                  <a:extLst>
                    <a:ext uri="{FF2B5EF4-FFF2-40B4-BE49-F238E27FC236}">
                      <a16:creationId xmlns:a16="http://schemas.microsoft.com/office/drawing/2014/main" id="{B5C10957-3A41-6C12-FACE-BA3495E35AE2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3" name="文本框 1042">
                  <a:extLst>
                    <a:ext uri="{FF2B5EF4-FFF2-40B4-BE49-F238E27FC236}">
                      <a16:creationId xmlns:a16="http://schemas.microsoft.com/office/drawing/2014/main" id="{AFB93EFC-FF65-2E13-69AA-E1924A12B303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2" name="文本框 1041">
                  <a:extLst>
                    <a:ext uri="{FF2B5EF4-FFF2-40B4-BE49-F238E27FC236}">
                      <a16:creationId xmlns:a16="http://schemas.microsoft.com/office/drawing/2014/main" id="{C6BA355B-1460-6FAB-5D5A-E2F9AF27C936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1" name="文本框 1040">
                  <a:extLst>
                    <a:ext uri="{FF2B5EF4-FFF2-40B4-BE49-F238E27FC236}">
                      <a16:creationId xmlns:a16="http://schemas.microsoft.com/office/drawing/2014/main" id="{CEC084A6-BB39-9197-872B-819675D957A9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0" name="文本框 1039">
                  <a:extLst>
                    <a:ext uri="{FF2B5EF4-FFF2-40B4-BE49-F238E27FC236}">
                      <a16:creationId xmlns:a16="http://schemas.microsoft.com/office/drawing/2014/main" id="{12AE9DDD-617A-C27F-7A16-99A93CD7C004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65" name="组合 1064">
              <a:extLst>
                <a:ext uri="{FF2B5EF4-FFF2-40B4-BE49-F238E27FC236}">
                  <a16:creationId xmlns:a16="http://schemas.microsoft.com/office/drawing/2014/main" id="{0EF2FEA7-B2DC-8898-7EB8-F699C439AF9F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311A50C-4A3C-64AE-B7B7-9AEE667DCF64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椭圆 1061">
                <a:extLst>
                  <a:ext uri="{FF2B5EF4-FFF2-40B4-BE49-F238E27FC236}">
                    <a16:creationId xmlns:a16="http://schemas.microsoft.com/office/drawing/2014/main" id="{CBE02228-59B2-C72F-14A2-DFD14642550C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school-building_46763">
                <a:extLst>
                  <a:ext uri="{FF2B5EF4-FFF2-40B4-BE49-F238E27FC236}">
                    <a16:creationId xmlns:a16="http://schemas.microsoft.com/office/drawing/2014/main" id="{5AAF0387-0256-B1C0-1320-18B4F5DAE468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68" name="组合 1067">
            <a:extLst>
              <a:ext uri="{FF2B5EF4-FFF2-40B4-BE49-F238E27FC236}">
                <a16:creationId xmlns:a16="http://schemas.microsoft.com/office/drawing/2014/main" id="{3BCC1232-9DF2-5107-EDDC-FBBF25AE84BD}"/>
              </a:ext>
            </a:extLst>
          </p:cNvPr>
          <p:cNvGrpSpPr/>
          <p:nvPr/>
        </p:nvGrpSpPr>
        <p:grpSpPr>
          <a:xfrm>
            <a:off x="3089529" y="5288794"/>
            <a:ext cx="6018070" cy="320193"/>
            <a:chOff x="2608890" y="5894793"/>
            <a:chExt cx="6018070" cy="320193"/>
          </a:xfrm>
        </p:grpSpPr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5190A51F-7973-D212-40C4-DEBD6F602B66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1076" name="文本框 1075">
                <a:extLst>
                  <a:ext uri="{FF2B5EF4-FFF2-40B4-BE49-F238E27FC236}">
                    <a16:creationId xmlns:a16="http://schemas.microsoft.com/office/drawing/2014/main" id="{59B6152C-4AA9-D1EB-33DF-749D6D7AB49D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77" name="graduate_57239">
                <a:extLst>
                  <a:ext uri="{FF2B5EF4-FFF2-40B4-BE49-F238E27FC236}">
                    <a16:creationId xmlns:a16="http://schemas.microsoft.com/office/drawing/2014/main" id="{59ABC266-A1E2-A54B-BB56-3B8E5369AB87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70" name="组合 1069">
              <a:extLst>
                <a:ext uri="{FF2B5EF4-FFF2-40B4-BE49-F238E27FC236}">
                  <a16:creationId xmlns:a16="http://schemas.microsoft.com/office/drawing/2014/main" id="{169502A2-ADF6-C457-64E0-DCCF99B282D7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1074" name="university-teacher_65684">
                <a:extLst>
                  <a:ext uri="{FF2B5EF4-FFF2-40B4-BE49-F238E27FC236}">
                    <a16:creationId xmlns:a16="http://schemas.microsoft.com/office/drawing/2014/main" id="{5B729AD0-9FF7-0602-F731-427BB846C756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5" name="文本框 1074">
                <a:extLst>
                  <a:ext uri="{FF2B5EF4-FFF2-40B4-BE49-F238E27FC236}">
                    <a16:creationId xmlns:a16="http://schemas.microsoft.com/office/drawing/2014/main" id="{B884AC8F-A9C1-929B-F5E3-E68627D11821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1071" name="组合 1070">
              <a:extLst>
                <a:ext uri="{FF2B5EF4-FFF2-40B4-BE49-F238E27FC236}">
                  <a16:creationId xmlns:a16="http://schemas.microsoft.com/office/drawing/2014/main" id="{56D00D8A-EC73-0F55-E0F1-CEB86ACF822F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1072" name="文本框 1071">
                <a:extLst>
                  <a:ext uri="{FF2B5EF4-FFF2-40B4-BE49-F238E27FC236}">
                    <a16:creationId xmlns:a16="http://schemas.microsoft.com/office/drawing/2014/main" id="{367BCB77-08AB-9A18-B711-DE20BD3DA1E8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2024.03.27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73" name="watch_346578">
                <a:extLst>
                  <a:ext uri="{FF2B5EF4-FFF2-40B4-BE49-F238E27FC236}">
                    <a16:creationId xmlns:a16="http://schemas.microsoft.com/office/drawing/2014/main" id="{BB8CE3F5-51CD-0E22-B2C4-5DE328D905B5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078" name="文本框 1077">
            <a:extLst>
              <a:ext uri="{FF2B5EF4-FFF2-40B4-BE49-F238E27FC236}">
                <a16:creationId xmlns:a16="http://schemas.microsoft.com/office/drawing/2014/main" id="{5E95CABE-0C3F-6C7B-2F55-34BD07633D23}"/>
              </a:ext>
            </a:extLst>
          </p:cNvPr>
          <p:cNvSpPr txBox="1"/>
          <p:nvPr/>
        </p:nvSpPr>
        <p:spPr>
          <a:xfrm>
            <a:off x="3543300" y="4238848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3003550" y="3166740"/>
            <a:ext cx="6184900" cy="486653"/>
            <a:chOff x="3003550" y="3255931"/>
            <a:chExt cx="6184900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6184900" cy="486653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972154" y="3332148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论文答辩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学术汇报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开题报告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学生通用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255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658D89-69E6-2F75-8E21-9EF30B13262C}"/>
              </a:ext>
            </a:extLst>
          </p:cNvPr>
          <p:cNvGrpSpPr/>
          <p:nvPr/>
        </p:nvGrpSpPr>
        <p:grpSpPr>
          <a:xfrm>
            <a:off x="1537872" y="2121575"/>
            <a:ext cx="4446740" cy="3482386"/>
            <a:chOff x="1591445" y="2300385"/>
            <a:chExt cx="4446740" cy="3482386"/>
          </a:xfrm>
        </p:grpSpPr>
        <p:sp>
          <p:nvSpPr>
            <p:cNvPr id="25" name="MH_Other_1">
              <a:extLst>
                <a:ext uri="{FF2B5EF4-FFF2-40B4-BE49-F238E27FC236}">
                  <a16:creationId xmlns:a16="http://schemas.microsoft.com/office/drawing/2014/main" id="{D371F6D4-E769-B7D1-B9BD-34610BF19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MH_Other_2">
              <a:extLst>
                <a:ext uri="{FF2B5EF4-FFF2-40B4-BE49-F238E27FC236}">
                  <a16:creationId xmlns:a16="http://schemas.microsoft.com/office/drawing/2014/main" id="{EEB15FF0-3B37-181D-DF4F-8A8EB4C8B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2300385"/>
              <a:ext cx="3442206" cy="1861737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MH_Other_3">
              <a:extLst>
                <a:ext uri="{FF2B5EF4-FFF2-40B4-BE49-F238E27FC236}">
                  <a16:creationId xmlns:a16="http://schemas.microsoft.com/office/drawing/2014/main" id="{638608A3-A000-539D-7924-13CDCF58A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MH_Other_4">
              <a:extLst>
                <a:ext uri="{FF2B5EF4-FFF2-40B4-BE49-F238E27FC236}">
                  <a16:creationId xmlns:a16="http://schemas.microsoft.com/office/drawing/2014/main" id="{B5BF345B-CE5B-962D-9EAC-EFA0D0705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MH_Other_5">
              <a:extLst>
                <a:ext uri="{FF2B5EF4-FFF2-40B4-BE49-F238E27FC236}">
                  <a16:creationId xmlns:a16="http://schemas.microsoft.com/office/drawing/2014/main" id="{DB4692D1-047B-B918-36BB-FF5729442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MH_Other_6">
            <a:extLst>
              <a:ext uri="{FF2B5EF4-FFF2-40B4-BE49-F238E27FC236}">
                <a16:creationId xmlns:a16="http://schemas.microsoft.com/office/drawing/2014/main" id="{A410A2FF-8D60-A6E0-2DDF-293475744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6936" y="1743200"/>
            <a:ext cx="704849" cy="704849"/>
          </a:xfrm>
          <a:prstGeom prst="ellipse">
            <a:avLst/>
          </a:prstGeom>
          <a:solidFill>
            <a:srgbClr val="417A7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MH_Other_7">
            <a:extLst>
              <a:ext uri="{FF2B5EF4-FFF2-40B4-BE49-F238E27FC236}">
                <a16:creationId xmlns:a16="http://schemas.microsoft.com/office/drawing/2014/main" id="{F67BF949-9A57-F38D-C056-427BDB076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358" y="2592033"/>
            <a:ext cx="704848" cy="704848"/>
          </a:xfrm>
          <a:prstGeom prst="ellipse">
            <a:avLst/>
          </a:prstGeom>
          <a:solidFill>
            <a:srgbClr val="616161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MH_Other_8">
            <a:extLst>
              <a:ext uri="{FF2B5EF4-FFF2-40B4-BE49-F238E27FC236}">
                <a16:creationId xmlns:a16="http://schemas.microsoft.com/office/drawing/2014/main" id="{0FD44966-4E7D-1516-4012-9C9B63163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64" y="3507833"/>
            <a:ext cx="704849" cy="706523"/>
          </a:xfrm>
          <a:prstGeom prst="ellipse">
            <a:avLst/>
          </a:prstGeom>
          <a:solidFill>
            <a:srgbClr val="417A7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53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MH_Other_9">
            <a:extLst>
              <a:ext uri="{FF2B5EF4-FFF2-40B4-BE49-F238E27FC236}">
                <a16:creationId xmlns:a16="http://schemas.microsoft.com/office/drawing/2014/main" id="{8E1AEDAB-81DA-5F35-702C-9BD5D8517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3010" y="4289696"/>
            <a:ext cx="704848" cy="706523"/>
          </a:xfrm>
          <a:prstGeom prst="ellipse">
            <a:avLst/>
          </a:prstGeom>
          <a:solidFill>
            <a:srgbClr val="616161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53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Other_10">
            <a:extLst>
              <a:ext uri="{FF2B5EF4-FFF2-40B4-BE49-F238E27FC236}">
                <a16:creationId xmlns:a16="http://schemas.microsoft.com/office/drawing/2014/main" id="{03CCEB6D-3DFC-49BD-E311-C3DF59AEF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187" y="5274140"/>
            <a:ext cx="704849" cy="704848"/>
          </a:xfrm>
          <a:prstGeom prst="ellipse">
            <a:avLst/>
          </a:prstGeom>
          <a:solidFill>
            <a:srgbClr val="417A7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253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MH_Title_1">
            <a:extLst>
              <a:ext uri="{FF2B5EF4-FFF2-40B4-BE49-F238E27FC236}">
                <a16:creationId xmlns:a16="http://schemas.microsoft.com/office/drawing/2014/main" id="{B40A6F7B-DB75-69C7-CEC7-8F4CD0BB6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55134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417A79"/>
          </a:solidFill>
          <a:ln w="63500">
            <a:solidFill>
              <a:schemeClr val="bg1"/>
            </a:solidFill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latinLnBrk="1" hangingPunct="1"/>
            <a:r>
              <a:rPr lang="zh-CN" altLang="en-US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10694A4-3AD9-F9C6-377E-43477155F9B7}"/>
              </a:ext>
            </a:extLst>
          </p:cNvPr>
          <p:cNvGrpSpPr/>
          <p:nvPr/>
        </p:nvGrpSpPr>
        <p:grpSpPr>
          <a:xfrm>
            <a:off x="5578188" y="1737557"/>
            <a:ext cx="5407312" cy="585690"/>
            <a:chOff x="283598" y="1906534"/>
            <a:chExt cx="5407312" cy="5856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F182232-7EA3-49C7-39AC-3E30934FB104}"/>
                </a:ext>
              </a:extLst>
            </p:cNvPr>
            <p:cNvSpPr txBox="1"/>
            <p:nvPr/>
          </p:nvSpPr>
          <p:spPr>
            <a:xfrm>
              <a:off x="283598" y="2190603"/>
              <a:ext cx="540731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3509DD-6354-AE12-EE6D-F5DEB0BE95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FA08033-4DDB-2F0E-B0CD-E775B45309B9}"/>
              </a:ext>
            </a:extLst>
          </p:cNvPr>
          <p:cNvGrpSpPr/>
          <p:nvPr/>
        </p:nvGrpSpPr>
        <p:grpSpPr>
          <a:xfrm>
            <a:off x="6517950" y="2628790"/>
            <a:ext cx="5267650" cy="585690"/>
            <a:chOff x="283598" y="1906534"/>
            <a:chExt cx="5267650" cy="58569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B3B3370-8E64-38A6-3FA5-6A00C36F9558}"/>
                </a:ext>
              </a:extLst>
            </p:cNvPr>
            <p:cNvSpPr txBox="1"/>
            <p:nvPr/>
          </p:nvSpPr>
          <p:spPr>
            <a:xfrm>
              <a:off x="283598" y="2190603"/>
              <a:ext cx="526765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612FCD3-423C-2C41-823D-ABDE36EBC2C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4DE5178-6202-8F97-0728-07C01D1AF563}"/>
              </a:ext>
            </a:extLst>
          </p:cNvPr>
          <p:cNvGrpSpPr/>
          <p:nvPr/>
        </p:nvGrpSpPr>
        <p:grpSpPr>
          <a:xfrm>
            <a:off x="6024794" y="3520864"/>
            <a:ext cx="5134638" cy="585690"/>
            <a:chOff x="283598" y="1906534"/>
            <a:chExt cx="5134638" cy="58569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290686-C56D-C335-7E26-33A7AC7B60BB}"/>
                </a:ext>
              </a:extLst>
            </p:cNvPr>
            <p:cNvSpPr txBox="1"/>
            <p:nvPr/>
          </p:nvSpPr>
          <p:spPr>
            <a:xfrm>
              <a:off x="283598" y="2190603"/>
              <a:ext cx="513463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195C6B9-0ED0-B399-905D-D6D1DAF95A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7219AB-3296-4A4F-439B-AD288B54986A}"/>
              </a:ext>
            </a:extLst>
          </p:cNvPr>
          <p:cNvGrpSpPr/>
          <p:nvPr/>
        </p:nvGrpSpPr>
        <p:grpSpPr>
          <a:xfrm>
            <a:off x="6494208" y="4400419"/>
            <a:ext cx="6143951" cy="585690"/>
            <a:chOff x="283598" y="1906534"/>
            <a:chExt cx="6143951" cy="58569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5ECDCE1-B7D9-3164-8CC3-372E468135EA}"/>
                </a:ext>
              </a:extLst>
            </p:cNvPr>
            <p:cNvSpPr txBox="1"/>
            <p:nvPr/>
          </p:nvSpPr>
          <p:spPr>
            <a:xfrm>
              <a:off x="283598" y="2190603"/>
              <a:ext cx="614395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C965DF3-F31A-59DC-8437-5ED61BD54F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BC01CEF-7727-6D0A-67C2-FC0FB38AE99E}"/>
              </a:ext>
            </a:extLst>
          </p:cNvPr>
          <p:cNvGrpSpPr/>
          <p:nvPr/>
        </p:nvGrpSpPr>
        <p:grpSpPr>
          <a:xfrm>
            <a:off x="5491394" y="5426497"/>
            <a:ext cx="6645447" cy="585690"/>
            <a:chOff x="283598" y="1906534"/>
            <a:chExt cx="6645447" cy="58569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80B5C03-870B-72DF-DBD6-8D7D43A9492D}"/>
                </a:ext>
              </a:extLst>
            </p:cNvPr>
            <p:cNvSpPr txBox="1"/>
            <p:nvPr/>
          </p:nvSpPr>
          <p:spPr>
            <a:xfrm>
              <a:off x="283598" y="2190603"/>
              <a:ext cx="664544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B19AB10-7E41-BF59-60E1-12E6789878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9709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18" name="Round Diagonal Corner Rectangle 6"/>
          <p:cNvSpPr/>
          <p:nvPr/>
        </p:nvSpPr>
        <p:spPr>
          <a:xfrm flipV="1">
            <a:off x="2072901" y="3722431"/>
            <a:ext cx="3955953" cy="2156108"/>
          </a:xfrm>
          <a:prstGeom prst="round2DiagRect">
            <a:avLst>
              <a:gd name="adj1" fmla="val 30369"/>
              <a:gd name="adj2" fmla="val 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ound Diagonal Corner Rectangle 13"/>
          <p:cNvSpPr/>
          <p:nvPr/>
        </p:nvSpPr>
        <p:spPr>
          <a:xfrm flipH="1" flipV="1">
            <a:off x="6163146" y="3722431"/>
            <a:ext cx="3955953" cy="2156108"/>
          </a:xfrm>
          <a:prstGeom prst="round2DiagRect">
            <a:avLst>
              <a:gd name="adj1" fmla="val 30369"/>
              <a:gd name="adj2" fmla="val 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ound Diagonal Corner Rectangle 19"/>
          <p:cNvSpPr/>
          <p:nvPr/>
        </p:nvSpPr>
        <p:spPr>
          <a:xfrm flipH="1">
            <a:off x="6163146" y="1443465"/>
            <a:ext cx="3955953" cy="2156108"/>
          </a:xfrm>
          <a:prstGeom prst="round2DiagRect">
            <a:avLst>
              <a:gd name="adj1" fmla="val 30369"/>
              <a:gd name="adj2" fmla="val 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ound Diagonal Corner Rectangle 25"/>
          <p:cNvSpPr/>
          <p:nvPr/>
        </p:nvSpPr>
        <p:spPr>
          <a:xfrm>
            <a:off x="2072901" y="1443465"/>
            <a:ext cx="3955953" cy="2156108"/>
          </a:xfrm>
          <a:prstGeom prst="round2DiagRect">
            <a:avLst>
              <a:gd name="adj1" fmla="val 30369"/>
              <a:gd name="adj2" fmla="val 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28"/>
          <p:cNvGrpSpPr/>
          <p:nvPr/>
        </p:nvGrpSpPr>
        <p:grpSpPr>
          <a:xfrm>
            <a:off x="5115951" y="2680951"/>
            <a:ext cx="1960099" cy="1960099"/>
            <a:chOff x="5115951" y="2869638"/>
            <a:chExt cx="1960098" cy="1960098"/>
          </a:xfrm>
        </p:grpSpPr>
        <p:sp>
          <p:nvSpPr>
            <p:cNvPr id="23" name="Oval 29"/>
            <p:cNvSpPr/>
            <p:nvPr/>
          </p:nvSpPr>
          <p:spPr>
            <a:xfrm>
              <a:off x="5115951" y="2869638"/>
              <a:ext cx="1960098" cy="1960098"/>
            </a:xfrm>
            <a:prstGeom prst="ellipse">
              <a:avLst/>
            </a:prstGeom>
            <a:solidFill>
              <a:srgbClr val="417A79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lang="en-GB"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0" descr="D:\51PPT模板网\51pptmoban.com\图片.jpg"/>
            <p:cNvSpPr>
              <a:spLocks noEditPoints="1"/>
            </p:cNvSpPr>
            <p:nvPr/>
          </p:nvSpPr>
          <p:spPr bwMode="auto">
            <a:xfrm>
              <a:off x="5803263" y="3214932"/>
              <a:ext cx="585475" cy="598562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5587010" y="3989510"/>
              <a:ext cx="992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DB45421-D005-F2D7-8499-9D22A7A181EE}"/>
              </a:ext>
            </a:extLst>
          </p:cNvPr>
          <p:cNvGrpSpPr/>
          <p:nvPr/>
        </p:nvGrpSpPr>
        <p:grpSpPr>
          <a:xfrm>
            <a:off x="6502442" y="1771018"/>
            <a:ext cx="2725353" cy="816522"/>
            <a:chOff x="283598" y="1906534"/>
            <a:chExt cx="2725353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A062EA5-1C17-20A9-92C0-A214196B729A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12C01B2-5841-50D4-6B2F-31F441AA9A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BD3BB89-D010-66A9-F9C4-56DFCCA0206E}"/>
              </a:ext>
            </a:extLst>
          </p:cNvPr>
          <p:cNvGrpSpPr/>
          <p:nvPr/>
        </p:nvGrpSpPr>
        <p:grpSpPr>
          <a:xfrm>
            <a:off x="2902857" y="1771018"/>
            <a:ext cx="2796299" cy="816522"/>
            <a:chOff x="471838" y="1906534"/>
            <a:chExt cx="279629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8E7C7FD-562E-69FA-BE46-D89B31B73BDB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2B17E43-423C-D9B9-5251-25291AE9674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F69B94-625E-F66B-A416-9A8E52FEE355}"/>
              </a:ext>
            </a:extLst>
          </p:cNvPr>
          <p:cNvGrpSpPr/>
          <p:nvPr/>
        </p:nvGrpSpPr>
        <p:grpSpPr>
          <a:xfrm>
            <a:off x="6502442" y="4641050"/>
            <a:ext cx="2786701" cy="816522"/>
            <a:chOff x="283598" y="1906534"/>
            <a:chExt cx="2786701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EBA357-8603-EC1F-F756-AFF41F5C0004}"/>
                </a:ext>
              </a:extLst>
            </p:cNvPr>
            <p:cNvSpPr txBox="1"/>
            <p:nvPr/>
          </p:nvSpPr>
          <p:spPr>
            <a:xfrm>
              <a:off x="283598" y="2190603"/>
              <a:ext cx="2786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2A86B6-1723-91F7-5206-94C1ED5315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2D30DB2-B835-79AA-31BD-3A6639A556D7}"/>
              </a:ext>
            </a:extLst>
          </p:cNvPr>
          <p:cNvGrpSpPr/>
          <p:nvPr/>
        </p:nvGrpSpPr>
        <p:grpSpPr>
          <a:xfrm>
            <a:off x="2902857" y="4641050"/>
            <a:ext cx="2796299" cy="816522"/>
            <a:chOff x="471838" y="1906534"/>
            <a:chExt cx="279629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A6393EA-5272-12BC-A619-40F1B67DB55D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D92A8E6-709D-FC1E-7AC4-724F3C98356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图形 27" descr="书籍 纯色填充">
            <a:extLst>
              <a:ext uri="{FF2B5EF4-FFF2-40B4-BE49-F238E27FC236}">
                <a16:creationId xmlns:a16="http://schemas.microsoft.com/office/drawing/2014/main" id="{A2A622B2-C34B-3F5B-C7CF-12A953CD0EF7}"/>
              </a:ext>
            </a:extLst>
          </p:cNvPr>
          <p:cNvSpPr/>
          <p:nvPr/>
        </p:nvSpPr>
        <p:spPr>
          <a:xfrm>
            <a:off x="4554507" y="3039791"/>
            <a:ext cx="435575" cy="406434"/>
          </a:xfrm>
          <a:custGeom>
            <a:avLst/>
            <a:gdLst>
              <a:gd name="connsiteX0" fmla="*/ 435575 w 435575"/>
              <a:gd name="connsiteY0" fmla="*/ 143147 h 406434"/>
              <a:gd name="connsiteX1" fmla="*/ 408991 w 435575"/>
              <a:gd name="connsiteY1" fmla="*/ 133433 h 406434"/>
              <a:gd name="connsiteX2" fmla="*/ 408991 w 435575"/>
              <a:gd name="connsiteY2" fmla="*/ 77708 h 406434"/>
              <a:gd name="connsiteX3" fmla="*/ 435575 w 435575"/>
              <a:gd name="connsiteY3" fmla="*/ 66461 h 406434"/>
              <a:gd name="connsiteX4" fmla="*/ 255619 w 435575"/>
              <a:gd name="connsiteY4" fmla="*/ 0 h 406434"/>
              <a:gd name="connsiteX5" fmla="*/ 36809 w 435575"/>
              <a:gd name="connsiteY5" fmla="*/ 76686 h 406434"/>
              <a:gd name="connsiteX6" fmla="*/ 15337 w 435575"/>
              <a:gd name="connsiteY6" fmla="*/ 138034 h 406434"/>
              <a:gd name="connsiteX7" fmla="*/ 17893 w 435575"/>
              <a:gd name="connsiteY7" fmla="*/ 160529 h 406434"/>
              <a:gd name="connsiteX8" fmla="*/ 0 w 435575"/>
              <a:gd name="connsiteY8" fmla="*/ 219833 h 406434"/>
              <a:gd name="connsiteX9" fmla="*/ 15337 w 435575"/>
              <a:gd name="connsiteY9" fmla="*/ 264310 h 406434"/>
              <a:gd name="connsiteX10" fmla="*/ 14315 w 435575"/>
              <a:gd name="connsiteY10" fmla="*/ 296518 h 406434"/>
              <a:gd name="connsiteX11" fmla="*/ 40899 w 435575"/>
              <a:gd name="connsiteY11" fmla="*/ 347642 h 406434"/>
              <a:gd name="connsiteX12" fmla="*/ 183023 w 435575"/>
              <a:gd name="connsiteY12" fmla="*/ 406435 h 406434"/>
              <a:gd name="connsiteX13" fmla="*/ 434553 w 435575"/>
              <a:gd name="connsiteY13" fmla="*/ 302142 h 406434"/>
              <a:gd name="connsiteX14" fmla="*/ 407968 w 435575"/>
              <a:gd name="connsiteY14" fmla="*/ 292428 h 406434"/>
              <a:gd name="connsiteX15" fmla="*/ 407968 w 435575"/>
              <a:gd name="connsiteY15" fmla="*/ 236192 h 406434"/>
              <a:gd name="connsiteX16" fmla="*/ 434553 w 435575"/>
              <a:gd name="connsiteY16" fmla="*/ 224945 h 406434"/>
              <a:gd name="connsiteX17" fmla="*/ 393654 w 435575"/>
              <a:gd name="connsiteY17" fmla="*/ 209608 h 406434"/>
              <a:gd name="connsiteX18" fmla="*/ 393654 w 435575"/>
              <a:gd name="connsiteY18" fmla="*/ 160529 h 406434"/>
              <a:gd name="connsiteX19" fmla="*/ 435575 w 435575"/>
              <a:gd name="connsiteY19" fmla="*/ 143147 h 406434"/>
              <a:gd name="connsiteX20" fmla="*/ 42944 w 435575"/>
              <a:gd name="connsiteY20" fmla="*/ 112472 h 406434"/>
              <a:gd name="connsiteX21" fmla="*/ 185068 w 435575"/>
              <a:gd name="connsiteY21" fmla="*/ 168197 h 406434"/>
              <a:gd name="connsiteX22" fmla="*/ 389053 w 435575"/>
              <a:gd name="connsiteY22" fmla="*/ 85888 h 406434"/>
              <a:gd name="connsiteX23" fmla="*/ 389053 w 435575"/>
              <a:gd name="connsiteY23" fmla="*/ 129855 h 406434"/>
              <a:gd name="connsiteX24" fmla="*/ 185068 w 435575"/>
              <a:gd name="connsiteY24" fmla="*/ 214720 h 406434"/>
              <a:gd name="connsiteX25" fmla="*/ 42944 w 435575"/>
              <a:gd name="connsiteY25" fmla="*/ 158484 h 406434"/>
              <a:gd name="connsiteX26" fmla="*/ 42944 w 435575"/>
              <a:gd name="connsiteY26" fmla="*/ 112472 h 406434"/>
              <a:gd name="connsiteX27" fmla="*/ 388030 w 435575"/>
              <a:gd name="connsiteY27" fmla="*/ 288850 h 406434"/>
              <a:gd name="connsiteX28" fmla="*/ 184046 w 435575"/>
              <a:gd name="connsiteY28" fmla="*/ 373204 h 406434"/>
              <a:gd name="connsiteX29" fmla="*/ 41410 w 435575"/>
              <a:gd name="connsiteY29" fmla="*/ 316968 h 406434"/>
              <a:gd name="connsiteX30" fmla="*/ 41410 w 435575"/>
              <a:gd name="connsiteY30" fmla="*/ 277091 h 406434"/>
              <a:gd name="connsiteX31" fmla="*/ 168709 w 435575"/>
              <a:gd name="connsiteY31" fmla="*/ 329238 h 406434"/>
              <a:gd name="connsiteX32" fmla="*/ 388541 w 435575"/>
              <a:gd name="connsiteY32" fmla="*/ 242327 h 406434"/>
              <a:gd name="connsiteX33" fmla="*/ 388030 w 435575"/>
              <a:gd name="connsiteY33" fmla="*/ 288850 h 406434"/>
              <a:gd name="connsiteX34" fmla="*/ 373715 w 435575"/>
              <a:gd name="connsiteY34" fmla="*/ 212164 h 406434"/>
              <a:gd name="connsiteX35" fmla="*/ 169731 w 435575"/>
              <a:gd name="connsiteY35" fmla="*/ 296518 h 406434"/>
              <a:gd name="connsiteX36" fmla="*/ 27607 w 435575"/>
              <a:gd name="connsiteY36" fmla="*/ 240282 h 406434"/>
              <a:gd name="connsiteX37" fmla="*/ 27607 w 435575"/>
              <a:gd name="connsiteY37" fmla="*/ 194271 h 406434"/>
              <a:gd name="connsiteX38" fmla="*/ 173821 w 435575"/>
              <a:gd name="connsiteY38" fmla="*/ 252552 h 406434"/>
              <a:gd name="connsiteX39" fmla="*/ 374227 w 435575"/>
              <a:gd name="connsiteY39" fmla="*/ 168709 h 406434"/>
              <a:gd name="connsiteX40" fmla="*/ 374227 w 435575"/>
              <a:gd name="connsiteY40" fmla="*/ 212164 h 40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5575" h="406434">
                <a:moveTo>
                  <a:pt x="435575" y="143147"/>
                </a:moveTo>
                <a:lnTo>
                  <a:pt x="408991" y="133433"/>
                </a:lnTo>
                <a:lnTo>
                  <a:pt x="408991" y="77708"/>
                </a:lnTo>
                <a:lnTo>
                  <a:pt x="435575" y="66461"/>
                </a:lnTo>
                <a:lnTo>
                  <a:pt x="255619" y="0"/>
                </a:lnTo>
                <a:lnTo>
                  <a:pt x="36809" y="76686"/>
                </a:lnTo>
                <a:cubicBezTo>
                  <a:pt x="15848" y="86911"/>
                  <a:pt x="15337" y="115029"/>
                  <a:pt x="15337" y="138034"/>
                </a:cubicBezTo>
                <a:cubicBezTo>
                  <a:pt x="15337" y="145703"/>
                  <a:pt x="16360" y="153372"/>
                  <a:pt x="17893" y="160529"/>
                </a:cubicBezTo>
                <a:cubicBezTo>
                  <a:pt x="511" y="171776"/>
                  <a:pt x="0" y="197849"/>
                  <a:pt x="0" y="219833"/>
                </a:cubicBezTo>
                <a:cubicBezTo>
                  <a:pt x="0" y="237726"/>
                  <a:pt x="4090" y="254086"/>
                  <a:pt x="15337" y="264310"/>
                </a:cubicBezTo>
                <a:cubicBezTo>
                  <a:pt x="12781" y="273001"/>
                  <a:pt x="14315" y="283737"/>
                  <a:pt x="14315" y="296518"/>
                </a:cubicBezTo>
                <a:cubicBezTo>
                  <a:pt x="14315" y="319524"/>
                  <a:pt x="20450" y="340485"/>
                  <a:pt x="40899" y="347642"/>
                </a:cubicBezTo>
                <a:lnTo>
                  <a:pt x="183023" y="406435"/>
                </a:lnTo>
                <a:lnTo>
                  <a:pt x="434553" y="302142"/>
                </a:lnTo>
                <a:lnTo>
                  <a:pt x="407968" y="292428"/>
                </a:lnTo>
                <a:lnTo>
                  <a:pt x="407968" y="236192"/>
                </a:lnTo>
                <a:lnTo>
                  <a:pt x="434553" y="224945"/>
                </a:lnTo>
                <a:lnTo>
                  <a:pt x="393654" y="209608"/>
                </a:lnTo>
                <a:lnTo>
                  <a:pt x="393654" y="160529"/>
                </a:lnTo>
                <a:lnTo>
                  <a:pt x="435575" y="143147"/>
                </a:lnTo>
                <a:close/>
                <a:moveTo>
                  <a:pt x="42944" y="112472"/>
                </a:moveTo>
                <a:lnTo>
                  <a:pt x="185068" y="168197"/>
                </a:lnTo>
                <a:lnTo>
                  <a:pt x="389053" y="85888"/>
                </a:lnTo>
                <a:lnTo>
                  <a:pt x="389053" y="129855"/>
                </a:lnTo>
                <a:lnTo>
                  <a:pt x="185068" y="214720"/>
                </a:lnTo>
                <a:lnTo>
                  <a:pt x="42944" y="158484"/>
                </a:lnTo>
                <a:lnTo>
                  <a:pt x="42944" y="112472"/>
                </a:lnTo>
                <a:close/>
                <a:moveTo>
                  <a:pt x="388030" y="288850"/>
                </a:moveTo>
                <a:lnTo>
                  <a:pt x="184046" y="373204"/>
                </a:lnTo>
                <a:lnTo>
                  <a:pt x="41410" y="316968"/>
                </a:lnTo>
                <a:lnTo>
                  <a:pt x="41410" y="277091"/>
                </a:lnTo>
                <a:lnTo>
                  <a:pt x="168709" y="329238"/>
                </a:lnTo>
                <a:lnTo>
                  <a:pt x="388541" y="242327"/>
                </a:lnTo>
                <a:lnTo>
                  <a:pt x="388030" y="288850"/>
                </a:lnTo>
                <a:close/>
                <a:moveTo>
                  <a:pt x="373715" y="212164"/>
                </a:moveTo>
                <a:lnTo>
                  <a:pt x="169731" y="296518"/>
                </a:lnTo>
                <a:lnTo>
                  <a:pt x="27607" y="240282"/>
                </a:lnTo>
                <a:lnTo>
                  <a:pt x="27607" y="194271"/>
                </a:lnTo>
                <a:lnTo>
                  <a:pt x="173821" y="252552"/>
                </a:lnTo>
                <a:lnTo>
                  <a:pt x="374227" y="168709"/>
                </a:lnTo>
                <a:lnTo>
                  <a:pt x="374227" y="212164"/>
                </a:lnTo>
                <a:close/>
              </a:path>
            </a:pathLst>
          </a:custGeom>
          <a:solidFill>
            <a:srgbClr val="000000"/>
          </a:solidFill>
          <a:ln w="50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B823281-F156-8815-3885-48C1531F0ACF}"/>
              </a:ext>
            </a:extLst>
          </p:cNvPr>
          <p:cNvGrpSpPr/>
          <p:nvPr/>
        </p:nvGrpSpPr>
        <p:grpSpPr>
          <a:xfrm>
            <a:off x="7242419" y="3980094"/>
            <a:ext cx="347642" cy="347642"/>
            <a:chOff x="7242419" y="4067180"/>
            <a:chExt cx="347642" cy="347642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21A0CE5-9A0E-FE95-282A-DA52CA8C418E}"/>
                </a:ext>
              </a:extLst>
            </p:cNvPr>
            <p:cNvSpPr/>
            <p:nvPr/>
          </p:nvSpPr>
          <p:spPr>
            <a:xfrm>
              <a:off x="7242419" y="4384148"/>
              <a:ext cx="347642" cy="30674"/>
            </a:xfrm>
            <a:custGeom>
              <a:avLst/>
              <a:gdLst>
                <a:gd name="connsiteX0" fmla="*/ 0 w 347642"/>
                <a:gd name="connsiteY0" fmla="*/ 0 h 30674"/>
                <a:gd name="connsiteX1" fmla="*/ 347642 w 347642"/>
                <a:gd name="connsiteY1" fmla="*/ 0 h 30674"/>
                <a:gd name="connsiteX2" fmla="*/ 347642 w 347642"/>
                <a:gd name="connsiteY2" fmla="*/ 30674 h 30674"/>
                <a:gd name="connsiteX3" fmla="*/ 0 w 347642"/>
                <a:gd name="connsiteY3" fmla="*/ 30674 h 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642" h="30674">
                  <a:moveTo>
                    <a:pt x="0" y="0"/>
                  </a:moveTo>
                  <a:lnTo>
                    <a:pt x="347642" y="0"/>
                  </a:lnTo>
                  <a:lnTo>
                    <a:pt x="347642" y="30674"/>
                  </a:lnTo>
                  <a:lnTo>
                    <a:pt x="0" y="30674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E29F92B-1D36-9E63-9A2C-C47AFB3E8F21}"/>
                </a:ext>
              </a:extLst>
            </p:cNvPr>
            <p:cNvSpPr/>
            <p:nvPr/>
          </p:nvSpPr>
          <p:spPr>
            <a:xfrm>
              <a:off x="7242419" y="4067180"/>
              <a:ext cx="40899" cy="296518"/>
            </a:xfrm>
            <a:custGeom>
              <a:avLst/>
              <a:gdLst>
                <a:gd name="connsiteX0" fmla="*/ 0 w 40899"/>
                <a:gd name="connsiteY0" fmla="*/ 0 h 296518"/>
                <a:gd name="connsiteX1" fmla="*/ 40899 w 40899"/>
                <a:gd name="connsiteY1" fmla="*/ 0 h 296518"/>
                <a:gd name="connsiteX2" fmla="*/ 40899 w 40899"/>
                <a:gd name="connsiteY2" fmla="*/ 296518 h 296518"/>
                <a:gd name="connsiteX3" fmla="*/ 0 w 40899"/>
                <a:gd name="connsiteY3" fmla="*/ 296518 h 29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99" h="296518">
                  <a:moveTo>
                    <a:pt x="0" y="0"/>
                  </a:moveTo>
                  <a:lnTo>
                    <a:pt x="40899" y="0"/>
                  </a:lnTo>
                  <a:lnTo>
                    <a:pt x="40899" y="296518"/>
                  </a:lnTo>
                  <a:lnTo>
                    <a:pt x="0" y="296518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62D356B-2817-133A-4AF7-985286F576AA}"/>
                </a:ext>
              </a:extLst>
            </p:cNvPr>
            <p:cNvSpPr/>
            <p:nvPr/>
          </p:nvSpPr>
          <p:spPr>
            <a:xfrm>
              <a:off x="7498038" y="4322799"/>
              <a:ext cx="92022" cy="40899"/>
            </a:xfrm>
            <a:custGeom>
              <a:avLst/>
              <a:gdLst>
                <a:gd name="connsiteX0" fmla="*/ 0 w 92022"/>
                <a:gd name="connsiteY0" fmla="*/ 0 h 40899"/>
                <a:gd name="connsiteX1" fmla="*/ 92023 w 92022"/>
                <a:gd name="connsiteY1" fmla="*/ 0 h 40899"/>
                <a:gd name="connsiteX2" fmla="*/ 92023 w 92022"/>
                <a:gd name="connsiteY2" fmla="*/ 40899 h 40899"/>
                <a:gd name="connsiteX3" fmla="*/ 0 w 92022"/>
                <a:gd name="connsiteY3" fmla="*/ 40899 h 4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22" h="40899">
                  <a:moveTo>
                    <a:pt x="0" y="0"/>
                  </a:moveTo>
                  <a:lnTo>
                    <a:pt x="92023" y="0"/>
                  </a:lnTo>
                  <a:lnTo>
                    <a:pt x="92023" y="40899"/>
                  </a:lnTo>
                  <a:lnTo>
                    <a:pt x="0" y="40899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28F99C-E017-CF5A-8461-E1F6C84DBF4E}"/>
                </a:ext>
              </a:extLst>
            </p:cNvPr>
            <p:cNvSpPr/>
            <p:nvPr/>
          </p:nvSpPr>
          <p:spPr>
            <a:xfrm>
              <a:off x="7498038" y="4148978"/>
              <a:ext cx="92022" cy="153371"/>
            </a:xfrm>
            <a:custGeom>
              <a:avLst/>
              <a:gdLst>
                <a:gd name="connsiteX0" fmla="*/ 0 w 92022"/>
                <a:gd name="connsiteY0" fmla="*/ 0 h 153371"/>
                <a:gd name="connsiteX1" fmla="*/ 92023 w 92022"/>
                <a:gd name="connsiteY1" fmla="*/ 0 h 153371"/>
                <a:gd name="connsiteX2" fmla="*/ 92023 w 92022"/>
                <a:gd name="connsiteY2" fmla="*/ 153372 h 153371"/>
                <a:gd name="connsiteX3" fmla="*/ 0 w 92022"/>
                <a:gd name="connsiteY3" fmla="*/ 153372 h 15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22" h="153371">
                  <a:moveTo>
                    <a:pt x="0" y="0"/>
                  </a:moveTo>
                  <a:lnTo>
                    <a:pt x="92023" y="0"/>
                  </a:lnTo>
                  <a:lnTo>
                    <a:pt x="92023" y="153372"/>
                  </a:lnTo>
                  <a:lnTo>
                    <a:pt x="0" y="153372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AB1A6DB-4E18-DE61-ED87-56D5FC0070BB}"/>
                </a:ext>
              </a:extLst>
            </p:cNvPr>
            <p:cNvSpPr/>
            <p:nvPr/>
          </p:nvSpPr>
          <p:spPr>
            <a:xfrm>
              <a:off x="7498038" y="4087629"/>
              <a:ext cx="92022" cy="40899"/>
            </a:xfrm>
            <a:custGeom>
              <a:avLst/>
              <a:gdLst>
                <a:gd name="connsiteX0" fmla="*/ 0 w 92022"/>
                <a:gd name="connsiteY0" fmla="*/ 0 h 40899"/>
                <a:gd name="connsiteX1" fmla="*/ 92023 w 92022"/>
                <a:gd name="connsiteY1" fmla="*/ 0 h 40899"/>
                <a:gd name="connsiteX2" fmla="*/ 92023 w 92022"/>
                <a:gd name="connsiteY2" fmla="*/ 40899 h 40899"/>
                <a:gd name="connsiteX3" fmla="*/ 0 w 92022"/>
                <a:gd name="connsiteY3" fmla="*/ 40899 h 4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22" h="40899">
                  <a:moveTo>
                    <a:pt x="0" y="0"/>
                  </a:moveTo>
                  <a:lnTo>
                    <a:pt x="92023" y="0"/>
                  </a:lnTo>
                  <a:lnTo>
                    <a:pt x="92023" y="40899"/>
                  </a:lnTo>
                  <a:lnTo>
                    <a:pt x="0" y="40899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3C19B9-8634-6E35-C5D4-2A640701C49D}"/>
                </a:ext>
              </a:extLst>
            </p:cNvPr>
            <p:cNvSpPr/>
            <p:nvPr/>
          </p:nvSpPr>
          <p:spPr>
            <a:xfrm>
              <a:off x="7395790" y="4138753"/>
              <a:ext cx="81798" cy="224944"/>
            </a:xfrm>
            <a:custGeom>
              <a:avLst/>
              <a:gdLst>
                <a:gd name="connsiteX0" fmla="*/ 40899 w 81798"/>
                <a:gd name="connsiteY0" fmla="*/ 40899 h 224944"/>
                <a:gd name="connsiteX1" fmla="*/ 30674 w 81798"/>
                <a:gd name="connsiteY1" fmla="*/ 30674 h 224944"/>
                <a:gd name="connsiteX2" fmla="*/ 40899 w 81798"/>
                <a:gd name="connsiteY2" fmla="*/ 20450 h 224944"/>
                <a:gd name="connsiteX3" fmla="*/ 51124 w 81798"/>
                <a:gd name="connsiteY3" fmla="*/ 30674 h 224944"/>
                <a:gd name="connsiteX4" fmla="*/ 40899 w 81798"/>
                <a:gd name="connsiteY4" fmla="*/ 40899 h 224944"/>
                <a:gd name="connsiteX5" fmla="*/ 40899 w 81798"/>
                <a:gd name="connsiteY5" fmla="*/ 204495 h 224944"/>
                <a:gd name="connsiteX6" fmla="*/ 30674 w 81798"/>
                <a:gd name="connsiteY6" fmla="*/ 194271 h 224944"/>
                <a:gd name="connsiteX7" fmla="*/ 40899 w 81798"/>
                <a:gd name="connsiteY7" fmla="*/ 184046 h 224944"/>
                <a:gd name="connsiteX8" fmla="*/ 51124 w 81798"/>
                <a:gd name="connsiteY8" fmla="*/ 194271 h 224944"/>
                <a:gd name="connsiteX9" fmla="*/ 40899 w 81798"/>
                <a:gd name="connsiteY9" fmla="*/ 204495 h 224944"/>
                <a:gd name="connsiteX10" fmla="*/ 81798 w 81798"/>
                <a:gd name="connsiteY10" fmla="*/ 0 h 224944"/>
                <a:gd name="connsiteX11" fmla="*/ 0 w 81798"/>
                <a:gd name="connsiteY11" fmla="*/ 0 h 224944"/>
                <a:gd name="connsiteX12" fmla="*/ 0 w 81798"/>
                <a:gd name="connsiteY12" fmla="*/ 224945 h 224944"/>
                <a:gd name="connsiteX13" fmla="*/ 81798 w 81798"/>
                <a:gd name="connsiteY13" fmla="*/ 224945 h 224944"/>
                <a:gd name="connsiteX14" fmla="*/ 81798 w 81798"/>
                <a:gd name="connsiteY14" fmla="*/ 0 h 22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798" h="224944">
                  <a:moveTo>
                    <a:pt x="40899" y="40899"/>
                  </a:moveTo>
                  <a:cubicBezTo>
                    <a:pt x="35275" y="40899"/>
                    <a:pt x="30674" y="36298"/>
                    <a:pt x="30674" y="30674"/>
                  </a:cubicBezTo>
                  <a:cubicBezTo>
                    <a:pt x="30674" y="25051"/>
                    <a:pt x="35275" y="20450"/>
                    <a:pt x="40899" y="20450"/>
                  </a:cubicBezTo>
                  <a:cubicBezTo>
                    <a:pt x="46523" y="20450"/>
                    <a:pt x="51124" y="25051"/>
                    <a:pt x="51124" y="30674"/>
                  </a:cubicBezTo>
                  <a:cubicBezTo>
                    <a:pt x="51124" y="36298"/>
                    <a:pt x="46523" y="40899"/>
                    <a:pt x="40899" y="40899"/>
                  </a:cubicBezTo>
                  <a:close/>
                  <a:moveTo>
                    <a:pt x="40899" y="204495"/>
                  </a:moveTo>
                  <a:cubicBezTo>
                    <a:pt x="35275" y="204495"/>
                    <a:pt x="30674" y="199894"/>
                    <a:pt x="30674" y="194271"/>
                  </a:cubicBezTo>
                  <a:cubicBezTo>
                    <a:pt x="30674" y="188647"/>
                    <a:pt x="35275" y="184046"/>
                    <a:pt x="40899" y="184046"/>
                  </a:cubicBezTo>
                  <a:cubicBezTo>
                    <a:pt x="46523" y="184046"/>
                    <a:pt x="51124" y="188647"/>
                    <a:pt x="51124" y="194271"/>
                  </a:cubicBezTo>
                  <a:cubicBezTo>
                    <a:pt x="51124" y="199894"/>
                    <a:pt x="46523" y="204495"/>
                    <a:pt x="40899" y="204495"/>
                  </a:cubicBezTo>
                  <a:close/>
                  <a:moveTo>
                    <a:pt x="81798" y="0"/>
                  </a:moveTo>
                  <a:lnTo>
                    <a:pt x="0" y="0"/>
                  </a:lnTo>
                  <a:lnTo>
                    <a:pt x="0" y="224945"/>
                  </a:lnTo>
                  <a:lnTo>
                    <a:pt x="81798" y="224945"/>
                  </a:lnTo>
                  <a:lnTo>
                    <a:pt x="81798" y="0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ED0BDEC-4EBA-9500-5E9D-48FDCC9F267D}"/>
                </a:ext>
              </a:extLst>
            </p:cNvPr>
            <p:cNvSpPr/>
            <p:nvPr/>
          </p:nvSpPr>
          <p:spPr>
            <a:xfrm>
              <a:off x="7303768" y="4097854"/>
              <a:ext cx="71573" cy="265844"/>
            </a:xfrm>
            <a:custGeom>
              <a:avLst/>
              <a:gdLst>
                <a:gd name="connsiteX0" fmla="*/ 51124 w 71573"/>
                <a:gd name="connsiteY0" fmla="*/ 51124 h 265844"/>
                <a:gd name="connsiteX1" fmla="*/ 20450 w 71573"/>
                <a:gd name="connsiteY1" fmla="*/ 51124 h 265844"/>
                <a:gd name="connsiteX2" fmla="*/ 20450 w 71573"/>
                <a:gd name="connsiteY2" fmla="*/ 20450 h 265844"/>
                <a:gd name="connsiteX3" fmla="*/ 51124 w 71573"/>
                <a:gd name="connsiteY3" fmla="*/ 20450 h 265844"/>
                <a:gd name="connsiteX4" fmla="*/ 51124 w 71573"/>
                <a:gd name="connsiteY4" fmla="*/ 51124 h 265844"/>
                <a:gd name="connsiteX5" fmla="*/ 71573 w 71573"/>
                <a:gd name="connsiteY5" fmla="*/ 0 h 265844"/>
                <a:gd name="connsiteX6" fmla="*/ 0 w 71573"/>
                <a:gd name="connsiteY6" fmla="*/ 0 h 265844"/>
                <a:gd name="connsiteX7" fmla="*/ 0 w 71573"/>
                <a:gd name="connsiteY7" fmla="*/ 265844 h 265844"/>
                <a:gd name="connsiteX8" fmla="*/ 71573 w 71573"/>
                <a:gd name="connsiteY8" fmla="*/ 265844 h 265844"/>
                <a:gd name="connsiteX9" fmla="*/ 71573 w 71573"/>
                <a:gd name="connsiteY9" fmla="*/ 0 h 26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573" h="265844">
                  <a:moveTo>
                    <a:pt x="51124" y="51124"/>
                  </a:moveTo>
                  <a:lnTo>
                    <a:pt x="20450" y="51124"/>
                  </a:lnTo>
                  <a:lnTo>
                    <a:pt x="20450" y="20450"/>
                  </a:lnTo>
                  <a:lnTo>
                    <a:pt x="51124" y="20450"/>
                  </a:lnTo>
                  <a:lnTo>
                    <a:pt x="51124" y="51124"/>
                  </a:lnTo>
                  <a:close/>
                  <a:moveTo>
                    <a:pt x="71573" y="0"/>
                  </a:moveTo>
                  <a:lnTo>
                    <a:pt x="0" y="0"/>
                  </a:lnTo>
                  <a:lnTo>
                    <a:pt x="0" y="265844"/>
                  </a:lnTo>
                  <a:lnTo>
                    <a:pt x="71573" y="265844"/>
                  </a:lnTo>
                  <a:lnTo>
                    <a:pt x="71573" y="0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9D8E42C-E864-FC03-7FD5-C0707D451130}"/>
              </a:ext>
            </a:extLst>
          </p:cNvPr>
          <p:cNvGrpSpPr/>
          <p:nvPr/>
        </p:nvGrpSpPr>
        <p:grpSpPr>
          <a:xfrm>
            <a:off x="4570980" y="3925777"/>
            <a:ext cx="403877" cy="403878"/>
            <a:chOff x="4570980" y="4012863"/>
            <a:chExt cx="403877" cy="403878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9BFE968-8055-E3B8-5227-6FC9048DCF88}"/>
                </a:ext>
              </a:extLst>
            </p:cNvPr>
            <p:cNvSpPr/>
            <p:nvPr/>
          </p:nvSpPr>
          <p:spPr>
            <a:xfrm>
              <a:off x="4713615" y="4012863"/>
              <a:ext cx="261242" cy="260731"/>
            </a:xfrm>
            <a:custGeom>
              <a:avLst/>
              <a:gdLst>
                <a:gd name="connsiteX0" fmla="*/ 215231 w 261242"/>
                <a:gd name="connsiteY0" fmla="*/ 46011 h 260731"/>
                <a:gd name="connsiteX1" fmla="*/ 210119 w 261242"/>
                <a:gd name="connsiteY1" fmla="*/ 0 h 260731"/>
                <a:gd name="connsiteX2" fmla="*/ 153883 w 261242"/>
                <a:gd name="connsiteY2" fmla="*/ 56236 h 260731"/>
                <a:gd name="connsiteX3" fmla="*/ 156950 w 261242"/>
                <a:gd name="connsiteY3" fmla="*/ 82821 h 260731"/>
                <a:gd name="connsiteX4" fmla="*/ 75152 w 261242"/>
                <a:gd name="connsiteY4" fmla="*/ 164619 h 260731"/>
                <a:gd name="connsiteX5" fmla="*/ 51124 w 261242"/>
                <a:gd name="connsiteY5" fmla="*/ 158484 h 260731"/>
                <a:gd name="connsiteX6" fmla="*/ 0 w 261242"/>
                <a:gd name="connsiteY6" fmla="*/ 209608 h 260731"/>
                <a:gd name="connsiteX7" fmla="*/ 51124 w 261242"/>
                <a:gd name="connsiteY7" fmla="*/ 260732 h 260731"/>
                <a:gd name="connsiteX8" fmla="*/ 102248 w 261242"/>
                <a:gd name="connsiteY8" fmla="*/ 209608 h 260731"/>
                <a:gd name="connsiteX9" fmla="*/ 96624 w 261242"/>
                <a:gd name="connsiteY9" fmla="*/ 186091 h 260731"/>
                <a:gd name="connsiteX10" fmla="*/ 178422 w 261242"/>
                <a:gd name="connsiteY10" fmla="*/ 104293 h 260731"/>
                <a:gd name="connsiteX11" fmla="*/ 205007 w 261242"/>
                <a:gd name="connsiteY11" fmla="*/ 107360 h 260731"/>
                <a:gd name="connsiteX12" fmla="*/ 261243 w 261242"/>
                <a:gd name="connsiteY12" fmla="*/ 51124 h 260731"/>
                <a:gd name="connsiteX13" fmla="*/ 215231 w 261242"/>
                <a:gd name="connsiteY13" fmla="*/ 46011 h 26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242" h="260731">
                  <a:moveTo>
                    <a:pt x="215231" y="46011"/>
                  </a:moveTo>
                  <a:lnTo>
                    <a:pt x="210119" y="0"/>
                  </a:lnTo>
                  <a:lnTo>
                    <a:pt x="153883" y="56236"/>
                  </a:lnTo>
                  <a:lnTo>
                    <a:pt x="156950" y="82821"/>
                  </a:lnTo>
                  <a:lnTo>
                    <a:pt x="75152" y="164619"/>
                  </a:lnTo>
                  <a:cubicBezTo>
                    <a:pt x="67995" y="161040"/>
                    <a:pt x="59815" y="158484"/>
                    <a:pt x="51124" y="158484"/>
                  </a:cubicBezTo>
                  <a:cubicBezTo>
                    <a:pt x="23006" y="158484"/>
                    <a:pt x="0" y="181490"/>
                    <a:pt x="0" y="209608"/>
                  </a:cubicBezTo>
                  <a:cubicBezTo>
                    <a:pt x="0" y="237726"/>
                    <a:pt x="23006" y="260732"/>
                    <a:pt x="51124" y="260732"/>
                  </a:cubicBezTo>
                  <a:cubicBezTo>
                    <a:pt x="79242" y="260732"/>
                    <a:pt x="102248" y="237726"/>
                    <a:pt x="102248" y="209608"/>
                  </a:cubicBezTo>
                  <a:cubicBezTo>
                    <a:pt x="102248" y="200917"/>
                    <a:pt x="100203" y="193248"/>
                    <a:pt x="96624" y="186091"/>
                  </a:cubicBezTo>
                  <a:lnTo>
                    <a:pt x="178422" y="104293"/>
                  </a:lnTo>
                  <a:lnTo>
                    <a:pt x="205007" y="107360"/>
                  </a:lnTo>
                  <a:lnTo>
                    <a:pt x="261243" y="51124"/>
                  </a:lnTo>
                  <a:lnTo>
                    <a:pt x="215231" y="46011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882A10E-1EA2-6EBB-47EC-AE0CA4DDA870}"/>
                </a:ext>
              </a:extLst>
            </p:cNvPr>
            <p:cNvSpPr/>
            <p:nvPr/>
          </p:nvSpPr>
          <p:spPr>
            <a:xfrm>
              <a:off x="4570980" y="4028200"/>
              <a:ext cx="388541" cy="388541"/>
            </a:xfrm>
            <a:custGeom>
              <a:avLst/>
              <a:gdLst>
                <a:gd name="connsiteX0" fmla="*/ 361957 w 388541"/>
                <a:gd name="connsiteY0" fmla="*/ 106338 h 388541"/>
                <a:gd name="connsiteX1" fmla="*/ 355311 w 388541"/>
                <a:gd name="connsiteY1" fmla="*/ 113495 h 388541"/>
                <a:gd name="connsiteX2" fmla="*/ 345597 w 388541"/>
                <a:gd name="connsiteY2" fmla="*/ 112472 h 388541"/>
                <a:gd name="connsiteX3" fmla="*/ 334861 w 388541"/>
                <a:gd name="connsiteY3" fmla="*/ 110939 h 388541"/>
                <a:gd name="connsiteX4" fmla="*/ 357867 w 388541"/>
                <a:gd name="connsiteY4" fmla="*/ 194271 h 388541"/>
                <a:gd name="connsiteX5" fmla="*/ 194271 w 388541"/>
                <a:gd name="connsiteY5" fmla="*/ 357867 h 388541"/>
                <a:gd name="connsiteX6" fmla="*/ 30674 w 388541"/>
                <a:gd name="connsiteY6" fmla="*/ 194271 h 388541"/>
                <a:gd name="connsiteX7" fmla="*/ 194271 w 388541"/>
                <a:gd name="connsiteY7" fmla="*/ 30674 h 388541"/>
                <a:gd name="connsiteX8" fmla="*/ 277603 w 388541"/>
                <a:gd name="connsiteY8" fmla="*/ 53680 h 388541"/>
                <a:gd name="connsiteX9" fmla="*/ 276580 w 388541"/>
                <a:gd name="connsiteY9" fmla="*/ 43455 h 388541"/>
                <a:gd name="connsiteX10" fmla="*/ 275046 w 388541"/>
                <a:gd name="connsiteY10" fmla="*/ 33231 h 388541"/>
                <a:gd name="connsiteX11" fmla="*/ 282204 w 388541"/>
                <a:gd name="connsiteY11" fmla="*/ 26073 h 388541"/>
                <a:gd name="connsiteX12" fmla="*/ 285782 w 388541"/>
                <a:gd name="connsiteY12" fmla="*/ 22494 h 388541"/>
                <a:gd name="connsiteX13" fmla="*/ 194271 w 388541"/>
                <a:gd name="connsiteY13" fmla="*/ 0 h 388541"/>
                <a:gd name="connsiteX14" fmla="*/ 0 w 388541"/>
                <a:gd name="connsiteY14" fmla="*/ 194271 h 388541"/>
                <a:gd name="connsiteX15" fmla="*/ 194271 w 388541"/>
                <a:gd name="connsiteY15" fmla="*/ 388541 h 388541"/>
                <a:gd name="connsiteX16" fmla="*/ 388541 w 388541"/>
                <a:gd name="connsiteY16" fmla="*/ 194271 h 388541"/>
                <a:gd name="connsiteX17" fmla="*/ 365536 w 388541"/>
                <a:gd name="connsiteY17" fmla="*/ 103270 h 388541"/>
                <a:gd name="connsiteX18" fmla="*/ 361957 w 388541"/>
                <a:gd name="connsiteY18" fmla="*/ 106338 h 38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8541" h="388541">
                  <a:moveTo>
                    <a:pt x="361957" y="106338"/>
                  </a:moveTo>
                  <a:lnTo>
                    <a:pt x="355311" y="113495"/>
                  </a:lnTo>
                  <a:lnTo>
                    <a:pt x="345597" y="112472"/>
                  </a:lnTo>
                  <a:lnTo>
                    <a:pt x="334861" y="110939"/>
                  </a:lnTo>
                  <a:cubicBezTo>
                    <a:pt x="349176" y="135478"/>
                    <a:pt x="357867" y="163596"/>
                    <a:pt x="357867" y="194271"/>
                  </a:cubicBezTo>
                  <a:cubicBezTo>
                    <a:pt x="357867" y="284249"/>
                    <a:pt x="284249" y="357867"/>
                    <a:pt x="194271" y="357867"/>
                  </a:cubicBezTo>
                  <a:cubicBezTo>
                    <a:pt x="104293" y="357867"/>
                    <a:pt x="30674" y="284249"/>
                    <a:pt x="30674" y="194271"/>
                  </a:cubicBezTo>
                  <a:cubicBezTo>
                    <a:pt x="30674" y="104293"/>
                    <a:pt x="104293" y="30674"/>
                    <a:pt x="194271" y="30674"/>
                  </a:cubicBezTo>
                  <a:cubicBezTo>
                    <a:pt x="224434" y="30674"/>
                    <a:pt x="253063" y="38854"/>
                    <a:pt x="277603" y="53680"/>
                  </a:cubicBezTo>
                  <a:lnTo>
                    <a:pt x="276580" y="43455"/>
                  </a:lnTo>
                  <a:lnTo>
                    <a:pt x="275046" y="33231"/>
                  </a:lnTo>
                  <a:lnTo>
                    <a:pt x="282204" y="26073"/>
                  </a:lnTo>
                  <a:lnTo>
                    <a:pt x="285782" y="22494"/>
                  </a:lnTo>
                  <a:cubicBezTo>
                    <a:pt x="258175" y="8180"/>
                    <a:pt x="227501" y="0"/>
                    <a:pt x="194271" y="0"/>
                  </a:cubicBezTo>
                  <a:cubicBezTo>
                    <a:pt x="86911" y="0"/>
                    <a:pt x="0" y="86911"/>
                    <a:pt x="0" y="194271"/>
                  </a:cubicBezTo>
                  <a:cubicBezTo>
                    <a:pt x="0" y="301631"/>
                    <a:pt x="86911" y="388541"/>
                    <a:pt x="194271" y="388541"/>
                  </a:cubicBezTo>
                  <a:cubicBezTo>
                    <a:pt x="301631" y="388541"/>
                    <a:pt x="388541" y="301631"/>
                    <a:pt x="388541" y="194271"/>
                  </a:cubicBezTo>
                  <a:cubicBezTo>
                    <a:pt x="388541" y="161040"/>
                    <a:pt x="380361" y="130366"/>
                    <a:pt x="365536" y="103270"/>
                  </a:cubicBezTo>
                  <a:lnTo>
                    <a:pt x="361957" y="106338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BF00E9-2ECA-24B0-ED57-0793F633631D}"/>
                </a:ext>
              </a:extLst>
            </p:cNvPr>
            <p:cNvSpPr/>
            <p:nvPr/>
          </p:nvSpPr>
          <p:spPr>
            <a:xfrm>
              <a:off x="4642553" y="4099773"/>
              <a:ext cx="245394" cy="245394"/>
            </a:xfrm>
            <a:custGeom>
              <a:avLst/>
              <a:gdLst>
                <a:gd name="connsiteX0" fmla="*/ 208074 w 245394"/>
                <a:gd name="connsiteY0" fmla="*/ 87933 h 245394"/>
                <a:gd name="connsiteX1" fmla="*/ 214720 w 245394"/>
                <a:gd name="connsiteY1" fmla="*/ 122697 h 245394"/>
                <a:gd name="connsiteX2" fmla="*/ 122697 w 245394"/>
                <a:gd name="connsiteY2" fmla="*/ 214720 h 245394"/>
                <a:gd name="connsiteX3" fmla="*/ 30674 w 245394"/>
                <a:gd name="connsiteY3" fmla="*/ 122697 h 245394"/>
                <a:gd name="connsiteX4" fmla="*/ 122697 w 245394"/>
                <a:gd name="connsiteY4" fmla="*/ 30674 h 245394"/>
                <a:gd name="connsiteX5" fmla="*/ 157461 w 245394"/>
                <a:gd name="connsiteY5" fmla="*/ 37320 h 245394"/>
                <a:gd name="connsiteX6" fmla="*/ 180467 w 245394"/>
                <a:gd name="connsiteY6" fmla="*/ 14315 h 245394"/>
                <a:gd name="connsiteX7" fmla="*/ 122697 w 245394"/>
                <a:gd name="connsiteY7" fmla="*/ 0 h 245394"/>
                <a:gd name="connsiteX8" fmla="*/ 0 w 245394"/>
                <a:gd name="connsiteY8" fmla="*/ 122697 h 245394"/>
                <a:gd name="connsiteX9" fmla="*/ 122697 w 245394"/>
                <a:gd name="connsiteY9" fmla="*/ 245395 h 245394"/>
                <a:gd name="connsiteX10" fmla="*/ 245395 w 245394"/>
                <a:gd name="connsiteY10" fmla="*/ 122697 h 245394"/>
                <a:gd name="connsiteX11" fmla="*/ 231080 w 245394"/>
                <a:gd name="connsiteY11" fmla="*/ 64927 h 245394"/>
                <a:gd name="connsiteX12" fmla="*/ 208074 w 245394"/>
                <a:gd name="connsiteY12" fmla="*/ 87933 h 24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394" h="245394">
                  <a:moveTo>
                    <a:pt x="208074" y="87933"/>
                  </a:moveTo>
                  <a:cubicBezTo>
                    <a:pt x="212675" y="98669"/>
                    <a:pt x="214720" y="110428"/>
                    <a:pt x="214720" y="122697"/>
                  </a:cubicBezTo>
                  <a:cubicBezTo>
                    <a:pt x="214720" y="173310"/>
                    <a:pt x="173310" y="214720"/>
                    <a:pt x="122697" y="214720"/>
                  </a:cubicBezTo>
                  <a:cubicBezTo>
                    <a:pt x="72085" y="214720"/>
                    <a:pt x="30674" y="173310"/>
                    <a:pt x="30674" y="122697"/>
                  </a:cubicBezTo>
                  <a:cubicBezTo>
                    <a:pt x="30674" y="72085"/>
                    <a:pt x="72085" y="30674"/>
                    <a:pt x="122697" y="30674"/>
                  </a:cubicBezTo>
                  <a:cubicBezTo>
                    <a:pt x="134967" y="30674"/>
                    <a:pt x="146725" y="33231"/>
                    <a:pt x="157461" y="37320"/>
                  </a:cubicBezTo>
                  <a:lnTo>
                    <a:pt x="180467" y="14315"/>
                  </a:lnTo>
                  <a:cubicBezTo>
                    <a:pt x="163085" y="5112"/>
                    <a:pt x="143658" y="0"/>
                    <a:pt x="122697" y="0"/>
                  </a:cubicBezTo>
                  <a:cubicBezTo>
                    <a:pt x="55214" y="0"/>
                    <a:pt x="0" y="55214"/>
                    <a:pt x="0" y="122697"/>
                  </a:cubicBezTo>
                  <a:cubicBezTo>
                    <a:pt x="0" y="190181"/>
                    <a:pt x="55214" y="245395"/>
                    <a:pt x="122697" y="245395"/>
                  </a:cubicBezTo>
                  <a:cubicBezTo>
                    <a:pt x="190181" y="245395"/>
                    <a:pt x="245395" y="190181"/>
                    <a:pt x="245395" y="122697"/>
                  </a:cubicBezTo>
                  <a:cubicBezTo>
                    <a:pt x="245395" y="101736"/>
                    <a:pt x="240282" y="82309"/>
                    <a:pt x="231080" y="64927"/>
                  </a:cubicBezTo>
                  <a:lnTo>
                    <a:pt x="208074" y="87933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 descr="D:\51PPT模板网\51pptmoban.com\图片.jpg">
            <a:extLst>
              <a:ext uri="{FF2B5EF4-FFF2-40B4-BE49-F238E27FC236}">
                <a16:creationId xmlns:a16="http://schemas.microsoft.com/office/drawing/2014/main" id="{9BA97684-7186-B2D5-89B1-DBFD6C6E25CA}"/>
              </a:ext>
            </a:extLst>
          </p:cNvPr>
          <p:cNvGrpSpPr/>
          <p:nvPr/>
        </p:nvGrpSpPr>
        <p:grpSpPr>
          <a:xfrm>
            <a:off x="7273093" y="2967466"/>
            <a:ext cx="286293" cy="408990"/>
            <a:chOff x="7273093" y="3054552"/>
            <a:chExt cx="286293" cy="408990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FA7D04F-89F3-B80D-CF88-A43976B30D2A}"/>
                </a:ext>
              </a:extLst>
            </p:cNvPr>
            <p:cNvSpPr/>
            <p:nvPr/>
          </p:nvSpPr>
          <p:spPr>
            <a:xfrm>
              <a:off x="7273093" y="3055574"/>
              <a:ext cx="30674" cy="407968"/>
            </a:xfrm>
            <a:custGeom>
              <a:avLst/>
              <a:gdLst>
                <a:gd name="connsiteX0" fmla="*/ 0 w 30674"/>
                <a:gd name="connsiteY0" fmla="*/ 0 h 407968"/>
                <a:gd name="connsiteX1" fmla="*/ 30674 w 30674"/>
                <a:gd name="connsiteY1" fmla="*/ 0 h 407968"/>
                <a:gd name="connsiteX2" fmla="*/ 30674 w 30674"/>
                <a:gd name="connsiteY2" fmla="*/ 407968 h 407968"/>
                <a:gd name="connsiteX3" fmla="*/ 0 w 30674"/>
                <a:gd name="connsiteY3" fmla="*/ 407968 h 40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74" h="407968">
                  <a:moveTo>
                    <a:pt x="0" y="0"/>
                  </a:moveTo>
                  <a:lnTo>
                    <a:pt x="30674" y="0"/>
                  </a:lnTo>
                  <a:lnTo>
                    <a:pt x="30674" y="407968"/>
                  </a:lnTo>
                  <a:lnTo>
                    <a:pt x="0" y="407968"/>
                  </a:ln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73EED39-576E-29A4-DDDD-392D2EAE975F}"/>
                </a:ext>
              </a:extLst>
            </p:cNvPr>
            <p:cNvSpPr/>
            <p:nvPr/>
          </p:nvSpPr>
          <p:spPr>
            <a:xfrm>
              <a:off x="7324217" y="3054552"/>
              <a:ext cx="235169" cy="408990"/>
            </a:xfrm>
            <a:custGeom>
              <a:avLst/>
              <a:gdLst>
                <a:gd name="connsiteX0" fmla="*/ 189158 w 235169"/>
                <a:gd name="connsiteY0" fmla="*/ 153372 h 408990"/>
                <a:gd name="connsiteX1" fmla="*/ 46011 w 235169"/>
                <a:gd name="connsiteY1" fmla="*/ 153372 h 408990"/>
                <a:gd name="connsiteX2" fmla="*/ 46011 w 235169"/>
                <a:gd name="connsiteY2" fmla="*/ 122697 h 408990"/>
                <a:gd name="connsiteX3" fmla="*/ 189158 w 235169"/>
                <a:gd name="connsiteY3" fmla="*/ 122697 h 408990"/>
                <a:gd name="connsiteX4" fmla="*/ 189158 w 235169"/>
                <a:gd name="connsiteY4" fmla="*/ 153372 h 408990"/>
                <a:gd name="connsiteX5" fmla="*/ 158484 w 235169"/>
                <a:gd name="connsiteY5" fmla="*/ 204495 h 408990"/>
                <a:gd name="connsiteX6" fmla="*/ 79242 w 235169"/>
                <a:gd name="connsiteY6" fmla="*/ 204495 h 408990"/>
                <a:gd name="connsiteX7" fmla="*/ 79242 w 235169"/>
                <a:gd name="connsiteY7" fmla="*/ 184046 h 408990"/>
                <a:gd name="connsiteX8" fmla="*/ 158484 w 235169"/>
                <a:gd name="connsiteY8" fmla="*/ 184046 h 408990"/>
                <a:gd name="connsiteX9" fmla="*/ 158484 w 235169"/>
                <a:gd name="connsiteY9" fmla="*/ 204495 h 408990"/>
                <a:gd name="connsiteX10" fmla="*/ 214720 w 235169"/>
                <a:gd name="connsiteY10" fmla="*/ 0 h 408990"/>
                <a:gd name="connsiteX11" fmla="*/ 0 w 235169"/>
                <a:gd name="connsiteY11" fmla="*/ 1022 h 408990"/>
                <a:gd name="connsiteX12" fmla="*/ 0 w 235169"/>
                <a:gd name="connsiteY12" fmla="*/ 408991 h 408990"/>
                <a:gd name="connsiteX13" fmla="*/ 214720 w 235169"/>
                <a:gd name="connsiteY13" fmla="*/ 408991 h 408990"/>
                <a:gd name="connsiteX14" fmla="*/ 235170 w 235169"/>
                <a:gd name="connsiteY14" fmla="*/ 388541 h 408990"/>
                <a:gd name="connsiteX15" fmla="*/ 235170 w 235169"/>
                <a:gd name="connsiteY15" fmla="*/ 20450 h 408990"/>
                <a:gd name="connsiteX16" fmla="*/ 214720 w 235169"/>
                <a:gd name="connsiteY16" fmla="*/ 0 h 40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5169" h="408990">
                  <a:moveTo>
                    <a:pt x="189158" y="153372"/>
                  </a:moveTo>
                  <a:lnTo>
                    <a:pt x="46011" y="153372"/>
                  </a:lnTo>
                  <a:lnTo>
                    <a:pt x="46011" y="122697"/>
                  </a:lnTo>
                  <a:lnTo>
                    <a:pt x="189158" y="122697"/>
                  </a:lnTo>
                  <a:lnTo>
                    <a:pt x="189158" y="153372"/>
                  </a:lnTo>
                  <a:close/>
                  <a:moveTo>
                    <a:pt x="158484" y="204495"/>
                  </a:moveTo>
                  <a:lnTo>
                    <a:pt x="79242" y="204495"/>
                  </a:lnTo>
                  <a:lnTo>
                    <a:pt x="79242" y="184046"/>
                  </a:lnTo>
                  <a:lnTo>
                    <a:pt x="158484" y="184046"/>
                  </a:lnTo>
                  <a:lnTo>
                    <a:pt x="158484" y="204495"/>
                  </a:lnTo>
                  <a:close/>
                  <a:moveTo>
                    <a:pt x="214720" y="0"/>
                  </a:moveTo>
                  <a:lnTo>
                    <a:pt x="0" y="1022"/>
                  </a:lnTo>
                  <a:lnTo>
                    <a:pt x="0" y="408991"/>
                  </a:lnTo>
                  <a:lnTo>
                    <a:pt x="214720" y="408991"/>
                  </a:lnTo>
                  <a:cubicBezTo>
                    <a:pt x="225967" y="408991"/>
                    <a:pt x="235170" y="399789"/>
                    <a:pt x="235170" y="388541"/>
                  </a:cubicBezTo>
                  <a:lnTo>
                    <a:pt x="235170" y="20450"/>
                  </a:lnTo>
                  <a:cubicBezTo>
                    <a:pt x="235170" y="9202"/>
                    <a:pt x="225967" y="0"/>
                    <a:pt x="214720" y="0"/>
                  </a:cubicBezTo>
                  <a:close/>
                </a:path>
              </a:pathLst>
            </a:custGeom>
            <a:solidFill>
              <a:srgbClr val="000000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4600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42" name="Freeform 5"/>
          <p:cNvSpPr/>
          <p:nvPr/>
        </p:nvSpPr>
        <p:spPr bwMode="auto">
          <a:xfrm>
            <a:off x="4980336" y="4038001"/>
            <a:ext cx="2272587" cy="2819999"/>
          </a:xfrm>
          <a:custGeom>
            <a:avLst/>
            <a:gdLst>
              <a:gd name="T0" fmla="*/ 776 w 1043"/>
              <a:gd name="T1" fmla="*/ 985 h 1423"/>
              <a:gd name="T2" fmla="*/ 860 w 1043"/>
              <a:gd name="T3" fmla="*/ 623 h 1423"/>
              <a:gd name="T4" fmla="*/ 953 w 1043"/>
              <a:gd name="T5" fmla="*/ 413 h 1423"/>
              <a:gd name="T6" fmla="*/ 1031 w 1043"/>
              <a:gd name="T7" fmla="*/ 243 h 1423"/>
              <a:gd name="T8" fmla="*/ 885 w 1043"/>
              <a:gd name="T9" fmla="*/ 383 h 1423"/>
              <a:gd name="T10" fmla="*/ 771 w 1043"/>
              <a:gd name="T11" fmla="*/ 485 h 1423"/>
              <a:gd name="T12" fmla="*/ 815 w 1043"/>
              <a:gd name="T13" fmla="*/ 293 h 1423"/>
              <a:gd name="T14" fmla="*/ 835 w 1043"/>
              <a:gd name="T15" fmla="*/ 70 h 1423"/>
              <a:gd name="T16" fmla="*/ 720 w 1043"/>
              <a:gd name="T17" fmla="*/ 306 h 1423"/>
              <a:gd name="T18" fmla="*/ 640 w 1043"/>
              <a:gd name="T19" fmla="*/ 426 h 1423"/>
              <a:gd name="T20" fmla="*/ 616 w 1043"/>
              <a:gd name="T21" fmla="*/ 232 h 1423"/>
              <a:gd name="T22" fmla="*/ 579 w 1043"/>
              <a:gd name="T23" fmla="*/ 1 h 1423"/>
              <a:gd name="T24" fmla="*/ 520 w 1043"/>
              <a:gd name="T25" fmla="*/ 216 h 1423"/>
              <a:gd name="T26" fmla="*/ 519 w 1043"/>
              <a:gd name="T27" fmla="*/ 419 h 1423"/>
              <a:gd name="T28" fmla="*/ 420 w 1043"/>
              <a:gd name="T29" fmla="*/ 222 h 1423"/>
              <a:gd name="T30" fmla="*/ 303 w 1043"/>
              <a:gd name="T31" fmla="*/ 63 h 1423"/>
              <a:gd name="T32" fmla="*/ 361 w 1043"/>
              <a:gd name="T33" fmla="*/ 381 h 1423"/>
              <a:gd name="T34" fmla="*/ 378 w 1043"/>
              <a:gd name="T35" fmla="*/ 613 h 1423"/>
              <a:gd name="T36" fmla="*/ 206 w 1043"/>
              <a:gd name="T37" fmla="*/ 583 h 1423"/>
              <a:gd name="T38" fmla="*/ 33 w 1043"/>
              <a:gd name="T39" fmla="*/ 574 h 1423"/>
              <a:gd name="T40" fmla="*/ 35 w 1043"/>
              <a:gd name="T41" fmla="*/ 643 h 1423"/>
              <a:gd name="T42" fmla="*/ 138 w 1043"/>
              <a:gd name="T43" fmla="*/ 682 h 1423"/>
              <a:gd name="T44" fmla="*/ 313 w 1043"/>
              <a:gd name="T45" fmla="*/ 832 h 1423"/>
              <a:gd name="T46" fmla="*/ 449 w 1043"/>
              <a:gd name="T47" fmla="*/ 974 h 1423"/>
              <a:gd name="T48" fmla="*/ 470 w 1043"/>
              <a:gd name="T49" fmla="*/ 1223 h 1423"/>
              <a:gd name="T50" fmla="*/ 469 w 1043"/>
              <a:gd name="T51" fmla="*/ 1423 h 1423"/>
              <a:gd name="T52" fmla="*/ 752 w 1043"/>
              <a:gd name="T53" fmla="*/ 1423 h 1423"/>
              <a:gd name="T54" fmla="*/ 776 w 1043"/>
              <a:gd name="T55" fmla="*/ 985 h 1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43" h="1423">
                <a:moveTo>
                  <a:pt x="776" y="985"/>
                </a:moveTo>
                <a:cubicBezTo>
                  <a:pt x="856" y="821"/>
                  <a:pt x="842" y="714"/>
                  <a:pt x="860" y="623"/>
                </a:cubicBezTo>
                <a:cubicBezTo>
                  <a:pt x="877" y="532"/>
                  <a:pt x="927" y="451"/>
                  <a:pt x="953" y="413"/>
                </a:cubicBezTo>
                <a:cubicBezTo>
                  <a:pt x="985" y="368"/>
                  <a:pt x="1043" y="271"/>
                  <a:pt x="1031" y="243"/>
                </a:cubicBezTo>
                <a:cubicBezTo>
                  <a:pt x="1008" y="187"/>
                  <a:pt x="935" y="315"/>
                  <a:pt x="885" y="383"/>
                </a:cubicBezTo>
                <a:cubicBezTo>
                  <a:pt x="835" y="452"/>
                  <a:pt x="787" y="488"/>
                  <a:pt x="771" y="485"/>
                </a:cubicBezTo>
                <a:cubicBezTo>
                  <a:pt x="754" y="481"/>
                  <a:pt x="788" y="383"/>
                  <a:pt x="815" y="293"/>
                </a:cubicBezTo>
                <a:cubicBezTo>
                  <a:pt x="858" y="145"/>
                  <a:pt x="882" y="81"/>
                  <a:pt x="835" y="70"/>
                </a:cubicBezTo>
                <a:cubicBezTo>
                  <a:pt x="777" y="56"/>
                  <a:pt x="753" y="219"/>
                  <a:pt x="720" y="306"/>
                </a:cubicBezTo>
                <a:cubicBezTo>
                  <a:pt x="691" y="386"/>
                  <a:pt x="671" y="429"/>
                  <a:pt x="640" y="426"/>
                </a:cubicBezTo>
                <a:cubicBezTo>
                  <a:pt x="627" y="425"/>
                  <a:pt x="618" y="363"/>
                  <a:pt x="616" y="232"/>
                </a:cubicBezTo>
                <a:cubicBezTo>
                  <a:pt x="612" y="41"/>
                  <a:pt x="608" y="0"/>
                  <a:pt x="579" y="1"/>
                </a:cubicBezTo>
                <a:cubicBezTo>
                  <a:pt x="511" y="4"/>
                  <a:pt x="524" y="118"/>
                  <a:pt x="520" y="216"/>
                </a:cubicBezTo>
                <a:cubicBezTo>
                  <a:pt x="517" y="314"/>
                  <a:pt x="528" y="416"/>
                  <a:pt x="519" y="419"/>
                </a:cubicBezTo>
                <a:cubicBezTo>
                  <a:pt x="482" y="436"/>
                  <a:pt x="457" y="312"/>
                  <a:pt x="420" y="222"/>
                </a:cubicBezTo>
                <a:cubicBezTo>
                  <a:pt x="384" y="132"/>
                  <a:pt x="358" y="4"/>
                  <a:pt x="303" y="63"/>
                </a:cubicBezTo>
                <a:cubicBezTo>
                  <a:pt x="263" y="106"/>
                  <a:pt x="318" y="276"/>
                  <a:pt x="361" y="381"/>
                </a:cubicBezTo>
                <a:cubicBezTo>
                  <a:pt x="403" y="486"/>
                  <a:pt x="422" y="570"/>
                  <a:pt x="378" y="613"/>
                </a:cubicBezTo>
                <a:cubicBezTo>
                  <a:pt x="318" y="672"/>
                  <a:pt x="278" y="628"/>
                  <a:pt x="206" y="583"/>
                </a:cubicBezTo>
                <a:cubicBezTo>
                  <a:pt x="135" y="538"/>
                  <a:pt x="67" y="536"/>
                  <a:pt x="33" y="574"/>
                </a:cubicBezTo>
                <a:cubicBezTo>
                  <a:pt x="0" y="612"/>
                  <a:pt x="16" y="650"/>
                  <a:pt x="35" y="643"/>
                </a:cubicBezTo>
                <a:cubicBezTo>
                  <a:pt x="53" y="636"/>
                  <a:pt x="80" y="644"/>
                  <a:pt x="138" y="682"/>
                </a:cubicBezTo>
                <a:cubicBezTo>
                  <a:pt x="196" y="720"/>
                  <a:pt x="225" y="781"/>
                  <a:pt x="313" y="832"/>
                </a:cubicBezTo>
                <a:cubicBezTo>
                  <a:pt x="400" y="882"/>
                  <a:pt x="425" y="913"/>
                  <a:pt x="449" y="974"/>
                </a:cubicBezTo>
                <a:cubicBezTo>
                  <a:pt x="473" y="1034"/>
                  <a:pt x="470" y="1223"/>
                  <a:pt x="470" y="1223"/>
                </a:cubicBezTo>
                <a:cubicBezTo>
                  <a:pt x="471" y="1289"/>
                  <a:pt x="471" y="1356"/>
                  <a:pt x="469" y="1423"/>
                </a:cubicBezTo>
                <a:cubicBezTo>
                  <a:pt x="752" y="1423"/>
                  <a:pt x="752" y="1423"/>
                  <a:pt x="752" y="1423"/>
                </a:cubicBezTo>
                <a:cubicBezTo>
                  <a:pt x="763" y="1157"/>
                  <a:pt x="776" y="985"/>
                  <a:pt x="776" y="985"/>
                </a:cubicBezTo>
                <a:close/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 rot="4348561">
            <a:off x="5160230" y="2163620"/>
            <a:ext cx="1411806" cy="1439229"/>
            <a:chOff x="2720209" y="3507822"/>
            <a:chExt cx="926822" cy="944825"/>
          </a:xfrm>
        </p:grpSpPr>
        <p:sp>
          <p:nvSpPr>
            <p:cNvPr id="49" name="Oval Callout 9"/>
            <p:cNvSpPr/>
            <p:nvPr/>
          </p:nvSpPr>
          <p:spPr>
            <a:xfrm rot="18720547">
              <a:off x="2711207" y="3516824"/>
              <a:ext cx="944825" cy="926822"/>
            </a:xfrm>
            <a:prstGeom prst="wedgeEllipseCallout">
              <a:avLst>
                <a:gd name="adj1" fmla="val 38923"/>
                <a:gd name="adj2" fmla="val 61436"/>
              </a:avLst>
            </a:prstGeom>
            <a:noFill/>
            <a:ln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Callout 9"/>
            <p:cNvSpPr/>
            <p:nvPr/>
          </p:nvSpPr>
          <p:spPr>
            <a:xfrm rot="18720547">
              <a:off x="2822121" y="3625625"/>
              <a:ext cx="722996" cy="709220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417A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72"/>
          <p:cNvGrpSpPr/>
          <p:nvPr/>
        </p:nvGrpSpPr>
        <p:grpSpPr>
          <a:xfrm>
            <a:off x="5574300" y="2630137"/>
            <a:ext cx="526193" cy="442684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2082787">
            <a:off x="3679798" y="2858091"/>
            <a:ext cx="1411806" cy="1439229"/>
            <a:chOff x="2720209" y="3507822"/>
            <a:chExt cx="926822" cy="944825"/>
          </a:xfrm>
        </p:grpSpPr>
        <p:sp>
          <p:nvSpPr>
            <p:cNvPr id="57" name="Oval Callout 9"/>
            <p:cNvSpPr/>
            <p:nvPr/>
          </p:nvSpPr>
          <p:spPr>
            <a:xfrm rot="18720547">
              <a:off x="2711207" y="3516824"/>
              <a:ext cx="944825" cy="926822"/>
            </a:xfrm>
            <a:prstGeom prst="wedgeEllipseCallout">
              <a:avLst>
                <a:gd name="adj1" fmla="val 38923"/>
                <a:gd name="adj2" fmla="val 61436"/>
              </a:avLst>
            </a:prstGeom>
            <a:noFill/>
            <a:ln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Oval Callout 9"/>
            <p:cNvSpPr/>
            <p:nvPr/>
          </p:nvSpPr>
          <p:spPr>
            <a:xfrm rot="18720547">
              <a:off x="2822121" y="3625625"/>
              <a:ext cx="722996" cy="709220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61616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76"/>
          <p:cNvGrpSpPr/>
          <p:nvPr/>
        </p:nvGrpSpPr>
        <p:grpSpPr>
          <a:xfrm>
            <a:off x="4155054" y="3327331"/>
            <a:ext cx="525294" cy="525294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54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42552" y="4387191"/>
            <a:ext cx="1411806" cy="1439229"/>
            <a:chOff x="2720209" y="3507822"/>
            <a:chExt cx="926822" cy="944825"/>
          </a:xfrm>
        </p:grpSpPr>
        <p:sp>
          <p:nvSpPr>
            <p:cNvPr id="62" name="Oval Callout 9"/>
            <p:cNvSpPr/>
            <p:nvPr/>
          </p:nvSpPr>
          <p:spPr>
            <a:xfrm rot="18720547">
              <a:off x="2711207" y="3516824"/>
              <a:ext cx="944825" cy="926822"/>
            </a:xfrm>
            <a:prstGeom prst="wedgeEllipseCallout">
              <a:avLst>
                <a:gd name="adj1" fmla="val 38923"/>
                <a:gd name="adj2" fmla="val 61436"/>
              </a:avLst>
            </a:prstGeom>
            <a:noFill/>
            <a:ln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Callout 9"/>
            <p:cNvSpPr/>
            <p:nvPr/>
          </p:nvSpPr>
          <p:spPr>
            <a:xfrm rot="18720547">
              <a:off x="2822121" y="3625625"/>
              <a:ext cx="722996" cy="709220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417A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Freeform 13" descr="D:\51PPT模板网\51pptmoban.com\图片.jpg"/>
          <p:cNvSpPr>
            <a:spLocks noEditPoints="1"/>
          </p:cNvSpPr>
          <p:nvPr/>
        </p:nvSpPr>
        <p:spPr bwMode="auto">
          <a:xfrm>
            <a:off x="3638731" y="4845138"/>
            <a:ext cx="455425" cy="523338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5" name="Group 68"/>
          <p:cNvGrpSpPr/>
          <p:nvPr/>
        </p:nvGrpSpPr>
        <p:grpSpPr>
          <a:xfrm>
            <a:off x="7037918" y="2844347"/>
            <a:ext cx="344808" cy="557123"/>
            <a:chOff x="7446963" y="2577307"/>
            <a:chExt cx="304800" cy="492479"/>
          </a:xfrm>
          <a:solidFill>
            <a:schemeClr val="bg2"/>
          </a:solidFill>
        </p:grpSpPr>
        <p:sp>
          <p:nvSpPr>
            <p:cNvPr id="79" name="AutoShape 56"/>
            <p:cNvSpPr/>
            <p:nvPr/>
          </p:nvSpPr>
          <p:spPr bwMode="auto">
            <a:xfrm>
              <a:off x="7536022" y="2605442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rot="6212144">
            <a:off x="6820254" y="2448277"/>
            <a:ext cx="1411806" cy="1439229"/>
            <a:chOff x="2720209" y="3507822"/>
            <a:chExt cx="926822" cy="944825"/>
          </a:xfrm>
        </p:grpSpPr>
        <p:sp>
          <p:nvSpPr>
            <p:cNvPr id="77" name="Oval Callout 9"/>
            <p:cNvSpPr/>
            <p:nvPr/>
          </p:nvSpPr>
          <p:spPr>
            <a:xfrm rot="18720547">
              <a:off x="2711207" y="3516824"/>
              <a:ext cx="944825" cy="926822"/>
            </a:xfrm>
            <a:prstGeom prst="wedgeEllipseCallout">
              <a:avLst>
                <a:gd name="adj1" fmla="val 38923"/>
                <a:gd name="adj2" fmla="val 61436"/>
              </a:avLst>
            </a:prstGeom>
            <a:noFill/>
            <a:ln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Oval Callout 9"/>
            <p:cNvSpPr/>
            <p:nvPr/>
          </p:nvSpPr>
          <p:spPr>
            <a:xfrm rot="18720547">
              <a:off x="2822121" y="3625625"/>
              <a:ext cx="722996" cy="709220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61616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51"/>
          <p:cNvGrpSpPr/>
          <p:nvPr/>
        </p:nvGrpSpPr>
        <p:grpSpPr>
          <a:xfrm>
            <a:off x="7300566" y="2895764"/>
            <a:ext cx="525294" cy="526193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68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rot="9985777">
            <a:off x="7637642" y="3894967"/>
            <a:ext cx="1411806" cy="1439229"/>
            <a:chOff x="2720209" y="3507822"/>
            <a:chExt cx="926822" cy="944825"/>
          </a:xfrm>
        </p:grpSpPr>
        <p:sp>
          <p:nvSpPr>
            <p:cNvPr id="85" name="Oval Callout 9"/>
            <p:cNvSpPr/>
            <p:nvPr/>
          </p:nvSpPr>
          <p:spPr>
            <a:xfrm rot="18720547">
              <a:off x="2711207" y="3516824"/>
              <a:ext cx="944825" cy="926822"/>
            </a:xfrm>
            <a:prstGeom prst="wedgeEllipseCallout">
              <a:avLst>
                <a:gd name="adj1" fmla="val 38923"/>
                <a:gd name="adj2" fmla="val 61436"/>
              </a:avLst>
            </a:prstGeom>
            <a:noFill/>
            <a:ln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Callout 9"/>
            <p:cNvSpPr/>
            <p:nvPr/>
          </p:nvSpPr>
          <p:spPr>
            <a:xfrm rot="18720547">
              <a:off x="2822121" y="3625625"/>
              <a:ext cx="722996" cy="709220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417A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GB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Freeform 5" descr="D:\51PPT模板网\51pptmoban.com\图片.jpg"/>
          <p:cNvSpPr>
            <a:spLocks noEditPoints="1"/>
          </p:cNvSpPr>
          <p:nvPr/>
        </p:nvSpPr>
        <p:spPr bwMode="auto">
          <a:xfrm>
            <a:off x="8055528" y="4371387"/>
            <a:ext cx="576033" cy="486386"/>
          </a:xfrm>
          <a:custGeom>
            <a:avLst/>
            <a:gdLst>
              <a:gd name="T0" fmla="*/ 70 w 288"/>
              <a:gd name="T1" fmla="*/ 96 h 260"/>
              <a:gd name="T2" fmla="*/ 70 w 288"/>
              <a:gd name="T3" fmla="*/ 76 h 260"/>
              <a:gd name="T4" fmla="*/ 70 w 288"/>
              <a:gd name="T5" fmla="*/ 72 h 260"/>
              <a:gd name="T6" fmla="*/ 139 w 288"/>
              <a:gd name="T7" fmla="*/ 53 h 260"/>
              <a:gd name="T8" fmla="*/ 40 w 288"/>
              <a:gd name="T9" fmla="*/ 52 h 260"/>
              <a:gd name="T10" fmla="*/ 47 w 288"/>
              <a:gd name="T11" fmla="*/ 58 h 260"/>
              <a:gd name="T12" fmla="*/ 59 w 288"/>
              <a:gd name="T13" fmla="*/ 54 h 260"/>
              <a:gd name="T14" fmla="*/ 70 w 288"/>
              <a:gd name="T15" fmla="*/ 101 h 260"/>
              <a:gd name="T16" fmla="*/ 70 w 288"/>
              <a:gd name="T17" fmla="*/ 122 h 260"/>
              <a:gd name="T18" fmla="*/ 70 w 288"/>
              <a:gd name="T19" fmla="*/ 101 h 260"/>
              <a:gd name="T20" fmla="*/ 0 w 288"/>
              <a:gd name="T21" fmla="*/ 128 h 260"/>
              <a:gd name="T22" fmla="*/ 139 w 288"/>
              <a:gd name="T23" fmla="*/ 108 h 260"/>
              <a:gd name="T24" fmla="*/ 0 w 288"/>
              <a:gd name="T25" fmla="*/ 133 h 260"/>
              <a:gd name="T26" fmla="*/ 139 w 288"/>
              <a:gd name="T27" fmla="*/ 154 h 260"/>
              <a:gd name="T28" fmla="*/ 70 w 288"/>
              <a:gd name="T29" fmla="*/ 177 h 260"/>
              <a:gd name="T30" fmla="*/ 70 w 288"/>
              <a:gd name="T31" fmla="*/ 197 h 260"/>
              <a:gd name="T32" fmla="*/ 70 w 288"/>
              <a:gd name="T33" fmla="*/ 177 h 260"/>
              <a:gd name="T34" fmla="*/ 0 w 288"/>
              <a:gd name="T35" fmla="*/ 203 h 260"/>
              <a:gd name="T36" fmla="*/ 139 w 288"/>
              <a:gd name="T37" fmla="*/ 183 h 260"/>
              <a:gd name="T38" fmla="*/ 150 w 288"/>
              <a:gd name="T39" fmla="*/ 58 h 260"/>
              <a:gd name="T40" fmla="*/ 258 w 288"/>
              <a:gd name="T41" fmla="*/ 43 h 260"/>
              <a:gd name="T42" fmla="*/ 118 w 288"/>
              <a:gd name="T43" fmla="*/ 23 h 260"/>
              <a:gd name="T44" fmla="*/ 149 w 288"/>
              <a:gd name="T45" fmla="*/ 58 h 260"/>
              <a:gd name="T46" fmla="*/ 258 w 288"/>
              <a:gd name="T47" fmla="*/ 19 h 260"/>
              <a:gd name="T48" fmla="*/ 155 w 288"/>
              <a:gd name="T49" fmla="*/ 20 h 260"/>
              <a:gd name="T50" fmla="*/ 216 w 288"/>
              <a:gd name="T51" fmla="*/ 20 h 260"/>
              <a:gd name="T52" fmla="*/ 200 w 288"/>
              <a:gd name="T53" fmla="*/ 13 h 260"/>
              <a:gd name="T54" fmla="*/ 157 w 288"/>
              <a:gd name="T55" fmla="*/ 15 h 260"/>
              <a:gd name="T56" fmla="*/ 258 w 288"/>
              <a:gd name="T57" fmla="*/ 68 h 260"/>
              <a:gd name="T58" fmla="*/ 150 w 288"/>
              <a:gd name="T59" fmla="*/ 64 h 260"/>
              <a:gd name="T60" fmla="*/ 150 w 288"/>
              <a:gd name="T61" fmla="*/ 84 h 260"/>
              <a:gd name="T62" fmla="*/ 150 w 288"/>
              <a:gd name="T63" fmla="*/ 109 h 260"/>
              <a:gd name="T64" fmla="*/ 258 w 288"/>
              <a:gd name="T65" fmla="*/ 94 h 260"/>
              <a:gd name="T66" fmla="*/ 150 w 288"/>
              <a:gd name="T67" fmla="*/ 90 h 260"/>
              <a:gd name="T68" fmla="*/ 150 w 288"/>
              <a:gd name="T69" fmla="*/ 109 h 260"/>
              <a:gd name="T70" fmla="*/ 229 w 288"/>
              <a:gd name="T71" fmla="*/ 114 h 260"/>
              <a:gd name="T72" fmla="*/ 177 w 288"/>
              <a:gd name="T73" fmla="*/ 118 h 260"/>
              <a:gd name="T74" fmla="*/ 218 w 288"/>
              <a:gd name="T75" fmla="*/ 164 h 260"/>
              <a:gd name="T76" fmla="*/ 218 w 288"/>
              <a:gd name="T77" fmla="*/ 184 h 260"/>
              <a:gd name="T78" fmla="*/ 218 w 288"/>
              <a:gd name="T79" fmla="*/ 164 h 260"/>
              <a:gd name="T80" fmla="*/ 218 w 288"/>
              <a:gd name="T81" fmla="*/ 160 h 260"/>
              <a:gd name="T82" fmla="*/ 229 w 288"/>
              <a:gd name="T83" fmla="*/ 140 h 260"/>
              <a:gd name="T84" fmla="*/ 246 w 288"/>
              <a:gd name="T85" fmla="*/ 146 h 260"/>
              <a:gd name="T86" fmla="*/ 241 w 288"/>
              <a:gd name="T87" fmla="*/ 137 h 260"/>
              <a:gd name="T88" fmla="*/ 229 w 288"/>
              <a:gd name="T89" fmla="*/ 137 h 260"/>
              <a:gd name="T90" fmla="*/ 149 w 288"/>
              <a:gd name="T91" fmla="*/ 170 h 260"/>
              <a:gd name="T92" fmla="*/ 288 w 288"/>
              <a:gd name="T93" fmla="*/ 190 h 260"/>
              <a:gd name="T94" fmla="*/ 218 w 288"/>
              <a:gd name="T95" fmla="*/ 215 h 260"/>
              <a:gd name="T96" fmla="*/ 218 w 288"/>
              <a:gd name="T97" fmla="*/ 235 h 260"/>
              <a:gd name="T98" fmla="*/ 218 w 288"/>
              <a:gd name="T99" fmla="*/ 215 h 260"/>
              <a:gd name="T100" fmla="*/ 149 w 288"/>
              <a:gd name="T101" fmla="*/ 241 h 260"/>
              <a:gd name="T102" fmla="*/ 288 w 288"/>
              <a:gd name="T103" fmla="*/ 22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260">
                <a:moveTo>
                  <a:pt x="139" y="57"/>
                </a:moveTo>
                <a:cubicBezTo>
                  <a:pt x="139" y="77"/>
                  <a:pt x="139" y="77"/>
                  <a:pt x="139" y="77"/>
                </a:cubicBezTo>
                <a:cubicBezTo>
                  <a:pt x="139" y="88"/>
                  <a:pt x="108" y="96"/>
                  <a:pt x="70" y="96"/>
                </a:cubicBezTo>
                <a:cubicBezTo>
                  <a:pt x="31" y="96"/>
                  <a:pt x="0" y="88"/>
                  <a:pt x="0" y="7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7"/>
                  <a:pt x="31" y="76"/>
                  <a:pt x="70" y="76"/>
                </a:cubicBezTo>
                <a:cubicBezTo>
                  <a:pt x="108" y="76"/>
                  <a:pt x="139" y="67"/>
                  <a:pt x="139" y="57"/>
                </a:cubicBezTo>
                <a:close/>
                <a:moveTo>
                  <a:pt x="139" y="53"/>
                </a:moveTo>
                <a:cubicBezTo>
                  <a:pt x="139" y="64"/>
                  <a:pt x="108" y="72"/>
                  <a:pt x="70" y="72"/>
                </a:cubicBezTo>
                <a:cubicBezTo>
                  <a:pt x="31" y="72"/>
                  <a:pt x="0" y="64"/>
                  <a:pt x="0" y="53"/>
                </a:cubicBezTo>
                <a:cubicBezTo>
                  <a:pt x="0" y="43"/>
                  <a:pt x="31" y="34"/>
                  <a:pt x="70" y="34"/>
                </a:cubicBezTo>
                <a:cubicBezTo>
                  <a:pt x="108" y="34"/>
                  <a:pt x="139" y="43"/>
                  <a:pt x="139" y="53"/>
                </a:cubicBezTo>
                <a:close/>
                <a:moveTo>
                  <a:pt x="103" y="52"/>
                </a:moveTo>
                <a:cubicBezTo>
                  <a:pt x="42" y="48"/>
                  <a:pt x="42" y="48"/>
                  <a:pt x="42" y="48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5" y="52"/>
                  <a:pt x="49" y="53"/>
                  <a:pt x="47" y="57"/>
                </a:cubicBezTo>
                <a:cubicBezTo>
                  <a:pt x="47" y="58"/>
                  <a:pt x="47" y="58"/>
                  <a:pt x="4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60" y="56"/>
                  <a:pt x="60" y="55"/>
                  <a:pt x="59" y="54"/>
                </a:cubicBezTo>
                <a:cubicBezTo>
                  <a:pt x="101" y="56"/>
                  <a:pt x="101" y="56"/>
                  <a:pt x="101" y="56"/>
                </a:cubicBezTo>
                <a:lnTo>
                  <a:pt x="103" y="52"/>
                </a:lnTo>
                <a:close/>
                <a:moveTo>
                  <a:pt x="70" y="101"/>
                </a:moveTo>
                <a:cubicBezTo>
                  <a:pt x="31" y="101"/>
                  <a:pt x="0" y="93"/>
                  <a:pt x="0" y="8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3"/>
                  <a:pt x="31" y="122"/>
                  <a:pt x="70" y="122"/>
                </a:cubicBezTo>
                <a:cubicBezTo>
                  <a:pt x="108" y="122"/>
                  <a:pt x="139" y="113"/>
                  <a:pt x="139" y="103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93"/>
                  <a:pt x="108" y="101"/>
                  <a:pt x="70" y="101"/>
                </a:cubicBezTo>
                <a:close/>
                <a:moveTo>
                  <a:pt x="70" y="127"/>
                </a:moveTo>
                <a:cubicBezTo>
                  <a:pt x="31" y="127"/>
                  <a:pt x="0" y="119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31" y="147"/>
                  <a:pt x="70" y="147"/>
                </a:cubicBezTo>
                <a:cubicBezTo>
                  <a:pt x="108" y="147"/>
                  <a:pt x="139" y="139"/>
                  <a:pt x="139" y="12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19"/>
                  <a:pt x="108" y="127"/>
                  <a:pt x="70" y="127"/>
                </a:cubicBezTo>
                <a:close/>
                <a:moveTo>
                  <a:pt x="70" y="152"/>
                </a:moveTo>
                <a:cubicBezTo>
                  <a:pt x="31" y="152"/>
                  <a:pt x="0" y="144"/>
                  <a:pt x="0" y="13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31" y="173"/>
                  <a:pt x="70" y="173"/>
                </a:cubicBezTo>
                <a:cubicBezTo>
                  <a:pt x="108" y="173"/>
                  <a:pt x="139" y="164"/>
                  <a:pt x="139" y="154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44"/>
                  <a:pt x="108" y="152"/>
                  <a:pt x="70" y="152"/>
                </a:cubicBezTo>
                <a:close/>
                <a:moveTo>
                  <a:pt x="70" y="177"/>
                </a:moveTo>
                <a:cubicBezTo>
                  <a:pt x="31" y="177"/>
                  <a:pt x="0" y="169"/>
                  <a:pt x="0" y="15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9"/>
                  <a:pt x="31" y="197"/>
                  <a:pt x="70" y="197"/>
                </a:cubicBezTo>
                <a:cubicBezTo>
                  <a:pt x="108" y="197"/>
                  <a:pt x="139" y="189"/>
                  <a:pt x="139" y="17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69"/>
                  <a:pt x="108" y="177"/>
                  <a:pt x="70" y="177"/>
                </a:cubicBezTo>
                <a:close/>
                <a:moveTo>
                  <a:pt x="70" y="202"/>
                </a:moveTo>
                <a:cubicBezTo>
                  <a:pt x="31" y="202"/>
                  <a:pt x="0" y="193"/>
                  <a:pt x="0" y="18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14"/>
                  <a:pt x="31" y="222"/>
                  <a:pt x="70" y="222"/>
                </a:cubicBezTo>
                <a:cubicBezTo>
                  <a:pt x="108" y="222"/>
                  <a:pt x="139" y="214"/>
                  <a:pt x="139" y="20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39" y="193"/>
                  <a:pt x="108" y="202"/>
                  <a:pt x="70" y="202"/>
                </a:cubicBezTo>
                <a:close/>
                <a:moveTo>
                  <a:pt x="149" y="58"/>
                </a:moveTo>
                <a:cubicBezTo>
                  <a:pt x="150" y="58"/>
                  <a:pt x="150" y="58"/>
                  <a:pt x="150" y="58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1" y="61"/>
                  <a:pt x="174" y="62"/>
                  <a:pt x="188" y="62"/>
                </a:cubicBezTo>
                <a:cubicBezTo>
                  <a:pt x="227" y="62"/>
                  <a:pt x="258" y="53"/>
                  <a:pt x="258" y="4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8" y="33"/>
                  <a:pt x="227" y="42"/>
                  <a:pt x="188" y="42"/>
                </a:cubicBezTo>
                <a:cubicBezTo>
                  <a:pt x="150" y="42"/>
                  <a:pt x="118" y="33"/>
                  <a:pt x="118" y="2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5" y="34"/>
                  <a:pt x="150" y="41"/>
                  <a:pt x="150" y="54"/>
                </a:cubicBezTo>
                <a:cubicBezTo>
                  <a:pt x="150" y="56"/>
                  <a:pt x="149" y="57"/>
                  <a:pt x="149" y="58"/>
                </a:cubicBezTo>
                <a:close/>
                <a:moveTo>
                  <a:pt x="118" y="19"/>
                </a:moveTo>
                <a:cubicBezTo>
                  <a:pt x="118" y="8"/>
                  <a:pt x="150" y="0"/>
                  <a:pt x="188" y="0"/>
                </a:cubicBezTo>
                <a:cubicBezTo>
                  <a:pt x="227" y="0"/>
                  <a:pt x="258" y="8"/>
                  <a:pt x="258" y="19"/>
                </a:cubicBezTo>
                <a:cubicBezTo>
                  <a:pt x="258" y="29"/>
                  <a:pt x="227" y="38"/>
                  <a:pt x="188" y="38"/>
                </a:cubicBezTo>
                <a:cubicBezTo>
                  <a:pt x="150" y="38"/>
                  <a:pt x="118" y="29"/>
                  <a:pt x="118" y="19"/>
                </a:cubicBezTo>
                <a:close/>
                <a:moveTo>
                  <a:pt x="155" y="20"/>
                </a:moveTo>
                <a:cubicBezTo>
                  <a:pt x="216" y="24"/>
                  <a:pt x="216" y="24"/>
                  <a:pt x="216" y="24"/>
                </a:cubicBezTo>
                <a:cubicBezTo>
                  <a:pt x="218" y="20"/>
                  <a:pt x="218" y="20"/>
                  <a:pt x="218" y="20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3" y="20"/>
                  <a:pt x="209" y="19"/>
                  <a:pt x="210" y="15"/>
                </a:cubicBezTo>
                <a:cubicBezTo>
                  <a:pt x="211" y="14"/>
                  <a:pt x="211" y="14"/>
                  <a:pt x="211" y="14"/>
                </a:cubicBezTo>
                <a:cubicBezTo>
                  <a:pt x="200" y="13"/>
                  <a:pt x="200" y="13"/>
                  <a:pt x="200" y="13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8" y="16"/>
                  <a:pt x="198" y="17"/>
                  <a:pt x="198" y="18"/>
                </a:cubicBezTo>
                <a:cubicBezTo>
                  <a:pt x="157" y="15"/>
                  <a:pt x="157" y="15"/>
                  <a:pt x="157" y="15"/>
                </a:cubicBezTo>
                <a:lnTo>
                  <a:pt x="155" y="20"/>
                </a:lnTo>
                <a:close/>
                <a:moveTo>
                  <a:pt x="188" y="87"/>
                </a:moveTo>
                <a:cubicBezTo>
                  <a:pt x="227" y="87"/>
                  <a:pt x="258" y="79"/>
                  <a:pt x="258" y="68"/>
                </a:cubicBezTo>
                <a:cubicBezTo>
                  <a:pt x="258" y="48"/>
                  <a:pt x="258" y="48"/>
                  <a:pt x="258" y="48"/>
                </a:cubicBezTo>
                <a:cubicBezTo>
                  <a:pt x="258" y="59"/>
                  <a:pt x="227" y="67"/>
                  <a:pt x="188" y="67"/>
                </a:cubicBezTo>
                <a:cubicBezTo>
                  <a:pt x="174" y="67"/>
                  <a:pt x="161" y="66"/>
                  <a:pt x="150" y="64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80"/>
                  <a:pt x="149" y="82"/>
                  <a:pt x="149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61" y="86"/>
                  <a:pt x="174" y="87"/>
                  <a:pt x="188" y="87"/>
                </a:cubicBezTo>
                <a:close/>
                <a:moveTo>
                  <a:pt x="150" y="109"/>
                </a:moveTo>
                <a:cubicBezTo>
                  <a:pt x="150" y="110"/>
                  <a:pt x="150" y="110"/>
                  <a:pt x="150" y="110"/>
                </a:cubicBezTo>
                <a:cubicBezTo>
                  <a:pt x="161" y="112"/>
                  <a:pt x="174" y="113"/>
                  <a:pt x="188" y="113"/>
                </a:cubicBezTo>
                <a:cubicBezTo>
                  <a:pt x="227" y="113"/>
                  <a:pt x="258" y="105"/>
                  <a:pt x="258" y="9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58" y="84"/>
                  <a:pt x="227" y="93"/>
                  <a:pt x="188" y="93"/>
                </a:cubicBezTo>
                <a:cubicBezTo>
                  <a:pt x="174" y="93"/>
                  <a:pt x="161" y="92"/>
                  <a:pt x="150" y="90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6"/>
                  <a:pt x="149" y="108"/>
                  <a:pt x="149" y="109"/>
                </a:cubicBezTo>
                <a:lnTo>
                  <a:pt x="150" y="109"/>
                </a:lnTo>
                <a:close/>
                <a:moveTo>
                  <a:pt x="258" y="117"/>
                </a:moveTo>
                <a:cubicBezTo>
                  <a:pt x="258" y="99"/>
                  <a:pt x="258" y="99"/>
                  <a:pt x="258" y="99"/>
                </a:cubicBezTo>
                <a:cubicBezTo>
                  <a:pt x="258" y="105"/>
                  <a:pt x="247" y="111"/>
                  <a:pt x="229" y="114"/>
                </a:cubicBezTo>
                <a:cubicBezTo>
                  <a:pt x="237" y="115"/>
                  <a:pt x="247" y="115"/>
                  <a:pt x="258" y="117"/>
                </a:cubicBezTo>
                <a:close/>
                <a:moveTo>
                  <a:pt x="150" y="127"/>
                </a:moveTo>
                <a:cubicBezTo>
                  <a:pt x="156" y="123"/>
                  <a:pt x="166" y="120"/>
                  <a:pt x="177" y="118"/>
                </a:cubicBezTo>
                <a:cubicBezTo>
                  <a:pt x="167" y="117"/>
                  <a:pt x="158" y="116"/>
                  <a:pt x="150" y="115"/>
                </a:cubicBezTo>
                <a:lnTo>
                  <a:pt x="150" y="127"/>
                </a:lnTo>
                <a:close/>
                <a:moveTo>
                  <a:pt x="218" y="164"/>
                </a:moveTo>
                <a:cubicBezTo>
                  <a:pt x="180" y="164"/>
                  <a:pt x="149" y="155"/>
                  <a:pt x="149" y="14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49" y="175"/>
                  <a:pt x="180" y="184"/>
                  <a:pt x="218" y="184"/>
                </a:cubicBezTo>
                <a:cubicBezTo>
                  <a:pt x="257" y="184"/>
                  <a:pt x="288" y="175"/>
                  <a:pt x="288" y="16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55"/>
                  <a:pt x="257" y="164"/>
                  <a:pt x="218" y="164"/>
                </a:cubicBezTo>
                <a:close/>
                <a:moveTo>
                  <a:pt x="218" y="122"/>
                </a:moveTo>
                <a:cubicBezTo>
                  <a:pt x="257" y="122"/>
                  <a:pt x="288" y="130"/>
                  <a:pt x="288" y="141"/>
                </a:cubicBezTo>
                <a:cubicBezTo>
                  <a:pt x="288" y="151"/>
                  <a:pt x="257" y="160"/>
                  <a:pt x="218" y="160"/>
                </a:cubicBezTo>
                <a:cubicBezTo>
                  <a:pt x="180" y="160"/>
                  <a:pt x="149" y="151"/>
                  <a:pt x="149" y="141"/>
                </a:cubicBezTo>
                <a:cubicBezTo>
                  <a:pt x="149" y="130"/>
                  <a:pt x="180" y="122"/>
                  <a:pt x="218" y="122"/>
                </a:cubicBezTo>
                <a:close/>
                <a:moveTo>
                  <a:pt x="229" y="140"/>
                </a:moveTo>
                <a:cubicBezTo>
                  <a:pt x="187" y="137"/>
                  <a:pt x="187" y="137"/>
                  <a:pt x="187" y="137"/>
                </a:cubicBezTo>
                <a:cubicBezTo>
                  <a:pt x="185" y="142"/>
                  <a:pt x="185" y="142"/>
                  <a:pt x="185" y="142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6" y="142"/>
                  <a:pt x="246" y="142"/>
                  <a:pt x="246" y="142"/>
                </a:cubicBezTo>
                <a:cubicBezTo>
                  <a:pt x="243" y="142"/>
                  <a:pt x="239" y="141"/>
                  <a:pt x="241" y="137"/>
                </a:cubicBezTo>
                <a:cubicBezTo>
                  <a:pt x="241" y="136"/>
                  <a:pt x="241" y="136"/>
                  <a:pt x="241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7"/>
                  <a:pt x="229" y="137"/>
                  <a:pt x="229" y="137"/>
                </a:cubicBezTo>
                <a:cubicBezTo>
                  <a:pt x="229" y="138"/>
                  <a:pt x="228" y="139"/>
                  <a:pt x="229" y="140"/>
                </a:cubicBezTo>
                <a:close/>
                <a:moveTo>
                  <a:pt x="218" y="189"/>
                </a:moveTo>
                <a:cubicBezTo>
                  <a:pt x="180" y="189"/>
                  <a:pt x="149" y="181"/>
                  <a:pt x="149" y="170"/>
                </a:cubicBezTo>
                <a:cubicBezTo>
                  <a:pt x="149" y="190"/>
                  <a:pt x="149" y="190"/>
                  <a:pt x="149" y="190"/>
                </a:cubicBezTo>
                <a:cubicBezTo>
                  <a:pt x="149" y="201"/>
                  <a:pt x="180" y="209"/>
                  <a:pt x="218" y="209"/>
                </a:cubicBezTo>
                <a:cubicBezTo>
                  <a:pt x="257" y="209"/>
                  <a:pt x="288" y="201"/>
                  <a:pt x="288" y="19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8" y="181"/>
                  <a:pt x="257" y="189"/>
                  <a:pt x="218" y="189"/>
                </a:cubicBezTo>
                <a:close/>
                <a:moveTo>
                  <a:pt x="218" y="215"/>
                </a:moveTo>
                <a:cubicBezTo>
                  <a:pt x="180" y="215"/>
                  <a:pt x="149" y="206"/>
                  <a:pt x="149" y="196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49" y="227"/>
                  <a:pt x="180" y="235"/>
                  <a:pt x="218" y="235"/>
                </a:cubicBezTo>
                <a:cubicBezTo>
                  <a:pt x="257" y="235"/>
                  <a:pt x="288" y="227"/>
                  <a:pt x="288" y="216"/>
                </a:cubicBezTo>
                <a:cubicBezTo>
                  <a:pt x="288" y="196"/>
                  <a:pt x="288" y="196"/>
                  <a:pt x="288" y="196"/>
                </a:cubicBezTo>
                <a:cubicBezTo>
                  <a:pt x="288" y="206"/>
                  <a:pt x="257" y="215"/>
                  <a:pt x="218" y="215"/>
                </a:cubicBezTo>
                <a:close/>
                <a:moveTo>
                  <a:pt x="218" y="240"/>
                </a:moveTo>
                <a:cubicBezTo>
                  <a:pt x="180" y="240"/>
                  <a:pt x="149" y="231"/>
                  <a:pt x="149" y="221"/>
                </a:cubicBezTo>
                <a:cubicBezTo>
                  <a:pt x="149" y="241"/>
                  <a:pt x="149" y="241"/>
                  <a:pt x="149" y="241"/>
                </a:cubicBezTo>
                <a:cubicBezTo>
                  <a:pt x="149" y="252"/>
                  <a:pt x="180" y="260"/>
                  <a:pt x="218" y="260"/>
                </a:cubicBezTo>
                <a:cubicBezTo>
                  <a:pt x="257" y="260"/>
                  <a:pt x="288" y="252"/>
                  <a:pt x="288" y="241"/>
                </a:cubicBezTo>
                <a:cubicBezTo>
                  <a:pt x="288" y="221"/>
                  <a:pt x="288" y="221"/>
                  <a:pt x="288" y="221"/>
                </a:cubicBezTo>
                <a:cubicBezTo>
                  <a:pt x="288" y="231"/>
                  <a:pt x="257" y="240"/>
                  <a:pt x="218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28B319A-F491-F063-5D6E-3E5ECB8F9212}"/>
              </a:ext>
            </a:extLst>
          </p:cNvPr>
          <p:cNvGrpSpPr/>
          <p:nvPr/>
        </p:nvGrpSpPr>
        <p:grpSpPr>
          <a:xfrm>
            <a:off x="9071605" y="4777226"/>
            <a:ext cx="2725353" cy="816522"/>
            <a:chOff x="283598" y="1906534"/>
            <a:chExt cx="2725353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1CDEF8D-4C06-CF94-E03E-1ACAA468464F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1673E9B-B7B2-C397-F9A3-CE33D91B71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59668D-911E-2BE8-9BD6-A27ABB9C0522}"/>
              </a:ext>
            </a:extLst>
          </p:cNvPr>
          <p:cNvGrpSpPr/>
          <p:nvPr/>
        </p:nvGrpSpPr>
        <p:grpSpPr>
          <a:xfrm>
            <a:off x="304206" y="4777226"/>
            <a:ext cx="2796299" cy="816522"/>
            <a:chOff x="471838" y="1906534"/>
            <a:chExt cx="279629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BBECEC9-38A2-43DD-594E-957B0DEBD9AD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A409EFB-F3E6-3BE1-78BF-13BF78D1A1A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C69824F-CABC-5FF2-1504-E248013E3344}"/>
              </a:ext>
            </a:extLst>
          </p:cNvPr>
          <p:cNvGrpSpPr/>
          <p:nvPr/>
        </p:nvGrpSpPr>
        <p:grpSpPr>
          <a:xfrm>
            <a:off x="8366555" y="2876311"/>
            <a:ext cx="2725353" cy="816522"/>
            <a:chOff x="283598" y="1906534"/>
            <a:chExt cx="2725353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310C377-241A-9935-2B9C-C514789EC811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C60C59B-F561-2DF4-9EEF-F3EEB746419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55206D5-9D4B-4253-6AB1-FCB06E6C9034}"/>
              </a:ext>
            </a:extLst>
          </p:cNvPr>
          <p:cNvGrpSpPr/>
          <p:nvPr/>
        </p:nvGrpSpPr>
        <p:grpSpPr>
          <a:xfrm>
            <a:off x="812215" y="3109396"/>
            <a:ext cx="2796299" cy="816522"/>
            <a:chOff x="471838" y="1906534"/>
            <a:chExt cx="279629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D194E1-D997-3AE3-6277-A10861E8D7FE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AC4588-9B1B-F305-C8E8-5945A252157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A778DF-5DBD-6EF9-8858-F5D05920DE47}"/>
              </a:ext>
            </a:extLst>
          </p:cNvPr>
          <p:cNvGrpSpPr/>
          <p:nvPr/>
        </p:nvGrpSpPr>
        <p:grpSpPr>
          <a:xfrm>
            <a:off x="2864084" y="1464596"/>
            <a:ext cx="6004096" cy="585690"/>
            <a:chOff x="-1782647" y="1906534"/>
            <a:chExt cx="6004096" cy="58569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3CD335-4CEA-8A34-F544-3EA990D1404B}"/>
                </a:ext>
              </a:extLst>
            </p:cNvPr>
            <p:cNvSpPr txBox="1"/>
            <p:nvPr/>
          </p:nvSpPr>
          <p:spPr>
            <a:xfrm>
              <a:off x="-1782647" y="2190603"/>
              <a:ext cx="600409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CAE0CB-BC48-482E-3EBF-C087E832BB2F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5374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4498601" y="2858765"/>
            <a:ext cx="3199926" cy="486653"/>
            <a:chOff x="3003550" y="3255931"/>
            <a:chExt cx="3199926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3199926" cy="4866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711923" y="3314591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研究成果与应用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9C2AE5C-00C1-D05F-8F00-F99B8B67082C}"/>
              </a:ext>
            </a:extLst>
          </p:cNvPr>
          <p:cNvSpPr txBox="1"/>
          <p:nvPr/>
        </p:nvSpPr>
        <p:spPr>
          <a:xfrm>
            <a:off x="5030367" y="1136854"/>
            <a:ext cx="19383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417A79"/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rPr>
              <a:t>03</a:t>
            </a:r>
            <a:endParaRPr lang="zh-CN" altLang="en-US" sz="11500" dirty="0">
              <a:solidFill>
                <a:srgbClr val="417A79"/>
              </a:solidFill>
              <a:latin typeface="阿里健康体2.0 中文 85 B" panose="02000700000000000000" pitchFamily="2" charset="-122"/>
              <a:ea typeface="阿里健康体2.0 中文 85 B" panose="020007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10F206-C944-99B4-B58D-0D0D9499725D}"/>
              </a:ext>
            </a:extLst>
          </p:cNvPr>
          <p:cNvSpPr txBox="1"/>
          <p:nvPr/>
        </p:nvSpPr>
        <p:spPr>
          <a:xfrm>
            <a:off x="2758279" y="4009936"/>
            <a:ext cx="66897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4028B2E4-9DCF-E3CD-10C4-871A480CA4AE}"/>
              </a:ext>
            </a:extLst>
          </p:cNvPr>
          <p:cNvGrpSpPr/>
          <p:nvPr/>
        </p:nvGrpSpPr>
        <p:grpSpPr>
          <a:xfrm>
            <a:off x="9719229" y="438602"/>
            <a:ext cx="1958261" cy="686911"/>
            <a:chOff x="4719753" y="720468"/>
            <a:chExt cx="2657310" cy="932120"/>
          </a:xfrm>
        </p:grpSpPr>
        <p:grpSp>
          <p:nvGrpSpPr>
            <p:cNvPr id="1027" name="组合 1026">
              <a:extLst>
                <a:ext uri="{FF2B5EF4-FFF2-40B4-BE49-F238E27FC236}">
                  <a16:creationId xmlns:a16="http://schemas.microsoft.com/office/drawing/2014/main" id="{B5AC5306-FB51-A9D3-3842-4D890AADADC6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6E6DBEC7-74B1-4E2D-0971-29C20AEF41CD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9FA42EFF-B68F-2696-1D36-E4A2F36CE7C1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4" name="组合 1033">
                <a:extLst>
                  <a:ext uri="{FF2B5EF4-FFF2-40B4-BE49-F238E27FC236}">
                    <a16:creationId xmlns:a16="http://schemas.microsoft.com/office/drawing/2014/main" id="{4974AE79-566B-4E77-4166-5DE7A87493D4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C518BEAD-170E-E0D4-4DE0-5411A3C327D6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70" name="组合 1069">
                  <a:extLst>
                    <a:ext uri="{FF2B5EF4-FFF2-40B4-BE49-F238E27FC236}">
                      <a16:creationId xmlns:a16="http://schemas.microsoft.com/office/drawing/2014/main" id="{485CB6AE-0F62-C92C-E7A8-3F45041C6F38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1071" name="任意多边形: 形状 1070">
                    <a:extLst>
                      <a:ext uri="{FF2B5EF4-FFF2-40B4-BE49-F238E27FC236}">
                        <a16:creationId xmlns:a16="http://schemas.microsoft.com/office/drawing/2014/main" id="{D300A208-5904-C43B-013A-17851DE4F367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DF64CC81-FC9D-F542-7F38-BB999DCE4C66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35" name="组合 1034">
                <a:extLst>
                  <a:ext uri="{FF2B5EF4-FFF2-40B4-BE49-F238E27FC236}">
                    <a16:creationId xmlns:a16="http://schemas.microsoft.com/office/drawing/2014/main" id="{02D0C7C8-0F51-28CF-BBBA-3DD082CD0D9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4CE74165-778A-5610-C27F-8438193ED7F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E1BC4DE7-7FDA-7B0C-91DA-051F9F43C827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6" name="文本框-50_矢量">
                <a:extLst>
                  <a:ext uri="{FF2B5EF4-FFF2-40B4-BE49-F238E27FC236}">
                    <a16:creationId xmlns:a16="http://schemas.microsoft.com/office/drawing/2014/main" id="{F0FA0EC2-CA6F-E4B1-BB49-AC52B735189A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37" name="文本框 1036">
                  <a:extLst>
                    <a:ext uri="{FF2B5EF4-FFF2-40B4-BE49-F238E27FC236}">
                      <a16:creationId xmlns:a16="http://schemas.microsoft.com/office/drawing/2014/main" id="{53CCD126-B83D-4A93-9BBC-7DACE56011DD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8" name="文本框 1037">
                  <a:extLst>
                    <a:ext uri="{FF2B5EF4-FFF2-40B4-BE49-F238E27FC236}">
                      <a16:creationId xmlns:a16="http://schemas.microsoft.com/office/drawing/2014/main" id="{7D8BB4CD-726C-B3BA-4310-A9AEBA0280AA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9" name="文本框 1038">
                  <a:extLst>
                    <a:ext uri="{FF2B5EF4-FFF2-40B4-BE49-F238E27FC236}">
                      <a16:creationId xmlns:a16="http://schemas.microsoft.com/office/drawing/2014/main" id="{AE19785B-C4BB-1101-8FD7-8B369D6D577F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0" name="文本框 1049">
                  <a:extLst>
                    <a:ext uri="{FF2B5EF4-FFF2-40B4-BE49-F238E27FC236}">
                      <a16:creationId xmlns:a16="http://schemas.microsoft.com/office/drawing/2014/main" id="{133634FF-EBFB-6AE0-8F87-D3909EAD2ADB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4" name="文本框 1053">
                  <a:extLst>
                    <a:ext uri="{FF2B5EF4-FFF2-40B4-BE49-F238E27FC236}">
                      <a16:creationId xmlns:a16="http://schemas.microsoft.com/office/drawing/2014/main" id="{E5C82E16-AEE8-EB67-766A-65542AADD51F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5" name="文本框 1054">
                  <a:extLst>
                    <a:ext uri="{FF2B5EF4-FFF2-40B4-BE49-F238E27FC236}">
                      <a16:creationId xmlns:a16="http://schemas.microsoft.com/office/drawing/2014/main" id="{3149723A-2844-EC52-9D32-7294DE385A8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6" name="文本框 1055">
                  <a:extLst>
                    <a:ext uri="{FF2B5EF4-FFF2-40B4-BE49-F238E27FC236}">
                      <a16:creationId xmlns:a16="http://schemas.microsoft.com/office/drawing/2014/main" id="{257A0999-BCD3-C005-0924-A326E832D5FD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7" name="文本框 1056">
                  <a:extLst>
                    <a:ext uri="{FF2B5EF4-FFF2-40B4-BE49-F238E27FC236}">
                      <a16:creationId xmlns:a16="http://schemas.microsoft.com/office/drawing/2014/main" id="{8C344CED-1713-E4E5-4FD4-4FF78D38AD7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8" name="文本框 1057">
                  <a:extLst>
                    <a:ext uri="{FF2B5EF4-FFF2-40B4-BE49-F238E27FC236}">
                      <a16:creationId xmlns:a16="http://schemas.microsoft.com/office/drawing/2014/main" id="{72C6E4D8-3A4B-1704-DE5A-A758E738472D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9" name="文本框 1058">
                  <a:extLst>
                    <a:ext uri="{FF2B5EF4-FFF2-40B4-BE49-F238E27FC236}">
                      <a16:creationId xmlns:a16="http://schemas.microsoft.com/office/drawing/2014/main" id="{DE3BCD14-55A5-3E4A-4B44-3E8D61908F2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0" name="文本框 1059">
                  <a:extLst>
                    <a:ext uri="{FF2B5EF4-FFF2-40B4-BE49-F238E27FC236}">
                      <a16:creationId xmlns:a16="http://schemas.microsoft.com/office/drawing/2014/main" id="{2B98058E-8E51-2E8D-931C-556CC1FE7244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1" name="文本框 1060">
                  <a:extLst>
                    <a:ext uri="{FF2B5EF4-FFF2-40B4-BE49-F238E27FC236}">
                      <a16:creationId xmlns:a16="http://schemas.microsoft.com/office/drawing/2014/main" id="{EE90F2D7-C425-7C8D-D26F-67305AEFE6B0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28" name="组合 1027">
              <a:extLst>
                <a:ext uri="{FF2B5EF4-FFF2-40B4-BE49-F238E27FC236}">
                  <a16:creationId xmlns:a16="http://schemas.microsoft.com/office/drawing/2014/main" id="{A6A83023-8236-FAAA-4062-282BB911E042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1029" name="椭圆 1028">
                <a:extLst>
                  <a:ext uri="{FF2B5EF4-FFF2-40B4-BE49-F238E27FC236}">
                    <a16:creationId xmlns:a16="http://schemas.microsoft.com/office/drawing/2014/main" id="{376BF73E-4105-3A4A-1F3B-679565919BAE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id="{087FC60F-6E4D-34DA-5827-57217D6D3828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1" name="school-building_46763">
                <a:extLst>
                  <a:ext uri="{FF2B5EF4-FFF2-40B4-BE49-F238E27FC236}">
                    <a16:creationId xmlns:a16="http://schemas.microsoft.com/office/drawing/2014/main" id="{73657936-F125-024D-9785-00961056B88D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8509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739378" y="1495376"/>
            <a:ext cx="7276965" cy="1903321"/>
          </a:xfrm>
          <a:prstGeom prst="rect">
            <a:avLst/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457016" y="1226075"/>
            <a:ext cx="1903321" cy="244192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47463" y="2787747"/>
            <a:ext cx="11486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b="1" spc="4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187715" y="3824032"/>
            <a:ext cx="7276965" cy="1903321"/>
          </a:xfrm>
          <a:prstGeom prst="rect">
            <a:avLst/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8843720" y="3554728"/>
            <a:ext cx="1903321" cy="244192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307946" y="5116402"/>
            <a:ext cx="11486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b="1" spc="4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24CE2AFF-66B8-5CAF-A91D-66644FD33472}"/>
              </a:ext>
            </a:extLst>
          </p:cNvPr>
          <p:cNvSpPr>
            <a:spLocks noEditPoints="1"/>
          </p:cNvSpPr>
          <p:nvPr/>
        </p:nvSpPr>
        <p:spPr bwMode="auto">
          <a:xfrm>
            <a:off x="9618598" y="4244556"/>
            <a:ext cx="527344" cy="659180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8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1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2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8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7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8"/>
                </a:lnTo>
                <a:lnTo>
                  <a:pt x="383" y="28"/>
                </a:lnTo>
                <a:cubicBezTo>
                  <a:pt x="389" y="28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5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1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1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2"/>
                </a:moveTo>
                <a:lnTo>
                  <a:pt x="156" y="322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2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8" tIns="45699" rIns="91398" bIns="45699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srgbClr val="294A5A"/>
              </a:solidFill>
              <a:ea typeface="宋体" pitchFamily="2" charset="-122"/>
            </a:endParaRPr>
          </a:p>
        </p:txBody>
      </p:sp>
      <p:sp>
        <p:nvSpPr>
          <p:cNvPr id="8" name="Freeform 27" descr="D:\51PPT模板网\51pptmoban.com\图片.jpg">
            <a:extLst>
              <a:ext uri="{FF2B5EF4-FFF2-40B4-BE49-F238E27FC236}">
                <a16:creationId xmlns:a16="http://schemas.microsoft.com/office/drawing/2014/main" id="{746CC937-F192-368E-0D7B-0BFA75AD4056}"/>
              </a:ext>
            </a:extLst>
          </p:cNvPr>
          <p:cNvSpPr>
            <a:spLocks noEditPoints="1"/>
          </p:cNvSpPr>
          <p:nvPr/>
        </p:nvSpPr>
        <p:spPr bwMode="auto">
          <a:xfrm>
            <a:off x="1975336" y="1809571"/>
            <a:ext cx="743555" cy="656544"/>
          </a:xfrm>
          <a:custGeom>
            <a:avLst/>
            <a:gdLst>
              <a:gd name="T0" fmla="*/ 284 w 683"/>
              <a:gd name="T1" fmla="*/ 381 h 601"/>
              <a:gd name="T2" fmla="*/ 595 w 683"/>
              <a:gd name="T3" fmla="*/ 392 h 601"/>
              <a:gd name="T4" fmla="*/ 589 w 683"/>
              <a:gd name="T5" fmla="*/ 359 h 601"/>
              <a:gd name="T6" fmla="*/ 285 w 683"/>
              <a:gd name="T7" fmla="*/ 371 h 601"/>
              <a:gd name="T8" fmla="*/ 589 w 683"/>
              <a:gd name="T9" fmla="*/ 359 h 601"/>
              <a:gd name="T10" fmla="*/ 282 w 683"/>
              <a:gd name="T11" fmla="*/ 338 h 601"/>
              <a:gd name="T12" fmla="*/ 591 w 683"/>
              <a:gd name="T13" fmla="*/ 349 h 601"/>
              <a:gd name="T14" fmla="*/ 269 w 683"/>
              <a:gd name="T15" fmla="*/ 324 h 601"/>
              <a:gd name="T16" fmla="*/ 607 w 683"/>
              <a:gd name="T17" fmla="*/ 408 h 601"/>
              <a:gd name="T18" fmla="*/ 261 w 683"/>
              <a:gd name="T19" fmla="*/ 432 h 601"/>
              <a:gd name="T20" fmla="*/ 242 w 683"/>
              <a:gd name="T21" fmla="*/ 316 h 601"/>
              <a:gd name="T22" fmla="*/ 607 w 683"/>
              <a:gd name="T23" fmla="*/ 300 h 601"/>
              <a:gd name="T24" fmla="*/ 269 w 683"/>
              <a:gd name="T25" fmla="*/ 324 h 601"/>
              <a:gd name="T26" fmla="*/ 345 w 683"/>
              <a:gd name="T27" fmla="*/ 39 h 601"/>
              <a:gd name="T28" fmla="*/ 335 w 683"/>
              <a:gd name="T29" fmla="*/ 3 h 601"/>
              <a:gd name="T30" fmla="*/ 350 w 683"/>
              <a:gd name="T31" fmla="*/ 1 h 601"/>
              <a:gd name="T32" fmla="*/ 411 w 683"/>
              <a:gd name="T33" fmla="*/ 39 h 601"/>
              <a:gd name="T34" fmla="*/ 367 w 683"/>
              <a:gd name="T35" fmla="*/ 56 h 601"/>
              <a:gd name="T36" fmla="*/ 366 w 683"/>
              <a:gd name="T37" fmla="*/ 105 h 601"/>
              <a:gd name="T38" fmla="*/ 353 w 683"/>
              <a:gd name="T39" fmla="*/ 218 h 601"/>
              <a:gd name="T40" fmla="*/ 380 w 683"/>
              <a:gd name="T41" fmla="*/ 107 h 601"/>
              <a:gd name="T42" fmla="*/ 486 w 683"/>
              <a:gd name="T43" fmla="*/ 87 h 601"/>
              <a:gd name="T44" fmla="*/ 441 w 683"/>
              <a:gd name="T45" fmla="*/ 285 h 601"/>
              <a:gd name="T46" fmla="*/ 406 w 683"/>
              <a:gd name="T47" fmla="*/ 285 h 601"/>
              <a:gd name="T48" fmla="*/ 361 w 683"/>
              <a:gd name="T49" fmla="*/ 87 h 601"/>
              <a:gd name="T50" fmla="*/ 430 w 683"/>
              <a:gd name="T51" fmla="*/ 30 h 601"/>
              <a:gd name="T52" fmla="*/ 429 w 683"/>
              <a:gd name="T53" fmla="*/ 88 h 601"/>
              <a:gd name="T54" fmla="*/ 237 w 683"/>
              <a:gd name="T55" fmla="*/ 540 h 601"/>
              <a:gd name="T56" fmla="*/ 637 w 683"/>
              <a:gd name="T57" fmla="*/ 553 h 601"/>
              <a:gd name="T58" fmla="*/ 237 w 683"/>
              <a:gd name="T59" fmla="*/ 540 h 601"/>
              <a:gd name="T60" fmla="*/ 634 w 683"/>
              <a:gd name="T61" fmla="*/ 515 h 601"/>
              <a:gd name="T62" fmla="*/ 239 w 683"/>
              <a:gd name="T63" fmla="*/ 528 h 601"/>
              <a:gd name="T64" fmla="*/ 231 w 683"/>
              <a:gd name="T65" fmla="*/ 491 h 601"/>
              <a:gd name="T66" fmla="*/ 635 w 683"/>
              <a:gd name="T67" fmla="*/ 504 h 601"/>
              <a:gd name="T68" fmla="*/ 231 w 683"/>
              <a:gd name="T69" fmla="*/ 491 h 601"/>
              <a:gd name="T70" fmla="*/ 652 w 683"/>
              <a:gd name="T71" fmla="*/ 570 h 601"/>
              <a:gd name="T72" fmla="*/ 219 w 683"/>
              <a:gd name="T73" fmla="*/ 598 h 601"/>
              <a:gd name="T74" fmla="*/ 683 w 683"/>
              <a:gd name="T75" fmla="*/ 580 h 601"/>
              <a:gd name="T76" fmla="*/ 662 w 683"/>
              <a:gd name="T77" fmla="*/ 447 h 601"/>
              <a:gd name="T78" fmla="*/ 219 w 683"/>
              <a:gd name="T79" fmla="*/ 475 h 601"/>
              <a:gd name="T80" fmla="*/ 223 w 683"/>
              <a:gd name="T81" fmla="*/ 189 h 601"/>
              <a:gd name="T82" fmla="*/ 103 w 683"/>
              <a:gd name="T83" fmla="*/ 549 h 601"/>
              <a:gd name="T84" fmla="*/ 223 w 683"/>
              <a:gd name="T85" fmla="*/ 189 h 601"/>
              <a:gd name="T86" fmla="*/ 72 w 683"/>
              <a:gd name="T87" fmla="*/ 534 h 601"/>
              <a:gd name="T88" fmla="*/ 213 w 683"/>
              <a:gd name="T89" fmla="*/ 187 h 601"/>
              <a:gd name="T90" fmla="*/ 183 w 683"/>
              <a:gd name="T91" fmla="*/ 168 h 601"/>
              <a:gd name="T92" fmla="*/ 62 w 683"/>
              <a:gd name="T93" fmla="*/ 531 h 601"/>
              <a:gd name="T94" fmla="*/ 183 w 683"/>
              <a:gd name="T95" fmla="*/ 168 h 601"/>
              <a:gd name="T96" fmla="*/ 114 w 683"/>
              <a:gd name="T97" fmla="*/ 568 h 601"/>
              <a:gd name="T98" fmla="*/ 280 w 683"/>
              <a:gd name="T99" fmla="*/ 192 h 601"/>
              <a:gd name="T100" fmla="*/ 112 w 683"/>
              <a:gd name="T101" fmla="*/ 597 h 601"/>
              <a:gd name="T102" fmla="*/ 4 w 683"/>
              <a:gd name="T103" fmla="*/ 536 h 601"/>
              <a:gd name="T104" fmla="*/ 173 w 683"/>
              <a:gd name="T105" fmla="*/ 15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3" h="601">
                <a:moveTo>
                  <a:pt x="591" y="381"/>
                </a:moveTo>
                <a:lnTo>
                  <a:pt x="284" y="381"/>
                </a:lnTo>
                <a:cubicBezTo>
                  <a:pt x="284" y="385"/>
                  <a:pt x="283" y="389"/>
                  <a:pt x="282" y="392"/>
                </a:cubicBezTo>
                <a:lnTo>
                  <a:pt x="595" y="392"/>
                </a:lnTo>
                <a:cubicBezTo>
                  <a:pt x="593" y="389"/>
                  <a:pt x="592" y="385"/>
                  <a:pt x="591" y="381"/>
                </a:cubicBezTo>
                <a:close/>
                <a:moveTo>
                  <a:pt x="589" y="359"/>
                </a:moveTo>
                <a:lnTo>
                  <a:pt x="285" y="359"/>
                </a:lnTo>
                <a:cubicBezTo>
                  <a:pt x="285" y="363"/>
                  <a:pt x="285" y="367"/>
                  <a:pt x="285" y="371"/>
                </a:cubicBezTo>
                <a:lnTo>
                  <a:pt x="589" y="371"/>
                </a:lnTo>
                <a:cubicBezTo>
                  <a:pt x="588" y="367"/>
                  <a:pt x="588" y="363"/>
                  <a:pt x="589" y="359"/>
                </a:cubicBezTo>
                <a:close/>
                <a:moveTo>
                  <a:pt x="595" y="338"/>
                </a:moveTo>
                <a:lnTo>
                  <a:pt x="282" y="338"/>
                </a:lnTo>
                <a:cubicBezTo>
                  <a:pt x="283" y="342"/>
                  <a:pt x="284" y="345"/>
                  <a:pt x="284" y="349"/>
                </a:cubicBezTo>
                <a:lnTo>
                  <a:pt x="591" y="349"/>
                </a:lnTo>
                <a:cubicBezTo>
                  <a:pt x="592" y="345"/>
                  <a:pt x="593" y="341"/>
                  <a:pt x="595" y="338"/>
                </a:cubicBezTo>
                <a:close/>
                <a:moveTo>
                  <a:pt x="269" y="324"/>
                </a:moveTo>
                <a:lnTo>
                  <a:pt x="269" y="408"/>
                </a:lnTo>
                <a:lnTo>
                  <a:pt x="607" y="408"/>
                </a:lnTo>
                <a:lnTo>
                  <a:pt x="607" y="432"/>
                </a:lnTo>
                <a:lnTo>
                  <a:pt x="261" y="432"/>
                </a:lnTo>
                <a:cubicBezTo>
                  <a:pt x="251" y="432"/>
                  <a:pt x="242" y="425"/>
                  <a:pt x="242" y="416"/>
                </a:cubicBezTo>
                <a:lnTo>
                  <a:pt x="242" y="316"/>
                </a:lnTo>
                <a:cubicBezTo>
                  <a:pt x="242" y="307"/>
                  <a:pt x="251" y="300"/>
                  <a:pt x="261" y="300"/>
                </a:cubicBezTo>
                <a:lnTo>
                  <a:pt x="607" y="300"/>
                </a:lnTo>
                <a:lnTo>
                  <a:pt x="607" y="324"/>
                </a:lnTo>
                <a:lnTo>
                  <a:pt x="269" y="324"/>
                </a:lnTo>
                <a:close/>
                <a:moveTo>
                  <a:pt x="367" y="56"/>
                </a:moveTo>
                <a:cubicBezTo>
                  <a:pt x="354" y="55"/>
                  <a:pt x="348" y="48"/>
                  <a:pt x="345" y="39"/>
                </a:cubicBezTo>
                <a:cubicBezTo>
                  <a:pt x="342" y="31"/>
                  <a:pt x="343" y="26"/>
                  <a:pt x="343" y="18"/>
                </a:cubicBezTo>
                <a:cubicBezTo>
                  <a:pt x="342" y="8"/>
                  <a:pt x="336" y="5"/>
                  <a:pt x="335" y="3"/>
                </a:cubicBezTo>
                <a:cubicBezTo>
                  <a:pt x="335" y="2"/>
                  <a:pt x="337" y="1"/>
                  <a:pt x="341" y="1"/>
                </a:cubicBezTo>
                <a:cubicBezTo>
                  <a:pt x="344" y="1"/>
                  <a:pt x="347" y="0"/>
                  <a:pt x="350" y="1"/>
                </a:cubicBezTo>
                <a:cubicBezTo>
                  <a:pt x="356" y="1"/>
                  <a:pt x="365" y="2"/>
                  <a:pt x="366" y="2"/>
                </a:cubicBezTo>
                <a:cubicBezTo>
                  <a:pt x="385" y="6"/>
                  <a:pt x="409" y="16"/>
                  <a:pt x="411" y="39"/>
                </a:cubicBezTo>
                <a:cubicBezTo>
                  <a:pt x="413" y="49"/>
                  <a:pt x="412" y="61"/>
                  <a:pt x="402" y="65"/>
                </a:cubicBezTo>
                <a:cubicBezTo>
                  <a:pt x="395" y="55"/>
                  <a:pt x="378" y="57"/>
                  <a:pt x="367" y="56"/>
                </a:cubicBezTo>
                <a:close/>
                <a:moveTo>
                  <a:pt x="394" y="102"/>
                </a:moveTo>
                <a:cubicBezTo>
                  <a:pt x="385" y="99"/>
                  <a:pt x="378" y="99"/>
                  <a:pt x="366" y="105"/>
                </a:cubicBezTo>
                <a:cubicBezTo>
                  <a:pt x="342" y="116"/>
                  <a:pt x="331" y="144"/>
                  <a:pt x="333" y="169"/>
                </a:cubicBezTo>
                <a:cubicBezTo>
                  <a:pt x="334" y="186"/>
                  <a:pt x="341" y="205"/>
                  <a:pt x="353" y="218"/>
                </a:cubicBezTo>
                <a:cubicBezTo>
                  <a:pt x="349" y="207"/>
                  <a:pt x="346" y="195"/>
                  <a:pt x="345" y="184"/>
                </a:cubicBezTo>
                <a:cubicBezTo>
                  <a:pt x="343" y="154"/>
                  <a:pt x="354" y="121"/>
                  <a:pt x="380" y="107"/>
                </a:cubicBezTo>
                <a:cubicBezTo>
                  <a:pt x="385" y="105"/>
                  <a:pt x="390" y="103"/>
                  <a:pt x="394" y="102"/>
                </a:cubicBezTo>
                <a:close/>
                <a:moveTo>
                  <a:pt x="486" y="87"/>
                </a:moveTo>
                <a:cubicBezTo>
                  <a:pt x="519" y="102"/>
                  <a:pt x="539" y="139"/>
                  <a:pt x="537" y="182"/>
                </a:cubicBezTo>
                <a:cubicBezTo>
                  <a:pt x="533" y="239"/>
                  <a:pt x="490" y="285"/>
                  <a:pt x="441" y="285"/>
                </a:cubicBezTo>
                <a:cubicBezTo>
                  <a:pt x="435" y="285"/>
                  <a:pt x="429" y="280"/>
                  <a:pt x="424" y="278"/>
                </a:cubicBezTo>
                <a:cubicBezTo>
                  <a:pt x="418" y="280"/>
                  <a:pt x="412" y="285"/>
                  <a:pt x="406" y="285"/>
                </a:cubicBezTo>
                <a:cubicBezTo>
                  <a:pt x="357" y="285"/>
                  <a:pt x="315" y="239"/>
                  <a:pt x="311" y="182"/>
                </a:cubicBezTo>
                <a:cubicBezTo>
                  <a:pt x="308" y="139"/>
                  <a:pt x="329" y="102"/>
                  <a:pt x="361" y="87"/>
                </a:cubicBezTo>
                <a:cubicBezTo>
                  <a:pt x="385" y="75"/>
                  <a:pt x="397" y="79"/>
                  <a:pt x="417" y="88"/>
                </a:cubicBezTo>
                <a:cubicBezTo>
                  <a:pt x="415" y="72"/>
                  <a:pt x="414" y="48"/>
                  <a:pt x="430" y="30"/>
                </a:cubicBezTo>
                <a:cubicBezTo>
                  <a:pt x="434" y="28"/>
                  <a:pt x="443" y="32"/>
                  <a:pt x="443" y="40"/>
                </a:cubicBezTo>
                <a:cubicBezTo>
                  <a:pt x="430" y="55"/>
                  <a:pt x="429" y="76"/>
                  <a:pt x="429" y="88"/>
                </a:cubicBezTo>
                <a:cubicBezTo>
                  <a:pt x="450" y="79"/>
                  <a:pt x="462" y="75"/>
                  <a:pt x="486" y="87"/>
                </a:cubicBezTo>
                <a:close/>
                <a:moveTo>
                  <a:pt x="237" y="540"/>
                </a:moveTo>
                <a:lnTo>
                  <a:pt x="635" y="540"/>
                </a:lnTo>
                <a:cubicBezTo>
                  <a:pt x="635" y="544"/>
                  <a:pt x="636" y="549"/>
                  <a:pt x="637" y="553"/>
                </a:cubicBezTo>
                <a:lnTo>
                  <a:pt x="231" y="553"/>
                </a:lnTo>
                <a:cubicBezTo>
                  <a:pt x="234" y="549"/>
                  <a:pt x="236" y="545"/>
                  <a:pt x="237" y="540"/>
                </a:cubicBezTo>
                <a:close/>
                <a:moveTo>
                  <a:pt x="239" y="515"/>
                </a:moveTo>
                <a:lnTo>
                  <a:pt x="634" y="515"/>
                </a:lnTo>
                <a:cubicBezTo>
                  <a:pt x="634" y="520"/>
                  <a:pt x="634" y="524"/>
                  <a:pt x="634" y="528"/>
                </a:cubicBezTo>
                <a:lnTo>
                  <a:pt x="239" y="528"/>
                </a:lnTo>
                <a:cubicBezTo>
                  <a:pt x="240" y="524"/>
                  <a:pt x="240" y="520"/>
                  <a:pt x="239" y="515"/>
                </a:cubicBezTo>
                <a:close/>
                <a:moveTo>
                  <a:pt x="231" y="491"/>
                </a:moveTo>
                <a:lnTo>
                  <a:pt x="637" y="491"/>
                </a:lnTo>
                <a:cubicBezTo>
                  <a:pt x="636" y="495"/>
                  <a:pt x="635" y="499"/>
                  <a:pt x="635" y="504"/>
                </a:cubicBezTo>
                <a:lnTo>
                  <a:pt x="237" y="504"/>
                </a:lnTo>
                <a:cubicBezTo>
                  <a:pt x="236" y="499"/>
                  <a:pt x="234" y="495"/>
                  <a:pt x="231" y="491"/>
                </a:cubicBezTo>
                <a:close/>
                <a:moveTo>
                  <a:pt x="652" y="475"/>
                </a:moveTo>
                <a:lnTo>
                  <a:pt x="652" y="570"/>
                </a:lnTo>
                <a:lnTo>
                  <a:pt x="219" y="570"/>
                </a:lnTo>
                <a:lnTo>
                  <a:pt x="219" y="598"/>
                </a:lnTo>
                <a:lnTo>
                  <a:pt x="662" y="598"/>
                </a:lnTo>
                <a:cubicBezTo>
                  <a:pt x="674" y="598"/>
                  <a:pt x="683" y="590"/>
                  <a:pt x="683" y="580"/>
                </a:cubicBezTo>
                <a:lnTo>
                  <a:pt x="683" y="465"/>
                </a:lnTo>
                <a:cubicBezTo>
                  <a:pt x="683" y="455"/>
                  <a:pt x="674" y="447"/>
                  <a:pt x="662" y="447"/>
                </a:cubicBezTo>
                <a:lnTo>
                  <a:pt x="219" y="447"/>
                </a:lnTo>
                <a:lnTo>
                  <a:pt x="219" y="475"/>
                </a:lnTo>
                <a:lnTo>
                  <a:pt x="652" y="475"/>
                </a:lnTo>
                <a:close/>
                <a:moveTo>
                  <a:pt x="223" y="189"/>
                </a:moveTo>
                <a:lnTo>
                  <a:pt x="93" y="543"/>
                </a:lnTo>
                <a:cubicBezTo>
                  <a:pt x="97" y="545"/>
                  <a:pt x="100" y="547"/>
                  <a:pt x="103" y="549"/>
                </a:cubicBezTo>
                <a:lnTo>
                  <a:pt x="236" y="188"/>
                </a:lnTo>
                <a:cubicBezTo>
                  <a:pt x="232" y="189"/>
                  <a:pt x="228" y="189"/>
                  <a:pt x="223" y="189"/>
                </a:cubicBezTo>
                <a:close/>
                <a:moveTo>
                  <a:pt x="201" y="183"/>
                </a:moveTo>
                <a:lnTo>
                  <a:pt x="72" y="534"/>
                </a:lnTo>
                <a:cubicBezTo>
                  <a:pt x="76" y="535"/>
                  <a:pt x="79" y="537"/>
                  <a:pt x="83" y="538"/>
                </a:cubicBezTo>
                <a:lnTo>
                  <a:pt x="213" y="187"/>
                </a:lnTo>
                <a:cubicBezTo>
                  <a:pt x="209" y="186"/>
                  <a:pt x="205" y="185"/>
                  <a:pt x="201" y="183"/>
                </a:cubicBezTo>
                <a:close/>
                <a:moveTo>
                  <a:pt x="183" y="168"/>
                </a:moveTo>
                <a:lnTo>
                  <a:pt x="50" y="529"/>
                </a:lnTo>
                <a:cubicBezTo>
                  <a:pt x="53" y="530"/>
                  <a:pt x="57" y="531"/>
                  <a:pt x="62" y="531"/>
                </a:cubicBezTo>
                <a:lnTo>
                  <a:pt x="192" y="177"/>
                </a:lnTo>
                <a:cubicBezTo>
                  <a:pt x="189" y="175"/>
                  <a:pt x="185" y="172"/>
                  <a:pt x="183" y="168"/>
                </a:cubicBezTo>
                <a:close/>
                <a:moveTo>
                  <a:pt x="31" y="537"/>
                </a:moveTo>
                <a:lnTo>
                  <a:pt x="114" y="568"/>
                </a:lnTo>
                <a:lnTo>
                  <a:pt x="256" y="183"/>
                </a:lnTo>
                <a:lnTo>
                  <a:pt x="280" y="192"/>
                </a:lnTo>
                <a:lnTo>
                  <a:pt x="135" y="585"/>
                </a:lnTo>
                <a:cubicBezTo>
                  <a:pt x="131" y="595"/>
                  <a:pt x="121" y="601"/>
                  <a:pt x="112" y="597"/>
                </a:cubicBezTo>
                <a:lnTo>
                  <a:pt x="13" y="561"/>
                </a:lnTo>
                <a:cubicBezTo>
                  <a:pt x="4" y="558"/>
                  <a:pt x="0" y="547"/>
                  <a:pt x="4" y="536"/>
                </a:cubicBezTo>
                <a:lnTo>
                  <a:pt x="149" y="144"/>
                </a:lnTo>
                <a:lnTo>
                  <a:pt x="173" y="152"/>
                </a:lnTo>
                <a:lnTo>
                  <a:pt x="31" y="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8" tIns="45699" rIns="91398" bIns="45699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srgbClr val="294A5A"/>
              </a:solidFill>
              <a:ea typeface="宋体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309EC58-FEBF-BDFC-8F27-4D52A1A8E7D9}"/>
              </a:ext>
            </a:extLst>
          </p:cNvPr>
          <p:cNvGrpSpPr/>
          <p:nvPr/>
        </p:nvGrpSpPr>
        <p:grpSpPr>
          <a:xfrm>
            <a:off x="4125497" y="2038775"/>
            <a:ext cx="6542503" cy="1047355"/>
            <a:chOff x="283598" y="1906534"/>
            <a:chExt cx="6542503" cy="1047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C2B81DC-D593-D945-0804-AD14B4C3FB16}"/>
                </a:ext>
              </a:extLst>
            </p:cNvPr>
            <p:cNvSpPr txBox="1"/>
            <p:nvPr/>
          </p:nvSpPr>
          <p:spPr>
            <a:xfrm>
              <a:off x="283598" y="2190603"/>
              <a:ext cx="65425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19FF07-79D5-303E-D0C1-B2CECBEDEB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9F4DE58-543B-7F31-7332-8C939436A1CB}"/>
              </a:ext>
            </a:extLst>
          </p:cNvPr>
          <p:cNvGrpSpPr/>
          <p:nvPr/>
        </p:nvGrpSpPr>
        <p:grpSpPr>
          <a:xfrm>
            <a:off x="2046058" y="4267735"/>
            <a:ext cx="6006270" cy="1047355"/>
            <a:chOff x="-2738133" y="1906534"/>
            <a:chExt cx="6006270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F58203-D412-C2CF-E655-34CB99F22F00}"/>
                </a:ext>
              </a:extLst>
            </p:cNvPr>
            <p:cNvSpPr txBox="1"/>
            <p:nvPr/>
          </p:nvSpPr>
          <p:spPr>
            <a:xfrm>
              <a:off x="-2738133" y="2190603"/>
              <a:ext cx="598815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F85BC8F-A8A5-EAEA-ED21-E7764C7864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66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H="1">
            <a:off x="3762706" y="5296324"/>
            <a:ext cx="2341397" cy="0"/>
          </a:xfrm>
          <a:prstGeom prst="line">
            <a:avLst/>
          </a:prstGeom>
          <a:ln w="12700">
            <a:solidFill>
              <a:srgbClr val="616161"/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04103" y="5296324"/>
            <a:ext cx="2341397" cy="0"/>
          </a:xfrm>
          <a:prstGeom prst="line">
            <a:avLst/>
          </a:prstGeom>
          <a:ln w="12700">
            <a:solidFill>
              <a:srgbClr val="616161"/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V="1">
            <a:off x="4933408" y="4125627"/>
            <a:ext cx="2341393" cy="0"/>
          </a:xfrm>
          <a:prstGeom prst="line">
            <a:avLst/>
          </a:prstGeom>
          <a:ln w="12700">
            <a:solidFill>
              <a:srgbClr val="616161"/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2700000" flipH="1">
            <a:off x="4105594" y="4468515"/>
            <a:ext cx="2341397" cy="0"/>
          </a:xfrm>
          <a:prstGeom prst="line">
            <a:avLst/>
          </a:prstGeom>
          <a:ln w="12700">
            <a:solidFill>
              <a:srgbClr val="616161"/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8900000">
            <a:off x="5761215" y="4468515"/>
            <a:ext cx="2341397" cy="0"/>
          </a:xfrm>
          <a:prstGeom prst="line">
            <a:avLst/>
          </a:prstGeom>
          <a:ln w="12700">
            <a:solidFill>
              <a:srgbClr val="616161"/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159563" y="4566277"/>
            <a:ext cx="1423275" cy="1445704"/>
          </a:xfrm>
          <a:prstGeom prst="ellipse">
            <a:avLst/>
          </a:pr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53090" y="5074238"/>
            <a:ext cx="1187925" cy="397379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04192" y="3550891"/>
            <a:ext cx="2983616" cy="3931052"/>
            <a:chOff x="3815003" y="3087488"/>
            <a:chExt cx="2237712" cy="2948289"/>
          </a:xfrm>
        </p:grpSpPr>
        <p:sp>
          <p:nvSpPr>
            <p:cNvPr id="19" name="椭圆 18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815003" y="3087488"/>
              <a:ext cx="2237712" cy="2948289"/>
              <a:chOff x="3692888" y="2889538"/>
              <a:chExt cx="2473262" cy="3258636"/>
            </a:xfrm>
          </p:grpSpPr>
          <p:sp>
            <p:nvSpPr>
              <p:cNvPr id="21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710544" y="5261738"/>
                <a:ext cx="437950" cy="886436"/>
              </a:xfrm>
              <a:prstGeom prst="roundRect">
                <a:avLst>
                  <a:gd name="adj" fmla="val 50000"/>
                </a:avLst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5114741" y="5443726"/>
            <a:ext cx="195161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椭圆 23"/>
          <p:cNvSpPr/>
          <p:nvPr/>
        </p:nvSpPr>
        <p:spPr>
          <a:xfrm>
            <a:off x="3040544" y="2276872"/>
            <a:ext cx="1423275" cy="1445704"/>
          </a:xfrm>
          <a:prstGeom prst="ellipse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05312" y="1407232"/>
            <a:ext cx="1423275" cy="1445704"/>
          </a:xfrm>
          <a:prstGeom prst="ellipse">
            <a:avLst/>
          </a:pr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536160" y="2276872"/>
            <a:ext cx="1423275" cy="1445704"/>
          </a:xfrm>
          <a:prstGeom prst="ellipse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609163" y="4566277"/>
            <a:ext cx="1423275" cy="1445704"/>
          </a:xfrm>
          <a:prstGeom prst="ellipse">
            <a:avLst/>
          </a:pr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79883" y="2797771"/>
            <a:ext cx="1187925" cy="397379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10142" y="1934275"/>
            <a:ext cx="1187925" cy="397379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32171" y="2821744"/>
            <a:ext cx="1187925" cy="397379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731616" y="5075336"/>
            <a:ext cx="1187925" cy="397379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1F565C-7C54-C635-A683-55195AA70E1D}"/>
              </a:ext>
            </a:extLst>
          </p:cNvPr>
          <p:cNvSpPr txBox="1"/>
          <p:nvPr/>
        </p:nvSpPr>
        <p:spPr>
          <a:xfrm>
            <a:off x="863997" y="6025709"/>
            <a:ext cx="27781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963B8A-C472-FA51-3CD7-314DB7D3D9E7}"/>
              </a:ext>
            </a:extLst>
          </p:cNvPr>
          <p:cNvSpPr txBox="1"/>
          <p:nvPr/>
        </p:nvSpPr>
        <p:spPr>
          <a:xfrm>
            <a:off x="8566000" y="6025709"/>
            <a:ext cx="27781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A1DD81-EA56-9A51-2935-D800A9F20DE0}"/>
              </a:ext>
            </a:extLst>
          </p:cNvPr>
          <p:cNvSpPr txBox="1"/>
          <p:nvPr/>
        </p:nvSpPr>
        <p:spPr>
          <a:xfrm>
            <a:off x="1711812" y="3734687"/>
            <a:ext cx="27781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85D1A1-6778-146B-E80D-EB3401E7323D}"/>
              </a:ext>
            </a:extLst>
          </p:cNvPr>
          <p:cNvSpPr txBox="1"/>
          <p:nvPr/>
        </p:nvSpPr>
        <p:spPr>
          <a:xfrm>
            <a:off x="7632171" y="3734687"/>
            <a:ext cx="27781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4C2DE79-9070-C82A-34ED-BB65E3CDB18D}"/>
              </a:ext>
            </a:extLst>
          </p:cNvPr>
          <p:cNvSpPr txBox="1"/>
          <p:nvPr/>
        </p:nvSpPr>
        <p:spPr>
          <a:xfrm>
            <a:off x="3155229" y="1001892"/>
            <a:ext cx="5869967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12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Shape 78">
            <a:extLst>
              <a:ext uri="{FF2B5EF4-FFF2-40B4-BE49-F238E27FC236}">
                <a16:creationId xmlns:a16="http://schemas.microsoft.com/office/drawing/2014/main" id="{0733F960-E6DC-B4F9-21A9-3E870DE3071E}"/>
              </a:ext>
            </a:extLst>
          </p:cNvPr>
          <p:cNvSpPr/>
          <p:nvPr/>
        </p:nvSpPr>
        <p:spPr>
          <a:xfrm>
            <a:off x="7427625" y="2807953"/>
            <a:ext cx="2098179" cy="2098179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69">
            <a:extLst>
              <a:ext uri="{FF2B5EF4-FFF2-40B4-BE49-F238E27FC236}">
                <a16:creationId xmlns:a16="http://schemas.microsoft.com/office/drawing/2014/main" id="{9FF97687-D42F-F578-85B5-DE587C8D8AA3}"/>
              </a:ext>
            </a:extLst>
          </p:cNvPr>
          <p:cNvSpPr/>
          <p:nvPr/>
        </p:nvSpPr>
        <p:spPr>
          <a:xfrm>
            <a:off x="2739497" y="2807953"/>
            <a:ext cx="2098179" cy="2098179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68">
            <a:extLst>
              <a:ext uri="{FF2B5EF4-FFF2-40B4-BE49-F238E27FC236}">
                <a16:creationId xmlns:a16="http://schemas.microsoft.com/office/drawing/2014/main" id="{DBB5801A-3F60-DB13-3B8C-51F3EF0883E3}"/>
              </a:ext>
            </a:extLst>
          </p:cNvPr>
          <p:cNvSpPr/>
          <p:nvPr/>
        </p:nvSpPr>
        <p:spPr>
          <a:xfrm>
            <a:off x="1862313" y="2763487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Circular Arrow 72">
            <a:extLst>
              <a:ext uri="{FF2B5EF4-FFF2-40B4-BE49-F238E27FC236}">
                <a16:creationId xmlns:a16="http://schemas.microsoft.com/office/drawing/2014/main" id="{68E75E94-9823-6D26-3666-C6630241B52A}"/>
              </a:ext>
            </a:extLst>
          </p:cNvPr>
          <p:cNvSpPr/>
          <p:nvPr/>
        </p:nvSpPr>
        <p:spPr>
          <a:xfrm>
            <a:off x="5007777" y="1970621"/>
            <a:ext cx="2309415" cy="2309415"/>
          </a:xfrm>
          <a:prstGeom prst="circularArrow">
            <a:avLst>
              <a:gd name="adj1" fmla="val 4049"/>
              <a:gd name="adj2" fmla="val 508999"/>
              <a:gd name="adj3" fmla="val 19315490"/>
              <a:gd name="adj4" fmla="val 12575511"/>
              <a:gd name="adj5" fmla="val 4723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71">
            <a:extLst>
              <a:ext uri="{FF2B5EF4-FFF2-40B4-BE49-F238E27FC236}">
                <a16:creationId xmlns:a16="http://schemas.microsoft.com/office/drawing/2014/main" id="{031A070B-2AB2-F3A5-D7DE-03834AF3C93B}"/>
              </a:ext>
            </a:extLst>
          </p:cNvPr>
          <p:cNvSpPr/>
          <p:nvPr/>
        </p:nvSpPr>
        <p:spPr>
          <a:xfrm>
            <a:off x="4144369" y="2763487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Freeform 74">
            <a:extLst>
              <a:ext uri="{FF2B5EF4-FFF2-40B4-BE49-F238E27FC236}">
                <a16:creationId xmlns:a16="http://schemas.microsoft.com/office/drawing/2014/main" id="{BA651E46-1A60-A1D8-E13A-9F2BEB029BFC}"/>
              </a:ext>
            </a:extLst>
          </p:cNvPr>
          <p:cNvSpPr/>
          <p:nvPr/>
        </p:nvSpPr>
        <p:spPr>
          <a:xfrm>
            <a:off x="6426425" y="2763487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Freeform 76">
            <a:extLst>
              <a:ext uri="{FF2B5EF4-FFF2-40B4-BE49-F238E27FC236}">
                <a16:creationId xmlns:a16="http://schemas.microsoft.com/office/drawing/2014/main" id="{A6F18483-1211-A57A-056C-7F70D53AE3BB}"/>
              </a:ext>
            </a:extLst>
          </p:cNvPr>
          <p:cNvSpPr/>
          <p:nvPr/>
        </p:nvSpPr>
        <p:spPr>
          <a:xfrm>
            <a:off x="8729853" y="2763487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  <a:p>
            <a:pPr lvl="1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Freeform 66">
            <a:extLst>
              <a:ext uri="{FF2B5EF4-FFF2-40B4-BE49-F238E27FC236}">
                <a16:creationId xmlns:a16="http://schemas.microsoft.com/office/drawing/2014/main" id="{37C3F72B-FFC8-B81D-7A32-ED77CF71B8BA}"/>
              </a:ext>
            </a:extLst>
          </p:cNvPr>
          <p:cNvSpPr>
            <a:spLocks noEditPoints="1"/>
          </p:cNvSpPr>
          <p:nvPr/>
        </p:nvSpPr>
        <p:spPr bwMode="auto">
          <a:xfrm>
            <a:off x="2411305" y="3128148"/>
            <a:ext cx="555163" cy="648467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34" descr="D:\51PPT模板网\51pptmoban.com\图片.jpg">
            <a:extLst>
              <a:ext uri="{FF2B5EF4-FFF2-40B4-BE49-F238E27FC236}">
                <a16:creationId xmlns:a16="http://schemas.microsoft.com/office/drawing/2014/main" id="{330EC6F0-76B1-F34A-AC55-35B830444694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4670421" y="3182556"/>
            <a:ext cx="601043" cy="473900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62">
            <a:extLst>
              <a:ext uri="{FF2B5EF4-FFF2-40B4-BE49-F238E27FC236}">
                <a16:creationId xmlns:a16="http://schemas.microsoft.com/office/drawing/2014/main" id="{4DF74C57-AAC6-1DA4-AD5C-D201938E199A}"/>
              </a:ext>
            </a:extLst>
          </p:cNvPr>
          <p:cNvSpPr>
            <a:spLocks noEditPoints="1"/>
          </p:cNvSpPr>
          <p:nvPr/>
        </p:nvSpPr>
        <p:spPr bwMode="auto">
          <a:xfrm>
            <a:off x="6954885" y="3175620"/>
            <a:ext cx="596227" cy="600995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155">
            <a:extLst>
              <a:ext uri="{FF2B5EF4-FFF2-40B4-BE49-F238E27FC236}">
                <a16:creationId xmlns:a16="http://schemas.microsoft.com/office/drawing/2014/main" id="{F07DC975-FE52-C2A1-E773-A52349BEEDE9}"/>
              </a:ext>
            </a:extLst>
          </p:cNvPr>
          <p:cNvSpPr>
            <a:spLocks/>
          </p:cNvSpPr>
          <p:nvPr/>
        </p:nvSpPr>
        <p:spPr bwMode="auto">
          <a:xfrm>
            <a:off x="9312400" y="3233767"/>
            <a:ext cx="488053" cy="488053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0C47A0-397A-7750-EBAF-017E60B1506A}"/>
              </a:ext>
            </a:extLst>
          </p:cNvPr>
          <p:cNvGrpSpPr/>
          <p:nvPr/>
        </p:nvGrpSpPr>
        <p:grpSpPr>
          <a:xfrm>
            <a:off x="6426425" y="4614264"/>
            <a:ext cx="2725353" cy="816522"/>
            <a:chOff x="283598" y="1906534"/>
            <a:chExt cx="2725353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A198409-138E-17A0-FABA-F69757EC65F2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484D23-5A16-3FC8-137B-AFB2949BC5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BB10CC9-32B5-C039-65FC-6CD1E7A8E844}"/>
              </a:ext>
            </a:extLst>
          </p:cNvPr>
          <p:cNvGrpSpPr/>
          <p:nvPr/>
        </p:nvGrpSpPr>
        <p:grpSpPr>
          <a:xfrm>
            <a:off x="3001217" y="4614264"/>
            <a:ext cx="2796299" cy="816522"/>
            <a:chOff x="471838" y="1906534"/>
            <a:chExt cx="279629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C493935-C54F-7FC4-E176-E7F46D70CE7C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E94BC34-B49A-7957-AB63-0E6DDF79CC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AA19DB1-BF3C-F9EE-A269-552A6624AD34}"/>
              </a:ext>
            </a:extLst>
          </p:cNvPr>
          <p:cNvGrpSpPr/>
          <p:nvPr/>
        </p:nvGrpSpPr>
        <p:grpSpPr>
          <a:xfrm>
            <a:off x="1770684" y="1835916"/>
            <a:ext cx="2725353" cy="816522"/>
            <a:chOff x="283598" y="1906534"/>
            <a:chExt cx="2725353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4C3725C-23BB-19C4-4196-85E1E1F6FDD3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4E0AE97-0192-B20C-27D5-2A01953E00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8796A3E-73B9-9434-3EE9-3BC76D54E859}"/>
              </a:ext>
            </a:extLst>
          </p:cNvPr>
          <p:cNvGrpSpPr/>
          <p:nvPr/>
        </p:nvGrpSpPr>
        <p:grpSpPr>
          <a:xfrm>
            <a:off x="7625909" y="1835916"/>
            <a:ext cx="2796299" cy="816522"/>
            <a:chOff x="471838" y="1906534"/>
            <a:chExt cx="279629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44B9B8F-5756-D914-7B0D-F5D514A1E6A2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1E14812-8CB3-6B2C-D645-03BF7A1648B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337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973479" y="1601098"/>
            <a:ext cx="6803600" cy="1118845"/>
          </a:xfrm>
          <a:prstGeom prst="rect">
            <a:avLst/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48807" y="1383562"/>
            <a:ext cx="4686911" cy="436621"/>
          </a:xfrm>
          <a:prstGeom prst="rect">
            <a:avLst/>
          </a:pr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382638" y="3043761"/>
            <a:ext cx="1587263" cy="1368152"/>
          </a:xfrm>
          <a:prstGeom prst="hexagon">
            <a:avLst/>
          </a:prstGeom>
          <a:noFill/>
          <a:ln w="25400"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616161"/>
                </a:solidFill>
                <a:cs typeface="+mn-ea"/>
                <a:sym typeface="+mn-lt"/>
              </a:rPr>
              <a:t>添加内容</a:t>
            </a: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627863" y="2160521"/>
            <a:ext cx="1345616" cy="883241"/>
          </a:xfrm>
          <a:prstGeom prst="straightConnector1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69900" y="3724949"/>
            <a:ext cx="1003579" cy="2888"/>
          </a:xfrm>
          <a:prstGeom prst="straightConnector1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627863" y="4411914"/>
            <a:ext cx="1345616" cy="905385"/>
          </a:xfrm>
          <a:prstGeom prst="straightConnector1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973479" y="3165527"/>
            <a:ext cx="6803600" cy="1118845"/>
          </a:xfrm>
          <a:prstGeom prst="rect">
            <a:avLst/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8807" y="2958234"/>
            <a:ext cx="4686911" cy="436621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3973479" y="4757876"/>
            <a:ext cx="6803600" cy="1118845"/>
          </a:xfrm>
          <a:prstGeom prst="rect">
            <a:avLst/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48807" y="4550584"/>
            <a:ext cx="4686911" cy="436621"/>
          </a:xfrm>
          <a:prstGeom prst="rect">
            <a:avLst/>
          </a:pr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D4E3FE-F703-F063-6B55-898C54389106}"/>
              </a:ext>
            </a:extLst>
          </p:cNvPr>
          <p:cNvSpPr txBox="1"/>
          <p:nvPr/>
        </p:nvSpPr>
        <p:spPr>
          <a:xfrm>
            <a:off x="4175045" y="1941948"/>
            <a:ext cx="654250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283EEF-96D5-3E13-F6EC-F8F59D3C2946}"/>
              </a:ext>
            </a:extLst>
          </p:cNvPr>
          <p:cNvSpPr txBox="1"/>
          <p:nvPr/>
        </p:nvSpPr>
        <p:spPr>
          <a:xfrm>
            <a:off x="4175045" y="3536488"/>
            <a:ext cx="654250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6CF643-D4C2-2ACB-CB7D-9D4ABD2587A0}"/>
              </a:ext>
            </a:extLst>
          </p:cNvPr>
          <p:cNvSpPr txBox="1"/>
          <p:nvPr/>
        </p:nvSpPr>
        <p:spPr>
          <a:xfrm>
            <a:off x="4175045" y="5165736"/>
            <a:ext cx="654250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17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4498601" y="2858765"/>
            <a:ext cx="3199926" cy="486653"/>
            <a:chOff x="3003550" y="3255931"/>
            <a:chExt cx="3199926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3199926" cy="4866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711923" y="3314591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相关建议及总结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9C2AE5C-00C1-D05F-8F00-F99B8B67082C}"/>
              </a:ext>
            </a:extLst>
          </p:cNvPr>
          <p:cNvSpPr txBox="1"/>
          <p:nvPr/>
        </p:nvSpPr>
        <p:spPr>
          <a:xfrm>
            <a:off x="5030367" y="1136854"/>
            <a:ext cx="19928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417A79"/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rPr>
              <a:t>04</a:t>
            </a:r>
            <a:endParaRPr lang="zh-CN" altLang="en-US" sz="11500" dirty="0">
              <a:solidFill>
                <a:srgbClr val="417A79"/>
              </a:solidFill>
              <a:latin typeface="阿里健康体2.0 中文 85 B" panose="02000700000000000000" pitchFamily="2" charset="-122"/>
              <a:ea typeface="阿里健康体2.0 中文 85 B" panose="020007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10F206-C944-99B4-B58D-0D0D9499725D}"/>
              </a:ext>
            </a:extLst>
          </p:cNvPr>
          <p:cNvSpPr txBox="1"/>
          <p:nvPr/>
        </p:nvSpPr>
        <p:spPr>
          <a:xfrm>
            <a:off x="2758279" y="4009936"/>
            <a:ext cx="66897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4028B2E4-9DCF-E3CD-10C4-871A480CA4AE}"/>
              </a:ext>
            </a:extLst>
          </p:cNvPr>
          <p:cNvGrpSpPr/>
          <p:nvPr/>
        </p:nvGrpSpPr>
        <p:grpSpPr>
          <a:xfrm>
            <a:off x="9719229" y="438602"/>
            <a:ext cx="1958261" cy="686911"/>
            <a:chOff x="4719753" y="720468"/>
            <a:chExt cx="2657310" cy="932120"/>
          </a:xfrm>
        </p:grpSpPr>
        <p:grpSp>
          <p:nvGrpSpPr>
            <p:cNvPr id="1027" name="组合 1026">
              <a:extLst>
                <a:ext uri="{FF2B5EF4-FFF2-40B4-BE49-F238E27FC236}">
                  <a16:creationId xmlns:a16="http://schemas.microsoft.com/office/drawing/2014/main" id="{B5AC5306-FB51-A9D3-3842-4D890AADADC6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6E6DBEC7-74B1-4E2D-0971-29C20AEF41CD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9FA42EFF-B68F-2696-1D36-E4A2F36CE7C1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4" name="组合 1033">
                <a:extLst>
                  <a:ext uri="{FF2B5EF4-FFF2-40B4-BE49-F238E27FC236}">
                    <a16:creationId xmlns:a16="http://schemas.microsoft.com/office/drawing/2014/main" id="{4974AE79-566B-4E77-4166-5DE7A87493D4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C518BEAD-170E-E0D4-4DE0-5411A3C327D6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70" name="组合 1069">
                  <a:extLst>
                    <a:ext uri="{FF2B5EF4-FFF2-40B4-BE49-F238E27FC236}">
                      <a16:creationId xmlns:a16="http://schemas.microsoft.com/office/drawing/2014/main" id="{485CB6AE-0F62-C92C-E7A8-3F45041C6F38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1071" name="任意多边形: 形状 1070">
                    <a:extLst>
                      <a:ext uri="{FF2B5EF4-FFF2-40B4-BE49-F238E27FC236}">
                        <a16:creationId xmlns:a16="http://schemas.microsoft.com/office/drawing/2014/main" id="{D300A208-5904-C43B-013A-17851DE4F367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DF64CC81-FC9D-F542-7F38-BB999DCE4C66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35" name="组合 1034">
                <a:extLst>
                  <a:ext uri="{FF2B5EF4-FFF2-40B4-BE49-F238E27FC236}">
                    <a16:creationId xmlns:a16="http://schemas.microsoft.com/office/drawing/2014/main" id="{02D0C7C8-0F51-28CF-BBBA-3DD082CD0D9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4CE74165-778A-5610-C27F-8438193ED7F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E1BC4DE7-7FDA-7B0C-91DA-051F9F43C827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6" name="文本框-50_矢量">
                <a:extLst>
                  <a:ext uri="{FF2B5EF4-FFF2-40B4-BE49-F238E27FC236}">
                    <a16:creationId xmlns:a16="http://schemas.microsoft.com/office/drawing/2014/main" id="{F0FA0EC2-CA6F-E4B1-BB49-AC52B735189A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37" name="文本框 1036">
                  <a:extLst>
                    <a:ext uri="{FF2B5EF4-FFF2-40B4-BE49-F238E27FC236}">
                      <a16:creationId xmlns:a16="http://schemas.microsoft.com/office/drawing/2014/main" id="{53CCD126-B83D-4A93-9BBC-7DACE56011DD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8" name="文本框 1037">
                  <a:extLst>
                    <a:ext uri="{FF2B5EF4-FFF2-40B4-BE49-F238E27FC236}">
                      <a16:creationId xmlns:a16="http://schemas.microsoft.com/office/drawing/2014/main" id="{7D8BB4CD-726C-B3BA-4310-A9AEBA0280AA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9" name="文本框 1038">
                  <a:extLst>
                    <a:ext uri="{FF2B5EF4-FFF2-40B4-BE49-F238E27FC236}">
                      <a16:creationId xmlns:a16="http://schemas.microsoft.com/office/drawing/2014/main" id="{AE19785B-C4BB-1101-8FD7-8B369D6D577F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0" name="文本框 1049">
                  <a:extLst>
                    <a:ext uri="{FF2B5EF4-FFF2-40B4-BE49-F238E27FC236}">
                      <a16:creationId xmlns:a16="http://schemas.microsoft.com/office/drawing/2014/main" id="{133634FF-EBFB-6AE0-8F87-D3909EAD2ADB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4" name="文本框 1053">
                  <a:extLst>
                    <a:ext uri="{FF2B5EF4-FFF2-40B4-BE49-F238E27FC236}">
                      <a16:creationId xmlns:a16="http://schemas.microsoft.com/office/drawing/2014/main" id="{E5C82E16-AEE8-EB67-766A-65542AADD51F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5" name="文本框 1054">
                  <a:extLst>
                    <a:ext uri="{FF2B5EF4-FFF2-40B4-BE49-F238E27FC236}">
                      <a16:creationId xmlns:a16="http://schemas.microsoft.com/office/drawing/2014/main" id="{3149723A-2844-EC52-9D32-7294DE385A8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6" name="文本框 1055">
                  <a:extLst>
                    <a:ext uri="{FF2B5EF4-FFF2-40B4-BE49-F238E27FC236}">
                      <a16:creationId xmlns:a16="http://schemas.microsoft.com/office/drawing/2014/main" id="{257A0999-BCD3-C005-0924-A326E832D5FD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7" name="文本框 1056">
                  <a:extLst>
                    <a:ext uri="{FF2B5EF4-FFF2-40B4-BE49-F238E27FC236}">
                      <a16:creationId xmlns:a16="http://schemas.microsoft.com/office/drawing/2014/main" id="{8C344CED-1713-E4E5-4FD4-4FF78D38AD7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8" name="文本框 1057">
                  <a:extLst>
                    <a:ext uri="{FF2B5EF4-FFF2-40B4-BE49-F238E27FC236}">
                      <a16:creationId xmlns:a16="http://schemas.microsoft.com/office/drawing/2014/main" id="{72C6E4D8-3A4B-1704-DE5A-A758E738472D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9" name="文本框 1058">
                  <a:extLst>
                    <a:ext uri="{FF2B5EF4-FFF2-40B4-BE49-F238E27FC236}">
                      <a16:creationId xmlns:a16="http://schemas.microsoft.com/office/drawing/2014/main" id="{DE3BCD14-55A5-3E4A-4B44-3E8D61908F2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0" name="文本框 1059">
                  <a:extLst>
                    <a:ext uri="{FF2B5EF4-FFF2-40B4-BE49-F238E27FC236}">
                      <a16:creationId xmlns:a16="http://schemas.microsoft.com/office/drawing/2014/main" id="{2B98058E-8E51-2E8D-931C-556CC1FE7244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1" name="文本框 1060">
                  <a:extLst>
                    <a:ext uri="{FF2B5EF4-FFF2-40B4-BE49-F238E27FC236}">
                      <a16:creationId xmlns:a16="http://schemas.microsoft.com/office/drawing/2014/main" id="{EE90F2D7-C425-7C8D-D26F-67305AEFE6B0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28" name="组合 1027">
              <a:extLst>
                <a:ext uri="{FF2B5EF4-FFF2-40B4-BE49-F238E27FC236}">
                  <a16:creationId xmlns:a16="http://schemas.microsoft.com/office/drawing/2014/main" id="{A6A83023-8236-FAAA-4062-282BB911E042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1029" name="椭圆 1028">
                <a:extLst>
                  <a:ext uri="{FF2B5EF4-FFF2-40B4-BE49-F238E27FC236}">
                    <a16:creationId xmlns:a16="http://schemas.microsoft.com/office/drawing/2014/main" id="{376BF73E-4105-3A4A-1F3B-679565919BAE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id="{087FC60F-6E4D-34DA-5827-57217D6D3828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1" name="school-building_46763">
                <a:extLst>
                  <a:ext uri="{FF2B5EF4-FFF2-40B4-BE49-F238E27FC236}">
                    <a16:creationId xmlns:a16="http://schemas.microsoft.com/office/drawing/2014/main" id="{73657936-F125-024D-9785-00961056B88D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8857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Shape 2012"/>
          <p:cNvSpPr/>
          <p:nvPr/>
        </p:nvSpPr>
        <p:spPr>
          <a:xfrm>
            <a:off x="7055425" y="1794147"/>
            <a:ext cx="3561372" cy="1686613"/>
          </a:xfrm>
          <a:prstGeom prst="roundRect">
            <a:avLst>
              <a:gd name="adj" fmla="val 6918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2013"/>
          <p:cNvSpPr/>
          <p:nvPr/>
        </p:nvSpPr>
        <p:spPr>
          <a:xfrm>
            <a:off x="7055425" y="3724623"/>
            <a:ext cx="3561372" cy="1684827"/>
          </a:xfrm>
          <a:prstGeom prst="roundRect">
            <a:avLst>
              <a:gd name="adj" fmla="val 6925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hape 2014"/>
          <p:cNvSpPr/>
          <p:nvPr/>
        </p:nvSpPr>
        <p:spPr>
          <a:xfrm>
            <a:off x="1581951" y="3723730"/>
            <a:ext cx="3561372" cy="1686612"/>
          </a:xfrm>
          <a:prstGeom prst="roundRect">
            <a:avLst>
              <a:gd name="adj" fmla="val 6918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2015"/>
          <p:cNvSpPr/>
          <p:nvPr/>
        </p:nvSpPr>
        <p:spPr>
          <a:xfrm>
            <a:off x="1581951" y="1794147"/>
            <a:ext cx="3561372" cy="1686613"/>
          </a:xfrm>
          <a:prstGeom prst="roundRect">
            <a:avLst>
              <a:gd name="adj" fmla="val 6918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2016" descr="D:\51PPT模板网\51pptmoban.com\图片.jpg"/>
          <p:cNvSpPr/>
          <p:nvPr/>
        </p:nvSpPr>
        <p:spPr>
          <a:xfrm>
            <a:off x="4651927" y="2161788"/>
            <a:ext cx="2887903" cy="2887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rgbClr val="616161"/>
            </a:solidFill>
          </a:ln>
        </p:spPr>
        <p:txBody>
          <a:bodyPr lIns="0" tIns="0" rIns="113847" bIns="0" anchor="ctr"/>
          <a:lstStyle/>
          <a:p>
            <a:pPr algn="ctr" latinLnBrk="1">
              <a:buFont typeface="Arial" panose="020B0604020202020204" pitchFamily="34" charset="0"/>
            </a:pPr>
            <a:endParaRPr sz="16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0" name="Group 2031"/>
          <p:cNvGrpSpPr/>
          <p:nvPr/>
        </p:nvGrpSpPr>
        <p:grpSpPr>
          <a:xfrm>
            <a:off x="1107307" y="2159711"/>
            <a:ext cx="955485" cy="955485"/>
            <a:chOff x="0" y="0"/>
            <a:chExt cx="1910968" cy="1910968"/>
          </a:xfrm>
        </p:grpSpPr>
        <p:sp>
          <p:nvSpPr>
            <p:cNvPr id="21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17A79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2030" descr="D:\51PPT模板网\51pptmoban.com\图片.jpg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034"/>
          <p:cNvGrpSpPr/>
          <p:nvPr/>
        </p:nvGrpSpPr>
        <p:grpSpPr>
          <a:xfrm>
            <a:off x="1109974" y="4091962"/>
            <a:ext cx="950151" cy="950151"/>
            <a:chOff x="0" y="0"/>
            <a:chExt cx="1900299" cy="1900299"/>
          </a:xfrm>
        </p:grpSpPr>
        <p:sp>
          <p:nvSpPr>
            <p:cNvPr id="24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16161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Shape 2035"/>
          <p:cNvSpPr/>
          <p:nvPr/>
        </p:nvSpPr>
        <p:spPr>
          <a:xfrm>
            <a:off x="10136941" y="4091960"/>
            <a:ext cx="950152" cy="950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17A79"/>
          </a:solidFill>
          <a:ln w="63500">
            <a:solidFill>
              <a:schemeClr val="bg1"/>
            </a:solidFill>
          </a:ln>
        </p:spPr>
        <p:txBody>
          <a:bodyPr lIns="0" tIns="0" rIns="113847" bIns="0" anchor="ctr"/>
          <a:lstStyle/>
          <a:p>
            <a:pPr algn="ctr" latinLnBrk="1">
              <a:buFont typeface="Arial" panose="020B0604020202020204" pitchFamily="34" charset="0"/>
            </a:pPr>
            <a:endParaRPr sz="16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7" name="Group 2040"/>
          <p:cNvGrpSpPr/>
          <p:nvPr/>
        </p:nvGrpSpPr>
        <p:grpSpPr>
          <a:xfrm>
            <a:off x="10131634" y="2159711"/>
            <a:ext cx="955485" cy="955485"/>
            <a:chOff x="0" y="0"/>
            <a:chExt cx="1910968" cy="1910968"/>
          </a:xfrm>
        </p:grpSpPr>
        <p:sp>
          <p:nvSpPr>
            <p:cNvPr id="28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16161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7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 Placeholder 5"/>
          <p:cNvSpPr txBox="1"/>
          <p:nvPr/>
        </p:nvSpPr>
        <p:spPr>
          <a:xfrm>
            <a:off x="5327915" y="3266995"/>
            <a:ext cx="1535488" cy="63371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1800" b="1" dirty="0">
                <a:solidFill>
                  <a:srgbClr val="61616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Shape 2036" descr="D:\51PPT模板网\51pptmoban.com\图片.jpg"/>
          <p:cNvSpPr/>
          <p:nvPr/>
        </p:nvSpPr>
        <p:spPr>
          <a:xfrm>
            <a:off x="10410956" y="4352567"/>
            <a:ext cx="402123" cy="428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 sz="17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9881554-8E0B-2339-CEB7-F338D88CD897}"/>
              </a:ext>
            </a:extLst>
          </p:cNvPr>
          <p:cNvGrpSpPr/>
          <p:nvPr/>
        </p:nvGrpSpPr>
        <p:grpSpPr>
          <a:xfrm>
            <a:off x="7334305" y="2159711"/>
            <a:ext cx="2725353" cy="816522"/>
            <a:chOff x="283598" y="1906534"/>
            <a:chExt cx="2725353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A81B85-6144-9B03-D438-C7F67F14341A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F05265B-CE7F-20EC-8C0A-8EB5114A32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A189A75-13FE-61EE-D46C-F0EAF41AEEFD}"/>
              </a:ext>
            </a:extLst>
          </p:cNvPr>
          <p:cNvGrpSpPr/>
          <p:nvPr/>
        </p:nvGrpSpPr>
        <p:grpSpPr>
          <a:xfrm>
            <a:off x="2062791" y="2159711"/>
            <a:ext cx="2796299" cy="816522"/>
            <a:chOff x="471838" y="1906534"/>
            <a:chExt cx="279629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CA383CA-D1D7-CF57-955D-A2A5C46BB8C8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C6E9F55-AB59-DD2C-5741-3E10237F1BF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F214B84-B140-7400-E333-70F37EB60F56}"/>
              </a:ext>
            </a:extLst>
          </p:cNvPr>
          <p:cNvGrpSpPr/>
          <p:nvPr/>
        </p:nvGrpSpPr>
        <p:grpSpPr>
          <a:xfrm>
            <a:off x="7334305" y="4335506"/>
            <a:ext cx="2725353" cy="816522"/>
            <a:chOff x="283598" y="1906534"/>
            <a:chExt cx="2725353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4D14AC-6BC8-EA04-345D-8C03F5D354D9}"/>
                </a:ext>
              </a:extLst>
            </p:cNvPr>
            <p:cNvSpPr txBox="1"/>
            <p:nvPr/>
          </p:nvSpPr>
          <p:spPr>
            <a:xfrm>
              <a:off x="283598" y="21906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DA080B8-C8C4-9306-4362-C8A8C82DE3B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B351D81-C02E-11F6-1D16-ABA92B0412EE}"/>
              </a:ext>
            </a:extLst>
          </p:cNvPr>
          <p:cNvGrpSpPr/>
          <p:nvPr/>
        </p:nvGrpSpPr>
        <p:grpSpPr>
          <a:xfrm>
            <a:off x="2062791" y="4335506"/>
            <a:ext cx="2796299" cy="816522"/>
            <a:chOff x="471838" y="1906534"/>
            <a:chExt cx="279629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9147B5F-298F-64F0-A87B-18A5381428F9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29A9DDB-8EF0-5941-5F17-FF08AFFD4EC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538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E4D5B31-1F23-7364-BA17-1328ECCE1B17}"/>
              </a:ext>
            </a:extLst>
          </p:cNvPr>
          <p:cNvSpPr txBox="1"/>
          <p:nvPr/>
        </p:nvSpPr>
        <p:spPr>
          <a:xfrm>
            <a:off x="5244533" y="438602"/>
            <a:ext cx="17251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锐字潮牌可变真言2.0简 Heavy" panose="02020300000000000000" pitchFamily="18" charset="-122"/>
                <a:ea typeface="锐字潮牌可变真言2.0简 Heavy" panose="02020300000000000000" pitchFamily="18" charset="-122"/>
              </a:rPr>
              <a:t>目 录</a:t>
            </a:r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E19487-9806-C810-8BF6-94A143FB5739}"/>
              </a:ext>
            </a:extLst>
          </p:cNvPr>
          <p:cNvGrpSpPr/>
          <p:nvPr/>
        </p:nvGrpSpPr>
        <p:grpSpPr>
          <a:xfrm>
            <a:off x="2645989" y="2519939"/>
            <a:ext cx="3199926" cy="523220"/>
            <a:chOff x="2260600" y="1919864"/>
            <a:chExt cx="3199926" cy="523220"/>
          </a:xfrm>
        </p:grpSpPr>
        <p:grpSp>
          <p:nvGrpSpPr>
            <p:cNvPr id="1083" name="组合 1082">
              <a:extLst>
                <a:ext uri="{FF2B5EF4-FFF2-40B4-BE49-F238E27FC236}">
                  <a16:creationId xmlns:a16="http://schemas.microsoft.com/office/drawing/2014/main" id="{92E198FA-E114-B41B-ADB0-6386E84780FC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1067" name="矩形: 圆角 1066">
                <a:extLst>
                  <a:ext uri="{FF2B5EF4-FFF2-40B4-BE49-F238E27FC236}">
                    <a16:creationId xmlns:a16="http://schemas.microsoft.com/office/drawing/2014/main" id="{6FF4CF47-A225-8E96-426E-BAAD0C9761AF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2" name="文本框 1081">
                <a:extLst>
                  <a:ext uri="{FF2B5EF4-FFF2-40B4-BE49-F238E27FC236}">
                    <a16:creationId xmlns:a16="http://schemas.microsoft.com/office/drawing/2014/main" id="{CC2C307C-1B17-9F17-E477-86AC06E13C6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研究方法与研究思路</a:t>
                </a: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9C2AE5C-00C1-D05F-8F00-F99B8B67082C}"/>
                </a:ext>
              </a:extLst>
            </p:cNvPr>
            <p:cNvSpPr txBox="1"/>
            <p:nvPr/>
          </p:nvSpPr>
          <p:spPr>
            <a:xfrm>
              <a:off x="2442920" y="191986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77572D-0E88-3F30-67D5-C11232C47015}"/>
              </a:ext>
            </a:extLst>
          </p:cNvPr>
          <p:cNvGrpSpPr/>
          <p:nvPr/>
        </p:nvGrpSpPr>
        <p:grpSpPr>
          <a:xfrm>
            <a:off x="6351214" y="2519939"/>
            <a:ext cx="3199926" cy="523220"/>
            <a:chOff x="2260600" y="1919864"/>
            <a:chExt cx="3199926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3F5A545-B49B-0216-3982-B356BD14A2CD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BF74BAE3-6002-0C19-E679-6281523D0972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94E471F-1471-CECA-921C-614C4BFDBC32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9CAFACB-0C4D-2005-43D4-ADF029F7E775}"/>
                </a:ext>
              </a:extLst>
            </p:cNvPr>
            <p:cNvSpPr txBox="1"/>
            <p:nvPr/>
          </p:nvSpPr>
          <p:spPr>
            <a:xfrm>
              <a:off x="2442920" y="191986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423EB02-2E04-2D4D-A9C5-2057AED8BDCA}"/>
              </a:ext>
            </a:extLst>
          </p:cNvPr>
          <p:cNvGrpSpPr/>
          <p:nvPr/>
        </p:nvGrpSpPr>
        <p:grpSpPr>
          <a:xfrm>
            <a:off x="2645989" y="3757940"/>
            <a:ext cx="3199926" cy="523220"/>
            <a:chOff x="2260600" y="1919864"/>
            <a:chExt cx="3199926" cy="52322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ABEC1CF-47A7-96B0-97D8-5C8CC7539677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867862D6-1A0D-0D07-4350-6005AA7E6B06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E8F0044-E51F-9840-6BBF-2D2A4AE5F88D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6C271AF-AF3B-0A18-87DD-8BF136D79278}"/>
                </a:ext>
              </a:extLst>
            </p:cNvPr>
            <p:cNvSpPr txBox="1"/>
            <p:nvPr/>
          </p:nvSpPr>
          <p:spPr>
            <a:xfrm>
              <a:off x="2442920" y="1919864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1B5DCFE-5314-9EDB-A29B-3764E4561264}"/>
              </a:ext>
            </a:extLst>
          </p:cNvPr>
          <p:cNvGrpSpPr/>
          <p:nvPr/>
        </p:nvGrpSpPr>
        <p:grpSpPr>
          <a:xfrm>
            <a:off x="6351214" y="3757940"/>
            <a:ext cx="3199926" cy="523220"/>
            <a:chOff x="2260600" y="1919864"/>
            <a:chExt cx="3199926" cy="52322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B669DC1-22FA-DB58-E51E-8A12E444B90F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E37E3AD6-9116-740D-51EB-7B94AF0C6689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05D2EFA-CBD2-9E23-387C-A24C06172FFB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CE3FF0-F232-BBE6-B484-88398FFEE891}"/>
                </a:ext>
              </a:extLst>
            </p:cNvPr>
            <p:cNvSpPr txBox="1"/>
            <p:nvPr/>
          </p:nvSpPr>
          <p:spPr>
            <a:xfrm>
              <a:off x="2442920" y="1919864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015BEE7-EB3C-B339-11C0-B7BB9D3E3920}"/>
              </a:ext>
            </a:extLst>
          </p:cNvPr>
          <p:cNvSpPr txBox="1"/>
          <p:nvPr/>
        </p:nvSpPr>
        <p:spPr>
          <a:xfrm>
            <a:off x="4579296" y="1328259"/>
            <a:ext cx="3055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  <p:grpSp>
        <p:nvGrpSpPr>
          <p:cNvPr id="28" name="组合 27" descr="D:\51PPT模板网\51pptmoban.com\图片.jpg">
            <a:extLst>
              <a:ext uri="{FF2B5EF4-FFF2-40B4-BE49-F238E27FC236}">
                <a16:creationId xmlns:a16="http://schemas.microsoft.com/office/drawing/2014/main" id="{C450610E-6426-6F89-A22A-B72F75BBB939}"/>
              </a:ext>
            </a:extLst>
          </p:cNvPr>
          <p:cNvGrpSpPr/>
          <p:nvPr/>
        </p:nvGrpSpPr>
        <p:grpSpPr>
          <a:xfrm>
            <a:off x="9719229" y="438602"/>
            <a:ext cx="1958261" cy="686911"/>
            <a:chOff x="4719753" y="720468"/>
            <a:chExt cx="2657310" cy="93212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398558D-8B1B-4E46-F1BB-8BA2BDC6C83C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EEF5CFC-35BB-BE1E-8D0A-965CA3EE9564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494004E-7413-C3D6-182B-EC819928DFAB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CA9F99BD-EAD1-D3E0-EF74-C45F54FC2DC4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0E3B4FA-9A3E-2EF4-942F-BC13BEAAB063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24" name="组合 1023">
                  <a:extLst>
                    <a:ext uri="{FF2B5EF4-FFF2-40B4-BE49-F238E27FC236}">
                      <a16:creationId xmlns:a16="http://schemas.microsoft.com/office/drawing/2014/main" id="{C7F11BED-A83C-3753-2854-DD13B9255651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1025" name="任意多边形: 形状 1024">
                    <a:extLst>
                      <a:ext uri="{FF2B5EF4-FFF2-40B4-BE49-F238E27FC236}">
                        <a16:creationId xmlns:a16="http://schemas.microsoft.com/office/drawing/2014/main" id="{58EDCD60-CD4E-7247-0279-60056DEA0D92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任意多边形: 形状 1025">
                    <a:extLst>
                      <a:ext uri="{FF2B5EF4-FFF2-40B4-BE49-F238E27FC236}">
                        <a16:creationId xmlns:a16="http://schemas.microsoft.com/office/drawing/2014/main" id="{73681A0F-DB77-99A8-DA48-789D88954A95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80BEE62F-1A1C-9C99-7B53-646692F40EFE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FA9369BC-B815-C1A3-4400-08476AA17894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AE1BE660-9726-C023-55C8-10FA558D2F8A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文本框-50_矢量">
                <a:extLst>
                  <a:ext uri="{FF2B5EF4-FFF2-40B4-BE49-F238E27FC236}">
                    <a16:creationId xmlns:a16="http://schemas.microsoft.com/office/drawing/2014/main" id="{249262DD-C695-BD62-6764-8A634AB9E72F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36CBB047-AAEE-881B-B828-36058DA64535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00159713-2CF5-F1AA-E20F-0902D0D18C54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A1297ED9-7929-9724-75EE-2EC82CFF26AE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B89D399B-8338-F4FA-FCC6-43C6CB92DEA3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EE2632F2-D876-9907-F817-66209CE9CF34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8EC5E6BF-82AC-0D99-6DB0-105C89E54F4B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6338232F-E0B4-06EC-64FB-98C0A73B3195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03C01E88-C89D-D6FA-7BBE-B31961842871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C7F55D2F-94A8-4878-EA80-756AB43F03B6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3874886A-286A-A65F-4634-44A33C6A5A6C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6ECCFD85-F08C-19C1-90D7-66618F08AB92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35C840CF-0F72-13C7-2466-A155762652C8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CD91639-E082-22CC-FCD9-07BCD00D3B54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062EE63-43B2-C262-6B27-CD4CFD891C6D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A051240-F2FE-218B-7677-D263EEB60E58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school-building_46763">
                <a:extLst>
                  <a:ext uri="{FF2B5EF4-FFF2-40B4-BE49-F238E27FC236}">
                    <a16:creationId xmlns:a16="http://schemas.microsoft.com/office/drawing/2014/main" id="{D5B878D8-1695-FF4B-35D9-0617F9587C78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339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Shape 1787"/>
          <p:cNvSpPr/>
          <p:nvPr/>
        </p:nvSpPr>
        <p:spPr>
          <a:xfrm>
            <a:off x="6128329" y="1525681"/>
            <a:ext cx="1" cy="1363547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1785"/>
          <p:cNvSpPr/>
          <p:nvPr/>
        </p:nvSpPr>
        <p:spPr>
          <a:xfrm>
            <a:off x="6128329" y="1525683"/>
            <a:ext cx="4138417" cy="1356185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hape 1786"/>
          <p:cNvSpPr/>
          <p:nvPr/>
        </p:nvSpPr>
        <p:spPr>
          <a:xfrm>
            <a:off x="6134264" y="1525681"/>
            <a:ext cx="2081673" cy="1356187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1788"/>
          <p:cNvSpPr/>
          <p:nvPr/>
        </p:nvSpPr>
        <p:spPr>
          <a:xfrm flipH="1">
            <a:off x="4055439" y="1525681"/>
            <a:ext cx="2073651" cy="1348827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1789"/>
          <p:cNvSpPr/>
          <p:nvPr/>
        </p:nvSpPr>
        <p:spPr>
          <a:xfrm flipH="1">
            <a:off x="1982553" y="1525681"/>
            <a:ext cx="4145777" cy="1363547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 1794"/>
          <p:cNvSpPr/>
          <p:nvPr/>
        </p:nvSpPr>
        <p:spPr>
          <a:xfrm>
            <a:off x="1080998" y="2906351"/>
            <a:ext cx="1892135" cy="589003"/>
          </a:xfrm>
          <a:prstGeom prst="roundRect">
            <a:avLst>
              <a:gd name="adj" fmla="val 5000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1796"/>
          <p:cNvSpPr/>
          <p:nvPr/>
        </p:nvSpPr>
        <p:spPr>
          <a:xfrm>
            <a:off x="3143513" y="2906351"/>
            <a:ext cx="1892135" cy="589003"/>
          </a:xfrm>
          <a:prstGeom prst="roundRect">
            <a:avLst>
              <a:gd name="adj" fmla="val 5000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hape 1798"/>
          <p:cNvSpPr/>
          <p:nvPr/>
        </p:nvSpPr>
        <p:spPr>
          <a:xfrm>
            <a:off x="5191526" y="2906351"/>
            <a:ext cx="1892135" cy="589003"/>
          </a:xfrm>
          <a:prstGeom prst="roundRect">
            <a:avLst>
              <a:gd name="adj" fmla="val 5000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Shape 1800"/>
          <p:cNvSpPr/>
          <p:nvPr/>
        </p:nvSpPr>
        <p:spPr>
          <a:xfrm>
            <a:off x="7213578" y="2906351"/>
            <a:ext cx="1892135" cy="589003"/>
          </a:xfrm>
          <a:prstGeom prst="roundRect">
            <a:avLst>
              <a:gd name="adj" fmla="val 5000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Shape 1802"/>
          <p:cNvSpPr/>
          <p:nvPr/>
        </p:nvSpPr>
        <p:spPr>
          <a:xfrm>
            <a:off x="9260027" y="2906351"/>
            <a:ext cx="1892135" cy="589003"/>
          </a:xfrm>
          <a:prstGeom prst="roundRect">
            <a:avLst>
              <a:gd name="adj" fmla="val 50000"/>
            </a:avLst>
          </a:pr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33"/>
          <p:cNvGrpSpPr/>
          <p:nvPr/>
        </p:nvGrpSpPr>
        <p:grpSpPr>
          <a:xfrm>
            <a:off x="5526408" y="974938"/>
            <a:ext cx="1191141" cy="1191141"/>
            <a:chOff x="5526407" y="1696816"/>
            <a:chExt cx="1191141" cy="1191141"/>
          </a:xfrm>
        </p:grpSpPr>
        <p:sp>
          <p:nvSpPr>
            <p:cNvPr id="18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17A79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5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60B3BAF-548C-E57B-47FF-923D7006AAD7}"/>
              </a:ext>
            </a:extLst>
          </p:cNvPr>
          <p:cNvGrpSpPr/>
          <p:nvPr/>
        </p:nvGrpSpPr>
        <p:grpSpPr>
          <a:xfrm>
            <a:off x="1187770" y="3055823"/>
            <a:ext cx="1678589" cy="1581025"/>
            <a:chOff x="115882" y="1906534"/>
            <a:chExt cx="1678589" cy="158102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895AB6-7F64-5D2A-468D-BE98BE7FE8F8}"/>
                </a:ext>
              </a:extLst>
            </p:cNvPr>
            <p:cNvSpPr txBox="1"/>
            <p:nvPr/>
          </p:nvSpPr>
          <p:spPr>
            <a:xfrm>
              <a:off x="115882" y="2493441"/>
              <a:ext cx="16785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5C00735-03F7-9626-2333-840B7FB4DC52}"/>
                </a:ext>
              </a:extLst>
            </p:cNvPr>
            <p:cNvSpPr txBox="1"/>
            <p:nvPr/>
          </p:nvSpPr>
          <p:spPr>
            <a:xfrm>
              <a:off x="199740" y="1906534"/>
              <a:ext cx="1510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8D20358-08A9-7604-2E6F-E7BA6F09FCFB}"/>
              </a:ext>
            </a:extLst>
          </p:cNvPr>
          <p:cNvGrpSpPr/>
          <p:nvPr/>
        </p:nvGrpSpPr>
        <p:grpSpPr>
          <a:xfrm>
            <a:off x="3250285" y="3055823"/>
            <a:ext cx="1678589" cy="1581025"/>
            <a:chOff x="115882" y="1906534"/>
            <a:chExt cx="1678589" cy="158102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960AB0E-0CFB-CDE1-B152-F85CD3C567D1}"/>
                </a:ext>
              </a:extLst>
            </p:cNvPr>
            <p:cNvSpPr txBox="1"/>
            <p:nvPr/>
          </p:nvSpPr>
          <p:spPr>
            <a:xfrm>
              <a:off x="115882" y="2493441"/>
              <a:ext cx="16785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625DD49-B04F-63CA-6F70-B93A33A14559}"/>
                </a:ext>
              </a:extLst>
            </p:cNvPr>
            <p:cNvSpPr txBox="1"/>
            <p:nvPr/>
          </p:nvSpPr>
          <p:spPr>
            <a:xfrm>
              <a:off x="199740" y="1906534"/>
              <a:ext cx="1510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EAF9AD1-DD46-1C36-6004-76FF188C0939}"/>
              </a:ext>
            </a:extLst>
          </p:cNvPr>
          <p:cNvGrpSpPr/>
          <p:nvPr/>
        </p:nvGrpSpPr>
        <p:grpSpPr>
          <a:xfrm>
            <a:off x="5276813" y="3055823"/>
            <a:ext cx="1678589" cy="1581025"/>
            <a:chOff x="115882" y="1906534"/>
            <a:chExt cx="1678589" cy="158102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2EFE239-42BD-8150-987E-483D84359CC5}"/>
                </a:ext>
              </a:extLst>
            </p:cNvPr>
            <p:cNvSpPr txBox="1"/>
            <p:nvPr/>
          </p:nvSpPr>
          <p:spPr>
            <a:xfrm>
              <a:off x="115882" y="2493441"/>
              <a:ext cx="16785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512E06-1F07-25C6-1C72-4872953CD6EC}"/>
                </a:ext>
              </a:extLst>
            </p:cNvPr>
            <p:cNvSpPr txBox="1"/>
            <p:nvPr/>
          </p:nvSpPr>
          <p:spPr>
            <a:xfrm>
              <a:off x="199740" y="1906534"/>
              <a:ext cx="1510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62A65DB-6D1F-8D9B-70D7-D81F4A193A4A}"/>
              </a:ext>
            </a:extLst>
          </p:cNvPr>
          <p:cNvGrpSpPr/>
          <p:nvPr/>
        </p:nvGrpSpPr>
        <p:grpSpPr>
          <a:xfrm>
            <a:off x="7325577" y="3055823"/>
            <a:ext cx="1678589" cy="1581025"/>
            <a:chOff x="115882" y="1906534"/>
            <a:chExt cx="1678589" cy="158102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8896835-5E7D-1543-3FCB-617FD43EE6B3}"/>
                </a:ext>
              </a:extLst>
            </p:cNvPr>
            <p:cNvSpPr txBox="1"/>
            <p:nvPr/>
          </p:nvSpPr>
          <p:spPr>
            <a:xfrm>
              <a:off x="115882" y="2493441"/>
              <a:ext cx="16785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E7EC25D-723A-CAE1-2176-E80FE5B7FBD1}"/>
                </a:ext>
              </a:extLst>
            </p:cNvPr>
            <p:cNvSpPr txBox="1"/>
            <p:nvPr/>
          </p:nvSpPr>
          <p:spPr>
            <a:xfrm>
              <a:off x="199740" y="1906534"/>
              <a:ext cx="1510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7B25E3-BF12-BA00-6ACB-D3E8AD900444}"/>
              </a:ext>
            </a:extLst>
          </p:cNvPr>
          <p:cNvGrpSpPr/>
          <p:nvPr/>
        </p:nvGrpSpPr>
        <p:grpSpPr>
          <a:xfrm>
            <a:off x="9418085" y="3055823"/>
            <a:ext cx="1678589" cy="1581025"/>
            <a:chOff x="115882" y="1906534"/>
            <a:chExt cx="1678589" cy="158102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EC78F8-C191-AC7A-07A2-AFDB7872523C}"/>
                </a:ext>
              </a:extLst>
            </p:cNvPr>
            <p:cNvSpPr txBox="1"/>
            <p:nvPr/>
          </p:nvSpPr>
          <p:spPr>
            <a:xfrm>
              <a:off x="115882" y="2493441"/>
              <a:ext cx="16785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0A10B29-7034-3D91-5A61-104A595BAF9B}"/>
                </a:ext>
              </a:extLst>
            </p:cNvPr>
            <p:cNvSpPr txBox="1"/>
            <p:nvPr/>
          </p:nvSpPr>
          <p:spPr>
            <a:xfrm>
              <a:off x="199740" y="1906534"/>
              <a:ext cx="1510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矩形 39" descr="D:\51PPT模板网\51pptmoban.com\图片.jpg">
            <a:extLst>
              <a:ext uri="{FF2B5EF4-FFF2-40B4-BE49-F238E27FC236}">
                <a16:creationId xmlns:a16="http://schemas.microsoft.com/office/drawing/2014/main" id="{430662D7-4222-67A6-B832-0F35220B3C38}"/>
              </a:ext>
            </a:extLst>
          </p:cNvPr>
          <p:cNvSpPr/>
          <p:nvPr/>
        </p:nvSpPr>
        <p:spPr>
          <a:xfrm>
            <a:off x="0" y="4784224"/>
            <a:ext cx="12192000" cy="2073776"/>
          </a:xfrm>
          <a:prstGeom prst="rect">
            <a:avLst/>
          </a:prstGeom>
          <a:blipFill dpi="0" rotWithShape="1">
            <a:blip r:embed="rId4"/>
            <a:srcRect/>
            <a:tile tx="0" ty="-5207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14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Freeform 18"/>
          <p:cNvSpPr/>
          <p:nvPr/>
        </p:nvSpPr>
        <p:spPr bwMode="auto">
          <a:xfrm>
            <a:off x="1775034" y="2813581"/>
            <a:ext cx="3055079" cy="1342881"/>
          </a:xfrm>
          <a:custGeom>
            <a:avLst/>
            <a:gdLst>
              <a:gd name="T0" fmla="*/ 0 w 690"/>
              <a:gd name="T1" fmla="*/ 190 h 254"/>
              <a:gd name="T2" fmla="*/ 0 w 690"/>
              <a:gd name="T3" fmla="*/ 190 h 254"/>
              <a:gd name="T4" fmla="*/ 0 w 690"/>
              <a:gd name="T5" fmla="*/ 62 h 254"/>
              <a:gd name="T6" fmla="*/ 618 w 690"/>
              <a:gd name="T7" fmla="*/ 62 h 254"/>
              <a:gd name="T8" fmla="*/ 618 w 690"/>
              <a:gd name="T9" fmla="*/ 0 h 254"/>
              <a:gd name="T10" fmla="*/ 689 w 690"/>
              <a:gd name="T11" fmla="*/ 128 h 254"/>
              <a:gd name="T12" fmla="*/ 618 w 690"/>
              <a:gd name="T13" fmla="*/ 253 h 254"/>
              <a:gd name="T14" fmla="*/ 618 w 690"/>
              <a:gd name="T15" fmla="*/ 190 h 254"/>
              <a:gd name="T16" fmla="*/ 0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0" y="190"/>
                </a:moveTo>
                <a:lnTo>
                  <a:pt x="0" y="190"/>
                </a:lnTo>
                <a:lnTo>
                  <a:pt x="0" y="62"/>
                </a:lnTo>
                <a:lnTo>
                  <a:pt x="618" y="62"/>
                </a:lnTo>
                <a:lnTo>
                  <a:pt x="618" y="0"/>
                </a:lnTo>
                <a:lnTo>
                  <a:pt x="689" y="128"/>
                </a:lnTo>
                <a:lnTo>
                  <a:pt x="618" y="253"/>
                </a:lnTo>
                <a:lnTo>
                  <a:pt x="618" y="190"/>
                </a:lnTo>
                <a:lnTo>
                  <a:pt x="0" y="190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1775034" y="1084754"/>
            <a:ext cx="3953892" cy="1469767"/>
          </a:xfrm>
          <a:custGeom>
            <a:avLst/>
            <a:gdLst>
              <a:gd name="T0" fmla="*/ 0 w 893"/>
              <a:gd name="T1" fmla="*/ 0 h 278"/>
              <a:gd name="T2" fmla="*/ 0 w 893"/>
              <a:gd name="T3" fmla="*/ 0 h 278"/>
              <a:gd name="T4" fmla="*/ 696 w 893"/>
              <a:gd name="T5" fmla="*/ 0 h 278"/>
              <a:gd name="T6" fmla="*/ 838 w 893"/>
              <a:gd name="T7" fmla="*/ 155 h 278"/>
              <a:gd name="T8" fmla="*/ 892 w 893"/>
              <a:gd name="T9" fmla="*/ 112 h 278"/>
              <a:gd name="T10" fmla="*/ 835 w 893"/>
              <a:gd name="T11" fmla="*/ 244 h 278"/>
              <a:gd name="T12" fmla="*/ 686 w 893"/>
              <a:gd name="T13" fmla="*/ 277 h 278"/>
              <a:gd name="T14" fmla="*/ 735 w 893"/>
              <a:gd name="T15" fmla="*/ 237 h 278"/>
              <a:gd name="T16" fmla="*/ 639 w 893"/>
              <a:gd name="T17" fmla="*/ 135 h 278"/>
              <a:gd name="T18" fmla="*/ 0 w 893"/>
              <a:gd name="T19" fmla="*/ 135 h 278"/>
              <a:gd name="T20" fmla="*/ 0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0"/>
                </a:moveTo>
                <a:lnTo>
                  <a:pt x="0" y="0"/>
                </a:lnTo>
                <a:lnTo>
                  <a:pt x="696" y="0"/>
                </a:lnTo>
                <a:lnTo>
                  <a:pt x="838" y="155"/>
                </a:lnTo>
                <a:lnTo>
                  <a:pt x="892" y="112"/>
                </a:lnTo>
                <a:lnTo>
                  <a:pt x="835" y="244"/>
                </a:lnTo>
                <a:lnTo>
                  <a:pt x="686" y="277"/>
                </a:lnTo>
                <a:lnTo>
                  <a:pt x="735" y="237"/>
                </a:lnTo>
                <a:lnTo>
                  <a:pt x="639" y="135"/>
                </a:lnTo>
                <a:lnTo>
                  <a:pt x="0" y="135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20"/>
          <p:cNvSpPr/>
          <p:nvPr/>
        </p:nvSpPr>
        <p:spPr bwMode="auto">
          <a:xfrm>
            <a:off x="6463914" y="1084754"/>
            <a:ext cx="3953892" cy="1469767"/>
          </a:xfrm>
          <a:custGeom>
            <a:avLst/>
            <a:gdLst>
              <a:gd name="T0" fmla="*/ 892 w 893"/>
              <a:gd name="T1" fmla="*/ 0 h 278"/>
              <a:gd name="T2" fmla="*/ 892 w 893"/>
              <a:gd name="T3" fmla="*/ 0 h 278"/>
              <a:gd name="T4" fmla="*/ 195 w 893"/>
              <a:gd name="T5" fmla="*/ 0 h 278"/>
              <a:gd name="T6" fmla="*/ 53 w 893"/>
              <a:gd name="T7" fmla="*/ 155 h 278"/>
              <a:gd name="T8" fmla="*/ 0 w 893"/>
              <a:gd name="T9" fmla="*/ 112 h 278"/>
              <a:gd name="T10" fmla="*/ 57 w 893"/>
              <a:gd name="T11" fmla="*/ 244 h 278"/>
              <a:gd name="T12" fmla="*/ 206 w 893"/>
              <a:gd name="T13" fmla="*/ 277 h 278"/>
              <a:gd name="T14" fmla="*/ 156 w 893"/>
              <a:gd name="T15" fmla="*/ 237 h 278"/>
              <a:gd name="T16" fmla="*/ 252 w 893"/>
              <a:gd name="T17" fmla="*/ 135 h 278"/>
              <a:gd name="T18" fmla="*/ 892 w 893"/>
              <a:gd name="T19" fmla="*/ 135 h 278"/>
              <a:gd name="T20" fmla="*/ 892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0"/>
                </a:moveTo>
                <a:lnTo>
                  <a:pt x="892" y="0"/>
                </a:lnTo>
                <a:lnTo>
                  <a:pt x="195" y="0"/>
                </a:lnTo>
                <a:lnTo>
                  <a:pt x="53" y="155"/>
                </a:lnTo>
                <a:lnTo>
                  <a:pt x="0" y="112"/>
                </a:lnTo>
                <a:lnTo>
                  <a:pt x="57" y="244"/>
                </a:lnTo>
                <a:lnTo>
                  <a:pt x="206" y="277"/>
                </a:lnTo>
                <a:lnTo>
                  <a:pt x="156" y="237"/>
                </a:lnTo>
                <a:lnTo>
                  <a:pt x="252" y="135"/>
                </a:lnTo>
                <a:lnTo>
                  <a:pt x="892" y="135"/>
                </a:lnTo>
                <a:lnTo>
                  <a:pt x="892" y="0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21"/>
          <p:cNvSpPr/>
          <p:nvPr/>
        </p:nvSpPr>
        <p:spPr bwMode="auto">
          <a:xfrm>
            <a:off x="1775034" y="4415521"/>
            <a:ext cx="3953892" cy="1469767"/>
          </a:xfrm>
          <a:custGeom>
            <a:avLst/>
            <a:gdLst>
              <a:gd name="T0" fmla="*/ 0 w 893"/>
              <a:gd name="T1" fmla="*/ 277 h 278"/>
              <a:gd name="T2" fmla="*/ 0 w 893"/>
              <a:gd name="T3" fmla="*/ 277 h 278"/>
              <a:gd name="T4" fmla="*/ 696 w 893"/>
              <a:gd name="T5" fmla="*/ 277 h 278"/>
              <a:gd name="T6" fmla="*/ 838 w 893"/>
              <a:gd name="T7" fmla="*/ 125 h 278"/>
              <a:gd name="T8" fmla="*/ 892 w 893"/>
              <a:gd name="T9" fmla="*/ 165 h 278"/>
              <a:gd name="T10" fmla="*/ 835 w 893"/>
              <a:gd name="T11" fmla="*/ 33 h 278"/>
              <a:gd name="T12" fmla="*/ 686 w 893"/>
              <a:gd name="T13" fmla="*/ 0 h 278"/>
              <a:gd name="T14" fmla="*/ 735 w 893"/>
              <a:gd name="T15" fmla="*/ 40 h 278"/>
              <a:gd name="T16" fmla="*/ 639 w 893"/>
              <a:gd name="T17" fmla="*/ 142 h 278"/>
              <a:gd name="T18" fmla="*/ 0 w 893"/>
              <a:gd name="T19" fmla="*/ 142 h 278"/>
              <a:gd name="T20" fmla="*/ 0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277"/>
                </a:moveTo>
                <a:lnTo>
                  <a:pt x="0" y="277"/>
                </a:lnTo>
                <a:lnTo>
                  <a:pt x="696" y="277"/>
                </a:lnTo>
                <a:lnTo>
                  <a:pt x="838" y="125"/>
                </a:lnTo>
                <a:lnTo>
                  <a:pt x="892" y="165"/>
                </a:lnTo>
                <a:lnTo>
                  <a:pt x="835" y="33"/>
                </a:lnTo>
                <a:lnTo>
                  <a:pt x="686" y="0"/>
                </a:lnTo>
                <a:lnTo>
                  <a:pt x="735" y="40"/>
                </a:lnTo>
                <a:lnTo>
                  <a:pt x="639" y="142"/>
                </a:lnTo>
                <a:lnTo>
                  <a:pt x="0" y="142"/>
                </a:lnTo>
                <a:lnTo>
                  <a:pt x="0" y="277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22"/>
          <p:cNvSpPr/>
          <p:nvPr/>
        </p:nvSpPr>
        <p:spPr bwMode="auto">
          <a:xfrm>
            <a:off x="6463914" y="4415521"/>
            <a:ext cx="3953892" cy="1469767"/>
          </a:xfrm>
          <a:custGeom>
            <a:avLst/>
            <a:gdLst>
              <a:gd name="T0" fmla="*/ 892 w 893"/>
              <a:gd name="T1" fmla="*/ 277 h 278"/>
              <a:gd name="T2" fmla="*/ 892 w 893"/>
              <a:gd name="T3" fmla="*/ 277 h 278"/>
              <a:gd name="T4" fmla="*/ 195 w 893"/>
              <a:gd name="T5" fmla="*/ 277 h 278"/>
              <a:gd name="T6" fmla="*/ 53 w 893"/>
              <a:gd name="T7" fmla="*/ 125 h 278"/>
              <a:gd name="T8" fmla="*/ 0 w 893"/>
              <a:gd name="T9" fmla="*/ 165 h 278"/>
              <a:gd name="T10" fmla="*/ 57 w 893"/>
              <a:gd name="T11" fmla="*/ 33 h 278"/>
              <a:gd name="T12" fmla="*/ 206 w 893"/>
              <a:gd name="T13" fmla="*/ 0 h 278"/>
              <a:gd name="T14" fmla="*/ 156 w 893"/>
              <a:gd name="T15" fmla="*/ 40 h 278"/>
              <a:gd name="T16" fmla="*/ 252 w 893"/>
              <a:gd name="T17" fmla="*/ 142 h 278"/>
              <a:gd name="T18" fmla="*/ 892 w 893"/>
              <a:gd name="T19" fmla="*/ 142 h 278"/>
              <a:gd name="T20" fmla="*/ 892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277"/>
                </a:moveTo>
                <a:lnTo>
                  <a:pt x="892" y="277"/>
                </a:lnTo>
                <a:lnTo>
                  <a:pt x="195" y="277"/>
                </a:lnTo>
                <a:lnTo>
                  <a:pt x="53" y="125"/>
                </a:lnTo>
                <a:lnTo>
                  <a:pt x="0" y="165"/>
                </a:lnTo>
                <a:lnTo>
                  <a:pt x="57" y="33"/>
                </a:lnTo>
                <a:lnTo>
                  <a:pt x="206" y="0"/>
                </a:lnTo>
                <a:lnTo>
                  <a:pt x="156" y="40"/>
                </a:lnTo>
                <a:lnTo>
                  <a:pt x="252" y="142"/>
                </a:lnTo>
                <a:lnTo>
                  <a:pt x="892" y="142"/>
                </a:lnTo>
                <a:lnTo>
                  <a:pt x="892" y="277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23"/>
          <p:cNvSpPr/>
          <p:nvPr/>
        </p:nvSpPr>
        <p:spPr bwMode="auto">
          <a:xfrm>
            <a:off x="7362729" y="2813581"/>
            <a:ext cx="3055079" cy="1342881"/>
          </a:xfrm>
          <a:custGeom>
            <a:avLst/>
            <a:gdLst>
              <a:gd name="T0" fmla="*/ 689 w 690"/>
              <a:gd name="T1" fmla="*/ 190 h 254"/>
              <a:gd name="T2" fmla="*/ 689 w 690"/>
              <a:gd name="T3" fmla="*/ 190 h 254"/>
              <a:gd name="T4" fmla="*/ 689 w 690"/>
              <a:gd name="T5" fmla="*/ 62 h 254"/>
              <a:gd name="T6" fmla="*/ 71 w 690"/>
              <a:gd name="T7" fmla="*/ 62 h 254"/>
              <a:gd name="T8" fmla="*/ 67 w 690"/>
              <a:gd name="T9" fmla="*/ 0 h 254"/>
              <a:gd name="T10" fmla="*/ 0 w 690"/>
              <a:gd name="T11" fmla="*/ 128 h 254"/>
              <a:gd name="T12" fmla="*/ 71 w 690"/>
              <a:gd name="T13" fmla="*/ 253 h 254"/>
              <a:gd name="T14" fmla="*/ 71 w 690"/>
              <a:gd name="T15" fmla="*/ 190 h 254"/>
              <a:gd name="T16" fmla="*/ 689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689" y="190"/>
                </a:moveTo>
                <a:lnTo>
                  <a:pt x="689" y="190"/>
                </a:lnTo>
                <a:lnTo>
                  <a:pt x="689" y="62"/>
                </a:lnTo>
                <a:lnTo>
                  <a:pt x="71" y="62"/>
                </a:lnTo>
                <a:lnTo>
                  <a:pt x="67" y="0"/>
                </a:lnTo>
                <a:lnTo>
                  <a:pt x="0" y="128"/>
                </a:lnTo>
                <a:lnTo>
                  <a:pt x="71" y="253"/>
                </a:lnTo>
                <a:lnTo>
                  <a:pt x="71" y="190"/>
                </a:lnTo>
                <a:lnTo>
                  <a:pt x="689" y="190"/>
                </a:lnTo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36706" y="2681406"/>
            <a:ext cx="2114999" cy="1723540"/>
            <a:chOff x="3910879" y="2268230"/>
            <a:chExt cx="1586249" cy="1292655"/>
          </a:xfrm>
          <a:solidFill>
            <a:srgbClr val="BD184B"/>
          </a:solidFill>
        </p:grpSpPr>
        <p:sp>
          <p:nvSpPr>
            <p:cNvPr id="20" name="AutoShape 17"/>
            <p:cNvSpPr>
              <a:spLocks noChangeArrowheads="1"/>
            </p:cNvSpPr>
            <p:nvPr/>
          </p:nvSpPr>
          <p:spPr bwMode="auto">
            <a:xfrm>
              <a:off x="3910879" y="2268230"/>
              <a:ext cx="1586249" cy="1292655"/>
            </a:xfrm>
            <a:prstGeom prst="hexagon">
              <a:avLst>
                <a:gd name="adj" fmla="val 30740"/>
                <a:gd name="vf" fmla="val 115470"/>
              </a:avLst>
            </a:prstGeom>
            <a:solidFill>
              <a:srgbClr val="417A79"/>
            </a:solidFill>
            <a:ln w="63500">
              <a:solidFill>
                <a:schemeClr val="bg1"/>
              </a:solidFill>
            </a:ln>
          </p:spPr>
          <p:txBody>
            <a:bodyPr lIns="0" tIns="0" rIns="113847" bIns="0" anchor="ctr"/>
            <a:lstStyle/>
            <a:p>
              <a:pPr algn="ctr" latinLnBrk="1">
                <a:buFont typeface="Arial" panose="020B0604020202020204" pitchFamily="34" charset="0"/>
              </a:pPr>
              <a:endParaRPr lang="en-US" altLang="zh-SG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4486904" y="2695267"/>
              <a:ext cx="441467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endParaRPr lang="en-US" altLang="zh-CN" sz="1600" b="1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B8168D-9F90-9C56-E366-722AF5F68241}"/>
              </a:ext>
            </a:extLst>
          </p:cNvPr>
          <p:cNvGrpSpPr/>
          <p:nvPr/>
        </p:nvGrpSpPr>
        <p:grpSpPr>
          <a:xfrm>
            <a:off x="1953004" y="1259518"/>
            <a:ext cx="2725353" cy="1159422"/>
            <a:chOff x="283598" y="1906534"/>
            <a:chExt cx="2725353" cy="11594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37A6E4C-93B9-12B8-293B-BBC59D4CEE4F}"/>
                </a:ext>
              </a:extLst>
            </p:cNvPr>
            <p:cNvSpPr txBox="1"/>
            <p:nvPr/>
          </p:nvSpPr>
          <p:spPr>
            <a:xfrm>
              <a:off x="283598" y="25335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FBBFD6-FA50-CEA2-A6F3-4ED00A67152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A846FA-F506-96FA-1591-FB8BE7295809}"/>
              </a:ext>
            </a:extLst>
          </p:cNvPr>
          <p:cNvGrpSpPr/>
          <p:nvPr/>
        </p:nvGrpSpPr>
        <p:grpSpPr>
          <a:xfrm>
            <a:off x="7442696" y="1259518"/>
            <a:ext cx="2796299" cy="1108622"/>
            <a:chOff x="471838" y="1906534"/>
            <a:chExt cx="2796299" cy="11086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5530FA9-C81E-EF9A-F954-7F453B6F3FF4}"/>
                </a:ext>
              </a:extLst>
            </p:cNvPr>
            <p:cNvSpPr txBox="1"/>
            <p:nvPr/>
          </p:nvSpPr>
          <p:spPr>
            <a:xfrm>
              <a:off x="471838" y="24827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B0E7EE3-CD26-65F8-0AED-7E6C64CAF0F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9F757D1-3CB3-C79F-992E-855EDC734D53}"/>
              </a:ext>
            </a:extLst>
          </p:cNvPr>
          <p:cNvGrpSpPr/>
          <p:nvPr/>
        </p:nvGrpSpPr>
        <p:grpSpPr>
          <a:xfrm>
            <a:off x="1953004" y="3315962"/>
            <a:ext cx="2725353" cy="1159422"/>
            <a:chOff x="283598" y="1906534"/>
            <a:chExt cx="2725353" cy="11594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790C8E-F3AF-211E-4F49-19C028CF0030}"/>
                </a:ext>
              </a:extLst>
            </p:cNvPr>
            <p:cNvSpPr txBox="1"/>
            <p:nvPr/>
          </p:nvSpPr>
          <p:spPr>
            <a:xfrm>
              <a:off x="283598" y="25335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2D67451-5D63-E5FE-7F86-34A91B48C0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FF51034-0638-27F9-4880-8F737526B068}"/>
              </a:ext>
            </a:extLst>
          </p:cNvPr>
          <p:cNvGrpSpPr/>
          <p:nvPr/>
        </p:nvGrpSpPr>
        <p:grpSpPr>
          <a:xfrm>
            <a:off x="7442696" y="3315962"/>
            <a:ext cx="2796299" cy="1108622"/>
            <a:chOff x="471838" y="1906534"/>
            <a:chExt cx="2796299" cy="11086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1E45DB3-6C63-B283-B5C2-D17CD3787FAC}"/>
                </a:ext>
              </a:extLst>
            </p:cNvPr>
            <p:cNvSpPr txBox="1"/>
            <p:nvPr/>
          </p:nvSpPr>
          <p:spPr>
            <a:xfrm>
              <a:off x="471838" y="24827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EA2065-15C4-546D-9913-F9F1D1A577D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A831819-0FB6-517D-8189-C61D2E36FF00}"/>
              </a:ext>
            </a:extLst>
          </p:cNvPr>
          <p:cNvGrpSpPr/>
          <p:nvPr/>
        </p:nvGrpSpPr>
        <p:grpSpPr>
          <a:xfrm>
            <a:off x="1953004" y="5368378"/>
            <a:ext cx="2725353" cy="1159422"/>
            <a:chOff x="283598" y="1906534"/>
            <a:chExt cx="2725353" cy="11594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AD5501-366D-0E17-67AF-0D8EB4768761}"/>
                </a:ext>
              </a:extLst>
            </p:cNvPr>
            <p:cNvSpPr txBox="1"/>
            <p:nvPr/>
          </p:nvSpPr>
          <p:spPr>
            <a:xfrm>
              <a:off x="283598" y="2533503"/>
              <a:ext cx="27253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503D0E2-19C6-F2AD-63B5-D3844C8355D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772B524-5B59-C5EA-BCC0-6A5947813210}"/>
              </a:ext>
            </a:extLst>
          </p:cNvPr>
          <p:cNvGrpSpPr/>
          <p:nvPr/>
        </p:nvGrpSpPr>
        <p:grpSpPr>
          <a:xfrm>
            <a:off x="7442696" y="5368378"/>
            <a:ext cx="2796299" cy="1108622"/>
            <a:chOff x="471838" y="1906534"/>
            <a:chExt cx="2796299" cy="11086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70863E-98E3-F6ED-AE1D-0721191C68F2}"/>
                </a:ext>
              </a:extLst>
            </p:cNvPr>
            <p:cNvSpPr txBox="1"/>
            <p:nvPr/>
          </p:nvSpPr>
          <p:spPr>
            <a:xfrm>
              <a:off x="471838" y="24827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C8EEB2B-76F3-CAEE-DA76-35D0060E973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5563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982461" y="3314591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52" name="Line 33"/>
          <p:cNvSpPr>
            <a:spLocks noChangeShapeType="1"/>
          </p:cNvSpPr>
          <p:nvPr/>
        </p:nvSpPr>
        <p:spPr bwMode="auto">
          <a:xfrm flipH="1" flipV="1">
            <a:off x="4453474" y="2549465"/>
            <a:ext cx="1797051" cy="0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a-DK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Line 33"/>
          <p:cNvSpPr>
            <a:spLocks noChangeShapeType="1"/>
          </p:cNvSpPr>
          <p:nvPr/>
        </p:nvSpPr>
        <p:spPr bwMode="auto">
          <a:xfrm flipH="1">
            <a:off x="5326600" y="3771404"/>
            <a:ext cx="1787525" cy="0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a-DK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Line 33"/>
          <p:cNvSpPr>
            <a:spLocks noChangeShapeType="1"/>
          </p:cNvSpPr>
          <p:nvPr/>
        </p:nvSpPr>
        <p:spPr bwMode="auto">
          <a:xfrm flipH="1">
            <a:off x="5602603" y="4926563"/>
            <a:ext cx="2465609" cy="0"/>
          </a:xfrm>
          <a:prstGeom prst="line">
            <a:avLst/>
          </a:prstGeom>
          <a:ln>
            <a:solidFill>
              <a:srgbClr val="6161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a-DK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Group 8"/>
          <p:cNvGrpSpPr/>
          <p:nvPr/>
        </p:nvGrpSpPr>
        <p:grpSpPr bwMode="auto">
          <a:xfrm>
            <a:off x="6096000" y="1658441"/>
            <a:ext cx="2384425" cy="3163886"/>
            <a:chOff x="944562" y="687387"/>
            <a:chExt cx="2409394" cy="3228975"/>
          </a:xfrm>
        </p:grpSpPr>
        <p:sp>
          <p:nvSpPr>
            <p:cNvPr id="82" name="Freeform 44"/>
            <p:cNvSpPr/>
            <p:nvPr/>
          </p:nvSpPr>
          <p:spPr bwMode="auto">
            <a:xfrm>
              <a:off x="986269" y="721411"/>
              <a:ext cx="2367687" cy="469846"/>
            </a:xfrm>
            <a:custGeom>
              <a:avLst/>
              <a:gdLst/>
              <a:ahLst/>
              <a:cxnLst>
                <a:cxn ang="0">
                  <a:pos x="1492" y="77"/>
                </a:cxn>
                <a:cxn ang="0">
                  <a:pos x="1276" y="0"/>
                </a:cxn>
                <a:cxn ang="0">
                  <a:pos x="0" y="180"/>
                </a:cxn>
                <a:cxn ang="0">
                  <a:pos x="129" y="296"/>
                </a:cxn>
                <a:cxn ang="0">
                  <a:pos x="1492" y="77"/>
                </a:cxn>
              </a:cxnLst>
              <a:rect l="0" t="0" r="r" b="b"/>
              <a:pathLst>
                <a:path w="1492" h="296">
                  <a:moveTo>
                    <a:pt x="1492" y="77"/>
                  </a:moveTo>
                  <a:lnTo>
                    <a:pt x="1276" y="0"/>
                  </a:lnTo>
                  <a:lnTo>
                    <a:pt x="0" y="180"/>
                  </a:lnTo>
                  <a:lnTo>
                    <a:pt x="129" y="296"/>
                  </a:lnTo>
                  <a:lnTo>
                    <a:pt x="1492" y="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93000">
                  <a:schemeClr val="bg1">
                    <a:lumMod val="95000"/>
                  </a:schemeClr>
                </a:gs>
              </a:gsLst>
              <a:lin ang="3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0"/>
            <p:cNvSpPr/>
            <p:nvPr/>
          </p:nvSpPr>
          <p:spPr bwMode="auto">
            <a:xfrm>
              <a:off x="944562" y="969294"/>
              <a:ext cx="503695" cy="2947068"/>
            </a:xfrm>
            <a:custGeom>
              <a:avLst/>
              <a:gdLst>
                <a:gd name="T0" fmla="*/ 0 w 317"/>
                <a:gd name="T1" fmla="*/ 0 h 1856"/>
                <a:gd name="T2" fmla="*/ 0 w 317"/>
                <a:gd name="T3" fmla="*/ 2147483647 h 1856"/>
                <a:gd name="T4" fmla="*/ 0 w 317"/>
                <a:gd name="T5" fmla="*/ 2147483647 h 1856"/>
                <a:gd name="T6" fmla="*/ 2147483647 w 317"/>
                <a:gd name="T7" fmla="*/ 2147483647 h 1856"/>
                <a:gd name="T8" fmla="*/ 2147483647 w 317"/>
                <a:gd name="T9" fmla="*/ 2147483647 h 1856"/>
                <a:gd name="T10" fmla="*/ 2147483647 w 317"/>
                <a:gd name="T11" fmla="*/ 2147483647 h 1856"/>
                <a:gd name="T12" fmla="*/ 2147483647 w 317"/>
                <a:gd name="T13" fmla="*/ 2147483647 h 1856"/>
                <a:gd name="T14" fmla="*/ 2147483647 w 317"/>
                <a:gd name="T15" fmla="*/ 2147483647 h 1856"/>
                <a:gd name="T16" fmla="*/ 2147483647 w 317"/>
                <a:gd name="T17" fmla="*/ 2147483647 h 1856"/>
                <a:gd name="T18" fmla="*/ 2147483647 w 317"/>
                <a:gd name="T19" fmla="*/ 2147483647 h 1856"/>
                <a:gd name="T20" fmla="*/ 2147483647 w 317"/>
                <a:gd name="T21" fmla="*/ 2147483647 h 1856"/>
                <a:gd name="T22" fmla="*/ 2147483647 w 317"/>
                <a:gd name="T23" fmla="*/ 2147483647 h 1856"/>
                <a:gd name="T24" fmla="*/ 2147483647 w 317"/>
                <a:gd name="T25" fmla="*/ 2147483647 h 1856"/>
                <a:gd name="T26" fmla="*/ 2147483647 w 317"/>
                <a:gd name="T27" fmla="*/ 2147483647 h 1856"/>
                <a:gd name="T28" fmla="*/ 2147483647 w 317"/>
                <a:gd name="T29" fmla="*/ 2147483647 h 1856"/>
                <a:gd name="T30" fmla="*/ 2147483647 w 317"/>
                <a:gd name="T31" fmla="*/ 2147483647 h 1856"/>
                <a:gd name="T32" fmla="*/ 2147483647 w 317"/>
                <a:gd name="T33" fmla="*/ 2147483647 h 1856"/>
                <a:gd name="T34" fmla="*/ 2147483647 w 317"/>
                <a:gd name="T35" fmla="*/ 2147483647 h 1856"/>
                <a:gd name="T36" fmla="*/ 2147483647 w 317"/>
                <a:gd name="T37" fmla="*/ 2147483647 h 1856"/>
                <a:gd name="T38" fmla="*/ 2147483647 w 317"/>
                <a:gd name="T39" fmla="*/ 2147483647 h 1856"/>
                <a:gd name="T40" fmla="*/ 2147483647 w 317"/>
                <a:gd name="T41" fmla="*/ 2147483647 h 1856"/>
                <a:gd name="T42" fmla="*/ 2147483647 w 317"/>
                <a:gd name="T43" fmla="*/ 2147483647 h 1856"/>
                <a:gd name="T44" fmla="*/ 2147483647 w 317"/>
                <a:gd name="T45" fmla="*/ 2147483647 h 1856"/>
                <a:gd name="T46" fmla="*/ 2147483647 w 317"/>
                <a:gd name="T47" fmla="*/ 2147483647 h 1856"/>
                <a:gd name="T48" fmla="*/ 2147483647 w 317"/>
                <a:gd name="T49" fmla="*/ 2147483647 h 1856"/>
                <a:gd name="T50" fmla="*/ 2147483647 w 317"/>
                <a:gd name="T51" fmla="*/ 2147483647 h 1856"/>
                <a:gd name="T52" fmla="*/ 2147483647 w 317"/>
                <a:gd name="T53" fmla="*/ 2147483647 h 1856"/>
                <a:gd name="T54" fmla="*/ 2147483647 w 317"/>
                <a:gd name="T55" fmla="*/ 2147483647 h 1856"/>
                <a:gd name="T56" fmla="*/ 0 w 317"/>
                <a:gd name="T57" fmla="*/ 0 h 1856"/>
                <a:gd name="T58" fmla="*/ 0 w 317"/>
                <a:gd name="T59" fmla="*/ 0 h 18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7"/>
                <a:gd name="T91" fmla="*/ 0 h 1856"/>
                <a:gd name="T92" fmla="*/ 317 w 317"/>
                <a:gd name="T93" fmla="*/ 1856 h 18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7" h="1856">
                  <a:moveTo>
                    <a:pt x="0" y="0"/>
                  </a:moveTo>
                  <a:lnTo>
                    <a:pt x="0" y="1722"/>
                  </a:lnTo>
                  <a:lnTo>
                    <a:pt x="3" y="1730"/>
                  </a:lnTo>
                  <a:lnTo>
                    <a:pt x="10" y="1748"/>
                  </a:lnTo>
                  <a:lnTo>
                    <a:pt x="26" y="1771"/>
                  </a:lnTo>
                  <a:lnTo>
                    <a:pt x="39" y="1786"/>
                  </a:lnTo>
                  <a:lnTo>
                    <a:pt x="54" y="1799"/>
                  </a:lnTo>
                  <a:lnTo>
                    <a:pt x="72" y="1812"/>
                  </a:lnTo>
                  <a:lnTo>
                    <a:pt x="93" y="1825"/>
                  </a:lnTo>
                  <a:lnTo>
                    <a:pt x="119" y="1835"/>
                  </a:lnTo>
                  <a:lnTo>
                    <a:pt x="149" y="1846"/>
                  </a:lnTo>
                  <a:lnTo>
                    <a:pt x="183" y="1851"/>
                  </a:lnTo>
                  <a:lnTo>
                    <a:pt x="224" y="1856"/>
                  </a:lnTo>
                  <a:lnTo>
                    <a:pt x="268" y="1853"/>
                  </a:lnTo>
                  <a:lnTo>
                    <a:pt x="317" y="1851"/>
                  </a:lnTo>
                  <a:lnTo>
                    <a:pt x="317" y="82"/>
                  </a:lnTo>
                  <a:lnTo>
                    <a:pt x="289" y="88"/>
                  </a:lnTo>
                  <a:lnTo>
                    <a:pt x="255" y="93"/>
                  </a:lnTo>
                  <a:lnTo>
                    <a:pt x="214" y="93"/>
                  </a:lnTo>
                  <a:lnTo>
                    <a:pt x="188" y="90"/>
                  </a:lnTo>
                  <a:lnTo>
                    <a:pt x="165" y="88"/>
                  </a:lnTo>
                  <a:lnTo>
                    <a:pt x="137" y="80"/>
                  </a:lnTo>
                  <a:lnTo>
                    <a:pt x="111" y="72"/>
                  </a:lnTo>
                  <a:lnTo>
                    <a:pt x="82" y="59"/>
                  </a:lnTo>
                  <a:lnTo>
                    <a:pt x="57" y="44"/>
                  </a:lnTo>
                  <a:lnTo>
                    <a:pt x="28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A79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2"/>
            <p:cNvSpPr/>
            <p:nvPr/>
          </p:nvSpPr>
          <p:spPr bwMode="auto">
            <a:xfrm>
              <a:off x="944562" y="687387"/>
              <a:ext cx="2067715" cy="319172"/>
            </a:xfrm>
            <a:custGeom>
              <a:avLst/>
              <a:gdLst>
                <a:gd name="T0" fmla="*/ 0 w 1302"/>
                <a:gd name="T1" fmla="*/ 2147483647 h 201"/>
                <a:gd name="T2" fmla="*/ 2147483647 w 1302"/>
                <a:gd name="T3" fmla="*/ 0 h 201"/>
                <a:gd name="T4" fmla="*/ 2147483647 w 1302"/>
                <a:gd name="T5" fmla="*/ 2147483647 h 201"/>
                <a:gd name="T6" fmla="*/ 2147483647 w 1302"/>
                <a:gd name="T7" fmla="*/ 2147483647 h 201"/>
                <a:gd name="T8" fmla="*/ 0 w 130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2"/>
                <a:gd name="T16" fmla="*/ 0 h 201"/>
                <a:gd name="T17" fmla="*/ 1302 w 130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2" h="201">
                  <a:moveTo>
                    <a:pt x="0" y="178"/>
                  </a:moveTo>
                  <a:lnTo>
                    <a:pt x="1302" y="0"/>
                  </a:lnTo>
                  <a:lnTo>
                    <a:pt x="1302" y="21"/>
                  </a:lnTo>
                  <a:lnTo>
                    <a:pt x="26" y="201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8">
            <a:extLst>
              <a:ext uri="{FF2B5EF4-FFF2-40B4-BE49-F238E27FC236}">
                <a16:creationId xmlns:a16="http://schemas.microsoft.com/office/drawing/2014/main" id="{550B0C3B-D4DB-CD5C-ACF4-1C7A33FCABA4}"/>
              </a:ext>
            </a:extLst>
          </p:cNvPr>
          <p:cNvGrpSpPr/>
          <p:nvPr/>
        </p:nvGrpSpPr>
        <p:grpSpPr bwMode="auto">
          <a:xfrm>
            <a:off x="6581839" y="1762677"/>
            <a:ext cx="2384425" cy="3163886"/>
            <a:chOff x="944562" y="687387"/>
            <a:chExt cx="2409394" cy="3228975"/>
          </a:xfrm>
        </p:grpSpPr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1B7B0A8C-4F42-C4A7-32A9-706EFD334A28}"/>
                </a:ext>
              </a:extLst>
            </p:cNvPr>
            <p:cNvSpPr/>
            <p:nvPr/>
          </p:nvSpPr>
          <p:spPr bwMode="auto">
            <a:xfrm>
              <a:off x="986269" y="721411"/>
              <a:ext cx="2367687" cy="469846"/>
            </a:xfrm>
            <a:custGeom>
              <a:avLst/>
              <a:gdLst/>
              <a:ahLst/>
              <a:cxnLst>
                <a:cxn ang="0">
                  <a:pos x="1492" y="77"/>
                </a:cxn>
                <a:cxn ang="0">
                  <a:pos x="1276" y="0"/>
                </a:cxn>
                <a:cxn ang="0">
                  <a:pos x="0" y="180"/>
                </a:cxn>
                <a:cxn ang="0">
                  <a:pos x="129" y="296"/>
                </a:cxn>
                <a:cxn ang="0">
                  <a:pos x="1492" y="77"/>
                </a:cxn>
              </a:cxnLst>
              <a:rect l="0" t="0" r="r" b="b"/>
              <a:pathLst>
                <a:path w="1492" h="296">
                  <a:moveTo>
                    <a:pt x="1492" y="77"/>
                  </a:moveTo>
                  <a:lnTo>
                    <a:pt x="1276" y="0"/>
                  </a:lnTo>
                  <a:lnTo>
                    <a:pt x="0" y="180"/>
                  </a:lnTo>
                  <a:lnTo>
                    <a:pt x="129" y="296"/>
                  </a:lnTo>
                  <a:lnTo>
                    <a:pt x="1492" y="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93000">
                  <a:schemeClr val="bg1">
                    <a:lumMod val="95000"/>
                  </a:schemeClr>
                </a:gs>
              </a:gsLst>
              <a:lin ang="3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A3DBDDD6-4435-B284-A649-D97A551711E2}"/>
                </a:ext>
              </a:extLst>
            </p:cNvPr>
            <p:cNvSpPr/>
            <p:nvPr/>
          </p:nvSpPr>
          <p:spPr bwMode="auto">
            <a:xfrm>
              <a:off x="944562" y="969294"/>
              <a:ext cx="503695" cy="2947068"/>
            </a:xfrm>
            <a:custGeom>
              <a:avLst/>
              <a:gdLst>
                <a:gd name="T0" fmla="*/ 0 w 317"/>
                <a:gd name="T1" fmla="*/ 0 h 1856"/>
                <a:gd name="T2" fmla="*/ 0 w 317"/>
                <a:gd name="T3" fmla="*/ 2147483647 h 1856"/>
                <a:gd name="T4" fmla="*/ 0 w 317"/>
                <a:gd name="T5" fmla="*/ 2147483647 h 1856"/>
                <a:gd name="T6" fmla="*/ 2147483647 w 317"/>
                <a:gd name="T7" fmla="*/ 2147483647 h 1856"/>
                <a:gd name="T8" fmla="*/ 2147483647 w 317"/>
                <a:gd name="T9" fmla="*/ 2147483647 h 1856"/>
                <a:gd name="T10" fmla="*/ 2147483647 w 317"/>
                <a:gd name="T11" fmla="*/ 2147483647 h 1856"/>
                <a:gd name="T12" fmla="*/ 2147483647 w 317"/>
                <a:gd name="T13" fmla="*/ 2147483647 h 1856"/>
                <a:gd name="T14" fmla="*/ 2147483647 w 317"/>
                <a:gd name="T15" fmla="*/ 2147483647 h 1856"/>
                <a:gd name="T16" fmla="*/ 2147483647 w 317"/>
                <a:gd name="T17" fmla="*/ 2147483647 h 1856"/>
                <a:gd name="T18" fmla="*/ 2147483647 w 317"/>
                <a:gd name="T19" fmla="*/ 2147483647 h 1856"/>
                <a:gd name="T20" fmla="*/ 2147483647 w 317"/>
                <a:gd name="T21" fmla="*/ 2147483647 h 1856"/>
                <a:gd name="T22" fmla="*/ 2147483647 w 317"/>
                <a:gd name="T23" fmla="*/ 2147483647 h 1856"/>
                <a:gd name="T24" fmla="*/ 2147483647 w 317"/>
                <a:gd name="T25" fmla="*/ 2147483647 h 1856"/>
                <a:gd name="T26" fmla="*/ 2147483647 w 317"/>
                <a:gd name="T27" fmla="*/ 2147483647 h 1856"/>
                <a:gd name="T28" fmla="*/ 2147483647 w 317"/>
                <a:gd name="T29" fmla="*/ 2147483647 h 1856"/>
                <a:gd name="T30" fmla="*/ 2147483647 w 317"/>
                <a:gd name="T31" fmla="*/ 2147483647 h 1856"/>
                <a:gd name="T32" fmla="*/ 2147483647 w 317"/>
                <a:gd name="T33" fmla="*/ 2147483647 h 1856"/>
                <a:gd name="T34" fmla="*/ 2147483647 w 317"/>
                <a:gd name="T35" fmla="*/ 2147483647 h 1856"/>
                <a:gd name="T36" fmla="*/ 2147483647 w 317"/>
                <a:gd name="T37" fmla="*/ 2147483647 h 1856"/>
                <a:gd name="T38" fmla="*/ 2147483647 w 317"/>
                <a:gd name="T39" fmla="*/ 2147483647 h 1856"/>
                <a:gd name="T40" fmla="*/ 2147483647 w 317"/>
                <a:gd name="T41" fmla="*/ 2147483647 h 1856"/>
                <a:gd name="T42" fmla="*/ 2147483647 w 317"/>
                <a:gd name="T43" fmla="*/ 2147483647 h 1856"/>
                <a:gd name="T44" fmla="*/ 2147483647 w 317"/>
                <a:gd name="T45" fmla="*/ 2147483647 h 1856"/>
                <a:gd name="T46" fmla="*/ 2147483647 w 317"/>
                <a:gd name="T47" fmla="*/ 2147483647 h 1856"/>
                <a:gd name="T48" fmla="*/ 2147483647 w 317"/>
                <a:gd name="T49" fmla="*/ 2147483647 h 1856"/>
                <a:gd name="T50" fmla="*/ 2147483647 w 317"/>
                <a:gd name="T51" fmla="*/ 2147483647 h 1856"/>
                <a:gd name="T52" fmla="*/ 2147483647 w 317"/>
                <a:gd name="T53" fmla="*/ 2147483647 h 1856"/>
                <a:gd name="T54" fmla="*/ 2147483647 w 317"/>
                <a:gd name="T55" fmla="*/ 2147483647 h 1856"/>
                <a:gd name="T56" fmla="*/ 0 w 317"/>
                <a:gd name="T57" fmla="*/ 0 h 1856"/>
                <a:gd name="T58" fmla="*/ 0 w 317"/>
                <a:gd name="T59" fmla="*/ 0 h 18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7"/>
                <a:gd name="T91" fmla="*/ 0 h 1856"/>
                <a:gd name="T92" fmla="*/ 317 w 317"/>
                <a:gd name="T93" fmla="*/ 1856 h 18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7" h="1856">
                  <a:moveTo>
                    <a:pt x="0" y="0"/>
                  </a:moveTo>
                  <a:lnTo>
                    <a:pt x="0" y="1722"/>
                  </a:lnTo>
                  <a:lnTo>
                    <a:pt x="3" y="1730"/>
                  </a:lnTo>
                  <a:lnTo>
                    <a:pt x="10" y="1748"/>
                  </a:lnTo>
                  <a:lnTo>
                    <a:pt x="26" y="1771"/>
                  </a:lnTo>
                  <a:lnTo>
                    <a:pt x="39" y="1786"/>
                  </a:lnTo>
                  <a:lnTo>
                    <a:pt x="54" y="1799"/>
                  </a:lnTo>
                  <a:lnTo>
                    <a:pt x="72" y="1812"/>
                  </a:lnTo>
                  <a:lnTo>
                    <a:pt x="93" y="1825"/>
                  </a:lnTo>
                  <a:lnTo>
                    <a:pt x="119" y="1835"/>
                  </a:lnTo>
                  <a:lnTo>
                    <a:pt x="149" y="1846"/>
                  </a:lnTo>
                  <a:lnTo>
                    <a:pt x="183" y="1851"/>
                  </a:lnTo>
                  <a:lnTo>
                    <a:pt x="224" y="1856"/>
                  </a:lnTo>
                  <a:lnTo>
                    <a:pt x="268" y="1853"/>
                  </a:lnTo>
                  <a:lnTo>
                    <a:pt x="317" y="1851"/>
                  </a:lnTo>
                  <a:lnTo>
                    <a:pt x="317" y="82"/>
                  </a:lnTo>
                  <a:lnTo>
                    <a:pt x="289" y="88"/>
                  </a:lnTo>
                  <a:lnTo>
                    <a:pt x="255" y="93"/>
                  </a:lnTo>
                  <a:lnTo>
                    <a:pt x="214" y="93"/>
                  </a:lnTo>
                  <a:lnTo>
                    <a:pt x="188" y="90"/>
                  </a:lnTo>
                  <a:lnTo>
                    <a:pt x="165" y="88"/>
                  </a:lnTo>
                  <a:lnTo>
                    <a:pt x="137" y="80"/>
                  </a:lnTo>
                  <a:lnTo>
                    <a:pt x="111" y="72"/>
                  </a:lnTo>
                  <a:lnTo>
                    <a:pt x="82" y="59"/>
                  </a:lnTo>
                  <a:lnTo>
                    <a:pt x="57" y="44"/>
                  </a:lnTo>
                  <a:lnTo>
                    <a:pt x="28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A79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73C3EF47-310E-3520-505E-4F5C2EF9C5E1}"/>
                </a:ext>
              </a:extLst>
            </p:cNvPr>
            <p:cNvSpPr/>
            <p:nvPr/>
          </p:nvSpPr>
          <p:spPr bwMode="auto">
            <a:xfrm>
              <a:off x="944562" y="687387"/>
              <a:ext cx="2067715" cy="319172"/>
            </a:xfrm>
            <a:custGeom>
              <a:avLst/>
              <a:gdLst>
                <a:gd name="T0" fmla="*/ 0 w 1302"/>
                <a:gd name="T1" fmla="*/ 2147483647 h 201"/>
                <a:gd name="T2" fmla="*/ 2147483647 w 1302"/>
                <a:gd name="T3" fmla="*/ 0 h 201"/>
                <a:gd name="T4" fmla="*/ 2147483647 w 1302"/>
                <a:gd name="T5" fmla="*/ 2147483647 h 201"/>
                <a:gd name="T6" fmla="*/ 2147483647 w 1302"/>
                <a:gd name="T7" fmla="*/ 2147483647 h 201"/>
                <a:gd name="T8" fmla="*/ 0 w 130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2"/>
                <a:gd name="T16" fmla="*/ 0 h 201"/>
                <a:gd name="T17" fmla="*/ 1302 w 130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2" h="201">
                  <a:moveTo>
                    <a:pt x="0" y="178"/>
                  </a:moveTo>
                  <a:lnTo>
                    <a:pt x="1302" y="0"/>
                  </a:lnTo>
                  <a:lnTo>
                    <a:pt x="1302" y="21"/>
                  </a:lnTo>
                  <a:lnTo>
                    <a:pt x="26" y="201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8">
            <a:extLst>
              <a:ext uri="{FF2B5EF4-FFF2-40B4-BE49-F238E27FC236}">
                <a16:creationId xmlns:a16="http://schemas.microsoft.com/office/drawing/2014/main" id="{E9792866-7495-0301-1C12-FD2D93FAEC04}"/>
              </a:ext>
            </a:extLst>
          </p:cNvPr>
          <p:cNvGrpSpPr/>
          <p:nvPr/>
        </p:nvGrpSpPr>
        <p:grpSpPr bwMode="auto">
          <a:xfrm>
            <a:off x="7067678" y="1866913"/>
            <a:ext cx="2384425" cy="3163886"/>
            <a:chOff x="944562" y="687387"/>
            <a:chExt cx="2409394" cy="3228975"/>
          </a:xfrm>
        </p:grpSpPr>
        <p:sp>
          <p:nvSpPr>
            <p:cNvPr id="18" name="Freeform 44">
              <a:extLst>
                <a:ext uri="{FF2B5EF4-FFF2-40B4-BE49-F238E27FC236}">
                  <a16:creationId xmlns:a16="http://schemas.microsoft.com/office/drawing/2014/main" id="{13ACC304-AE0A-BA5A-03E5-894DFA8579CD}"/>
                </a:ext>
              </a:extLst>
            </p:cNvPr>
            <p:cNvSpPr/>
            <p:nvPr/>
          </p:nvSpPr>
          <p:spPr bwMode="auto">
            <a:xfrm>
              <a:off x="986269" y="721411"/>
              <a:ext cx="2367687" cy="469846"/>
            </a:xfrm>
            <a:custGeom>
              <a:avLst/>
              <a:gdLst/>
              <a:ahLst/>
              <a:cxnLst>
                <a:cxn ang="0">
                  <a:pos x="1492" y="77"/>
                </a:cxn>
                <a:cxn ang="0">
                  <a:pos x="1276" y="0"/>
                </a:cxn>
                <a:cxn ang="0">
                  <a:pos x="0" y="180"/>
                </a:cxn>
                <a:cxn ang="0">
                  <a:pos x="129" y="296"/>
                </a:cxn>
                <a:cxn ang="0">
                  <a:pos x="1492" y="77"/>
                </a:cxn>
              </a:cxnLst>
              <a:rect l="0" t="0" r="r" b="b"/>
              <a:pathLst>
                <a:path w="1492" h="296">
                  <a:moveTo>
                    <a:pt x="1492" y="77"/>
                  </a:moveTo>
                  <a:lnTo>
                    <a:pt x="1276" y="0"/>
                  </a:lnTo>
                  <a:lnTo>
                    <a:pt x="0" y="180"/>
                  </a:lnTo>
                  <a:lnTo>
                    <a:pt x="129" y="296"/>
                  </a:lnTo>
                  <a:lnTo>
                    <a:pt x="1492" y="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93000">
                  <a:schemeClr val="bg1">
                    <a:lumMod val="95000"/>
                  </a:schemeClr>
                </a:gs>
              </a:gsLst>
              <a:lin ang="3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63BD3B0-FAE2-FD81-FA8A-DF5AB375351F}"/>
                </a:ext>
              </a:extLst>
            </p:cNvPr>
            <p:cNvSpPr/>
            <p:nvPr/>
          </p:nvSpPr>
          <p:spPr bwMode="auto">
            <a:xfrm>
              <a:off x="944562" y="969294"/>
              <a:ext cx="503695" cy="2947068"/>
            </a:xfrm>
            <a:custGeom>
              <a:avLst/>
              <a:gdLst>
                <a:gd name="T0" fmla="*/ 0 w 317"/>
                <a:gd name="T1" fmla="*/ 0 h 1856"/>
                <a:gd name="T2" fmla="*/ 0 w 317"/>
                <a:gd name="T3" fmla="*/ 2147483647 h 1856"/>
                <a:gd name="T4" fmla="*/ 0 w 317"/>
                <a:gd name="T5" fmla="*/ 2147483647 h 1856"/>
                <a:gd name="T6" fmla="*/ 2147483647 w 317"/>
                <a:gd name="T7" fmla="*/ 2147483647 h 1856"/>
                <a:gd name="T8" fmla="*/ 2147483647 w 317"/>
                <a:gd name="T9" fmla="*/ 2147483647 h 1856"/>
                <a:gd name="T10" fmla="*/ 2147483647 w 317"/>
                <a:gd name="T11" fmla="*/ 2147483647 h 1856"/>
                <a:gd name="T12" fmla="*/ 2147483647 w 317"/>
                <a:gd name="T13" fmla="*/ 2147483647 h 1856"/>
                <a:gd name="T14" fmla="*/ 2147483647 w 317"/>
                <a:gd name="T15" fmla="*/ 2147483647 h 1856"/>
                <a:gd name="T16" fmla="*/ 2147483647 w 317"/>
                <a:gd name="T17" fmla="*/ 2147483647 h 1856"/>
                <a:gd name="T18" fmla="*/ 2147483647 w 317"/>
                <a:gd name="T19" fmla="*/ 2147483647 h 1856"/>
                <a:gd name="T20" fmla="*/ 2147483647 w 317"/>
                <a:gd name="T21" fmla="*/ 2147483647 h 1856"/>
                <a:gd name="T22" fmla="*/ 2147483647 w 317"/>
                <a:gd name="T23" fmla="*/ 2147483647 h 1856"/>
                <a:gd name="T24" fmla="*/ 2147483647 w 317"/>
                <a:gd name="T25" fmla="*/ 2147483647 h 1856"/>
                <a:gd name="T26" fmla="*/ 2147483647 w 317"/>
                <a:gd name="T27" fmla="*/ 2147483647 h 1856"/>
                <a:gd name="T28" fmla="*/ 2147483647 w 317"/>
                <a:gd name="T29" fmla="*/ 2147483647 h 1856"/>
                <a:gd name="T30" fmla="*/ 2147483647 w 317"/>
                <a:gd name="T31" fmla="*/ 2147483647 h 1856"/>
                <a:gd name="T32" fmla="*/ 2147483647 w 317"/>
                <a:gd name="T33" fmla="*/ 2147483647 h 1856"/>
                <a:gd name="T34" fmla="*/ 2147483647 w 317"/>
                <a:gd name="T35" fmla="*/ 2147483647 h 1856"/>
                <a:gd name="T36" fmla="*/ 2147483647 w 317"/>
                <a:gd name="T37" fmla="*/ 2147483647 h 1856"/>
                <a:gd name="T38" fmla="*/ 2147483647 w 317"/>
                <a:gd name="T39" fmla="*/ 2147483647 h 1856"/>
                <a:gd name="T40" fmla="*/ 2147483647 w 317"/>
                <a:gd name="T41" fmla="*/ 2147483647 h 1856"/>
                <a:gd name="T42" fmla="*/ 2147483647 w 317"/>
                <a:gd name="T43" fmla="*/ 2147483647 h 1856"/>
                <a:gd name="T44" fmla="*/ 2147483647 w 317"/>
                <a:gd name="T45" fmla="*/ 2147483647 h 1856"/>
                <a:gd name="T46" fmla="*/ 2147483647 w 317"/>
                <a:gd name="T47" fmla="*/ 2147483647 h 1856"/>
                <a:gd name="T48" fmla="*/ 2147483647 w 317"/>
                <a:gd name="T49" fmla="*/ 2147483647 h 1856"/>
                <a:gd name="T50" fmla="*/ 2147483647 w 317"/>
                <a:gd name="T51" fmla="*/ 2147483647 h 1856"/>
                <a:gd name="T52" fmla="*/ 2147483647 w 317"/>
                <a:gd name="T53" fmla="*/ 2147483647 h 1856"/>
                <a:gd name="T54" fmla="*/ 2147483647 w 317"/>
                <a:gd name="T55" fmla="*/ 2147483647 h 1856"/>
                <a:gd name="T56" fmla="*/ 0 w 317"/>
                <a:gd name="T57" fmla="*/ 0 h 1856"/>
                <a:gd name="T58" fmla="*/ 0 w 317"/>
                <a:gd name="T59" fmla="*/ 0 h 18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7"/>
                <a:gd name="T91" fmla="*/ 0 h 1856"/>
                <a:gd name="T92" fmla="*/ 317 w 317"/>
                <a:gd name="T93" fmla="*/ 1856 h 18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7" h="1856">
                  <a:moveTo>
                    <a:pt x="0" y="0"/>
                  </a:moveTo>
                  <a:lnTo>
                    <a:pt x="0" y="1722"/>
                  </a:lnTo>
                  <a:lnTo>
                    <a:pt x="3" y="1730"/>
                  </a:lnTo>
                  <a:lnTo>
                    <a:pt x="10" y="1748"/>
                  </a:lnTo>
                  <a:lnTo>
                    <a:pt x="26" y="1771"/>
                  </a:lnTo>
                  <a:lnTo>
                    <a:pt x="39" y="1786"/>
                  </a:lnTo>
                  <a:lnTo>
                    <a:pt x="54" y="1799"/>
                  </a:lnTo>
                  <a:lnTo>
                    <a:pt x="72" y="1812"/>
                  </a:lnTo>
                  <a:lnTo>
                    <a:pt x="93" y="1825"/>
                  </a:lnTo>
                  <a:lnTo>
                    <a:pt x="119" y="1835"/>
                  </a:lnTo>
                  <a:lnTo>
                    <a:pt x="149" y="1846"/>
                  </a:lnTo>
                  <a:lnTo>
                    <a:pt x="183" y="1851"/>
                  </a:lnTo>
                  <a:lnTo>
                    <a:pt x="224" y="1856"/>
                  </a:lnTo>
                  <a:lnTo>
                    <a:pt x="268" y="1853"/>
                  </a:lnTo>
                  <a:lnTo>
                    <a:pt x="317" y="1851"/>
                  </a:lnTo>
                  <a:lnTo>
                    <a:pt x="317" y="82"/>
                  </a:lnTo>
                  <a:lnTo>
                    <a:pt x="289" y="88"/>
                  </a:lnTo>
                  <a:lnTo>
                    <a:pt x="255" y="93"/>
                  </a:lnTo>
                  <a:lnTo>
                    <a:pt x="214" y="93"/>
                  </a:lnTo>
                  <a:lnTo>
                    <a:pt x="188" y="90"/>
                  </a:lnTo>
                  <a:lnTo>
                    <a:pt x="165" y="88"/>
                  </a:lnTo>
                  <a:lnTo>
                    <a:pt x="137" y="80"/>
                  </a:lnTo>
                  <a:lnTo>
                    <a:pt x="111" y="72"/>
                  </a:lnTo>
                  <a:lnTo>
                    <a:pt x="82" y="59"/>
                  </a:lnTo>
                  <a:lnTo>
                    <a:pt x="57" y="44"/>
                  </a:lnTo>
                  <a:lnTo>
                    <a:pt x="28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A79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DCB69A9D-1DB8-045C-F3AA-D748C65CD9A6}"/>
                </a:ext>
              </a:extLst>
            </p:cNvPr>
            <p:cNvSpPr/>
            <p:nvPr/>
          </p:nvSpPr>
          <p:spPr bwMode="auto">
            <a:xfrm>
              <a:off x="944562" y="687387"/>
              <a:ext cx="2067715" cy="319172"/>
            </a:xfrm>
            <a:custGeom>
              <a:avLst/>
              <a:gdLst>
                <a:gd name="T0" fmla="*/ 0 w 1302"/>
                <a:gd name="T1" fmla="*/ 2147483647 h 201"/>
                <a:gd name="T2" fmla="*/ 2147483647 w 1302"/>
                <a:gd name="T3" fmla="*/ 0 h 201"/>
                <a:gd name="T4" fmla="*/ 2147483647 w 1302"/>
                <a:gd name="T5" fmla="*/ 2147483647 h 201"/>
                <a:gd name="T6" fmla="*/ 2147483647 w 1302"/>
                <a:gd name="T7" fmla="*/ 2147483647 h 201"/>
                <a:gd name="T8" fmla="*/ 0 w 130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2"/>
                <a:gd name="T16" fmla="*/ 0 h 201"/>
                <a:gd name="T17" fmla="*/ 1302 w 130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2" h="201">
                  <a:moveTo>
                    <a:pt x="0" y="178"/>
                  </a:moveTo>
                  <a:lnTo>
                    <a:pt x="1302" y="0"/>
                  </a:lnTo>
                  <a:lnTo>
                    <a:pt x="1302" y="21"/>
                  </a:lnTo>
                  <a:lnTo>
                    <a:pt x="26" y="201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8">
            <a:extLst>
              <a:ext uri="{FF2B5EF4-FFF2-40B4-BE49-F238E27FC236}">
                <a16:creationId xmlns:a16="http://schemas.microsoft.com/office/drawing/2014/main" id="{FC9CD72C-B8D7-F991-C396-699CEA757D93}"/>
              </a:ext>
            </a:extLst>
          </p:cNvPr>
          <p:cNvGrpSpPr/>
          <p:nvPr/>
        </p:nvGrpSpPr>
        <p:grpSpPr bwMode="auto">
          <a:xfrm>
            <a:off x="7553517" y="1971149"/>
            <a:ext cx="2384425" cy="3163886"/>
            <a:chOff x="944562" y="687387"/>
            <a:chExt cx="2409394" cy="3228975"/>
          </a:xfrm>
        </p:grpSpPr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6E6E5E3D-76F8-9409-05AB-36FE1B096FB3}"/>
                </a:ext>
              </a:extLst>
            </p:cNvPr>
            <p:cNvSpPr/>
            <p:nvPr/>
          </p:nvSpPr>
          <p:spPr bwMode="auto">
            <a:xfrm>
              <a:off x="986269" y="721411"/>
              <a:ext cx="2367687" cy="469846"/>
            </a:xfrm>
            <a:custGeom>
              <a:avLst/>
              <a:gdLst/>
              <a:ahLst/>
              <a:cxnLst>
                <a:cxn ang="0">
                  <a:pos x="1492" y="77"/>
                </a:cxn>
                <a:cxn ang="0">
                  <a:pos x="1276" y="0"/>
                </a:cxn>
                <a:cxn ang="0">
                  <a:pos x="0" y="180"/>
                </a:cxn>
                <a:cxn ang="0">
                  <a:pos x="129" y="296"/>
                </a:cxn>
                <a:cxn ang="0">
                  <a:pos x="1492" y="77"/>
                </a:cxn>
              </a:cxnLst>
              <a:rect l="0" t="0" r="r" b="b"/>
              <a:pathLst>
                <a:path w="1492" h="296">
                  <a:moveTo>
                    <a:pt x="1492" y="77"/>
                  </a:moveTo>
                  <a:lnTo>
                    <a:pt x="1276" y="0"/>
                  </a:lnTo>
                  <a:lnTo>
                    <a:pt x="0" y="180"/>
                  </a:lnTo>
                  <a:lnTo>
                    <a:pt x="129" y="296"/>
                  </a:lnTo>
                  <a:lnTo>
                    <a:pt x="1492" y="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93000">
                  <a:schemeClr val="bg1">
                    <a:lumMod val="95000"/>
                  </a:schemeClr>
                </a:gs>
              </a:gsLst>
              <a:lin ang="3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9EFD6F38-8DAC-0E4F-3644-32C4ED26433A}"/>
                </a:ext>
              </a:extLst>
            </p:cNvPr>
            <p:cNvSpPr/>
            <p:nvPr/>
          </p:nvSpPr>
          <p:spPr bwMode="auto">
            <a:xfrm>
              <a:off x="944562" y="969294"/>
              <a:ext cx="503695" cy="2947068"/>
            </a:xfrm>
            <a:custGeom>
              <a:avLst/>
              <a:gdLst>
                <a:gd name="T0" fmla="*/ 0 w 317"/>
                <a:gd name="T1" fmla="*/ 0 h 1856"/>
                <a:gd name="T2" fmla="*/ 0 w 317"/>
                <a:gd name="T3" fmla="*/ 2147483647 h 1856"/>
                <a:gd name="T4" fmla="*/ 0 w 317"/>
                <a:gd name="T5" fmla="*/ 2147483647 h 1856"/>
                <a:gd name="T6" fmla="*/ 2147483647 w 317"/>
                <a:gd name="T7" fmla="*/ 2147483647 h 1856"/>
                <a:gd name="T8" fmla="*/ 2147483647 w 317"/>
                <a:gd name="T9" fmla="*/ 2147483647 h 1856"/>
                <a:gd name="T10" fmla="*/ 2147483647 w 317"/>
                <a:gd name="T11" fmla="*/ 2147483647 h 1856"/>
                <a:gd name="T12" fmla="*/ 2147483647 w 317"/>
                <a:gd name="T13" fmla="*/ 2147483647 h 1856"/>
                <a:gd name="T14" fmla="*/ 2147483647 w 317"/>
                <a:gd name="T15" fmla="*/ 2147483647 h 1856"/>
                <a:gd name="T16" fmla="*/ 2147483647 w 317"/>
                <a:gd name="T17" fmla="*/ 2147483647 h 1856"/>
                <a:gd name="T18" fmla="*/ 2147483647 w 317"/>
                <a:gd name="T19" fmla="*/ 2147483647 h 1856"/>
                <a:gd name="T20" fmla="*/ 2147483647 w 317"/>
                <a:gd name="T21" fmla="*/ 2147483647 h 1856"/>
                <a:gd name="T22" fmla="*/ 2147483647 w 317"/>
                <a:gd name="T23" fmla="*/ 2147483647 h 1856"/>
                <a:gd name="T24" fmla="*/ 2147483647 w 317"/>
                <a:gd name="T25" fmla="*/ 2147483647 h 1856"/>
                <a:gd name="T26" fmla="*/ 2147483647 w 317"/>
                <a:gd name="T27" fmla="*/ 2147483647 h 1856"/>
                <a:gd name="T28" fmla="*/ 2147483647 w 317"/>
                <a:gd name="T29" fmla="*/ 2147483647 h 1856"/>
                <a:gd name="T30" fmla="*/ 2147483647 w 317"/>
                <a:gd name="T31" fmla="*/ 2147483647 h 1856"/>
                <a:gd name="T32" fmla="*/ 2147483647 w 317"/>
                <a:gd name="T33" fmla="*/ 2147483647 h 1856"/>
                <a:gd name="T34" fmla="*/ 2147483647 w 317"/>
                <a:gd name="T35" fmla="*/ 2147483647 h 1856"/>
                <a:gd name="T36" fmla="*/ 2147483647 w 317"/>
                <a:gd name="T37" fmla="*/ 2147483647 h 1856"/>
                <a:gd name="T38" fmla="*/ 2147483647 w 317"/>
                <a:gd name="T39" fmla="*/ 2147483647 h 1856"/>
                <a:gd name="T40" fmla="*/ 2147483647 w 317"/>
                <a:gd name="T41" fmla="*/ 2147483647 h 1856"/>
                <a:gd name="T42" fmla="*/ 2147483647 w 317"/>
                <a:gd name="T43" fmla="*/ 2147483647 h 1856"/>
                <a:gd name="T44" fmla="*/ 2147483647 w 317"/>
                <a:gd name="T45" fmla="*/ 2147483647 h 1856"/>
                <a:gd name="T46" fmla="*/ 2147483647 w 317"/>
                <a:gd name="T47" fmla="*/ 2147483647 h 1856"/>
                <a:gd name="T48" fmla="*/ 2147483647 w 317"/>
                <a:gd name="T49" fmla="*/ 2147483647 h 1856"/>
                <a:gd name="T50" fmla="*/ 2147483647 w 317"/>
                <a:gd name="T51" fmla="*/ 2147483647 h 1856"/>
                <a:gd name="T52" fmla="*/ 2147483647 w 317"/>
                <a:gd name="T53" fmla="*/ 2147483647 h 1856"/>
                <a:gd name="T54" fmla="*/ 2147483647 w 317"/>
                <a:gd name="T55" fmla="*/ 2147483647 h 1856"/>
                <a:gd name="T56" fmla="*/ 0 w 317"/>
                <a:gd name="T57" fmla="*/ 0 h 1856"/>
                <a:gd name="T58" fmla="*/ 0 w 317"/>
                <a:gd name="T59" fmla="*/ 0 h 18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7"/>
                <a:gd name="T91" fmla="*/ 0 h 1856"/>
                <a:gd name="T92" fmla="*/ 317 w 317"/>
                <a:gd name="T93" fmla="*/ 1856 h 18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7" h="1856">
                  <a:moveTo>
                    <a:pt x="0" y="0"/>
                  </a:moveTo>
                  <a:lnTo>
                    <a:pt x="0" y="1722"/>
                  </a:lnTo>
                  <a:lnTo>
                    <a:pt x="3" y="1730"/>
                  </a:lnTo>
                  <a:lnTo>
                    <a:pt x="10" y="1748"/>
                  </a:lnTo>
                  <a:lnTo>
                    <a:pt x="26" y="1771"/>
                  </a:lnTo>
                  <a:lnTo>
                    <a:pt x="39" y="1786"/>
                  </a:lnTo>
                  <a:lnTo>
                    <a:pt x="54" y="1799"/>
                  </a:lnTo>
                  <a:lnTo>
                    <a:pt x="72" y="1812"/>
                  </a:lnTo>
                  <a:lnTo>
                    <a:pt x="93" y="1825"/>
                  </a:lnTo>
                  <a:lnTo>
                    <a:pt x="119" y="1835"/>
                  </a:lnTo>
                  <a:lnTo>
                    <a:pt x="149" y="1846"/>
                  </a:lnTo>
                  <a:lnTo>
                    <a:pt x="183" y="1851"/>
                  </a:lnTo>
                  <a:lnTo>
                    <a:pt x="224" y="1856"/>
                  </a:lnTo>
                  <a:lnTo>
                    <a:pt x="268" y="1853"/>
                  </a:lnTo>
                  <a:lnTo>
                    <a:pt x="317" y="1851"/>
                  </a:lnTo>
                  <a:lnTo>
                    <a:pt x="317" y="82"/>
                  </a:lnTo>
                  <a:lnTo>
                    <a:pt x="289" y="88"/>
                  </a:lnTo>
                  <a:lnTo>
                    <a:pt x="255" y="93"/>
                  </a:lnTo>
                  <a:lnTo>
                    <a:pt x="214" y="93"/>
                  </a:lnTo>
                  <a:lnTo>
                    <a:pt x="188" y="90"/>
                  </a:lnTo>
                  <a:lnTo>
                    <a:pt x="165" y="88"/>
                  </a:lnTo>
                  <a:lnTo>
                    <a:pt x="137" y="80"/>
                  </a:lnTo>
                  <a:lnTo>
                    <a:pt x="111" y="72"/>
                  </a:lnTo>
                  <a:lnTo>
                    <a:pt x="82" y="59"/>
                  </a:lnTo>
                  <a:lnTo>
                    <a:pt x="57" y="44"/>
                  </a:lnTo>
                  <a:lnTo>
                    <a:pt x="28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A79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65F1FA0D-9F93-30CF-4896-6A4002A28A1B}"/>
                </a:ext>
              </a:extLst>
            </p:cNvPr>
            <p:cNvSpPr/>
            <p:nvPr/>
          </p:nvSpPr>
          <p:spPr bwMode="auto">
            <a:xfrm>
              <a:off x="944562" y="687387"/>
              <a:ext cx="2067715" cy="319172"/>
            </a:xfrm>
            <a:custGeom>
              <a:avLst/>
              <a:gdLst>
                <a:gd name="T0" fmla="*/ 0 w 1302"/>
                <a:gd name="T1" fmla="*/ 2147483647 h 201"/>
                <a:gd name="T2" fmla="*/ 2147483647 w 1302"/>
                <a:gd name="T3" fmla="*/ 0 h 201"/>
                <a:gd name="T4" fmla="*/ 2147483647 w 1302"/>
                <a:gd name="T5" fmla="*/ 2147483647 h 201"/>
                <a:gd name="T6" fmla="*/ 2147483647 w 1302"/>
                <a:gd name="T7" fmla="*/ 2147483647 h 201"/>
                <a:gd name="T8" fmla="*/ 0 w 130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2"/>
                <a:gd name="T16" fmla="*/ 0 h 201"/>
                <a:gd name="T17" fmla="*/ 1302 w 130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2" h="201">
                  <a:moveTo>
                    <a:pt x="0" y="178"/>
                  </a:moveTo>
                  <a:lnTo>
                    <a:pt x="1302" y="0"/>
                  </a:lnTo>
                  <a:lnTo>
                    <a:pt x="1302" y="21"/>
                  </a:lnTo>
                  <a:lnTo>
                    <a:pt x="26" y="201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12">
            <a:extLst>
              <a:ext uri="{FF2B5EF4-FFF2-40B4-BE49-F238E27FC236}">
                <a16:creationId xmlns:a16="http://schemas.microsoft.com/office/drawing/2014/main" id="{2D185CF7-F320-3E8D-BFCC-C227AA4DA65B}"/>
              </a:ext>
            </a:extLst>
          </p:cNvPr>
          <p:cNvSpPr/>
          <p:nvPr/>
        </p:nvSpPr>
        <p:spPr bwMode="auto">
          <a:xfrm>
            <a:off x="8039356" y="2075385"/>
            <a:ext cx="2046287" cy="312738"/>
          </a:xfrm>
          <a:custGeom>
            <a:avLst/>
            <a:gdLst>
              <a:gd name="T0" fmla="*/ 0 w 1302"/>
              <a:gd name="T1" fmla="*/ 2147483647 h 201"/>
              <a:gd name="T2" fmla="*/ 2147483647 w 1302"/>
              <a:gd name="T3" fmla="*/ 0 h 201"/>
              <a:gd name="T4" fmla="*/ 2147483647 w 1302"/>
              <a:gd name="T5" fmla="*/ 2147483647 h 201"/>
              <a:gd name="T6" fmla="*/ 2147483647 w 1302"/>
              <a:gd name="T7" fmla="*/ 2147483647 h 201"/>
              <a:gd name="T8" fmla="*/ 0 w 1302"/>
              <a:gd name="T9" fmla="*/ 2147483647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2"/>
              <a:gd name="T16" fmla="*/ 0 h 201"/>
              <a:gd name="T17" fmla="*/ 1302 w 1302"/>
              <a:gd name="T18" fmla="*/ 201 h 2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2" h="201">
                <a:moveTo>
                  <a:pt x="0" y="178"/>
                </a:moveTo>
                <a:lnTo>
                  <a:pt x="1302" y="0"/>
                </a:lnTo>
                <a:lnTo>
                  <a:pt x="1302" y="21"/>
                </a:lnTo>
                <a:lnTo>
                  <a:pt x="26" y="201"/>
                </a:lnTo>
                <a:lnTo>
                  <a:pt x="0" y="178"/>
                </a:lnTo>
                <a:close/>
              </a:path>
            </a:pathLst>
          </a:custGeom>
          <a:solidFill>
            <a:srgbClr val="616161"/>
          </a:solidFill>
          <a:ln w="9525">
            <a:noFill/>
            <a:round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6565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4" name="Freeform 11"/>
          <p:cNvSpPr/>
          <p:nvPr/>
        </p:nvSpPr>
        <p:spPr bwMode="auto">
          <a:xfrm>
            <a:off x="8059550" y="2117097"/>
            <a:ext cx="2044165" cy="3017938"/>
          </a:xfrm>
          <a:custGeom>
            <a:avLst/>
            <a:gdLst>
              <a:gd name="T0" fmla="*/ 0 w 1227"/>
              <a:gd name="T1" fmla="*/ 2147483647 h 1934"/>
              <a:gd name="T2" fmla="*/ 2147483647 w 1227"/>
              <a:gd name="T3" fmla="*/ 0 h 1934"/>
              <a:gd name="T4" fmla="*/ 2147483647 w 1227"/>
              <a:gd name="T5" fmla="*/ 2147483647 h 1934"/>
              <a:gd name="T6" fmla="*/ 0 w 1227"/>
              <a:gd name="T7" fmla="*/ 2147483647 h 1934"/>
              <a:gd name="T8" fmla="*/ 0 w 1227"/>
              <a:gd name="T9" fmla="*/ 2147483647 h 1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7"/>
              <a:gd name="T16" fmla="*/ 0 h 1934"/>
              <a:gd name="T17" fmla="*/ 1227 w 1227"/>
              <a:gd name="T18" fmla="*/ 1934 h 19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7" h="1934">
                <a:moveTo>
                  <a:pt x="0" y="165"/>
                </a:moveTo>
                <a:lnTo>
                  <a:pt x="1227" y="0"/>
                </a:lnTo>
                <a:lnTo>
                  <a:pt x="1227" y="1686"/>
                </a:lnTo>
                <a:lnTo>
                  <a:pt x="0" y="1934"/>
                </a:lnTo>
                <a:lnTo>
                  <a:pt x="0" y="165"/>
                </a:lnTo>
                <a:close/>
              </a:path>
            </a:pathLst>
          </a:custGeom>
          <a:solidFill>
            <a:srgbClr val="417A79"/>
          </a:solidFill>
          <a:ln w="9525">
            <a:solidFill>
              <a:schemeClr val="bg1"/>
            </a:solidFill>
            <a:round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65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Rectangle 42">
            <a:extLst>
              <a:ext uri="{FF2B5EF4-FFF2-40B4-BE49-F238E27FC236}">
                <a16:creationId xmlns:a16="http://schemas.microsoft.com/office/drawing/2014/main" id="{0DFB4DB1-8668-CDDC-FED5-DFA9491C5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5545" y="2828957"/>
            <a:ext cx="2332233" cy="390235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>
              <a:rot lat="20520000" lon="1560000" rev="21594000"/>
            </a:camera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600" noProof="1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E9902B7-FAF4-D37B-6F67-D03F4A3B85DE}"/>
              </a:ext>
            </a:extLst>
          </p:cNvPr>
          <p:cNvGrpSpPr/>
          <p:nvPr/>
        </p:nvGrpSpPr>
        <p:grpSpPr>
          <a:xfrm>
            <a:off x="1636537" y="2167156"/>
            <a:ext cx="2796299" cy="816522"/>
            <a:chOff x="471838" y="1906534"/>
            <a:chExt cx="279629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88B06D4-14AF-8E69-134E-B00EE398AAB8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60945C-8540-EAF7-2C89-20DE6B73380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5041FC6-A44C-6E87-9CF0-92D54629F2F4}"/>
              </a:ext>
            </a:extLst>
          </p:cNvPr>
          <p:cNvGrpSpPr/>
          <p:nvPr/>
        </p:nvGrpSpPr>
        <p:grpSpPr>
          <a:xfrm>
            <a:off x="2403806" y="3363143"/>
            <a:ext cx="2796299" cy="816522"/>
            <a:chOff x="471838" y="1906534"/>
            <a:chExt cx="279629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78A8F0A-FCB3-ED35-C6CF-935D9B61C119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5E4C97-1CDF-311D-ED4D-297102A7680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5F354EB-A966-9225-A706-DC407F0C8F2F}"/>
              </a:ext>
            </a:extLst>
          </p:cNvPr>
          <p:cNvGrpSpPr/>
          <p:nvPr/>
        </p:nvGrpSpPr>
        <p:grpSpPr>
          <a:xfrm>
            <a:off x="2772493" y="4559130"/>
            <a:ext cx="2796299" cy="816522"/>
            <a:chOff x="471838" y="1906534"/>
            <a:chExt cx="279629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4C1267-0F5C-FB34-491B-F1D85F74AABB}"/>
                </a:ext>
              </a:extLst>
            </p:cNvPr>
            <p:cNvSpPr txBox="1"/>
            <p:nvPr/>
          </p:nvSpPr>
          <p:spPr>
            <a:xfrm>
              <a:off x="471838" y="2190603"/>
              <a:ext cx="277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4CFDC1D-6278-102A-C48D-87F9691F5AD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365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E4D5B31-1F23-7364-BA17-1328ECCE1B17}"/>
              </a:ext>
            </a:extLst>
          </p:cNvPr>
          <p:cNvSpPr txBox="1"/>
          <p:nvPr/>
        </p:nvSpPr>
        <p:spPr>
          <a:xfrm>
            <a:off x="2928466" y="1895561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锐字潮牌可变真言2.0简 Heavy" panose="02020300000000000000" pitchFamily="18" charset="-122"/>
                <a:ea typeface="锐字潮牌可变真言2.0简 Heavy" panose="02020300000000000000" pitchFamily="18" charset="-122"/>
              </a:rPr>
              <a:t>欢迎各位老师指导</a:t>
            </a:r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C1AE9A-2EB8-6BA1-893E-1B6503EFB179}"/>
              </a:ext>
            </a:extLst>
          </p:cNvPr>
          <p:cNvGrpSpPr/>
          <p:nvPr/>
        </p:nvGrpSpPr>
        <p:grpSpPr>
          <a:xfrm>
            <a:off x="4719753" y="720468"/>
            <a:ext cx="2657310" cy="932120"/>
            <a:chOff x="4719753" y="720468"/>
            <a:chExt cx="2657310" cy="9321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C4C5685-2345-C64A-3068-79A842CE2318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444A1DD-2C22-B6FA-BB30-083D9434BDAC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DBF6A4-30A4-9926-1E13-2B758ECABD12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0E08B549-6754-4B32-1E63-63E6388F1087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66CB38B-DC8A-C0CA-E92D-A5A680DBC0A0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D4361472-AB9F-74BF-B073-B0E1ADB6B0EE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39" name="任意多边形: 形状 38" descr="D:\51PPT模板网\51pptmoban.com\图片.jpg">
                    <a:extLst>
                      <a:ext uri="{FF2B5EF4-FFF2-40B4-BE49-F238E27FC236}">
                        <a16:creationId xmlns:a16="http://schemas.microsoft.com/office/drawing/2014/main" id="{83A21305-D007-5E15-F645-C6A8FFC71C51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81E79ED8-1CA3-DC2D-234B-33D9AF8E45CD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DCAB6C73-C0AA-A35B-840C-5838CE8E4F0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8D0D2AE-8EB4-2E4C-6260-6AED9B8E1F24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39CA1A21-CF7C-BD01-A31B-6E39252BD96A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3" name="文本框-50_矢量">
                <a:extLst>
                  <a:ext uri="{FF2B5EF4-FFF2-40B4-BE49-F238E27FC236}">
                    <a16:creationId xmlns:a16="http://schemas.microsoft.com/office/drawing/2014/main" id="{8F26D963-7B51-7EC0-2304-B91BA060EC6E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52" name="文本框 1051">
                  <a:extLst>
                    <a:ext uri="{FF2B5EF4-FFF2-40B4-BE49-F238E27FC236}">
                      <a16:creationId xmlns:a16="http://schemas.microsoft.com/office/drawing/2014/main" id="{CDCC1F67-AB60-2DD7-4AAE-D9F0522C3800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1" name="文本框 1050">
                  <a:extLst>
                    <a:ext uri="{FF2B5EF4-FFF2-40B4-BE49-F238E27FC236}">
                      <a16:creationId xmlns:a16="http://schemas.microsoft.com/office/drawing/2014/main" id="{00D77ECD-A408-0225-B45B-8692796439F4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9" name="文本框 1048">
                  <a:extLst>
                    <a:ext uri="{FF2B5EF4-FFF2-40B4-BE49-F238E27FC236}">
                      <a16:creationId xmlns:a16="http://schemas.microsoft.com/office/drawing/2014/main" id="{A9EC13AE-52EF-3906-A9F5-D3781200AC49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8" name="文本框 1047">
                  <a:extLst>
                    <a:ext uri="{FF2B5EF4-FFF2-40B4-BE49-F238E27FC236}">
                      <a16:creationId xmlns:a16="http://schemas.microsoft.com/office/drawing/2014/main" id="{98AA601F-FC48-837A-4223-8750C6EC6C47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7" name="文本框 1046">
                  <a:extLst>
                    <a:ext uri="{FF2B5EF4-FFF2-40B4-BE49-F238E27FC236}">
                      <a16:creationId xmlns:a16="http://schemas.microsoft.com/office/drawing/2014/main" id="{4244ECA6-36AD-F252-AD73-310A7B798162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6" name="文本框 1045">
                  <a:extLst>
                    <a:ext uri="{FF2B5EF4-FFF2-40B4-BE49-F238E27FC236}">
                      <a16:creationId xmlns:a16="http://schemas.microsoft.com/office/drawing/2014/main" id="{BC1397F3-ECB5-5C5B-4A74-644B70B77C2A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5" name="文本框 1044">
                  <a:extLst>
                    <a:ext uri="{FF2B5EF4-FFF2-40B4-BE49-F238E27FC236}">
                      <a16:creationId xmlns:a16="http://schemas.microsoft.com/office/drawing/2014/main" id="{2DCE279E-B7E9-928D-2340-AFDE4DE1181F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4" name="文本框 1043">
                  <a:extLst>
                    <a:ext uri="{FF2B5EF4-FFF2-40B4-BE49-F238E27FC236}">
                      <a16:creationId xmlns:a16="http://schemas.microsoft.com/office/drawing/2014/main" id="{B5C10957-3A41-6C12-FACE-BA3495E35AE2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3" name="文本框 1042">
                  <a:extLst>
                    <a:ext uri="{FF2B5EF4-FFF2-40B4-BE49-F238E27FC236}">
                      <a16:creationId xmlns:a16="http://schemas.microsoft.com/office/drawing/2014/main" id="{AFB93EFC-FF65-2E13-69AA-E1924A12B303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2" name="文本框 1041">
                  <a:extLst>
                    <a:ext uri="{FF2B5EF4-FFF2-40B4-BE49-F238E27FC236}">
                      <a16:creationId xmlns:a16="http://schemas.microsoft.com/office/drawing/2014/main" id="{C6BA355B-1460-6FAB-5D5A-E2F9AF27C936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1" name="文本框 1040">
                  <a:extLst>
                    <a:ext uri="{FF2B5EF4-FFF2-40B4-BE49-F238E27FC236}">
                      <a16:creationId xmlns:a16="http://schemas.microsoft.com/office/drawing/2014/main" id="{CEC084A6-BB39-9197-872B-819675D957A9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0" name="文本框 1039">
                  <a:extLst>
                    <a:ext uri="{FF2B5EF4-FFF2-40B4-BE49-F238E27FC236}">
                      <a16:creationId xmlns:a16="http://schemas.microsoft.com/office/drawing/2014/main" id="{12AE9DDD-617A-C27F-7A16-99A93CD7C004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65" name="组合 1064">
              <a:extLst>
                <a:ext uri="{FF2B5EF4-FFF2-40B4-BE49-F238E27FC236}">
                  <a16:creationId xmlns:a16="http://schemas.microsoft.com/office/drawing/2014/main" id="{0EF2FEA7-B2DC-8898-7EB8-F699C439AF9F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311A50C-4A3C-64AE-B7B7-9AEE667DCF64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椭圆 1061">
                <a:extLst>
                  <a:ext uri="{FF2B5EF4-FFF2-40B4-BE49-F238E27FC236}">
                    <a16:creationId xmlns:a16="http://schemas.microsoft.com/office/drawing/2014/main" id="{CBE02228-59B2-C72F-14A2-DFD14642550C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school-building_46763">
                <a:extLst>
                  <a:ext uri="{FF2B5EF4-FFF2-40B4-BE49-F238E27FC236}">
                    <a16:creationId xmlns:a16="http://schemas.microsoft.com/office/drawing/2014/main" id="{5AAF0387-0256-B1C0-1320-18B4F5DAE468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68" name="组合 1067">
            <a:extLst>
              <a:ext uri="{FF2B5EF4-FFF2-40B4-BE49-F238E27FC236}">
                <a16:creationId xmlns:a16="http://schemas.microsoft.com/office/drawing/2014/main" id="{3BCC1232-9DF2-5107-EDDC-FBBF25AE84BD}"/>
              </a:ext>
            </a:extLst>
          </p:cNvPr>
          <p:cNvGrpSpPr/>
          <p:nvPr/>
        </p:nvGrpSpPr>
        <p:grpSpPr>
          <a:xfrm>
            <a:off x="3089529" y="5288794"/>
            <a:ext cx="6018070" cy="320193"/>
            <a:chOff x="2608890" y="5894793"/>
            <a:chExt cx="6018070" cy="320193"/>
          </a:xfrm>
        </p:grpSpPr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5190A51F-7973-D212-40C4-DEBD6F602B66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1076" name="文本框 1075">
                <a:extLst>
                  <a:ext uri="{FF2B5EF4-FFF2-40B4-BE49-F238E27FC236}">
                    <a16:creationId xmlns:a16="http://schemas.microsoft.com/office/drawing/2014/main" id="{59B6152C-4AA9-D1EB-33DF-749D6D7AB49D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77" name="graduate_57239">
                <a:extLst>
                  <a:ext uri="{FF2B5EF4-FFF2-40B4-BE49-F238E27FC236}">
                    <a16:creationId xmlns:a16="http://schemas.microsoft.com/office/drawing/2014/main" id="{59ABC266-A1E2-A54B-BB56-3B8E5369AB87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70" name="组合 1069">
              <a:extLst>
                <a:ext uri="{FF2B5EF4-FFF2-40B4-BE49-F238E27FC236}">
                  <a16:creationId xmlns:a16="http://schemas.microsoft.com/office/drawing/2014/main" id="{169502A2-ADF6-C457-64E0-DCCF99B282D7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1074" name="university-teacher_65684">
                <a:extLst>
                  <a:ext uri="{FF2B5EF4-FFF2-40B4-BE49-F238E27FC236}">
                    <a16:creationId xmlns:a16="http://schemas.microsoft.com/office/drawing/2014/main" id="{5B729AD0-9FF7-0602-F731-427BB846C756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5" name="文本框 1074">
                <a:extLst>
                  <a:ext uri="{FF2B5EF4-FFF2-40B4-BE49-F238E27FC236}">
                    <a16:creationId xmlns:a16="http://schemas.microsoft.com/office/drawing/2014/main" id="{B884AC8F-A9C1-929B-F5E3-E68627D11821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1071" name="组合 1070">
              <a:extLst>
                <a:ext uri="{FF2B5EF4-FFF2-40B4-BE49-F238E27FC236}">
                  <a16:creationId xmlns:a16="http://schemas.microsoft.com/office/drawing/2014/main" id="{56D00D8A-EC73-0F55-E0F1-CEB86ACF822F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1072" name="文本框 1071">
                <a:extLst>
                  <a:ext uri="{FF2B5EF4-FFF2-40B4-BE49-F238E27FC236}">
                    <a16:creationId xmlns:a16="http://schemas.microsoft.com/office/drawing/2014/main" id="{367BCB77-08AB-9A18-B711-DE20BD3DA1E8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2024.03.27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73" name="watch_346578">
                <a:extLst>
                  <a:ext uri="{FF2B5EF4-FFF2-40B4-BE49-F238E27FC236}">
                    <a16:creationId xmlns:a16="http://schemas.microsoft.com/office/drawing/2014/main" id="{BB8CE3F5-51CD-0E22-B2C4-5DE328D905B5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078" name="文本框 1077">
            <a:extLst>
              <a:ext uri="{FF2B5EF4-FFF2-40B4-BE49-F238E27FC236}">
                <a16:creationId xmlns:a16="http://schemas.microsoft.com/office/drawing/2014/main" id="{5E95CABE-0C3F-6C7B-2F55-34BD07633D23}"/>
              </a:ext>
            </a:extLst>
          </p:cNvPr>
          <p:cNvSpPr txBox="1"/>
          <p:nvPr/>
        </p:nvSpPr>
        <p:spPr>
          <a:xfrm>
            <a:off x="3543300" y="4238848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3003550" y="3166740"/>
            <a:ext cx="6184900" cy="486653"/>
            <a:chOff x="3003550" y="3255931"/>
            <a:chExt cx="6184900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6184900" cy="486653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972154" y="3332148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论文答辩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学术汇报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开题报告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学生通用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60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 </a:t>
            </a:r>
            <a:r>
              <a:rPr lang="en-US" altLang="zh-CN" sz="1400" dirty="0"/>
              <a:t>/ </a:t>
            </a:r>
            <a:r>
              <a:rPr lang="zh-CN" altLang="en-US" sz="1400" dirty="0"/>
              <a:t>数字：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zh-CN" altLang="en-US" sz="1400" dirty="0"/>
              <a:t>阿里健康体</a:t>
            </a:r>
            <a:r>
              <a:rPr lang="en-US" altLang="zh-CN" sz="1400" dirty="0"/>
              <a:t>2.0 </a:t>
            </a:r>
            <a:r>
              <a:rPr lang="zh-CN" altLang="en-US" sz="1400" dirty="0"/>
              <a:t>中文 </a:t>
            </a:r>
            <a:r>
              <a:rPr lang="en-US" altLang="zh-CN" sz="1400" dirty="0"/>
              <a:t>85 B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3545673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锐字潮牌可变真言</a:t>
            </a:r>
            <a:r>
              <a:rPr lang="en-US" altLang="zh-CN" dirty="0">
                <a:sym typeface="+mn-lt"/>
              </a:rPr>
              <a:t>2.0</a:t>
            </a:r>
            <a:r>
              <a:rPr lang="zh-CN" altLang="en-US" dirty="0">
                <a:sym typeface="+mn-lt"/>
              </a:rPr>
              <a:t>简 </a:t>
            </a:r>
            <a:r>
              <a:rPr lang="en-US" altLang="zh-CN" dirty="0">
                <a:sym typeface="+mn-lt"/>
              </a:rPr>
              <a:t>Heavy</a:t>
            </a:r>
            <a:endParaRPr lang="zh-CN" altLang="en-US" dirty="0"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386AB0A-13B9-FCD1-1FE9-595A8BC794B6}"/>
              </a:ext>
            </a:extLst>
          </p:cNvPr>
          <p:cNvSpPr txBox="1"/>
          <p:nvPr/>
        </p:nvSpPr>
        <p:spPr>
          <a:xfrm>
            <a:off x="3479668" y="183828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锐字潮牌可变真言2.0简 Heavy" panose="02020300000000000000" pitchFamily="18" charset="-122"/>
                <a:ea typeface="锐字潮牌可变真言2.0简 Heavy" panose="02020300000000000000" pitchFamily="18" charset="-122"/>
              </a:rPr>
              <a:t>学术论文毕业答辩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4498601" y="2858765"/>
            <a:ext cx="3199926" cy="486653"/>
            <a:chOff x="3003550" y="3255931"/>
            <a:chExt cx="3199926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3199926" cy="4866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491439" y="3314591"/>
              <a:ext cx="2233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研究方法与研究思路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9C2AE5C-00C1-D05F-8F00-F99B8B67082C}"/>
              </a:ext>
            </a:extLst>
          </p:cNvPr>
          <p:cNvSpPr txBox="1"/>
          <p:nvPr/>
        </p:nvSpPr>
        <p:spPr>
          <a:xfrm>
            <a:off x="5158686" y="1136854"/>
            <a:ext cx="17171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417A79"/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rPr>
              <a:t>01</a:t>
            </a:r>
            <a:endParaRPr lang="zh-CN" altLang="en-US" sz="11500" dirty="0">
              <a:solidFill>
                <a:srgbClr val="417A79"/>
              </a:solidFill>
              <a:latin typeface="阿里健康体2.0 中文 85 B" panose="02000700000000000000" pitchFamily="2" charset="-122"/>
              <a:ea typeface="阿里健康体2.0 中文 85 B" panose="020007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10F206-C944-99B4-B58D-0D0D9499725D}"/>
              </a:ext>
            </a:extLst>
          </p:cNvPr>
          <p:cNvSpPr txBox="1"/>
          <p:nvPr/>
        </p:nvSpPr>
        <p:spPr>
          <a:xfrm>
            <a:off x="2758279" y="4009936"/>
            <a:ext cx="66897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4028B2E4-9DCF-E3CD-10C4-871A480CA4AE}"/>
              </a:ext>
            </a:extLst>
          </p:cNvPr>
          <p:cNvGrpSpPr/>
          <p:nvPr/>
        </p:nvGrpSpPr>
        <p:grpSpPr>
          <a:xfrm>
            <a:off x="9719229" y="438602"/>
            <a:ext cx="1958261" cy="686911"/>
            <a:chOff x="4719753" y="720468"/>
            <a:chExt cx="2657310" cy="932120"/>
          </a:xfrm>
        </p:grpSpPr>
        <p:grpSp>
          <p:nvGrpSpPr>
            <p:cNvPr id="1027" name="组合 1026">
              <a:extLst>
                <a:ext uri="{FF2B5EF4-FFF2-40B4-BE49-F238E27FC236}">
                  <a16:creationId xmlns:a16="http://schemas.microsoft.com/office/drawing/2014/main" id="{B5AC5306-FB51-A9D3-3842-4D890AADADC6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6E6DBEC7-74B1-4E2D-0971-29C20AEF41CD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9FA42EFF-B68F-2696-1D36-E4A2F36CE7C1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4" name="组合 1033">
                <a:extLst>
                  <a:ext uri="{FF2B5EF4-FFF2-40B4-BE49-F238E27FC236}">
                    <a16:creationId xmlns:a16="http://schemas.microsoft.com/office/drawing/2014/main" id="{4974AE79-566B-4E77-4166-5DE7A87493D4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C518BEAD-170E-E0D4-4DE0-5411A3C327D6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70" name="组合 1069">
                  <a:extLst>
                    <a:ext uri="{FF2B5EF4-FFF2-40B4-BE49-F238E27FC236}">
                      <a16:creationId xmlns:a16="http://schemas.microsoft.com/office/drawing/2014/main" id="{485CB6AE-0F62-C92C-E7A8-3F45041C6F38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1071" name="任意多边形: 形状 1070">
                    <a:extLst>
                      <a:ext uri="{FF2B5EF4-FFF2-40B4-BE49-F238E27FC236}">
                        <a16:creationId xmlns:a16="http://schemas.microsoft.com/office/drawing/2014/main" id="{D300A208-5904-C43B-013A-17851DE4F367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DF64CC81-FC9D-F542-7F38-BB999DCE4C66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35" name="组合 1034">
                <a:extLst>
                  <a:ext uri="{FF2B5EF4-FFF2-40B4-BE49-F238E27FC236}">
                    <a16:creationId xmlns:a16="http://schemas.microsoft.com/office/drawing/2014/main" id="{02D0C7C8-0F51-28CF-BBBA-3DD082CD0D9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4CE74165-778A-5610-C27F-8438193ED7F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E1BC4DE7-7FDA-7B0C-91DA-051F9F43C827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6" name="文本框-50_矢量">
                <a:extLst>
                  <a:ext uri="{FF2B5EF4-FFF2-40B4-BE49-F238E27FC236}">
                    <a16:creationId xmlns:a16="http://schemas.microsoft.com/office/drawing/2014/main" id="{F0FA0EC2-CA6F-E4B1-BB49-AC52B735189A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37" name="文本框 1036">
                  <a:extLst>
                    <a:ext uri="{FF2B5EF4-FFF2-40B4-BE49-F238E27FC236}">
                      <a16:creationId xmlns:a16="http://schemas.microsoft.com/office/drawing/2014/main" id="{53CCD126-B83D-4A93-9BBC-7DACE56011DD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8" name="文本框 1037">
                  <a:extLst>
                    <a:ext uri="{FF2B5EF4-FFF2-40B4-BE49-F238E27FC236}">
                      <a16:creationId xmlns:a16="http://schemas.microsoft.com/office/drawing/2014/main" id="{7D8BB4CD-726C-B3BA-4310-A9AEBA0280AA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9" name="文本框 1038">
                  <a:extLst>
                    <a:ext uri="{FF2B5EF4-FFF2-40B4-BE49-F238E27FC236}">
                      <a16:creationId xmlns:a16="http://schemas.microsoft.com/office/drawing/2014/main" id="{AE19785B-C4BB-1101-8FD7-8B369D6D577F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0" name="文本框 1049">
                  <a:extLst>
                    <a:ext uri="{FF2B5EF4-FFF2-40B4-BE49-F238E27FC236}">
                      <a16:creationId xmlns:a16="http://schemas.microsoft.com/office/drawing/2014/main" id="{133634FF-EBFB-6AE0-8F87-D3909EAD2ADB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4" name="文本框 1053">
                  <a:extLst>
                    <a:ext uri="{FF2B5EF4-FFF2-40B4-BE49-F238E27FC236}">
                      <a16:creationId xmlns:a16="http://schemas.microsoft.com/office/drawing/2014/main" id="{E5C82E16-AEE8-EB67-766A-65542AADD51F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5" name="文本框 1054">
                  <a:extLst>
                    <a:ext uri="{FF2B5EF4-FFF2-40B4-BE49-F238E27FC236}">
                      <a16:creationId xmlns:a16="http://schemas.microsoft.com/office/drawing/2014/main" id="{3149723A-2844-EC52-9D32-7294DE385A8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6" name="文本框 1055">
                  <a:extLst>
                    <a:ext uri="{FF2B5EF4-FFF2-40B4-BE49-F238E27FC236}">
                      <a16:creationId xmlns:a16="http://schemas.microsoft.com/office/drawing/2014/main" id="{257A0999-BCD3-C005-0924-A326E832D5FD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7" name="文本框 1056">
                  <a:extLst>
                    <a:ext uri="{FF2B5EF4-FFF2-40B4-BE49-F238E27FC236}">
                      <a16:creationId xmlns:a16="http://schemas.microsoft.com/office/drawing/2014/main" id="{8C344CED-1713-E4E5-4FD4-4FF78D38AD7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8" name="文本框 1057">
                  <a:extLst>
                    <a:ext uri="{FF2B5EF4-FFF2-40B4-BE49-F238E27FC236}">
                      <a16:creationId xmlns:a16="http://schemas.microsoft.com/office/drawing/2014/main" id="{72C6E4D8-3A4B-1704-DE5A-A758E738472D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9" name="文本框 1058">
                  <a:extLst>
                    <a:ext uri="{FF2B5EF4-FFF2-40B4-BE49-F238E27FC236}">
                      <a16:creationId xmlns:a16="http://schemas.microsoft.com/office/drawing/2014/main" id="{DE3BCD14-55A5-3E4A-4B44-3E8D61908F2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0" name="文本框 1059">
                  <a:extLst>
                    <a:ext uri="{FF2B5EF4-FFF2-40B4-BE49-F238E27FC236}">
                      <a16:creationId xmlns:a16="http://schemas.microsoft.com/office/drawing/2014/main" id="{2B98058E-8E51-2E8D-931C-556CC1FE7244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1" name="文本框 1060">
                  <a:extLst>
                    <a:ext uri="{FF2B5EF4-FFF2-40B4-BE49-F238E27FC236}">
                      <a16:creationId xmlns:a16="http://schemas.microsoft.com/office/drawing/2014/main" id="{EE90F2D7-C425-7C8D-D26F-67305AEFE6B0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28" name="组合 1027">
              <a:extLst>
                <a:ext uri="{FF2B5EF4-FFF2-40B4-BE49-F238E27FC236}">
                  <a16:creationId xmlns:a16="http://schemas.microsoft.com/office/drawing/2014/main" id="{A6A83023-8236-FAAA-4062-282BB911E042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1029" name="椭圆 1028">
                <a:extLst>
                  <a:ext uri="{FF2B5EF4-FFF2-40B4-BE49-F238E27FC236}">
                    <a16:creationId xmlns:a16="http://schemas.microsoft.com/office/drawing/2014/main" id="{376BF73E-4105-3A4A-1F3B-679565919BAE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id="{087FC60F-6E4D-34DA-5827-57217D6D3828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1" name="school-building_46763">
                <a:extLst>
                  <a:ext uri="{FF2B5EF4-FFF2-40B4-BE49-F238E27FC236}">
                    <a16:creationId xmlns:a16="http://schemas.microsoft.com/office/drawing/2014/main" id="{73657936-F125-024D-9785-00961056B88D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3981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755866" y="1995923"/>
            <a:ext cx="2663929" cy="2663928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>
              <a:solidFill>
                <a:srgbClr val="616161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noFill/>
            <a:ln w="76200"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6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研究方法与研究思路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125312" y="2981843"/>
            <a:ext cx="3485499" cy="644384"/>
            <a:chOff x="7125311" y="3386950"/>
            <a:chExt cx="3485499" cy="644384"/>
          </a:xfrm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45760" y="2981843"/>
            <a:ext cx="3493936" cy="644384"/>
            <a:chOff x="1545760" y="3386950"/>
            <a:chExt cx="3493936" cy="644384"/>
          </a:xfrm>
        </p:grpSpPr>
        <p:sp>
          <p:nvSpPr>
            <p:cNvPr id="11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2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6772656" y="1555519"/>
            <a:ext cx="3840113" cy="860072"/>
            <a:chOff x="6772654" y="2152648"/>
            <a:chExt cx="3840113" cy="860072"/>
          </a:xfrm>
        </p:grpSpPr>
        <p:sp>
          <p:nvSpPr>
            <p:cNvPr id="14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5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1545761" y="1555519"/>
            <a:ext cx="3853815" cy="860072"/>
            <a:chOff x="1545760" y="2152648"/>
            <a:chExt cx="3853814" cy="860072"/>
          </a:xfrm>
        </p:grpSpPr>
        <p:sp>
          <p:nvSpPr>
            <p:cNvPr id="17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760061" y="4248935"/>
            <a:ext cx="3869841" cy="860072"/>
            <a:chOff x="6760059" y="4457519"/>
            <a:chExt cx="3869841" cy="860072"/>
          </a:xfrm>
        </p:grpSpPr>
        <p:sp>
          <p:nvSpPr>
            <p:cNvPr id="20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1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22" name="Group 24"/>
          <p:cNvGrpSpPr/>
          <p:nvPr/>
        </p:nvGrpSpPr>
        <p:grpSpPr>
          <a:xfrm>
            <a:off x="1545760" y="4248935"/>
            <a:ext cx="3853808" cy="860072"/>
            <a:chOff x="1545760" y="4457519"/>
            <a:chExt cx="3853808" cy="860072"/>
          </a:xfrm>
        </p:grpSpPr>
        <p:sp>
          <p:nvSpPr>
            <p:cNvPr id="23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noFill/>
            <a:ln w="12700" cap="flat">
              <a:solidFill>
                <a:srgbClr val="417A79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4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417A7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</a:pPr>
              <a:endParaRPr sz="3335">
                <a:solidFill>
                  <a:schemeClr val="tx1">
                    <a:lumMod val="75000"/>
                    <a:lumOff val="25000"/>
                  </a:schemeClr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sp>
        <p:nvSpPr>
          <p:cNvPr id="32" name="Text Placeholder 12"/>
          <p:cNvSpPr txBox="1"/>
          <p:nvPr/>
        </p:nvSpPr>
        <p:spPr>
          <a:xfrm>
            <a:off x="2000251" y="1711659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12"/>
          <p:cNvSpPr txBox="1"/>
          <p:nvPr/>
        </p:nvSpPr>
        <p:spPr>
          <a:xfrm>
            <a:off x="2000251" y="3134874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Placeholder 12"/>
          <p:cNvSpPr txBox="1"/>
          <p:nvPr/>
        </p:nvSpPr>
        <p:spPr>
          <a:xfrm>
            <a:off x="2000250" y="4615515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12"/>
          <p:cNvSpPr txBox="1"/>
          <p:nvPr/>
        </p:nvSpPr>
        <p:spPr>
          <a:xfrm>
            <a:off x="7546936" y="1711659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12"/>
          <p:cNvSpPr txBox="1"/>
          <p:nvPr/>
        </p:nvSpPr>
        <p:spPr>
          <a:xfrm>
            <a:off x="7546936" y="3134874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 Placeholder 12"/>
          <p:cNvSpPr txBox="1"/>
          <p:nvPr/>
        </p:nvSpPr>
        <p:spPr>
          <a:xfrm>
            <a:off x="7546935" y="4615515"/>
            <a:ext cx="2612245" cy="38290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2141F80-30D2-EA5D-F893-DB5CDFAA5ADD}"/>
              </a:ext>
            </a:extLst>
          </p:cNvPr>
          <p:cNvSpPr txBox="1"/>
          <p:nvPr/>
        </p:nvSpPr>
        <p:spPr>
          <a:xfrm>
            <a:off x="1452647" y="2214337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EF88DA4-3302-74B1-CA5F-B6F40EB91434}"/>
              </a:ext>
            </a:extLst>
          </p:cNvPr>
          <p:cNvSpPr txBox="1"/>
          <p:nvPr/>
        </p:nvSpPr>
        <p:spPr>
          <a:xfrm>
            <a:off x="7688875" y="2214337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E3E5E76-6C0B-8BA6-A9F8-8BD4D72EFC50}"/>
              </a:ext>
            </a:extLst>
          </p:cNvPr>
          <p:cNvSpPr txBox="1"/>
          <p:nvPr/>
        </p:nvSpPr>
        <p:spPr>
          <a:xfrm>
            <a:off x="1452647" y="364897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BC73571-ADBF-8603-D5B9-D1D80315BE01}"/>
              </a:ext>
            </a:extLst>
          </p:cNvPr>
          <p:cNvSpPr txBox="1"/>
          <p:nvPr/>
        </p:nvSpPr>
        <p:spPr>
          <a:xfrm>
            <a:off x="7688875" y="364897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D9316A9-1AFB-8228-A7FF-91C747C96B6F}"/>
              </a:ext>
            </a:extLst>
          </p:cNvPr>
          <p:cNvSpPr txBox="1"/>
          <p:nvPr/>
        </p:nvSpPr>
        <p:spPr>
          <a:xfrm>
            <a:off x="1452647" y="5121721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12DBB31-7C45-1B1B-6375-EC4BF9518B44}"/>
              </a:ext>
            </a:extLst>
          </p:cNvPr>
          <p:cNvSpPr txBox="1"/>
          <p:nvPr/>
        </p:nvSpPr>
        <p:spPr>
          <a:xfrm>
            <a:off x="7688875" y="5121721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23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研究方法与研究思路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6516C0F-7B43-C3ED-982C-76851CF2CD7E}"/>
              </a:ext>
            </a:extLst>
          </p:cNvPr>
          <p:cNvSpPr/>
          <p:nvPr/>
        </p:nvSpPr>
        <p:spPr>
          <a:xfrm>
            <a:off x="4718931" y="2144839"/>
            <a:ext cx="2779537" cy="2779537"/>
          </a:xfrm>
          <a:prstGeom prst="ellipse">
            <a:avLst/>
          </a:prstGeom>
          <a:noFill/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7" name="Freeform 627" descr="D:\51PPT模板网\51pptmoban.com\图片.jpg">
            <a:extLst>
              <a:ext uri="{FF2B5EF4-FFF2-40B4-BE49-F238E27FC236}">
                <a16:creationId xmlns:a16="http://schemas.microsoft.com/office/drawing/2014/main" id="{4922998C-2097-0BBC-C21F-732D69F475BD}"/>
              </a:ext>
            </a:extLst>
          </p:cNvPr>
          <p:cNvSpPr>
            <a:spLocks noEditPoints="1"/>
          </p:cNvSpPr>
          <p:nvPr/>
        </p:nvSpPr>
        <p:spPr bwMode="auto">
          <a:xfrm>
            <a:off x="5764017" y="2810097"/>
            <a:ext cx="688783" cy="856779"/>
          </a:xfrm>
          <a:custGeom>
            <a:avLst/>
            <a:gdLst>
              <a:gd name="T0" fmla="*/ 7 w 123"/>
              <a:gd name="T1" fmla="*/ 0 h 153"/>
              <a:gd name="T2" fmla="*/ 116 w 123"/>
              <a:gd name="T3" fmla="*/ 0 h 153"/>
              <a:gd name="T4" fmla="*/ 123 w 123"/>
              <a:gd name="T5" fmla="*/ 0 h 153"/>
              <a:gd name="T6" fmla="*/ 123 w 123"/>
              <a:gd name="T7" fmla="*/ 4 h 153"/>
              <a:gd name="T8" fmla="*/ 123 w 123"/>
              <a:gd name="T9" fmla="*/ 146 h 153"/>
              <a:gd name="T10" fmla="*/ 123 w 123"/>
              <a:gd name="T11" fmla="*/ 153 h 153"/>
              <a:gd name="T12" fmla="*/ 116 w 123"/>
              <a:gd name="T13" fmla="*/ 153 h 153"/>
              <a:gd name="T14" fmla="*/ 38 w 123"/>
              <a:gd name="T15" fmla="*/ 153 h 153"/>
              <a:gd name="T16" fmla="*/ 38 w 123"/>
              <a:gd name="T17" fmla="*/ 153 h 153"/>
              <a:gd name="T18" fmla="*/ 36 w 123"/>
              <a:gd name="T19" fmla="*/ 153 h 153"/>
              <a:gd name="T20" fmla="*/ 3 w 123"/>
              <a:gd name="T21" fmla="*/ 127 h 153"/>
              <a:gd name="T22" fmla="*/ 0 w 123"/>
              <a:gd name="T23" fmla="*/ 127 h 153"/>
              <a:gd name="T24" fmla="*/ 0 w 123"/>
              <a:gd name="T25" fmla="*/ 123 h 153"/>
              <a:gd name="T26" fmla="*/ 0 w 123"/>
              <a:gd name="T27" fmla="*/ 4 h 153"/>
              <a:gd name="T28" fmla="*/ 0 w 123"/>
              <a:gd name="T29" fmla="*/ 0 h 153"/>
              <a:gd name="T30" fmla="*/ 7 w 123"/>
              <a:gd name="T31" fmla="*/ 0 h 153"/>
              <a:gd name="T32" fmla="*/ 7 w 123"/>
              <a:gd name="T33" fmla="*/ 0 h 153"/>
              <a:gd name="T34" fmla="*/ 12 w 123"/>
              <a:gd name="T35" fmla="*/ 115 h 153"/>
              <a:gd name="T36" fmla="*/ 33 w 123"/>
              <a:gd name="T37" fmla="*/ 108 h 153"/>
              <a:gd name="T38" fmla="*/ 36 w 123"/>
              <a:gd name="T39" fmla="*/ 108 h 153"/>
              <a:gd name="T40" fmla="*/ 36 w 123"/>
              <a:gd name="T41" fmla="*/ 111 h 153"/>
              <a:gd name="T42" fmla="*/ 45 w 123"/>
              <a:gd name="T43" fmla="*/ 141 h 153"/>
              <a:gd name="T44" fmla="*/ 112 w 123"/>
              <a:gd name="T45" fmla="*/ 141 h 153"/>
              <a:gd name="T46" fmla="*/ 112 w 123"/>
              <a:gd name="T47" fmla="*/ 11 h 153"/>
              <a:gd name="T48" fmla="*/ 12 w 123"/>
              <a:gd name="T49" fmla="*/ 11 h 153"/>
              <a:gd name="T50" fmla="*/ 12 w 123"/>
              <a:gd name="T51" fmla="*/ 115 h 153"/>
              <a:gd name="T52" fmla="*/ 12 w 123"/>
              <a:gd name="T53" fmla="*/ 115 h 153"/>
              <a:gd name="T54" fmla="*/ 38 w 123"/>
              <a:gd name="T55" fmla="*/ 139 h 153"/>
              <a:gd name="T56" fmla="*/ 31 w 123"/>
              <a:gd name="T57" fmla="*/ 115 h 153"/>
              <a:gd name="T58" fmla="*/ 15 w 123"/>
              <a:gd name="T59" fmla="*/ 123 h 153"/>
              <a:gd name="T60" fmla="*/ 38 w 123"/>
              <a:gd name="T61" fmla="*/ 139 h 153"/>
              <a:gd name="T62" fmla="*/ 38 w 123"/>
              <a:gd name="T63" fmla="*/ 139 h 153"/>
              <a:gd name="T64" fmla="*/ 29 w 123"/>
              <a:gd name="T65" fmla="*/ 82 h 153"/>
              <a:gd name="T66" fmla="*/ 29 w 123"/>
              <a:gd name="T67" fmla="*/ 87 h 153"/>
              <a:gd name="T68" fmla="*/ 95 w 123"/>
              <a:gd name="T69" fmla="*/ 87 h 153"/>
              <a:gd name="T70" fmla="*/ 95 w 123"/>
              <a:gd name="T71" fmla="*/ 82 h 153"/>
              <a:gd name="T72" fmla="*/ 29 w 123"/>
              <a:gd name="T73" fmla="*/ 82 h 153"/>
              <a:gd name="T74" fmla="*/ 29 w 123"/>
              <a:gd name="T75" fmla="*/ 82 h 153"/>
              <a:gd name="T76" fmla="*/ 29 w 123"/>
              <a:gd name="T77" fmla="*/ 66 h 153"/>
              <a:gd name="T78" fmla="*/ 29 w 123"/>
              <a:gd name="T79" fmla="*/ 71 h 153"/>
              <a:gd name="T80" fmla="*/ 95 w 123"/>
              <a:gd name="T81" fmla="*/ 71 h 153"/>
              <a:gd name="T82" fmla="*/ 95 w 123"/>
              <a:gd name="T83" fmla="*/ 66 h 153"/>
              <a:gd name="T84" fmla="*/ 29 w 123"/>
              <a:gd name="T85" fmla="*/ 66 h 153"/>
              <a:gd name="T86" fmla="*/ 29 w 123"/>
              <a:gd name="T87" fmla="*/ 66 h 153"/>
              <a:gd name="T88" fmla="*/ 29 w 123"/>
              <a:gd name="T89" fmla="*/ 49 h 153"/>
              <a:gd name="T90" fmla="*/ 29 w 123"/>
              <a:gd name="T91" fmla="*/ 54 h 153"/>
              <a:gd name="T92" fmla="*/ 95 w 123"/>
              <a:gd name="T93" fmla="*/ 54 h 153"/>
              <a:gd name="T94" fmla="*/ 95 w 123"/>
              <a:gd name="T95" fmla="*/ 49 h 153"/>
              <a:gd name="T96" fmla="*/ 29 w 123"/>
              <a:gd name="T97" fmla="*/ 49 h 153"/>
              <a:gd name="T98" fmla="*/ 29 w 123"/>
              <a:gd name="T99" fmla="*/ 49 h 153"/>
              <a:gd name="T100" fmla="*/ 29 w 123"/>
              <a:gd name="T101" fmla="*/ 33 h 153"/>
              <a:gd name="T102" fmla="*/ 29 w 123"/>
              <a:gd name="T103" fmla="*/ 37 h 153"/>
              <a:gd name="T104" fmla="*/ 95 w 123"/>
              <a:gd name="T105" fmla="*/ 37 h 153"/>
              <a:gd name="T106" fmla="*/ 95 w 123"/>
              <a:gd name="T107" fmla="*/ 33 h 153"/>
              <a:gd name="T108" fmla="*/ 29 w 123"/>
              <a:gd name="T109" fmla="*/ 3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53">
                <a:moveTo>
                  <a:pt x="7" y="0"/>
                </a:moveTo>
                <a:lnTo>
                  <a:pt x="116" y="0"/>
                </a:lnTo>
                <a:lnTo>
                  <a:pt x="123" y="0"/>
                </a:lnTo>
                <a:lnTo>
                  <a:pt x="123" y="4"/>
                </a:lnTo>
                <a:lnTo>
                  <a:pt x="123" y="146"/>
                </a:lnTo>
                <a:lnTo>
                  <a:pt x="123" y="153"/>
                </a:lnTo>
                <a:lnTo>
                  <a:pt x="116" y="153"/>
                </a:lnTo>
                <a:lnTo>
                  <a:pt x="38" y="153"/>
                </a:lnTo>
                <a:lnTo>
                  <a:pt x="38" y="153"/>
                </a:lnTo>
                <a:lnTo>
                  <a:pt x="36" y="153"/>
                </a:lnTo>
                <a:lnTo>
                  <a:pt x="3" y="127"/>
                </a:lnTo>
                <a:lnTo>
                  <a:pt x="0" y="127"/>
                </a:lnTo>
                <a:lnTo>
                  <a:pt x="0" y="123"/>
                </a:lnTo>
                <a:lnTo>
                  <a:pt x="0" y="4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2" y="115"/>
                </a:moveTo>
                <a:lnTo>
                  <a:pt x="33" y="108"/>
                </a:lnTo>
                <a:lnTo>
                  <a:pt x="36" y="108"/>
                </a:lnTo>
                <a:lnTo>
                  <a:pt x="36" y="111"/>
                </a:lnTo>
                <a:lnTo>
                  <a:pt x="45" y="141"/>
                </a:lnTo>
                <a:lnTo>
                  <a:pt x="112" y="141"/>
                </a:lnTo>
                <a:lnTo>
                  <a:pt x="112" y="11"/>
                </a:lnTo>
                <a:lnTo>
                  <a:pt x="12" y="11"/>
                </a:lnTo>
                <a:lnTo>
                  <a:pt x="12" y="115"/>
                </a:lnTo>
                <a:lnTo>
                  <a:pt x="12" y="115"/>
                </a:lnTo>
                <a:close/>
                <a:moveTo>
                  <a:pt x="38" y="139"/>
                </a:moveTo>
                <a:lnTo>
                  <a:pt x="31" y="115"/>
                </a:lnTo>
                <a:lnTo>
                  <a:pt x="15" y="123"/>
                </a:lnTo>
                <a:lnTo>
                  <a:pt x="38" y="139"/>
                </a:lnTo>
                <a:lnTo>
                  <a:pt x="38" y="139"/>
                </a:lnTo>
                <a:close/>
                <a:moveTo>
                  <a:pt x="29" y="82"/>
                </a:moveTo>
                <a:lnTo>
                  <a:pt x="29" y="87"/>
                </a:lnTo>
                <a:lnTo>
                  <a:pt x="95" y="87"/>
                </a:lnTo>
                <a:lnTo>
                  <a:pt x="95" y="82"/>
                </a:lnTo>
                <a:lnTo>
                  <a:pt x="29" y="82"/>
                </a:lnTo>
                <a:lnTo>
                  <a:pt x="29" y="82"/>
                </a:lnTo>
                <a:close/>
                <a:moveTo>
                  <a:pt x="29" y="66"/>
                </a:moveTo>
                <a:lnTo>
                  <a:pt x="29" y="71"/>
                </a:lnTo>
                <a:lnTo>
                  <a:pt x="95" y="71"/>
                </a:lnTo>
                <a:lnTo>
                  <a:pt x="95" y="66"/>
                </a:lnTo>
                <a:lnTo>
                  <a:pt x="29" y="66"/>
                </a:lnTo>
                <a:lnTo>
                  <a:pt x="29" y="66"/>
                </a:lnTo>
                <a:close/>
                <a:moveTo>
                  <a:pt x="29" y="49"/>
                </a:moveTo>
                <a:lnTo>
                  <a:pt x="29" y="54"/>
                </a:lnTo>
                <a:lnTo>
                  <a:pt x="95" y="54"/>
                </a:lnTo>
                <a:lnTo>
                  <a:pt x="95" y="49"/>
                </a:lnTo>
                <a:lnTo>
                  <a:pt x="29" y="49"/>
                </a:lnTo>
                <a:lnTo>
                  <a:pt x="29" y="49"/>
                </a:lnTo>
                <a:close/>
                <a:moveTo>
                  <a:pt x="29" y="33"/>
                </a:moveTo>
                <a:lnTo>
                  <a:pt x="29" y="37"/>
                </a:lnTo>
                <a:lnTo>
                  <a:pt x="95" y="37"/>
                </a:lnTo>
                <a:lnTo>
                  <a:pt x="95" y="33"/>
                </a:lnTo>
                <a:lnTo>
                  <a:pt x="29" y="33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00">
              <a:cs typeface="+mn-ea"/>
              <a:sym typeface="+mn-lt"/>
            </a:endParaRPr>
          </a:p>
        </p:txBody>
      </p:sp>
      <p:sp>
        <p:nvSpPr>
          <p:cNvPr id="8" name="文本框 23">
            <a:extLst>
              <a:ext uri="{FF2B5EF4-FFF2-40B4-BE49-F238E27FC236}">
                <a16:creationId xmlns:a16="http://schemas.microsoft.com/office/drawing/2014/main" id="{E22B035F-1236-88B2-8F4B-8406058BBE02}"/>
              </a:ext>
            </a:extLst>
          </p:cNvPr>
          <p:cNvSpPr txBox="1"/>
          <p:nvPr/>
        </p:nvSpPr>
        <p:spPr>
          <a:xfrm>
            <a:off x="4915536" y="3825386"/>
            <a:ext cx="2385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8BC6C03-7DFD-EF83-FBD9-19EAD21BDF32}"/>
              </a:ext>
            </a:extLst>
          </p:cNvPr>
          <p:cNvSpPr/>
          <p:nvPr/>
        </p:nvSpPr>
        <p:spPr>
          <a:xfrm>
            <a:off x="4238776" y="2129254"/>
            <a:ext cx="939800" cy="939800"/>
          </a:xfrm>
          <a:prstGeom prst="ellipse">
            <a:avLst/>
          </a:prstGeom>
          <a:solidFill>
            <a:srgbClr val="417A7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986">
            <a:extLst>
              <a:ext uri="{FF2B5EF4-FFF2-40B4-BE49-F238E27FC236}">
                <a16:creationId xmlns:a16="http://schemas.microsoft.com/office/drawing/2014/main" id="{E55860AD-6EBF-9804-0F61-6566E5E2B16A}"/>
              </a:ext>
            </a:extLst>
          </p:cNvPr>
          <p:cNvSpPr>
            <a:spLocks/>
          </p:cNvSpPr>
          <p:nvPr/>
        </p:nvSpPr>
        <p:spPr bwMode="auto">
          <a:xfrm>
            <a:off x="4533229" y="2364426"/>
            <a:ext cx="366922" cy="346817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D3C233C-0031-D357-F202-62AC8E58C190}"/>
              </a:ext>
            </a:extLst>
          </p:cNvPr>
          <p:cNvSpPr/>
          <p:nvPr/>
        </p:nvSpPr>
        <p:spPr>
          <a:xfrm>
            <a:off x="6933967" y="2129254"/>
            <a:ext cx="939800" cy="939800"/>
          </a:xfrm>
          <a:prstGeom prst="ellipse">
            <a:avLst/>
          </a:prstGeom>
          <a:solidFill>
            <a:srgbClr val="61616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 descr="D:\51PPT模板网\51pptmoban.com\图片.jpg">
            <a:extLst>
              <a:ext uri="{FF2B5EF4-FFF2-40B4-BE49-F238E27FC236}">
                <a16:creationId xmlns:a16="http://schemas.microsoft.com/office/drawing/2014/main" id="{8D771E30-D526-E2C3-DE6E-D19A37C5F57A}"/>
              </a:ext>
            </a:extLst>
          </p:cNvPr>
          <p:cNvGrpSpPr/>
          <p:nvPr/>
        </p:nvGrpSpPr>
        <p:grpSpPr>
          <a:xfrm>
            <a:off x="7209555" y="2364261"/>
            <a:ext cx="411300" cy="441104"/>
            <a:chOff x="5995987" y="547688"/>
            <a:chExt cx="219075" cy="234950"/>
          </a:xfrm>
          <a:solidFill>
            <a:schemeClr val="bg1"/>
          </a:solidFill>
        </p:grpSpPr>
        <p:sp>
          <p:nvSpPr>
            <p:cNvPr id="14" name="Freeform 1590">
              <a:extLst>
                <a:ext uri="{FF2B5EF4-FFF2-40B4-BE49-F238E27FC236}">
                  <a16:creationId xmlns:a16="http://schemas.microsoft.com/office/drawing/2014/main" id="{645CB275-43F3-75A2-9BCD-20E899239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5987" y="547688"/>
              <a:ext cx="168275" cy="168275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91">
              <a:extLst>
                <a:ext uri="{FF2B5EF4-FFF2-40B4-BE49-F238E27FC236}">
                  <a16:creationId xmlns:a16="http://schemas.microsoft.com/office/drawing/2014/main" id="{3A2BB884-0B21-15B5-F046-742DC5DE57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0925" y="698500"/>
              <a:ext cx="84137" cy="84138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85F4DEB-EC64-78A0-2949-272323FD1791}"/>
              </a:ext>
            </a:extLst>
          </p:cNvPr>
          <p:cNvSpPr/>
          <p:nvPr/>
        </p:nvSpPr>
        <p:spPr>
          <a:xfrm>
            <a:off x="4274205" y="4058891"/>
            <a:ext cx="939800" cy="939800"/>
          </a:xfrm>
          <a:prstGeom prst="ellipse">
            <a:avLst/>
          </a:prstGeom>
          <a:solidFill>
            <a:srgbClr val="61616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 descr="D:\51PPT模板网\51pptmoban.com\图片.jpg">
            <a:extLst>
              <a:ext uri="{FF2B5EF4-FFF2-40B4-BE49-F238E27FC236}">
                <a16:creationId xmlns:a16="http://schemas.microsoft.com/office/drawing/2014/main" id="{4CC24C4E-E923-8FC5-B11A-461F14A1C1F6}"/>
              </a:ext>
            </a:extLst>
          </p:cNvPr>
          <p:cNvGrpSpPr/>
          <p:nvPr/>
        </p:nvGrpSpPr>
        <p:grpSpPr>
          <a:xfrm>
            <a:off x="4488562" y="4280006"/>
            <a:ext cx="497794" cy="491067"/>
            <a:chOff x="8123237" y="3667126"/>
            <a:chExt cx="234950" cy="231775"/>
          </a:xfrm>
          <a:solidFill>
            <a:schemeClr val="bg1"/>
          </a:solidFill>
        </p:grpSpPr>
        <p:sp>
          <p:nvSpPr>
            <p:cNvPr id="18" name="Freeform 1086">
              <a:extLst>
                <a:ext uri="{FF2B5EF4-FFF2-40B4-BE49-F238E27FC236}">
                  <a16:creationId xmlns:a16="http://schemas.microsoft.com/office/drawing/2014/main" id="{02DF6AEB-6519-89E6-B9F3-70D0B600F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3237" y="3667126"/>
              <a:ext cx="234950" cy="231775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087">
              <a:extLst>
                <a:ext uri="{FF2B5EF4-FFF2-40B4-BE49-F238E27FC236}">
                  <a16:creationId xmlns:a16="http://schemas.microsoft.com/office/drawing/2014/main" id="{130707B3-4E85-8889-7E65-B0D2AE975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7050" y="3687763"/>
              <a:ext cx="188912" cy="18891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0 h 80"/>
                <a:gd name="T12" fmla="*/ 55 w 80"/>
                <a:gd name="T13" fmla="*/ 46 h 80"/>
                <a:gd name="T14" fmla="*/ 43 w 80"/>
                <a:gd name="T15" fmla="*/ 46 h 80"/>
                <a:gd name="T16" fmla="*/ 43 w 80"/>
                <a:gd name="T17" fmla="*/ 49 h 80"/>
                <a:gd name="T18" fmla="*/ 55 w 80"/>
                <a:gd name="T19" fmla="*/ 49 h 80"/>
                <a:gd name="T20" fmla="*/ 55 w 80"/>
                <a:gd name="T21" fmla="*/ 55 h 80"/>
                <a:gd name="T22" fmla="*/ 43 w 80"/>
                <a:gd name="T23" fmla="*/ 55 h 80"/>
                <a:gd name="T24" fmla="*/ 43 w 80"/>
                <a:gd name="T25" fmla="*/ 64 h 80"/>
                <a:gd name="T26" fmla="*/ 37 w 80"/>
                <a:gd name="T27" fmla="*/ 64 h 80"/>
                <a:gd name="T28" fmla="*/ 37 w 80"/>
                <a:gd name="T29" fmla="*/ 55 h 80"/>
                <a:gd name="T30" fmla="*/ 25 w 80"/>
                <a:gd name="T31" fmla="*/ 55 h 80"/>
                <a:gd name="T32" fmla="*/ 25 w 80"/>
                <a:gd name="T33" fmla="*/ 49 h 80"/>
                <a:gd name="T34" fmla="*/ 37 w 80"/>
                <a:gd name="T35" fmla="*/ 49 h 80"/>
                <a:gd name="T36" fmla="*/ 37 w 80"/>
                <a:gd name="T37" fmla="*/ 46 h 80"/>
                <a:gd name="T38" fmla="*/ 25 w 80"/>
                <a:gd name="T39" fmla="*/ 46 h 80"/>
                <a:gd name="T40" fmla="*/ 25 w 80"/>
                <a:gd name="T41" fmla="*/ 40 h 80"/>
                <a:gd name="T42" fmla="*/ 34 w 80"/>
                <a:gd name="T43" fmla="*/ 40 h 80"/>
                <a:gd name="T44" fmla="*/ 23 w 80"/>
                <a:gd name="T45" fmla="*/ 19 h 80"/>
                <a:gd name="T46" fmla="*/ 30 w 80"/>
                <a:gd name="T47" fmla="*/ 19 h 80"/>
                <a:gd name="T48" fmla="*/ 38 w 80"/>
                <a:gd name="T49" fmla="*/ 35 h 80"/>
                <a:gd name="T50" fmla="*/ 40 w 80"/>
                <a:gd name="T51" fmla="*/ 38 h 80"/>
                <a:gd name="T52" fmla="*/ 42 w 80"/>
                <a:gd name="T53" fmla="*/ 34 h 80"/>
                <a:gd name="T54" fmla="*/ 50 w 80"/>
                <a:gd name="T55" fmla="*/ 19 h 80"/>
                <a:gd name="T56" fmla="*/ 57 w 80"/>
                <a:gd name="T57" fmla="*/ 19 h 80"/>
                <a:gd name="T58" fmla="*/ 46 w 80"/>
                <a:gd name="T59" fmla="*/ 40 h 80"/>
                <a:gd name="T60" fmla="*/ 55 w 80"/>
                <a:gd name="T6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0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6"/>
                    <a:pt x="39" y="37"/>
                    <a:pt x="40" y="38"/>
                  </a:cubicBezTo>
                  <a:cubicBezTo>
                    <a:pt x="40" y="37"/>
                    <a:pt x="41" y="36"/>
                    <a:pt x="42" y="34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23B47166-F2BA-20D6-08C4-D3A0A6C3A185}"/>
              </a:ext>
            </a:extLst>
          </p:cNvPr>
          <p:cNvSpPr/>
          <p:nvPr/>
        </p:nvSpPr>
        <p:spPr>
          <a:xfrm>
            <a:off x="6972602" y="4094302"/>
            <a:ext cx="901165" cy="901165"/>
          </a:xfrm>
          <a:prstGeom prst="ellipse">
            <a:avLst/>
          </a:prstGeom>
          <a:solidFill>
            <a:srgbClr val="417A7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748">
            <a:extLst>
              <a:ext uri="{FF2B5EF4-FFF2-40B4-BE49-F238E27FC236}">
                <a16:creationId xmlns:a16="http://schemas.microsoft.com/office/drawing/2014/main" id="{1AFDFBFA-1760-87C7-15A8-FC6EC0B3FEE2}"/>
              </a:ext>
            </a:extLst>
          </p:cNvPr>
          <p:cNvSpPr>
            <a:spLocks noEditPoints="1"/>
          </p:cNvSpPr>
          <p:nvPr/>
        </p:nvSpPr>
        <p:spPr bwMode="auto">
          <a:xfrm>
            <a:off x="7240254" y="4322959"/>
            <a:ext cx="365861" cy="373591"/>
          </a:xfrm>
          <a:custGeom>
            <a:avLst/>
            <a:gdLst>
              <a:gd name="T0" fmla="*/ 38 w 60"/>
              <a:gd name="T1" fmla="*/ 8 h 61"/>
              <a:gd name="T2" fmla="*/ 22 w 60"/>
              <a:gd name="T3" fmla="*/ 8 h 61"/>
              <a:gd name="T4" fmla="*/ 45 w 60"/>
              <a:gd name="T5" fmla="*/ 41 h 61"/>
              <a:gd name="T6" fmla="*/ 50 w 60"/>
              <a:gd name="T7" fmla="*/ 58 h 61"/>
              <a:gd name="T8" fmla="*/ 51 w 60"/>
              <a:gd name="T9" fmla="*/ 44 h 61"/>
              <a:gd name="T10" fmla="*/ 55 w 60"/>
              <a:gd name="T11" fmla="*/ 58 h 61"/>
              <a:gd name="T12" fmla="*/ 55 w 60"/>
              <a:gd name="T13" fmla="*/ 38 h 61"/>
              <a:gd name="T14" fmla="*/ 56 w 60"/>
              <a:gd name="T15" fmla="*/ 29 h 61"/>
              <a:gd name="T16" fmla="*/ 60 w 60"/>
              <a:gd name="T17" fmla="*/ 38 h 61"/>
              <a:gd name="T18" fmla="*/ 56 w 60"/>
              <a:gd name="T19" fmla="*/ 21 h 61"/>
              <a:gd name="T20" fmla="*/ 47 w 60"/>
              <a:gd name="T21" fmla="*/ 23 h 61"/>
              <a:gd name="T22" fmla="*/ 45 w 60"/>
              <a:gd name="T23" fmla="*/ 41 h 61"/>
              <a:gd name="T24" fmla="*/ 37 w 60"/>
              <a:gd name="T25" fmla="*/ 26 h 61"/>
              <a:gd name="T26" fmla="*/ 36 w 60"/>
              <a:gd name="T27" fmla="*/ 37 h 61"/>
              <a:gd name="T28" fmla="*/ 36 w 60"/>
              <a:gd name="T29" fmla="*/ 61 h 61"/>
              <a:gd name="T30" fmla="*/ 31 w 60"/>
              <a:gd name="T31" fmla="*/ 44 h 61"/>
              <a:gd name="T32" fmla="*/ 30 w 60"/>
              <a:gd name="T33" fmla="*/ 61 h 61"/>
              <a:gd name="T34" fmla="*/ 24 w 60"/>
              <a:gd name="T35" fmla="*/ 40 h 61"/>
              <a:gd name="T36" fmla="*/ 24 w 60"/>
              <a:gd name="T37" fmla="*/ 26 h 61"/>
              <a:gd name="T38" fmla="*/ 23 w 60"/>
              <a:gd name="T39" fmla="*/ 37 h 61"/>
              <a:gd name="T40" fmla="*/ 18 w 60"/>
              <a:gd name="T41" fmla="*/ 22 h 61"/>
              <a:gd name="T42" fmla="*/ 37 w 60"/>
              <a:gd name="T43" fmla="*/ 17 h 61"/>
              <a:gd name="T44" fmla="*/ 43 w 60"/>
              <a:gd name="T45" fmla="*/ 37 h 61"/>
              <a:gd name="T46" fmla="*/ 15 w 60"/>
              <a:gd name="T47" fmla="*/ 41 h 61"/>
              <a:gd name="T48" fmla="*/ 10 w 60"/>
              <a:gd name="T49" fmla="*/ 58 h 61"/>
              <a:gd name="T50" fmla="*/ 9 w 60"/>
              <a:gd name="T51" fmla="*/ 44 h 61"/>
              <a:gd name="T52" fmla="*/ 5 w 60"/>
              <a:gd name="T53" fmla="*/ 58 h 61"/>
              <a:gd name="T54" fmla="*/ 5 w 60"/>
              <a:gd name="T55" fmla="*/ 38 h 61"/>
              <a:gd name="T56" fmla="*/ 4 w 60"/>
              <a:gd name="T57" fmla="*/ 29 h 61"/>
              <a:gd name="T58" fmla="*/ 0 w 60"/>
              <a:gd name="T59" fmla="*/ 38 h 61"/>
              <a:gd name="T60" fmla="*/ 4 w 60"/>
              <a:gd name="T61" fmla="*/ 21 h 61"/>
              <a:gd name="T62" fmla="*/ 13 w 60"/>
              <a:gd name="T63" fmla="*/ 23 h 61"/>
              <a:gd name="T64" fmla="*/ 15 w 60"/>
              <a:gd name="T65" fmla="*/ 41 h 61"/>
              <a:gd name="T66" fmla="*/ 16 w 60"/>
              <a:gd name="T67" fmla="*/ 14 h 61"/>
              <a:gd name="T68" fmla="*/ 15 w 60"/>
              <a:gd name="T69" fmla="*/ 18 h 61"/>
              <a:gd name="T70" fmla="*/ 3 w 60"/>
              <a:gd name="T71" fmla="*/ 14 h 61"/>
              <a:gd name="T72" fmla="*/ 50 w 60"/>
              <a:gd name="T73" fmla="*/ 7 h 61"/>
              <a:gd name="T74" fmla="*/ 45 w 60"/>
              <a:gd name="T75" fmla="*/ 18 h 61"/>
              <a:gd name="T76" fmla="*/ 50 w 60"/>
              <a:gd name="T77" fmla="*/ 20 h 61"/>
              <a:gd name="T78" fmla="*/ 50 w 60"/>
              <a:gd name="T79" fmla="*/ 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0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1BB137B-8362-7341-9408-E10F8C7B9E9A}"/>
              </a:ext>
            </a:extLst>
          </p:cNvPr>
          <p:cNvGrpSpPr/>
          <p:nvPr/>
        </p:nvGrpSpPr>
        <p:grpSpPr>
          <a:xfrm>
            <a:off x="8011600" y="2222437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78A51A-0D93-A069-3F6B-FED2C09BB0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4E7A72-AEF7-DCD7-C3AF-0C41741BDA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94702ED-CD67-A30F-C285-6558F353A187}"/>
              </a:ext>
            </a:extLst>
          </p:cNvPr>
          <p:cNvGrpSpPr/>
          <p:nvPr/>
        </p:nvGrpSpPr>
        <p:grpSpPr>
          <a:xfrm>
            <a:off x="1180518" y="2222437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50C711-C715-A040-2622-07D97F1F5F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7479BB1-585E-EED0-F7CE-E580A57A81A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939100-1608-60D4-A2F3-C567A41CC829}"/>
              </a:ext>
            </a:extLst>
          </p:cNvPr>
          <p:cNvGrpSpPr/>
          <p:nvPr/>
        </p:nvGrpSpPr>
        <p:grpSpPr>
          <a:xfrm>
            <a:off x="8011600" y="4123439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325CA8-806C-7CF3-3246-A0254313C4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48664F1-A56D-9AC2-4521-2DD3979473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243CD2-AFDA-98EC-BE75-211E16EB7040}"/>
              </a:ext>
            </a:extLst>
          </p:cNvPr>
          <p:cNvGrpSpPr/>
          <p:nvPr/>
        </p:nvGrpSpPr>
        <p:grpSpPr>
          <a:xfrm>
            <a:off x="1180518" y="4123439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A97B15B-9447-04A7-772D-241F5A35141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B4EAF87-1397-31D0-BDEB-1870D32046C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5690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研究方法与研究思路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Freeform 5"/>
          <p:cNvSpPr/>
          <p:nvPr/>
        </p:nvSpPr>
        <p:spPr bwMode="auto">
          <a:xfrm>
            <a:off x="1295467" y="2758447"/>
            <a:ext cx="1973063" cy="177893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9050" cap="flat">
            <a:solidFill>
              <a:srgbClr val="417A79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676207" y="3319676"/>
            <a:ext cx="121158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8" name="圆角矩形 3"/>
          <p:cNvSpPr/>
          <p:nvPr/>
        </p:nvSpPr>
        <p:spPr>
          <a:xfrm>
            <a:off x="4475323" y="1482597"/>
            <a:ext cx="5972069" cy="602247"/>
          </a:xfrm>
          <a:prstGeom prst="roundRect">
            <a:avLst>
              <a:gd name="adj" fmla="val 20638"/>
            </a:avLst>
          </a:prstGeom>
          <a:solidFill>
            <a:schemeClr val="bg1"/>
          </a:solidFill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0" name="Freeform 5" descr="D:\51PPT模板网\51pptmoban.com\图片.jpg"/>
          <p:cNvSpPr/>
          <p:nvPr/>
        </p:nvSpPr>
        <p:spPr bwMode="auto">
          <a:xfrm>
            <a:off x="3534624" y="1590405"/>
            <a:ext cx="730021" cy="4144372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rgbClr val="417A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圆角矩形 5"/>
          <p:cNvSpPr/>
          <p:nvPr/>
        </p:nvSpPr>
        <p:spPr>
          <a:xfrm>
            <a:off x="4475323" y="2391961"/>
            <a:ext cx="5972069" cy="602247"/>
          </a:xfrm>
          <a:prstGeom prst="roundRect">
            <a:avLst>
              <a:gd name="adj" fmla="val 25274"/>
            </a:avLst>
          </a:prstGeom>
          <a:solidFill>
            <a:schemeClr val="bg1"/>
          </a:solidFill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2" name="圆角矩形 6"/>
          <p:cNvSpPr/>
          <p:nvPr/>
        </p:nvSpPr>
        <p:spPr>
          <a:xfrm>
            <a:off x="4475323" y="3332982"/>
            <a:ext cx="5972069" cy="602247"/>
          </a:xfrm>
          <a:prstGeom prst="roundRect">
            <a:avLst>
              <a:gd name="adj" fmla="val 25274"/>
            </a:avLst>
          </a:prstGeom>
          <a:solidFill>
            <a:schemeClr val="bg1"/>
          </a:solidFill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3" name="圆角矩形 7"/>
          <p:cNvSpPr/>
          <p:nvPr/>
        </p:nvSpPr>
        <p:spPr>
          <a:xfrm>
            <a:off x="4475323" y="4283782"/>
            <a:ext cx="5972069" cy="602247"/>
          </a:xfrm>
          <a:prstGeom prst="roundRect">
            <a:avLst>
              <a:gd name="adj" fmla="val 26820"/>
            </a:avLst>
          </a:prstGeom>
          <a:solidFill>
            <a:schemeClr val="bg1"/>
          </a:solidFill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900005" y="1655489"/>
            <a:ext cx="5285395" cy="24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900005" y="2557415"/>
            <a:ext cx="5285395" cy="24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6" name="TextBox 10"/>
          <p:cNvSpPr txBox="1"/>
          <p:nvPr/>
        </p:nvSpPr>
        <p:spPr>
          <a:xfrm>
            <a:off x="4900005" y="3498437"/>
            <a:ext cx="5285395" cy="24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4900005" y="4449237"/>
            <a:ext cx="5285395" cy="24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8" name="圆角矩形 12"/>
          <p:cNvSpPr/>
          <p:nvPr/>
        </p:nvSpPr>
        <p:spPr>
          <a:xfrm>
            <a:off x="4490642" y="5228542"/>
            <a:ext cx="5972069" cy="602247"/>
          </a:xfrm>
          <a:prstGeom prst="roundRect">
            <a:avLst>
              <a:gd name="adj" fmla="val 26820"/>
            </a:avLst>
          </a:prstGeom>
          <a:solidFill>
            <a:schemeClr val="bg1"/>
          </a:solidFill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500"/>
              </a:spcBef>
            </a:pPr>
            <a:endParaRPr lang="zh-CN" altLang="en-US" sz="3335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915324" y="5393997"/>
            <a:ext cx="5285395" cy="24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57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研究方法与研究思路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33" name="íṩļíḓê">
            <a:extLst>
              <a:ext uri="{FF2B5EF4-FFF2-40B4-BE49-F238E27FC236}">
                <a16:creationId xmlns:a16="http://schemas.microsoft.com/office/drawing/2014/main" id="{EEDCEB3C-9EF8-C061-6C56-E003F67F4AD3}"/>
              </a:ext>
            </a:extLst>
          </p:cNvPr>
          <p:cNvSpPr/>
          <p:nvPr/>
        </p:nvSpPr>
        <p:spPr>
          <a:xfrm rot="18900000">
            <a:off x="9043205" y="1999761"/>
            <a:ext cx="1065603" cy="1065601"/>
          </a:xfrm>
          <a:prstGeom prst="rect">
            <a:avLst/>
          </a:prstGeom>
          <a:noFill/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0"/>
              </a:spcBef>
            </a:pPr>
            <a:endParaRPr sz="3335" dirty="0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34" name="íṣľíḑè">
            <a:extLst>
              <a:ext uri="{FF2B5EF4-FFF2-40B4-BE49-F238E27FC236}">
                <a16:creationId xmlns:a16="http://schemas.microsoft.com/office/drawing/2014/main" id="{B79E5ED2-1923-1267-DD15-28B074DEA7AA}"/>
              </a:ext>
            </a:extLst>
          </p:cNvPr>
          <p:cNvSpPr/>
          <p:nvPr/>
        </p:nvSpPr>
        <p:spPr>
          <a:xfrm rot="18900000">
            <a:off x="9043205" y="2142706"/>
            <a:ext cx="1065603" cy="1065601"/>
          </a:xfrm>
          <a:prstGeom prst="rect">
            <a:avLst/>
          </a:prstGeom>
          <a:solidFill>
            <a:srgbClr val="6161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ïşḷîḋè" descr="D:\51PPT模板网\51pptmoban.com\图片.jpg">
            <a:extLst>
              <a:ext uri="{FF2B5EF4-FFF2-40B4-BE49-F238E27FC236}">
                <a16:creationId xmlns:a16="http://schemas.microsoft.com/office/drawing/2014/main" id="{993AE9B3-5CB1-7DCA-734E-03870A257794}"/>
              </a:ext>
            </a:extLst>
          </p:cNvPr>
          <p:cNvSpPr>
            <a:spLocks/>
          </p:cNvSpPr>
          <p:nvPr/>
        </p:nvSpPr>
        <p:spPr bwMode="auto">
          <a:xfrm>
            <a:off x="9356530" y="2456361"/>
            <a:ext cx="438954" cy="438291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iṣ1îḋe">
            <a:extLst>
              <a:ext uri="{FF2B5EF4-FFF2-40B4-BE49-F238E27FC236}">
                <a16:creationId xmlns:a16="http://schemas.microsoft.com/office/drawing/2014/main" id="{4658EB04-12D3-A73A-2828-E377A9F1CABE}"/>
              </a:ext>
            </a:extLst>
          </p:cNvPr>
          <p:cNvSpPr/>
          <p:nvPr/>
        </p:nvSpPr>
        <p:spPr>
          <a:xfrm rot="18900000">
            <a:off x="2095590" y="2357311"/>
            <a:ext cx="1065603" cy="1065602"/>
          </a:xfrm>
          <a:prstGeom prst="rect">
            <a:avLst/>
          </a:prstGeom>
          <a:noFill/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0"/>
              </a:spcBef>
            </a:pPr>
            <a:endParaRPr sz="3335" dirty="0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31" name="ï$ľîḋè">
            <a:extLst>
              <a:ext uri="{FF2B5EF4-FFF2-40B4-BE49-F238E27FC236}">
                <a16:creationId xmlns:a16="http://schemas.microsoft.com/office/drawing/2014/main" id="{4679B4F9-241B-8837-E719-8E91C5FD2B21}"/>
              </a:ext>
            </a:extLst>
          </p:cNvPr>
          <p:cNvSpPr/>
          <p:nvPr/>
        </p:nvSpPr>
        <p:spPr>
          <a:xfrm rot="18900000">
            <a:off x="2095590" y="2189889"/>
            <a:ext cx="1065603" cy="1065602"/>
          </a:xfrm>
          <a:prstGeom prst="rect">
            <a:avLst/>
          </a:prstGeom>
          <a:solidFill>
            <a:srgbClr val="417A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íŝlîḑé">
            <a:extLst>
              <a:ext uri="{FF2B5EF4-FFF2-40B4-BE49-F238E27FC236}">
                <a16:creationId xmlns:a16="http://schemas.microsoft.com/office/drawing/2014/main" id="{98E5EF05-40B9-8061-941F-B455911FC8DC}"/>
              </a:ext>
            </a:extLst>
          </p:cNvPr>
          <p:cNvSpPr>
            <a:spLocks/>
          </p:cNvSpPr>
          <p:nvPr/>
        </p:nvSpPr>
        <p:spPr bwMode="auto">
          <a:xfrm>
            <a:off x="2406100" y="2500735"/>
            <a:ext cx="444582" cy="443910"/>
          </a:xfrm>
          <a:custGeom>
            <a:avLst/>
            <a:gdLst>
              <a:gd name="connsiteX0" fmla="*/ 264400 w 607639"/>
              <a:gd name="connsiteY0" fmla="*/ 371924 h 606722"/>
              <a:gd name="connsiteX1" fmla="*/ 209306 w 607639"/>
              <a:gd name="connsiteY1" fmla="*/ 398407 h 606722"/>
              <a:gd name="connsiteX2" fmla="*/ 171212 w 607639"/>
              <a:gd name="connsiteY2" fmla="*/ 423290 h 606722"/>
              <a:gd name="connsiteX3" fmla="*/ 196756 w 607639"/>
              <a:gd name="connsiteY3" fmla="*/ 433510 h 606722"/>
              <a:gd name="connsiteX4" fmla="*/ 410813 w 607639"/>
              <a:gd name="connsiteY4" fmla="*/ 433510 h 606722"/>
              <a:gd name="connsiteX5" fmla="*/ 436358 w 607639"/>
              <a:gd name="connsiteY5" fmla="*/ 423290 h 606722"/>
              <a:gd name="connsiteX6" fmla="*/ 398352 w 607639"/>
              <a:gd name="connsiteY6" fmla="*/ 398407 h 606722"/>
              <a:gd name="connsiteX7" fmla="*/ 342368 w 607639"/>
              <a:gd name="connsiteY7" fmla="*/ 372457 h 606722"/>
              <a:gd name="connsiteX8" fmla="*/ 303740 w 607639"/>
              <a:gd name="connsiteY8" fmla="*/ 382499 h 606722"/>
              <a:gd name="connsiteX9" fmla="*/ 264400 w 607639"/>
              <a:gd name="connsiteY9" fmla="*/ 371924 h 606722"/>
              <a:gd name="connsiteX10" fmla="*/ 303740 w 607639"/>
              <a:gd name="connsiteY10" fmla="*/ 173124 h 606722"/>
              <a:gd name="connsiteX11" fmla="*/ 236720 w 607639"/>
              <a:gd name="connsiteY11" fmla="*/ 262970 h 606722"/>
              <a:gd name="connsiteX12" fmla="*/ 303740 w 607639"/>
              <a:gd name="connsiteY12" fmla="*/ 352906 h 606722"/>
              <a:gd name="connsiteX13" fmla="*/ 370850 w 607639"/>
              <a:gd name="connsiteY13" fmla="*/ 262970 h 606722"/>
              <a:gd name="connsiteX14" fmla="*/ 303740 w 607639"/>
              <a:gd name="connsiteY14" fmla="*/ 173124 h 606722"/>
              <a:gd name="connsiteX15" fmla="*/ 303740 w 607639"/>
              <a:gd name="connsiteY15" fmla="*/ 143530 h 606722"/>
              <a:gd name="connsiteX16" fmla="*/ 400489 w 607639"/>
              <a:gd name="connsiteY16" fmla="*/ 262970 h 606722"/>
              <a:gd name="connsiteX17" fmla="*/ 368981 w 607639"/>
              <a:gd name="connsiteY17" fmla="*/ 350684 h 606722"/>
              <a:gd name="connsiteX18" fmla="*/ 410902 w 607639"/>
              <a:gd name="connsiteY18" fmla="*/ 371568 h 606722"/>
              <a:gd name="connsiteX19" fmla="*/ 466085 w 607639"/>
              <a:gd name="connsiteY19" fmla="*/ 423290 h 606722"/>
              <a:gd name="connsiteX20" fmla="*/ 410813 w 607639"/>
              <a:gd name="connsiteY20" fmla="*/ 463192 h 606722"/>
              <a:gd name="connsiteX21" fmla="*/ 196756 w 607639"/>
              <a:gd name="connsiteY21" fmla="*/ 463192 h 606722"/>
              <a:gd name="connsiteX22" fmla="*/ 141484 w 607639"/>
              <a:gd name="connsiteY22" fmla="*/ 423290 h 606722"/>
              <a:gd name="connsiteX23" fmla="*/ 196578 w 607639"/>
              <a:gd name="connsiteY23" fmla="*/ 371657 h 606722"/>
              <a:gd name="connsiteX24" fmla="*/ 238589 w 607639"/>
              <a:gd name="connsiteY24" fmla="*/ 350773 h 606722"/>
              <a:gd name="connsiteX25" fmla="*/ 206992 w 607639"/>
              <a:gd name="connsiteY25" fmla="*/ 262970 h 606722"/>
              <a:gd name="connsiteX26" fmla="*/ 303740 w 607639"/>
              <a:gd name="connsiteY26" fmla="*/ 143530 h 606722"/>
              <a:gd name="connsiteX27" fmla="*/ 288644 w 607639"/>
              <a:gd name="connsiteY27" fmla="*/ 31105 h 606722"/>
              <a:gd name="connsiteX28" fmla="*/ 31152 w 607639"/>
              <a:gd name="connsiteY28" fmla="*/ 288209 h 606722"/>
              <a:gd name="connsiteX29" fmla="*/ 91141 w 607639"/>
              <a:gd name="connsiteY29" fmla="*/ 288209 h 606722"/>
              <a:gd name="connsiteX30" fmla="*/ 91141 w 607639"/>
              <a:gd name="connsiteY30" fmla="*/ 318514 h 606722"/>
              <a:gd name="connsiteX31" fmla="*/ 31152 w 607639"/>
              <a:gd name="connsiteY31" fmla="*/ 318514 h 606722"/>
              <a:gd name="connsiteX32" fmla="*/ 288644 w 607639"/>
              <a:gd name="connsiteY32" fmla="*/ 575617 h 606722"/>
              <a:gd name="connsiteX33" fmla="*/ 288644 w 607639"/>
              <a:gd name="connsiteY33" fmla="*/ 515718 h 606722"/>
              <a:gd name="connsiteX34" fmla="*/ 318995 w 607639"/>
              <a:gd name="connsiteY34" fmla="*/ 515718 h 606722"/>
              <a:gd name="connsiteX35" fmla="*/ 318995 w 607639"/>
              <a:gd name="connsiteY35" fmla="*/ 575617 h 606722"/>
              <a:gd name="connsiteX36" fmla="*/ 576487 w 607639"/>
              <a:gd name="connsiteY36" fmla="*/ 318514 h 606722"/>
              <a:gd name="connsiteX37" fmla="*/ 516498 w 607639"/>
              <a:gd name="connsiteY37" fmla="*/ 318514 h 606722"/>
              <a:gd name="connsiteX38" fmla="*/ 516498 w 607639"/>
              <a:gd name="connsiteY38" fmla="*/ 288209 h 606722"/>
              <a:gd name="connsiteX39" fmla="*/ 576487 w 607639"/>
              <a:gd name="connsiteY39" fmla="*/ 288209 h 606722"/>
              <a:gd name="connsiteX40" fmla="*/ 318995 w 607639"/>
              <a:gd name="connsiteY40" fmla="*/ 31105 h 606722"/>
              <a:gd name="connsiteX41" fmla="*/ 318995 w 607639"/>
              <a:gd name="connsiteY41" fmla="*/ 91004 h 606722"/>
              <a:gd name="connsiteX42" fmla="*/ 288644 w 607639"/>
              <a:gd name="connsiteY42" fmla="*/ 91004 h 606722"/>
              <a:gd name="connsiteX43" fmla="*/ 303775 w 607639"/>
              <a:gd name="connsiteY43" fmla="*/ 0 h 606722"/>
              <a:gd name="connsiteX44" fmla="*/ 607639 w 607639"/>
              <a:gd name="connsiteY44" fmla="*/ 303317 h 606722"/>
              <a:gd name="connsiteX45" fmla="*/ 303775 w 607639"/>
              <a:gd name="connsiteY45" fmla="*/ 606722 h 606722"/>
              <a:gd name="connsiteX46" fmla="*/ 0 w 607639"/>
              <a:gd name="connsiteY46" fmla="*/ 303317 h 606722"/>
              <a:gd name="connsiteX47" fmla="*/ 303775 w 607639"/>
              <a:gd name="connsiteY4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639" h="606722">
                <a:moveTo>
                  <a:pt x="264400" y="371924"/>
                </a:moveTo>
                <a:cubicBezTo>
                  <a:pt x="249625" y="379033"/>
                  <a:pt x="214557" y="395918"/>
                  <a:pt x="209306" y="398407"/>
                </a:cubicBezTo>
                <a:cubicBezTo>
                  <a:pt x="175929" y="413870"/>
                  <a:pt x="171212" y="416536"/>
                  <a:pt x="171212" y="423290"/>
                </a:cubicBezTo>
                <a:cubicBezTo>
                  <a:pt x="171212" y="432088"/>
                  <a:pt x="177531" y="433510"/>
                  <a:pt x="196756" y="433510"/>
                </a:cubicBezTo>
                <a:lnTo>
                  <a:pt x="410813" y="433510"/>
                </a:lnTo>
                <a:cubicBezTo>
                  <a:pt x="429949" y="433510"/>
                  <a:pt x="436358" y="432088"/>
                  <a:pt x="436358" y="423290"/>
                </a:cubicBezTo>
                <a:cubicBezTo>
                  <a:pt x="436358" y="416536"/>
                  <a:pt x="431551" y="413870"/>
                  <a:pt x="398352" y="398407"/>
                </a:cubicBezTo>
                <a:cubicBezTo>
                  <a:pt x="393813" y="396363"/>
                  <a:pt x="362216" y="381699"/>
                  <a:pt x="342368" y="372457"/>
                </a:cubicBezTo>
                <a:cubicBezTo>
                  <a:pt x="330531" y="378856"/>
                  <a:pt x="317536" y="382499"/>
                  <a:pt x="303740" y="382499"/>
                </a:cubicBezTo>
                <a:cubicBezTo>
                  <a:pt x="289766" y="382499"/>
                  <a:pt x="276416" y="378589"/>
                  <a:pt x="264400" y="371924"/>
                </a:cubicBezTo>
                <a:close/>
                <a:moveTo>
                  <a:pt x="303740" y="173124"/>
                </a:moveTo>
                <a:cubicBezTo>
                  <a:pt x="266803" y="173124"/>
                  <a:pt x="236720" y="213470"/>
                  <a:pt x="236720" y="262970"/>
                </a:cubicBezTo>
                <a:cubicBezTo>
                  <a:pt x="236720" y="312559"/>
                  <a:pt x="266803" y="352906"/>
                  <a:pt x="303740" y="352906"/>
                </a:cubicBezTo>
                <a:cubicBezTo>
                  <a:pt x="340766" y="352906"/>
                  <a:pt x="370850" y="312559"/>
                  <a:pt x="370850" y="262970"/>
                </a:cubicBezTo>
                <a:cubicBezTo>
                  <a:pt x="370850" y="213470"/>
                  <a:pt x="340766" y="173124"/>
                  <a:pt x="303740" y="173124"/>
                </a:cubicBezTo>
                <a:close/>
                <a:moveTo>
                  <a:pt x="303740" y="143530"/>
                </a:moveTo>
                <a:cubicBezTo>
                  <a:pt x="357143" y="143530"/>
                  <a:pt x="400489" y="197118"/>
                  <a:pt x="400489" y="262970"/>
                </a:cubicBezTo>
                <a:cubicBezTo>
                  <a:pt x="400489" y="297807"/>
                  <a:pt x="388206" y="328822"/>
                  <a:pt x="368981" y="350684"/>
                </a:cubicBezTo>
                <a:cubicBezTo>
                  <a:pt x="386070" y="359304"/>
                  <a:pt x="408232" y="370324"/>
                  <a:pt x="410902" y="371568"/>
                </a:cubicBezTo>
                <a:cubicBezTo>
                  <a:pt x="448818" y="389164"/>
                  <a:pt x="466085" y="397163"/>
                  <a:pt x="466085" y="423290"/>
                </a:cubicBezTo>
                <a:cubicBezTo>
                  <a:pt x="466085" y="463192"/>
                  <a:pt x="424431" y="463192"/>
                  <a:pt x="410813" y="463192"/>
                </a:cubicBezTo>
                <a:lnTo>
                  <a:pt x="196756" y="463192"/>
                </a:lnTo>
                <a:cubicBezTo>
                  <a:pt x="183050" y="463192"/>
                  <a:pt x="141484" y="463192"/>
                  <a:pt x="141484" y="423290"/>
                </a:cubicBezTo>
                <a:cubicBezTo>
                  <a:pt x="141484" y="397163"/>
                  <a:pt x="158751" y="389164"/>
                  <a:pt x="196578" y="371657"/>
                </a:cubicBezTo>
                <a:cubicBezTo>
                  <a:pt x="199693" y="370146"/>
                  <a:pt x="224526" y="357794"/>
                  <a:pt x="238589" y="350773"/>
                </a:cubicBezTo>
                <a:cubicBezTo>
                  <a:pt x="219275" y="328911"/>
                  <a:pt x="206992" y="297807"/>
                  <a:pt x="206992" y="262970"/>
                </a:cubicBezTo>
                <a:cubicBezTo>
                  <a:pt x="206992" y="197118"/>
                  <a:pt x="250426" y="143530"/>
                  <a:pt x="303740" y="143530"/>
                </a:cubicBezTo>
                <a:close/>
                <a:moveTo>
                  <a:pt x="288644" y="31105"/>
                </a:moveTo>
                <a:cubicBezTo>
                  <a:pt x="149974" y="38747"/>
                  <a:pt x="38806" y="149748"/>
                  <a:pt x="31152" y="288209"/>
                </a:cubicBezTo>
                <a:lnTo>
                  <a:pt x="91141" y="288209"/>
                </a:lnTo>
                <a:lnTo>
                  <a:pt x="91141" y="318514"/>
                </a:lnTo>
                <a:lnTo>
                  <a:pt x="31152" y="318514"/>
                </a:lnTo>
                <a:cubicBezTo>
                  <a:pt x="38806" y="456975"/>
                  <a:pt x="149974" y="567886"/>
                  <a:pt x="288644" y="575617"/>
                </a:cubicBezTo>
                <a:lnTo>
                  <a:pt x="288644" y="515718"/>
                </a:lnTo>
                <a:lnTo>
                  <a:pt x="318995" y="515718"/>
                </a:lnTo>
                <a:lnTo>
                  <a:pt x="318995" y="575617"/>
                </a:lnTo>
                <a:cubicBezTo>
                  <a:pt x="457665" y="567886"/>
                  <a:pt x="568833" y="456975"/>
                  <a:pt x="576487" y="318514"/>
                </a:cubicBezTo>
                <a:lnTo>
                  <a:pt x="516498" y="318514"/>
                </a:lnTo>
                <a:lnTo>
                  <a:pt x="516498" y="288209"/>
                </a:lnTo>
                <a:lnTo>
                  <a:pt x="576487" y="288209"/>
                </a:lnTo>
                <a:cubicBezTo>
                  <a:pt x="568833" y="149748"/>
                  <a:pt x="457665" y="38747"/>
                  <a:pt x="318995" y="31105"/>
                </a:cubicBezTo>
                <a:lnTo>
                  <a:pt x="318995" y="91004"/>
                </a:lnTo>
                <a:lnTo>
                  <a:pt x="288644" y="91004"/>
                </a:lnTo>
                <a:close/>
                <a:moveTo>
                  <a:pt x="303775" y="0"/>
                </a:moveTo>
                <a:cubicBezTo>
                  <a:pt x="471550" y="0"/>
                  <a:pt x="607639" y="135795"/>
                  <a:pt x="607639" y="303317"/>
                </a:cubicBezTo>
                <a:cubicBezTo>
                  <a:pt x="607639" y="470839"/>
                  <a:pt x="471550" y="606722"/>
                  <a:pt x="303775" y="606722"/>
                </a:cubicBezTo>
                <a:cubicBezTo>
                  <a:pt x="136000" y="606722"/>
                  <a:pt x="0" y="470839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ïṣlïḋè">
            <a:extLst>
              <a:ext uri="{FF2B5EF4-FFF2-40B4-BE49-F238E27FC236}">
                <a16:creationId xmlns:a16="http://schemas.microsoft.com/office/drawing/2014/main" id="{8C06149F-E51C-FBE8-4C22-BF9339A10498}"/>
              </a:ext>
            </a:extLst>
          </p:cNvPr>
          <p:cNvSpPr/>
          <p:nvPr/>
        </p:nvSpPr>
        <p:spPr>
          <a:xfrm rot="18900000">
            <a:off x="6760420" y="2357311"/>
            <a:ext cx="1065603" cy="1065602"/>
          </a:xfrm>
          <a:prstGeom prst="rect">
            <a:avLst/>
          </a:prstGeom>
          <a:noFill/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0"/>
              </a:spcBef>
            </a:pPr>
            <a:endParaRPr sz="3335" dirty="0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28" name="ïśļíḑê">
            <a:extLst>
              <a:ext uri="{FF2B5EF4-FFF2-40B4-BE49-F238E27FC236}">
                <a16:creationId xmlns:a16="http://schemas.microsoft.com/office/drawing/2014/main" id="{44A9E39D-FDF7-9989-D40E-272A8607D691}"/>
              </a:ext>
            </a:extLst>
          </p:cNvPr>
          <p:cNvSpPr/>
          <p:nvPr/>
        </p:nvSpPr>
        <p:spPr>
          <a:xfrm rot="18900000">
            <a:off x="6760420" y="2189889"/>
            <a:ext cx="1065603" cy="1065602"/>
          </a:xfrm>
          <a:prstGeom prst="rect">
            <a:avLst/>
          </a:prstGeom>
          <a:solidFill>
            <a:srgbClr val="417A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íślïďê">
            <a:extLst>
              <a:ext uri="{FF2B5EF4-FFF2-40B4-BE49-F238E27FC236}">
                <a16:creationId xmlns:a16="http://schemas.microsoft.com/office/drawing/2014/main" id="{61D5FD73-6636-6281-32BD-3283AE8E0371}"/>
              </a:ext>
            </a:extLst>
          </p:cNvPr>
          <p:cNvSpPr>
            <a:spLocks/>
          </p:cNvSpPr>
          <p:nvPr/>
        </p:nvSpPr>
        <p:spPr bwMode="auto">
          <a:xfrm>
            <a:off x="7164117" y="2500398"/>
            <a:ext cx="258205" cy="444581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íṧ1íḑê">
            <a:extLst>
              <a:ext uri="{FF2B5EF4-FFF2-40B4-BE49-F238E27FC236}">
                <a16:creationId xmlns:a16="http://schemas.microsoft.com/office/drawing/2014/main" id="{7291B95E-8B8F-C172-DB16-94467E440DAF}"/>
              </a:ext>
            </a:extLst>
          </p:cNvPr>
          <p:cNvSpPr/>
          <p:nvPr/>
        </p:nvSpPr>
        <p:spPr>
          <a:xfrm rot="18900000">
            <a:off x="4420911" y="1999761"/>
            <a:ext cx="1065603" cy="1065601"/>
          </a:xfrm>
          <a:prstGeom prst="rect">
            <a:avLst/>
          </a:prstGeom>
          <a:noFill/>
          <a:ln w="12700" cap="flat">
            <a:solidFill>
              <a:srgbClr val="417A79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0"/>
              </a:spcBef>
            </a:pPr>
            <a:endParaRPr sz="3335" dirty="0">
              <a:solidFill>
                <a:schemeClr val="tx1">
                  <a:lumMod val="75000"/>
                  <a:lumOff val="25000"/>
                </a:schemeClr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25" name="iṩlíḓê">
            <a:extLst>
              <a:ext uri="{FF2B5EF4-FFF2-40B4-BE49-F238E27FC236}">
                <a16:creationId xmlns:a16="http://schemas.microsoft.com/office/drawing/2014/main" id="{EB59EEE4-6B5A-F198-1548-31F1C3A3EB6F}"/>
              </a:ext>
            </a:extLst>
          </p:cNvPr>
          <p:cNvSpPr/>
          <p:nvPr/>
        </p:nvSpPr>
        <p:spPr>
          <a:xfrm rot="18900000">
            <a:off x="4420911" y="2142706"/>
            <a:ext cx="1065603" cy="1065601"/>
          </a:xfrm>
          <a:prstGeom prst="rect">
            <a:avLst/>
          </a:prstGeom>
          <a:solidFill>
            <a:srgbClr val="6161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is1iḍè" descr="D:\51PPT模板网\51pptmoban.com\图片.jpg">
            <a:extLst>
              <a:ext uri="{FF2B5EF4-FFF2-40B4-BE49-F238E27FC236}">
                <a16:creationId xmlns:a16="http://schemas.microsoft.com/office/drawing/2014/main" id="{9EA1298B-0DE0-B0D8-B4F1-3750F9B7A1CA}"/>
              </a:ext>
            </a:extLst>
          </p:cNvPr>
          <p:cNvSpPr>
            <a:spLocks/>
          </p:cNvSpPr>
          <p:nvPr/>
        </p:nvSpPr>
        <p:spPr bwMode="auto">
          <a:xfrm>
            <a:off x="4697582" y="2424371"/>
            <a:ext cx="512259" cy="5022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3B59815-6864-3DA9-776B-B9C3C3DC2B3F}"/>
              </a:ext>
            </a:extLst>
          </p:cNvPr>
          <p:cNvGrpSpPr/>
          <p:nvPr/>
        </p:nvGrpSpPr>
        <p:grpSpPr>
          <a:xfrm>
            <a:off x="1692589" y="3840303"/>
            <a:ext cx="1871604" cy="1047355"/>
            <a:chOff x="283599" y="1906534"/>
            <a:chExt cx="1871604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0F4AE18-B7BA-6E1C-4C41-7617BED65735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4D8DCB0-6B6D-89CE-0FF2-B04A4906CAEC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C99FBC1-B472-DE81-2AE3-51D24945D87F}"/>
              </a:ext>
            </a:extLst>
          </p:cNvPr>
          <p:cNvGrpSpPr/>
          <p:nvPr/>
        </p:nvGrpSpPr>
        <p:grpSpPr>
          <a:xfrm>
            <a:off x="4056399" y="3840303"/>
            <a:ext cx="1871604" cy="1047355"/>
            <a:chOff x="283599" y="1906534"/>
            <a:chExt cx="1871604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31382DA-42FC-AF37-2172-914C825642C7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0AFC5EF-43C3-A86B-4B45-1E5F579FF716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88050A1-DFB2-4C30-D8B1-73A38FD72D49}"/>
              </a:ext>
            </a:extLst>
          </p:cNvPr>
          <p:cNvGrpSpPr/>
          <p:nvPr/>
        </p:nvGrpSpPr>
        <p:grpSpPr>
          <a:xfrm>
            <a:off x="6420210" y="3840303"/>
            <a:ext cx="1871604" cy="1047355"/>
            <a:chOff x="283599" y="1906534"/>
            <a:chExt cx="1871604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1ED1A8D-3E15-84CA-5A9E-42401B920186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C8F3E8C-00CC-12CA-FDAB-0333A7F8EC7E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3A16EE-5705-4813-EF12-C3F62D9BE77D}"/>
              </a:ext>
            </a:extLst>
          </p:cNvPr>
          <p:cNvGrpSpPr/>
          <p:nvPr/>
        </p:nvGrpSpPr>
        <p:grpSpPr>
          <a:xfrm>
            <a:off x="8822512" y="3840303"/>
            <a:ext cx="1871604" cy="1047355"/>
            <a:chOff x="283599" y="1906534"/>
            <a:chExt cx="1871604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CF33741-47E5-BD60-0B85-6223653681C5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BA3D6DB-08B1-5657-4F5D-1D57C19F6FDC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7886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C24C4-2925-3B50-7A79-A1E37EBE7C7F}"/>
              </a:ext>
            </a:extLst>
          </p:cNvPr>
          <p:cNvSpPr/>
          <p:nvPr/>
        </p:nvSpPr>
        <p:spPr>
          <a:xfrm rot="18900000">
            <a:off x="-1755467" y="1668403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ADA7ACA-E03E-A4DE-8188-6741CEB6CD6C}"/>
              </a:ext>
            </a:extLst>
          </p:cNvPr>
          <p:cNvSpPr/>
          <p:nvPr/>
        </p:nvSpPr>
        <p:spPr>
          <a:xfrm rot="18900000">
            <a:off x="-1128961" y="693148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B08910-7AB6-3545-3732-3DD71A113843}"/>
              </a:ext>
            </a:extLst>
          </p:cNvPr>
          <p:cNvSpPr/>
          <p:nvPr/>
        </p:nvSpPr>
        <p:spPr>
          <a:xfrm rot="2700000" flipH="1">
            <a:off x="10431403" y="1668404"/>
            <a:ext cx="3521193" cy="3521193"/>
          </a:xfrm>
          <a:custGeom>
            <a:avLst/>
            <a:gdLst>
              <a:gd name="connsiteX0" fmla="*/ 3513940 w 3521193"/>
              <a:gd name="connsiteY0" fmla="*/ 0 h 3521193"/>
              <a:gd name="connsiteX1" fmla="*/ 3521193 w 3521193"/>
              <a:gd name="connsiteY1" fmla="*/ 71953 h 3521193"/>
              <a:gd name="connsiteX2" fmla="*/ 3521193 w 3521193"/>
              <a:gd name="connsiteY2" fmla="*/ 2831328 h 3521193"/>
              <a:gd name="connsiteX3" fmla="*/ 2831328 w 3521193"/>
              <a:gd name="connsiteY3" fmla="*/ 3521193 h 3521193"/>
              <a:gd name="connsiteX4" fmla="*/ 71953 w 3521193"/>
              <a:gd name="connsiteY4" fmla="*/ 3521193 h 3521193"/>
              <a:gd name="connsiteX5" fmla="*/ 0 w 3521193"/>
              <a:gd name="connsiteY5" fmla="*/ 3513940 h 352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1193" h="3521193">
                <a:moveTo>
                  <a:pt x="3513940" y="0"/>
                </a:moveTo>
                <a:lnTo>
                  <a:pt x="3521193" y="71953"/>
                </a:lnTo>
                <a:lnTo>
                  <a:pt x="3521193" y="2831328"/>
                </a:lnTo>
                <a:cubicBezTo>
                  <a:pt x="3521193" y="3212330"/>
                  <a:pt x="3212330" y="3521193"/>
                  <a:pt x="2831328" y="3521193"/>
                </a:cubicBezTo>
                <a:lnTo>
                  <a:pt x="71953" y="3521193"/>
                </a:lnTo>
                <a:lnTo>
                  <a:pt x="0" y="3513940"/>
                </a:lnTo>
                <a:close/>
              </a:path>
            </a:pathLst>
          </a:custGeom>
          <a:solidFill>
            <a:srgbClr val="417A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sp>
        <p:nvSpPr>
          <p:cNvPr id="1081" name="矩形: 圆角 1080">
            <a:extLst>
              <a:ext uri="{FF2B5EF4-FFF2-40B4-BE49-F238E27FC236}">
                <a16:creationId xmlns:a16="http://schemas.microsoft.com/office/drawing/2014/main" id="{46F4CD2C-764D-AA0E-E874-F95CD15A9908}"/>
              </a:ext>
            </a:extLst>
          </p:cNvPr>
          <p:cNvSpPr/>
          <p:nvPr/>
        </p:nvSpPr>
        <p:spPr>
          <a:xfrm rot="18900000">
            <a:off x="11062660" y="3897617"/>
            <a:ext cx="2262688" cy="2262688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3" name="组合 1082">
            <a:extLst>
              <a:ext uri="{FF2B5EF4-FFF2-40B4-BE49-F238E27FC236}">
                <a16:creationId xmlns:a16="http://schemas.microsoft.com/office/drawing/2014/main" id="{92E198FA-E114-B41B-ADB0-6386E84780FC}"/>
              </a:ext>
            </a:extLst>
          </p:cNvPr>
          <p:cNvGrpSpPr/>
          <p:nvPr/>
        </p:nvGrpSpPr>
        <p:grpSpPr>
          <a:xfrm>
            <a:off x="4498601" y="2858765"/>
            <a:ext cx="3199926" cy="486653"/>
            <a:chOff x="3003550" y="3255931"/>
            <a:chExt cx="3199926" cy="486653"/>
          </a:xfrm>
        </p:grpSpPr>
        <p:sp>
          <p:nvSpPr>
            <p:cNvPr id="1067" name="矩形: 圆角 1066">
              <a:extLst>
                <a:ext uri="{FF2B5EF4-FFF2-40B4-BE49-F238E27FC236}">
                  <a16:creationId xmlns:a16="http://schemas.microsoft.com/office/drawing/2014/main" id="{6FF4CF47-A225-8E96-426E-BAAD0C9761AF}"/>
                </a:ext>
              </a:extLst>
            </p:cNvPr>
            <p:cNvSpPr/>
            <p:nvPr/>
          </p:nvSpPr>
          <p:spPr>
            <a:xfrm>
              <a:off x="3003550" y="3255931"/>
              <a:ext cx="3199926" cy="4866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417A7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CC2C307C-1B17-9F17-E477-86AC06E13C68}"/>
                </a:ext>
              </a:extLst>
            </p:cNvPr>
            <p:cNvSpPr txBox="1"/>
            <p:nvPr/>
          </p:nvSpPr>
          <p:spPr>
            <a:xfrm>
              <a:off x="3491439" y="3314591"/>
              <a:ext cx="2233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关键技术与实践难点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9C2AE5C-00C1-D05F-8F00-F99B8B67082C}"/>
              </a:ext>
            </a:extLst>
          </p:cNvPr>
          <p:cNvSpPr txBox="1"/>
          <p:nvPr/>
        </p:nvSpPr>
        <p:spPr>
          <a:xfrm>
            <a:off x="5158686" y="1136854"/>
            <a:ext cx="19527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417A79"/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rPr>
              <a:t>02</a:t>
            </a:r>
            <a:endParaRPr lang="zh-CN" altLang="en-US" sz="11500" dirty="0">
              <a:solidFill>
                <a:srgbClr val="417A79"/>
              </a:solidFill>
              <a:latin typeface="阿里健康体2.0 中文 85 B" panose="02000700000000000000" pitchFamily="2" charset="-122"/>
              <a:ea typeface="阿里健康体2.0 中文 85 B" panose="020007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10F206-C944-99B4-B58D-0D0D9499725D}"/>
              </a:ext>
            </a:extLst>
          </p:cNvPr>
          <p:cNvSpPr txBox="1"/>
          <p:nvPr/>
        </p:nvSpPr>
        <p:spPr>
          <a:xfrm>
            <a:off x="2758279" y="4009936"/>
            <a:ext cx="66897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4028B2E4-9DCF-E3CD-10C4-871A480CA4AE}"/>
              </a:ext>
            </a:extLst>
          </p:cNvPr>
          <p:cNvGrpSpPr/>
          <p:nvPr/>
        </p:nvGrpSpPr>
        <p:grpSpPr>
          <a:xfrm>
            <a:off x="9719229" y="438602"/>
            <a:ext cx="1958261" cy="686911"/>
            <a:chOff x="4719753" y="720468"/>
            <a:chExt cx="2657310" cy="932120"/>
          </a:xfrm>
        </p:grpSpPr>
        <p:grpSp>
          <p:nvGrpSpPr>
            <p:cNvPr id="1027" name="组合 1026">
              <a:extLst>
                <a:ext uri="{FF2B5EF4-FFF2-40B4-BE49-F238E27FC236}">
                  <a16:creationId xmlns:a16="http://schemas.microsoft.com/office/drawing/2014/main" id="{B5AC5306-FB51-A9D3-3842-4D890AADADC6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6E6DBEC7-74B1-4E2D-0971-29C20AEF41CD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9FA42EFF-B68F-2696-1D36-E4A2F36CE7C1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4" name="组合 1033">
                <a:extLst>
                  <a:ext uri="{FF2B5EF4-FFF2-40B4-BE49-F238E27FC236}">
                    <a16:creationId xmlns:a16="http://schemas.microsoft.com/office/drawing/2014/main" id="{4974AE79-566B-4E77-4166-5DE7A87493D4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C518BEAD-170E-E0D4-4DE0-5411A3C327D6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70" name="组合 1069">
                  <a:extLst>
                    <a:ext uri="{FF2B5EF4-FFF2-40B4-BE49-F238E27FC236}">
                      <a16:creationId xmlns:a16="http://schemas.microsoft.com/office/drawing/2014/main" id="{485CB6AE-0F62-C92C-E7A8-3F45041C6F38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1071" name="任意多边形: 形状 1070">
                    <a:extLst>
                      <a:ext uri="{FF2B5EF4-FFF2-40B4-BE49-F238E27FC236}">
                        <a16:creationId xmlns:a16="http://schemas.microsoft.com/office/drawing/2014/main" id="{D300A208-5904-C43B-013A-17851DE4F367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DF64CC81-FC9D-F542-7F38-BB999DCE4C66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35" name="组合 1034">
                <a:extLst>
                  <a:ext uri="{FF2B5EF4-FFF2-40B4-BE49-F238E27FC236}">
                    <a16:creationId xmlns:a16="http://schemas.microsoft.com/office/drawing/2014/main" id="{02D0C7C8-0F51-28CF-BBBA-3DD082CD0D99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4CE74165-778A-5610-C27F-8438193ED7F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E1BC4DE7-7FDA-7B0C-91DA-051F9F43C827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6" name="文本框-50_矢量">
                <a:extLst>
                  <a:ext uri="{FF2B5EF4-FFF2-40B4-BE49-F238E27FC236}">
                    <a16:creationId xmlns:a16="http://schemas.microsoft.com/office/drawing/2014/main" id="{F0FA0EC2-CA6F-E4B1-BB49-AC52B735189A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1037" name="文本框 1036">
                  <a:extLst>
                    <a:ext uri="{FF2B5EF4-FFF2-40B4-BE49-F238E27FC236}">
                      <a16:creationId xmlns:a16="http://schemas.microsoft.com/office/drawing/2014/main" id="{53CCD126-B83D-4A93-9BBC-7DACE56011DD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8" name="文本框 1037">
                  <a:extLst>
                    <a:ext uri="{FF2B5EF4-FFF2-40B4-BE49-F238E27FC236}">
                      <a16:creationId xmlns:a16="http://schemas.microsoft.com/office/drawing/2014/main" id="{7D8BB4CD-726C-B3BA-4310-A9AEBA0280AA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9" name="文本框 1038">
                  <a:extLst>
                    <a:ext uri="{FF2B5EF4-FFF2-40B4-BE49-F238E27FC236}">
                      <a16:creationId xmlns:a16="http://schemas.microsoft.com/office/drawing/2014/main" id="{AE19785B-C4BB-1101-8FD7-8B369D6D577F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0" name="文本框 1049">
                  <a:extLst>
                    <a:ext uri="{FF2B5EF4-FFF2-40B4-BE49-F238E27FC236}">
                      <a16:creationId xmlns:a16="http://schemas.microsoft.com/office/drawing/2014/main" id="{133634FF-EBFB-6AE0-8F87-D3909EAD2ADB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4" name="文本框 1053">
                  <a:extLst>
                    <a:ext uri="{FF2B5EF4-FFF2-40B4-BE49-F238E27FC236}">
                      <a16:creationId xmlns:a16="http://schemas.microsoft.com/office/drawing/2014/main" id="{E5C82E16-AEE8-EB67-766A-65542AADD51F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5" name="文本框 1054">
                  <a:extLst>
                    <a:ext uri="{FF2B5EF4-FFF2-40B4-BE49-F238E27FC236}">
                      <a16:creationId xmlns:a16="http://schemas.microsoft.com/office/drawing/2014/main" id="{3149723A-2844-EC52-9D32-7294DE385A8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6" name="文本框 1055">
                  <a:extLst>
                    <a:ext uri="{FF2B5EF4-FFF2-40B4-BE49-F238E27FC236}">
                      <a16:creationId xmlns:a16="http://schemas.microsoft.com/office/drawing/2014/main" id="{257A0999-BCD3-C005-0924-A326E832D5FD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7" name="文本框 1056">
                  <a:extLst>
                    <a:ext uri="{FF2B5EF4-FFF2-40B4-BE49-F238E27FC236}">
                      <a16:creationId xmlns:a16="http://schemas.microsoft.com/office/drawing/2014/main" id="{8C344CED-1713-E4E5-4FD4-4FF78D38AD7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8" name="文本框 1057">
                  <a:extLst>
                    <a:ext uri="{FF2B5EF4-FFF2-40B4-BE49-F238E27FC236}">
                      <a16:creationId xmlns:a16="http://schemas.microsoft.com/office/drawing/2014/main" id="{72C6E4D8-3A4B-1704-DE5A-A758E738472D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9" name="文本框 1058">
                  <a:extLst>
                    <a:ext uri="{FF2B5EF4-FFF2-40B4-BE49-F238E27FC236}">
                      <a16:creationId xmlns:a16="http://schemas.microsoft.com/office/drawing/2014/main" id="{DE3BCD14-55A5-3E4A-4B44-3E8D61908F2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0" name="文本框 1059">
                  <a:extLst>
                    <a:ext uri="{FF2B5EF4-FFF2-40B4-BE49-F238E27FC236}">
                      <a16:creationId xmlns:a16="http://schemas.microsoft.com/office/drawing/2014/main" id="{2B98058E-8E51-2E8D-931C-556CC1FE7244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1" name="文本框 1060">
                  <a:extLst>
                    <a:ext uri="{FF2B5EF4-FFF2-40B4-BE49-F238E27FC236}">
                      <a16:creationId xmlns:a16="http://schemas.microsoft.com/office/drawing/2014/main" id="{EE90F2D7-C425-7C8D-D26F-67305AEFE6B0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28" name="组合 1027">
              <a:extLst>
                <a:ext uri="{FF2B5EF4-FFF2-40B4-BE49-F238E27FC236}">
                  <a16:creationId xmlns:a16="http://schemas.microsoft.com/office/drawing/2014/main" id="{A6A83023-8236-FAAA-4062-282BB911E042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1029" name="椭圆 1028">
                <a:extLst>
                  <a:ext uri="{FF2B5EF4-FFF2-40B4-BE49-F238E27FC236}">
                    <a16:creationId xmlns:a16="http://schemas.microsoft.com/office/drawing/2014/main" id="{376BF73E-4105-3A4A-1F3B-679565919BAE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id="{087FC60F-6E4D-34DA-5827-57217D6D3828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1" name="school-building_46763">
                <a:extLst>
                  <a:ext uri="{FF2B5EF4-FFF2-40B4-BE49-F238E27FC236}">
                    <a16:creationId xmlns:a16="http://schemas.microsoft.com/office/drawing/2014/main" id="{73657936-F125-024D-9785-00961056B88D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443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-50" hidden="1">
            <a:extLst>
              <a:ext uri="{FF2B5EF4-FFF2-40B4-BE49-F238E27FC236}">
                <a16:creationId xmlns:a16="http://schemas.microsoft.com/office/drawing/2014/main" id="{2D920836-B6A8-8124-AB85-C6AA605576F5}"/>
              </a:ext>
            </a:extLst>
          </p:cNvPr>
          <p:cNvSpPr txBox="1"/>
          <p:nvPr/>
        </p:nvSpPr>
        <p:spPr>
          <a:xfrm>
            <a:off x="5379060" y="1005034"/>
            <a:ext cx="11140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dirty="0"/>
              <a:t>My University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408B79-8AF8-3E69-EBDD-F4935F75E582}"/>
              </a:ext>
            </a:extLst>
          </p:cNvPr>
          <p:cNvGrpSpPr/>
          <p:nvPr/>
        </p:nvGrpSpPr>
        <p:grpSpPr>
          <a:xfrm>
            <a:off x="4496037" y="224529"/>
            <a:ext cx="3199926" cy="523220"/>
            <a:chOff x="2260600" y="1919864"/>
            <a:chExt cx="3199926" cy="5232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A2E46E-2EA1-8E23-F8FF-604E96A674F4}"/>
                </a:ext>
              </a:extLst>
            </p:cNvPr>
            <p:cNvGrpSpPr/>
            <p:nvPr/>
          </p:nvGrpSpPr>
          <p:grpSpPr>
            <a:xfrm>
              <a:off x="2260600" y="1928490"/>
              <a:ext cx="3199926" cy="486653"/>
              <a:chOff x="3003550" y="3255931"/>
              <a:chExt cx="3199926" cy="4866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6C3C2BDE-EDB3-7078-B5EB-3ED59665312A}"/>
                  </a:ext>
                </a:extLst>
              </p:cNvPr>
              <p:cNvSpPr/>
              <p:nvPr/>
            </p:nvSpPr>
            <p:spPr>
              <a:xfrm>
                <a:off x="3003550" y="3255931"/>
                <a:ext cx="3199926" cy="4866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417A7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389F09-41DA-A183-CAC5-2CDAC7647A58}"/>
                  </a:ext>
                </a:extLst>
              </p:cNvPr>
              <p:cNvSpPr txBox="1"/>
              <p:nvPr/>
            </p:nvSpPr>
            <p:spPr>
              <a:xfrm>
                <a:off x="3802730" y="3314591"/>
                <a:ext cx="22333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8DC933-B9C2-7654-98CD-A70575852497}"/>
                </a:ext>
              </a:extLst>
            </p:cNvPr>
            <p:cNvSpPr txBox="1"/>
            <p:nvPr/>
          </p:nvSpPr>
          <p:spPr>
            <a:xfrm>
              <a:off x="2442920" y="1919864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健康体2.0 中文 85 B" panose="02000700000000000000" pitchFamily="2" charset="-122"/>
                  <a:ea typeface="阿里健康体2.0 中文 85 B" panose="020007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健康体2.0 中文 85 B" panose="02000700000000000000" pitchFamily="2" charset="-122"/>
                <a:ea typeface="阿里健康体2.0 中文 85 B" panose="02000700000000000000" pitchFamily="2" charset="-122"/>
              </a:endParaRPr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69530A14-33C2-D1F0-3EAF-A11BB28E6A81}"/>
              </a:ext>
            </a:extLst>
          </p:cNvPr>
          <p:cNvSpPr txBox="1"/>
          <p:nvPr/>
        </p:nvSpPr>
        <p:spPr>
          <a:xfrm>
            <a:off x="2071163" y="2154579"/>
            <a:ext cx="467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596E6143-0816-0DE4-D89A-167CA717AB9E}"/>
              </a:ext>
            </a:extLst>
          </p:cNvPr>
          <p:cNvSpPr txBox="1"/>
          <p:nvPr/>
        </p:nvSpPr>
        <p:spPr>
          <a:xfrm>
            <a:off x="4591322" y="1822524"/>
            <a:ext cx="467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0DEF4191-D258-BDC6-9C47-522708275AF8}"/>
              </a:ext>
            </a:extLst>
          </p:cNvPr>
          <p:cNvSpPr txBox="1"/>
          <p:nvPr/>
        </p:nvSpPr>
        <p:spPr>
          <a:xfrm>
            <a:off x="7111482" y="2442416"/>
            <a:ext cx="467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D7ACDD18-A084-8721-E401-4ED244892888}"/>
              </a:ext>
            </a:extLst>
          </p:cNvPr>
          <p:cNvSpPr txBox="1"/>
          <p:nvPr/>
        </p:nvSpPr>
        <p:spPr>
          <a:xfrm>
            <a:off x="9631641" y="1620834"/>
            <a:ext cx="467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F24431-15BC-EB94-1449-B460D3896A0A}"/>
              </a:ext>
            </a:extLst>
          </p:cNvPr>
          <p:cNvGrpSpPr/>
          <p:nvPr/>
        </p:nvGrpSpPr>
        <p:grpSpPr>
          <a:xfrm>
            <a:off x="1232980" y="2751727"/>
            <a:ext cx="2165561" cy="2205342"/>
            <a:chOff x="735046" y="2996952"/>
            <a:chExt cx="1759038" cy="179135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A0D2470-C2F6-30BA-EEFA-34331809A767}"/>
                </a:ext>
              </a:extLst>
            </p:cNvPr>
            <p:cNvSpPr/>
            <p:nvPr/>
          </p:nvSpPr>
          <p:spPr>
            <a:xfrm>
              <a:off x="1500529" y="2996952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5ACB1F5-21EC-3760-1C1F-54E15583CE5A}"/>
                </a:ext>
              </a:extLst>
            </p:cNvPr>
            <p:cNvGrpSpPr/>
            <p:nvPr/>
          </p:nvGrpSpPr>
          <p:grpSpPr>
            <a:xfrm>
              <a:off x="735046" y="3098642"/>
              <a:ext cx="1759038" cy="1689661"/>
              <a:chOff x="735046" y="3098642"/>
              <a:chExt cx="1759038" cy="1689661"/>
            </a:xfrm>
          </p:grpSpPr>
          <p:sp>
            <p:nvSpPr>
              <p:cNvPr id="14" name="任意多边形 9">
                <a:extLst>
                  <a:ext uri="{FF2B5EF4-FFF2-40B4-BE49-F238E27FC236}">
                    <a16:creationId xmlns:a16="http://schemas.microsoft.com/office/drawing/2014/main" id="{1C0BED6D-DFB0-C84A-029B-A40F0C2C5D7C}"/>
                  </a:ext>
                </a:extLst>
              </p:cNvPr>
              <p:cNvSpPr/>
              <p:nvPr/>
            </p:nvSpPr>
            <p:spPr>
              <a:xfrm>
                <a:off x="1001626" y="3098642"/>
                <a:ext cx="1222819" cy="390623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0">
                <a:extLst>
                  <a:ext uri="{FF2B5EF4-FFF2-40B4-BE49-F238E27FC236}">
                    <a16:creationId xmlns:a16="http://schemas.microsoft.com/office/drawing/2014/main" id="{4395B062-5792-0867-0159-1550669C4515}"/>
                  </a:ext>
                </a:extLst>
              </p:cNvPr>
              <p:cNvSpPr/>
              <p:nvPr/>
            </p:nvSpPr>
            <p:spPr>
              <a:xfrm>
                <a:off x="735046" y="3453597"/>
                <a:ext cx="1759038" cy="1334706"/>
              </a:xfrm>
              <a:custGeom>
                <a:avLst/>
                <a:gdLst/>
                <a:ahLst/>
                <a:cxnLst/>
                <a:rect l="l" t="t" r="r" b="b"/>
                <a:pathLst>
                  <a:path w="1759038" h="1334706">
                    <a:moveTo>
                      <a:pt x="65637" y="63758"/>
                    </a:moveTo>
                    <a:lnTo>
                      <a:pt x="65637" y="1271391"/>
                    </a:lnTo>
                    <a:lnTo>
                      <a:pt x="1711798" y="1271391"/>
                    </a:lnTo>
                    <a:lnTo>
                      <a:pt x="1711798" y="63758"/>
                    </a:lnTo>
                    <a:close/>
                    <a:moveTo>
                      <a:pt x="0" y="0"/>
                    </a:moveTo>
                    <a:lnTo>
                      <a:pt x="1759038" y="0"/>
                    </a:lnTo>
                    <a:lnTo>
                      <a:pt x="1759038" y="1334706"/>
                    </a:lnTo>
                    <a:lnTo>
                      <a:pt x="0" y="1334706"/>
                    </a:lnTo>
                    <a:close/>
                  </a:path>
                </a:pathLst>
              </a:custGeom>
              <a:solidFill>
                <a:srgbClr val="417A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62B36A9-91C1-7930-968A-049A7FC8DE09}"/>
              </a:ext>
            </a:extLst>
          </p:cNvPr>
          <p:cNvGrpSpPr/>
          <p:nvPr/>
        </p:nvGrpSpPr>
        <p:grpSpPr>
          <a:xfrm>
            <a:off x="3753140" y="2419671"/>
            <a:ext cx="2165561" cy="2205342"/>
            <a:chOff x="2782116" y="2727231"/>
            <a:chExt cx="1759038" cy="1791351"/>
          </a:xfrm>
        </p:grpSpPr>
        <p:sp>
          <p:nvSpPr>
            <p:cNvPr id="19" name="任意多边形 18">
              <a:extLst>
                <a:ext uri="{FF2B5EF4-FFF2-40B4-BE49-F238E27FC236}">
                  <a16:creationId xmlns:a16="http://schemas.microsoft.com/office/drawing/2014/main" id="{92EB2075-2A0D-AA1C-2E65-2E222AB07166}"/>
                </a:ext>
              </a:extLst>
            </p:cNvPr>
            <p:cNvSpPr/>
            <p:nvPr/>
          </p:nvSpPr>
          <p:spPr>
            <a:xfrm>
              <a:off x="3048696" y="2828921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9D7E6C7-B408-C7C2-7D60-9404FDBBDC7B}"/>
                </a:ext>
              </a:extLst>
            </p:cNvPr>
            <p:cNvSpPr/>
            <p:nvPr/>
          </p:nvSpPr>
          <p:spPr>
            <a:xfrm>
              <a:off x="3547599" y="2727231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10">
              <a:extLst>
                <a:ext uri="{FF2B5EF4-FFF2-40B4-BE49-F238E27FC236}">
                  <a16:creationId xmlns:a16="http://schemas.microsoft.com/office/drawing/2014/main" id="{23ACC28B-9A40-9A5F-E1A0-1C7C5A2555BA}"/>
                </a:ext>
              </a:extLst>
            </p:cNvPr>
            <p:cNvSpPr/>
            <p:nvPr/>
          </p:nvSpPr>
          <p:spPr>
            <a:xfrm>
              <a:off x="2782116" y="3183876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5BCB71-1C8E-651D-3F47-B3A28612C9EB}"/>
              </a:ext>
            </a:extLst>
          </p:cNvPr>
          <p:cNvGrpSpPr/>
          <p:nvPr/>
        </p:nvGrpSpPr>
        <p:grpSpPr>
          <a:xfrm>
            <a:off x="6273298" y="3039566"/>
            <a:ext cx="2165561" cy="2205342"/>
            <a:chOff x="4829186" y="3230756"/>
            <a:chExt cx="1759038" cy="1791351"/>
          </a:xfrm>
        </p:grpSpPr>
        <p:sp>
          <p:nvSpPr>
            <p:cNvPr id="25" name="任意多边形 28">
              <a:extLst>
                <a:ext uri="{FF2B5EF4-FFF2-40B4-BE49-F238E27FC236}">
                  <a16:creationId xmlns:a16="http://schemas.microsoft.com/office/drawing/2014/main" id="{4656FC9F-7A47-107B-867D-00E95B607052}"/>
                </a:ext>
              </a:extLst>
            </p:cNvPr>
            <p:cNvSpPr/>
            <p:nvPr/>
          </p:nvSpPr>
          <p:spPr>
            <a:xfrm>
              <a:off x="5095766" y="3332446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D3D1D4F-EF4B-F427-9B2E-3513F6C7244D}"/>
                </a:ext>
              </a:extLst>
            </p:cNvPr>
            <p:cNvSpPr/>
            <p:nvPr/>
          </p:nvSpPr>
          <p:spPr>
            <a:xfrm>
              <a:off x="5594669" y="3230756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10">
              <a:extLst>
                <a:ext uri="{FF2B5EF4-FFF2-40B4-BE49-F238E27FC236}">
                  <a16:creationId xmlns:a16="http://schemas.microsoft.com/office/drawing/2014/main" id="{E09F5DBD-30C3-8AE9-2F92-318BEEB47CA4}"/>
                </a:ext>
              </a:extLst>
            </p:cNvPr>
            <p:cNvSpPr/>
            <p:nvPr/>
          </p:nvSpPr>
          <p:spPr>
            <a:xfrm>
              <a:off x="4829186" y="3687401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41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83DC2B-0DBA-7771-5026-48522CE0696A}"/>
              </a:ext>
            </a:extLst>
          </p:cNvPr>
          <p:cNvGrpSpPr/>
          <p:nvPr/>
        </p:nvGrpSpPr>
        <p:grpSpPr>
          <a:xfrm>
            <a:off x="8793458" y="2217983"/>
            <a:ext cx="2165561" cy="2205342"/>
            <a:chOff x="6876256" y="2563403"/>
            <a:chExt cx="1759038" cy="1791351"/>
          </a:xfrm>
        </p:grpSpPr>
        <p:sp>
          <p:nvSpPr>
            <p:cNvPr id="31" name="任意多边形 38">
              <a:extLst>
                <a:ext uri="{FF2B5EF4-FFF2-40B4-BE49-F238E27FC236}">
                  <a16:creationId xmlns:a16="http://schemas.microsoft.com/office/drawing/2014/main" id="{6C0FE708-6AEC-6A3F-2569-18E94B054ECE}"/>
                </a:ext>
              </a:extLst>
            </p:cNvPr>
            <p:cNvSpPr/>
            <p:nvPr/>
          </p:nvSpPr>
          <p:spPr>
            <a:xfrm>
              <a:off x="7142836" y="2665093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AC55634-348E-624C-D8A3-272B7B72BDF4}"/>
                </a:ext>
              </a:extLst>
            </p:cNvPr>
            <p:cNvSpPr/>
            <p:nvPr/>
          </p:nvSpPr>
          <p:spPr>
            <a:xfrm>
              <a:off x="7641739" y="2563403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10">
              <a:extLst>
                <a:ext uri="{FF2B5EF4-FFF2-40B4-BE49-F238E27FC236}">
                  <a16:creationId xmlns:a16="http://schemas.microsoft.com/office/drawing/2014/main" id="{8C5A0B85-F2FE-1592-4E29-A6BB34A4B351}"/>
                </a:ext>
              </a:extLst>
            </p:cNvPr>
            <p:cNvSpPr/>
            <p:nvPr/>
          </p:nvSpPr>
          <p:spPr>
            <a:xfrm>
              <a:off x="6876256" y="3020048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8AA0F59-2B85-6711-BFAA-74483B9B7541}"/>
              </a:ext>
            </a:extLst>
          </p:cNvPr>
          <p:cNvGrpSpPr/>
          <p:nvPr/>
        </p:nvGrpSpPr>
        <p:grpSpPr>
          <a:xfrm>
            <a:off x="1378075" y="3582335"/>
            <a:ext cx="1871604" cy="1047355"/>
            <a:chOff x="283599" y="1906534"/>
            <a:chExt cx="1871604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06DB5EE-2C1F-2788-E669-F1E1332FE096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E6C638-AEAC-1413-51DE-C5CFD3F636DD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B16F3B0-AE58-1444-77B4-A3463C0C5994}"/>
              </a:ext>
            </a:extLst>
          </p:cNvPr>
          <p:cNvGrpSpPr/>
          <p:nvPr/>
        </p:nvGrpSpPr>
        <p:grpSpPr>
          <a:xfrm>
            <a:off x="3898235" y="3279753"/>
            <a:ext cx="1871604" cy="1047355"/>
            <a:chOff x="283599" y="1906534"/>
            <a:chExt cx="1871604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70791CE-052A-175A-09F8-0D408E631780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75F066A-A602-C6A9-658C-EAAD8F4BAA70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E3AD773-539E-D4EE-92E6-363A590EB12D}"/>
              </a:ext>
            </a:extLst>
          </p:cNvPr>
          <p:cNvGrpSpPr/>
          <p:nvPr/>
        </p:nvGrpSpPr>
        <p:grpSpPr>
          <a:xfrm>
            <a:off x="6404926" y="3878887"/>
            <a:ext cx="1871604" cy="1047355"/>
            <a:chOff x="283599" y="1906534"/>
            <a:chExt cx="1871604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48EA81D-5D05-F7A6-F975-9919A5579F2D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F32A1E1-BAC4-C325-0EBD-66090DA7A689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1475510-B215-DDA4-15C0-7A74E88173D7}"/>
              </a:ext>
            </a:extLst>
          </p:cNvPr>
          <p:cNvGrpSpPr/>
          <p:nvPr/>
        </p:nvGrpSpPr>
        <p:grpSpPr>
          <a:xfrm>
            <a:off x="8938553" y="3127144"/>
            <a:ext cx="1871604" cy="1047355"/>
            <a:chOff x="283599" y="1906534"/>
            <a:chExt cx="1871604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F0C99D5-05F7-15A3-D641-82F3D6425264}"/>
                </a:ext>
              </a:extLst>
            </p:cNvPr>
            <p:cNvSpPr txBox="1"/>
            <p:nvPr/>
          </p:nvSpPr>
          <p:spPr>
            <a:xfrm>
              <a:off x="283599" y="2190603"/>
              <a:ext cx="18716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9E32770-6079-4DE5-F8D2-9043AC5AFAE7}"/>
                </a:ext>
              </a:extLst>
            </p:cNvPr>
            <p:cNvSpPr txBox="1"/>
            <p:nvPr/>
          </p:nvSpPr>
          <p:spPr>
            <a:xfrm>
              <a:off x="474099" y="1906534"/>
              <a:ext cx="1414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1003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zvjktr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2729</Words>
  <Application>Microsoft Office PowerPoint</Application>
  <PresentationFormat>宽屏</PresentationFormat>
  <Paragraphs>292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Aller Light</vt:lpstr>
      <vt:lpstr>HarmonyOS Sans SC Light</vt:lpstr>
      <vt:lpstr>阿里健康体2.0 中文 85 B</vt:lpstr>
      <vt:lpstr>等线</vt:lpstr>
      <vt:lpstr>锐字潮牌可变真言2.0简 Heavy</vt:lpstr>
      <vt:lpstr>宋体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几何风简洁学术论文毕业答辩PPT模板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64</cp:revision>
  <dcterms:created xsi:type="dcterms:W3CDTF">2024-03-26T00:36:32Z</dcterms:created>
  <dcterms:modified xsi:type="dcterms:W3CDTF">2024-03-26T13:12:46Z</dcterms:modified>
  <cp:contentStatus>几何风简洁学术论文毕业答辩PPT模板，www.51pptmoban.com</cp:contentStatus>
  <cp:version>51pptmoban.com（V51PPT-032602版）</cp:version>
</cp:coreProperties>
</file>