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61" r:id="rId2"/>
    <p:sldId id="280" r:id="rId3"/>
    <p:sldId id="284" r:id="rId4"/>
    <p:sldId id="281" r:id="rId5"/>
    <p:sldId id="282" r:id="rId6"/>
    <p:sldId id="285" r:id="rId7"/>
    <p:sldId id="283" r:id="rId8"/>
    <p:sldId id="290" r:id="rId9"/>
    <p:sldId id="289" r:id="rId10"/>
    <p:sldId id="291" r:id="rId11"/>
    <p:sldId id="286" r:id="rId12"/>
    <p:sldId id="287" r:id="rId13"/>
    <p:sldId id="288" r:id="rId14"/>
    <p:sldId id="292" r:id="rId15"/>
    <p:sldId id="293" r:id="rId16"/>
    <p:sldId id="294" r:id="rId17"/>
    <p:sldId id="2007578505" r:id="rId18"/>
    <p:sldId id="2007578503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D0D0D"/>
    <a:srgbClr val="28AF2A"/>
    <a:srgbClr val="B8F54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31" autoAdjust="0"/>
  </p:normalViewPr>
  <p:slideViewPr>
    <p:cSldViewPr snapToGrid="0" showGuides="1">
      <p:cViewPr>
        <p:scale>
          <a:sx n="50" d="100"/>
          <a:sy n="50" d="100"/>
        </p:scale>
        <p:origin x="714" y="870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D6E906-79EE-418B-8EE6-3637984C72F9}" type="datetimeFigureOut">
              <a:rPr lang="zh-CN" altLang="en-US" smtClean="0"/>
              <a:t>2024/3/26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943BD1-B67A-43BD-8424-71EDEDE920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113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0576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7573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821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440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066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380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977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044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943BD1-B67A-43BD-8424-71EDEDE9201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94551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094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72880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53391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3694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927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454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2173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461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94667BF8-A0ED-F9B3-4C21-C75519FD51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6B2F62A5-31C2-857D-A89A-E92236C7BC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3911"/>
          <a:stretch>
            <a:fillRect/>
          </a:stretch>
        </p:blipFill>
        <p:spPr>
          <a:xfrm>
            <a:off x="5905252" y="4017226"/>
            <a:ext cx="6286748" cy="2840775"/>
          </a:xfrm>
          <a:custGeom>
            <a:avLst/>
            <a:gdLst>
              <a:gd name="connsiteX0" fmla="*/ 0 w 6286748"/>
              <a:gd name="connsiteY0" fmla="*/ 0 h 2840775"/>
              <a:gd name="connsiteX1" fmla="*/ 6286748 w 6286748"/>
              <a:gd name="connsiteY1" fmla="*/ 0 h 2840775"/>
              <a:gd name="connsiteX2" fmla="*/ 6286748 w 6286748"/>
              <a:gd name="connsiteY2" fmla="*/ 2840775 h 2840775"/>
              <a:gd name="connsiteX3" fmla="*/ 0 w 6286748"/>
              <a:gd name="connsiteY3" fmla="*/ 2840775 h 284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6748" h="2840775">
                <a:moveTo>
                  <a:pt x="0" y="0"/>
                </a:moveTo>
                <a:lnTo>
                  <a:pt x="6286748" y="0"/>
                </a:lnTo>
                <a:lnTo>
                  <a:pt x="6286748" y="2840775"/>
                </a:lnTo>
                <a:lnTo>
                  <a:pt x="0" y="2840775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76C246B-2C20-8918-16FD-1110B0FED1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4382798" cy="296176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E1174C2-12BF-431B-26CE-F7914F820F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56362" y="-290709"/>
            <a:ext cx="4749240" cy="2774007"/>
          </a:xfrm>
          <a:custGeom>
            <a:avLst/>
            <a:gdLst>
              <a:gd name="connsiteX0" fmla="*/ 4749241 w 4749241"/>
              <a:gd name="connsiteY0" fmla="*/ 0 h 2774007"/>
              <a:gd name="connsiteX1" fmla="*/ 0 w 4749241"/>
              <a:gd name="connsiteY1" fmla="*/ 0 h 2774007"/>
              <a:gd name="connsiteX2" fmla="*/ 0 w 4749241"/>
              <a:gd name="connsiteY2" fmla="*/ 2774007 h 2774007"/>
              <a:gd name="connsiteX3" fmla="*/ 4749241 w 4749241"/>
              <a:gd name="connsiteY3" fmla="*/ 2774007 h 277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9241" h="2774007">
                <a:moveTo>
                  <a:pt x="4749241" y="0"/>
                </a:moveTo>
                <a:lnTo>
                  <a:pt x="0" y="0"/>
                </a:lnTo>
                <a:lnTo>
                  <a:pt x="0" y="2774007"/>
                </a:lnTo>
                <a:lnTo>
                  <a:pt x="4749241" y="277400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36620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94667BF8-A0ED-F9B3-4C21-C75519FD51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9" name="图片 98">
            <a:extLst>
              <a:ext uri="{FF2B5EF4-FFF2-40B4-BE49-F238E27FC236}">
                <a16:creationId xmlns:a16="http://schemas.microsoft.com/office/drawing/2014/main" id="{6B2F62A5-31C2-857D-A89A-E92236C7BC3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Marker/>
                    </a14:imgEffect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23911"/>
          <a:stretch>
            <a:fillRect/>
          </a:stretch>
        </p:blipFill>
        <p:spPr>
          <a:xfrm>
            <a:off x="5905252" y="4017226"/>
            <a:ext cx="6286748" cy="2840775"/>
          </a:xfrm>
          <a:custGeom>
            <a:avLst/>
            <a:gdLst>
              <a:gd name="connsiteX0" fmla="*/ 0 w 6286748"/>
              <a:gd name="connsiteY0" fmla="*/ 0 h 2840775"/>
              <a:gd name="connsiteX1" fmla="*/ 6286748 w 6286748"/>
              <a:gd name="connsiteY1" fmla="*/ 0 h 2840775"/>
              <a:gd name="connsiteX2" fmla="*/ 6286748 w 6286748"/>
              <a:gd name="connsiteY2" fmla="*/ 2840775 h 2840775"/>
              <a:gd name="connsiteX3" fmla="*/ 0 w 6286748"/>
              <a:gd name="connsiteY3" fmla="*/ 2840775 h 2840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86748" h="2840775">
                <a:moveTo>
                  <a:pt x="0" y="0"/>
                </a:moveTo>
                <a:lnTo>
                  <a:pt x="6286748" y="0"/>
                </a:lnTo>
                <a:lnTo>
                  <a:pt x="6286748" y="2840775"/>
                </a:lnTo>
                <a:lnTo>
                  <a:pt x="0" y="2840775"/>
                </a:lnTo>
                <a:close/>
              </a:path>
            </a:pathLst>
          </a:cu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76C246B-2C20-8918-16FD-1110B0FED13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-765394"/>
            <a:ext cx="4382798" cy="2961761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2E1174C2-12BF-431B-26CE-F7914F820F3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56362" y="-765394"/>
            <a:ext cx="4749240" cy="2774007"/>
          </a:xfrm>
          <a:custGeom>
            <a:avLst/>
            <a:gdLst>
              <a:gd name="connsiteX0" fmla="*/ 4749241 w 4749241"/>
              <a:gd name="connsiteY0" fmla="*/ 0 h 2774007"/>
              <a:gd name="connsiteX1" fmla="*/ 0 w 4749241"/>
              <a:gd name="connsiteY1" fmla="*/ 0 h 2774007"/>
              <a:gd name="connsiteX2" fmla="*/ 0 w 4749241"/>
              <a:gd name="connsiteY2" fmla="*/ 2774007 h 2774007"/>
              <a:gd name="connsiteX3" fmla="*/ 4749241 w 4749241"/>
              <a:gd name="connsiteY3" fmla="*/ 2774007 h 2774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49241" h="2774007">
                <a:moveTo>
                  <a:pt x="4749241" y="0"/>
                </a:moveTo>
                <a:lnTo>
                  <a:pt x="0" y="0"/>
                </a:lnTo>
                <a:lnTo>
                  <a:pt x="0" y="2774007"/>
                </a:lnTo>
                <a:lnTo>
                  <a:pt x="4749241" y="2774007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1569" y="3939244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4606" y="2918756"/>
            <a:ext cx="413926" cy="365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4609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550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C5CAA78-3C60-35C6-B248-B4A913B50D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B3F45DE-CE03-298D-8BC2-7F17083C2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8C23A72-766B-4A28-6AF4-DE53BA2DFCA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8A132A-71C1-4633-BD28-42E0FF99881A}" type="datetimeFigureOut">
              <a:rPr lang="zh-CN" altLang="en-US" smtClean="0"/>
              <a:t>2024/3/26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B2FEA2-D1DF-D132-A74F-42E1F42411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219B82E-AFD2-700B-84F0-D1EF21E81B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D2307-1262-4CF5-A48C-7B17F6D0AD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984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8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658A5732-7DCA-FA01-EE30-8FC26998763D}"/>
              </a:ext>
            </a:extLst>
          </p:cNvPr>
          <p:cNvSpPr/>
          <p:nvPr/>
        </p:nvSpPr>
        <p:spPr>
          <a:xfrm rot="10800000" flipV="1">
            <a:off x="4942442" y="4719265"/>
            <a:ext cx="2307115" cy="307776"/>
          </a:xfrm>
          <a:custGeom>
            <a:avLst/>
            <a:gdLst>
              <a:gd name="connsiteX0" fmla="*/ 1620991 w 2307115"/>
              <a:gd name="connsiteY0" fmla="*/ 0 h 307776"/>
              <a:gd name="connsiteX1" fmla="*/ 1257483 w 2307115"/>
              <a:gd name="connsiteY1" fmla="*/ 0 h 307776"/>
              <a:gd name="connsiteX2" fmla="*/ 619325 w 2307115"/>
              <a:gd name="connsiteY2" fmla="*/ 0 h 307776"/>
              <a:gd name="connsiteX3" fmla="*/ 493980 w 2307115"/>
              <a:gd name="connsiteY3" fmla="*/ 0 h 307776"/>
              <a:gd name="connsiteX4" fmla="*/ 482204 w 2307115"/>
              <a:gd name="connsiteY4" fmla="*/ 0 h 307776"/>
              <a:gd name="connsiteX5" fmla="*/ 255817 w 2307115"/>
              <a:gd name="connsiteY5" fmla="*/ 0 h 307776"/>
              <a:gd name="connsiteX6" fmla="*/ 130472 w 2307115"/>
              <a:gd name="connsiteY6" fmla="*/ 0 h 307776"/>
              <a:gd name="connsiteX7" fmla="*/ 118696 w 2307115"/>
              <a:gd name="connsiteY7" fmla="*/ 0 h 307776"/>
              <a:gd name="connsiteX8" fmla="*/ 111765 w 2307115"/>
              <a:gd name="connsiteY8" fmla="*/ 4268 h 307776"/>
              <a:gd name="connsiteX9" fmla="*/ 89982 w 2307115"/>
              <a:gd name="connsiteY9" fmla="*/ 19824 h 307776"/>
              <a:gd name="connsiteX10" fmla="*/ 84801 w 2307115"/>
              <a:gd name="connsiteY10" fmla="*/ 45664 h 307776"/>
              <a:gd name="connsiteX11" fmla="*/ 38168 w 2307115"/>
              <a:gd name="connsiteY11" fmla="*/ 70380 h 307776"/>
              <a:gd name="connsiteX12" fmla="*/ 32986 w 2307115"/>
              <a:gd name="connsiteY12" fmla="*/ 113072 h 307776"/>
              <a:gd name="connsiteX13" fmla="*/ 4811 w 2307115"/>
              <a:gd name="connsiteY13" fmla="*/ 150989 h 307776"/>
              <a:gd name="connsiteX14" fmla="*/ 0 w 2307115"/>
              <a:gd name="connsiteY14" fmla="*/ 153765 h 307776"/>
              <a:gd name="connsiteX15" fmla="*/ 4811 w 2307115"/>
              <a:gd name="connsiteY15" fmla="*/ 156541 h 307776"/>
              <a:gd name="connsiteX16" fmla="*/ 32986 w 2307115"/>
              <a:gd name="connsiteY16" fmla="*/ 194458 h 307776"/>
              <a:gd name="connsiteX17" fmla="*/ 38168 w 2307115"/>
              <a:gd name="connsiteY17" fmla="*/ 237150 h 307776"/>
              <a:gd name="connsiteX18" fmla="*/ 84801 w 2307115"/>
              <a:gd name="connsiteY18" fmla="*/ 261866 h 307776"/>
              <a:gd name="connsiteX19" fmla="*/ 89982 w 2307115"/>
              <a:gd name="connsiteY19" fmla="*/ 287706 h 307776"/>
              <a:gd name="connsiteX20" fmla="*/ 111765 w 2307115"/>
              <a:gd name="connsiteY20" fmla="*/ 303262 h 307776"/>
              <a:gd name="connsiteX21" fmla="*/ 118696 w 2307115"/>
              <a:gd name="connsiteY21" fmla="*/ 307530 h 307776"/>
              <a:gd name="connsiteX22" fmla="*/ 130472 w 2307115"/>
              <a:gd name="connsiteY22" fmla="*/ 307530 h 307776"/>
              <a:gd name="connsiteX23" fmla="*/ 255817 w 2307115"/>
              <a:gd name="connsiteY23" fmla="*/ 307530 h 307776"/>
              <a:gd name="connsiteX24" fmla="*/ 482204 w 2307115"/>
              <a:gd name="connsiteY24" fmla="*/ 307530 h 307776"/>
              <a:gd name="connsiteX25" fmla="*/ 493980 w 2307115"/>
              <a:gd name="connsiteY25" fmla="*/ 307530 h 307776"/>
              <a:gd name="connsiteX26" fmla="*/ 619325 w 2307115"/>
              <a:gd name="connsiteY26" fmla="*/ 307530 h 307776"/>
              <a:gd name="connsiteX27" fmla="*/ 686124 w 2307115"/>
              <a:gd name="connsiteY27" fmla="*/ 307530 h 307776"/>
              <a:gd name="connsiteX28" fmla="*/ 686124 w 2307115"/>
              <a:gd name="connsiteY28" fmla="*/ 307776 h 307776"/>
              <a:gd name="connsiteX29" fmla="*/ 1049632 w 2307115"/>
              <a:gd name="connsiteY29" fmla="*/ 307776 h 307776"/>
              <a:gd name="connsiteX30" fmla="*/ 1687790 w 2307115"/>
              <a:gd name="connsiteY30" fmla="*/ 307776 h 307776"/>
              <a:gd name="connsiteX31" fmla="*/ 1813135 w 2307115"/>
              <a:gd name="connsiteY31" fmla="*/ 307776 h 307776"/>
              <a:gd name="connsiteX32" fmla="*/ 1824911 w 2307115"/>
              <a:gd name="connsiteY32" fmla="*/ 307776 h 307776"/>
              <a:gd name="connsiteX33" fmla="*/ 2051298 w 2307115"/>
              <a:gd name="connsiteY33" fmla="*/ 307776 h 307776"/>
              <a:gd name="connsiteX34" fmla="*/ 2176643 w 2307115"/>
              <a:gd name="connsiteY34" fmla="*/ 307776 h 307776"/>
              <a:gd name="connsiteX35" fmla="*/ 2188419 w 2307115"/>
              <a:gd name="connsiteY35" fmla="*/ 307776 h 307776"/>
              <a:gd name="connsiteX36" fmla="*/ 2195351 w 2307115"/>
              <a:gd name="connsiteY36" fmla="*/ 303509 h 307776"/>
              <a:gd name="connsiteX37" fmla="*/ 2217133 w 2307115"/>
              <a:gd name="connsiteY37" fmla="*/ 287953 h 307776"/>
              <a:gd name="connsiteX38" fmla="*/ 2222315 w 2307115"/>
              <a:gd name="connsiteY38" fmla="*/ 262113 h 307776"/>
              <a:gd name="connsiteX39" fmla="*/ 2268948 w 2307115"/>
              <a:gd name="connsiteY39" fmla="*/ 237396 h 307776"/>
              <a:gd name="connsiteX40" fmla="*/ 2274130 w 2307115"/>
              <a:gd name="connsiteY40" fmla="*/ 194704 h 307776"/>
              <a:gd name="connsiteX41" fmla="*/ 2302304 w 2307115"/>
              <a:gd name="connsiteY41" fmla="*/ 156787 h 307776"/>
              <a:gd name="connsiteX42" fmla="*/ 2307115 w 2307115"/>
              <a:gd name="connsiteY42" fmla="*/ 154011 h 307776"/>
              <a:gd name="connsiteX43" fmla="*/ 2302304 w 2307115"/>
              <a:gd name="connsiteY43" fmla="*/ 151236 h 307776"/>
              <a:gd name="connsiteX44" fmla="*/ 2274130 w 2307115"/>
              <a:gd name="connsiteY44" fmla="*/ 113319 h 307776"/>
              <a:gd name="connsiteX45" fmla="*/ 2268948 w 2307115"/>
              <a:gd name="connsiteY45" fmla="*/ 70627 h 307776"/>
              <a:gd name="connsiteX46" fmla="*/ 2222315 w 2307115"/>
              <a:gd name="connsiteY46" fmla="*/ 45911 h 307776"/>
              <a:gd name="connsiteX47" fmla="*/ 2217133 w 2307115"/>
              <a:gd name="connsiteY47" fmla="*/ 20070 h 307776"/>
              <a:gd name="connsiteX48" fmla="*/ 2195351 w 2307115"/>
              <a:gd name="connsiteY48" fmla="*/ 4514 h 307776"/>
              <a:gd name="connsiteX49" fmla="*/ 2188419 w 2307115"/>
              <a:gd name="connsiteY49" fmla="*/ 247 h 307776"/>
              <a:gd name="connsiteX50" fmla="*/ 2176643 w 2307115"/>
              <a:gd name="connsiteY50" fmla="*/ 247 h 307776"/>
              <a:gd name="connsiteX51" fmla="*/ 2051298 w 2307115"/>
              <a:gd name="connsiteY51" fmla="*/ 247 h 307776"/>
              <a:gd name="connsiteX52" fmla="*/ 1824911 w 2307115"/>
              <a:gd name="connsiteY52" fmla="*/ 247 h 307776"/>
              <a:gd name="connsiteX53" fmla="*/ 1813135 w 2307115"/>
              <a:gd name="connsiteY53" fmla="*/ 247 h 307776"/>
              <a:gd name="connsiteX54" fmla="*/ 1687790 w 2307115"/>
              <a:gd name="connsiteY54" fmla="*/ 247 h 307776"/>
              <a:gd name="connsiteX55" fmla="*/ 1620991 w 2307115"/>
              <a:gd name="connsiteY55" fmla="*/ 247 h 30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307115" h="307776">
                <a:moveTo>
                  <a:pt x="1620991" y="0"/>
                </a:moveTo>
                <a:lnTo>
                  <a:pt x="1257483" y="0"/>
                </a:lnTo>
                <a:lnTo>
                  <a:pt x="619325" y="0"/>
                </a:lnTo>
                <a:lnTo>
                  <a:pt x="493980" y="0"/>
                </a:lnTo>
                <a:lnTo>
                  <a:pt x="482204" y="0"/>
                </a:lnTo>
                <a:lnTo>
                  <a:pt x="255817" y="0"/>
                </a:lnTo>
                <a:lnTo>
                  <a:pt x="130472" y="0"/>
                </a:lnTo>
                <a:lnTo>
                  <a:pt x="118696" y="0"/>
                </a:lnTo>
                <a:lnTo>
                  <a:pt x="111765" y="4268"/>
                </a:lnTo>
                <a:cubicBezTo>
                  <a:pt x="104025" y="8675"/>
                  <a:pt x="96047" y="12693"/>
                  <a:pt x="89982" y="19824"/>
                </a:cubicBezTo>
                <a:cubicBezTo>
                  <a:pt x="83150" y="27884"/>
                  <a:pt x="86528" y="37050"/>
                  <a:pt x="84801" y="45664"/>
                </a:cubicBezTo>
                <a:cubicBezTo>
                  <a:pt x="69256" y="53902"/>
                  <a:pt x="52861" y="53839"/>
                  <a:pt x="38168" y="70380"/>
                </a:cubicBezTo>
                <a:cubicBezTo>
                  <a:pt x="29632" y="85164"/>
                  <a:pt x="34713" y="98841"/>
                  <a:pt x="32986" y="113072"/>
                </a:cubicBezTo>
                <a:cubicBezTo>
                  <a:pt x="30687" y="126000"/>
                  <a:pt x="18442" y="141980"/>
                  <a:pt x="4811" y="150989"/>
                </a:cubicBezTo>
                <a:lnTo>
                  <a:pt x="0" y="153765"/>
                </a:lnTo>
                <a:lnTo>
                  <a:pt x="4811" y="156541"/>
                </a:lnTo>
                <a:cubicBezTo>
                  <a:pt x="18442" y="165550"/>
                  <a:pt x="30687" y="181530"/>
                  <a:pt x="32986" y="194458"/>
                </a:cubicBezTo>
                <a:cubicBezTo>
                  <a:pt x="34713" y="208688"/>
                  <a:pt x="29632" y="222366"/>
                  <a:pt x="38168" y="237150"/>
                </a:cubicBezTo>
                <a:cubicBezTo>
                  <a:pt x="52861" y="253691"/>
                  <a:pt x="69256" y="253627"/>
                  <a:pt x="84801" y="261866"/>
                </a:cubicBezTo>
                <a:cubicBezTo>
                  <a:pt x="86528" y="270479"/>
                  <a:pt x="83150" y="279646"/>
                  <a:pt x="89982" y="287706"/>
                </a:cubicBezTo>
                <a:cubicBezTo>
                  <a:pt x="96047" y="294838"/>
                  <a:pt x="104025" y="298855"/>
                  <a:pt x="111765" y="303262"/>
                </a:cubicBezTo>
                <a:lnTo>
                  <a:pt x="118696" y="307530"/>
                </a:lnTo>
                <a:lnTo>
                  <a:pt x="130472" y="307530"/>
                </a:lnTo>
                <a:lnTo>
                  <a:pt x="255817" y="307530"/>
                </a:lnTo>
                <a:lnTo>
                  <a:pt x="482204" y="307530"/>
                </a:lnTo>
                <a:lnTo>
                  <a:pt x="493980" y="307530"/>
                </a:lnTo>
                <a:lnTo>
                  <a:pt x="619325" y="307530"/>
                </a:lnTo>
                <a:lnTo>
                  <a:pt x="686124" y="307530"/>
                </a:lnTo>
                <a:lnTo>
                  <a:pt x="686124" y="307776"/>
                </a:lnTo>
                <a:lnTo>
                  <a:pt x="1049632" y="307776"/>
                </a:lnTo>
                <a:lnTo>
                  <a:pt x="1687790" y="307776"/>
                </a:lnTo>
                <a:lnTo>
                  <a:pt x="1813135" y="307776"/>
                </a:lnTo>
                <a:lnTo>
                  <a:pt x="1824911" y="307776"/>
                </a:lnTo>
                <a:lnTo>
                  <a:pt x="2051298" y="307776"/>
                </a:lnTo>
                <a:lnTo>
                  <a:pt x="2176643" y="307776"/>
                </a:lnTo>
                <a:lnTo>
                  <a:pt x="2188419" y="307776"/>
                </a:lnTo>
                <a:lnTo>
                  <a:pt x="2195351" y="303509"/>
                </a:lnTo>
                <a:cubicBezTo>
                  <a:pt x="2203090" y="299102"/>
                  <a:pt x="2211069" y="295084"/>
                  <a:pt x="2217133" y="287953"/>
                </a:cubicBezTo>
                <a:cubicBezTo>
                  <a:pt x="2223966" y="279893"/>
                  <a:pt x="2220587" y="270726"/>
                  <a:pt x="2222315" y="262113"/>
                </a:cubicBezTo>
                <a:cubicBezTo>
                  <a:pt x="2237859" y="253874"/>
                  <a:pt x="2254254" y="253938"/>
                  <a:pt x="2268948" y="237396"/>
                </a:cubicBezTo>
                <a:cubicBezTo>
                  <a:pt x="2277483" y="222612"/>
                  <a:pt x="2272403" y="208935"/>
                  <a:pt x="2274130" y="194704"/>
                </a:cubicBezTo>
                <a:cubicBezTo>
                  <a:pt x="2276428" y="181777"/>
                  <a:pt x="2288673" y="165796"/>
                  <a:pt x="2302304" y="156787"/>
                </a:cubicBezTo>
                <a:lnTo>
                  <a:pt x="2307115" y="154011"/>
                </a:lnTo>
                <a:lnTo>
                  <a:pt x="2302304" y="151236"/>
                </a:lnTo>
                <a:cubicBezTo>
                  <a:pt x="2288673" y="142227"/>
                  <a:pt x="2276428" y="126246"/>
                  <a:pt x="2274130" y="113319"/>
                </a:cubicBezTo>
                <a:cubicBezTo>
                  <a:pt x="2272403" y="99088"/>
                  <a:pt x="2277483" y="85411"/>
                  <a:pt x="2268948" y="70627"/>
                </a:cubicBezTo>
                <a:cubicBezTo>
                  <a:pt x="2254254" y="54085"/>
                  <a:pt x="2237859" y="54149"/>
                  <a:pt x="2222315" y="45911"/>
                </a:cubicBezTo>
                <a:cubicBezTo>
                  <a:pt x="2220587" y="37297"/>
                  <a:pt x="2223966" y="28130"/>
                  <a:pt x="2217133" y="20070"/>
                </a:cubicBezTo>
                <a:cubicBezTo>
                  <a:pt x="2211069" y="12939"/>
                  <a:pt x="2203090" y="8921"/>
                  <a:pt x="2195351" y="4514"/>
                </a:cubicBezTo>
                <a:lnTo>
                  <a:pt x="2188419" y="247"/>
                </a:lnTo>
                <a:lnTo>
                  <a:pt x="2176643" y="247"/>
                </a:lnTo>
                <a:lnTo>
                  <a:pt x="2051298" y="247"/>
                </a:lnTo>
                <a:lnTo>
                  <a:pt x="1824911" y="247"/>
                </a:lnTo>
                <a:lnTo>
                  <a:pt x="1813135" y="247"/>
                </a:lnTo>
                <a:lnTo>
                  <a:pt x="1687790" y="247"/>
                </a:lnTo>
                <a:lnTo>
                  <a:pt x="1620991" y="247"/>
                </a:lnTo>
                <a:close/>
              </a:path>
            </a:pathLst>
          </a:custGeom>
          <a:noFill/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888F4B0E-FEF9-C170-73AE-4D06A5DA07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115"/>
          <a:stretch/>
        </p:blipFill>
        <p:spPr>
          <a:xfrm flipH="1">
            <a:off x="2740716" y="681384"/>
            <a:ext cx="4873057" cy="1139596"/>
          </a:xfrm>
          <a:prstGeom prst="rect">
            <a:avLst/>
          </a:prstGeom>
        </p:spPr>
      </p:pic>
      <p:sp>
        <p:nvSpPr>
          <p:cNvPr id="2" name="任意多边形: 形状 1" descr="D:\51PPT模板网\51pptmoban.com\图片.jpg">
            <a:extLst>
              <a:ext uri="{FF2B5EF4-FFF2-40B4-BE49-F238E27FC236}">
                <a16:creationId xmlns:a16="http://schemas.microsoft.com/office/drawing/2014/main" id="{09018015-EF83-5793-3678-2300FCD24E69}"/>
              </a:ext>
            </a:extLst>
          </p:cNvPr>
          <p:cNvSpPr/>
          <p:nvPr/>
        </p:nvSpPr>
        <p:spPr>
          <a:xfrm>
            <a:off x="4230826" y="1172907"/>
            <a:ext cx="1712646" cy="2881872"/>
          </a:xfrm>
          <a:custGeom>
            <a:avLst/>
            <a:gdLst>
              <a:gd name="connsiteX0" fmla="*/ 899029 w 1201803"/>
              <a:gd name="connsiteY0" fmla="*/ 0 h 1971392"/>
              <a:gd name="connsiteX1" fmla="*/ 977618 w 1201803"/>
              <a:gd name="connsiteY1" fmla="*/ 43894 h 1971392"/>
              <a:gd name="connsiteX2" fmla="*/ 1028469 w 1201803"/>
              <a:gd name="connsiteY2" fmla="*/ 73943 h 1971392"/>
              <a:gd name="connsiteX3" fmla="*/ 1016912 w 1201803"/>
              <a:gd name="connsiteY3" fmla="*/ 83188 h 1971392"/>
              <a:gd name="connsiteX4" fmla="*/ 1028469 w 1201803"/>
              <a:gd name="connsiteY4" fmla="*/ 97057 h 1971392"/>
              <a:gd name="connsiteX5" fmla="*/ 1021535 w 1201803"/>
              <a:gd name="connsiteY5" fmla="*/ 101680 h 1971392"/>
              <a:gd name="connsiteX6" fmla="*/ 882873 w 1201803"/>
              <a:gd name="connsiteY6" fmla="*/ 164088 h 1971392"/>
              <a:gd name="connsiteX7" fmla="*/ 880561 w 1201803"/>
              <a:gd name="connsiteY7" fmla="*/ 168711 h 1971392"/>
              <a:gd name="connsiteX8" fmla="*/ 894407 w 1201803"/>
              <a:gd name="connsiteY8" fmla="*/ 268079 h 1971392"/>
              <a:gd name="connsiteX9" fmla="*/ 931389 w 1201803"/>
              <a:gd name="connsiteY9" fmla="*/ 268079 h 1971392"/>
              <a:gd name="connsiteX10" fmla="*/ 963749 w 1201803"/>
              <a:gd name="connsiteY10" fmla="*/ 270391 h 1971392"/>
              <a:gd name="connsiteX11" fmla="*/ 1000732 w 1201803"/>
              <a:gd name="connsiteY11" fmla="*/ 293505 h 1971392"/>
              <a:gd name="connsiteX12" fmla="*/ 1044649 w 1201803"/>
              <a:gd name="connsiteY12" fmla="*/ 318931 h 1971392"/>
              <a:gd name="connsiteX13" fmla="*/ 1037715 w 1201803"/>
              <a:gd name="connsiteY13" fmla="*/ 330488 h 1971392"/>
              <a:gd name="connsiteX14" fmla="*/ 1044649 w 1201803"/>
              <a:gd name="connsiteY14" fmla="*/ 342045 h 1971392"/>
              <a:gd name="connsiteX15" fmla="*/ 1003044 w 1201803"/>
              <a:gd name="connsiteY15" fmla="*/ 376716 h 1971392"/>
              <a:gd name="connsiteX16" fmla="*/ 887472 w 1201803"/>
              <a:gd name="connsiteY16" fmla="*/ 464527 h 1971392"/>
              <a:gd name="connsiteX17" fmla="*/ 880561 w 1201803"/>
              <a:gd name="connsiteY17" fmla="*/ 538493 h 1971392"/>
              <a:gd name="connsiteX18" fmla="*/ 1141706 w 1201803"/>
              <a:gd name="connsiteY18" fmla="*/ 446036 h 1971392"/>
              <a:gd name="connsiteX19" fmla="*/ 1150952 w 1201803"/>
              <a:gd name="connsiteY19" fmla="*/ 443724 h 1971392"/>
              <a:gd name="connsiteX20" fmla="*/ 1171755 w 1201803"/>
              <a:gd name="connsiteY20" fmla="*/ 452970 h 1971392"/>
              <a:gd name="connsiteX21" fmla="*/ 1171755 w 1201803"/>
              <a:gd name="connsiteY21" fmla="*/ 462216 h 1971392"/>
              <a:gd name="connsiteX22" fmla="*/ 1178689 w 1201803"/>
              <a:gd name="connsiteY22" fmla="*/ 464527 h 1971392"/>
              <a:gd name="connsiteX23" fmla="*/ 1197180 w 1201803"/>
              <a:gd name="connsiteY23" fmla="*/ 457593 h 1971392"/>
              <a:gd name="connsiteX24" fmla="*/ 1201803 w 1201803"/>
              <a:gd name="connsiteY24" fmla="*/ 462216 h 1971392"/>
              <a:gd name="connsiteX25" fmla="*/ 1190246 w 1201803"/>
              <a:gd name="connsiteY25" fmla="*/ 471462 h 1971392"/>
              <a:gd name="connsiteX26" fmla="*/ 1197180 w 1201803"/>
              <a:gd name="connsiteY26" fmla="*/ 476084 h 1971392"/>
              <a:gd name="connsiteX27" fmla="*/ 1181000 w 1201803"/>
              <a:gd name="connsiteY27" fmla="*/ 494576 h 1971392"/>
              <a:gd name="connsiteX28" fmla="*/ 1174066 w 1201803"/>
              <a:gd name="connsiteY28" fmla="*/ 492264 h 1971392"/>
              <a:gd name="connsiteX29" fmla="*/ 1141706 w 1201803"/>
              <a:gd name="connsiteY29" fmla="*/ 513067 h 1971392"/>
              <a:gd name="connsiteX30" fmla="*/ 1130149 w 1201803"/>
              <a:gd name="connsiteY30" fmla="*/ 522313 h 1971392"/>
              <a:gd name="connsiteX31" fmla="*/ 1111658 w 1201803"/>
              <a:gd name="connsiteY31" fmla="*/ 522313 h 1971392"/>
              <a:gd name="connsiteX32" fmla="*/ 1107035 w 1201803"/>
              <a:gd name="connsiteY32" fmla="*/ 526936 h 1971392"/>
              <a:gd name="connsiteX33" fmla="*/ 1081609 w 1201803"/>
              <a:gd name="connsiteY33" fmla="*/ 543116 h 1971392"/>
              <a:gd name="connsiteX34" fmla="*/ 1065452 w 1201803"/>
              <a:gd name="connsiteY34" fmla="*/ 556984 h 1971392"/>
              <a:gd name="connsiteX35" fmla="*/ 1070075 w 1201803"/>
              <a:gd name="connsiteY35" fmla="*/ 561607 h 1971392"/>
              <a:gd name="connsiteX36" fmla="*/ 954504 w 1201803"/>
              <a:gd name="connsiteY36" fmla="*/ 672532 h 1971392"/>
              <a:gd name="connsiteX37" fmla="*/ 1016912 w 1201803"/>
              <a:gd name="connsiteY37" fmla="*/ 748809 h 1971392"/>
              <a:gd name="connsiteX38" fmla="*/ 1019224 w 1201803"/>
              <a:gd name="connsiteY38" fmla="*/ 744187 h 1971392"/>
              <a:gd name="connsiteX39" fmla="*/ 1013372 w 1201803"/>
              <a:gd name="connsiteY39" fmla="*/ 732574 h 1971392"/>
              <a:gd name="connsiteX40" fmla="*/ 1033558 w 1201803"/>
              <a:gd name="connsiteY40" fmla="*/ 759125 h 1971392"/>
              <a:gd name="connsiteX41" fmla="*/ 1125526 w 1201803"/>
              <a:gd name="connsiteY41" fmla="*/ 1035380 h 1971392"/>
              <a:gd name="connsiteX42" fmla="*/ 1167132 w 1201803"/>
              <a:gd name="connsiteY42" fmla="*/ 1264188 h 1971392"/>
              <a:gd name="connsiteX43" fmla="*/ 1181000 w 1201803"/>
              <a:gd name="connsiteY43" fmla="*/ 1423653 h 1971392"/>
              <a:gd name="connsiteX44" fmla="*/ 1183312 w 1201803"/>
              <a:gd name="connsiteY44" fmla="*/ 1462948 h 1971392"/>
              <a:gd name="connsiteX45" fmla="*/ 963749 w 1201803"/>
              <a:gd name="connsiteY45" fmla="*/ 1867378 h 1971392"/>
              <a:gd name="connsiteX46" fmla="*/ 954504 w 1201803"/>
              <a:gd name="connsiteY46" fmla="*/ 1869689 h 1971392"/>
              <a:gd name="connsiteX47" fmla="*/ 871316 w 1201803"/>
              <a:gd name="connsiteY47" fmla="*/ 1925163 h 1971392"/>
              <a:gd name="connsiteX48" fmla="*/ 788104 w 1201803"/>
              <a:gd name="connsiteY48" fmla="*/ 1971392 h 1971392"/>
              <a:gd name="connsiteX49" fmla="*/ 829710 w 1201803"/>
              <a:gd name="connsiteY49" fmla="*/ 1939032 h 1971392"/>
              <a:gd name="connsiteX50" fmla="*/ 827398 w 1201803"/>
              <a:gd name="connsiteY50" fmla="*/ 1936721 h 1971392"/>
              <a:gd name="connsiteX51" fmla="*/ 762679 w 1201803"/>
              <a:gd name="connsiteY51" fmla="*/ 1971392 h 1971392"/>
              <a:gd name="connsiteX52" fmla="*/ 917521 w 1201803"/>
              <a:gd name="connsiteY52" fmla="*/ 1867378 h 1971392"/>
              <a:gd name="connsiteX53" fmla="*/ 926767 w 1201803"/>
              <a:gd name="connsiteY53" fmla="*/ 1867378 h 1971392"/>
              <a:gd name="connsiteX54" fmla="*/ 922144 w 1201803"/>
              <a:gd name="connsiteY54" fmla="*/ 1865066 h 1971392"/>
              <a:gd name="connsiteX55" fmla="*/ 924455 w 1201803"/>
              <a:gd name="connsiteY55" fmla="*/ 1860467 h 1971392"/>
              <a:gd name="connsiteX56" fmla="*/ 931389 w 1201803"/>
              <a:gd name="connsiteY56" fmla="*/ 1862755 h 1971392"/>
              <a:gd name="connsiteX57" fmla="*/ 931389 w 1201803"/>
              <a:gd name="connsiteY57" fmla="*/ 1855844 h 1971392"/>
              <a:gd name="connsiteX58" fmla="*/ 945258 w 1201803"/>
              <a:gd name="connsiteY58" fmla="*/ 1841975 h 1971392"/>
              <a:gd name="connsiteX59" fmla="*/ 954504 w 1201803"/>
              <a:gd name="connsiteY59" fmla="*/ 1825795 h 1971392"/>
              <a:gd name="connsiteX60" fmla="*/ 952192 w 1201803"/>
              <a:gd name="connsiteY60" fmla="*/ 1823484 h 1971392"/>
              <a:gd name="connsiteX61" fmla="*/ 813530 w 1201803"/>
              <a:gd name="connsiteY61" fmla="*/ 1922852 h 1971392"/>
              <a:gd name="connsiteX62" fmla="*/ 739564 w 1201803"/>
              <a:gd name="connsiteY62" fmla="*/ 1969081 h 1971392"/>
              <a:gd name="connsiteX63" fmla="*/ 732630 w 1201803"/>
              <a:gd name="connsiteY63" fmla="*/ 1969081 h 1971392"/>
              <a:gd name="connsiteX64" fmla="*/ 804284 w 1201803"/>
              <a:gd name="connsiteY64" fmla="*/ 1906672 h 1971392"/>
              <a:gd name="connsiteX65" fmla="*/ 818153 w 1201803"/>
              <a:gd name="connsiteY65" fmla="*/ 1892803 h 1971392"/>
              <a:gd name="connsiteX66" fmla="*/ 829710 w 1201803"/>
              <a:gd name="connsiteY66" fmla="*/ 1892803 h 1971392"/>
              <a:gd name="connsiteX67" fmla="*/ 825087 w 1201803"/>
              <a:gd name="connsiteY67" fmla="*/ 1888181 h 1971392"/>
              <a:gd name="connsiteX68" fmla="*/ 836644 w 1201803"/>
              <a:gd name="connsiteY68" fmla="*/ 1883558 h 1971392"/>
              <a:gd name="connsiteX69" fmla="*/ 834333 w 1201803"/>
              <a:gd name="connsiteY69" fmla="*/ 1878935 h 1971392"/>
              <a:gd name="connsiteX70" fmla="*/ 843578 w 1201803"/>
              <a:gd name="connsiteY70" fmla="*/ 1867378 h 1971392"/>
              <a:gd name="connsiteX71" fmla="*/ 859758 w 1201803"/>
              <a:gd name="connsiteY71" fmla="*/ 1874312 h 1971392"/>
              <a:gd name="connsiteX72" fmla="*/ 848201 w 1201803"/>
              <a:gd name="connsiteY72" fmla="*/ 1862755 h 1971392"/>
              <a:gd name="connsiteX73" fmla="*/ 850513 w 1201803"/>
              <a:gd name="connsiteY73" fmla="*/ 1858155 h 1971392"/>
              <a:gd name="connsiteX74" fmla="*/ 862070 w 1201803"/>
              <a:gd name="connsiteY74" fmla="*/ 1862755 h 1971392"/>
              <a:gd name="connsiteX75" fmla="*/ 855136 w 1201803"/>
              <a:gd name="connsiteY75" fmla="*/ 1855844 h 1971392"/>
              <a:gd name="connsiteX76" fmla="*/ 873627 w 1201803"/>
              <a:gd name="connsiteY76" fmla="*/ 1839664 h 1971392"/>
              <a:gd name="connsiteX77" fmla="*/ 869004 w 1201803"/>
              <a:gd name="connsiteY77" fmla="*/ 1835041 h 1971392"/>
              <a:gd name="connsiteX78" fmla="*/ 889784 w 1201803"/>
              <a:gd name="connsiteY78" fmla="*/ 1804992 h 1971392"/>
              <a:gd name="connsiteX79" fmla="*/ 912898 w 1201803"/>
              <a:gd name="connsiteY79" fmla="*/ 1777255 h 1971392"/>
              <a:gd name="connsiteX80" fmla="*/ 1042338 w 1201803"/>
              <a:gd name="connsiteY80" fmla="*/ 1529956 h 1971392"/>
              <a:gd name="connsiteX81" fmla="*/ 1053895 w 1201803"/>
              <a:gd name="connsiteY81" fmla="*/ 1437522 h 1971392"/>
              <a:gd name="connsiteX82" fmla="*/ 1042338 w 1201803"/>
              <a:gd name="connsiteY82" fmla="*/ 1234140 h 1971392"/>
              <a:gd name="connsiteX83" fmla="*/ 1035404 w 1201803"/>
              <a:gd name="connsiteY83" fmla="*/ 1231828 h 1971392"/>
              <a:gd name="connsiteX84" fmla="*/ 975307 w 1201803"/>
              <a:gd name="connsiteY84" fmla="*/ 1252631 h 1971392"/>
              <a:gd name="connsiteX85" fmla="*/ 850513 w 1201803"/>
              <a:gd name="connsiteY85" fmla="*/ 1315016 h 1971392"/>
              <a:gd name="connsiteX86" fmla="*/ 836644 w 1201803"/>
              <a:gd name="connsiteY86" fmla="*/ 1324262 h 1971392"/>
              <a:gd name="connsiteX87" fmla="*/ 734941 w 1201803"/>
              <a:gd name="connsiteY87" fmla="*/ 1361245 h 1971392"/>
              <a:gd name="connsiteX88" fmla="*/ 714139 w 1201803"/>
              <a:gd name="connsiteY88" fmla="*/ 1335819 h 1971392"/>
              <a:gd name="connsiteX89" fmla="*/ 718761 w 1201803"/>
              <a:gd name="connsiteY89" fmla="*/ 1324262 h 1971392"/>
              <a:gd name="connsiteX90" fmla="*/ 707204 w 1201803"/>
              <a:gd name="connsiteY90" fmla="*/ 1321951 h 1971392"/>
              <a:gd name="connsiteX91" fmla="*/ 656376 w 1201803"/>
              <a:gd name="connsiteY91" fmla="*/ 1278057 h 1971392"/>
              <a:gd name="connsiteX92" fmla="*/ 769613 w 1201803"/>
              <a:gd name="connsiteY92" fmla="*/ 1213337 h 1971392"/>
              <a:gd name="connsiteX93" fmla="*/ 820464 w 1201803"/>
              <a:gd name="connsiteY93" fmla="*/ 1183288 h 1971392"/>
              <a:gd name="connsiteX94" fmla="*/ 894407 w 1201803"/>
              <a:gd name="connsiteY94" fmla="*/ 1095477 h 1971392"/>
              <a:gd name="connsiteX95" fmla="*/ 905964 w 1201803"/>
              <a:gd name="connsiteY95" fmla="*/ 1065429 h 1971392"/>
              <a:gd name="connsiteX96" fmla="*/ 882873 w 1201803"/>
              <a:gd name="connsiteY96" fmla="*/ 1053871 h 1971392"/>
              <a:gd name="connsiteX97" fmla="*/ 822776 w 1201803"/>
              <a:gd name="connsiteY97" fmla="*/ 1060806 h 1971392"/>
              <a:gd name="connsiteX98" fmla="*/ 771924 w 1201803"/>
              <a:gd name="connsiteY98" fmla="*/ 1046937 h 1971392"/>
              <a:gd name="connsiteX99" fmla="*/ 901341 w 1201803"/>
              <a:gd name="connsiteY99" fmla="*/ 1040003 h 1971392"/>
              <a:gd name="connsiteX100" fmla="*/ 832021 w 1201803"/>
              <a:gd name="connsiteY100" fmla="*/ 1030757 h 1971392"/>
              <a:gd name="connsiteX101" fmla="*/ 769613 w 1201803"/>
              <a:gd name="connsiteY101" fmla="*/ 1028446 h 1971392"/>
              <a:gd name="connsiteX102" fmla="*/ 760367 w 1201803"/>
              <a:gd name="connsiteY102" fmla="*/ 1023823 h 1971392"/>
              <a:gd name="connsiteX103" fmla="*/ 764990 w 1201803"/>
              <a:gd name="connsiteY103" fmla="*/ 1019200 h 1971392"/>
              <a:gd name="connsiteX104" fmla="*/ 755744 w 1201803"/>
              <a:gd name="connsiteY104" fmla="*/ 1012266 h 1971392"/>
              <a:gd name="connsiteX105" fmla="*/ 762679 w 1201803"/>
              <a:gd name="connsiteY105" fmla="*/ 1009954 h 1971392"/>
              <a:gd name="connsiteX106" fmla="*/ 781170 w 1201803"/>
              <a:gd name="connsiteY106" fmla="*/ 993774 h 1971392"/>
              <a:gd name="connsiteX107" fmla="*/ 788104 w 1201803"/>
              <a:gd name="connsiteY107" fmla="*/ 993774 h 1971392"/>
              <a:gd name="connsiteX108" fmla="*/ 887472 w 1201803"/>
              <a:gd name="connsiteY108" fmla="*/ 1016889 h 1971392"/>
              <a:gd name="connsiteX109" fmla="*/ 945258 w 1201803"/>
              <a:gd name="connsiteY109" fmla="*/ 1049249 h 1971392"/>
              <a:gd name="connsiteX110" fmla="*/ 954504 w 1201803"/>
              <a:gd name="connsiteY110" fmla="*/ 1079297 h 1971392"/>
              <a:gd name="connsiteX111" fmla="*/ 899029 w 1201803"/>
              <a:gd name="connsiteY111" fmla="*/ 1194845 h 1971392"/>
              <a:gd name="connsiteX112" fmla="*/ 899029 w 1201803"/>
              <a:gd name="connsiteY112" fmla="*/ 1204091 h 1971392"/>
              <a:gd name="connsiteX113" fmla="*/ 1037715 w 1201803"/>
              <a:gd name="connsiteY113" fmla="*/ 1178665 h 1971392"/>
              <a:gd name="connsiteX114" fmla="*/ 1035404 w 1201803"/>
              <a:gd name="connsiteY114" fmla="*/ 1090854 h 1971392"/>
              <a:gd name="connsiteX115" fmla="*/ 996109 w 1201803"/>
              <a:gd name="connsiteY115" fmla="*/ 843555 h 1971392"/>
              <a:gd name="connsiteX116" fmla="*/ 996109 w 1201803"/>
              <a:gd name="connsiteY116" fmla="*/ 788081 h 1971392"/>
              <a:gd name="connsiteX117" fmla="*/ 963749 w 1201803"/>
              <a:gd name="connsiteY117" fmla="*/ 707204 h 1971392"/>
              <a:gd name="connsiteX118" fmla="*/ 968372 w 1201803"/>
              <a:gd name="connsiteY118" fmla="*/ 711827 h 1971392"/>
              <a:gd name="connsiteX119" fmla="*/ 949881 w 1201803"/>
              <a:gd name="connsiteY119" fmla="*/ 681778 h 1971392"/>
              <a:gd name="connsiteX120" fmla="*/ 931389 w 1201803"/>
              <a:gd name="connsiteY120" fmla="*/ 688712 h 1971392"/>
              <a:gd name="connsiteX121" fmla="*/ 933701 w 1201803"/>
              <a:gd name="connsiteY121" fmla="*/ 695647 h 1971392"/>
              <a:gd name="connsiteX122" fmla="*/ 845890 w 1201803"/>
              <a:gd name="connsiteY122" fmla="*/ 801949 h 1971392"/>
              <a:gd name="connsiteX123" fmla="*/ 663310 w 1201803"/>
              <a:gd name="connsiteY123" fmla="*/ 1169420 h 1971392"/>
              <a:gd name="connsiteX124" fmla="*/ 624016 w 1201803"/>
              <a:gd name="connsiteY124" fmla="*/ 1296548 h 1971392"/>
              <a:gd name="connsiteX125" fmla="*/ 626327 w 1201803"/>
              <a:gd name="connsiteY125" fmla="*/ 1315016 h 1971392"/>
              <a:gd name="connsiteX126" fmla="*/ 640196 w 1201803"/>
              <a:gd name="connsiteY126" fmla="*/ 1275745 h 1971392"/>
              <a:gd name="connsiteX127" fmla="*/ 633261 w 1201803"/>
              <a:gd name="connsiteY127" fmla="*/ 1315016 h 1971392"/>
              <a:gd name="connsiteX128" fmla="*/ 624016 w 1201803"/>
              <a:gd name="connsiteY128" fmla="*/ 1335819 h 1971392"/>
              <a:gd name="connsiteX129" fmla="*/ 621704 w 1201803"/>
              <a:gd name="connsiteY129" fmla="*/ 1356622 h 1971392"/>
              <a:gd name="connsiteX130" fmla="*/ 610147 w 1201803"/>
              <a:gd name="connsiteY130" fmla="*/ 1347376 h 1971392"/>
              <a:gd name="connsiteX131" fmla="*/ 600901 w 1201803"/>
              <a:gd name="connsiteY131" fmla="*/ 1361245 h 1971392"/>
              <a:gd name="connsiteX132" fmla="*/ 580098 w 1201803"/>
              <a:gd name="connsiteY132" fmla="*/ 1324262 h 1971392"/>
              <a:gd name="connsiteX133" fmla="*/ 517690 w 1201803"/>
              <a:gd name="connsiteY133" fmla="*/ 1243385 h 1971392"/>
              <a:gd name="connsiteX134" fmla="*/ 517690 w 1201803"/>
              <a:gd name="connsiteY134" fmla="*/ 1199468 h 1971392"/>
              <a:gd name="connsiteX135" fmla="*/ 619393 w 1201803"/>
              <a:gd name="connsiteY135" fmla="*/ 919832 h 1971392"/>
              <a:gd name="connsiteX136" fmla="*/ 751121 w 1201803"/>
              <a:gd name="connsiteY136" fmla="*/ 725695 h 1971392"/>
              <a:gd name="connsiteX137" fmla="*/ 751121 w 1201803"/>
              <a:gd name="connsiteY137" fmla="*/ 723384 h 1971392"/>
              <a:gd name="connsiteX138" fmla="*/ 538493 w 1201803"/>
              <a:gd name="connsiteY138" fmla="*/ 836621 h 1971392"/>
              <a:gd name="connsiteX139" fmla="*/ 383650 w 1201803"/>
              <a:gd name="connsiteY139" fmla="*/ 901341 h 1971392"/>
              <a:gd name="connsiteX140" fmla="*/ 369782 w 1201803"/>
              <a:gd name="connsiteY140" fmla="*/ 892095 h 1971392"/>
              <a:gd name="connsiteX141" fmla="*/ 150220 w 1201803"/>
              <a:gd name="connsiteY141" fmla="*/ 1266500 h 1971392"/>
              <a:gd name="connsiteX142" fmla="*/ 110948 w 1201803"/>
              <a:gd name="connsiteY142" fmla="*/ 1278057 h 1971392"/>
              <a:gd name="connsiteX143" fmla="*/ 90146 w 1201803"/>
              <a:gd name="connsiteY143" fmla="*/ 1252631 h 1971392"/>
              <a:gd name="connsiteX144" fmla="*/ 87834 w 1201803"/>
              <a:gd name="connsiteY144" fmla="*/ 1243385 h 1971392"/>
              <a:gd name="connsiteX145" fmla="*/ 62408 w 1201803"/>
              <a:gd name="connsiteY145" fmla="*/ 1217960 h 1971392"/>
              <a:gd name="connsiteX146" fmla="*/ 25426 w 1201803"/>
              <a:gd name="connsiteY146" fmla="*/ 1192534 h 1971392"/>
              <a:gd name="connsiteX147" fmla="*/ 39294 w 1201803"/>
              <a:gd name="connsiteY147" fmla="*/ 1134748 h 1971392"/>
              <a:gd name="connsiteX148" fmla="*/ 48540 w 1201803"/>
              <a:gd name="connsiteY148" fmla="*/ 1088543 h 1971392"/>
              <a:gd name="connsiteX149" fmla="*/ 173334 w 1201803"/>
              <a:gd name="connsiteY149" fmla="*/ 704892 h 1971392"/>
              <a:gd name="connsiteX150" fmla="*/ 161777 w 1201803"/>
              <a:gd name="connsiteY150" fmla="*/ 679467 h 1971392"/>
              <a:gd name="connsiteX151" fmla="*/ 76277 w 1201803"/>
              <a:gd name="connsiteY151" fmla="*/ 695647 h 1971392"/>
              <a:gd name="connsiteX152" fmla="*/ 53163 w 1201803"/>
              <a:gd name="connsiteY152" fmla="*/ 672532 h 1971392"/>
              <a:gd name="connsiteX153" fmla="*/ 57786 w 1201803"/>
              <a:gd name="connsiteY153" fmla="*/ 663287 h 1971392"/>
              <a:gd name="connsiteX154" fmla="*/ 2311 w 1201803"/>
              <a:gd name="connsiteY154" fmla="*/ 617058 h 1971392"/>
              <a:gd name="connsiteX155" fmla="*/ 34671 w 1201803"/>
              <a:gd name="connsiteY155" fmla="*/ 580075 h 1971392"/>
              <a:gd name="connsiteX156" fmla="*/ 55474 w 1201803"/>
              <a:gd name="connsiteY156" fmla="*/ 561607 h 1971392"/>
              <a:gd name="connsiteX157" fmla="*/ 101703 w 1201803"/>
              <a:gd name="connsiteY157" fmla="*/ 529247 h 1971392"/>
              <a:gd name="connsiteX158" fmla="*/ 127128 w 1201803"/>
              <a:gd name="connsiteY158" fmla="*/ 513067 h 1971392"/>
              <a:gd name="connsiteX159" fmla="*/ 159465 w 1201803"/>
              <a:gd name="connsiteY159" fmla="*/ 483019 h 1971392"/>
              <a:gd name="connsiteX160" fmla="*/ 258857 w 1201803"/>
              <a:gd name="connsiteY160" fmla="*/ 404430 h 1971392"/>
              <a:gd name="connsiteX161" fmla="*/ 284282 w 1201803"/>
              <a:gd name="connsiteY161" fmla="*/ 372093 h 1971392"/>
              <a:gd name="connsiteX162" fmla="*/ 184891 w 1201803"/>
              <a:gd name="connsiteY162" fmla="*/ 314308 h 1971392"/>
              <a:gd name="connsiteX163" fmla="*/ 140997 w 1201803"/>
              <a:gd name="connsiteY163" fmla="*/ 295816 h 1971392"/>
              <a:gd name="connsiteX164" fmla="*/ 134063 w 1201803"/>
              <a:gd name="connsiteY164" fmla="*/ 307373 h 1971392"/>
              <a:gd name="connsiteX165" fmla="*/ 106326 w 1201803"/>
              <a:gd name="connsiteY165" fmla="*/ 268079 h 1971392"/>
              <a:gd name="connsiteX166" fmla="*/ 0 w 1201803"/>
              <a:gd name="connsiteY166" fmla="*/ 180268 h 1971392"/>
              <a:gd name="connsiteX167" fmla="*/ 16180 w 1201803"/>
              <a:gd name="connsiteY167" fmla="*/ 180268 h 1971392"/>
              <a:gd name="connsiteX168" fmla="*/ 41606 w 1201803"/>
              <a:gd name="connsiteY168" fmla="*/ 187202 h 1971392"/>
              <a:gd name="connsiteX169" fmla="*/ 34671 w 1201803"/>
              <a:gd name="connsiteY169" fmla="*/ 173334 h 1971392"/>
              <a:gd name="connsiteX170" fmla="*/ 39294 w 1201803"/>
              <a:gd name="connsiteY170" fmla="*/ 173334 h 1971392"/>
              <a:gd name="connsiteX171" fmla="*/ 217251 w 1201803"/>
              <a:gd name="connsiteY171" fmla="*/ 279636 h 1971392"/>
              <a:gd name="connsiteX172" fmla="*/ 376716 w 1201803"/>
              <a:gd name="connsiteY172" fmla="*/ 425233 h 1971392"/>
              <a:gd name="connsiteX173" fmla="*/ 281971 w 1201803"/>
              <a:gd name="connsiteY173" fmla="*/ 510756 h 1971392"/>
              <a:gd name="connsiteX174" fmla="*/ 214939 w 1201803"/>
              <a:gd name="connsiteY174" fmla="*/ 545427 h 1971392"/>
              <a:gd name="connsiteX175" fmla="*/ 177957 w 1201803"/>
              <a:gd name="connsiteY175" fmla="*/ 570830 h 1971392"/>
              <a:gd name="connsiteX176" fmla="*/ 134063 w 1201803"/>
              <a:gd name="connsiteY176" fmla="*/ 623992 h 1971392"/>
              <a:gd name="connsiteX177" fmla="*/ 138686 w 1201803"/>
              <a:gd name="connsiteY177" fmla="*/ 628615 h 1971392"/>
              <a:gd name="connsiteX178" fmla="*/ 233431 w 1201803"/>
              <a:gd name="connsiteY178" fmla="*/ 725695 h 1971392"/>
              <a:gd name="connsiteX179" fmla="*/ 238054 w 1201803"/>
              <a:gd name="connsiteY179" fmla="*/ 767278 h 1971392"/>
              <a:gd name="connsiteX180" fmla="*/ 226497 w 1201803"/>
              <a:gd name="connsiteY180" fmla="*/ 871292 h 1971392"/>
              <a:gd name="connsiteX181" fmla="*/ 210317 w 1201803"/>
              <a:gd name="connsiteY181" fmla="*/ 938300 h 1971392"/>
              <a:gd name="connsiteX182" fmla="*/ 191825 w 1201803"/>
              <a:gd name="connsiteY182" fmla="*/ 998397 h 1971392"/>
              <a:gd name="connsiteX183" fmla="*/ 374405 w 1201803"/>
              <a:gd name="connsiteY183" fmla="*/ 626304 h 1971392"/>
              <a:gd name="connsiteX184" fmla="*/ 427567 w 1201803"/>
              <a:gd name="connsiteY184" fmla="*/ 556984 h 1971392"/>
              <a:gd name="connsiteX185" fmla="*/ 441436 w 1201803"/>
              <a:gd name="connsiteY185" fmla="*/ 543116 h 1971392"/>
              <a:gd name="connsiteX186" fmla="*/ 457616 w 1201803"/>
              <a:gd name="connsiteY186" fmla="*/ 545427 h 1971392"/>
              <a:gd name="connsiteX187" fmla="*/ 446059 w 1201803"/>
              <a:gd name="connsiteY187" fmla="*/ 538493 h 1971392"/>
              <a:gd name="connsiteX188" fmla="*/ 469173 w 1201803"/>
              <a:gd name="connsiteY188" fmla="*/ 508444 h 1971392"/>
              <a:gd name="connsiteX189" fmla="*/ 480730 w 1201803"/>
              <a:gd name="connsiteY189" fmla="*/ 506133 h 1971392"/>
              <a:gd name="connsiteX190" fmla="*/ 485353 w 1201803"/>
              <a:gd name="connsiteY190" fmla="*/ 503821 h 1971392"/>
              <a:gd name="connsiteX191" fmla="*/ 484229 w 1201803"/>
              <a:gd name="connsiteY191" fmla="*/ 500896 h 1971392"/>
              <a:gd name="connsiteX192" fmla="*/ 487665 w 1201803"/>
              <a:gd name="connsiteY192" fmla="*/ 496887 h 1971392"/>
              <a:gd name="connsiteX193" fmla="*/ 483042 w 1201803"/>
              <a:gd name="connsiteY193" fmla="*/ 494576 h 1971392"/>
              <a:gd name="connsiteX194" fmla="*/ 515402 w 1201803"/>
              <a:gd name="connsiteY194" fmla="*/ 452970 h 1971392"/>
              <a:gd name="connsiteX195" fmla="*/ 485353 w 1201803"/>
              <a:gd name="connsiteY195" fmla="*/ 411364 h 1971392"/>
              <a:gd name="connsiteX196" fmla="*/ 543116 w 1201803"/>
              <a:gd name="connsiteY196" fmla="*/ 374405 h 1971392"/>
              <a:gd name="connsiteX197" fmla="*/ 654064 w 1201803"/>
              <a:gd name="connsiteY197" fmla="*/ 337422 h 1971392"/>
              <a:gd name="connsiteX198" fmla="*/ 834333 w 1201803"/>
              <a:gd name="connsiteY198" fmla="*/ 281948 h 1971392"/>
              <a:gd name="connsiteX199" fmla="*/ 832021 w 1201803"/>
              <a:gd name="connsiteY199" fmla="*/ 261145 h 1971392"/>
              <a:gd name="connsiteX200" fmla="*/ 811218 w 1201803"/>
              <a:gd name="connsiteY200" fmla="*/ 189514 h 1971392"/>
              <a:gd name="connsiteX201" fmla="*/ 716450 w 1201803"/>
              <a:gd name="connsiteY201" fmla="*/ 224162 h 1971392"/>
              <a:gd name="connsiteX202" fmla="*/ 677178 w 1201803"/>
              <a:gd name="connsiteY202" fmla="*/ 231096 h 1971392"/>
              <a:gd name="connsiteX203" fmla="*/ 667933 w 1201803"/>
              <a:gd name="connsiteY203" fmla="*/ 231096 h 1971392"/>
              <a:gd name="connsiteX204" fmla="*/ 688735 w 1201803"/>
              <a:gd name="connsiteY204" fmla="*/ 191825 h 1971392"/>
              <a:gd name="connsiteX205" fmla="*/ 647130 w 1201803"/>
              <a:gd name="connsiteY205" fmla="*/ 224162 h 1971392"/>
              <a:gd name="connsiteX206" fmla="*/ 658687 w 1201803"/>
              <a:gd name="connsiteY206" fmla="*/ 189514 h 1971392"/>
              <a:gd name="connsiteX207" fmla="*/ 640196 w 1201803"/>
              <a:gd name="connsiteY207" fmla="*/ 140974 h 1971392"/>
              <a:gd name="connsiteX208" fmla="*/ 760367 w 1201803"/>
              <a:gd name="connsiteY208" fmla="*/ 55451 h 1971392"/>
              <a:gd name="connsiteX209" fmla="*/ 857447 w 1201803"/>
              <a:gd name="connsiteY209" fmla="*/ 6934 h 1971392"/>
              <a:gd name="connsiteX210" fmla="*/ 899029 w 1201803"/>
              <a:gd name="connsiteY210" fmla="*/ 0 h 1971392"/>
              <a:gd name="connsiteX211" fmla="*/ 1026158 w 1201803"/>
              <a:gd name="connsiteY211" fmla="*/ 316619 h 1971392"/>
              <a:gd name="connsiteX212" fmla="*/ 1012289 w 1201803"/>
              <a:gd name="connsiteY212" fmla="*/ 318931 h 1971392"/>
              <a:gd name="connsiteX213" fmla="*/ 1023846 w 1201803"/>
              <a:gd name="connsiteY213" fmla="*/ 321242 h 1971392"/>
              <a:gd name="connsiteX214" fmla="*/ 1026158 w 1201803"/>
              <a:gd name="connsiteY214" fmla="*/ 316619 h 1971392"/>
              <a:gd name="connsiteX215" fmla="*/ 1003044 w 1201803"/>
              <a:gd name="connsiteY215" fmla="*/ 344356 h 1971392"/>
              <a:gd name="connsiteX216" fmla="*/ 896718 w 1201803"/>
              <a:gd name="connsiteY216" fmla="*/ 420610 h 1971392"/>
              <a:gd name="connsiteX217" fmla="*/ 892095 w 1201803"/>
              <a:gd name="connsiteY217" fmla="*/ 429856 h 1971392"/>
              <a:gd name="connsiteX218" fmla="*/ 1003044 w 1201803"/>
              <a:gd name="connsiteY218" fmla="*/ 344356 h 1971392"/>
              <a:gd name="connsiteX219" fmla="*/ 912898 w 1201803"/>
              <a:gd name="connsiteY219" fmla="*/ 367470 h 1971392"/>
              <a:gd name="connsiteX220" fmla="*/ 894407 w 1201803"/>
              <a:gd name="connsiteY220" fmla="*/ 383650 h 1971392"/>
              <a:gd name="connsiteX221" fmla="*/ 912898 w 1201803"/>
              <a:gd name="connsiteY221" fmla="*/ 367470 h 1971392"/>
              <a:gd name="connsiteX222" fmla="*/ 875938 w 1201803"/>
              <a:gd name="connsiteY222" fmla="*/ 379028 h 1971392"/>
              <a:gd name="connsiteX223" fmla="*/ 871316 w 1201803"/>
              <a:gd name="connsiteY223" fmla="*/ 399807 h 1971392"/>
              <a:gd name="connsiteX224" fmla="*/ 875938 w 1201803"/>
              <a:gd name="connsiteY224" fmla="*/ 397496 h 1971392"/>
              <a:gd name="connsiteX225" fmla="*/ 875938 w 1201803"/>
              <a:gd name="connsiteY225" fmla="*/ 379028 h 1971392"/>
              <a:gd name="connsiteX226" fmla="*/ 836644 w 1201803"/>
              <a:gd name="connsiteY226" fmla="*/ 390562 h 1971392"/>
              <a:gd name="connsiteX227" fmla="*/ 580098 w 1201803"/>
              <a:gd name="connsiteY227" fmla="*/ 480707 h 1971392"/>
              <a:gd name="connsiteX228" fmla="*/ 684113 w 1201803"/>
              <a:gd name="connsiteY228" fmla="*/ 531559 h 1971392"/>
              <a:gd name="connsiteX229" fmla="*/ 778858 w 1201803"/>
              <a:gd name="connsiteY229" fmla="*/ 469150 h 1971392"/>
              <a:gd name="connsiteX230" fmla="*/ 836644 w 1201803"/>
              <a:gd name="connsiteY230" fmla="*/ 427544 h 1971392"/>
              <a:gd name="connsiteX231" fmla="*/ 836644 w 1201803"/>
              <a:gd name="connsiteY231" fmla="*/ 390562 h 1971392"/>
              <a:gd name="connsiteX232" fmla="*/ 834333 w 1201803"/>
              <a:gd name="connsiteY232" fmla="*/ 466839 h 1971392"/>
              <a:gd name="connsiteX233" fmla="*/ 774283 w 1201803"/>
              <a:gd name="connsiteY233" fmla="*/ 511749 h 1971392"/>
              <a:gd name="connsiteX234" fmla="*/ 728007 w 1201803"/>
              <a:gd name="connsiteY234" fmla="*/ 545427 h 1971392"/>
              <a:gd name="connsiteX235" fmla="*/ 688979 w 1201803"/>
              <a:gd name="connsiteY235" fmla="*/ 574704 h 1971392"/>
              <a:gd name="connsiteX236" fmla="*/ 669183 w 1201803"/>
              <a:gd name="connsiteY236" fmla="*/ 590350 h 1971392"/>
              <a:gd name="connsiteX237" fmla="*/ 559296 w 1201803"/>
              <a:gd name="connsiteY237" fmla="*/ 672532 h 1971392"/>
              <a:gd name="connsiteX238" fmla="*/ 644527 w 1201803"/>
              <a:gd name="connsiteY238" fmla="*/ 609838 h 1971392"/>
              <a:gd name="connsiteX239" fmla="*/ 669183 w 1201803"/>
              <a:gd name="connsiteY239" fmla="*/ 590350 h 1971392"/>
              <a:gd name="connsiteX240" fmla="*/ 774283 w 1201803"/>
              <a:gd name="connsiteY240" fmla="*/ 511749 h 1971392"/>
              <a:gd name="connsiteX241" fmla="*/ 780014 w 1201803"/>
              <a:gd name="connsiteY241" fmla="*/ 507578 h 1971392"/>
              <a:gd name="connsiteX242" fmla="*/ 832021 w 1201803"/>
              <a:gd name="connsiteY242" fmla="*/ 471462 h 1971392"/>
              <a:gd name="connsiteX243" fmla="*/ 834333 w 1201803"/>
              <a:gd name="connsiteY243" fmla="*/ 466839 h 1971392"/>
              <a:gd name="connsiteX244" fmla="*/ 871316 w 1201803"/>
              <a:gd name="connsiteY244" fmla="*/ 478396 h 1971392"/>
              <a:gd name="connsiteX245" fmla="*/ 866693 w 1201803"/>
              <a:gd name="connsiteY245" fmla="*/ 494576 h 1971392"/>
              <a:gd name="connsiteX246" fmla="*/ 862070 w 1201803"/>
              <a:gd name="connsiteY246" fmla="*/ 543116 h 1971392"/>
              <a:gd name="connsiteX247" fmla="*/ 864381 w 1201803"/>
              <a:gd name="connsiteY247" fmla="*/ 545427 h 1971392"/>
              <a:gd name="connsiteX248" fmla="*/ 871316 w 1201803"/>
              <a:gd name="connsiteY248" fmla="*/ 478396 h 1971392"/>
              <a:gd name="connsiteX249" fmla="*/ 836644 w 1201803"/>
              <a:gd name="connsiteY249" fmla="*/ 501510 h 1971392"/>
              <a:gd name="connsiteX250" fmla="*/ 626327 w 1201803"/>
              <a:gd name="connsiteY250" fmla="*/ 672532 h 1971392"/>
              <a:gd name="connsiteX251" fmla="*/ 834333 w 1201803"/>
              <a:gd name="connsiteY251" fmla="*/ 559296 h 1971392"/>
              <a:gd name="connsiteX252" fmla="*/ 838956 w 1201803"/>
              <a:gd name="connsiteY252" fmla="*/ 538493 h 1971392"/>
              <a:gd name="connsiteX253" fmla="*/ 834333 w 1201803"/>
              <a:gd name="connsiteY253" fmla="*/ 510756 h 1971392"/>
              <a:gd name="connsiteX254" fmla="*/ 838956 w 1201803"/>
              <a:gd name="connsiteY254" fmla="*/ 508444 h 1971392"/>
              <a:gd name="connsiteX255" fmla="*/ 836644 w 1201803"/>
              <a:gd name="connsiteY255" fmla="*/ 501510 h 1971392"/>
              <a:gd name="connsiteX256" fmla="*/ 1012289 w 1201803"/>
              <a:gd name="connsiteY256" fmla="*/ 582387 h 1971392"/>
              <a:gd name="connsiteX257" fmla="*/ 894407 w 1201803"/>
              <a:gd name="connsiteY257" fmla="*/ 681778 h 1971392"/>
              <a:gd name="connsiteX258" fmla="*/ 1012289 w 1201803"/>
              <a:gd name="connsiteY258" fmla="*/ 582387 h 1971392"/>
              <a:gd name="connsiteX259" fmla="*/ 520001 w 1201803"/>
              <a:gd name="connsiteY259" fmla="*/ 464527 h 1971392"/>
              <a:gd name="connsiteX260" fmla="*/ 471485 w 1201803"/>
              <a:gd name="connsiteY260" fmla="*/ 570830 h 1971392"/>
              <a:gd name="connsiteX261" fmla="*/ 469173 w 1201803"/>
              <a:gd name="connsiteY261" fmla="*/ 573141 h 1971392"/>
              <a:gd name="connsiteX262" fmla="*/ 473796 w 1201803"/>
              <a:gd name="connsiteY262" fmla="*/ 575453 h 1971392"/>
              <a:gd name="connsiteX263" fmla="*/ 466862 w 1201803"/>
              <a:gd name="connsiteY263" fmla="*/ 577764 h 1971392"/>
              <a:gd name="connsiteX264" fmla="*/ 471485 w 1201803"/>
              <a:gd name="connsiteY264" fmla="*/ 580075 h 1971392"/>
              <a:gd name="connsiteX265" fmla="*/ 469173 w 1201803"/>
              <a:gd name="connsiteY265" fmla="*/ 587010 h 1971392"/>
              <a:gd name="connsiteX266" fmla="*/ 462239 w 1201803"/>
              <a:gd name="connsiteY266" fmla="*/ 582387 h 1971392"/>
              <a:gd name="connsiteX267" fmla="*/ 457616 w 1201803"/>
              <a:gd name="connsiteY267" fmla="*/ 587010 h 1971392"/>
              <a:gd name="connsiteX268" fmla="*/ 464550 w 1201803"/>
              <a:gd name="connsiteY268" fmla="*/ 593944 h 1971392"/>
              <a:gd name="connsiteX269" fmla="*/ 455305 w 1201803"/>
              <a:gd name="connsiteY269" fmla="*/ 621681 h 1971392"/>
              <a:gd name="connsiteX270" fmla="*/ 510779 w 1201803"/>
              <a:gd name="connsiteY270" fmla="*/ 513067 h 1971392"/>
              <a:gd name="connsiteX271" fmla="*/ 517690 w 1201803"/>
              <a:gd name="connsiteY271" fmla="*/ 517690 h 1971392"/>
              <a:gd name="connsiteX272" fmla="*/ 529247 w 1201803"/>
              <a:gd name="connsiteY272" fmla="*/ 492264 h 1971392"/>
              <a:gd name="connsiteX273" fmla="*/ 529247 w 1201803"/>
              <a:gd name="connsiteY273" fmla="*/ 485330 h 1971392"/>
              <a:gd name="connsiteX274" fmla="*/ 520001 w 1201803"/>
              <a:gd name="connsiteY274" fmla="*/ 464527 h 1971392"/>
              <a:gd name="connsiteX275" fmla="*/ 557851 w 1201803"/>
              <a:gd name="connsiteY275" fmla="*/ 493998 h 1971392"/>
              <a:gd name="connsiteX276" fmla="*/ 547739 w 1201803"/>
              <a:gd name="connsiteY276" fmla="*/ 494576 h 1971392"/>
              <a:gd name="connsiteX277" fmla="*/ 566230 w 1201803"/>
              <a:gd name="connsiteY277" fmla="*/ 503821 h 1971392"/>
              <a:gd name="connsiteX278" fmla="*/ 557851 w 1201803"/>
              <a:gd name="connsiteY278" fmla="*/ 493998 h 1971392"/>
              <a:gd name="connsiteX279" fmla="*/ 536181 w 1201803"/>
              <a:gd name="connsiteY279" fmla="*/ 494576 h 1971392"/>
              <a:gd name="connsiteX280" fmla="*/ 524624 w 1201803"/>
              <a:gd name="connsiteY280" fmla="*/ 524624 h 1971392"/>
              <a:gd name="connsiteX281" fmla="*/ 506156 w 1201803"/>
              <a:gd name="connsiteY281" fmla="*/ 582387 h 1971392"/>
              <a:gd name="connsiteX282" fmla="*/ 494599 w 1201803"/>
              <a:gd name="connsiteY282" fmla="*/ 617058 h 1971392"/>
              <a:gd name="connsiteX283" fmla="*/ 487665 w 1201803"/>
              <a:gd name="connsiteY283" fmla="*/ 626304 h 1971392"/>
              <a:gd name="connsiteX284" fmla="*/ 476107 w 1201803"/>
              <a:gd name="connsiteY284" fmla="*/ 660975 h 1971392"/>
              <a:gd name="connsiteX285" fmla="*/ 663310 w 1201803"/>
              <a:gd name="connsiteY285" fmla="*/ 543116 h 1971392"/>
              <a:gd name="connsiteX286" fmla="*/ 610147 w 1201803"/>
              <a:gd name="connsiteY286" fmla="*/ 524624 h 1971392"/>
              <a:gd name="connsiteX287" fmla="*/ 647130 w 1201803"/>
              <a:gd name="connsiteY287" fmla="*/ 543116 h 1971392"/>
              <a:gd name="connsiteX288" fmla="*/ 640196 w 1201803"/>
              <a:gd name="connsiteY288" fmla="*/ 543116 h 1971392"/>
              <a:gd name="connsiteX289" fmla="*/ 582410 w 1201803"/>
              <a:gd name="connsiteY289" fmla="*/ 522313 h 1971392"/>
              <a:gd name="connsiteX290" fmla="*/ 536181 w 1201803"/>
              <a:gd name="connsiteY290" fmla="*/ 494576 h 1971392"/>
              <a:gd name="connsiteX291" fmla="*/ 464550 w 1201803"/>
              <a:gd name="connsiteY291" fmla="*/ 529247 h 1971392"/>
              <a:gd name="connsiteX292" fmla="*/ 455305 w 1201803"/>
              <a:gd name="connsiteY292" fmla="*/ 531559 h 1971392"/>
              <a:gd name="connsiteX293" fmla="*/ 462239 w 1201803"/>
              <a:gd name="connsiteY293" fmla="*/ 533870 h 1971392"/>
              <a:gd name="connsiteX294" fmla="*/ 464550 w 1201803"/>
              <a:gd name="connsiteY294" fmla="*/ 529247 h 1971392"/>
              <a:gd name="connsiteX295" fmla="*/ 240365 w 1201803"/>
              <a:gd name="connsiteY295" fmla="*/ 487641 h 1971392"/>
              <a:gd name="connsiteX296" fmla="*/ 104014 w 1201803"/>
              <a:gd name="connsiteY296" fmla="*/ 598567 h 1971392"/>
              <a:gd name="connsiteX297" fmla="*/ 233431 w 1201803"/>
              <a:gd name="connsiteY297" fmla="*/ 496887 h 1971392"/>
              <a:gd name="connsiteX298" fmla="*/ 240365 w 1201803"/>
              <a:gd name="connsiteY298" fmla="*/ 487641 h 1971392"/>
              <a:gd name="connsiteX299" fmla="*/ 208005 w 1201803"/>
              <a:gd name="connsiteY299" fmla="*/ 695647 h 1971392"/>
              <a:gd name="connsiteX300" fmla="*/ 217251 w 1201803"/>
              <a:gd name="connsiteY300" fmla="*/ 776524 h 1971392"/>
              <a:gd name="connsiteX301" fmla="*/ 217251 w 1201803"/>
              <a:gd name="connsiteY301" fmla="*/ 728007 h 1971392"/>
              <a:gd name="connsiteX302" fmla="*/ 208005 w 1201803"/>
              <a:gd name="connsiteY302" fmla="*/ 695647 h 1971392"/>
              <a:gd name="connsiteX303" fmla="*/ 924455 w 1201803"/>
              <a:gd name="connsiteY303" fmla="*/ 1040003 h 1971392"/>
              <a:gd name="connsiteX304" fmla="*/ 942947 w 1201803"/>
              <a:gd name="connsiteY304" fmla="*/ 1063117 h 1971392"/>
              <a:gd name="connsiteX305" fmla="*/ 942947 w 1201803"/>
              <a:gd name="connsiteY305" fmla="*/ 1056183 h 1971392"/>
              <a:gd name="connsiteX306" fmla="*/ 924455 w 1201803"/>
              <a:gd name="connsiteY306" fmla="*/ 1040003 h 1971392"/>
              <a:gd name="connsiteX307" fmla="*/ 931389 w 1201803"/>
              <a:gd name="connsiteY307" fmla="*/ 1063117 h 1971392"/>
              <a:gd name="connsiteX308" fmla="*/ 938324 w 1201803"/>
              <a:gd name="connsiteY308" fmla="*/ 1102411 h 1971392"/>
              <a:gd name="connsiteX309" fmla="*/ 942947 w 1201803"/>
              <a:gd name="connsiteY309" fmla="*/ 1081609 h 1971392"/>
              <a:gd name="connsiteX310" fmla="*/ 931389 w 1201803"/>
              <a:gd name="connsiteY310" fmla="*/ 1063117 h 1971392"/>
              <a:gd name="connsiteX311" fmla="*/ 926767 w 1201803"/>
              <a:gd name="connsiteY311" fmla="*/ 1095477 h 1971392"/>
              <a:gd name="connsiteX312" fmla="*/ 813530 w 1201803"/>
              <a:gd name="connsiteY312" fmla="*/ 1238762 h 1971392"/>
              <a:gd name="connsiteX313" fmla="*/ 926767 w 1201803"/>
              <a:gd name="connsiteY313" fmla="*/ 1095477 h 1971392"/>
              <a:gd name="connsiteX314" fmla="*/ 1014601 w 1201803"/>
              <a:gd name="connsiteY314" fmla="*/ 1204091 h 1971392"/>
              <a:gd name="connsiteX315" fmla="*/ 1033092 w 1201803"/>
              <a:gd name="connsiteY315" fmla="*/ 1215648 h 1971392"/>
              <a:gd name="connsiteX316" fmla="*/ 1003044 w 1201803"/>
              <a:gd name="connsiteY316" fmla="*/ 1227205 h 1971392"/>
              <a:gd name="connsiteX317" fmla="*/ 1037715 w 1201803"/>
              <a:gd name="connsiteY317" fmla="*/ 1215648 h 1971392"/>
              <a:gd name="connsiteX318" fmla="*/ 1014601 w 1201803"/>
              <a:gd name="connsiteY318" fmla="*/ 1204091 h 1971392"/>
              <a:gd name="connsiteX319" fmla="*/ 1005355 w 1201803"/>
              <a:gd name="connsiteY319" fmla="*/ 1208714 h 1971392"/>
              <a:gd name="connsiteX320" fmla="*/ 991487 w 1201803"/>
              <a:gd name="connsiteY320" fmla="*/ 1213337 h 1971392"/>
              <a:gd name="connsiteX321" fmla="*/ 1012289 w 1201803"/>
              <a:gd name="connsiteY321" fmla="*/ 1211025 h 1971392"/>
              <a:gd name="connsiteX322" fmla="*/ 1005355 w 1201803"/>
              <a:gd name="connsiteY322" fmla="*/ 1208714 h 1971392"/>
              <a:gd name="connsiteX323" fmla="*/ 912898 w 1201803"/>
              <a:gd name="connsiteY323" fmla="*/ 1241074 h 1971392"/>
              <a:gd name="connsiteX324" fmla="*/ 850513 w 1201803"/>
              <a:gd name="connsiteY324" fmla="*/ 1273434 h 1971392"/>
              <a:gd name="connsiteX325" fmla="*/ 919832 w 1201803"/>
              <a:gd name="connsiteY325" fmla="*/ 1241074 h 1971392"/>
              <a:gd name="connsiteX326" fmla="*/ 912898 w 1201803"/>
              <a:gd name="connsiteY326" fmla="*/ 1241074 h 1971392"/>
              <a:gd name="connsiteX327" fmla="*/ 845890 w 1201803"/>
              <a:gd name="connsiteY327" fmla="*/ 1275745 h 1971392"/>
              <a:gd name="connsiteX328" fmla="*/ 834333 w 1201803"/>
              <a:gd name="connsiteY328" fmla="*/ 1282679 h 1971392"/>
              <a:gd name="connsiteX329" fmla="*/ 845890 w 1201803"/>
              <a:gd name="connsiteY329" fmla="*/ 1275745 h 1971392"/>
              <a:gd name="connsiteX0" fmla="*/ 899029 w 1201803"/>
              <a:gd name="connsiteY0" fmla="*/ 41022 h 2012414"/>
              <a:gd name="connsiteX1" fmla="*/ 977618 w 1201803"/>
              <a:gd name="connsiteY1" fmla="*/ 84916 h 2012414"/>
              <a:gd name="connsiteX2" fmla="*/ 1028469 w 1201803"/>
              <a:gd name="connsiteY2" fmla="*/ 114965 h 2012414"/>
              <a:gd name="connsiteX3" fmla="*/ 1016912 w 1201803"/>
              <a:gd name="connsiteY3" fmla="*/ 124210 h 2012414"/>
              <a:gd name="connsiteX4" fmla="*/ 1028469 w 1201803"/>
              <a:gd name="connsiteY4" fmla="*/ 138079 h 2012414"/>
              <a:gd name="connsiteX5" fmla="*/ 1021535 w 1201803"/>
              <a:gd name="connsiteY5" fmla="*/ 142702 h 2012414"/>
              <a:gd name="connsiteX6" fmla="*/ 882873 w 1201803"/>
              <a:gd name="connsiteY6" fmla="*/ 205110 h 2012414"/>
              <a:gd name="connsiteX7" fmla="*/ 880561 w 1201803"/>
              <a:gd name="connsiteY7" fmla="*/ 209733 h 2012414"/>
              <a:gd name="connsiteX8" fmla="*/ 894407 w 1201803"/>
              <a:gd name="connsiteY8" fmla="*/ 309101 h 2012414"/>
              <a:gd name="connsiteX9" fmla="*/ 931389 w 1201803"/>
              <a:gd name="connsiteY9" fmla="*/ 309101 h 2012414"/>
              <a:gd name="connsiteX10" fmla="*/ 963749 w 1201803"/>
              <a:gd name="connsiteY10" fmla="*/ 311413 h 2012414"/>
              <a:gd name="connsiteX11" fmla="*/ 1000732 w 1201803"/>
              <a:gd name="connsiteY11" fmla="*/ 334527 h 2012414"/>
              <a:gd name="connsiteX12" fmla="*/ 1044649 w 1201803"/>
              <a:gd name="connsiteY12" fmla="*/ 359953 h 2012414"/>
              <a:gd name="connsiteX13" fmla="*/ 1037715 w 1201803"/>
              <a:gd name="connsiteY13" fmla="*/ 371510 h 2012414"/>
              <a:gd name="connsiteX14" fmla="*/ 1044649 w 1201803"/>
              <a:gd name="connsiteY14" fmla="*/ 383067 h 2012414"/>
              <a:gd name="connsiteX15" fmla="*/ 1003044 w 1201803"/>
              <a:gd name="connsiteY15" fmla="*/ 417738 h 2012414"/>
              <a:gd name="connsiteX16" fmla="*/ 887472 w 1201803"/>
              <a:gd name="connsiteY16" fmla="*/ 505549 h 2012414"/>
              <a:gd name="connsiteX17" fmla="*/ 880561 w 1201803"/>
              <a:gd name="connsiteY17" fmla="*/ 579515 h 2012414"/>
              <a:gd name="connsiteX18" fmla="*/ 1141706 w 1201803"/>
              <a:gd name="connsiteY18" fmla="*/ 487058 h 2012414"/>
              <a:gd name="connsiteX19" fmla="*/ 1150952 w 1201803"/>
              <a:gd name="connsiteY19" fmla="*/ 484746 h 2012414"/>
              <a:gd name="connsiteX20" fmla="*/ 1171755 w 1201803"/>
              <a:gd name="connsiteY20" fmla="*/ 493992 h 2012414"/>
              <a:gd name="connsiteX21" fmla="*/ 1171755 w 1201803"/>
              <a:gd name="connsiteY21" fmla="*/ 503238 h 2012414"/>
              <a:gd name="connsiteX22" fmla="*/ 1178689 w 1201803"/>
              <a:gd name="connsiteY22" fmla="*/ 505549 h 2012414"/>
              <a:gd name="connsiteX23" fmla="*/ 1197180 w 1201803"/>
              <a:gd name="connsiteY23" fmla="*/ 498615 h 2012414"/>
              <a:gd name="connsiteX24" fmla="*/ 1201803 w 1201803"/>
              <a:gd name="connsiteY24" fmla="*/ 503238 h 2012414"/>
              <a:gd name="connsiteX25" fmla="*/ 1190246 w 1201803"/>
              <a:gd name="connsiteY25" fmla="*/ 512484 h 2012414"/>
              <a:gd name="connsiteX26" fmla="*/ 1197180 w 1201803"/>
              <a:gd name="connsiteY26" fmla="*/ 517106 h 2012414"/>
              <a:gd name="connsiteX27" fmla="*/ 1181000 w 1201803"/>
              <a:gd name="connsiteY27" fmla="*/ 535598 h 2012414"/>
              <a:gd name="connsiteX28" fmla="*/ 1174066 w 1201803"/>
              <a:gd name="connsiteY28" fmla="*/ 533286 h 2012414"/>
              <a:gd name="connsiteX29" fmla="*/ 1141706 w 1201803"/>
              <a:gd name="connsiteY29" fmla="*/ 554089 h 2012414"/>
              <a:gd name="connsiteX30" fmla="*/ 1130149 w 1201803"/>
              <a:gd name="connsiteY30" fmla="*/ 563335 h 2012414"/>
              <a:gd name="connsiteX31" fmla="*/ 1111658 w 1201803"/>
              <a:gd name="connsiteY31" fmla="*/ 563335 h 2012414"/>
              <a:gd name="connsiteX32" fmla="*/ 1107035 w 1201803"/>
              <a:gd name="connsiteY32" fmla="*/ 567958 h 2012414"/>
              <a:gd name="connsiteX33" fmla="*/ 1081609 w 1201803"/>
              <a:gd name="connsiteY33" fmla="*/ 584138 h 2012414"/>
              <a:gd name="connsiteX34" fmla="*/ 1065452 w 1201803"/>
              <a:gd name="connsiteY34" fmla="*/ 598006 h 2012414"/>
              <a:gd name="connsiteX35" fmla="*/ 1070075 w 1201803"/>
              <a:gd name="connsiteY35" fmla="*/ 602629 h 2012414"/>
              <a:gd name="connsiteX36" fmla="*/ 954504 w 1201803"/>
              <a:gd name="connsiteY36" fmla="*/ 713554 h 2012414"/>
              <a:gd name="connsiteX37" fmla="*/ 1016912 w 1201803"/>
              <a:gd name="connsiteY37" fmla="*/ 789831 h 2012414"/>
              <a:gd name="connsiteX38" fmla="*/ 1019224 w 1201803"/>
              <a:gd name="connsiteY38" fmla="*/ 785209 h 2012414"/>
              <a:gd name="connsiteX39" fmla="*/ 1013372 w 1201803"/>
              <a:gd name="connsiteY39" fmla="*/ 773596 h 2012414"/>
              <a:gd name="connsiteX40" fmla="*/ 1033558 w 1201803"/>
              <a:gd name="connsiteY40" fmla="*/ 800147 h 2012414"/>
              <a:gd name="connsiteX41" fmla="*/ 1125526 w 1201803"/>
              <a:gd name="connsiteY41" fmla="*/ 1076402 h 2012414"/>
              <a:gd name="connsiteX42" fmla="*/ 1167132 w 1201803"/>
              <a:gd name="connsiteY42" fmla="*/ 1305210 h 2012414"/>
              <a:gd name="connsiteX43" fmla="*/ 1181000 w 1201803"/>
              <a:gd name="connsiteY43" fmla="*/ 1464675 h 2012414"/>
              <a:gd name="connsiteX44" fmla="*/ 1183312 w 1201803"/>
              <a:gd name="connsiteY44" fmla="*/ 1503970 h 2012414"/>
              <a:gd name="connsiteX45" fmla="*/ 963749 w 1201803"/>
              <a:gd name="connsiteY45" fmla="*/ 1908400 h 2012414"/>
              <a:gd name="connsiteX46" fmla="*/ 954504 w 1201803"/>
              <a:gd name="connsiteY46" fmla="*/ 1910711 h 2012414"/>
              <a:gd name="connsiteX47" fmla="*/ 871316 w 1201803"/>
              <a:gd name="connsiteY47" fmla="*/ 1966185 h 2012414"/>
              <a:gd name="connsiteX48" fmla="*/ 788104 w 1201803"/>
              <a:gd name="connsiteY48" fmla="*/ 2012414 h 2012414"/>
              <a:gd name="connsiteX49" fmla="*/ 829710 w 1201803"/>
              <a:gd name="connsiteY49" fmla="*/ 1980054 h 2012414"/>
              <a:gd name="connsiteX50" fmla="*/ 827398 w 1201803"/>
              <a:gd name="connsiteY50" fmla="*/ 1977743 h 2012414"/>
              <a:gd name="connsiteX51" fmla="*/ 762679 w 1201803"/>
              <a:gd name="connsiteY51" fmla="*/ 2012414 h 2012414"/>
              <a:gd name="connsiteX52" fmla="*/ 917521 w 1201803"/>
              <a:gd name="connsiteY52" fmla="*/ 1908400 h 2012414"/>
              <a:gd name="connsiteX53" fmla="*/ 926767 w 1201803"/>
              <a:gd name="connsiteY53" fmla="*/ 1908400 h 2012414"/>
              <a:gd name="connsiteX54" fmla="*/ 922144 w 1201803"/>
              <a:gd name="connsiteY54" fmla="*/ 1906088 h 2012414"/>
              <a:gd name="connsiteX55" fmla="*/ 924455 w 1201803"/>
              <a:gd name="connsiteY55" fmla="*/ 1901489 h 2012414"/>
              <a:gd name="connsiteX56" fmla="*/ 931389 w 1201803"/>
              <a:gd name="connsiteY56" fmla="*/ 1903777 h 2012414"/>
              <a:gd name="connsiteX57" fmla="*/ 931389 w 1201803"/>
              <a:gd name="connsiteY57" fmla="*/ 1896866 h 2012414"/>
              <a:gd name="connsiteX58" fmla="*/ 945258 w 1201803"/>
              <a:gd name="connsiteY58" fmla="*/ 1882997 h 2012414"/>
              <a:gd name="connsiteX59" fmla="*/ 954504 w 1201803"/>
              <a:gd name="connsiteY59" fmla="*/ 1866817 h 2012414"/>
              <a:gd name="connsiteX60" fmla="*/ 952192 w 1201803"/>
              <a:gd name="connsiteY60" fmla="*/ 1864506 h 2012414"/>
              <a:gd name="connsiteX61" fmla="*/ 813530 w 1201803"/>
              <a:gd name="connsiteY61" fmla="*/ 1963874 h 2012414"/>
              <a:gd name="connsiteX62" fmla="*/ 739564 w 1201803"/>
              <a:gd name="connsiteY62" fmla="*/ 2010103 h 2012414"/>
              <a:gd name="connsiteX63" fmla="*/ 732630 w 1201803"/>
              <a:gd name="connsiteY63" fmla="*/ 2010103 h 2012414"/>
              <a:gd name="connsiteX64" fmla="*/ 804284 w 1201803"/>
              <a:gd name="connsiteY64" fmla="*/ 1947694 h 2012414"/>
              <a:gd name="connsiteX65" fmla="*/ 818153 w 1201803"/>
              <a:gd name="connsiteY65" fmla="*/ 1933825 h 2012414"/>
              <a:gd name="connsiteX66" fmla="*/ 829710 w 1201803"/>
              <a:gd name="connsiteY66" fmla="*/ 1933825 h 2012414"/>
              <a:gd name="connsiteX67" fmla="*/ 825087 w 1201803"/>
              <a:gd name="connsiteY67" fmla="*/ 1929203 h 2012414"/>
              <a:gd name="connsiteX68" fmla="*/ 836644 w 1201803"/>
              <a:gd name="connsiteY68" fmla="*/ 1924580 h 2012414"/>
              <a:gd name="connsiteX69" fmla="*/ 834333 w 1201803"/>
              <a:gd name="connsiteY69" fmla="*/ 1919957 h 2012414"/>
              <a:gd name="connsiteX70" fmla="*/ 843578 w 1201803"/>
              <a:gd name="connsiteY70" fmla="*/ 1908400 h 2012414"/>
              <a:gd name="connsiteX71" fmla="*/ 859758 w 1201803"/>
              <a:gd name="connsiteY71" fmla="*/ 1915334 h 2012414"/>
              <a:gd name="connsiteX72" fmla="*/ 848201 w 1201803"/>
              <a:gd name="connsiteY72" fmla="*/ 1903777 h 2012414"/>
              <a:gd name="connsiteX73" fmla="*/ 850513 w 1201803"/>
              <a:gd name="connsiteY73" fmla="*/ 1899177 h 2012414"/>
              <a:gd name="connsiteX74" fmla="*/ 862070 w 1201803"/>
              <a:gd name="connsiteY74" fmla="*/ 1903777 h 2012414"/>
              <a:gd name="connsiteX75" fmla="*/ 855136 w 1201803"/>
              <a:gd name="connsiteY75" fmla="*/ 1896866 h 2012414"/>
              <a:gd name="connsiteX76" fmla="*/ 873627 w 1201803"/>
              <a:gd name="connsiteY76" fmla="*/ 1880686 h 2012414"/>
              <a:gd name="connsiteX77" fmla="*/ 869004 w 1201803"/>
              <a:gd name="connsiteY77" fmla="*/ 1876063 h 2012414"/>
              <a:gd name="connsiteX78" fmla="*/ 889784 w 1201803"/>
              <a:gd name="connsiteY78" fmla="*/ 1846014 h 2012414"/>
              <a:gd name="connsiteX79" fmla="*/ 912898 w 1201803"/>
              <a:gd name="connsiteY79" fmla="*/ 1818277 h 2012414"/>
              <a:gd name="connsiteX80" fmla="*/ 1042338 w 1201803"/>
              <a:gd name="connsiteY80" fmla="*/ 1570978 h 2012414"/>
              <a:gd name="connsiteX81" fmla="*/ 1053895 w 1201803"/>
              <a:gd name="connsiteY81" fmla="*/ 1478544 h 2012414"/>
              <a:gd name="connsiteX82" fmla="*/ 1042338 w 1201803"/>
              <a:gd name="connsiteY82" fmla="*/ 1275162 h 2012414"/>
              <a:gd name="connsiteX83" fmla="*/ 1035404 w 1201803"/>
              <a:gd name="connsiteY83" fmla="*/ 1272850 h 2012414"/>
              <a:gd name="connsiteX84" fmla="*/ 975307 w 1201803"/>
              <a:gd name="connsiteY84" fmla="*/ 1293653 h 2012414"/>
              <a:gd name="connsiteX85" fmla="*/ 850513 w 1201803"/>
              <a:gd name="connsiteY85" fmla="*/ 1356038 h 2012414"/>
              <a:gd name="connsiteX86" fmla="*/ 836644 w 1201803"/>
              <a:gd name="connsiteY86" fmla="*/ 1365284 h 2012414"/>
              <a:gd name="connsiteX87" fmla="*/ 734941 w 1201803"/>
              <a:gd name="connsiteY87" fmla="*/ 1402267 h 2012414"/>
              <a:gd name="connsiteX88" fmla="*/ 714139 w 1201803"/>
              <a:gd name="connsiteY88" fmla="*/ 1376841 h 2012414"/>
              <a:gd name="connsiteX89" fmla="*/ 718761 w 1201803"/>
              <a:gd name="connsiteY89" fmla="*/ 1365284 h 2012414"/>
              <a:gd name="connsiteX90" fmla="*/ 707204 w 1201803"/>
              <a:gd name="connsiteY90" fmla="*/ 1362973 h 2012414"/>
              <a:gd name="connsiteX91" fmla="*/ 656376 w 1201803"/>
              <a:gd name="connsiteY91" fmla="*/ 1319079 h 2012414"/>
              <a:gd name="connsiteX92" fmla="*/ 769613 w 1201803"/>
              <a:gd name="connsiteY92" fmla="*/ 1254359 h 2012414"/>
              <a:gd name="connsiteX93" fmla="*/ 820464 w 1201803"/>
              <a:gd name="connsiteY93" fmla="*/ 1224310 h 2012414"/>
              <a:gd name="connsiteX94" fmla="*/ 894407 w 1201803"/>
              <a:gd name="connsiteY94" fmla="*/ 1136499 h 2012414"/>
              <a:gd name="connsiteX95" fmla="*/ 905964 w 1201803"/>
              <a:gd name="connsiteY95" fmla="*/ 1106451 h 2012414"/>
              <a:gd name="connsiteX96" fmla="*/ 882873 w 1201803"/>
              <a:gd name="connsiteY96" fmla="*/ 1094893 h 2012414"/>
              <a:gd name="connsiteX97" fmla="*/ 822776 w 1201803"/>
              <a:gd name="connsiteY97" fmla="*/ 1101828 h 2012414"/>
              <a:gd name="connsiteX98" fmla="*/ 771924 w 1201803"/>
              <a:gd name="connsiteY98" fmla="*/ 1087959 h 2012414"/>
              <a:gd name="connsiteX99" fmla="*/ 901341 w 1201803"/>
              <a:gd name="connsiteY99" fmla="*/ 1081025 h 2012414"/>
              <a:gd name="connsiteX100" fmla="*/ 832021 w 1201803"/>
              <a:gd name="connsiteY100" fmla="*/ 1071779 h 2012414"/>
              <a:gd name="connsiteX101" fmla="*/ 769613 w 1201803"/>
              <a:gd name="connsiteY101" fmla="*/ 1069468 h 2012414"/>
              <a:gd name="connsiteX102" fmla="*/ 760367 w 1201803"/>
              <a:gd name="connsiteY102" fmla="*/ 1064845 h 2012414"/>
              <a:gd name="connsiteX103" fmla="*/ 764990 w 1201803"/>
              <a:gd name="connsiteY103" fmla="*/ 1060222 h 2012414"/>
              <a:gd name="connsiteX104" fmla="*/ 755744 w 1201803"/>
              <a:gd name="connsiteY104" fmla="*/ 1053288 h 2012414"/>
              <a:gd name="connsiteX105" fmla="*/ 762679 w 1201803"/>
              <a:gd name="connsiteY105" fmla="*/ 1050976 h 2012414"/>
              <a:gd name="connsiteX106" fmla="*/ 781170 w 1201803"/>
              <a:gd name="connsiteY106" fmla="*/ 1034796 h 2012414"/>
              <a:gd name="connsiteX107" fmla="*/ 788104 w 1201803"/>
              <a:gd name="connsiteY107" fmla="*/ 1034796 h 2012414"/>
              <a:gd name="connsiteX108" fmla="*/ 887472 w 1201803"/>
              <a:gd name="connsiteY108" fmla="*/ 1057911 h 2012414"/>
              <a:gd name="connsiteX109" fmla="*/ 945258 w 1201803"/>
              <a:gd name="connsiteY109" fmla="*/ 1090271 h 2012414"/>
              <a:gd name="connsiteX110" fmla="*/ 954504 w 1201803"/>
              <a:gd name="connsiteY110" fmla="*/ 1120319 h 2012414"/>
              <a:gd name="connsiteX111" fmla="*/ 899029 w 1201803"/>
              <a:gd name="connsiteY111" fmla="*/ 1235867 h 2012414"/>
              <a:gd name="connsiteX112" fmla="*/ 899029 w 1201803"/>
              <a:gd name="connsiteY112" fmla="*/ 1245113 h 2012414"/>
              <a:gd name="connsiteX113" fmla="*/ 1037715 w 1201803"/>
              <a:gd name="connsiteY113" fmla="*/ 1219687 h 2012414"/>
              <a:gd name="connsiteX114" fmla="*/ 1035404 w 1201803"/>
              <a:gd name="connsiteY114" fmla="*/ 1131876 h 2012414"/>
              <a:gd name="connsiteX115" fmla="*/ 996109 w 1201803"/>
              <a:gd name="connsiteY115" fmla="*/ 884577 h 2012414"/>
              <a:gd name="connsiteX116" fmla="*/ 996109 w 1201803"/>
              <a:gd name="connsiteY116" fmla="*/ 829103 h 2012414"/>
              <a:gd name="connsiteX117" fmla="*/ 963749 w 1201803"/>
              <a:gd name="connsiteY117" fmla="*/ 748226 h 2012414"/>
              <a:gd name="connsiteX118" fmla="*/ 968372 w 1201803"/>
              <a:gd name="connsiteY118" fmla="*/ 752849 h 2012414"/>
              <a:gd name="connsiteX119" fmla="*/ 949881 w 1201803"/>
              <a:gd name="connsiteY119" fmla="*/ 722800 h 2012414"/>
              <a:gd name="connsiteX120" fmla="*/ 931389 w 1201803"/>
              <a:gd name="connsiteY120" fmla="*/ 729734 h 2012414"/>
              <a:gd name="connsiteX121" fmla="*/ 933701 w 1201803"/>
              <a:gd name="connsiteY121" fmla="*/ 736669 h 2012414"/>
              <a:gd name="connsiteX122" fmla="*/ 845890 w 1201803"/>
              <a:gd name="connsiteY122" fmla="*/ 842971 h 2012414"/>
              <a:gd name="connsiteX123" fmla="*/ 663310 w 1201803"/>
              <a:gd name="connsiteY123" fmla="*/ 1210442 h 2012414"/>
              <a:gd name="connsiteX124" fmla="*/ 624016 w 1201803"/>
              <a:gd name="connsiteY124" fmla="*/ 1337570 h 2012414"/>
              <a:gd name="connsiteX125" fmla="*/ 626327 w 1201803"/>
              <a:gd name="connsiteY125" fmla="*/ 1356038 h 2012414"/>
              <a:gd name="connsiteX126" fmla="*/ 640196 w 1201803"/>
              <a:gd name="connsiteY126" fmla="*/ 1316767 h 2012414"/>
              <a:gd name="connsiteX127" fmla="*/ 633261 w 1201803"/>
              <a:gd name="connsiteY127" fmla="*/ 1356038 h 2012414"/>
              <a:gd name="connsiteX128" fmla="*/ 624016 w 1201803"/>
              <a:gd name="connsiteY128" fmla="*/ 1376841 h 2012414"/>
              <a:gd name="connsiteX129" fmla="*/ 621704 w 1201803"/>
              <a:gd name="connsiteY129" fmla="*/ 1397644 h 2012414"/>
              <a:gd name="connsiteX130" fmla="*/ 610147 w 1201803"/>
              <a:gd name="connsiteY130" fmla="*/ 1388398 h 2012414"/>
              <a:gd name="connsiteX131" fmla="*/ 600901 w 1201803"/>
              <a:gd name="connsiteY131" fmla="*/ 1402267 h 2012414"/>
              <a:gd name="connsiteX132" fmla="*/ 580098 w 1201803"/>
              <a:gd name="connsiteY132" fmla="*/ 1365284 h 2012414"/>
              <a:gd name="connsiteX133" fmla="*/ 517690 w 1201803"/>
              <a:gd name="connsiteY133" fmla="*/ 1284407 h 2012414"/>
              <a:gd name="connsiteX134" fmla="*/ 517690 w 1201803"/>
              <a:gd name="connsiteY134" fmla="*/ 1240490 h 2012414"/>
              <a:gd name="connsiteX135" fmla="*/ 619393 w 1201803"/>
              <a:gd name="connsiteY135" fmla="*/ 960854 h 2012414"/>
              <a:gd name="connsiteX136" fmla="*/ 751121 w 1201803"/>
              <a:gd name="connsiteY136" fmla="*/ 766717 h 2012414"/>
              <a:gd name="connsiteX137" fmla="*/ 751121 w 1201803"/>
              <a:gd name="connsiteY137" fmla="*/ 764406 h 2012414"/>
              <a:gd name="connsiteX138" fmla="*/ 538493 w 1201803"/>
              <a:gd name="connsiteY138" fmla="*/ 877643 h 2012414"/>
              <a:gd name="connsiteX139" fmla="*/ 383650 w 1201803"/>
              <a:gd name="connsiteY139" fmla="*/ 942363 h 2012414"/>
              <a:gd name="connsiteX140" fmla="*/ 369782 w 1201803"/>
              <a:gd name="connsiteY140" fmla="*/ 933117 h 2012414"/>
              <a:gd name="connsiteX141" fmla="*/ 150220 w 1201803"/>
              <a:gd name="connsiteY141" fmla="*/ 1307522 h 2012414"/>
              <a:gd name="connsiteX142" fmla="*/ 110948 w 1201803"/>
              <a:gd name="connsiteY142" fmla="*/ 1319079 h 2012414"/>
              <a:gd name="connsiteX143" fmla="*/ 90146 w 1201803"/>
              <a:gd name="connsiteY143" fmla="*/ 1293653 h 2012414"/>
              <a:gd name="connsiteX144" fmla="*/ 87834 w 1201803"/>
              <a:gd name="connsiteY144" fmla="*/ 1284407 h 2012414"/>
              <a:gd name="connsiteX145" fmla="*/ 62408 w 1201803"/>
              <a:gd name="connsiteY145" fmla="*/ 1258982 h 2012414"/>
              <a:gd name="connsiteX146" fmla="*/ 25426 w 1201803"/>
              <a:gd name="connsiteY146" fmla="*/ 1233556 h 2012414"/>
              <a:gd name="connsiteX147" fmla="*/ 39294 w 1201803"/>
              <a:gd name="connsiteY147" fmla="*/ 1175770 h 2012414"/>
              <a:gd name="connsiteX148" fmla="*/ 48540 w 1201803"/>
              <a:gd name="connsiteY148" fmla="*/ 1129565 h 2012414"/>
              <a:gd name="connsiteX149" fmla="*/ 173334 w 1201803"/>
              <a:gd name="connsiteY149" fmla="*/ 745914 h 2012414"/>
              <a:gd name="connsiteX150" fmla="*/ 161777 w 1201803"/>
              <a:gd name="connsiteY150" fmla="*/ 720489 h 2012414"/>
              <a:gd name="connsiteX151" fmla="*/ 76277 w 1201803"/>
              <a:gd name="connsiteY151" fmla="*/ 736669 h 2012414"/>
              <a:gd name="connsiteX152" fmla="*/ 53163 w 1201803"/>
              <a:gd name="connsiteY152" fmla="*/ 713554 h 2012414"/>
              <a:gd name="connsiteX153" fmla="*/ 57786 w 1201803"/>
              <a:gd name="connsiteY153" fmla="*/ 704309 h 2012414"/>
              <a:gd name="connsiteX154" fmla="*/ 2311 w 1201803"/>
              <a:gd name="connsiteY154" fmla="*/ 658080 h 2012414"/>
              <a:gd name="connsiteX155" fmla="*/ 34671 w 1201803"/>
              <a:gd name="connsiteY155" fmla="*/ 621097 h 2012414"/>
              <a:gd name="connsiteX156" fmla="*/ 55474 w 1201803"/>
              <a:gd name="connsiteY156" fmla="*/ 602629 h 2012414"/>
              <a:gd name="connsiteX157" fmla="*/ 101703 w 1201803"/>
              <a:gd name="connsiteY157" fmla="*/ 570269 h 2012414"/>
              <a:gd name="connsiteX158" fmla="*/ 127128 w 1201803"/>
              <a:gd name="connsiteY158" fmla="*/ 554089 h 2012414"/>
              <a:gd name="connsiteX159" fmla="*/ 159465 w 1201803"/>
              <a:gd name="connsiteY159" fmla="*/ 524041 h 2012414"/>
              <a:gd name="connsiteX160" fmla="*/ 258857 w 1201803"/>
              <a:gd name="connsiteY160" fmla="*/ 445452 h 2012414"/>
              <a:gd name="connsiteX161" fmla="*/ 284282 w 1201803"/>
              <a:gd name="connsiteY161" fmla="*/ 413115 h 2012414"/>
              <a:gd name="connsiteX162" fmla="*/ 184891 w 1201803"/>
              <a:gd name="connsiteY162" fmla="*/ 355330 h 2012414"/>
              <a:gd name="connsiteX163" fmla="*/ 140997 w 1201803"/>
              <a:gd name="connsiteY163" fmla="*/ 336838 h 2012414"/>
              <a:gd name="connsiteX164" fmla="*/ 134063 w 1201803"/>
              <a:gd name="connsiteY164" fmla="*/ 348395 h 2012414"/>
              <a:gd name="connsiteX165" fmla="*/ 106326 w 1201803"/>
              <a:gd name="connsiteY165" fmla="*/ 309101 h 2012414"/>
              <a:gd name="connsiteX166" fmla="*/ 0 w 1201803"/>
              <a:gd name="connsiteY166" fmla="*/ 221290 h 2012414"/>
              <a:gd name="connsiteX167" fmla="*/ 16180 w 1201803"/>
              <a:gd name="connsiteY167" fmla="*/ 221290 h 2012414"/>
              <a:gd name="connsiteX168" fmla="*/ 41606 w 1201803"/>
              <a:gd name="connsiteY168" fmla="*/ 228224 h 2012414"/>
              <a:gd name="connsiteX169" fmla="*/ 34671 w 1201803"/>
              <a:gd name="connsiteY169" fmla="*/ 214356 h 2012414"/>
              <a:gd name="connsiteX170" fmla="*/ 39294 w 1201803"/>
              <a:gd name="connsiteY170" fmla="*/ 214356 h 2012414"/>
              <a:gd name="connsiteX171" fmla="*/ 217251 w 1201803"/>
              <a:gd name="connsiteY171" fmla="*/ 320658 h 2012414"/>
              <a:gd name="connsiteX172" fmla="*/ 376716 w 1201803"/>
              <a:gd name="connsiteY172" fmla="*/ 466255 h 2012414"/>
              <a:gd name="connsiteX173" fmla="*/ 281971 w 1201803"/>
              <a:gd name="connsiteY173" fmla="*/ 551778 h 2012414"/>
              <a:gd name="connsiteX174" fmla="*/ 214939 w 1201803"/>
              <a:gd name="connsiteY174" fmla="*/ 586449 h 2012414"/>
              <a:gd name="connsiteX175" fmla="*/ 177957 w 1201803"/>
              <a:gd name="connsiteY175" fmla="*/ 611852 h 2012414"/>
              <a:gd name="connsiteX176" fmla="*/ 134063 w 1201803"/>
              <a:gd name="connsiteY176" fmla="*/ 665014 h 2012414"/>
              <a:gd name="connsiteX177" fmla="*/ 138686 w 1201803"/>
              <a:gd name="connsiteY177" fmla="*/ 669637 h 2012414"/>
              <a:gd name="connsiteX178" fmla="*/ 233431 w 1201803"/>
              <a:gd name="connsiteY178" fmla="*/ 766717 h 2012414"/>
              <a:gd name="connsiteX179" fmla="*/ 238054 w 1201803"/>
              <a:gd name="connsiteY179" fmla="*/ 808300 h 2012414"/>
              <a:gd name="connsiteX180" fmla="*/ 226497 w 1201803"/>
              <a:gd name="connsiteY180" fmla="*/ 912314 h 2012414"/>
              <a:gd name="connsiteX181" fmla="*/ 210317 w 1201803"/>
              <a:gd name="connsiteY181" fmla="*/ 979322 h 2012414"/>
              <a:gd name="connsiteX182" fmla="*/ 191825 w 1201803"/>
              <a:gd name="connsiteY182" fmla="*/ 1039419 h 2012414"/>
              <a:gd name="connsiteX183" fmla="*/ 374405 w 1201803"/>
              <a:gd name="connsiteY183" fmla="*/ 667326 h 2012414"/>
              <a:gd name="connsiteX184" fmla="*/ 427567 w 1201803"/>
              <a:gd name="connsiteY184" fmla="*/ 598006 h 2012414"/>
              <a:gd name="connsiteX185" fmla="*/ 441436 w 1201803"/>
              <a:gd name="connsiteY185" fmla="*/ 584138 h 2012414"/>
              <a:gd name="connsiteX186" fmla="*/ 457616 w 1201803"/>
              <a:gd name="connsiteY186" fmla="*/ 586449 h 2012414"/>
              <a:gd name="connsiteX187" fmla="*/ 446059 w 1201803"/>
              <a:gd name="connsiteY187" fmla="*/ 579515 h 2012414"/>
              <a:gd name="connsiteX188" fmla="*/ 469173 w 1201803"/>
              <a:gd name="connsiteY188" fmla="*/ 549466 h 2012414"/>
              <a:gd name="connsiteX189" fmla="*/ 480730 w 1201803"/>
              <a:gd name="connsiteY189" fmla="*/ 547155 h 2012414"/>
              <a:gd name="connsiteX190" fmla="*/ 485353 w 1201803"/>
              <a:gd name="connsiteY190" fmla="*/ 544843 h 2012414"/>
              <a:gd name="connsiteX191" fmla="*/ 484229 w 1201803"/>
              <a:gd name="connsiteY191" fmla="*/ 541918 h 2012414"/>
              <a:gd name="connsiteX192" fmla="*/ 487665 w 1201803"/>
              <a:gd name="connsiteY192" fmla="*/ 537909 h 2012414"/>
              <a:gd name="connsiteX193" fmla="*/ 483042 w 1201803"/>
              <a:gd name="connsiteY193" fmla="*/ 535598 h 2012414"/>
              <a:gd name="connsiteX194" fmla="*/ 515402 w 1201803"/>
              <a:gd name="connsiteY194" fmla="*/ 493992 h 2012414"/>
              <a:gd name="connsiteX195" fmla="*/ 485353 w 1201803"/>
              <a:gd name="connsiteY195" fmla="*/ 452386 h 2012414"/>
              <a:gd name="connsiteX196" fmla="*/ 543116 w 1201803"/>
              <a:gd name="connsiteY196" fmla="*/ 415427 h 2012414"/>
              <a:gd name="connsiteX197" fmla="*/ 654064 w 1201803"/>
              <a:gd name="connsiteY197" fmla="*/ 378444 h 2012414"/>
              <a:gd name="connsiteX198" fmla="*/ 834333 w 1201803"/>
              <a:gd name="connsiteY198" fmla="*/ 322970 h 2012414"/>
              <a:gd name="connsiteX199" fmla="*/ 832021 w 1201803"/>
              <a:gd name="connsiteY199" fmla="*/ 302167 h 2012414"/>
              <a:gd name="connsiteX200" fmla="*/ 811218 w 1201803"/>
              <a:gd name="connsiteY200" fmla="*/ 230536 h 2012414"/>
              <a:gd name="connsiteX201" fmla="*/ 716450 w 1201803"/>
              <a:gd name="connsiteY201" fmla="*/ 265184 h 2012414"/>
              <a:gd name="connsiteX202" fmla="*/ 677178 w 1201803"/>
              <a:gd name="connsiteY202" fmla="*/ 272118 h 2012414"/>
              <a:gd name="connsiteX203" fmla="*/ 667933 w 1201803"/>
              <a:gd name="connsiteY203" fmla="*/ 272118 h 2012414"/>
              <a:gd name="connsiteX204" fmla="*/ 688735 w 1201803"/>
              <a:gd name="connsiteY204" fmla="*/ 232847 h 2012414"/>
              <a:gd name="connsiteX205" fmla="*/ 647130 w 1201803"/>
              <a:gd name="connsiteY205" fmla="*/ 265184 h 2012414"/>
              <a:gd name="connsiteX206" fmla="*/ 658687 w 1201803"/>
              <a:gd name="connsiteY206" fmla="*/ 230536 h 2012414"/>
              <a:gd name="connsiteX207" fmla="*/ 640196 w 1201803"/>
              <a:gd name="connsiteY207" fmla="*/ 181996 h 2012414"/>
              <a:gd name="connsiteX208" fmla="*/ 760367 w 1201803"/>
              <a:gd name="connsiteY208" fmla="*/ 96473 h 2012414"/>
              <a:gd name="connsiteX209" fmla="*/ 795534 w 1201803"/>
              <a:gd name="connsiteY209" fmla="*/ 331 h 2012414"/>
              <a:gd name="connsiteX210" fmla="*/ 899029 w 1201803"/>
              <a:gd name="connsiteY210" fmla="*/ 41022 h 2012414"/>
              <a:gd name="connsiteX211" fmla="*/ 1026158 w 1201803"/>
              <a:gd name="connsiteY211" fmla="*/ 357641 h 2012414"/>
              <a:gd name="connsiteX212" fmla="*/ 1012289 w 1201803"/>
              <a:gd name="connsiteY212" fmla="*/ 359953 h 2012414"/>
              <a:gd name="connsiteX213" fmla="*/ 1023846 w 1201803"/>
              <a:gd name="connsiteY213" fmla="*/ 362264 h 2012414"/>
              <a:gd name="connsiteX214" fmla="*/ 1026158 w 1201803"/>
              <a:gd name="connsiteY214" fmla="*/ 357641 h 2012414"/>
              <a:gd name="connsiteX215" fmla="*/ 1003044 w 1201803"/>
              <a:gd name="connsiteY215" fmla="*/ 385378 h 2012414"/>
              <a:gd name="connsiteX216" fmla="*/ 896718 w 1201803"/>
              <a:gd name="connsiteY216" fmla="*/ 461632 h 2012414"/>
              <a:gd name="connsiteX217" fmla="*/ 892095 w 1201803"/>
              <a:gd name="connsiteY217" fmla="*/ 470878 h 2012414"/>
              <a:gd name="connsiteX218" fmla="*/ 1003044 w 1201803"/>
              <a:gd name="connsiteY218" fmla="*/ 385378 h 2012414"/>
              <a:gd name="connsiteX219" fmla="*/ 912898 w 1201803"/>
              <a:gd name="connsiteY219" fmla="*/ 408492 h 2012414"/>
              <a:gd name="connsiteX220" fmla="*/ 894407 w 1201803"/>
              <a:gd name="connsiteY220" fmla="*/ 424672 h 2012414"/>
              <a:gd name="connsiteX221" fmla="*/ 912898 w 1201803"/>
              <a:gd name="connsiteY221" fmla="*/ 408492 h 2012414"/>
              <a:gd name="connsiteX222" fmla="*/ 875938 w 1201803"/>
              <a:gd name="connsiteY222" fmla="*/ 420050 h 2012414"/>
              <a:gd name="connsiteX223" fmla="*/ 871316 w 1201803"/>
              <a:gd name="connsiteY223" fmla="*/ 440829 h 2012414"/>
              <a:gd name="connsiteX224" fmla="*/ 875938 w 1201803"/>
              <a:gd name="connsiteY224" fmla="*/ 438518 h 2012414"/>
              <a:gd name="connsiteX225" fmla="*/ 875938 w 1201803"/>
              <a:gd name="connsiteY225" fmla="*/ 420050 h 2012414"/>
              <a:gd name="connsiteX226" fmla="*/ 836644 w 1201803"/>
              <a:gd name="connsiteY226" fmla="*/ 431584 h 2012414"/>
              <a:gd name="connsiteX227" fmla="*/ 580098 w 1201803"/>
              <a:gd name="connsiteY227" fmla="*/ 521729 h 2012414"/>
              <a:gd name="connsiteX228" fmla="*/ 684113 w 1201803"/>
              <a:gd name="connsiteY228" fmla="*/ 572581 h 2012414"/>
              <a:gd name="connsiteX229" fmla="*/ 778858 w 1201803"/>
              <a:gd name="connsiteY229" fmla="*/ 510172 h 2012414"/>
              <a:gd name="connsiteX230" fmla="*/ 836644 w 1201803"/>
              <a:gd name="connsiteY230" fmla="*/ 468566 h 2012414"/>
              <a:gd name="connsiteX231" fmla="*/ 836644 w 1201803"/>
              <a:gd name="connsiteY231" fmla="*/ 431584 h 2012414"/>
              <a:gd name="connsiteX232" fmla="*/ 834333 w 1201803"/>
              <a:gd name="connsiteY232" fmla="*/ 507861 h 2012414"/>
              <a:gd name="connsiteX233" fmla="*/ 774283 w 1201803"/>
              <a:gd name="connsiteY233" fmla="*/ 552771 h 2012414"/>
              <a:gd name="connsiteX234" fmla="*/ 728007 w 1201803"/>
              <a:gd name="connsiteY234" fmla="*/ 586449 h 2012414"/>
              <a:gd name="connsiteX235" fmla="*/ 688979 w 1201803"/>
              <a:gd name="connsiteY235" fmla="*/ 615726 h 2012414"/>
              <a:gd name="connsiteX236" fmla="*/ 669183 w 1201803"/>
              <a:gd name="connsiteY236" fmla="*/ 631372 h 2012414"/>
              <a:gd name="connsiteX237" fmla="*/ 559296 w 1201803"/>
              <a:gd name="connsiteY237" fmla="*/ 713554 h 2012414"/>
              <a:gd name="connsiteX238" fmla="*/ 644527 w 1201803"/>
              <a:gd name="connsiteY238" fmla="*/ 650860 h 2012414"/>
              <a:gd name="connsiteX239" fmla="*/ 669183 w 1201803"/>
              <a:gd name="connsiteY239" fmla="*/ 631372 h 2012414"/>
              <a:gd name="connsiteX240" fmla="*/ 774283 w 1201803"/>
              <a:gd name="connsiteY240" fmla="*/ 552771 h 2012414"/>
              <a:gd name="connsiteX241" fmla="*/ 780014 w 1201803"/>
              <a:gd name="connsiteY241" fmla="*/ 548600 h 2012414"/>
              <a:gd name="connsiteX242" fmla="*/ 832021 w 1201803"/>
              <a:gd name="connsiteY242" fmla="*/ 512484 h 2012414"/>
              <a:gd name="connsiteX243" fmla="*/ 834333 w 1201803"/>
              <a:gd name="connsiteY243" fmla="*/ 507861 h 2012414"/>
              <a:gd name="connsiteX244" fmla="*/ 871316 w 1201803"/>
              <a:gd name="connsiteY244" fmla="*/ 519418 h 2012414"/>
              <a:gd name="connsiteX245" fmla="*/ 866693 w 1201803"/>
              <a:gd name="connsiteY245" fmla="*/ 535598 h 2012414"/>
              <a:gd name="connsiteX246" fmla="*/ 862070 w 1201803"/>
              <a:gd name="connsiteY246" fmla="*/ 584138 h 2012414"/>
              <a:gd name="connsiteX247" fmla="*/ 864381 w 1201803"/>
              <a:gd name="connsiteY247" fmla="*/ 586449 h 2012414"/>
              <a:gd name="connsiteX248" fmla="*/ 871316 w 1201803"/>
              <a:gd name="connsiteY248" fmla="*/ 519418 h 2012414"/>
              <a:gd name="connsiteX249" fmla="*/ 836644 w 1201803"/>
              <a:gd name="connsiteY249" fmla="*/ 542532 h 2012414"/>
              <a:gd name="connsiteX250" fmla="*/ 626327 w 1201803"/>
              <a:gd name="connsiteY250" fmla="*/ 713554 h 2012414"/>
              <a:gd name="connsiteX251" fmla="*/ 834333 w 1201803"/>
              <a:gd name="connsiteY251" fmla="*/ 600318 h 2012414"/>
              <a:gd name="connsiteX252" fmla="*/ 838956 w 1201803"/>
              <a:gd name="connsiteY252" fmla="*/ 579515 h 2012414"/>
              <a:gd name="connsiteX253" fmla="*/ 834333 w 1201803"/>
              <a:gd name="connsiteY253" fmla="*/ 551778 h 2012414"/>
              <a:gd name="connsiteX254" fmla="*/ 838956 w 1201803"/>
              <a:gd name="connsiteY254" fmla="*/ 549466 h 2012414"/>
              <a:gd name="connsiteX255" fmla="*/ 836644 w 1201803"/>
              <a:gd name="connsiteY255" fmla="*/ 542532 h 2012414"/>
              <a:gd name="connsiteX256" fmla="*/ 1012289 w 1201803"/>
              <a:gd name="connsiteY256" fmla="*/ 623409 h 2012414"/>
              <a:gd name="connsiteX257" fmla="*/ 894407 w 1201803"/>
              <a:gd name="connsiteY257" fmla="*/ 722800 h 2012414"/>
              <a:gd name="connsiteX258" fmla="*/ 1012289 w 1201803"/>
              <a:gd name="connsiteY258" fmla="*/ 623409 h 2012414"/>
              <a:gd name="connsiteX259" fmla="*/ 520001 w 1201803"/>
              <a:gd name="connsiteY259" fmla="*/ 505549 h 2012414"/>
              <a:gd name="connsiteX260" fmla="*/ 471485 w 1201803"/>
              <a:gd name="connsiteY260" fmla="*/ 611852 h 2012414"/>
              <a:gd name="connsiteX261" fmla="*/ 469173 w 1201803"/>
              <a:gd name="connsiteY261" fmla="*/ 614163 h 2012414"/>
              <a:gd name="connsiteX262" fmla="*/ 473796 w 1201803"/>
              <a:gd name="connsiteY262" fmla="*/ 616475 h 2012414"/>
              <a:gd name="connsiteX263" fmla="*/ 466862 w 1201803"/>
              <a:gd name="connsiteY263" fmla="*/ 618786 h 2012414"/>
              <a:gd name="connsiteX264" fmla="*/ 471485 w 1201803"/>
              <a:gd name="connsiteY264" fmla="*/ 621097 h 2012414"/>
              <a:gd name="connsiteX265" fmla="*/ 469173 w 1201803"/>
              <a:gd name="connsiteY265" fmla="*/ 628032 h 2012414"/>
              <a:gd name="connsiteX266" fmla="*/ 462239 w 1201803"/>
              <a:gd name="connsiteY266" fmla="*/ 623409 h 2012414"/>
              <a:gd name="connsiteX267" fmla="*/ 457616 w 1201803"/>
              <a:gd name="connsiteY267" fmla="*/ 628032 h 2012414"/>
              <a:gd name="connsiteX268" fmla="*/ 464550 w 1201803"/>
              <a:gd name="connsiteY268" fmla="*/ 634966 h 2012414"/>
              <a:gd name="connsiteX269" fmla="*/ 455305 w 1201803"/>
              <a:gd name="connsiteY269" fmla="*/ 662703 h 2012414"/>
              <a:gd name="connsiteX270" fmla="*/ 510779 w 1201803"/>
              <a:gd name="connsiteY270" fmla="*/ 554089 h 2012414"/>
              <a:gd name="connsiteX271" fmla="*/ 517690 w 1201803"/>
              <a:gd name="connsiteY271" fmla="*/ 558712 h 2012414"/>
              <a:gd name="connsiteX272" fmla="*/ 529247 w 1201803"/>
              <a:gd name="connsiteY272" fmla="*/ 533286 h 2012414"/>
              <a:gd name="connsiteX273" fmla="*/ 529247 w 1201803"/>
              <a:gd name="connsiteY273" fmla="*/ 526352 h 2012414"/>
              <a:gd name="connsiteX274" fmla="*/ 520001 w 1201803"/>
              <a:gd name="connsiteY274" fmla="*/ 505549 h 2012414"/>
              <a:gd name="connsiteX275" fmla="*/ 557851 w 1201803"/>
              <a:gd name="connsiteY275" fmla="*/ 535020 h 2012414"/>
              <a:gd name="connsiteX276" fmla="*/ 547739 w 1201803"/>
              <a:gd name="connsiteY276" fmla="*/ 535598 h 2012414"/>
              <a:gd name="connsiteX277" fmla="*/ 566230 w 1201803"/>
              <a:gd name="connsiteY277" fmla="*/ 544843 h 2012414"/>
              <a:gd name="connsiteX278" fmla="*/ 557851 w 1201803"/>
              <a:gd name="connsiteY278" fmla="*/ 535020 h 2012414"/>
              <a:gd name="connsiteX279" fmla="*/ 536181 w 1201803"/>
              <a:gd name="connsiteY279" fmla="*/ 535598 h 2012414"/>
              <a:gd name="connsiteX280" fmla="*/ 524624 w 1201803"/>
              <a:gd name="connsiteY280" fmla="*/ 565646 h 2012414"/>
              <a:gd name="connsiteX281" fmla="*/ 506156 w 1201803"/>
              <a:gd name="connsiteY281" fmla="*/ 623409 h 2012414"/>
              <a:gd name="connsiteX282" fmla="*/ 494599 w 1201803"/>
              <a:gd name="connsiteY282" fmla="*/ 658080 h 2012414"/>
              <a:gd name="connsiteX283" fmla="*/ 487665 w 1201803"/>
              <a:gd name="connsiteY283" fmla="*/ 667326 h 2012414"/>
              <a:gd name="connsiteX284" fmla="*/ 476107 w 1201803"/>
              <a:gd name="connsiteY284" fmla="*/ 701997 h 2012414"/>
              <a:gd name="connsiteX285" fmla="*/ 663310 w 1201803"/>
              <a:gd name="connsiteY285" fmla="*/ 584138 h 2012414"/>
              <a:gd name="connsiteX286" fmla="*/ 610147 w 1201803"/>
              <a:gd name="connsiteY286" fmla="*/ 565646 h 2012414"/>
              <a:gd name="connsiteX287" fmla="*/ 647130 w 1201803"/>
              <a:gd name="connsiteY287" fmla="*/ 584138 h 2012414"/>
              <a:gd name="connsiteX288" fmla="*/ 640196 w 1201803"/>
              <a:gd name="connsiteY288" fmla="*/ 584138 h 2012414"/>
              <a:gd name="connsiteX289" fmla="*/ 582410 w 1201803"/>
              <a:gd name="connsiteY289" fmla="*/ 563335 h 2012414"/>
              <a:gd name="connsiteX290" fmla="*/ 536181 w 1201803"/>
              <a:gd name="connsiteY290" fmla="*/ 535598 h 2012414"/>
              <a:gd name="connsiteX291" fmla="*/ 464550 w 1201803"/>
              <a:gd name="connsiteY291" fmla="*/ 570269 h 2012414"/>
              <a:gd name="connsiteX292" fmla="*/ 455305 w 1201803"/>
              <a:gd name="connsiteY292" fmla="*/ 572581 h 2012414"/>
              <a:gd name="connsiteX293" fmla="*/ 462239 w 1201803"/>
              <a:gd name="connsiteY293" fmla="*/ 574892 h 2012414"/>
              <a:gd name="connsiteX294" fmla="*/ 464550 w 1201803"/>
              <a:gd name="connsiteY294" fmla="*/ 570269 h 2012414"/>
              <a:gd name="connsiteX295" fmla="*/ 240365 w 1201803"/>
              <a:gd name="connsiteY295" fmla="*/ 528663 h 2012414"/>
              <a:gd name="connsiteX296" fmla="*/ 104014 w 1201803"/>
              <a:gd name="connsiteY296" fmla="*/ 639589 h 2012414"/>
              <a:gd name="connsiteX297" fmla="*/ 233431 w 1201803"/>
              <a:gd name="connsiteY297" fmla="*/ 537909 h 2012414"/>
              <a:gd name="connsiteX298" fmla="*/ 240365 w 1201803"/>
              <a:gd name="connsiteY298" fmla="*/ 528663 h 2012414"/>
              <a:gd name="connsiteX299" fmla="*/ 208005 w 1201803"/>
              <a:gd name="connsiteY299" fmla="*/ 736669 h 2012414"/>
              <a:gd name="connsiteX300" fmla="*/ 217251 w 1201803"/>
              <a:gd name="connsiteY300" fmla="*/ 817546 h 2012414"/>
              <a:gd name="connsiteX301" fmla="*/ 217251 w 1201803"/>
              <a:gd name="connsiteY301" fmla="*/ 769029 h 2012414"/>
              <a:gd name="connsiteX302" fmla="*/ 208005 w 1201803"/>
              <a:gd name="connsiteY302" fmla="*/ 736669 h 2012414"/>
              <a:gd name="connsiteX303" fmla="*/ 924455 w 1201803"/>
              <a:gd name="connsiteY303" fmla="*/ 1081025 h 2012414"/>
              <a:gd name="connsiteX304" fmla="*/ 942947 w 1201803"/>
              <a:gd name="connsiteY304" fmla="*/ 1104139 h 2012414"/>
              <a:gd name="connsiteX305" fmla="*/ 942947 w 1201803"/>
              <a:gd name="connsiteY305" fmla="*/ 1097205 h 2012414"/>
              <a:gd name="connsiteX306" fmla="*/ 924455 w 1201803"/>
              <a:gd name="connsiteY306" fmla="*/ 1081025 h 2012414"/>
              <a:gd name="connsiteX307" fmla="*/ 931389 w 1201803"/>
              <a:gd name="connsiteY307" fmla="*/ 1104139 h 2012414"/>
              <a:gd name="connsiteX308" fmla="*/ 938324 w 1201803"/>
              <a:gd name="connsiteY308" fmla="*/ 1143433 h 2012414"/>
              <a:gd name="connsiteX309" fmla="*/ 942947 w 1201803"/>
              <a:gd name="connsiteY309" fmla="*/ 1122631 h 2012414"/>
              <a:gd name="connsiteX310" fmla="*/ 931389 w 1201803"/>
              <a:gd name="connsiteY310" fmla="*/ 1104139 h 2012414"/>
              <a:gd name="connsiteX311" fmla="*/ 926767 w 1201803"/>
              <a:gd name="connsiteY311" fmla="*/ 1136499 h 2012414"/>
              <a:gd name="connsiteX312" fmla="*/ 813530 w 1201803"/>
              <a:gd name="connsiteY312" fmla="*/ 1279784 h 2012414"/>
              <a:gd name="connsiteX313" fmla="*/ 926767 w 1201803"/>
              <a:gd name="connsiteY313" fmla="*/ 1136499 h 2012414"/>
              <a:gd name="connsiteX314" fmla="*/ 1014601 w 1201803"/>
              <a:gd name="connsiteY314" fmla="*/ 1245113 h 2012414"/>
              <a:gd name="connsiteX315" fmla="*/ 1033092 w 1201803"/>
              <a:gd name="connsiteY315" fmla="*/ 1256670 h 2012414"/>
              <a:gd name="connsiteX316" fmla="*/ 1003044 w 1201803"/>
              <a:gd name="connsiteY316" fmla="*/ 1268227 h 2012414"/>
              <a:gd name="connsiteX317" fmla="*/ 1037715 w 1201803"/>
              <a:gd name="connsiteY317" fmla="*/ 1256670 h 2012414"/>
              <a:gd name="connsiteX318" fmla="*/ 1014601 w 1201803"/>
              <a:gd name="connsiteY318" fmla="*/ 1245113 h 2012414"/>
              <a:gd name="connsiteX319" fmla="*/ 1005355 w 1201803"/>
              <a:gd name="connsiteY319" fmla="*/ 1249736 h 2012414"/>
              <a:gd name="connsiteX320" fmla="*/ 991487 w 1201803"/>
              <a:gd name="connsiteY320" fmla="*/ 1254359 h 2012414"/>
              <a:gd name="connsiteX321" fmla="*/ 1012289 w 1201803"/>
              <a:gd name="connsiteY321" fmla="*/ 1252047 h 2012414"/>
              <a:gd name="connsiteX322" fmla="*/ 1005355 w 1201803"/>
              <a:gd name="connsiteY322" fmla="*/ 1249736 h 2012414"/>
              <a:gd name="connsiteX323" fmla="*/ 912898 w 1201803"/>
              <a:gd name="connsiteY323" fmla="*/ 1282096 h 2012414"/>
              <a:gd name="connsiteX324" fmla="*/ 850513 w 1201803"/>
              <a:gd name="connsiteY324" fmla="*/ 1314456 h 2012414"/>
              <a:gd name="connsiteX325" fmla="*/ 919832 w 1201803"/>
              <a:gd name="connsiteY325" fmla="*/ 1282096 h 2012414"/>
              <a:gd name="connsiteX326" fmla="*/ 912898 w 1201803"/>
              <a:gd name="connsiteY326" fmla="*/ 1282096 h 2012414"/>
              <a:gd name="connsiteX327" fmla="*/ 845890 w 1201803"/>
              <a:gd name="connsiteY327" fmla="*/ 1316767 h 2012414"/>
              <a:gd name="connsiteX328" fmla="*/ 834333 w 1201803"/>
              <a:gd name="connsiteY328" fmla="*/ 1323701 h 2012414"/>
              <a:gd name="connsiteX329" fmla="*/ 845890 w 1201803"/>
              <a:gd name="connsiteY329" fmla="*/ 1316767 h 2012414"/>
              <a:gd name="connsiteX0" fmla="*/ 899029 w 1201803"/>
              <a:gd name="connsiteY0" fmla="*/ 45754 h 2017146"/>
              <a:gd name="connsiteX1" fmla="*/ 977618 w 1201803"/>
              <a:gd name="connsiteY1" fmla="*/ 89648 h 2017146"/>
              <a:gd name="connsiteX2" fmla="*/ 1028469 w 1201803"/>
              <a:gd name="connsiteY2" fmla="*/ 119697 h 2017146"/>
              <a:gd name="connsiteX3" fmla="*/ 1016912 w 1201803"/>
              <a:gd name="connsiteY3" fmla="*/ 128942 h 2017146"/>
              <a:gd name="connsiteX4" fmla="*/ 1028469 w 1201803"/>
              <a:gd name="connsiteY4" fmla="*/ 142811 h 2017146"/>
              <a:gd name="connsiteX5" fmla="*/ 1021535 w 1201803"/>
              <a:gd name="connsiteY5" fmla="*/ 147434 h 2017146"/>
              <a:gd name="connsiteX6" fmla="*/ 882873 w 1201803"/>
              <a:gd name="connsiteY6" fmla="*/ 209842 h 2017146"/>
              <a:gd name="connsiteX7" fmla="*/ 880561 w 1201803"/>
              <a:gd name="connsiteY7" fmla="*/ 214465 h 2017146"/>
              <a:gd name="connsiteX8" fmla="*/ 894407 w 1201803"/>
              <a:gd name="connsiteY8" fmla="*/ 313833 h 2017146"/>
              <a:gd name="connsiteX9" fmla="*/ 931389 w 1201803"/>
              <a:gd name="connsiteY9" fmla="*/ 313833 h 2017146"/>
              <a:gd name="connsiteX10" fmla="*/ 963749 w 1201803"/>
              <a:gd name="connsiteY10" fmla="*/ 316145 h 2017146"/>
              <a:gd name="connsiteX11" fmla="*/ 1000732 w 1201803"/>
              <a:gd name="connsiteY11" fmla="*/ 339259 h 2017146"/>
              <a:gd name="connsiteX12" fmla="*/ 1044649 w 1201803"/>
              <a:gd name="connsiteY12" fmla="*/ 364685 h 2017146"/>
              <a:gd name="connsiteX13" fmla="*/ 1037715 w 1201803"/>
              <a:gd name="connsiteY13" fmla="*/ 376242 h 2017146"/>
              <a:gd name="connsiteX14" fmla="*/ 1044649 w 1201803"/>
              <a:gd name="connsiteY14" fmla="*/ 387799 h 2017146"/>
              <a:gd name="connsiteX15" fmla="*/ 1003044 w 1201803"/>
              <a:gd name="connsiteY15" fmla="*/ 422470 h 2017146"/>
              <a:gd name="connsiteX16" fmla="*/ 887472 w 1201803"/>
              <a:gd name="connsiteY16" fmla="*/ 510281 h 2017146"/>
              <a:gd name="connsiteX17" fmla="*/ 880561 w 1201803"/>
              <a:gd name="connsiteY17" fmla="*/ 584247 h 2017146"/>
              <a:gd name="connsiteX18" fmla="*/ 1141706 w 1201803"/>
              <a:gd name="connsiteY18" fmla="*/ 491790 h 2017146"/>
              <a:gd name="connsiteX19" fmla="*/ 1150952 w 1201803"/>
              <a:gd name="connsiteY19" fmla="*/ 489478 h 2017146"/>
              <a:gd name="connsiteX20" fmla="*/ 1171755 w 1201803"/>
              <a:gd name="connsiteY20" fmla="*/ 498724 h 2017146"/>
              <a:gd name="connsiteX21" fmla="*/ 1171755 w 1201803"/>
              <a:gd name="connsiteY21" fmla="*/ 507970 h 2017146"/>
              <a:gd name="connsiteX22" fmla="*/ 1178689 w 1201803"/>
              <a:gd name="connsiteY22" fmla="*/ 510281 h 2017146"/>
              <a:gd name="connsiteX23" fmla="*/ 1197180 w 1201803"/>
              <a:gd name="connsiteY23" fmla="*/ 503347 h 2017146"/>
              <a:gd name="connsiteX24" fmla="*/ 1201803 w 1201803"/>
              <a:gd name="connsiteY24" fmla="*/ 507970 h 2017146"/>
              <a:gd name="connsiteX25" fmla="*/ 1190246 w 1201803"/>
              <a:gd name="connsiteY25" fmla="*/ 517216 h 2017146"/>
              <a:gd name="connsiteX26" fmla="*/ 1197180 w 1201803"/>
              <a:gd name="connsiteY26" fmla="*/ 521838 h 2017146"/>
              <a:gd name="connsiteX27" fmla="*/ 1181000 w 1201803"/>
              <a:gd name="connsiteY27" fmla="*/ 540330 h 2017146"/>
              <a:gd name="connsiteX28" fmla="*/ 1174066 w 1201803"/>
              <a:gd name="connsiteY28" fmla="*/ 538018 h 2017146"/>
              <a:gd name="connsiteX29" fmla="*/ 1141706 w 1201803"/>
              <a:gd name="connsiteY29" fmla="*/ 558821 h 2017146"/>
              <a:gd name="connsiteX30" fmla="*/ 1130149 w 1201803"/>
              <a:gd name="connsiteY30" fmla="*/ 568067 h 2017146"/>
              <a:gd name="connsiteX31" fmla="*/ 1111658 w 1201803"/>
              <a:gd name="connsiteY31" fmla="*/ 568067 h 2017146"/>
              <a:gd name="connsiteX32" fmla="*/ 1107035 w 1201803"/>
              <a:gd name="connsiteY32" fmla="*/ 572690 h 2017146"/>
              <a:gd name="connsiteX33" fmla="*/ 1081609 w 1201803"/>
              <a:gd name="connsiteY33" fmla="*/ 588870 h 2017146"/>
              <a:gd name="connsiteX34" fmla="*/ 1065452 w 1201803"/>
              <a:gd name="connsiteY34" fmla="*/ 602738 h 2017146"/>
              <a:gd name="connsiteX35" fmla="*/ 1070075 w 1201803"/>
              <a:gd name="connsiteY35" fmla="*/ 607361 h 2017146"/>
              <a:gd name="connsiteX36" fmla="*/ 954504 w 1201803"/>
              <a:gd name="connsiteY36" fmla="*/ 718286 h 2017146"/>
              <a:gd name="connsiteX37" fmla="*/ 1016912 w 1201803"/>
              <a:gd name="connsiteY37" fmla="*/ 794563 h 2017146"/>
              <a:gd name="connsiteX38" fmla="*/ 1019224 w 1201803"/>
              <a:gd name="connsiteY38" fmla="*/ 789941 h 2017146"/>
              <a:gd name="connsiteX39" fmla="*/ 1013372 w 1201803"/>
              <a:gd name="connsiteY39" fmla="*/ 778328 h 2017146"/>
              <a:gd name="connsiteX40" fmla="*/ 1033558 w 1201803"/>
              <a:gd name="connsiteY40" fmla="*/ 804879 h 2017146"/>
              <a:gd name="connsiteX41" fmla="*/ 1125526 w 1201803"/>
              <a:gd name="connsiteY41" fmla="*/ 1081134 h 2017146"/>
              <a:gd name="connsiteX42" fmla="*/ 1167132 w 1201803"/>
              <a:gd name="connsiteY42" fmla="*/ 1309942 h 2017146"/>
              <a:gd name="connsiteX43" fmla="*/ 1181000 w 1201803"/>
              <a:gd name="connsiteY43" fmla="*/ 1469407 h 2017146"/>
              <a:gd name="connsiteX44" fmla="*/ 1183312 w 1201803"/>
              <a:gd name="connsiteY44" fmla="*/ 1508702 h 2017146"/>
              <a:gd name="connsiteX45" fmla="*/ 963749 w 1201803"/>
              <a:gd name="connsiteY45" fmla="*/ 1913132 h 2017146"/>
              <a:gd name="connsiteX46" fmla="*/ 954504 w 1201803"/>
              <a:gd name="connsiteY46" fmla="*/ 1915443 h 2017146"/>
              <a:gd name="connsiteX47" fmla="*/ 871316 w 1201803"/>
              <a:gd name="connsiteY47" fmla="*/ 1970917 h 2017146"/>
              <a:gd name="connsiteX48" fmla="*/ 788104 w 1201803"/>
              <a:gd name="connsiteY48" fmla="*/ 2017146 h 2017146"/>
              <a:gd name="connsiteX49" fmla="*/ 829710 w 1201803"/>
              <a:gd name="connsiteY49" fmla="*/ 1984786 h 2017146"/>
              <a:gd name="connsiteX50" fmla="*/ 827398 w 1201803"/>
              <a:gd name="connsiteY50" fmla="*/ 1982475 h 2017146"/>
              <a:gd name="connsiteX51" fmla="*/ 762679 w 1201803"/>
              <a:gd name="connsiteY51" fmla="*/ 2017146 h 2017146"/>
              <a:gd name="connsiteX52" fmla="*/ 917521 w 1201803"/>
              <a:gd name="connsiteY52" fmla="*/ 1913132 h 2017146"/>
              <a:gd name="connsiteX53" fmla="*/ 926767 w 1201803"/>
              <a:gd name="connsiteY53" fmla="*/ 1913132 h 2017146"/>
              <a:gd name="connsiteX54" fmla="*/ 922144 w 1201803"/>
              <a:gd name="connsiteY54" fmla="*/ 1910820 h 2017146"/>
              <a:gd name="connsiteX55" fmla="*/ 924455 w 1201803"/>
              <a:gd name="connsiteY55" fmla="*/ 1906221 h 2017146"/>
              <a:gd name="connsiteX56" fmla="*/ 931389 w 1201803"/>
              <a:gd name="connsiteY56" fmla="*/ 1908509 h 2017146"/>
              <a:gd name="connsiteX57" fmla="*/ 931389 w 1201803"/>
              <a:gd name="connsiteY57" fmla="*/ 1901598 h 2017146"/>
              <a:gd name="connsiteX58" fmla="*/ 945258 w 1201803"/>
              <a:gd name="connsiteY58" fmla="*/ 1887729 h 2017146"/>
              <a:gd name="connsiteX59" fmla="*/ 954504 w 1201803"/>
              <a:gd name="connsiteY59" fmla="*/ 1871549 h 2017146"/>
              <a:gd name="connsiteX60" fmla="*/ 952192 w 1201803"/>
              <a:gd name="connsiteY60" fmla="*/ 1869238 h 2017146"/>
              <a:gd name="connsiteX61" fmla="*/ 813530 w 1201803"/>
              <a:gd name="connsiteY61" fmla="*/ 1968606 h 2017146"/>
              <a:gd name="connsiteX62" fmla="*/ 739564 w 1201803"/>
              <a:gd name="connsiteY62" fmla="*/ 2014835 h 2017146"/>
              <a:gd name="connsiteX63" fmla="*/ 732630 w 1201803"/>
              <a:gd name="connsiteY63" fmla="*/ 2014835 h 2017146"/>
              <a:gd name="connsiteX64" fmla="*/ 804284 w 1201803"/>
              <a:gd name="connsiteY64" fmla="*/ 1952426 h 2017146"/>
              <a:gd name="connsiteX65" fmla="*/ 818153 w 1201803"/>
              <a:gd name="connsiteY65" fmla="*/ 1938557 h 2017146"/>
              <a:gd name="connsiteX66" fmla="*/ 829710 w 1201803"/>
              <a:gd name="connsiteY66" fmla="*/ 1938557 h 2017146"/>
              <a:gd name="connsiteX67" fmla="*/ 825087 w 1201803"/>
              <a:gd name="connsiteY67" fmla="*/ 1933935 h 2017146"/>
              <a:gd name="connsiteX68" fmla="*/ 836644 w 1201803"/>
              <a:gd name="connsiteY68" fmla="*/ 1929312 h 2017146"/>
              <a:gd name="connsiteX69" fmla="*/ 834333 w 1201803"/>
              <a:gd name="connsiteY69" fmla="*/ 1924689 h 2017146"/>
              <a:gd name="connsiteX70" fmla="*/ 843578 w 1201803"/>
              <a:gd name="connsiteY70" fmla="*/ 1913132 h 2017146"/>
              <a:gd name="connsiteX71" fmla="*/ 859758 w 1201803"/>
              <a:gd name="connsiteY71" fmla="*/ 1920066 h 2017146"/>
              <a:gd name="connsiteX72" fmla="*/ 848201 w 1201803"/>
              <a:gd name="connsiteY72" fmla="*/ 1908509 h 2017146"/>
              <a:gd name="connsiteX73" fmla="*/ 850513 w 1201803"/>
              <a:gd name="connsiteY73" fmla="*/ 1903909 h 2017146"/>
              <a:gd name="connsiteX74" fmla="*/ 862070 w 1201803"/>
              <a:gd name="connsiteY74" fmla="*/ 1908509 h 2017146"/>
              <a:gd name="connsiteX75" fmla="*/ 855136 w 1201803"/>
              <a:gd name="connsiteY75" fmla="*/ 1901598 h 2017146"/>
              <a:gd name="connsiteX76" fmla="*/ 873627 w 1201803"/>
              <a:gd name="connsiteY76" fmla="*/ 1885418 h 2017146"/>
              <a:gd name="connsiteX77" fmla="*/ 869004 w 1201803"/>
              <a:gd name="connsiteY77" fmla="*/ 1880795 h 2017146"/>
              <a:gd name="connsiteX78" fmla="*/ 889784 w 1201803"/>
              <a:gd name="connsiteY78" fmla="*/ 1850746 h 2017146"/>
              <a:gd name="connsiteX79" fmla="*/ 912898 w 1201803"/>
              <a:gd name="connsiteY79" fmla="*/ 1823009 h 2017146"/>
              <a:gd name="connsiteX80" fmla="*/ 1042338 w 1201803"/>
              <a:gd name="connsiteY80" fmla="*/ 1575710 h 2017146"/>
              <a:gd name="connsiteX81" fmla="*/ 1053895 w 1201803"/>
              <a:gd name="connsiteY81" fmla="*/ 1483276 h 2017146"/>
              <a:gd name="connsiteX82" fmla="*/ 1042338 w 1201803"/>
              <a:gd name="connsiteY82" fmla="*/ 1279894 h 2017146"/>
              <a:gd name="connsiteX83" fmla="*/ 1035404 w 1201803"/>
              <a:gd name="connsiteY83" fmla="*/ 1277582 h 2017146"/>
              <a:gd name="connsiteX84" fmla="*/ 975307 w 1201803"/>
              <a:gd name="connsiteY84" fmla="*/ 1298385 h 2017146"/>
              <a:gd name="connsiteX85" fmla="*/ 850513 w 1201803"/>
              <a:gd name="connsiteY85" fmla="*/ 1360770 h 2017146"/>
              <a:gd name="connsiteX86" fmla="*/ 836644 w 1201803"/>
              <a:gd name="connsiteY86" fmla="*/ 1370016 h 2017146"/>
              <a:gd name="connsiteX87" fmla="*/ 734941 w 1201803"/>
              <a:gd name="connsiteY87" fmla="*/ 1406999 h 2017146"/>
              <a:gd name="connsiteX88" fmla="*/ 714139 w 1201803"/>
              <a:gd name="connsiteY88" fmla="*/ 1381573 h 2017146"/>
              <a:gd name="connsiteX89" fmla="*/ 718761 w 1201803"/>
              <a:gd name="connsiteY89" fmla="*/ 1370016 h 2017146"/>
              <a:gd name="connsiteX90" fmla="*/ 707204 w 1201803"/>
              <a:gd name="connsiteY90" fmla="*/ 1367705 h 2017146"/>
              <a:gd name="connsiteX91" fmla="*/ 656376 w 1201803"/>
              <a:gd name="connsiteY91" fmla="*/ 1323811 h 2017146"/>
              <a:gd name="connsiteX92" fmla="*/ 769613 w 1201803"/>
              <a:gd name="connsiteY92" fmla="*/ 1259091 h 2017146"/>
              <a:gd name="connsiteX93" fmla="*/ 820464 w 1201803"/>
              <a:gd name="connsiteY93" fmla="*/ 1229042 h 2017146"/>
              <a:gd name="connsiteX94" fmla="*/ 894407 w 1201803"/>
              <a:gd name="connsiteY94" fmla="*/ 1141231 h 2017146"/>
              <a:gd name="connsiteX95" fmla="*/ 905964 w 1201803"/>
              <a:gd name="connsiteY95" fmla="*/ 1111183 h 2017146"/>
              <a:gd name="connsiteX96" fmla="*/ 882873 w 1201803"/>
              <a:gd name="connsiteY96" fmla="*/ 1099625 h 2017146"/>
              <a:gd name="connsiteX97" fmla="*/ 822776 w 1201803"/>
              <a:gd name="connsiteY97" fmla="*/ 1106560 h 2017146"/>
              <a:gd name="connsiteX98" fmla="*/ 771924 w 1201803"/>
              <a:gd name="connsiteY98" fmla="*/ 1092691 h 2017146"/>
              <a:gd name="connsiteX99" fmla="*/ 901341 w 1201803"/>
              <a:gd name="connsiteY99" fmla="*/ 1085757 h 2017146"/>
              <a:gd name="connsiteX100" fmla="*/ 832021 w 1201803"/>
              <a:gd name="connsiteY100" fmla="*/ 1076511 h 2017146"/>
              <a:gd name="connsiteX101" fmla="*/ 769613 w 1201803"/>
              <a:gd name="connsiteY101" fmla="*/ 1074200 h 2017146"/>
              <a:gd name="connsiteX102" fmla="*/ 760367 w 1201803"/>
              <a:gd name="connsiteY102" fmla="*/ 1069577 h 2017146"/>
              <a:gd name="connsiteX103" fmla="*/ 764990 w 1201803"/>
              <a:gd name="connsiteY103" fmla="*/ 1064954 h 2017146"/>
              <a:gd name="connsiteX104" fmla="*/ 755744 w 1201803"/>
              <a:gd name="connsiteY104" fmla="*/ 1058020 h 2017146"/>
              <a:gd name="connsiteX105" fmla="*/ 762679 w 1201803"/>
              <a:gd name="connsiteY105" fmla="*/ 1055708 h 2017146"/>
              <a:gd name="connsiteX106" fmla="*/ 781170 w 1201803"/>
              <a:gd name="connsiteY106" fmla="*/ 1039528 h 2017146"/>
              <a:gd name="connsiteX107" fmla="*/ 788104 w 1201803"/>
              <a:gd name="connsiteY107" fmla="*/ 1039528 h 2017146"/>
              <a:gd name="connsiteX108" fmla="*/ 887472 w 1201803"/>
              <a:gd name="connsiteY108" fmla="*/ 1062643 h 2017146"/>
              <a:gd name="connsiteX109" fmla="*/ 945258 w 1201803"/>
              <a:gd name="connsiteY109" fmla="*/ 1095003 h 2017146"/>
              <a:gd name="connsiteX110" fmla="*/ 954504 w 1201803"/>
              <a:gd name="connsiteY110" fmla="*/ 1125051 h 2017146"/>
              <a:gd name="connsiteX111" fmla="*/ 899029 w 1201803"/>
              <a:gd name="connsiteY111" fmla="*/ 1240599 h 2017146"/>
              <a:gd name="connsiteX112" fmla="*/ 899029 w 1201803"/>
              <a:gd name="connsiteY112" fmla="*/ 1249845 h 2017146"/>
              <a:gd name="connsiteX113" fmla="*/ 1037715 w 1201803"/>
              <a:gd name="connsiteY113" fmla="*/ 1224419 h 2017146"/>
              <a:gd name="connsiteX114" fmla="*/ 1035404 w 1201803"/>
              <a:gd name="connsiteY114" fmla="*/ 1136608 h 2017146"/>
              <a:gd name="connsiteX115" fmla="*/ 996109 w 1201803"/>
              <a:gd name="connsiteY115" fmla="*/ 889309 h 2017146"/>
              <a:gd name="connsiteX116" fmla="*/ 996109 w 1201803"/>
              <a:gd name="connsiteY116" fmla="*/ 833835 h 2017146"/>
              <a:gd name="connsiteX117" fmla="*/ 963749 w 1201803"/>
              <a:gd name="connsiteY117" fmla="*/ 752958 h 2017146"/>
              <a:gd name="connsiteX118" fmla="*/ 968372 w 1201803"/>
              <a:gd name="connsiteY118" fmla="*/ 757581 h 2017146"/>
              <a:gd name="connsiteX119" fmla="*/ 949881 w 1201803"/>
              <a:gd name="connsiteY119" fmla="*/ 727532 h 2017146"/>
              <a:gd name="connsiteX120" fmla="*/ 931389 w 1201803"/>
              <a:gd name="connsiteY120" fmla="*/ 734466 h 2017146"/>
              <a:gd name="connsiteX121" fmla="*/ 933701 w 1201803"/>
              <a:gd name="connsiteY121" fmla="*/ 741401 h 2017146"/>
              <a:gd name="connsiteX122" fmla="*/ 845890 w 1201803"/>
              <a:gd name="connsiteY122" fmla="*/ 847703 h 2017146"/>
              <a:gd name="connsiteX123" fmla="*/ 663310 w 1201803"/>
              <a:gd name="connsiteY123" fmla="*/ 1215174 h 2017146"/>
              <a:gd name="connsiteX124" fmla="*/ 624016 w 1201803"/>
              <a:gd name="connsiteY124" fmla="*/ 1342302 h 2017146"/>
              <a:gd name="connsiteX125" fmla="*/ 626327 w 1201803"/>
              <a:gd name="connsiteY125" fmla="*/ 1360770 h 2017146"/>
              <a:gd name="connsiteX126" fmla="*/ 640196 w 1201803"/>
              <a:gd name="connsiteY126" fmla="*/ 1321499 h 2017146"/>
              <a:gd name="connsiteX127" fmla="*/ 633261 w 1201803"/>
              <a:gd name="connsiteY127" fmla="*/ 1360770 h 2017146"/>
              <a:gd name="connsiteX128" fmla="*/ 624016 w 1201803"/>
              <a:gd name="connsiteY128" fmla="*/ 1381573 h 2017146"/>
              <a:gd name="connsiteX129" fmla="*/ 621704 w 1201803"/>
              <a:gd name="connsiteY129" fmla="*/ 1402376 h 2017146"/>
              <a:gd name="connsiteX130" fmla="*/ 610147 w 1201803"/>
              <a:gd name="connsiteY130" fmla="*/ 1393130 h 2017146"/>
              <a:gd name="connsiteX131" fmla="*/ 600901 w 1201803"/>
              <a:gd name="connsiteY131" fmla="*/ 1406999 h 2017146"/>
              <a:gd name="connsiteX132" fmla="*/ 580098 w 1201803"/>
              <a:gd name="connsiteY132" fmla="*/ 1370016 h 2017146"/>
              <a:gd name="connsiteX133" fmla="*/ 517690 w 1201803"/>
              <a:gd name="connsiteY133" fmla="*/ 1289139 h 2017146"/>
              <a:gd name="connsiteX134" fmla="*/ 517690 w 1201803"/>
              <a:gd name="connsiteY134" fmla="*/ 1245222 h 2017146"/>
              <a:gd name="connsiteX135" fmla="*/ 619393 w 1201803"/>
              <a:gd name="connsiteY135" fmla="*/ 965586 h 2017146"/>
              <a:gd name="connsiteX136" fmla="*/ 751121 w 1201803"/>
              <a:gd name="connsiteY136" fmla="*/ 771449 h 2017146"/>
              <a:gd name="connsiteX137" fmla="*/ 751121 w 1201803"/>
              <a:gd name="connsiteY137" fmla="*/ 769138 h 2017146"/>
              <a:gd name="connsiteX138" fmla="*/ 538493 w 1201803"/>
              <a:gd name="connsiteY138" fmla="*/ 882375 h 2017146"/>
              <a:gd name="connsiteX139" fmla="*/ 383650 w 1201803"/>
              <a:gd name="connsiteY139" fmla="*/ 947095 h 2017146"/>
              <a:gd name="connsiteX140" fmla="*/ 369782 w 1201803"/>
              <a:gd name="connsiteY140" fmla="*/ 937849 h 2017146"/>
              <a:gd name="connsiteX141" fmla="*/ 150220 w 1201803"/>
              <a:gd name="connsiteY141" fmla="*/ 1312254 h 2017146"/>
              <a:gd name="connsiteX142" fmla="*/ 110948 w 1201803"/>
              <a:gd name="connsiteY142" fmla="*/ 1323811 h 2017146"/>
              <a:gd name="connsiteX143" fmla="*/ 90146 w 1201803"/>
              <a:gd name="connsiteY143" fmla="*/ 1298385 h 2017146"/>
              <a:gd name="connsiteX144" fmla="*/ 87834 w 1201803"/>
              <a:gd name="connsiteY144" fmla="*/ 1289139 h 2017146"/>
              <a:gd name="connsiteX145" fmla="*/ 62408 w 1201803"/>
              <a:gd name="connsiteY145" fmla="*/ 1263714 h 2017146"/>
              <a:gd name="connsiteX146" fmla="*/ 25426 w 1201803"/>
              <a:gd name="connsiteY146" fmla="*/ 1238288 h 2017146"/>
              <a:gd name="connsiteX147" fmla="*/ 39294 w 1201803"/>
              <a:gd name="connsiteY147" fmla="*/ 1180502 h 2017146"/>
              <a:gd name="connsiteX148" fmla="*/ 48540 w 1201803"/>
              <a:gd name="connsiteY148" fmla="*/ 1134297 h 2017146"/>
              <a:gd name="connsiteX149" fmla="*/ 173334 w 1201803"/>
              <a:gd name="connsiteY149" fmla="*/ 750646 h 2017146"/>
              <a:gd name="connsiteX150" fmla="*/ 161777 w 1201803"/>
              <a:gd name="connsiteY150" fmla="*/ 725221 h 2017146"/>
              <a:gd name="connsiteX151" fmla="*/ 76277 w 1201803"/>
              <a:gd name="connsiteY151" fmla="*/ 741401 h 2017146"/>
              <a:gd name="connsiteX152" fmla="*/ 53163 w 1201803"/>
              <a:gd name="connsiteY152" fmla="*/ 718286 h 2017146"/>
              <a:gd name="connsiteX153" fmla="*/ 57786 w 1201803"/>
              <a:gd name="connsiteY153" fmla="*/ 709041 h 2017146"/>
              <a:gd name="connsiteX154" fmla="*/ 2311 w 1201803"/>
              <a:gd name="connsiteY154" fmla="*/ 662812 h 2017146"/>
              <a:gd name="connsiteX155" fmla="*/ 34671 w 1201803"/>
              <a:gd name="connsiteY155" fmla="*/ 625829 h 2017146"/>
              <a:gd name="connsiteX156" fmla="*/ 55474 w 1201803"/>
              <a:gd name="connsiteY156" fmla="*/ 607361 h 2017146"/>
              <a:gd name="connsiteX157" fmla="*/ 101703 w 1201803"/>
              <a:gd name="connsiteY157" fmla="*/ 575001 h 2017146"/>
              <a:gd name="connsiteX158" fmla="*/ 127128 w 1201803"/>
              <a:gd name="connsiteY158" fmla="*/ 558821 h 2017146"/>
              <a:gd name="connsiteX159" fmla="*/ 159465 w 1201803"/>
              <a:gd name="connsiteY159" fmla="*/ 528773 h 2017146"/>
              <a:gd name="connsiteX160" fmla="*/ 258857 w 1201803"/>
              <a:gd name="connsiteY160" fmla="*/ 450184 h 2017146"/>
              <a:gd name="connsiteX161" fmla="*/ 284282 w 1201803"/>
              <a:gd name="connsiteY161" fmla="*/ 417847 h 2017146"/>
              <a:gd name="connsiteX162" fmla="*/ 184891 w 1201803"/>
              <a:gd name="connsiteY162" fmla="*/ 360062 h 2017146"/>
              <a:gd name="connsiteX163" fmla="*/ 140997 w 1201803"/>
              <a:gd name="connsiteY163" fmla="*/ 341570 h 2017146"/>
              <a:gd name="connsiteX164" fmla="*/ 134063 w 1201803"/>
              <a:gd name="connsiteY164" fmla="*/ 353127 h 2017146"/>
              <a:gd name="connsiteX165" fmla="*/ 106326 w 1201803"/>
              <a:gd name="connsiteY165" fmla="*/ 313833 h 2017146"/>
              <a:gd name="connsiteX166" fmla="*/ 0 w 1201803"/>
              <a:gd name="connsiteY166" fmla="*/ 226022 h 2017146"/>
              <a:gd name="connsiteX167" fmla="*/ 16180 w 1201803"/>
              <a:gd name="connsiteY167" fmla="*/ 226022 h 2017146"/>
              <a:gd name="connsiteX168" fmla="*/ 41606 w 1201803"/>
              <a:gd name="connsiteY168" fmla="*/ 232956 h 2017146"/>
              <a:gd name="connsiteX169" fmla="*/ 34671 w 1201803"/>
              <a:gd name="connsiteY169" fmla="*/ 219088 h 2017146"/>
              <a:gd name="connsiteX170" fmla="*/ 39294 w 1201803"/>
              <a:gd name="connsiteY170" fmla="*/ 219088 h 2017146"/>
              <a:gd name="connsiteX171" fmla="*/ 217251 w 1201803"/>
              <a:gd name="connsiteY171" fmla="*/ 325390 h 2017146"/>
              <a:gd name="connsiteX172" fmla="*/ 376716 w 1201803"/>
              <a:gd name="connsiteY172" fmla="*/ 470987 h 2017146"/>
              <a:gd name="connsiteX173" fmla="*/ 281971 w 1201803"/>
              <a:gd name="connsiteY173" fmla="*/ 556510 h 2017146"/>
              <a:gd name="connsiteX174" fmla="*/ 214939 w 1201803"/>
              <a:gd name="connsiteY174" fmla="*/ 591181 h 2017146"/>
              <a:gd name="connsiteX175" fmla="*/ 177957 w 1201803"/>
              <a:gd name="connsiteY175" fmla="*/ 616584 h 2017146"/>
              <a:gd name="connsiteX176" fmla="*/ 134063 w 1201803"/>
              <a:gd name="connsiteY176" fmla="*/ 669746 h 2017146"/>
              <a:gd name="connsiteX177" fmla="*/ 138686 w 1201803"/>
              <a:gd name="connsiteY177" fmla="*/ 674369 h 2017146"/>
              <a:gd name="connsiteX178" fmla="*/ 233431 w 1201803"/>
              <a:gd name="connsiteY178" fmla="*/ 771449 h 2017146"/>
              <a:gd name="connsiteX179" fmla="*/ 238054 w 1201803"/>
              <a:gd name="connsiteY179" fmla="*/ 813032 h 2017146"/>
              <a:gd name="connsiteX180" fmla="*/ 226497 w 1201803"/>
              <a:gd name="connsiteY180" fmla="*/ 917046 h 2017146"/>
              <a:gd name="connsiteX181" fmla="*/ 210317 w 1201803"/>
              <a:gd name="connsiteY181" fmla="*/ 984054 h 2017146"/>
              <a:gd name="connsiteX182" fmla="*/ 191825 w 1201803"/>
              <a:gd name="connsiteY182" fmla="*/ 1044151 h 2017146"/>
              <a:gd name="connsiteX183" fmla="*/ 374405 w 1201803"/>
              <a:gd name="connsiteY183" fmla="*/ 672058 h 2017146"/>
              <a:gd name="connsiteX184" fmla="*/ 427567 w 1201803"/>
              <a:gd name="connsiteY184" fmla="*/ 602738 h 2017146"/>
              <a:gd name="connsiteX185" fmla="*/ 441436 w 1201803"/>
              <a:gd name="connsiteY185" fmla="*/ 588870 h 2017146"/>
              <a:gd name="connsiteX186" fmla="*/ 457616 w 1201803"/>
              <a:gd name="connsiteY186" fmla="*/ 591181 h 2017146"/>
              <a:gd name="connsiteX187" fmla="*/ 446059 w 1201803"/>
              <a:gd name="connsiteY187" fmla="*/ 584247 h 2017146"/>
              <a:gd name="connsiteX188" fmla="*/ 469173 w 1201803"/>
              <a:gd name="connsiteY188" fmla="*/ 554198 h 2017146"/>
              <a:gd name="connsiteX189" fmla="*/ 480730 w 1201803"/>
              <a:gd name="connsiteY189" fmla="*/ 551887 h 2017146"/>
              <a:gd name="connsiteX190" fmla="*/ 485353 w 1201803"/>
              <a:gd name="connsiteY190" fmla="*/ 549575 h 2017146"/>
              <a:gd name="connsiteX191" fmla="*/ 484229 w 1201803"/>
              <a:gd name="connsiteY191" fmla="*/ 546650 h 2017146"/>
              <a:gd name="connsiteX192" fmla="*/ 487665 w 1201803"/>
              <a:gd name="connsiteY192" fmla="*/ 542641 h 2017146"/>
              <a:gd name="connsiteX193" fmla="*/ 483042 w 1201803"/>
              <a:gd name="connsiteY193" fmla="*/ 540330 h 2017146"/>
              <a:gd name="connsiteX194" fmla="*/ 515402 w 1201803"/>
              <a:gd name="connsiteY194" fmla="*/ 498724 h 2017146"/>
              <a:gd name="connsiteX195" fmla="*/ 485353 w 1201803"/>
              <a:gd name="connsiteY195" fmla="*/ 457118 h 2017146"/>
              <a:gd name="connsiteX196" fmla="*/ 543116 w 1201803"/>
              <a:gd name="connsiteY196" fmla="*/ 420159 h 2017146"/>
              <a:gd name="connsiteX197" fmla="*/ 654064 w 1201803"/>
              <a:gd name="connsiteY197" fmla="*/ 383176 h 2017146"/>
              <a:gd name="connsiteX198" fmla="*/ 834333 w 1201803"/>
              <a:gd name="connsiteY198" fmla="*/ 327702 h 2017146"/>
              <a:gd name="connsiteX199" fmla="*/ 832021 w 1201803"/>
              <a:gd name="connsiteY199" fmla="*/ 306899 h 2017146"/>
              <a:gd name="connsiteX200" fmla="*/ 811218 w 1201803"/>
              <a:gd name="connsiteY200" fmla="*/ 235268 h 2017146"/>
              <a:gd name="connsiteX201" fmla="*/ 716450 w 1201803"/>
              <a:gd name="connsiteY201" fmla="*/ 269916 h 2017146"/>
              <a:gd name="connsiteX202" fmla="*/ 677178 w 1201803"/>
              <a:gd name="connsiteY202" fmla="*/ 276850 h 2017146"/>
              <a:gd name="connsiteX203" fmla="*/ 667933 w 1201803"/>
              <a:gd name="connsiteY203" fmla="*/ 276850 h 2017146"/>
              <a:gd name="connsiteX204" fmla="*/ 688735 w 1201803"/>
              <a:gd name="connsiteY204" fmla="*/ 237579 h 2017146"/>
              <a:gd name="connsiteX205" fmla="*/ 647130 w 1201803"/>
              <a:gd name="connsiteY205" fmla="*/ 269916 h 2017146"/>
              <a:gd name="connsiteX206" fmla="*/ 658687 w 1201803"/>
              <a:gd name="connsiteY206" fmla="*/ 235268 h 2017146"/>
              <a:gd name="connsiteX207" fmla="*/ 640196 w 1201803"/>
              <a:gd name="connsiteY207" fmla="*/ 186728 h 2017146"/>
              <a:gd name="connsiteX208" fmla="*/ 760367 w 1201803"/>
              <a:gd name="connsiteY208" fmla="*/ 101205 h 2017146"/>
              <a:gd name="connsiteX209" fmla="*/ 764578 w 1201803"/>
              <a:gd name="connsiteY209" fmla="*/ 301 h 2017146"/>
              <a:gd name="connsiteX210" fmla="*/ 899029 w 1201803"/>
              <a:gd name="connsiteY210" fmla="*/ 45754 h 2017146"/>
              <a:gd name="connsiteX211" fmla="*/ 1026158 w 1201803"/>
              <a:gd name="connsiteY211" fmla="*/ 362373 h 2017146"/>
              <a:gd name="connsiteX212" fmla="*/ 1012289 w 1201803"/>
              <a:gd name="connsiteY212" fmla="*/ 364685 h 2017146"/>
              <a:gd name="connsiteX213" fmla="*/ 1023846 w 1201803"/>
              <a:gd name="connsiteY213" fmla="*/ 366996 h 2017146"/>
              <a:gd name="connsiteX214" fmla="*/ 1026158 w 1201803"/>
              <a:gd name="connsiteY214" fmla="*/ 362373 h 2017146"/>
              <a:gd name="connsiteX215" fmla="*/ 1003044 w 1201803"/>
              <a:gd name="connsiteY215" fmla="*/ 390110 h 2017146"/>
              <a:gd name="connsiteX216" fmla="*/ 896718 w 1201803"/>
              <a:gd name="connsiteY216" fmla="*/ 466364 h 2017146"/>
              <a:gd name="connsiteX217" fmla="*/ 892095 w 1201803"/>
              <a:gd name="connsiteY217" fmla="*/ 475610 h 2017146"/>
              <a:gd name="connsiteX218" fmla="*/ 1003044 w 1201803"/>
              <a:gd name="connsiteY218" fmla="*/ 390110 h 2017146"/>
              <a:gd name="connsiteX219" fmla="*/ 912898 w 1201803"/>
              <a:gd name="connsiteY219" fmla="*/ 413224 h 2017146"/>
              <a:gd name="connsiteX220" fmla="*/ 894407 w 1201803"/>
              <a:gd name="connsiteY220" fmla="*/ 429404 h 2017146"/>
              <a:gd name="connsiteX221" fmla="*/ 912898 w 1201803"/>
              <a:gd name="connsiteY221" fmla="*/ 413224 h 2017146"/>
              <a:gd name="connsiteX222" fmla="*/ 875938 w 1201803"/>
              <a:gd name="connsiteY222" fmla="*/ 424782 h 2017146"/>
              <a:gd name="connsiteX223" fmla="*/ 871316 w 1201803"/>
              <a:gd name="connsiteY223" fmla="*/ 445561 h 2017146"/>
              <a:gd name="connsiteX224" fmla="*/ 875938 w 1201803"/>
              <a:gd name="connsiteY224" fmla="*/ 443250 h 2017146"/>
              <a:gd name="connsiteX225" fmla="*/ 875938 w 1201803"/>
              <a:gd name="connsiteY225" fmla="*/ 424782 h 2017146"/>
              <a:gd name="connsiteX226" fmla="*/ 836644 w 1201803"/>
              <a:gd name="connsiteY226" fmla="*/ 436316 h 2017146"/>
              <a:gd name="connsiteX227" fmla="*/ 580098 w 1201803"/>
              <a:gd name="connsiteY227" fmla="*/ 526461 h 2017146"/>
              <a:gd name="connsiteX228" fmla="*/ 684113 w 1201803"/>
              <a:gd name="connsiteY228" fmla="*/ 577313 h 2017146"/>
              <a:gd name="connsiteX229" fmla="*/ 778858 w 1201803"/>
              <a:gd name="connsiteY229" fmla="*/ 514904 h 2017146"/>
              <a:gd name="connsiteX230" fmla="*/ 836644 w 1201803"/>
              <a:gd name="connsiteY230" fmla="*/ 473298 h 2017146"/>
              <a:gd name="connsiteX231" fmla="*/ 836644 w 1201803"/>
              <a:gd name="connsiteY231" fmla="*/ 436316 h 2017146"/>
              <a:gd name="connsiteX232" fmla="*/ 834333 w 1201803"/>
              <a:gd name="connsiteY232" fmla="*/ 512593 h 2017146"/>
              <a:gd name="connsiteX233" fmla="*/ 774283 w 1201803"/>
              <a:gd name="connsiteY233" fmla="*/ 557503 h 2017146"/>
              <a:gd name="connsiteX234" fmla="*/ 728007 w 1201803"/>
              <a:gd name="connsiteY234" fmla="*/ 591181 h 2017146"/>
              <a:gd name="connsiteX235" fmla="*/ 688979 w 1201803"/>
              <a:gd name="connsiteY235" fmla="*/ 620458 h 2017146"/>
              <a:gd name="connsiteX236" fmla="*/ 669183 w 1201803"/>
              <a:gd name="connsiteY236" fmla="*/ 636104 h 2017146"/>
              <a:gd name="connsiteX237" fmla="*/ 559296 w 1201803"/>
              <a:gd name="connsiteY237" fmla="*/ 718286 h 2017146"/>
              <a:gd name="connsiteX238" fmla="*/ 644527 w 1201803"/>
              <a:gd name="connsiteY238" fmla="*/ 655592 h 2017146"/>
              <a:gd name="connsiteX239" fmla="*/ 669183 w 1201803"/>
              <a:gd name="connsiteY239" fmla="*/ 636104 h 2017146"/>
              <a:gd name="connsiteX240" fmla="*/ 774283 w 1201803"/>
              <a:gd name="connsiteY240" fmla="*/ 557503 h 2017146"/>
              <a:gd name="connsiteX241" fmla="*/ 780014 w 1201803"/>
              <a:gd name="connsiteY241" fmla="*/ 553332 h 2017146"/>
              <a:gd name="connsiteX242" fmla="*/ 832021 w 1201803"/>
              <a:gd name="connsiteY242" fmla="*/ 517216 h 2017146"/>
              <a:gd name="connsiteX243" fmla="*/ 834333 w 1201803"/>
              <a:gd name="connsiteY243" fmla="*/ 512593 h 2017146"/>
              <a:gd name="connsiteX244" fmla="*/ 871316 w 1201803"/>
              <a:gd name="connsiteY244" fmla="*/ 524150 h 2017146"/>
              <a:gd name="connsiteX245" fmla="*/ 866693 w 1201803"/>
              <a:gd name="connsiteY245" fmla="*/ 540330 h 2017146"/>
              <a:gd name="connsiteX246" fmla="*/ 862070 w 1201803"/>
              <a:gd name="connsiteY246" fmla="*/ 588870 h 2017146"/>
              <a:gd name="connsiteX247" fmla="*/ 864381 w 1201803"/>
              <a:gd name="connsiteY247" fmla="*/ 591181 h 2017146"/>
              <a:gd name="connsiteX248" fmla="*/ 871316 w 1201803"/>
              <a:gd name="connsiteY248" fmla="*/ 524150 h 2017146"/>
              <a:gd name="connsiteX249" fmla="*/ 836644 w 1201803"/>
              <a:gd name="connsiteY249" fmla="*/ 547264 h 2017146"/>
              <a:gd name="connsiteX250" fmla="*/ 626327 w 1201803"/>
              <a:gd name="connsiteY250" fmla="*/ 718286 h 2017146"/>
              <a:gd name="connsiteX251" fmla="*/ 834333 w 1201803"/>
              <a:gd name="connsiteY251" fmla="*/ 605050 h 2017146"/>
              <a:gd name="connsiteX252" fmla="*/ 838956 w 1201803"/>
              <a:gd name="connsiteY252" fmla="*/ 584247 h 2017146"/>
              <a:gd name="connsiteX253" fmla="*/ 834333 w 1201803"/>
              <a:gd name="connsiteY253" fmla="*/ 556510 h 2017146"/>
              <a:gd name="connsiteX254" fmla="*/ 838956 w 1201803"/>
              <a:gd name="connsiteY254" fmla="*/ 554198 h 2017146"/>
              <a:gd name="connsiteX255" fmla="*/ 836644 w 1201803"/>
              <a:gd name="connsiteY255" fmla="*/ 547264 h 2017146"/>
              <a:gd name="connsiteX256" fmla="*/ 1012289 w 1201803"/>
              <a:gd name="connsiteY256" fmla="*/ 628141 h 2017146"/>
              <a:gd name="connsiteX257" fmla="*/ 894407 w 1201803"/>
              <a:gd name="connsiteY257" fmla="*/ 727532 h 2017146"/>
              <a:gd name="connsiteX258" fmla="*/ 1012289 w 1201803"/>
              <a:gd name="connsiteY258" fmla="*/ 628141 h 2017146"/>
              <a:gd name="connsiteX259" fmla="*/ 520001 w 1201803"/>
              <a:gd name="connsiteY259" fmla="*/ 510281 h 2017146"/>
              <a:gd name="connsiteX260" fmla="*/ 471485 w 1201803"/>
              <a:gd name="connsiteY260" fmla="*/ 616584 h 2017146"/>
              <a:gd name="connsiteX261" fmla="*/ 469173 w 1201803"/>
              <a:gd name="connsiteY261" fmla="*/ 618895 h 2017146"/>
              <a:gd name="connsiteX262" fmla="*/ 473796 w 1201803"/>
              <a:gd name="connsiteY262" fmla="*/ 621207 h 2017146"/>
              <a:gd name="connsiteX263" fmla="*/ 466862 w 1201803"/>
              <a:gd name="connsiteY263" fmla="*/ 623518 h 2017146"/>
              <a:gd name="connsiteX264" fmla="*/ 471485 w 1201803"/>
              <a:gd name="connsiteY264" fmla="*/ 625829 h 2017146"/>
              <a:gd name="connsiteX265" fmla="*/ 469173 w 1201803"/>
              <a:gd name="connsiteY265" fmla="*/ 632764 h 2017146"/>
              <a:gd name="connsiteX266" fmla="*/ 462239 w 1201803"/>
              <a:gd name="connsiteY266" fmla="*/ 628141 h 2017146"/>
              <a:gd name="connsiteX267" fmla="*/ 457616 w 1201803"/>
              <a:gd name="connsiteY267" fmla="*/ 632764 h 2017146"/>
              <a:gd name="connsiteX268" fmla="*/ 464550 w 1201803"/>
              <a:gd name="connsiteY268" fmla="*/ 639698 h 2017146"/>
              <a:gd name="connsiteX269" fmla="*/ 455305 w 1201803"/>
              <a:gd name="connsiteY269" fmla="*/ 667435 h 2017146"/>
              <a:gd name="connsiteX270" fmla="*/ 510779 w 1201803"/>
              <a:gd name="connsiteY270" fmla="*/ 558821 h 2017146"/>
              <a:gd name="connsiteX271" fmla="*/ 517690 w 1201803"/>
              <a:gd name="connsiteY271" fmla="*/ 563444 h 2017146"/>
              <a:gd name="connsiteX272" fmla="*/ 529247 w 1201803"/>
              <a:gd name="connsiteY272" fmla="*/ 538018 h 2017146"/>
              <a:gd name="connsiteX273" fmla="*/ 529247 w 1201803"/>
              <a:gd name="connsiteY273" fmla="*/ 531084 h 2017146"/>
              <a:gd name="connsiteX274" fmla="*/ 520001 w 1201803"/>
              <a:gd name="connsiteY274" fmla="*/ 510281 h 2017146"/>
              <a:gd name="connsiteX275" fmla="*/ 557851 w 1201803"/>
              <a:gd name="connsiteY275" fmla="*/ 539752 h 2017146"/>
              <a:gd name="connsiteX276" fmla="*/ 547739 w 1201803"/>
              <a:gd name="connsiteY276" fmla="*/ 540330 h 2017146"/>
              <a:gd name="connsiteX277" fmla="*/ 566230 w 1201803"/>
              <a:gd name="connsiteY277" fmla="*/ 549575 h 2017146"/>
              <a:gd name="connsiteX278" fmla="*/ 557851 w 1201803"/>
              <a:gd name="connsiteY278" fmla="*/ 539752 h 2017146"/>
              <a:gd name="connsiteX279" fmla="*/ 536181 w 1201803"/>
              <a:gd name="connsiteY279" fmla="*/ 540330 h 2017146"/>
              <a:gd name="connsiteX280" fmla="*/ 524624 w 1201803"/>
              <a:gd name="connsiteY280" fmla="*/ 570378 h 2017146"/>
              <a:gd name="connsiteX281" fmla="*/ 506156 w 1201803"/>
              <a:gd name="connsiteY281" fmla="*/ 628141 h 2017146"/>
              <a:gd name="connsiteX282" fmla="*/ 494599 w 1201803"/>
              <a:gd name="connsiteY282" fmla="*/ 662812 h 2017146"/>
              <a:gd name="connsiteX283" fmla="*/ 487665 w 1201803"/>
              <a:gd name="connsiteY283" fmla="*/ 672058 h 2017146"/>
              <a:gd name="connsiteX284" fmla="*/ 476107 w 1201803"/>
              <a:gd name="connsiteY284" fmla="*/ 706729 h 2017146"/>
              <a:gd name="connsiteX285" fmla="*/ 663310 w 1201803"/>
              <a:gd name="connsiteY285" fmla="*/ 588870 h 2017146"/>
              <a:gd name="connsiteX286" fmla="*/ 610147 w 1201803"/>
              <a:gd name="connsiteY286" fmla="*/ 570378 h 2017146"/>
              <a:gd name="connsiteX287" fmla="*/ 647130 w 1201803"/>
              <a:gd name="connsiteY287" fmla="*/ 588870 h 2017146"/>
              <a:gd name="connsiteX288" fmla="*/ 640196 w 1201803"/>
              <a:gd name="connsiteY288" fmla="*/ 588870 h 2017146"/>
              <a:gd name="connsiteX289" fmla="*/ 582410 w 1201803"/>
              <a:gd name="connsiteY289" fmla="*/ 568067 h 2017146"/>
              <a:gd name="connsiteX290" fmla="*/ 536181 w 1201803"/>
              <a:gd name="connsiteY290" fmla="*/ 540330 h 2017146"/>
              <a:gd name="connsiteX291" fmla="*/ 464550 w 1201803"/>
              <a:gd name="connsiteY291" fmla="*/ 575001 h 2017146"/>
              <a:gd name="connsiteX292" fmla="*/ 455305 w 1201803"/>
              <a:gd name="connsiteY292" fmla="*/ 577313 h 2017146"/>
              <a:gd name="connsiteX293" fmla="*/ 462239 w 1201803"/>
              <a:gd name="connsiteY293" fmla="*/ 579624 h 2017146"/>
              <a:gd name="connsiteX294" fmla="*/ 464550 w 1201803"/>
              <a:gd name="connsiteY294" fmla="*/ 575001 h 2017146"/>
              <a:gd name="connsiteX295" fmla="*/ 240365 w 1201803"/>
              <a:gd name="connsiteY295" fmla="*/ 533395 h 2017146"/>
              <a:gd name="connsiteX296" fmla="*/ 104014 w 1201803"/>
              <a:gd name="connsiteY296" fmla="*/ 644321 h 2017146"/>
              <a:gd name="connsiteX297" fmla="*/ 233431 w 1201803"/>
              <a:gd name="connsiteY297" fmla="*/ 542641 h 2017146"/>
              <a:gd name="connsiteX298" fmla="*/ 240365 w 1201803"/>
              <a:gd name="connsiteY298" fmla="*/ 533395 h 2017146"/>
              <a:gd name="connsiteX299" fmla="*/ 208005 w 1201803"/>
              <a:gd name="connsiteY299" fmla="*/ 741401 h 2017146"/>
              <a:gd name="connsiteX300" fmla="*/ 217251 w 1201803"/>
              <a:gd name="connsiteY300" fmla="*/ 822278 h 2017146"/>
              <a:gd name="connsiteX301" fmla="*/ 217251 w 1201803"/>
              <a:gd name="connsiteY301" fmla="*/ 773761 h 2017146"/>
              <a:gd name="connsiteX302" fmla="*/ 208005 w 1201803"/>
              <a:gd name="connsiteY302" fmla="*/ 741401 h 2017146"/>
              <a:gd name="connsiteX303" fmla="*/ 924455 w 1201803"/>
              <a:gd name="connsiteY303" fmla="*/ 1085757 h 2017146"/>
              <a:gd name="connsiteX304" fmla="*/ 942947 w 1201803"/>
              <a:gd name="connsiteY304" fmla="*/ 1108871 h 2017146"/>
              <a:gd name="connsiteX305" fmla="*/ 942947 w 1201803"/>
              <a:gd name="connsiteY305" fmla="*/ 1101937 h 2017146"/>
              <a:gd name="connsiteX306" fmla="*/ 924455 w 1201803"/>
              <a:gd name="connsiteY306" fmla="*/ 1085757 h 2017146"/>
              <a:gd name="connsiteX307" fmla="*/ 931389 w 1201803"/>
              <a:gd name="connsiteY307" fmla="*/ 1108871 h 2017146"/>
              <a:gd name="connsiteX308" fmla="*/ 938324 w 1201803"/>
              <a:gd name="connsiteY308" fmla="*/ 1148165 h 2017146"/>
              <a:gd name="connsiteX309" fmla="*/ 942947 w 1201803"/>
              <a:gd name="connsiteY309" fmla="*/ 1127363 h 2017146"/>
              <a:gd name="connsiteX310" fmla="*/ 931389 w 1201803"/>
              <a:gd name="connsiteY310" fmla="*/ 1108871 h 2017146"/>
              <a:gd name="connsiteX311" fmla="*/ 926767 w 1201803"/>
              <a:gd name="connsiteY311" fmla="*/ 1141231 h 2017146"/>
              <a:gd name="connsiteX312" fmla="*/ 813530 w 1201803"/>
              <a:gd name="connsiteY312" fmla="*/ 1284516 h 2017146"/>
              <a:gd name="connsiteX313" fmla="*/ 926767 w 1201803"/>
              <a:gd name="connsiteY313" fmla="*/ 1141231 h 2017146"/>
              <a:gd name="connsiteX314" fmla="*/ 1014601 w 1201803"/>
              <a:gd name="connsiteY314" fmla="*/ 1249845 h 2017146"/>
              <a:gd name="connsiteX315" fmla="*/ 1033092 w 1201803"/>
              <a:gd name="connsiteY315" fmla="*/ 1261402 h 2017146"/>
              <a:gd name="connsiteX316" fmla="*/ 1003044 w 1201803"/>
              <a:gd name="connsiteY316" fmla="*/ 1272959 h 2017146"/>
              <a:gd name="connsiteX317" fmla="*/ 1037715 w 1201803"/>
              <a:gd name="connsiteY317" fmla="*/ 1261402 h 2017146"/>
              <a:gd name="connsiteX318" fmla="*/ 1014601 w 1201803"/>
              <a:gd name="connsiteY318" fmla="*/ 1249845 h 2017146"/>
              <a:gd name="connsiteX319" fmla="*/ 1005355 w 1201803"/>
              <a:gd name="connsiteY319" fmla="*/ 1254468 h 2017146"/>
              <a:gd name="connsiteX320" fmla="*/ 991487 w 1201803"/>
              <a:gd name="connsiteY320" fmla="*/ 1259091 h 2017146"/>
              <a:gd name="connsiteX321" fmla="*/ 1012289 w 1201803"/>
              <a:gd name="connsiteY321" fmla="*/ 1256779 h 2017146"/>
              <a:gd name="connsiteX322" fmla="*/ 1005355 w 1201803"/>
              <a:gd name="connsiteY322" fmla="*/ 1254468 h 2017146"/>
              <a:gd name="connsiteX323" fmla="*/ 912898 w 1201803"/>
              <a:gd name="connsiteY323" fmla="*/ 1286828 h 2017146"/>
              <a:gd name="connsiteX324" fmla="*/ 850513 w 1201803"/>
              <a:gd name="connsiteY324" fmla="*/ 1319188 h 2017146"/>
              <a:gd name="connsiteX325" fmla="*/ 919832 w 1201803"/>
              <a:gd name="connsiteY325" fmla="*/ 1286828 h 2017146"/>
              <a:gd name="connsiteX326" fmla="*/ 912898 w 1201803"/>
              <a:gd name="connsiteY326" fmla="*/ 1286828 h 2017146"/>
              <a:gd name="connsiteX327" fmla="*/ 845890 w 1201803"/>
              <a:gd name="connsiteY327" fmla="*/ 1321499 h 2017146"/>
              <a:gd name="connsiteX328" fmla="*/ 834333 w 1201803"/>
              <a:gd name="connsiteY328" fmla="*/ 1328433 h 2017146"/>
              <a:gd name="connsiteX329" fmla="*/ 845890 w 1201803"/>
              <a:gd name="connsiteY329" fmla="*/ 1321499 h 2017146"/>
              <a:gd name="connsiteX0" fmla="*/ 899029 w 1201803"/>
              <a:gd name="connsiteY0" fmla="*/ 50822 h 2022214"/>
              <a:gd name="connsiteX1" fmla="*/ 977618 w 1201803"/>
              <a:gd name="connsiteY1" fmla="*/ 94716 h 2022214"/>
              <a:gd name="connsiteX2" fmla="*/ 1028469 w 1201803"/>
              <a:gd name="connsiteY2" fmla="*/ 124765 h 2022214"/>
              <a:gd name="connsiteX3" fmla="*/ 1016912 w 1201803"/>
              <a:gd name="connsiteY3" fmla="*/ 134010 h 2022214"/>
              <a:gd name="connsiteX4" fmla="*/ 1028469 w 1201803"/>
              <a:gd name="connsiteY4" fmla="*/ 147879 h 2022214"/>
              <a:gd name="connsiteX5" fmla="*/ 1021535 w 1201803"/>
              <a:gd name="connsiteY5" fmla="*/ 152502 h 2022214"/>
              <a:gd name="connsiteX6" fmla="*/ 882873 w 1201803"/>
              <a:gd name="connsiteY6" fmla="*/ 214910 h 2022214"/>
              <a:gd name="connsiteX7" fmla="*/ 880561 w 1201803"/>
              <a:gd name="connsiteY7" fmla="*/ 219533 h 2022214"/>
              <a:gd name="connsiteX8" fmla="*/ 894407 w 1201803"/>
              <a:gd name="connsiteY8" fmla="*/ 318901 h 2022214"/>
              <a:gd name="connsiteX9" fmla="*/ 931389 w 1201803"/>
              <a:gd name="connsiteY9" fmla="*/ 318901 h 2022214"/>
              <a:gd name="connsiteX10" fmla="*/ 963749 w 1201803"/>
              <a:gd name="connsiteY10" fmla="*/ 321213 h 2022214"/>
              <a:gd name="connsiteX11" fmla="*/ 1000732 w 1201803"/>
              <a:gd name="connsiteY11" fmla="*/ 344327 h 2022214"/>
              <a:gd name="connsiteX12" fmla="*/ 1044649 w 1201803"/>
              <a:gd name="connsiteY12" fmla="*/ 369753 h 2022214"/>
              <a:gd name="connsiteX13" fmla="*/ 1037715 w 1201803"/>
              <a:gd name="connsiteY13" fmla="*/ 381310 h 2022214"/>
              <a:gd name="connsiteX14" fmla="*/ 1044649 w 1201803"/>
              <a:gd name="connsiteY14" fmla="*/ 392867 h 2022214"/>
              <a:gd name="connsiteX15" fmla="*/ 1003044 w 1201803"/>
              <a:gd name="connsiteY15" fmla="*/ 427538 h 2022214"/>
              <a:gd name="connsiteX16" fmla="*/ 887472 w 1201803"/>
              <a:gd name="connsiteY16" fmla="*/ 515349 h 2022214"/>
              <a:gd name="connsiteX17" fmla="*/ 880561 w 1201803"/>
              <a:gd name="connsiteY17" fmla="*/ 589315 h 2022214"/>
              <a:gd name="connsiteX18" fmla="*/ 1141706 w 1201803"/>
              <a:gd name="connsiteY18" fmla="*/ 496858 h 2022214"/>
              <a:gd name="connsiteX19" fmla="*/ 1150952 w 1201803"/>
              <a:gd name="connsiteY19" fmla="*/ 494546 h 2022214"/>
              <a:gd name="connsiteX20" fmla="*/ 1171755 w 1201803"/>
              <a:gd name="connsiteY20" fmla="*/ 503792 h 2022214"/>
              <a:gd name="connsiteX21" fmla="*/ 1171755 w 1201803"/>
              <a:gd name="connsiteY21" fmla="*/ 513038 h 2022214"/>
              <a:gd name="connsiteX22" fmla="*/ 1178689 w 1201803"/>
              <a:gd name="connsiteY22" fmla="*/ 515349 h 2022214"/>
              <a:gd name="connsiteX23" fmla="*/ 1197180 w 1201803"/>
              <a:gd name="connsiteY23" fmla="*/ 508415 h 2022214"/>
              <a:gd name="connsiteX24" fmla="*/ 1201803 w 1201803"/>
              <a:gd name="connsiteY24" fmla="*/ 513038 h 2022214"/>
              <a:gd name="connsiteX25" fmla="*/ 1190246 w 1201803"/>
              <a:gd name="connsiteY25" fmla="*/ 522284 h 2022214"/>
              <a:gd name="connsiteX26" fmla="*/ 1197180 w 1201803"/>
              <a:gd name="connsiteY26" fmla="*/ 526906 h 2022214"/>
              <a:gd name="connsiteX27" fmla="*/ 1181000 w 1201803"/>
              <a:gd name="connsiteY27" fmla="*/ 545398 h 2022214"/>
              <a:gd name="connsiteX28" fmla="*/ 1174066 w 1201803"/>
              <a:gd name="connsiteY28" fmla="*/ 543086 h 2022214"/>
              <a:gd name="connsiteX29" fmla="*/ 1141706 w 1201803"/>
              <a:gd name="connsiteY29" fmla="*/ 563889 h 2022214"/>
              <a:gd name="connsiteX30" fmla="*/ 1130149 w 1201803"/>
              <a:gd name="connsiteY30" fmla="*/ 573135 h 2022214"/>
              <a:gd name="connsiteX31" fmla="*/ 1111658 w 1201803"/>
              <a:gd name="connsiteY31" fmla="*/ 573135 h 2022214"/>
              <a:gd name="connsiteX32" fmla="*/ 1107035 w 1201803"/>
              <a:gd name="connsiteY32" fmla="*/ 577758 h 2022214"/>
              <a:gd name="connsiteX33" fmla="*/ 1081609 w 1201803"/>
              <a:gd name="connsiteY33" fmla="*/ 593938 h 2022214"/>
              <a:gd name="connsiteX34" fmla="*/ 1065452 w 1201803"/>
              <a:gd name="connsiteY34" fmla="*/ 607806 h 2022214"/>
              <a:gd name="connsiteX35" fmla="*/ 1070075 w 1201803"/>
              <a:gd name="connsiteY35" fmla="*/ 612429 h 2022214"/>
              <a:gd name="connsiteX36" fmla="*/ 954504 w 1201803"/>
              <a:gd name="connsiteY36" fmla="*/ 723354 h 2022214"/>
              <a:gd name="connsiteX37" fmla="*/ 1016912 w 1201803"/>
              <a:gd name="connsiteY37" fmla="*/ 799631 h 2022214"/>
              <a:gd name="connsiteX38" fmla="*/ 1019224 w 1201803"/>
              <a:gd name="connsiteY38" fmla="*/ 795009 h 2022214"/>
              <a:gd name="connsiteX39" fmla="*/ 1013372 w 1201803"/>
              <a:gd name="connsiteY39" fmla="*/ 783396 h 2022214"/>
              <a:gd name="connsiteX40" fmla="*/ 1033558 w 1201803"/>
              <a:gd name="connsiteY40" fmla="*/ 809947 h 2022214"/>
              <a:gd name="connsiteX41" fmla="*/ 1125526 w 1201803"/>
              <a:gd name="connsiteY41" fmla="*/ 1086202 h 2022214"/>
              <a:gd name="connsiteX42" fmla="*/ 1167132 w 1201803"/>
              <a:gd name="connsiteY42" fmla="*/ 1315010 h 2022214"/>
              <a:gd name="connsiteX43" fmla="*/ 1181000 w 1201803"/>
              <a:gd name="connsiteY43" fmla="*/ 1474475 h 2022214"/>
              <a:gd name="connsiteX44" fmla="*/ 1183312 w 1201803"/>
              <a:gd name="connsiteY44" fmla="*/ 1513770 h 2022214"/>
              <a:gd name="connsiteX45" fmla="*/ 963749 w 1201803"/>
              <a:gd name="connsiteY45" fmla="*/ 1918200 h 2022214"/>
              <a:gd name="connsiteX46" fmla="*/ 954504 w 1201803"/>
              <a:gd name="connsiteY46" fmla="*/ 1920511 h 2022214"/>
              <a:gd name="connsiteX47" fmla="*/ 871316 w 1201803"/>
              <a:gd name="connsiteY47" fmla="*/ 1975985 h 2022214"/>
              <a:gd name="connsiteX48" fmla="*/ 788104 w 1201803"/>
              <a:gd name="connsiteY48" fmla="*/ 2022214 h 2022214"/>
              <a:gd name="connsiteX49" fmla="*/ 829710 w 1201803"/>
              <a:gd name="connsiteY49" fmla="*/ 1989854 h 2022214"/>
              <a:gd name="connsiteX50" fmla="*/ 827398 w 1201803"/>
              <a:gd name="connsiteY50" fmla="*/ 1987543 h 2022214"/>
              <a:gd name="connsiteX51" fmla="*/ 762679 w 1201803"/>
              <a:gd name="connsiteY51" fmla="*/ 2022214 h 2022214"/>
              <a:gd name="connsiteX52" fmla="*/ 917521 w 1201803"/>
              <a:gd name="connsiteY52" fmla="*/ 1918200 h 2022214"/>
              <a:gd name="connsiteX53" fmla="*/ 926767 w 1201803"/>
              <a:gd name="connsiteY53" fmla="*/ 1918200 h 2022214"/>
              <a:gd name="connsiteX54" fmla="*/ 922144 w 1201803"/>
              <a:gd name="connsiteY54" fmla="*/ 1915888 h 2022214"/>
              <a:gd name="connsiteX55" fmla="*/ 924455 w 1201803"/>
              <a:gd name="connsiteY55" fmla="*/ 1911289 h 2022214"/>
              <a:gd name="connsiteX56" fmla="*/ 931389 w 1201803"/>
              <a:gd name="connsiteY56" fmla="*/ 1913577 h 2022214"/>
              <a:gd name="connsiteX57" fmla="*/ 931389 w 1201803"/>
              <a:gd name="connsiteY57" fmla="*/ 1906666 h 2022214"/>
              <a:gd name="connsiteX58" fmla="*/ 945258 w 1201803"/>
              <a:gd name="connsiteY58" fmla="*/ 1892797 h 2022214"/>
              <a:gd name="connsiteX59" fmla="*/ 954504 w 1201803"/>
              <a:gd name="connsiteY59" fmla="*/ 1876617 h 2022214"/>
              <a:gd name="connsiteX60" fmla="*/ 952192 w 1201803"/>
              <a:gd name="connsiteY60" fmla="*/ 1874306 h 2022214"/>
              <a:gd name="connsiteX61" fmla="*/ 813530 w 1201803"/>
              <a:gd name="connsiteY61" fmla="*/ 1973674 h 2022214"/>
              <a:gd name="connsiteX62" fmla="*/ 739564 w 1201803"/>
              <a:gd name="connsiteY62" fmla="*/ 2019903 h 2022214"/>
              <a:gd name="connsiteX63" fmla="*/ 732630 w 1201803"/>
              <a:gd name="connsiteY63" fmla="*/ 2019903 h 2022214"/>
              <a:gd name="connsiteX64" fmla="*/ 804284 w 1201803"/>
              <a:gd name="connsiteY64" fmla="*/ 1957494 h 2022214"/>
              <a:gd name="connsiteX65" fmla="*/ 818153 w 1201803"/>
              <a:gd name="connsiteY65" fmla="*/ 1943625 h 2022214"/>
              <a:gd name="connsiteX66" fmla="*/ 829710 w 1201803"/>
              <a:gd name="connsiteY66" fmla="*/ 1943625 h 2022214"/>
              <a:gd name="connsiteX67" fmla="*/ 825087 w 1201803"/>
              <a:gd name="connsiteY67" fmla="*/ 1939003 h 2022214"/>
              <a:gd name="connsiteX68" fmla="*/ 836644 w 1201803"/>
              <a:gd name="connsiteY68" fmla="*/ 1934380 h 2022214"/>
              <a:gd name="connsiteX69" fmla="*/ 834333 w 1201803"/>
              <a:gd name="connsiteY69" fmla="*/ 1929757 h 2022214"/>
              <a:gd name="connsiteX70" fmla="*/ 843578 w 1201803"/>
              <a:gd name="connsiteY70" fmla="*/ 1918200 h 2022214"/>
              <a:gd name="connsiteX71" fmla="*/ 859758 w 1201803"/>
              <a:gd name="connsiteY71" fmla="*/ 1925134 h 2022214"/>
              <a:gd name="connsiteX72" fmla="*/ 848201 w 1201803"/>
              <a:gd name="connsiteY72" fmla="*/ 1913577 h 2022214"/>
              <a:gd name="connsiteX73" fmla="*/ 850513 w 1201803"/>
              <a:gd name="connsiteY73" fmla="*/ 1908977 h 2022214"/>
              <a:gd name="connsiteX74" fmla="*/ 862070 w 1201803"/>
              <a:gd name="connsiteY74" fmla="*/ 1913577 h 2022214"/>
              <a:gd name="connsiteX75" fmla="*/ 855136 w 1201803"/>
              <a:gd name="connsiteY75" fmla="*/ 1906666 h 2022214"/>
              <a:gd name="connsiteX76" fmla="*/ 873627 w 1201803"/>
              <a:gd name="connsiteY76" fmla="*/ 1890486 h 2022214"/>
              <a:gd name="connsiteX77" fmla="*/ 869004 w 1201803"/>
              <a:gd name="connsiteY77" fmla="*/ 1885863 h 2022214"/>
              <a:gd name="connsiteX78" fmla="*/ 889784 w 1201803"/>
              <a:gd name="connsiteY78" fmla="*/ 1855814 h 2022214"/>
              <a:gd name="connsiteX79" fmla="*/ 912898 w 1201803"/>
              <a:gd name="connsiteY79" fmla="*/ 1828077 h 2022214"/>
              <a:gd name="connsiteX80" fmla="*/ 1042338 w 1201803"/>
              <a:gd name="connsiteY80" fmla="*/ 1580778 h 2022214"/>
              <a:gd name="connsiteX81" fmla="*/ 1053895 w 1201803"/>
              <a:gd name="connsiteY81" fmla="*/ 1488344 h 2022214"/>
              <a:gd name="connsiteX82" fmla="*/ 1042338 w 1201803"/>
              <a:gd name="connsiteY82" fmla="*/ 1284962 h 2022214"/>
              <a:gd name="connsiteX83" fmla="*/ 1035404 w 1201803"/>
              <a:gd name="connsiteY83" fmla="*/ 1282650 h 2022214"/>
              <a:gd name="connsiteX84" fmla="*/ 975307 w 1201803"/>
              <a:gd name="connsiteY84" fmla="*/ 1303453 h 2022214"/>
              <a:gd name="connsiteX85" fmla="*/ 850513 w 1201803"/>
              <a:gd name="connsiteY85" fmla="*/ 1365838 h 2022214"/>
              <a:gd name="connsiteX86" fmla="*/ 836644 w 1201803"/>
              <a:gd name="connsiteY86" fmla="*/ 1375084 h 2022214"/>
              <a:gd name="connsiteX87" fmla="*/ 734941 w 1201803"/>
              <a:gd name="connsiteY87" fmla="*/ 1412067 h 2022214"/>
              <a:gd name="connsiteX88" fmla="*/ 714139 w 1201803"/>
              <a:gd name="connsiteY88" fmla="*/ 1386641 h 2022214"/>
              <a:gd name="connsiteX89" fmla="*/ 718761 w 1201803"/>
              <a:gd name="connsiteY89" fmla="*/ 1375084 h 2022214"/>
              <a:gd name="connsiteX90" fmla="*/ 707204 w 1201803"/>
              <a:gd name="connsiteY90" fmla="*/ 1372773 h 2022214"/>
              <a:gd name="connsiteX91" fmla="*/ 656376 w 1201803"/>
              <a:gd name="connsiteY91" fmla="*/ 1328879 h 2022214"/>
              <a:gd name="connsiteX92" fmla="*/ 769613 w 1201803"/>
              <a:gd name="connsiteY92" fmla="*/ 1264159 h 2022214"/>
              <a:gd name="connsiteX93" fmla="*/ 820464 w 1201803"/>
              <a:gd name="connsiteY93" fmla="*/ 1234110 h 2022214"/>
              <a:gd name="connsiteX94" fmla="*/ 894407 w 1201803"/>
              <a:gd name="connsiteY94" fmla="*/ 1146299 h 2022214"/>
              <a:gd name="connsiteX95" fmla="*/ 905964 w 1201803"/>
              <a:gd name="connsiteY95" fmla="*/ 1116251 h 2022214"/>
              <a:gd name="connsiteX96" fmla="*/ 882873 w 1201803"/>
              <a:gd name="connsiteY96" fmla="*/ 1104693 h 2022214"/>
              <a:gd name="connsiteX97" fmla="*/ 822776 w 1201803"/>
              <a:gd name="connsiteY97" fmla="*/ 1111628 h 2022214"/>
              <a:gd name="connsiteX98" fmla="*/ 771924 w 1201803"/>
              <a:gd name="connsiteY98" fmla="*/ 1097759 h 2022214"/>
              <a:gd name="connsiteX99" fmla="*/ 901341 w 1201803"/>
              <a:gd name="connsiteY99" fmla="*/ 1090825 h 2022214"/>
              <a:gd name="connsiteX100" fmla="*/ 832021 w 1201803"/>
              <a:gd name="connsiteY100" fmla="*/ 1081579 h 2022214"/>
              <a:gd name="connsiteX101" fmla="*/ 769613 w 1201803"/>
              <a:gd name="connsiteY101" fmla="*/ 1079268 h 2022214"/>
              <a:gd name="connsiteX102" fmla="*/ 760367 w 1201803"/>
              <a:gd name="connsiteY102" fmla="*/ 1074645 h 2022214"/>
              <a:gd name="connsiteX103" fmla="*/ 764990 w 1201803"/>
              <a:gd name="connsiteY103" fmla="*/ 1070022 h 2022214"/>
              <a:gd name="connsiteX104" fmla="*/ 755744 w 1201803"/>
              <a:gd name="connsiteY104" fmla="*/ 1063088 h 2022214"/>
              <a:gd name="connsiteX105" fmla="*/ 762679 w 1201803"/>
              <a:gd name="connsiteY105" fmla="*/ 1060776 h 2022214"/>
              <a:gd name="connsiteX106" fmla="*/ 781170 w 1201803"/>
              <a:gd name="connsiteY106" fmla="*/ 1044596 h 2022214"/>
              <a:gd name="connsiteX107" fmla="*/ 788104 w 1201803"/>
              <a:gd name="connsiteY107" fmla="*/ 1044596 h 2022214"/>
              <a:gd name="connsiteX108" fmla="*/ 887472 w 1201803"/>
              <a:gd name="connsiteY108" fmla="*/ 1067711 h 2022214"/>
              <a:gd name="connsiteX109" fmla="*/ 945258 w 1201803"/>
              <a:gd name="connsiteY109" fmla="*/ 1100071 h 2022214"/>
              <a:gd name="connsiteX110" fmla="*/ 954504 w 1201803"/>
              <a:gd name="connsiteY110" fmla="*/ 1130119 h 2022214"/>
              <a:gd name="connsiteX111" fmla="*/ 899029 w 1201803"/>
              <a:gd name="connsiteY111" fmla="*/ 1245667 h 2022214"/>
              <a:gd name="connsiteX112" fmla="*/ 899029 w 1201803"/>
              <a:gd name="connsiteY112" fmla="*/ 1254913 h 2022214"/>
              <a:gd name="connsiteX113" fmla="*/ 1037715 w 1201803"/>
              <a:gd name="connsiteY113" fmla="*/ 1229487 h 2022214"/>
              <a:gd name="connsiteX114" fmla="*/ 1035404 w 1201803"/>
              <a:gd name="connsiteY114" fmla="*/ 1141676 h 2022214"/>
              <a:gd name="connsiteX115" fmla="*/ 996109 w 1201803"/>
              <a:gd name="connsiteY115" fmla="*/ 894377 h 2022214"/>
              <a:gd name="connsiteX116" fmla="*/ 996109 w 1201803"/>
              <a:gd name="connsiteY116" fmla="*/ 838903 h 2022214"/>
              <a:gd name="connsiteX117" fmla="*/ 963749 w 1201803"/>
              <a:gd name="connsiteY117" fmla="*/ 758026 h 2022214"/>
              <a:gd name="connsiteX118" fmla="*/ 968372 w 1201803"/>
              <a:gd name="connsiteY118" fmla="*/ 762649 h 2022214"/>
              <a:gd name="connsiteX119" fmla="*/ 949881 w 1201803"/>
              <a:gd name="connsiteY119" fmla="*/ 732600 h 2022214"/>
              <a:gd name="connsiteX120" fmla="*/ 931389 w 1201803"/>
              <a:gd name="connsiteY120" fmla="*/ 739534 h 2022214"/>
              <a:gd name="connsiteX121" fmla="*/ 933701 w 1201803"/>
              <a:gd name="connsiteY121" fmla="*/ 746469 h 2022214"/>
              <a:gd name="connsiteX122" fmla="*/ 845890 w 1201803"/>
              <a:gd name="connsiteY122" fmla="*/ 852771 h 2022214"/>
              <a:gd name="connsiteX123" fmla="*/ 663310 w 1201803"/>
              <a:gd name="connsiteY123" fmla="*/ 1220242 h 2022214"/>
              <a:gd name="connsiteX124" fmla="*/ 624016 w 1201803"/>
              <a:gd name="connsiteY124" fmla="*/ 1347370 h 2022214"/>
              <a:gd name="connsiteX125" fmla="*/ 626327 w 1201803"/>
              <a:gd name="connsiteY125" fmla="*/ 1365838 h 2022214"/>
              <a:gd name="connsiteX126" fmla="*/ 640196 w 1201803"/>
              <a:gd name="connsiteY126" fmla="*/ 1326567 h 2022214"/>
              <a:gd name="connsiteX127" fmla="*/ 633261 w 1201803"/>
              <a:gd name="connsiteY127" fmla="*/ 1365838 h 2022214"/>
              <a:gd name="connsiteX128" fmla="*/ 624016 w 1201803"/>
              <a:gd name="connsiteY128" fmla="*/ 1386641 h 2022214"/>
              <a:gd name="connsiteX129" fmla="*/ 621704 w 1201803"/>
              <a:gd name="connsiteY129" fmla="*/ 1407444 h 2022214"/>
              <a:gd name="connsiteX130" fmla="*/ 610147 w 1201803"/>
              <a:gd name="connsiteY130" fmla="*/ 1398198 h 2022214"/>
              <a:gd name="connsiteX131" fmla="*/ 600901 w 1201803"/>
              <a:gd name="connsiteY131" fmla="*/ 1412067 h 2022214"/>
              <a:gd name="connsiteX132" fmla="*/ 580098 w 1201803"/>
              <a:gd name="connsiteY132" fmla="*/ 1375084 h 2022214"/>
              <a:gd name="connsiteX133" fmla="*/ 517690 w 1201803"/>
              <a:gd name="connsiteY133" fmla="*/ 1294207 h 2022214"/>
              <a:gd name="connsiteX134" fmla="*/ 517690 w 1201803"/>
              <a:gd name="connsiteY134" fmla="*/ 1250290 h 2022214"/>
              <a:gd name="connsiteX135" fmla="*/ 619393 w 1201803"/>
              <a:gd name="connsiteY135" fmla="*/ 970654 h 2022214"/>
              <a:gd name="connsiteX136" fmla="*/ 751121 w 1201803"/>
              <a:gd name="connsiteY136" fmla="*/ 776517 h 2022214"/>
              <a:gd name="connsiteX137" fmla="*/ 751121 w 1201803"/>
              <a:gd name="connsiteY137" fmla="*/ 774206 h 2022214"/>
              <a:gd name="connsiteX138" fmla="*/ 538493 w 1201803"/>
              <a:gd name="connsiteY138" fmla="*/ 887443 h 2022214"/>
              <a:gd name="connsiteX139" fmla="*/ 383650 w 1201803"/>
              <a:gd name="connsiteY139" fmla="*/ 952163 h 2022214"/>
              <a:gd name="connsiteX140" fmla="*/ 369782 w 1201803"/>
              <a:gd name="connsiteY140" fmla="*/ 942917 h 2022214"/>
              <a:gd name="connsiteX141" fmla="*/ 150220 w 1201803"/>
              <a:gd name="connsiteY141" fmla="*/ 1317322 h 2022214"/>
              <a:gd name="connsiteX142" fmla="*/ 110948 w 1201803"/>
              <a:gd name="connsiteY142" fmla="*/ 1328879 h 2022214"/>
              <a:gd name="connsiteX143" fmla="*/ 90146 w 1201803"/>
              <a:gd name="connsiteY143" fmla="*/ 1303453 h 2022214"/>
              <a:gd name="connsiteX144" fmla="*/ 87834 w 1201803"/>
              <a:gd name="connsiteY144" fmla="*/ 1294207 h 2022214"/>
              <a:gd name="connsiteX145" fmla="*/ 62408 w 1201803"/>
              <a:gd name="connsiteY145" fmla="*/ 1268782 h 2022214"/>
              <a:gd name="connsiteX146" fmla="*/ 25426 w 1201803"/>
              <a:gd name="connsiteY146" fmla="*/ 1243356 h 2022214"/>
              <a:gd name="connsiteX147" fmla="*/ 39294 w 1201803"/>
              <a:gd name="connsiteY147" fmla="*/ 1185570 h 2022214"/>
              <a:gd name="connsiteX148" fmla="*/ 48540 w 1201803"/>
              <a:gd name="connsiteY148" fmla="*/ 1139365 h 2022214"/>
              <a:gd name="connsiteX149" fmla="*/ 173334 w 1201803"/>
              <a:gd name="connsiteY149" fmla="*/ 755714 h 2022214"/>
              <a:gd name="connsiteX150" fmla="*/ 161777 w 1201803"/>
              <a:gd name="connsiteY150" fmla="*/ 730289 h 2022214"/>
              <a:gd name="connsiteX151" fmla="*/ 76277 w 1201803"/>
              <a:gd name="connsiteY151" fmla="*/ 746469 h 2022214"/>
              <a:gd name="connsiteX152" fmla="*/ 53163 w 1201803"/>
              <a:gd name="connsiteY152" fmla="*/ 723354 h 2022214"/>
              <a:gd name="connsiteX153" fmla="*/ 57786 w 1201803"/>
              <a:gd name="connsiteY153" fmla="*/ 714109 h 2022214"/>
              <a:gd name="connsiteX154" fmla="*/ 2311 w 1201803"/>
              <a:gd name="connsiteY154" fmla="*/ 667880 h 2022214"/>
              <a:gd name="connsiteX155" fmla="*/ 34671 w 1201803"/>
              <a:gd name="connsiteY155" fmla="*/ 630897 h 2022214"/>
              <a:gd name="connsiteX156" fmla="*/ 55474 w 1201803"/>
              <a:gd name="connsiteY156" fmla="*/ 612429 h 2022214"/>
              <a:gd name="connsiteX157" fmla="*/ 101703 w 1201803"/>
              <a:gd name="connsiteY157" fmla="*/ 580069 h 2022214"/>
              <a:gd name="connsiteX158" fmla="*/ 127128 w 1201803"/>
              <a:gd name="connsiteY158" fmla="*/ 563889 h 2022214"/>
              <a:gd name="connsiteX159" fmla="*/ 159465 w 1201803"/>
              <a:gd name="connsiteY159" fmla="*/ 533841 h 2022214"/>
              <a:gd name="connsiteX160" fmla="*/ 258857 w 1201803"/>
              <a:gd name="connsiteY160" fmla="*/ 455252 h 2022214"/>
              <a:gd name="connsiteX161" fmla="*/ 284282 w 1201803"/>
              <a:gd name="connsiteY161" fmla="*/ 422915 h 2022214"/>
              <a:gd name="connsiteX162" fmla="*/ 184891 w 1201803"/>
              <a:gd name="connsiteY162" fmla="*/ 365130 h 2022214"/>
              <a:gd name="connsiteX163" fmla="*/ 140997 w 1201803"/>
              <a:gd name="connsiteY163" fmla="*/ 346638 h 2022214"/>
              <a:gd name="connsiteX164" fmla="*/ 134063 w 1201803"/>
              <a:gd name="connsiteY164" fmla="*/ 358195 h 2022214"/>
              <a:gd name="connsiteX165" fmla="*/ 106326 w 1201803"/>
              <a:gd name="connsiteY165" fmla="*/ 318901 h 2022214"/>
              <a:gd name="connsiteX166" fmla="*/ 0 w 1201803"/>
              <a:gd name="connsiteY166" fmla="*/ 231090 h 2022214"/>
              <a:gd name="connsiteX167" fmla="*/ 16180 w 1201803"/>
              <a:gd name="connsiteY167" fmla="*/ 231090 h 2022214"/>
              <a:gd name="connsiteX168" fmla="*/ 41606 w 1201803"/>
              <a:gd name="connsiteY168" fmla="*/ 238024 h 2022214"/>
              <a:gd name="connsiteX169" fmla="*/ 34671 w 1201803"/>
              <a:gd name="connsiteY169" fmla="*/ 224156 h 2022214"/>
              <a:gd name="connsiteX170" fmla="*/ 39294 w 1201803"/>
              <a:gd name="connsiteY170" fmla="*/ 224156 h 2022214"/>
              <a:gd name="connsiteX171" fmla="*/ 217251 w 1201803"/>
              <a:gd name="connsiteY171" fmla="*/ 330458 h 2022214"/>
              <a:gd name="connsiteX172" fmla="*/ 376716 w 1201803"/>
              <a:gd name="connsiteY172" fmla="*/ 476055 h 2022214"/>
              <a:gd name="connsiteX173" fmla="*/ 281971 w 1201803"/>
              <a:gd name="connsiteY173" fmla="*/ 561578 h 2022214"/>
              <a:gd name="connsiteX174" fmla="*/ 214939 w 1201803"/>
              <a:gd name="connsiteY174" fmla="*/ 596249 h 2022214"/>
              <a:gd name="connsiteX175" fmla="*/ 177957 w 1201803"/>
              <a:gd name="connsiteY175" fmla="*/ 621652 h 2022214"/>
              <a:gd name="connsiteX176" fmla="*/ 134063 w 1201803"/>
              <a:gd name="connsiteY176" fmla="*/ 674814 h 2022214"/>
              <a:gd name="connsiteX177" fmla="*/ 138686 w 1201803"/>
              <a:gd name="connsiteY177" fmla="*/ 679437 h 2022214"/>
              <a:gd name="connsiteX178" fmla="*/ 233431 w 1201803"/>
              <a:gd name="connsiteY178" fmla="*/ 776517 h 2022214"/>
              <a:gd name="connsiteX179" fmla="*/ 238054 w 1201803"/>
              <a:gd name="connsiteY179" fmla="*/ 818100 h 2022214"/>
              <a:gd name="connsiteX180" fmla="*/ 226497 w 1201803"/>
              <a:gd name="connsiteY180" fmla="*/ 922114 h 2022214"/>
              <a:gd name="connsiteX181" fmla="*/ 210317 w 1201803"/>
              <a:gd name="connsiteY181" fmla="*/ 989122 h 2022214"/>
              <a:gd name="connsiteX182" fmla="*/ 191825 w 1201803"/>
              <a:gd name="connsiteY182" fmla="*/ 1049219 h 2022214"/>
              <a:gd name="connsiteX183" fmla="*/ 374405 w 1201803"/>
              <a:gd name="connsiteY183" fmla="*/ 677126 h 2022214"/>
              <a:gd name="connsiteX184" fmla="*/ 427567 w 1201803"/>
              <a:gd name="connsiteY184" fmla="*/ 607806 h 2022214"/>
              <a:gd name="connsiteX185" fmla="*/ 441436 w 1201803"/>
              <a:gd name="connsiteY185" fmla="*/ 593938 h 2022214"/>
              <a:gd name="connsiteX186" fmla="*/ 457616 w 1201803"/>
              <a:gd name="connsiteY186" fmla="*/ 596249 h 2022214"/>
              <a:gd name="connsiteX187" fmla="*/ 446059 w 1201803"/>
              <a:gd name="connsiteY187" fmla="*/ 589315 h 2022214"/>
              <a:gd name="connsiteX188" fmla="*/ 469173 w 1201803"/>
              <a:gd name="connsiteY188" fmla="*/ 559266 h 2022214"/>
              <a:gd name="connsiteX189" fmla="*/ 480730 w 1201803"/>
              <a:gd name="connsiteY189" fmla="*/ 556955 h 2022214"/>
              <a:gd name="connsiteX190" fmla="*/ 485353 w 1201803"/>
              <a:gd name="connsiteY190" fmla="*/ 554643 h 2022214"/>
              <a:gd name="connsiteX191" fmla="*/ 484229 w 1201803"/>
              <a:gd name="connsiteY191" fmla="*/ 551718 h 2022214"/>
              <a:gd name="connsiteX192" fmla="*/ 487665 w 1201803"/>
              <a:gd name="connsiteY192" fmla="*/ 547709 h 2022214"/>
              <a:gd name="connsiteX193" fmla="*/ 483042 w 1201803"/>
              <a:gd name="connsiteY193" fmla="*/ 545398 h 2022214"/>
              <a:gd name="connsiteX194" fmla="*/ 515402 w 1201803"/>
              <a:gd name="connsiteY194" fmla="*/ 503792 h 2022214"/>
              <a:gd name="connsiteX195" fmla="*/ 485353 w 1201803"/>
              <a:gd name="connsiteY195" fmla="*/ 462186 h 2022214"/>
              <a:gd name="connsiteX196" fmla="*/ 543116 w 1201803"/>
              <a:gd name="connsiteY196" fmla="*/ 425227 h 2022214"/>
              <a:gd name="connsiteX197" fmla="*/ 654064 w 1201803"/>
              <a:gd name="connsiteY197" fmla="*/ 388244 h 2022214"/>
              <a:gd name="connsiteX198" fmla="*/ 834333 w 1201803"/>
              <a:gd name="connsiteY198" fmla="*/ 332770 h 2022214"/>
              <a:gd name="connsiteX199" fmla="*/ 832021 w 1201803"/>
              <a:gd name="connsiteY199" fmla="*/ 311967 h 2022214"/>
              <a:gd name="connsiteX200" fmla="*/ 811218 w 1201803"/>
              <a:gd name="connsiteY200" fmla="*/ 240336 h 2022214"/>
              <a:gd name="connsiteX201" fmla="*/ 716450 w 1201803"/>
              <a:gd name="connsiteY201" fmla="*/ 274984 h 2022214"/>
              <a:gd name="connsiteX202" fmla="*/ 677178 w 1201803"/>
              <a:gd name="connsiteY202" fmla="*/ 281918 h 2022214"/>
              <a:gd name="connsiteX203" fmla="*/ 667933 w 1201803"/>
              <a:gd name="connsiteY203" fmla="*/ 281918 h 2022214"/>
              <a:gd name="connsiteX204" fmla="*/ 688735 w 1201803"/>
              <a:gd name="connsiteY204" fmla="*/ 242647 h 2022214"/>
              <a:gd name="connsiteX205" fmla="*/ 647130 w 1201803"/>
              <a:gd name="connsiteY205" fmla="*/ 274984 h 2022214"/>
              <a:gd name="connsiteX206" fmla="*/ 658687 w 1201803"/>
              <a:gd name="connsiteY206" fmla="*/ 240336 h 2022214"/>
              <a:gd name="connsiteX207" fmla="*/ 640196 w 1201803"/>
              <a:gd name="connsiteY207" fmla="*/ 191796 h 2022214"/>
              <a:gd name="connsiteX208" fmla="*/ 760367 w 1201803"/>
              <a:gd name="connsiteY208" fmla="*/ 106273 h 2022214"/>
              <a:gd name="connsiteX209" fmla="*/ 764578 w 1201803"/>
              <a:gd name="connsiteY209" fmla="*/ 5369 h 2022214"/>
              <a:gd name="connsiteX210" fmla="*/ 899029 w 1201803"/>
              <a:gd name="connsiteY210" fmla="*/ 50822 h 2022214"/>
              <a:gd name="connsiteX211" fmla="*/ 1026158 w 1201803"/>
              <a:gd name="connsiteY211" fmla="*/ 367441 h 2022214"/>
              <a:gd name="connsiteX212" fmla="*/ 1012289 w 1201803"/>
              <a:gd name="connsiteY212" fmla="*/ 369753 h 2022214"/>
              <a:gd name="connsiteX213" fmla="*/ 1023846 w 1201803"/>
              <a:gd name="connsiteY213" fmla="*/ 372064 h 2022214"/>
              <a:gd name="connsiteX214" fmla="*/ 1026158 w 1201803"/>
              <a:gd name="connsiteY214" fmla="*/ 367441 h 2022214"/>
              <a:gd name="connsiteX215" fmla="*/ 1003044 w 1201803"/>
              <a:gd name="connsiteY215" fmla="*/ 395178 h 2022214"/>
              <a:gd name="connsiteX216" fmla="*/ 896718 w 1201803"/>
              <a:gd name="connsiteY216" fmla="*/ 471432 h 2022214"/>
              <a:gd name="connsiteX217" fmla="*/ 892095 w 1201803"/>
              <a:gd name="connsiteY217" fmla="*/ 480678 h 2022214"/>
              <a:gd name="connsiteX218" fmla="*/ 1003044 w 1201803"/>
              <a:gd name="connsiteY218" fmla="*/ 395178 h 2022214"/>
              <a:gd name="connsiteX219" fmla="*/ 912898 w 1201803"/>
              <a:gd name="connsiteY219" fmla="*/ 418292 h 2022214"/>
              <a:gd name="connsiteX220" fmla="*/ 894407 w 1201803"/>
              <a:gd name="connsiteY220" fmla="*/ 434472 h 2022214"/>
              <a:gd name="connsiteX221" fmla="*/ 912898 w 1201803"/>
              <a:gd name="connsiteY221" fmla="*/ 418292 h 2022214"/>
              <a:gd name="connsiteX222" fmla="*/ 875938 w 1201803"/>
              <a:gd name="connsiteY222" fmla="*/ 429850 h 2022214"/>
              <a:gd name="connsiteX223" fmla="*/ 871316 w 1201803"/>
              <a:gd name="connsiteY223" fmla="*/ 450629 h 2022214"/>
              <a:gd name="connsiteX224" fmla="*/ 875938 w 1201803"/>
              <a:gd name="connsiteY224" fmla="*/ 448318 h 2022214"/>
              <a:gd name="connsiteX225" fmla="*/ 875938 w 1201803"/>
              <a:gd name="connsiteY225" fmla="*/ 429850 h 2022214"/>
              <a:gd name="connsiteX226" fmla="*/ 836644 w 1201803"/>
              <a:gd name="connsiteY226" fmla="*/ 441384 h 2022214"/>
              <a:gd name="connsiteX227" fmla="*/ 580098 w 1201803"/>
              <a:gd name="connsiteY227" fmla="*/ 531529 h 2022214"/>
              <a:gd name="connsiteX228" fmla="*/ 684113 w 1201803"/>
              <a:gd name="connsiteY228" fmla="*/ 582381 h 2022214"/>
              <a:gd name="connsiteX229" fmla="*/ 778858 w 1201803"/>
              <a:gd name="connsiteY229" fmla="*/ 519972 h 2022214"/>
              <a:gd name="connsiteX230" fmla="*/ 836644 w 1201803"/>
              <a:gd name="connsiteY230" fmla="*/ 478366 h 2022214"/>
              <a:gd name="connsiteX231" fmla="*/ 836644 w 1201803"/>
              <a:gd name="connsiteY231" fmla="*/ 441384 h 2022214"/>
              <a:gd name="connsiteX232" fmla="*/ 834333 w 1201803"/>
              <a:gd name="connsiteY232" fmla="*/ 517661 h 2022214"/>
              <a:gd name="connsiteX233" fmla="*/ 774283 w 1201803"/>
              <a:gd name="connsiteY233" fmla="*/ 562571 h 2022214"/>
              <a:gd name="connsiteX234" fmla="*/ 728007 w 1201803"/>
              <a:gd name="connsiteY234" fmla="*/ 596249 h 2022214"/>
              <a:gd name="connsiteX235" fmla="*/ 688979 w 1201803"/>
              <a:gd name="connsiteY235" fmla="*/ 625526 h 2022214"/>
              <a:gd name="connsiteX236" fmla="*/ 669183 w 1201803"/>
              <a:gd name="connsiteY236" fmla="*/ 641172 h 2022214"/>
              <a:gd name="connsiteX237" fmla="*/ 559296 w 1201803"/>
              <a:gd name="connsiteY237" fmla="*/ 723354 h 2022214"/>
              <a:gd name="connsiteX238" fmla="*/ 644527 w 1201803"/>
              <a:gd name="connsiteY238" fmla="*/ 660660 h 2022214"/>
              <a:gd name="connsiteX239" fmla="*/ 669183 w 1201803"/>
              <a:gd name="connsiteY239" fmla="*/ 641172 h 2022214"/>
              <a:gd name="connsiteX240" fmla="*/ 774283 w 1201803"/>
              <a:gd name="connsiteY240" fmla="*/ 562571 h 2022214"/>
              <a:gd name="connsiteX241" fmla="*/ 780014 w 1201803"/>
              <a:gd name="connsiteY241" fmla="*/ 558400 h 2022214"/>
              <a:gd name="connsiteX242" fmla="*/ 832021 w 1201803"/>
              <a:gd name="connsiteY242" fmla="*/ 522284 h 2022214"/>
              <a:gd name="connsiteX243" fmla="*/ 834333 w 1201803"/>
              <a:gd name="connsiteY243" fmla="*/ 517661 h 2022214"/>
              <a:gd name="connsiteX244" fmla="*/ 871316 w 1201803"/>
              <a:gd name="connsiteY244" fmla="*/ 529218 h 2022214"/>
              <a:gd name="connsiteX245" fmla="*/ 866693 w 1201803"/>
              <a:gd name="connsiteY245" fmla="*/ 545398 h 2022214"/>
              <a:gd name="connsiteX246" fmla="*/ 862070 w 1201803"/>
              <a:gd name="connsiteY246" fmla="*/ 593938 h 2022214"/>
              <a:gd name="connsiteX247" fmla="*/ 864381 w 1201803"/>
              <a:gd name="connsiteY247" fmla="*/ 596249 h 2022214"/>
              <a:gd name="connsiteX248" fmla="*/ 871316 w 1201803"/>
              <a:gd name="connsiteY248" fmla="*/ 529218 h 2022214"/>
              <a:gd name="connsiteX249" fmla="*/ 836644 w 1201803"/>
              <a:gd name="connsiteY249" fmla="*/ 552332 h 2022214"/>
              <a:gd name="connsiteX250" fmla="*/ 626327 w 1201803"/>
              <a:gd name="connsiteY250" fmla="*/ 723354 h 2022214"/>
              <a:gd name="connsiteX251" fmla="*/ 834333 w 1201803"/>
              <a:gd name="connsiteY251" fmla="*/ 610118 h 2022214"/>
              <a:gd name="connsiteX252" fmla="*/ 838956 w 1201803"/>
              <a:gd name="connsiteY252" fmla="*/ 589315 h 2022214"/>
              <a:gd name="connsiteX253" fmla="*/ 834333 w 1201803"/>
              <a:gd name="connsiteY253" fmla="*/ 561578 h 2022214"/>
              <a:gd name="connsiteX254" fmla="*/ 838956 w 1201803"/>
              <a:gd name="connsiteY254" fmla="*/ 559266 h 2022214"/>
              <a:gd name="connsiteX255" fmla="*/ 836644 w 1201803"/>
              <a:gd name="connsiteY255" fmla="*/ 552332 h 2022214"/>
              <a:gd name="connsiteX256" fmla="*/ 1012289 w 1201803"/>
              <a:gd name="connsiteY256" fmla="*/ 633209 h 2022214"/>
              <a:gd name="connsiteX257" fmla="*/ 894407 w 1201803"/>
              <a:gd name="connsiteY257" fmla="*/ 732600 h 2022214"/>
              <a:gd name="connsiteX258" fmla="*/ 1012289 w 1201803"/>
              <a:gd name="connsiteY258" fmla="*/ 633209 h 2022214"/>
              <a:gd name="connsiteX259" fmla="*/ 520001 w 1201803"/>
              <a:gd name="connsiteY259" fmla="*/ 515349 h 2022214"/>
              <a:gd name="connsiteX260" fmla="*/ 471485 w 1201803"/>
              <a:gd name="connsiteY260" fmla="*/ 621652 h 2022214"/>
              <a:gd name="connsiteX261" fmla="*/ 469173 w 1201803"/>
              <a:gd name="connsiteY261" fmla="*/ 623963 h 2022214"/>
              <a:gd name="connsiteX262" fmla="*/ 473796 w 1201803"/>
              <a:gd name="connsiteY262" fmla="*/ 626275 h 2022214"/>
              <a:gd name="connsiteX263" fmla="*/ 466862 w 1201803"/>
              <a:gd name="connsiteY263" fmla="*/ 628586 h 2022214"/>
              <a:gd name="connsiteX264" fmla="*/ 471485 w 1201803"/>
              <a:gd name="connsiteY264" fmla="*/ 630897 h 2022214"/>
              <a:gd name="connsiteX265" fmla="*/ 469173 w 1201803"/>
              <a:gd name="connsiteY265" fmla="*/ 637832 h 2022214"/>
              <a:gd name="connsiteX266" fmla="*/ 462239 w 1201803"/>
              <a:gd name="connsiteY266" fmla="*/ 633209 h 2022214"/>
              <a:gd name="connsiteX267" fmla="*/ 457616 w 1201803"/>
              <a:gd name="connsiteY267" fmla="*/ 637832 h 2022214"/>
              <a:gd name="connsiteX268" fmla="*/ 464550 w 1201803"/>
              <a:gd name="connsiteY268" fmla="*/ 644766 h 2022214"/>
              <a:gd name="connsiteX269" fmla="*/ 455305 w 1201803"/>
              <a:gd name="connsiteY269" fmla="*/ 672503 h 2022214"/>
              <a:gd name="connsiteX270" fmla="*/ 510779 w 1201803"/>
              <a:gd name="connsiteY270" fmla="*/ 563889 h 2022214"/>
              <a:gd name="connsiteX271" fmla="*/ 517690 w 1201803"/>
              <a:gd name="connsiteY271" fmla="*/ 568512 h 2022214"/>
              <a:gd name="connsiteX272" fmla="*/ 529247 w 1201803"/>
              <a:gd name="connsiteY272" fmla="*/ 543086 h 2022214"/>
              <a:gd name="connsiteX273" fmla="*/ 529247 w 1201803"/>
              <a:gd name="connsiteY273" fmla="*/ 536152 h 2022214"/>
              <a:gd name="connsiteX274" fmla="*/ 520001 w 1201803"/>
              <a:gd name="connsiteY274" fmla="*/ 515349 h 2022214"/>
              <a:gd name="connsiteX275" fmla="*/ 557851 w 1201803"/>
              <a:gd name="connsiteY275" fmla="*/ 544820 h 2022214"/>
              <a:gd name="connsiteX276" fmla="*/ 547739 w 1201803"/>
              <a:gd name="connsiteY276" fmla="*/ 545398 h 2022214"/>
              <a:gd name="connsiteX277" fmla="*/ 566230 w 1201803"/>
              <a:gd name="connsiteY277" fmla="*/ 554643 h 2022214"/>
              <a:gd name="connsiteX278" fmla="*/ 557851 w 1201803"/>
              <a:gd name="connsiteY278" fmla="*/ 544820 h 2022214"/>
              <a:gd name="connsiteX279" fmla="*/ 536181 w 1201803"/>
              <a:gd name="connsiteY279" fmla="*/ 545398 h 2022214"/>
              <a:gd name="connsiteX280" fmla="*/ 524624 w 1201803"/>
              <a:gd name="connsiteY280" fmla="*/ 575446 h 2022214"/>
              <a:gd name="connsiteX281" fmla="*/ 506156 w 1201803"/>
              <a:gd name="connsiteY281" fmla="*/ 633209 h 2022214"/>
              <a:gd name="connsiteX282" fmla="*/ 494599 w 1201803"/>
              <a:gd name="connsiteY282" fmla="*/ 667880 h 2022214"/>
              <a:gd name="connsiteX283" fmla="*/ 487665 w 1201803"/>
              <a:gd name="connsiteY283" fmla="*/ 677126 h 2022214"/>
              <a:gd name="connsiteX284" fmla="*/ 476107 w 1201803"/>
              <a:gd name="connsiteY284" fmla="*/ 711797 h 2022214"/>
              <a:gd name="connsiteX285" fmla="*/ 663310 w 1201803"/>
              <a:gd name="connsiteY285" fmla="*/ 593938 h 2022214"/>
              <a:gd name="connsiteX286" fmla="*/ 610147 w 1201803"/>
              <a:gd name="connsiteY286" fmla="*/ 575446 h 2022214"/>
              <a:gd name="connsiteX287" fmla="*/ 647130 w 1201803"/>
              <a:gd name="connsiteY287" fmla="*/ 593938 h 2022214"/>
              <a:gd name="connsiteX288" fmla="*/ 640196 w 1201803"/>
              <a:gd name="connsiteY288" fmla="*/ 593938 h 2022214"/>
              <a:gd name="connsiteX289" fmla="*/ 582410 w 1201803"/>
              <a:gd name="connsiteY289" fmla="*/ 573135 h 2022214"/>
              <a:gd name="connsiteX290" fmla="*/ 536181 w 1201803"/>
              <a:gd name="connsiteY290" fmla="*/ 545398 h 2022214"/>
              <a:gd name="connsiteX291" fmla="*/ 464550 w 1201803"/>
              <a:gd name="connsiteY291" fmla="*/ 580069 h 2022214"/>
              <a:gd name="connsiteX292" fmla="*/ 455305 w 1201803"/>
              <a:gd name="connsiteY292" fmla="*/ 582381 h 2022214"/>
              <a:gd name="connsiteX293" fmla="*/ 462239 w 1201803"/>
              <a:gd name="connsiteY293" fmla="*/ 584692 h 2022214"/>
              <a:gd name="connsiteX294" fmla="*/ 464550 w 1201803"/>
              <a:gd name="connsiteY294" fmla="*/ 580069 h 2022214"/>
              <a:gd name="connsiteX295" fmla="*/ 240365 w 1201803"/>
              <a:gd name="connsiteY295" fmla="*/ 538463 h 2022214"/>
              <a:gd name="connsiteX296" fmla="*/ 104014 w 1201803"/>
              <a:gd name="connsiteY296" fmla="*/ 649389 h 2022214"/>
              <a:gd name="connsiteX297" fmla="*/ 233431 w 1201803"/>
              <a:gd name="connsiteY297" fmla="*/ 547709 h 2022214"/>
              <a:gd name="connsiteX298" fmla="*/ 240365 w 1201803"/>
              <a:gd name="connsiteY298" fmla="*/ 538463 h 2022214"/>
              <a:gd name="connsiteX299" fmla="*/ 208005 w 1201803"/>
              <a:gd name="connsiteY299" fmla="*/ 746469 h 2022214"/>
              <a:gd name="connsiteX300" fmla="*/ 217251 w 1201803"/>
              <a:gd name="connsiteY300" fmla="*/ 827346 h 2022214"/>
              <a:gd name="connsiteX301" fmla="*/ 217251 w 1201803"/>
              <a:gd name="connsiteY301" fmla="*/ 778829 h 2022214"/>
              <a:gd name="connsiteX302" fmla="*/ 208005 w 1201803"/>
              <a:gd name="connsiteY302" fmla="*/ 746469 h 2022214"/>
              <a:gd name="connsiteX303" fmla="*/ 924455 w 1201803"/>
              <a:gd name="connsiteY303" fmla="*/ 1090825 h 2022214"/>
              <a:gd name="connsiteX304" fmla="*/ 942947 w 1201803"/>
              <a:gd name="connsiteY304" fmla="*/ 1113939 h 2022214"/>
              <a:gd name="connsiteX305" fmla="*/ 942947 w 1201803"/>
              <a:gd name="connsiteY305" fmla="*/ 1107005 h 2022214"/>
              <a:gd name="connsiteX306" fmla="*/ 924455 w 1201803"/>
              <a:gd name="connsiteY306" fmla="*/ 1090825 h 2022214"/>
              <a:gd name="connsiteX307" fmla="*/ 931389 w 1201803"/>
              <a:gd name="connsiteY307" fmla="*/ 1113939 h 2022214"/>
              <a:gd name="connsiteX308" fmla="*/ 938324 w 1201803"/>
              <a:gd name="connsiteY308" fmla="*/ 1153233 h 2022214"/>
              <a:gd name="connsiteX309" fmla="*/ 942947 w 1201803"/>
              <a:gd name="connsiteY309" fmla="*/ 1132431 h 2022214"/>
              <a:gd name="connsiteX310" fmla="*/ 931389 w 1201803"/>
              <a:gd name="connsiteY310" fmla="*/ 1113939 h 2022214"/>
              <a:gd name="connsiteX311" fmla="*/ 926767 w 1201803"/>
              <a:gd name="connsiteY311" fmla="*/ 1146299 h 2022214"/>
              <a:gd name="connsiteX312" fmla="*/ 813530 w 1201803"/>
              <a:gd name="connsiteY312" fmla="*/ 1289584 h 2022214"/>
              <a:gd name="connsiteX313" fmla="*/ 926767 w 1201803"/>
              <a:gd name="connsiteY313" fmla="*/ 1146299 h 2022214"/>
              <a:gd name="connsiteX314" fmla="*/ 1014601 w 1201803"/>
              <a:gd name="connsiteY314" fmla="*/ 1254913 h 2022214"/>
              <a:gd name="connsiteX315" fmla="*/ 1033092 w 1201803"/>
              <a:gd name="connsiteY315" fmla="*/ 1266470 h 2022214"/>
              <a:gd name="connsiteX316" fmla="*/ 1003044 w 1201803"/>
              <a:gd name="connsiteY316" fmla="*/ 1278027 h 2022214"/>
              <a:gd name="connsiteX317" fmla="*/ 1037715 w 1201803"/>
              <a:gd name="connsiteY317" fmla="*/ 1266470 h 2022214"/>
              <a:gd name="connsiteX318" fmla="*/ 1014601 w 1201803"/>
              <a:gd name="connsiteY318" fmla="*/ 1254913 h 2022214"/>
              <a:gd name="connsiteX319" fmla="*/ 1005355 w 1201803"/>
              <a:gd name="connsiteY319" fmla="*/ 1259536 h 2022214"/>
              <a:gd name="connsiteX320" fmla="*/ 991487 w 1201803"/>
              <a:gd name="connsiteY320" fmla="*/ 1264159 h 2022214"/>
              <a:gd name="connsiteX321" fmla="*/ 1012289 w 1201803"/>
              <a:gd name="connsiteY321" fmla="*/ 1261847 h 2022214"/>
              <a:gd name="connsiteX322" fmla="*/ 1005355 w 1201803"/>
              <a:gd name="connsiteY322" fmla="*/ 1259536 h 2022214"/>
              <a:gd name="connsiteX323" fmla="*/ 912898 w 1201803"/>
              <a:gd name="connsiteY323" fmla="*/ 1291896 h 2022214"/>
              <a:gd name="connsiteX324" fmla="*/ 850513 w 1201803"/>
              <a:gd name="connsiteY324" fmla="*/ 1324256 h 2022214"/>
              <a:gd name="connsiteX325" fmla="*/ 919832 w 1201803"/>
              <a:gd name="connsiteY325" fmla="*/ 1291896 h 2022214"/>
              <a:gd name="connsiteX326" fmla="*/ 912898 w 1201803"/>
              <a:gd name="connsiteY326" fmla="*/ 1291896 h 2022214"/>
              <a:gd name="connsiteX327" fmla="*/ 845890 w 1201803"/>
              <a:gd name="connsiteY327" fmla="*/ 1326567 h 2022214"/>
              <a:gd name="connsiteX328" fmla="*/ 834333 w 1201803"/>
              <a:gd name="connsiteY328" fmla="*/ 1333501 h 2022214"/>
              <a:gd name="connsiteX329" fmla="*/ 845890 w 1201803"/>
              <a:gd name="connsiteY329" fmla="*/ 1326567 h 2022214"/>
              <a:gd name="connsiteX0" fmla="*/ 865691 w 1201803"/>
              <a:gd name="connsiteY0" fmla="*/ 64873 h 2017215"/>
              <a:gd name="connsiteX1" fmla="*/ 977618 w 1201803"/>
              <a:gd name="connsiteY1" fmla="*/ 89717 h 2017215"/>
              <a:gd name="connsiteX2" fmla="*/ 1028469 w 1201803"/>
              <a:gd name="connsiteY2" fmla="*/ 119766 h 2017215"/>
              <a:gd name="connsiteX3" fmla="*/ 1016912 w 1201803"/>
              <a:gd name="connsiteY3" fmla="*/ 129011 h 2017215"/>
              <a:gd name="connsiteX4" fmla="*/ 1028469 w 1201803"/>
              <a:gd name="connsiteY4" fmla="*/ 142880 h 2017215"/>
              <a:gd name="connsiteX5" fmla="*/ 1021535 w 1201803"/>
              <a:gd name="connsiteY5" fmla="*/ 147503 h 2017215"/>
              <a:gd name="connsiteX6" fmla="*/ 882873 w 1201803"/>
              <a:gd name="connsiteY6" fmla="*/ 209911 h 2017215"/>
              <a:gd name="connsiteX7" fmla="*/ 880561 w 1201803"/>
              <a:gd name="connsiteY7" fmla="*/ 214534 h 2017215"/>
              <a:gd name="connsiteX8" fmla="*/ 894407 w 1201803"/>
              <a:gd name="connsiteY8" fmla="*/ 313902 h 2017215"/>
              <a:gd name="connsiteX9" fmla="*/ 931389 w 1201803"/>
              <a:gd name="connsiteY9" fmla="*/ 313902 h 2017215"/>
              <a:gd name="connsiteX10" fmla="*/ 963749 w 1201803"/>
              <a:gd name="connsiteY10" fmla="*/ 316214 h 2017215"/>
              <a:gd name="connsiteX11" fmla="*/ 1000732 w 1201803"/>
              <a:gd name="connsiteY11" fmla="*/ 339328 h 2017215"/>
              <a:gd name="connsiteX12" fmla="*/ 1044649 w 1201803"/>
              <a:gd name="connsiteY12" fmla="*/ 364754 h 2017215"/>
              <a:gd name="connsiteX13" fmla="*/ 1037715 w 1201803"/>
              <a:gd name="connsiteY13" fmla="*/ 376311 h 2017215"/>
              <a:gd name="connsiteX14" fmla="*/ 1044649 w 1201803"/>
              <a:gd name="connsiteY14" fmla="*/ 387868 h 2017215"/>
              <a:gd name="connsiteX15" fmla="*/ 1003044 w 1201803"/>
              <a:gd name="connsiteY15" fmla="*/ 422539 h 2017215"/>
              <a:gd name="connsiteX16" fmla="*/ 887472 w 1201803"/>
              <a:gd name="connsiteY16" fmla="*/ 510350 h 2017215"/>
              <a:gd name="connsiteX17" fmla="*/ 880561 w 1201803"/>
              <a:gd name="connsiteY17" fmla="*/ 584316 h 2017215"/>
              <a:gd name="connsiteX18" fmla="*/ 1141706 w 1201803"/>
              <a:gd name="connsiteY18" fmla="*/ 491859 h 2017215"/>
              <a:gd name="connsiteX19" fmla="*/ 1150952 w 1201803"/>
              <a:gd name="connsiteY19" fmla="*/ 489547 h 2017215"/>
              <a:gd name="connsiteX20" fmla="*/ 1171755 w 1201803"/>
              <a:gd name="connsiteY20" fmla="*/ 498793 h 2017215"/>
              <a:gd name="connsiteX21" fmla="*/ 1171755 w 1201803"/>
              <a:gd name="connsiteY21" fmla="*/ 508039 h 2017215"/>
              <a:gd name="connsiteX22" fmla="*/ 1178689 w 1201803"/>
              <a:gd name="connsiteY22" fmla="*/ 510350 h 2017215"/>
              <a:gd name="connsiteX23" fmla="*/ 1197180 w 1201803"/>
              <a:gd name="connsiteY23" fmla="*/ 503416 h 2017215"/>
              <a:gd name="connsiteX24" fmla="*/ 1201803 w 1201803"/>
              <a:gd name="connsiteY24" fmla="*/ 508039 h 2017215"/>
              <a:gd name="connsiteX25" fmla="*/ 1190246 w 1201803"/>
              <a:gd name="connsiteY25" fmla="*/ 517285 h 2017215"/>
              <a:gd name="connsiteX26" fmla="*/ 1197180 w 1201803"/>
              <a:gd name="connsiteY26" fmla="*/ 521907 h 2017215"/>
              <a:gd name="connsiteX27" fmla="*/ 1181000 w 1201803"/>
              <a:gd name="connsiteY27" fmla="*/ 540399 h 2017215"/>
              <a:gd name="connsiteX28" fmla="*/ 1174066 w 1201803"/>
              <a:gd name="connsiteY28" fmla="*/ 538087 h 2017215"/>
              <a:gd name="connsiteX29" fmla="*/ 1141706 w 1201803"/>
              <a:gd name="connsiteY29" fmla="*/ 558890 h 2017215"/>
              <a:gd name="connsiteX30" fmla="*/ 1130149 w 1201803"/>
              <a:gd name="connsiteY30" fmla="*/ 568136 h 2017215"/>
              <a:gd name="connsiteX31" fmla="*/ 1111658 w 1201803"/>
              <a:gd name="connsiteY31" fmla="*/ 568136 h 2017215"/>
              <a:gd name="connsiteX32" fmla="*/ 1107035 w 1201803"/>
              <a:gd name="connsiteY32" fmla="*/ 572759 h 2017215"/>
              <a:gd name="connsiteX33" fmla="*/ 1081609 w 1201803"/>
              <a:gd name="connsiteY33" fmla="*/ 588939 h 2017215"/>
              <a:gd name="connsiteX34" fmla="*/ 1065452 w 1201803"/>
              <a:gd name="connsiteY34" fmla="*/ 602807 h 2017215"/>
              <a:gd name="connsiteX35" fmla="*/ 1070075 w 1201803"/>
              <a:gd name="connsiteY35" fmla="*/ 607430 h 2017215"/>
              <a:gd name="connsiteX36" fmla="*/ 954504 w 1201803"/>
              <a:gd name="connsiteY36" fmla="*/ 718355 h 2017215"/>
              <a:gd name="connsiteX37" fmla="*/ 1016912 w 1201803"/>
              <a:gd name="connsiteY37" fmla="*/ 794632 h 2017215"/>
              <a:gd name="connsiteX38" fmla="*/ 1019224 w 1201803"/>
              <a:gd name="connsiteY38" fmla="*/ 790010 h 2017215"/>
              <a:gd name="connsiteX39" fmla="*/ 1013372 w 1201803"/>
              <a:gd name="connsiteY39" fmla="*/ 778397 h 2017215"/>
              <a:gd name="connsiteX40" fmla="*/ 1033558 w 1201803"/>
              <a:gd name="connsiteY40" fmla="*/ 804948 h 2017215"/>
              <a:gd name="connsiteX41" fmla="*/ 1125526 w 1201803"/>
              <a:gd name="connsiteY41" fmla="*/ 1081203 h 2017215"/>
              <a:gd name="connsiteX42" fmla="*/ 1167132 w 1201803"/>
              <a:gd name="connsiteY42" fmla="*/ 1310011 h 2017215"/>
              <a:gd name="connsiteX43" fmla="*/ 1181000 w 1201803"/>
              <a:gd name="connsiteY43" fmla="*/ 1469476 h 2017215"/>
              <a:gd name="connsiteX44" fmla="*/ 1183312 w 1201803"/>
              <a:gd name="connsiteY44" fmla="*/ 1508771 h 2017215"/>
              <a:gd name="connsiteX45" fmla="*/ 963749 w 1201803"/>
              <a:gd name="connsiteY45" fmla="*/ 1913201 h 2017215"/>
              <a:gd name="connsiteX46" fmla="*/ 954504 w 1201803"/>
              <a:gd name="connsiteY46" fmla="*/ 1915512 h 2017215"/>
              <a:gd name="connsiteX47" fmla="*/ 871316 w 1201803"/>
              <a:gd name="connsiteY47" fmla="*/ 1970986 h 2017215"/>
              <a:gd name="connsiteX48" fmla="*/ 788104 w 1201803"/>
              <a:gd name="connsiteY48" fmla="*/ 2017215 h 2017215"/>
              <a:gd name="connsiteX49" fmla="*/ 829710 w 1201803"/>
              <a:gd name="connsiteY49" fmla="*/ 1984855 h 2017215"/>
              <a:gd name="connsiteX50" fmla="*/ 827398 w 1201803"/>
              <a:gd name="connsiteY50" fmla="*/ 1982544 h 2017215"/>
              <a:gd name="connsiteX51" fmla="*/ 762679 w 1201803"/>
              <a:gd name="connsiteY51" fmla="*/ 2017215 h 2017215"/>
              <a:gd name="connsiteX52" fmla="*/ 917521 w 1201803"/>
              <a:gd name="connsiteY52" fmla="*/ 1913201 h 2017215"/>
              <a:gd name="connsiteX53" fmla="*/ 926767 w 1201803"/>
              <a:gd name="connsiteY53" fmla="*/ 1913201 h 2017215"/>
              <a:gd name="connsiteX54" fmla="*/ 922144 w 1201803"/>
              <a:gd name="connsiteY54" fmla="*/ 1910889 h 2017215"/>
              <a:gd name="connsiteX55" fmla="*/ 924455 w 1201803"/>
              <a:gd name="connsiteY55" fmla="*/ 1906290 h 2017215"/>
              <a:gd name="connsiteX56" fmla="*/ 931389 w 1201803"/>
              <a:gd name="connsiteY56" fmla="*/ 1908578 h 2017215"/>
              <a:gd name="connsiteX57" fmla="*/ 931389 w 1201803"/>
              <a:gd name="connsiteY57" fmla="*/ 1901667 h 2017215"/>
              <a:gd name="connsiteX58" fmla="*/ 945258 w 1201803"/>
              <a:gd name="connsiteY58" fmla="*/ 1887798 h 2017215"/>
              <a:gd name="connsiteX59" fmla="*/ 954504 w 1201803"/>
              <a:gd name="connsiteY59" fmla="*/ 1871618 h 2017215"/>
              <a:gd name="connsiteX60" fmla="*/ 952192 w 1201803"/>
              <a:gd name="connsiteY60" fmla="*/ 1869307 h 2017215"/>
              <a:gd name="connsiteX61" fmla="*/ 813530 w 1201803"/>
              <a:gd name="connsiteY61" fmla="*/ 1968675 h 2017215"/>
              <a:gd name="connsiteX62" fmla="*/ 739564 w 1201803"/>
              <a:gd name="connsiteY62" fmla="*/ 2014904 h 2017215"/>
              <a:gd name="connsiteX63" fmla="*/ 732630 w 1201803"/>
              <a:gd name="connsiteY63" fmla="*/ 2014904 h 2017215"/>
              <a:gd name="connsiteX64" fmla="*/ 804284 w 1201803"/>
              <a:gd name="connsiteY64" fmla="*/ 1952495 h 2017215"/>
              <a:gd name="connsiteX65" fmla="*/ 818153 w 1201803"/>
              <a:gd name="connsiteY65" fmla="*/ 1938626 h 2017215"/>
              <a:gd name="connsiteX66" fmla="*/ 829710 w 1201803"/>
              <a:gd name="connsiteY66" fmla="*/ 1938626 h 2017215"/>
              <a:gd name="connsiteX67" fmla="*/ 825087 w 1201803"/>
              <a:gd name="connsiteY67" fmla="*/ 1934004 h 2017215"/>
              <a:gd name="connsiteX68" fmla="*/ 836644 w 1201803"/>
              <a:gd name="connsiteY68" fmla="*/ 1929381 h 2017215"/>
              <a:gd name="connsiteX69" fmla="*/ 834333 w 1201803"/>
              <a:gd name="connsiteY69" fmla="*/ 1924758 h 2017215"/>
              <a:gd name="connsiteX70" fmla="*/ 843578 w 1201803"/>
              <a:gd name="connsiteY70" fmla="*/ 1913201 h 2017215"/>
              <a:gd name="connsiteX71" fmla="*/ 859758 w 1201803"/>
              <a:gd name="connsiteY71" fmla="*/ 1920135 h 2017215"/>
              <a:gd name="connsiteX72" fmla="*/ 848201 w 1201803"/>
              <a:gd name="connsiteY72" fmla="*/ 1908578 h 2017215"/>
              <a:gd name="connsiteX73" fmla="*/ 850513 w 1201803"/>
              <a:gd name="connsiteY73" fmla="*/ 1903978 h 2017215"/>
              <a:gd name="connsiteX74" fmla="*/ 862070 w 1201803"/>
              <a:gd name="connsiteY74" fmla="*/ 1908578 h 2017215"/>
              <a:gd name="connsiteX75" fmla="*/ 855136 w 1201803"/>
              <a:gd name="connsiteY75" fmla="*/ 1901667 h 2017215"/>
              <a:gd name="connsiteX76" fmla="*/ 873627 w 1201803"/>
              <a:gd name="connsiteY76" fmla="*/ 1885487 h 2017215"/>
              <a:gd name="connsiteX77" fmla="*/ 869004 w 1201803"/>
              <a:gd name="connsiteY77" fmla="*/ 1880864 h 2017215"/>
              <a:gd name="connsiteX78" fmla="*/ 889784 w 1201803"/>
              <a:gd name="connsiteY78" fmla="*/ 1850815 h 2017215"/>
              <a:gd name="connsiteX79" fmla="*/ 912898 w 1201803"/>
              <a:gd name="connsiteY79" fmla="*/ 1823078 h 2017215"/>
              <a:gd name="connsiteX80" fmla="*/ 1042338 w 1201803"/>
              <a:gd name="connsiteY80" fmla="*/ 1575779 h 2017215"/>
              <a:gd name="connsiteX81" fmla="*/ 1053895 w 1201803"/>
              <a:gd name="connsiteY81" fmla="*/ 1483345 h 2017215"/>
              <a:gd name="connsiteX82" fmla="*/ 1042338 w 1201803"/>
              <a:gd name="connsiteY82" fmla="*/ 1279963 h 2017215"/>
              <a:gd name="connsiteX83" fmla="*/ 1035404 w 1201803"/>
              <a:gd name="connsiteY83" fmla="*/ 1277651 h 2017215"/>
              <a:gd name="connsiteX84" fmla="*/ 975307 w 1201803"/>
              <a:gd name="connsiteY84" fmla="*/ 1298454 h 2017215"/>
              <a:gd name="connsiteX85" fmla="*/ 850513 w 1201803"/>
              <a:gd name="connsiteY85" fmla="*/ 1360839 h 2017215"/>
              <a:gd name="connsiteX86" fmla="*/ 836644 w 1201803"/>
              <a:gd name="connsiteY86" fmla="*/ 1370085 h 2017215"/>
              <a:gd name="connsiteX87" fmla="*/ 734941 w 1201803"/>
              <a:gd name="connsiteY87" fmla="*/ 1407068 h 2017215"/>
              <a:gd name="connsiteX88" fmla="*/ 714139 w 1201803"/>
              <a:gd name="connsiteY88" fmla="*/ 1381642 h 2017215"/>
              <a:gd name="connsiteX89" fmla="*/ 718761 w 1201803"/>
              <a:gd name="connsiteY89" fmla="*/ 1370085 h 2017215"/>
              <a:gd name="connsiteX90" fmla="*/ 707204 w 1201803"/>
              <a:gd name="connsiteY90" fmla="*/ 1367774 h 2017215"/>
              <a:gd name="connsiteX91" fmla="*/ 656376 w 1201803"/>
              <a:gd name="connsiteY91" fmla="*/ 1323880 h 2017215"/>
              <a:gd name="connsiteX92" fmla="*/ 769613 w 1201803"/>
              <a:gd name="connsiteY92" fmla="*/ 1259160 h 2017215"/>
              <a:gd name="connsiteX93" fmla="*/ 820464 w 1201803"/>
              <a:gd name="connsiteY93" fmla="*/ 1229111 h 2017215"/>
              <a:gd name="connsiteX94" fmla="*/ 894407 w 1201803"/>
              <a:gd name="connsiteY94" fmla="*/ 1141300 h 2017215"/>
              <a:gd name="connsiteX95" fmla="*/ 905964 w 1201803"/>
              <a:gd name="connsiteY95" fmla="*/ 1111252 h 2017215"/>
              <a:gd name="connsiteX96" fmla="*/ 882873 w 1201803"/>
              <a:gd name="connsiteY96" fmla="*/ 1099694 h 2017215"/>
              <a:gd name="connsiteX97" fmla="*/ 822776 w 1201803"/>
              <a:gd name="connsiteY97" fmla="*/ 1106629 h 2017215"/>
              <a:gd name="connsiteX98" fmla="*/ 771924 w 1201803"/>
              <a:gd name="connsiteY98" fmla="*/ 1092760 h 2017215"/>
              <a:gd name="connsiteX99" fmla="*/ 901341 w 1201803"/>
              <a:gd name="connsiteY99" fmla="*/ 1085826 h 2017215"/>
              <a:gd name="connsiteX100" fmla="*/ 832021 w 1201803"/>
              <a:gd name="connsiteY100" fmla="*/ 1076580 h 2017215"/>
              <a:gd name="connsiteX101" fmla="*/ 769613 w 1201803"/>
              <a:gd name="connsiteY101" fmla="*/ 1074269 h 2017215"/>
              <a:gd name="connsiteX102" fmla="*/ 760367 w 1201803"/>
              <a:gd name="connsiteY102" fmla="*/ 1069646 h 2017215"/>
              <a:gd name="connsiteX103" fmla="*/ 764990 w 1201803"/>
              <a:gd name="connsiteY103" fmla="*/ 1065023 h 2017215"/>
              <a:gd name="connsiteX104" fmla="*/ 755744 w 1201803"/>
              <a:gd name="connsiteY104" fmla="*/ 1058089 h 2017215"/>
              <a:gd name="connsiteX105" fmla="*/ 762679 w 1201803"/>
              <a:gd name="connsiteY105" fmla="*/ 1055777 h 2017215"/>
              <a:gd name="connsiteX106" fmla="*/ 781170 w 1201803"/>
              <a:gd name="connsiteY106" fmla="*/ 1039597 h 2017215"/>
              <a:gd name="connsiteX107" fmla="*/ 788104 w 1201803"/>
              <a:gd name="connsiteY107" fmla="*/ 1039597 h 2017215"/>
              <a:gd name="connsiteX108" fmla="*/ 887472 w 1201803"/>
              <a:gd name="connsiteY108" fmla="*/ 1062712 h 2017215"/>
              <a:gd name="connsiteX109" fmla="*/ 945258 w 1201803"/>
              <a:gd name="connsiteY109" fmla="*/ 1095072 h 2017215"/>
              <a:gd name="connsiteX110" fmla="*/ 954504 w 1201803"/>
              <a:gd name="connsiteY110" fmla="*/ 1125120 h 2017215"/>
              <a:gd name="connsiteX111" fmla="*/ 899029 w 1201803"/>
              <a:gd name="connsiteY111" fmla="*/ 1240668 h 2017215"/>
              <a:gd name="connsiteX112" fmla="*/ 899029 w 1201803"/>
              <a:gd name="connsiteY112" fmla="*/ 1249914 h 2017215"/>
              <a:gd name="connsiteX113" fmla="*/ 1037715 w 1201803"/>
              <a:gd name="connsiteY113" fmla="*/ 1224488 h 2017215"/>
              <a:gd name="connsiteX114" fmla="*/ 1035404 w 1201803"/>
              <a:gd name="connsiteY114" fmla="*/ 1136677 h 2017215"/>
              <a:gd name="connsiteX115" fmla="*/ 996109 w 1201803"/>
              <a:gd name="connsiteY115" fmla="*/ 889378 h 2017215"/>
              <a:gd name="connsiteX116" fmla="*/ 996109 w 1201803"/>
              <a:gd name="connsiteY116" fmla="*/ 833904 h 2017215"/>
              <a:gd name="connsiteX117" fmla="*/ 963749 w 1201803"/>
              <a:gd name="connsiteY117" fmla="*/ 753027 h 2017215"/>
              <a:gd name="connsiteX118" fmla="*/ 968372 w 1201803"/>
              <a:gd name="connsiteY118" fmla="*/ 757650 h 2017215"/>
              <a:gd name="connsiteX119" fmla="*/ 949881 w 1201803"/>
              <a:gd name="connsiteY119" fmla="*/ 727601 h 2017215"/>
              <a:gd name="connsiteX120" fmla="*/ 931389 w 1201803"/>
              <a:gd name="connsiteY120" fmla="*/ 734535 h 2017215"/>
              <a:gd name="connsiteX121" fmla="*/ 933701 w 1201803"/>
              <a:gd name="connsiteY121" fmla="*/ 741470 h 2017215"/>
              <a:gd name="connsiteX122" fmla="*/ 845890 w 1201803"/>
              <a:gd name="connsiteY122" fmla="*/ 847772 h 2017215"/>
              <a:gd name="connsiteX123" fmla="*/ 663310 w 1201803"/>
              <a:gd name="connsiteY123" fmla="*/ 1215243 h 2017215"/>
              <a:gd name="connsiteX124" fmla="*/ 624016 w 1201803"/>
              <a:gd name="connsiteY124" fmla="*/ 1342371 h 2017215"/>
              <a:gd name="connsiteX125" fmla="*/ 626327 w 1201803"/>
              <a:gd name="connsiteY125" fmla="*/ 1360839 h 2017215"/>
              <a:gd name="connsiteX126" fmla="*/ 640196 w 1201803"/>
              <a:gd name="connsiteY126" fmla="*/ 1321568 h 2017215"/>
              <a:gd name="connsiteX127" fmla="*/ 633261 w 1201803"/>
              <a:gd name="connsiteY127" fmla="*/ 1360839 h 2017215"/>
              <a:gd name="connsiteX128" fmla="*/ 624016 w 1201803"/>
              <a:gd name="connsiteY128" fmla="*/ 1381642 h 2017215"/>
              <a:gd name="connsiteX129" fmla="*/ 621704 w 1201803"/>
              <a:gd name="connsiteY129" fmla="*/ 1402445 h 2017215"/>
              <a:gd name="connsiteX130" fmla="*/ 610147 w 1201803"/>
              <a:gd name="connsiteY130" fmla="*/ 1393199 h 2017215"/>
              <a:gd name="connsiteX131" fmla="*/ 600901 w 1201803"/>
              <a:gd name="connsiteY131" fmla="*/ 1407068 h 2017215"/>
              <a:gd name="connsiteX132" fmla="*/ 580098 w 1201803"/>
              <a:gd name="connsiteY132" fmla="*/ 1370085 h 2017215"/>
              <a:gd name="connsiteX133" fmla="*/ 517690 w 1201803"/>
              <a:gd name="connsiteY133" fmla="*/ 1289208 h 2017215"/>
              <a:gd name="connsiteX134" fmla="*/ 517690 w 1201803"/>
              <a:gd name="connsiteY134" fmla="*/ 1245291 h 2017215"/>
              <a:gd name="connsiteX135" fmla="*/ 619393 w 1201803"/>
              <a:gd name="connsiteY135" fmla="*/ 965655 h 2017215"/>
              <a:gd name="connsiteX136" fmla="*/ 751121 w 1201803"/>
              <a:gd name="connsiteY136" fmla="*/ 771518 h 2017215"/>
              <a:gd name="connsiteX137" fmla="*/ 751121 w 1201803"/>
              <a:gd name="connsiteY137" fmla="*/ 769207 h 2017215"/>
              <a:gd name="connsiteX138" fmla="*/ 538493 w 1201803"/>
              <a:gd name="connsiteY138" fmla="*/ 882444 h 2017215"/>
              <a:gd name="connsiteX139" fmla="*/ 383650 w 1201803"/>
              <a:gd name="connsiteY139" fmla="*/ 947164 h 2017215"/>
              <a:gd name="connsiteX140" fmla="*/ 369782 w 1201803"/>
              <a:gd name="connsiteY140" fmla="*/ 937918 h 2017215"/>
              <a:gd name="connsiteX141" fmla="*/ 150220 w 1201803"/>
              <a:gd name="connsiteY141" fmla="*/ 1312323 h 2017215"/>
              <a:gd name="connsiteX142" fmla="*/ 110948 w 1201803"/>
              <a:gd name="connsiteY142" fmla="*/ 1323880 h 2017215"/>
              <a:gd name="connsiteX143" fmla="*/ 90146 w 1201803"/>
              <a:gd name="connsiteY143" fmla="*/ 1298454 h 2017215"/>
              <a:gd name="connsiteX144" fmla="*/ 87834 w 1201803"/>
              <a:gd name="connsiteY144" fmla="*/ 1289208 h 2017215"/>
              <a:gd name="connsiteX145" fmla="*/ 62408 w 1201803"/>
              <a:gd name="connsiteY145" fmla="*/ 1263783 h 2017215"/>
              <a:gd name="connsiteX146" fmla="*/ 25426 w 1201803"/>
              <a:gd name="connsiteY146" fmla="*/ 1238357 h 2017215"/>
              <a:gd name="connsiteX147" fmla="*/ 39294 w 1201803"/>
              <a:gd name="connsiteY147" fmla="*/ 1180571 h 2017215"/>
              <a:gd name="connsiteX148" fmla="*/ 48540 w 1201803"/>
              <a:gd name="connsiteY148" fmla="*/ 1134366 h 2017215"/>
              <a:gd name="connsiteX149" fmla="*/ 173334 w 1201803"/>
              <a:gd name="connsiteY149" fmla="*/ 750715 h 2017215"/>
              <a:gd name="connsiteX150" fmla="*/ 161777 w 1201803"/>
              <a:gd name="connsiteY150" fmla="*/ 725290 h 2017215"/>
              <a:gd name="connsiteX151" fmla="*/ 76277 w 1201803"/>
              <a:gd name="connsiteY151" fmla="*/ 741470 h 2017215"/>
              <a:gd name="connsiteX152" fmla="*/ 53163 w 1201803"/>
              <a:gd name="connsiteY152" fmla="*/ 718355 h 2017215"/>
              <a:gd name="connsiteX153" fmla="*/ 57786 w 1201803"/>
              <a:gd name="connsiteY153" fmla="*/ 709110 h 2017215"/>
              <a:gd name="connsiteX154" fmla="*/ 2311 w 1201803"/>
              <a:gd name="connsiteY154" fmla="*/ 662881 h 2017215"/>
              <a:gd name="connsiteX155" fmla="*/ 34671 w 1201803"/>
              <a:gd name="connsiteY155" fmla="*/ 625898 h 2017215"/>
              <a:gd name="connsiteX156" fmla="*/ 55474 w 1201803"/>
              <a:gd name="connsiteY156" fmla="*/ 607430 h 2017215"/>
              <a:gd name="connsiteX157" fmla="*/ 101703 w 1201803"/>
              <a:gd name="connsiteY157" fmla="*/ 575070 h 2017215"/>
              <a:gd name="connsiteX158" fmla="*/ 127128 w 1201803"/>
              <a:gd name="connsiteY158" fmla="*/ 558890 h 2017215"/>
              <a:gd name="connsiteX159" fmla="*/ 159465 w 1201803"/>
              <a:gd name="connsiteY159" fmla="*/ 528842 h 2017215"/>
              <a:gd name="connsiteX160" fmla="*/ 258857 w 1201803"/>
              <a:gd name="connsiteY160" fmla="*/ 450253 h 2017215"/>
              <a:gd name="connsiteX161" fmla="*/ 284282 w 1201803"/>
              <a:gd name="connsiteY161" fmla="*/ 417916 h 2017215"/>
              <a:gd name="connsiteX162" fmla="*/ 184891 w 1201803"/>
              <a:gd name="connsiteY162" fmla="*/ 360131 h 2017215"/>
              <a:gd name="connsiteX163" fmla="*/ 140997 w 1201803"/>
              <a:gd name="connsiteY163" fmla="*/ 341639 h 2017215"/>
              <a:gd name="connsiteX164" fmla="*/ 134063 w 1201803"/>
              <a:gd name="connsiteY164" fmla="*/ 353196 h 2017215"/>
              <a:gd name="connsiteX165" fmla="*/ 106326 w 1201803"/>
              <a:gd name="connsiteY165" fmla="*/ 313902 h 2017215"/>
              <a:gd name="connsiteX166" fmla="*/ 0 w 1201803"/>
              <a:gd name="connsiteY166" fmla="*/ 226091 h 2017215"/>
              <a:gd name="connsiteX167" fmla="*/ 16180 w 1201803"/>
              <a:gd name="connsiteY167" fmla="*/ 226091 h 2017215"/>
              <a:gd name="connsiteX168" fmla="*/ 41606 w 1201803"/>
              <a:gd name="connsiteY168" fmla="*/ 233025 h 2017215"/>
              <a:gd name="connsiteX169" fmla="*/ 34671 w 1201803"/>
              <a:gd name="connsiteY169" fmla="*/ 219157 h 2017215"/>
              <a:gd name="connsiteX170" fmla="*/ 39294 w 1201803"/>
              <a:gd name="connsiteY170" fmla="*/ 219157 h 2017215"/>
              <a:gd name="connsiteX171" fmla="*/ 217251 w 1201803"/>
              <a:gd name="connsiteY171" fmla="*/ 325459 h 2017215"/>
              <a:gd name="connsiteX172" fmla="*/ 376716 w 1201803"/>
              <a:gd name="connsiteY172" fmla="*/ 471056 h 2017215"/>
              <a:gd name="connsiteX173" fmla="*/ 281971 w 1201803"/>
              <a:gd name="connsiteY173" fmla="*/ 556579 h 2017215"/>
              <a:gd name="connsiteX174" fmla="*/ 214939 w 1201803"/>
              <a:gd name="connsiteY174" fmla="*/ 591250 h 2017215"/>
              <a:gd name="connsiteX175" fmla="*/ 177957 w 1201803"/>
              <a:gd name="connsiteY175" fmla="*/ 616653 h 2017215"/>
              <a:gd name="connsiteX176" fmla="*/ 134063 w 1201803"/>
              <a:gd name="connsiteY176" fmla="*/ 669815 h 2017215"/>
              <a:gd name="connsiteX177" fmla="*/ 138686 w 1201803"/>
              <a:gd name="connsiteY177" fmla="*/ 674438 h 2017215"/>
              <a:gd name="connsiteX178" fmla="*/ 233431 w 1201803"/>
              <a:gd name="connsiteY178" fmla="*/ 771518 h 2017215"/>
              <a:gd name="connsiteX179" fmla="*/ 238054 w 1201803"/>
              <a:gd name="connsiteY179" fmla="*/ 813101 h 2017215"/>
              <a:gd name="connsiteX180" fmla="*/ 226497 w 1201803"/>
              <a:gd name="connsiteY180" fmla="*/ 917115 h 2017215"/>
              <a:gd name="connsiteX181" fmla="*/ 210317 w 1201803"/>
              <a:gd name="connsiteY181" fmla="*/ 984123 h 2017215"/>
              <a:gd name="connsiteX182" fmla="*/ 191825 w 1201803"/>
              <a:gd name="connsiteY182" fmla="*/ 1044220 h 2017215"/>
              <a:gd name="connsiteX183" fmla="*/ 374405 w 1201803"/>
              <a:gd name="connsiteY183" fmla="*/ 672127 h 2017215"/>
              <a:gd name="connsiteX184" fmla="*/ 427567 w 1201803"/>
              <a:gd name="connsiteY184" fmla="*/ 602807 h 2017215"/>
              <a:gd name="connsiteX185" fmla="*/ 441436 w 1201803"/>
              <a:gd name="connsiteY185" fmla="*/ 588939 h 2017215"/>
              <a:gd name="connsiteX186" fmla="*/ 457616 w 1201803"/>
              <a:gd name="connsiteY186" fmla="*/ 591250 h 2017215"/>
              <a:gd name="connsiteX187" fmla="*/ 446059 w 1201803"/>
              <a:gd name="connsiteY187" fmla="*/ 584316 h 2017215"/>
              <a:gd name="connsiteX188" fmla="*/ 469173 w 1201803"/>
              <a:gd name="connsiteY188" fmla="*/ 554267 h 2017215"/>
              <a:gd name="connsiteX189" fmla="*/ 480730 w 1201803"/>
              <a:gd name="connsiteY189" fmla="*/ 551956 h 2017215"/>
              <a:gd name="connsiteX190" fmla="*/ 485353 w 1201803"/>
              <a:gd name="connsiteY190" fmla="*/ 549644 h 2017215"/>
              <a:gd name="connsiteX191" fmla="*/ 484229 w 1201803"/>
              <a:gd name="connsiteY191" fmla="*/ 546719 h 2017215"/>
              <a:gd name="connsiteX192" fmla="*/ 487665 w 1201803"/>
              <a:gd name="connsiteY192" fmla="*/ 542710 h 2017215"/>
              <a:gd name="connsiteX193" fmla="*/ 483042 w 1201803"/>
              <a:gd name="connsiteY193" fmla="*/ 540399 h 2017215"/>
              <a:gd name="connsiteX194" fmla="*/ 515402 w 1201803"/>
              <a:gd name="connsiteY194" fmla="*/ 498793 h 2017215"/>
              <a:gd name="connsiteX195" fmla="*/ 485353 w 1201803"/>
              <a:gd name="connsiteY195" fmla="*/ 457187 h 2017215"/>
              <a:gd name="connsiteX196" fmla="*/ 543116 w 1201803"/>
              <a:gd name="connsiteY196" fmla="*/ 420228 h 2017215"/>
              <a:gd name="connsiteX197" fmla="*/ 654064 w 1201803"/>
              <a:gd name="connsiteY197" fmla="*/ 383245 h 2017215"/>
              <a:gd name="connsiteX198" fmla="*/ 834333 w 1201803"/>
              <a:gd name="connsiteY198" fmla="*/ 327771 h 2017215"/>
              <a:gd name="connsiteX199" fmla="*/ 832021 w 1201803"/>
              <a:gd name="connsiteY199" fmla="*/ 306968 h 2017215"/>
              <a:gd name="connsiteX200" fmla="*/ 811218 w 1201803"/>
              <a:gd name="connsiteY200" fmla="*/ 235337 h 2017215"/>
              <a:gd name="connsiteX201" fmla="*/ 716450 w 1201803"/>
              <a:gd name="connsiteY201" fmla="*/ 269985 h 2017215"/>
              <a:gd name="connsiteX202" fmla="*/ 677178 w 1201803"/>
              <a:gd name="connsiteY202" fmla="*/ 276919 h 2017215"/>
              <a:gd name="connsiteX203" fmla="*/ 667933 w 1201803"/>
              <a:gd name="connsiteY203" fmla="*/ 276919 h 2017215"/>
              <a:gd name="connsiteX204" fmla="*/ 688735 w 1201803"/>
              <a:gd name="connsiteY204" fmla="*/ 237648 h 2017215"/>
              <a:gd name="connsiteX205" fmla="*/ 647130 w 1201803"/>
              <a:gd name="connsiteY205" fmla="*/ 269985 h 2017215"/>
              <a:gd name="connsiteX206" fmla="*/ 658687 w 1201803"/>
              <a:gd name="connsiteY206" fmla="*/ 235337 h 2017215"/>
              <a:gd name="connsiteX207" fmla="*/ 640196 w 1201803"/>
              <a:gd name="connsiteY207" fmla="*/ 186797 h 2017215"/>
              <a:gd name="connsiteX208" fmla="*/ 760367 w 1201803"/>
              <a:gd name="connsiteY208" fmla="*/ 101274 h 2017215"/>
              <a:gd name="connsiteX209" fmla="*/ 764578 w 1201803"/>
              <a:gd name="connsiteY209" fmla="*/ 370 h 2017215"/>
              <a:gd name="connsiteX210" fmla="*/ 865691 w 1201803"/>
              <a:gd name="connsiteY210" fmla="*/ 64873 h 2017215"/>
              <a:gd name="connsiteX211" fmla="*/ 1026158 w 1201803"/>
              <a:gd name="connsiteY211" fmla="*/ 362442 h 2017215"/>
              <a:gd name="connsiteX212" fmla="*/ 1012289 w 1201803"/>
              <a:gd name="connsiteY212" fmla="*/ 364754 h 2017215"/>
              <a:gd name="connsiteX213" fmla="*/ 1023846 w 1201803"/>
              <a:gd name="connsiteY213" fmla="*/ 367065 h 2017215"/>
              <a:gd name="connsiteX214" fmla="*/ 1026158 w 1201803"/>
              <a:gd name="connsiteY214" fmla="*/ 362442 h 2017215"/>
              <a:gd name="connsiteX215" fmla="*/ 1003044 w 1201803"/>
              <a:gd name="connsiteY215" fmla="*/ 390179 h 2017215"/>
              <a:gd name="connsiteX216" fmla="*/ 896718 w 1201803"/>
              <a:gd name="connsiteY216" fmla="*/ 466433 h 2017215"/>
              <a:gd name="connsiteX217" fmla="*/ 892095 w 1201803"/>
              <a:gd name="connsiteY217" fmla="*/ 475679 h 2017215"/>
              <a:gd name="connsiteX218" fmla="*/ 1003044 w 1201803"/>
              <a:gd name="connsiteY218" fmla="*/ 390179 h 2017215"/>
              <a:gd name="connsiteX219" fmla="*/ 912898 w 1201803"/>
              <a:gd name="connsiteY219" fmla="*/ 413293 h 2017215"/>
              <a:gd name="connsiteX220" fmla="*/ 894407 w 1201803"/>
              <a:gd name="connsiteY220" fmla="*/ 429473 h 2017215"/>
              <a:gd name="connsiteX221" fmla="*/ 912898 w 1201803"/>
              <a:gd name="connsiteY221" fmla="*/ 413293 h 2017215"/>
              <a:gd name="connsiteX222" fmla="*/ 875938 w 1201803"/>
              <a:gd name="connsiteY222" fmla="*/ 424851 h 2017215"/>
              <a:gd name="connsiteX223" fmla="*/ 871316 w 1201803"/>
              <a:gd name="connsiteY223" fmla="*/ 445630 h 2017215"/>
              <a:gd name="connsiteX224" fmla="*/ 875938 w 1201803"/>
              <a:gd name="connsiteY224" fmla="*/ 443319 h 2017215"/>
              <a:gd name="connsiteX225" fmla="*/ 875938 w 1201803"/>
              <a:gd name="connsiteY225" fmla="*/ 424851 h 2017215"/>
              <a:gd name="connsiteX226" fmla="*/ 836644 w 1201803"/>
              <a:gd name="connsiteY226" fmla="*/ 436385 h 2017215"/>
              <a:gd name="connsiteX227" fmla="*/ 580098 w 1201803"/>
              <a:gd name="connsiteY227" fmla="*/ 526530 h 2017215"/>
              <a:gd name="connsiteX228" fmla="*/ 684113 w 1201803"/>
              <a:gd name="connsiteY228" fmla="*/ 577382 h 2017215"/>
              <a:gd name="connsiteX229" fmla="*/ 778858 w 1201803"/>
              <a:gd name="connsiteY229" fmla="*/ 514973 h 2017215"/>
              <a:gd name="connsiteX230" fmla="*/ 836644 w 1201803"/>
              <a:gd name="connsiteY230" fmla="*/ 473367 h 2017215"/>
              <a:gd name="connsiteX231" fmla="*/ 836644 w 1201803"/>
              <a:gd name="connsiteY231" fmla="*/ 436385 h 2017215"/>
              <a:gd name="connsiteX232" fmla="*/ 834333 w 1201803"/>
              <a:gd name="connsiteY232" fmla="*/ 512662 h 2017215"/>
              <a:gd name="connsiteX233" fmla="*/ 774283 w 1201803"/>
              <a:gd name="connsiteY233" fmla="*/ 557572 h 2017215"/>
              <a:gd name="connsiteX234" fmla="*/ 728007 w 1201803"/>
              <a:gd name="connsiteY234" fmla="*/ 591250 h 2017215"/>
              <a:gd name="connsiteX235" fmla="*/ 688979 w 1201803"/>
              <a:gd name="connsiteY235" fmla="*/ 620527 h 2017215"/>
              <a:gd name="connsiteX236" fmla="*/ 669183 w 1201803"/>
              <a:gd name="connsiteY236" fmla="*/ 636173 h 2017215"/>
              <a:gd name="connsiteX237" fmla="*/ 559296 w 1201803"/>
              <a:gd name="connsiteY237" fmla="*/ 718355 h 2017215"/>
              <a:gd name="connsiteX238" fmla="*/ 644527 w 1201803"/>
              <a:gd name="connsiteY238" fmla="*/ 655661 h 2017215"/>
              <a:gd name="connsiteX239" fmla="*/ 669183 w 1201803"/>
              <a:gd name="connsiteY239" fmla="*/ 636173 h 2017215"/>
              <a:gd name="connsiteX240" fmla="*/ 774283 w 1201803"/>
              <a:gd name="connsiteY240" fmla="*/ 557572 h 2017215"/>
              <a:gd name="connsiteX241" fmla="*/ 780014 w 1201803"/>
              <a:gd name="connsiteY241" fmla="*/ 553401 h 2017215"/>
              <a:gd name="connsiteX242" fmla="*/ 832021 w 1201803"/>
              <a:gd name="connsiteY242" fmla="*/ 517285 h 2017215"/>
              <a:gd name="connsiteX243" fmla="*/ 834333 w 1201803"/>
              <a:gd name="connsiteY243" fmla="*/ 512662 h 2017215"/>
              <a:gd name="connsiteX244" fmla="*/ 871316 w 1201803"/>
              <a:gd name="connsiteY244" fmla="*/ 524219 h 2017215"/>
              <a:gd name="connsiteX245" fmla="*/ 866693 w 1201803"/>
              <a:gd name="connsiteY245" fmla="*/ 540399 h 2017215"/>
              <a:gd name="connsiteX246" fmla="*/ 862070 w 1201803"/>
              <a:gd name="connsiteY246" fmla="*/ 588939 h 2017215"/>
              <a:gd name="connsiteX247" fmla="*/ 864381 w 1201803"/>
              <a:gd name="connsiteY247" fmla="*/ 591250 h 2017215"/>
              <a:gd name="connsiteX248" fmla="*/ 871316 w 1201803"/>
              <a:gd name="connsiteY248" fmla="*/ 524219 h 2017215"/>
              <a:gd name="connsiteX249" fmla="*/ 836644 w 1201803"/>
              <a:gd name="connsiteY249" fmla="*/ 547333 h 2017215"/>
              <a:gd name="connsiteX250" fmla="*/ 626327 w 1201803"/>
              <a:gd name="connsiteY250" fmla="*/ 718355 h 2017215"/>
              <a:gd name="connsiteX251" fmla="*/ 834333 w 1201803"/>
              <a:gd name="connsiteY251" fmla="*/ 605119 h 2017215"/>
              <a:gd name="connsiteX252" fmla="*/ 838956 w 1201803"/>
              <a:gd name="connsiteY252" fmla="*/ 584316 h 2017215"/>
              <a:gd name="connsiteX253" fmla="*/ 834333 w 1201803"/>
              <a:gd name="connsiteY253" fmla="*/ 556579 h 2017215"/>
              <a:gd name="connsiteX254" fmla="*/ 838956 w 1201803"/>
              <a:gd name="connsiteY254" fmla="*/ 554267 h 2017215"/>
              <a:gd name="connsiteX255" fmla="*/ 836644 w 1201803"/>
              <a:gd name="connsiteY255" fmla="*/ 547333 h 2017215"/>
              <a:gd name="connsiteX256" fmla="*/ 1012289 w 1201803"/>
              <a:gd name="connsiteY256" fmla="*/ 628210 h 2017215"/>
              <a:gd name="connsiteX257" fmla="*/ 894407 w 1201803"/>
              <a:gd name="connsiteY257" fmla="*/ 727601 h 2017215"/>
              <a:gd name="connsiteX258" fmla="*/ 1012289 w 1201803"/>
              <a:gd name="connsiteY258" fmla="*/ 628210 h 2017215"/>
              <a:gd name="connsiteX259" fmla="*/ 520001 w 1201803"/>
              <a:gd name="connsiteY259" fmla="*/ 510350 h 2017215"/>
              <a:gd name="connsiteX260" fmla="*/ 471485 w 1201803"/>
              <a:gd name="connsiteY260" fmla="*/ 616653 h 2017215"/>
              <a:gd name="connsiteX261" fmla="*/ 469173 w 1201803"/>
              <a:gd name="connsiteY261" fmla="*/ 618964 h 2017215"/>
              <a:gd name="connsiteX262" fmla="*/ 473796 w 1201803"/>
              <a:gd name="connsiteY262" fmla="*/ 621276 h 2017215"/>
              <a:gd name="connsiteX263" fmla="*/ 466862 w 1201803"/>
              <a:gd name="connsiteY263" fmla="*/ 623587 h 2017215"/>
              <a:gd name="connsiteX264" fmla="*/ 471485 w 1201803"/>
              <a:gd name="connsiteY264" fmla="*/ 625898 h 2017215"/>
              <a:gd name="connsiteX265" fmla="*/ 469173 w 1201803"/>
              <a:gd name="connsiteY265" fmla="*/ 632833 h 2017215"/>
              <a:gd name="connsiteX266" fmla="*/ 462239 w 1201803"/>
              <a:gd name="connsiteY266" fmla="*/ 628210 h 2017215"/>
              <a:gd name="connsiteX267" fmla="*/ 457616 w 1201803"/>
              <a:gd name="connsiteY267" fmla="*/ 632833 h 2017215"/>
              <a:gd name="connsiteX268" fmla="*/ 464550 w 1201803"/>
              <a:gd name="connsiteY268" fmla="*/ 639767 h 2017215"/>
              <a:gd name="connsiteX269" fmla="*/ 455305 w 1201803"/>
              <a:gd name="connsiteY269" fmla="*/ 667504 h 2017215"/>
              <a:gd name="connsiteX270" fmla="*/ 510779 w 1201803"/>
              <a:gd name="connsiteY270" fmla="*/ 558890 h 2017215"/>
              <a:gd name="connsiteX271" fmla="*/ 517690 w 1201803"/>
              <a:gd name="connsiteY271" fmla="*/ 563513 h 2017215"/>
              <a:gd name="connsiteX272" fmla="*/ 529247 w 1201803"/>
              <a:gd name="connsiteY272" fmla="*/ 538087 h 2017215"/>
              <a:gd name="connsiteX273" fmla="*/ 529247 w 1201803"/>
              <a:gd name="connsiteY273" fmla="*/ 531153 h 2017215"/>
              <a:gd name="connsiteX274" fmla="*/ 520001 w 1201803"/>
              <a:gd name="connsiteY274" fmla="*/ 510350 h 2017215"/>
              <a:gd name="connsiteX275" fmla="*/ 557851 w 1201803"/>
              <a:gd name="connsiteY275" fmla="*/ 539821 h 2017215"/>
              <a:gd name="connsiteX276" fmla="*/ 547739 w 1201803"/>
              <a:gd name="connsiteY276" fmla="*/ 540399 h 2017215"/>
              <a:gd name="connsiteX277" fmla="*/ 566230 w 1201803"/>
              <a:gd name="connsiteY277" fmla="*/ 549644 h 2017215"/>
              <a:gd name="connsiteX278" fmla="*/ 557851 w 1201803"/>
              <a:gd name="connsiteY278" fmla="*/ 539821 h 2017215"/>
              <a:gd name="connsiteX279" fmla="*/ 536181 w 1201803"/>
              <a:gd name="connsiteY279" fmla="*/ 540399 h 2017215"/>
              <a:gd name="connsiteX280" fmla="*/ 524624 w 1201803"/>
              <a:gd name="connsiteY280" fmla="*/ 570447 h 2017215"/>
              <a:gd name="connsiteX281" fmla="*/ 506156 w 1201803"/>
              <a:gd name="connsiteY281" fmla="*/ 628210 h 2017215"/>
              <a:gd name="connsiteX282" fmla="*/ 494599 w 1201803"/>
              <a:gd name="connsiteY282" fmla="*/ 662881 h 2017215"/>
              <a:gd name="connsiteX283" fmla="*/ 487665 w 1201803"/>
              <a:gd name="connsiteY283" fmla="*/ 672127 h 2017215"/>
              <a:gd name="connsiteX284" fmla="*/ 476107 w 1201803"/>
              <a:gd name="connsiteY284" fmla="*/ 706798 h 2017215"/>
              <a:gd name="connsiteX285" fmla="*/ 663310 w 1201803"/>
              <a:gd name="connsiteY285" fmla="*/ 588939 h 2017215"/>
              <a:gd name="connsiteX286" fmla="*/ 610147 w 1201803"/>
              <a:gd name="connsiteY286" fmla="*/ 570447 h 2017215"/>
              <a:gd name="connsiteX287" fmla="*/ 647130 w 1201803"/>
              <a:gd name="connsiteY287" fmla="*/ 588939 h 2017215"/>
              <a:gd name="connsiteX288" fmla="*/ 640196 w 1201803"/>
              <a:gd name="connsiteY288" fmla="*/ 588939 h 2017215"/>
              <a:gd name="connsiteX289" fmla="*/ 582410 w 1201803"/>
              <a:gd name="connsiteY289" fmla="*/ 568136 h 2017215"/>
              <a:gd name="connsiteX290" fmla="*/ 536181 w 1201803"/>
              <a:gd name="connsiteY290" fmla="*/ 540399 h 2017215"/>
              <a:gd name="connsiteX291" fmla="*/ 464550 w 1201803"/>
              <a:gd name="connsiteY291" fmla="*/ 575070 h 2017215"/>
              <a:gd name="connsiteX292" fmla="*/ 455305 w 1201803"/>
              <a:gd name="connsiteY292" fmla="*/ 577382 h 2017215"/>
              <a:gd name="connsiteX293" fmla="*/ 462239 w 1201803"/>
              <a:gd name="connsiteY293" fmla="*/ 579693 h 2017215"/>
              <a:gd name="connsiteX294" fmla="*/ 464550 w 1201803"/>
              <a:gd name="connsiteY294" fmla="*/ 575070 h 2017215"/>
              <a:gd name="connsiteX295" fmla="*/ 240365 w 1201803"/>
              <a:gd name="connsiteY295" fmla="*/ 533464 h 2017215"/>
              <a:gd name="connsiteX296" fmla="*/ 104014 w 1201803"/>
              <a:gd name="connsiteY296" fmla="*/ 644390 h 2017215"/>
              <a:gd name="connsiteX297" fmla="*/ 233431 w 1201803"/>
              <a:gd name="connsiteY297" fmla="*/ 542710 h 2017215"/>
              <a:gd name="connsiteX298" fmla="*/ 240365 w 1201803"/>
              <a:gd name="connsiteY298" fmla="*/ 533464 h 2017215"/>
              <a:gd name="connsiteX299" fmla="*/ 208005 w 1201803"/>
              <a:gd name="connsiteY299" fmla="*/ 741470 h 2017215"/>
              <a:gd name="connsiteX300" fmla="*/ 217251 w 1201803"/>
              <a:gd name="connsiteY300" fmla="*/ 822347 h 2017215"/>
              <a:gd name="connsiteX301" fmla="*/ 217251 w 1201803"/>
              <a:gd name="connsiteY301" fmla="*/ 773830 h 2017215"/>
              <a:gd name="connsiteX302" fmla="*/ 208005 w 1201803"/>
              <a:gd name="connsiteY302" fmla="*/ 741470 h 2017215"/>
              <a:gd name="connsiteX303" fmla="*/ 924455 w 1201803"/>
              <a:gd name="connsiteY303" fmla="*/ 1085826 h 2017215"/>
              <a:gd name="connsiteX304" fmla="*/ 942947 w 1201803"/>
              <a:gd name="connsiteY304" fmla="*/ 1108940 h 2017215"/>
              <a:gd name="connsiteX305" fmla="*/ 942947 w 1201803"/>
              <a:gd name="connsiteY305" fmla="*/ 1102006 h 2017215"/>
              <a:gd name="connsiteX306" fmla="*/ 924455 w 1201803"/>
              <a:gd name="connsiteY306" fmla="*/ 1085826 h 2017215"/>
              <a:gd name="connsiteX307" fmla="*/ 931389 w 1201803"/>
              <a:gd name="connsiteY307" fmla="*/ 1108940 h 2017215"/>
              <a:gd name="connsiteX308" fmla="*/ 938324 w 1201803"/>
              <a:gd name="connsiteY308" fmla="*/ 1148234 h 2017215"/>
              <a:gd name="connsiteX309" fmla="*/ 942947 w 1201803"/>
              <a:gd name="connsiteY309" fmla="*/ 1127432 h 2017215"/>
              <a:gd name="connsiteX310" fmla="*/ 931389 w 1201803"/>
              <a:gd name="connsiteY310" fmla="*/ 1108940 h 2017215"/>
              <a:gd name="connsiteX311" fmla="*/ 926767 w 1201803"/>
              <a:gd name="connsiteY311" fmla="*/ 1141300 h 2017215"/>
              <a:gd name="connsiteX312" fmla="*/ 813530 w 1201803"/>
              <a:gd name="connsiteY312" fmla="*/ 1284585 h 2017215"/>
              <a:gd name="connsiteX313" fmla="*/ 926767 w 1201803"/>
              <a:gd name="connsiteY313" fmla="*/ 1141300 h 2017215"/>
              <a:gd name="connsiteX314" fmla="*/ 1014601 w 1201803"/>
              <a:gd name="connsiteY314" fmla="*/ 1249914 h 2017215"/>
              <a:gd name="connsiteX315" fmla="*/ 1033092 w 1201803"/>
              <a:gd name="connsiteY315" fmla="*/ 1261471 h 2017215"/>
              <a:gd name="connsiteX316" fmla="*/ 1003044 w 1201803"/>
              <a:gd name="connsiteY316" fmla="*/ 1273028 h 2017215"/>
              <a:gd name="connsiteX317" fmla="*/ 1037715 w 1201803"/>
              <a:gd name="connsiteY317" fmla="*/ 1261471 h 2017215"/>
              <a:gd name="connsiteX318" fmla="*/ 1014601 w 1201803"/>
              <a:gd name="connsiteY318" fmla="*/ 1249914 h 2017215"/>
              <a:gd name="connsiteX319" fmla="*/ 1005355 w 1201803"/>
              <a:gd name="connsiteY319" fmla="*/ 1254537 h 2017215"/>
              <a:gd name="connsiteX320" fmla="*/ 991487 w 1201803"/>
              <a:gd name="connsiteY320" fmla="*/ 1259160 h 2017215"/>
              <a:gd name="connsiteX321" fmla="*/ 1012289 w 1201803"/>
              <a:gd name="connsiteY321" fmla="*/ 1256848 h 2017215"/>
              <a:gd name="connsiteX322" fmla="*/ 1005355 w 1201803"/>
              <a:gd name="connsiteY322" fmla="*/ 1254537 h 2017215"/>
              <a:gd name="connsiteX323" fmla="*/ 912898 w 1201803"/>
              <a:gd name="connsiteY323" fmla="*/ 1286897 h 2017215"/>
              <a:gd name="connsiteX324" fmla="*/ 850513 w 1201803"/>
              <a:gd name="connsiteY324" fmla="*/ 1319257 h 2017215"/>
              <a:gd name="connsiteX325" fmla="*/ 919832 w 1201803"/>
              <a:gd name="connsiteY325" fmla="*/ 1286897 h 2017215"/>
              <a:gd name="connsiteX326" fmla="*/ 912898 w 1201803"/>
              <a:gd name="connsiteY326" fmla="*/ 1286897 h 2017215"/>
              <a:gd name="connsiteX327" fmla="*/ 845890 w 1201803"/>
              <a:gd name="connsiteY327" fmla="*/ 1321568 h 2017215"/>
              <a:gd name="connsiteX328" fmla="*/ 834333 w 1201803"/>
              <a:gd name="connsiteY328" fmla="*/ 1328502 h 2017215"/>
              <a:gd name="connsiteX329" fmla="*/ 845890 w 1201803"/>
              <a:gd name="connsiteY329" fmla="*/ 1321568 h 2017215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134063 w 1201803"/>
              <a:gd name="connsiteY164" fmla="*/ 358255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134063 w 1201803"/>
              <a:gd name="connsiteY164" fmla="*/ 358255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88281 w 1201803"/>
              <a:gd name="connsiteY164" fmla="*/ 363978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88281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35274 w 1201803"/>
              <a:gd name="connsiteY163" fmla="*/ 356236 h 2022274"/>
              <a:gd name="connsiteX164" fmla="*/ 88281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35274 w 1201803"/>
              <a:gd name="connsiteY163" fmla="*/ 356236 h 2022274"/>
              <a:gd name="connsiteX164" fmla="*/ 57760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01803" h="2022274">
                <a:moveTo>
                  <a:pt x="882360" y="12782"/>
                </a:moveTo>
                <a:cubicBezTo>
                  <a:pt x="824373" y="108032"/>
                  <a:pt x="942947" y="69350"/>
                  <a:pt x="977618" y="94776"/>
                </a:cubicBezTo>
                <a:cubicBezTo>
                  <a:pt x="991487" y="106333"/>
                  <a:pt x="1012289" y="113267"/>
                  <a:pt x="1028469" y="124825"/>
                </a:cubicBezTo>
                <a:cubicBezTo>
                  <a:pt x="1026158" y="127136"/>
                  <a:pt x="1021535" y="131759"/>
                  <a:pt x="1016912" y="134070"/>
                </a:cubicBezTo>
                <a:cubicBezTo>
                  <a:pt x="1021535" y="138693"/>
                  <a:pt x="1026158" y="143316"/>
                  <a:pt x="1028469" y="147939"/>
                </a:cubicBezTo>
                <a:cubicBezTo>
                  <a:pt x="1028469" y="150250"/>
                  <a:pt x="1023846" y="152562"/>
                  <a:pt x="1021535" y="152562"/>
                </a:cubicBezTo>
                <a:cubicBezTo>
                  <a:pt x="979929" y="171053"/>
                  <a:pt x="915209" y="203413"/>
                  <a:pt x="882873" y="214970"/>
                </a:cubicBezTo>
                <a:cubicBezTo>
                  <a:pt x="880561" y="217282"/>
                  <a:pt x="880561" y="219593"/>
                  <a:pt x="880561" y="219593"/>
                </a:cubicBezTo>
                <a:lnTo>
                  <a:pt x="894407" y="318961"/>
                </a:lnTo>
                <a:cubicBezTo>
                  <a:pt x="905964" y="321273"/>
                  <a:pt x="924455" y="318961"/>
                  <a:pt x="931389" y="318961"/>
                </a:cubicBezTo>
                <a:cubicBezTo>
                  <a:pt x="936012" y="318961"/>
                  <a:pt x="952192" y="316650"/>
                  <a:pt x="963749" y="321273"/>
                </a:cubicBezTo>
                <a:cubicBezTo>
                  <a:pt x="975307" y="325895"/>
                  <a:pt x="986864" y="337453"/>
                  <a:pt x="1000732" y="344387"/>
                </a:cubicBezTo>
                <a:cubicBezTo>
                  <a:pt x="1009978" y="351321"/>
                  <a:pt x="1044649" y="358255"/>
                  <a:pt x="1044649" y="369813"/>
                </a:cubicBezTo>
                <a:cubicBezTo>
                  <a:pt x="1044649" y="374435"/>
                  <a:pt x="1037715" y="374435"/>
                  <a:pt x="1037715" y="381370"/>
                </a:cubicBezTo>
                <a:cubicBezTo>
                  <a:pt x="1037715" y="385993"/>
                  <a:pt x="1044649" y="388304"/>
                  <a:pt x="1044649" y="392927"/>
                </a:cubicBezTo>
                <a:cubicBezTo>
                  <a:pt x="1033092" y="402172"/>
                  <a:pt x="1019224" y="416041"/>
                  <a:pt x="1003044" y="427598"/>
                </a:cubicBezTo>
                <a:cubicBezTo>
                  <a:pt x="968372" y="455312"/>
                  <a:pt x="919832" y="476115"/>
                  <a:pt x="887472" y="515409"/>
                </a:cubicBezTo>
                <a:cubicBezTo>
                  <a:pt x="871316" y="531589"/>
                  <a:pt x="882873" y="563949"/>
                  <a:pt x="880561" y="589375"/>
                </a:cubicBezTo>
                <a:cubicBezTo>
                  <a:pt x="963749" y="550081"/>
                  <a:pt x="1053895" y="508475"/>
                  <a:pt x="1141706" y="496918"/>
                </a:cubicBezTo>
                <a:cubicBezTo>
                  <a:pt x="1144018" y="496918"/>
                  <a:pt x="1144018" y="494606"/>
                  <a:pt x="1150952" y="494606"/>
                </a:cubicBezTo>
                <a:cubicBezTo>
                  <a:pt x="1155575" y="494606"/>
                  <a:pt x="1167132" y="501541"/>
                  <a:pt x="1171755" y="503852"/>
                </a:cubicBezTo>
                <a:lnTo>
                  <a:pt x="1171755" y="513098"/>
                </a:lnTo>
                <a:cubicBezTo>
                  <a:pt x="1174066" y="515409"/>
                  <a:pt x="1174066" y="515409"/>
                  <a:pt x="1178689" y="515409"/>
                </a:cubicBezTo>
                <a:cubicBezTo>
                  <a:pt x="1185623" y="515409"/>
                  <a:pt x="1190246" y="510786"/>
                  <a:pt x="1197180" y="508475"/>
                </a:cubicBezTo>
                <a:lnTo>
                  <a:pt x="1201803" y="513098"/>
                </a:lnTo>
                <a:cubicBezTo>
                  <a:pt x="1199492" y="513098"/>
                  <a:pt x="1194869" y="517721"/>
                  <a:pt x="1190246" y="522344"/>
                </a:cubicBezTo>
                <a:cubicBezTo>
                  <a:pt x="1192557" y="524655"/>
                  <a:pt x="1194869" y="526966"/>
                  <a:pt x="1197180" y="526966"/>
                </a:cubicBezTo>
                <a:cubicBezTo>
                  <a:pt x="1194869" y="531589"/>
                  <a:pt x="1181000" y="538523"/>
                  <a:pt x="1181000" y="545458"/>
                </a:cubicBezTo>
                <a:cubicBezTo>
                  <a:pt x="1181000" y="543146"/>
                  <a:pt x="1176377" y="543146"/>
                  <a:pt x="1174066" y="543146"/>
                </a:cubicBezTo>
                <a:cubicBezTo>
                  <a:pt x="1169443" y="543146"/>
                  <a:pt x="1150952" y="559326"/>
                  <a:pt x="1141706" y="563949"/>
                </a:cubicBezTo>
                <a:cubicBezTo>
                  <a:pt x="1134772" y="568572"/>
                  <a:pt x="1125526" y="561638"/>
                  <a:pt x="1130149" y="573195"/>
                </a:cubicBezTo>
                <a:cubicBezTo>
                  <a:pt x="1125526" y="570883"/>
                  <a:pt x="1116280" y="573195"/>
                  <a:pt x="1111658" y="573195"/>
                </a:cubicBezTo>
                <a:cubicBezTo>
                  <a:pt x="1104723" y="573195"/>
                  <a:pt x="1109346" y="577818"/>
                  <a:pt x="1107035" y="577818"/>
                </a:cubicBezTo>
                <a:cubicBezTo>
                  <a:pt x="1097789" y="584752"/>
                  <a:pt x="1088543" y="589375"/>
                  <a:pt x="1081609" y="593998"/>
                </a:cubicBezTo>
                <a:cubicBezTo>
                  <a:pt x="1076986" y="596309"/>
                  <a:pt x="1065452" y="603243"/>
                  <a:pt x="1065452" y="607866"/>
                </a:cubicBezTo>
                <a:cubicBezTo>
                  <a:pt x="1065452" y="614801"/>
                  <a:pt x="1067764" y="612489"/>
                  <a:pt x="1070075" y="612489"/>
                </a:cubicBezTo>
                <a:cubicBezTo>
                  <a:pt x="1042338" y="637892"/>
                  <a:pt x="977618" y="691054"/>
                  <a:pt x="954504" y="723414"/>
                </a:cubicBezTo>
                <a:cubicBezTo>
                  <a:pt x="977618" y="741906"/>
                  <a:pt x="998421" y="776577"/>
                  <a:pt x="1016912" y="799691"/>
                </a:cubicBezTo>
                <a:cubicBezTo>
                  <a:pt x="1016912" y="799691"/>
                  <a:pt x="1019224" y="799691"/>
                  <a:pt x="1019224" y="795069"/>
                </a:cubicBezTo>
                <a:lnTo>
                  <a:pt x="1013372" y="783456"/>
                </a:lnTo>
                <a:lnTo>
                  <a:pt x="1033558" y="810007"/>
                </a:lnTo>
                <a:cubicBezTo>
                  <a:pt x="1083067" y="899492"/>
                  <a:pt x="1102990" y="1011736"/>
                  <a:pt x="1125526" y="1086262"/>
                </a:cubicBezTo>
                <a:cubicBezTo>
                  <a:pt x="1130149" y="1100131"/>
                  <a:pt x="1167132" y="1271153"/>
                  <a:pt x="1167132" y="1315070"/>
                </a:cubicBezTo>
                <a:cubicBezTo>
                  <a:pt x="1167132" y="1322004"/>
                  <a:pt x="1178689" y="1421373"/>
                  <a:pt x="1181000" y="1474535"/>
                </a:cubicBezTo>
                <a:cubicBezTo>
                  <a:pt x="1181000" y="1488404"/>
                  <a:pt x="1183312" y="1509207"/>
                  <a:pt x="1183312" y="1513830"/>
                </a:cubicBezTo>
                <a:cubicBezTo>
                  <a:pt x="1183312" y="1705655"/>
                  <a:pt x="1111658" y="1807334"/>
                  <a:pt x="963749" y="1918260"/>
                </a:cubicBezTo>
                <a:cubicBezTo>
                  <a:pt x="963749" y="1920571"/>
                  <a:pt x="959127" y="1920571"/>
                  <a:pt x="954504" y="1920571"/>
                </a:cubicBezTo>
                <a:cubicBezTo>
                  <a:pt x="926767" y="1948308"/>
                  <a:pt x="899029" y="1957554"/>
                  <a:pt x="871316" y="1976045"/>
                </a:cubicBezTo>
                <a:cubicBezTo>
                  <a:pt x="848201" y="1992225"/>
                  <a:pt x="818153" y="2006094"/>
                  <a:pt x="788104" y="2022274"/>
                </a:cubicBezTo>
                <a:cubicBezTo>
                  <a:pt x="799661" y="2010717"/>
                  <a:pt x="820464" y="2001471"/>
                  <a:pt x="829710" y="1989914"/>
                </a:cubicBezTo>
                <a:lnTo>
                  <a:pt x="827398" y="1987603"/>
                </a:lnTo>
                <a:cubicBezTo>
                  <a:pt x="806596" y="1996848"/>
                  <a:pt x="785793" y="2010717"/>
                  <a:pt x="762679" y="2022274"/>
                </a:cubicBezTo>
                <a:cubicBezTo>
                  <a:pt x="790416" y="2003783"/>
                  <a:pt x="917521" y="1925194"/>
                  <a:pt x="917521" y="1918260"/>
                </a:cubicBezTo>
                <a:cubicBezTo>
                  <a:pt x="917521" y="1911349"/>
                  <a:pt x="924455" y="1920571"/>
                  <a:pt x="926767" y="1918260"/>
                </a:cubicBezTo>
                <a:cubicBezTo>
                  <a:pt x="926767" y="1918260"/>
                  <a:pt x="924455" y="1915948"/>
                  <a:pt x="922144" y="1915948"/>
                </a:cubicBezTo>
                <a:cubicBezTo>
                  <a:pt x="924455" y="1915948"/>
                  <a:pt x="926767" y="1913637"/>
                  <a:pt x="924455" y="1911349"/>
                </a:cubicBezTo>
                <a:cubicBezTo>
                  <a:pt x="926767" y="1913637"/>
                  <a:pt x="929078" y="1913637"/>
                  <a:pt x="931389" y="1913637"/>
                </a:cubicBezTo>
                <a:cubicBezTo>
                  <a:pt x="933701" y="1911349"/>
                  <a:pt x="931389" y="1911349"/>
                  <a:pt x="931389" y="1906726"/>
                </a:cubicBezTo>
                <a:lnTo>
                  <a:pt x="945258" y="1892857"/>
                </a:lnTo>
                <a:cubicBezTo>
                  <a:pt x="949881" y="1888234"/>
                  <a:pt x="952192" y="1883612"/>
                  <a:pt x="954504" y="1876677"/>
                </a:cubicBezTo>
                <a:lnTo>
                  <a:pt x="952192" y="1874366"/>
                </a:lnTo>
                <a:cubicBezTo>
                  <a:pt x="905964" y="1911349"/>
                  <a:pt x="855136" y="1943685"/>
                  <a:pt x="813530" y="1973734"/>
                </a:cubicBezTo>
                <a:cubicBezTo>
                  <a:pt x="795038" y="1987603"/>
                  <a:pt x="767301" y="2008405"/>
                  <a:pt x="739564" y="2019963"/>
                </a:cubicBezTo>
                <a:cubicBezTo>
                  <a:pt x="739564" y="2019963"/>
                  <a:pt x="737253" y="2022274"/>
                  <a:pt x="732630" y="2019963"/>
                </a:cubicBezTo>
                <a:cubicBezTo>
                  <a:pt x="737253" y="2013028"/>
                  <a:pt x="804284" y="1966800"/>
                  <a:pt x="804284" y="1957554"/>
                </a:cubicBezTo>
                <a:cubicBezTo>
                  <a:pt x="804284" y="1950620"/>
                  <a:pt x="815841" y="1948308"/>
                  <a:pt x="818153" y="1943685"/>
                </a:cubicBezTo>
                <a:cubicBezTo>
                  <a:pt x="820464" y="1943685"/>
                  <a:pt x="825087" y="1945997"/>
                  <a:pt x="829710" y="1943685"/>
                </a:cubicBezTo>
                <a:lnTo>
                  <a:pt x="825087" y="1939063"/>
                </a:lnTo>
                <a:cubicBezTo>
                  <a:pt x="827398" y="1934440"/>
                  <a:pt x="827398" y="1929817"/>
                  <a:pt x="836644" y="1934440"/>
                </a:cubicBezTo>
                <a:cubicBezTo>
                  <a:pt x="836644" y="1934440"/>
                  <a:pt x="836644" y="1932128"/>
                  <a:pt x="834333" y="1929817"/>
                </a:cubicBezTo>
                <a:cubicBezTo>
                  <a:pt x="836644" y="1927505"/>
                  <a:pt x="838956" y="1922883"/>
                  <a:pt x="843578" y="1918260"/>
                </a:cubicBezTo>
                <a:cubicBezTo>
                  <a:pt x="848201" y="1920571"/>
                  <a:pt x="852824" y="1925194"/>
                  <a:pt x="859758" y="1925194"/>
                </a:cubicBezTo>
                <a:cubicBezTo>
                  <a:pt x="857447" y="1920571"/>
                  <a:pt x="852824" y="1915948"/>
                  <a:pt x="848201" y="1913637"/>
                </a:cubicBezTo>
                <a:cubicBezTo>
                  <a:pt x="848201" y="1913637"/>
                  <a:pt x="848201" y="1911349"/>
                  <a:pt x="850513" y="1909037"/>
                </a:cubicBezTo>
                <a:cubicBezTo>
                  <a:pt x="852824" y="1911349"/>
                  <a:pt x="857447" y="1915948"/>
                  <a:pt x="862070" y="1913637"/>
                </a:cubicBezTo>
                <a:lnTo>
                  <a:pt x="855136" y="1906726"/>
                </a:lnTo>
                <a:cubicBezTo>
                  <a:pt x="862070" y="1897480"/>
                  <a:pt x="862070" y="1888234"/>
                  <a:pt x="873627" y="1890546"/>
                </a:cubicBezTo>
                <a:lnTo>
                  <a:pt x="869004" y="1885923"/>
                </a:lnTo>
                <a:cubicBezTo>
                  <a:pt x="873627" y="1876677"/>
                  <a:pt x="889784" y="1862809"/>
                  <a:pt x="889784" y="1855874"/>
                </a:cubicBezTo>
                <a:cubicBezTo>
                  <a:pt x="889784" y="1851252"/>
                  <a:pt x="908275" y="1837383"/>
                  <a:pt x="912898" y="1828137"/>
                </a:cubicBezTo>
                <a:cubicBezTo>
                  <a:pt x="956815" y="1751860"/>
                  <a:pt x="1033092" y="1670983"/>
                  <a:pt x="1042338" y="1580838"/>
                </a:cubicBezTo>
                <a:cubicBezTo>
                  <a:pt x="1046961" y="1550789"/>
                  <a:pt x="1053895" y="1493027"/>
                  <a:pt x="1053895" y="1488404"/>
                </a:cubicBezTo>
                <a:lnTo>
                  <a:pt x="1042338" y="1285022"/>
                </a:lnTo>
                <a:cubicBezTo>
                  <a:pt x="1040026" y="1282710"/>
                  <a:pt x="1042338" y="1282710"/>
                  <a:pt x="1035404" y="1282710"/>
                </a:cubicBezTo>
                <a:cubicBezTo>
                  <a:pt x="1030781" y="1282710"/>
                  <a:pt x="993798" y="1294267"/>
                  <a:pt x="975307" y="1303513"/>
                </a:cubicBezTo>
                <a:cubicBezTo>
                  <a:pt x="936012" y="1317382"/>
                  <a:pt x="885184" y="1345119"/>
                  <a:pt x="850513" y="1365898"/>
                </a:cubicBezTo>
                <a:cubicBezTo>
                  <a:pt x="845890" y="1368210"/>
                  <a:pt x="841267" y="1372833"/>
                  <a:pt x="836644" y="1375144"/>
                </a:cubicBezTo>
                <a:cubicBezTo>
                  <a:pt x="820464" y="1384390"/>
                  <a:pt x="760367" y="1412127"/>
                  <a:pt x="734941" y="1412127"/>
                </a:cubicBezTo>
                <a:cubicBezTo>
                  <a:pt x="725696" y="1412127"/>
                  <a:pt x="714139" y="1389013"/>
                  <a:pt x="714139" y="1386701"/>
                </a:cubicBezTo>
                <a:cubicBezTo>
                  <a:pt x="714139" y="1379767"/>
                  <a:pt x="718761" y="1379767"/>
                  <a:pt x="718761" y="1375144"/>
                </a:cubicBezTo>
                <a:cubicBezTo>
                  <a:pt x="716450" y="1375144"/>
                  <a:pt x="711827" y="1375144"/>
                  <a:pt x="707204" y="1372833"/>
                </a:cubicBezTo>
                <a:cubicBezTo>
                  <a:pt x="693358" y="1358964"/>
                  <a:pt x="674867" y="1342807"/>
                  <a:pt x="656376" y="1328939"/>
                </a:cubicBezTo>
                <a:cubicBezTo>
                  <a:pt x="681801" y="1298890"/>
                  <a:pt x="728007" y="1271153"/>
                  <a:pt x="769613" y="1264219"/>
                </a:cubicBezTo>
                <a:cubicBezTo>
                  <a:pt x="783481" y="1254973"/>
                  <a:pt x="804284" y="1248039"/>
                  <a:pt x="820464" y="1234170"/>
                </a:cubicBezTo>
                <a:cubicBezTo>
                  <a:pt x="848201" y="1211056"/>
                  <a:pt x="878250" y="1176385"/>
                  <a:pt x="894407" y="1146359"/>
                </a:cubicBezTo>
                <a:cubicBezTo>
                  <a:pt x="899029" y="1137113"/>
                  <a:pt x="905964" y="1120933"/>
                  <a:pt x="905964" y="1116311"/>
                </a:cubicBezTo>
                <a:cubicBezTo>
                  <a:pt x="905964" y="1104753"/>
                  <a:pt x="887472" y="1104753"/>
                  <a:pt x="882873" y="1104753"/>
                </a:cubicBezTo>
                <a:cubicBezTo>
                  <a:pt x="878250" y="1104753"/>
                  <a:pt x="829710" y="1111688"/>
                  <a:pt x="822776" y="1111688"/>
                </a:cubicBezTo>
                <a:cubicBezTo>
                  <a:pt x="818153" y="1111688"/>
                  <a:pt x="788104" y="1100131"/>
                  <a:pt x="771924" y="1097819"/>
                </a:cubicBezTo>
                <a:cubicBezTo>
                  <a:pt x="811218" y="1086262"/>
                  <a:pt x="857447" y="1093196"/>
                  <a:pt x="901341" y="1090885"/>
                </a:cubicBezTo>
                <a:cubicBezTo>
                  <a:pt x="878250" y="1070082"/>
                  <a:pt x="855136" y="1083951"/>
                  <a:pt x="832021" y="1081639"/>
                </a:cubicBezTo>
                <a:cubicBezTo>
                  <a:pt x="811218" y="1079328"/>
                  <a:pt x="774236" y="1079328"/>
                  <a:pt x="769613" y="1079328"/>
                </a:cubicBezTo>
                <a:cubicBezTo>
                  <a:pt x="762679" y="1079328"/>
                  <a:pt x="762679" y="1074705"/>
                  <a:pt x="760367" y="1074705"/>
                </a:cubicBezTo>
                <a:lnTo>
                  <a:pt x="764990" y="1070082"/>
                </a:lnTo>
                <a:cubicBezTo>
                  <a:pt x="762679" y="1067771"/>
                  <a:pt x="758056" y="1065459"/>
                  <a:pt x="755744" y="1063148"/>
                </a:cubicBezTo>
                <a:cubicBezTo>
                  <a:pt x="758056" y="1063148"/>
                  <a:pt x="760367" y="1063148"/>
                  <a:pt x="762679" y="1060836"/>
                </a:cubicBezTo>
                <a:cubicBezTo>
                  <a:pt x="767301" y="1058525"/>
                  <a:pt x="776547" y="1053902"/>
                  <a:pt x="781170" y="1044656"/>
                </a:cubicBezTo>
                <a:lnTo>
                  <a:pt x="788104" y="1044656"/>
                </a:lnTo>
                <a:cubicBezTo>
                  <a:pt x="795038" y="1044656"/>
                  <a:pt x="855136" y="1056214"/>
                  <a:pt x="887472" y="1067771"/>
                </a:cubicBezTo>
                <a:cubicBezTo>
                  <a:pt x="905964" y="1074705"/>
                  <a:pt x="926767" y="1083951"/>
                  <a:pt x="945258" y="1100131"/>
                </a:cubicBezTo>
                <a:cubicBezTo>
                  <a:pt x="952192" y="1104753"/>
                  <a:pt x="954504" y="1120933"/>
                  <a:pt x="954504" y="1130179"/>
                </a:cubicBezTo>
                <a:cubicBezTo>
                  <a:pt x="954504" y="1174073"/>
                  <a:pt x="931389" y="1206433"/>
                  <a:pt x="899029" y="1245727"/>
                </a:cubicBezTo>
                <a:cubicBezTo>
                  <a:pt x="899029" y="1248039"/>
                  <a:pt x="896718" y="1250350"/>
                  <a:pt x="899029" y="1254973"/>
                </a:cubicBezTo>
                <a:cubicBezTo>
                  <a:pt x="949881" y="1236482"/>
                  <a:pt x="989175" y="1234170"/>
                  <a:pt x="1037715" y="1229547"/>
                </a:cubicBezTo>
                <a:cubicBezTo>
                  <a:pt x="1035404" y="1174073"/>
                  <a:pt x="1035404" y="1148671"/>
                  <a:pt x="1035404" y="1141736"/>
                </a:cubicBezTo>
                <a:cubicBezTo>
                  <a:pt x="1035404" y="1067771"/>
                  <a:pt x="998421" y="961468"/>
                  <a:pt x="996109" y="894437"/>
                </a:cubicBezTo>
                <a:lnTo>
                  <a:pt x="996109" y="838963"/>
                </a:lnTo>
                <a:cubicBezTo>
                  <a:pt x="989175" y="806603"/>
                  <a:pt x="982241" y="776577"/>
                  <a:pt x="963749" y="758086"/>
                </a:cubicBezTo>
                <a:lnTo>
                  <a:pt x="968372" y="762709"/>
                </a:lnTo>
                <a:cubicBezTo>
                  <a:pt x="968372" y="748840"/>
                  <a:pt x="956815" y="739594"/>
                  <a:pt x="949881" y="732660"/>
                </a:cubicBezTo>
                <a:cubicBezTo>
                  <a:pt x="940635" y="732660"/>
                  <a:pt x="942947" y="741906"/>
                  <a:pt x="931389" y="739594"/>
                </a:cubicBezTo>
                <a:cubicBezTo>
                  <a:pt x="931389" y="741906"/>
                  <a:pt x="933701" y="739594"/>
                  <a:pt x="933701" y="746529"/>
                </a:cubicBezTo>
                <a:cubicBezTo>
                  <a:pt x="933701" y="751152"/>
                  <a:pt x="873627" y="818160"/>
                  <a:pt x="845890" y="852831"/>
                </a:cubicBezTo>
                <a:cubicBezTo>
                  <a:pt x="762679" y="966091"/>
                  <a:pt x="709516" y="1100131"/>
                  <a:pt x="663310" y="1220302"/>
                </a:cubicBezTo>
                <a:cubicBezTo>
                  <a:pt x="647130" y="1259596"/>
                  <a:pt x="637884" y="1305824"/>
                  <a:pt x="624016" y="1347430"/>
                </a:cubicBezTo>
                <a:lnTo>
                  <a:pt x="626327" y="1365898"/>
                </a:lnTo>
                <a:cubicBezTo>
                  <a:pt x="637884" y="1354364"/>
                  <a:pt x="633261" y="1340496"/>
                  <a:pt x="640196" y="1326627"/>
                </a:cubicBezTo>
                <a:cubicBezTo>
                  <a:pt x="637884" y="1338184"/>
                  <a:pt x="635573" y="1352053"/>
                  <a:pt x="633261" y="1365898"/>
                </a:cubicBezTo>
                <a:cubicBezTo>
                  <a:pt x="633261" y="1372833"/>
                  <a:pt x="626327" y="1379767"/>
                  <a:pt x="624016" y="1386701"/>
                </a:cubicBezTo>
                <a:cubicBezTo>
                  <a:pt x="621704" y="1391324"/>
                  <a:pt x="624016" y="1400570"/>
                  <a:pt x="621704" y="1407504"/>
                </a:cubicBezTo>
                <a:cubicBezTo>
                  <a:pt x="619393" y="1407504"/>
                  <a:pt x="614770" y="1402881"/>
                  <a:pt x="610147" y="1398258"/>
                </a:cubicBezTo>
                <a:cubicBezTo>
                  <a:pt x="605524" y="1405193"/>
                  <a:pt x="598590" y="1400570"/>
                  <a:pt x="600901" y="1412127"/>
                </a:cubicBezTo>
                <a:cubicBezTo>
                  <a:pt x="591656" y="1400570"/>
                  <a:pt x="584721" y="1384390"/>
                  <a:pt x="580098" y="1375144"/>
                </a:cubicBezTo>
                <a:cubicBezTo>
                  <a:pt x="575476" y="1365898"/>
                  <a:pt x="517690" y="1315070"/>
                  <a:pt x="517690" y="1294267"/>
                </a:cubicBezTo>
                <a:lnTo>
                  <a:pt x="517690" y="1250350"/>
                </a:lnTo>
                <a:cubicBezTo>
                  <a:pt x="531559" y="1160228"/>
                  <a:pt x="577787" y="1058525"/>
                  <a:pt x="619393" y="970714"/>
                </a:cubicBezTo>
                <a:cubicBezTo>
                  <a:pt x="649441" y="905994"/>
                  <a:pt x="691047" y="838963"/>
                  <a:pt x="751121" y="776577"/>
                </a:cubicBezTo>
                <a:lnTo>
                  <a:pt x="751121" y="774266"/>
                </a:lnTo>
                <a:lnTo>
                  <a:pt x="538493" y="887503"/>
                </a:lnTo>
                <a:cubicBezTo>
                  <a:pt x="513090" y="901371"/>
                  <a:pt x="422945" y="952223"/>
                  <a:pt x="383650" y="952223"/>
                </a:cubicBezTo>
                <a:cubicBezTo>
                  <a:pt x="379028" y="952223"/>
                  <a:pt x="374405" y="947600"/>
                  <a:pt x="369782" y="942977"/>
                </a:cubicBezTo>
                <a:cubicBezTo>
                  <a:pt x="307396" y="1070082"/>
                  <a:pt x="247299" y="1227236"/>
                  <a:pt x="150220" y="1317382"/>
                </a:cubicBezTo>
                <a:cubicBezTo>
                  <a:pt x="143308" y="1324316"/>
                  <a:pt x="120194" y="1324316"/>
                  <a:pt x="110948" y="1328939"/>
                </a:cubicBezTo>
                <a:cubicBezTo>
                  <a:pt x="104014" y="1322004"/>
                  <a:pt x="97080" y="1312759"/>
                  <a:pt x="90146" y="1303513"/>
                </a:cubicBezTo>
                <a:cubicBezTo>
                  <a:pt x="90146" y="1301202"/>
                  <a:pt x="90146" y="1296579"/>
                  <a:pt x="87834" y="1294267"/>
                </a:cubicBezTo>
                <a:cubicBezTo>
                  <a:pt x="80900" y="1285022"/>
                  <a:pt x="71654" y="1273464"/>
                  <a:pt x="62408" y="1268842"/>
                </a:cubicBezTo>
                <a:cubicBezTo>
                  <a:pt x="53163" y="1264219"/>
                  <a:pt x="25426" y="1252662"/>
                  <a:pt x="25426" y="1243416"/>
                </a:cubicBezTo>
                <a:cubicBezTo>
                  <a:pt x="25426" y="1236482"/>
                  <a:pt x="36983" y="1204122"/>
                  <a:pt x="39294" y="1185630"/>
                </a:cubicBezTo>
                <a:cubicBezTo>
                  <a:pt x="43917" y="1171785"/>
                  <a:pt x="46229" y="1155605"/>
                  <a:pt x="48540" y="1139425"/>
                </a:cubicBezTo>
                <a:cubicBezTo>
                  <a:pt x="73966" y="996116"/>
                  <a:pt x="173334" y="871323"/>
                  <a:pt x="173334" y="755774"/>
                </a:cubicBezTo>
                <a:cubicBezTo>
                  <a:pt x="173334" y="746529"/>
                  <a:pt x="175645" y="730349"/>
                  <a:pt x="161777" y="730349"/>
                </a:cubicBezTo>
                <a:cubicBezTo>
                  <a:pt x="154842" y="730349"/>
                  <a:pt x="80900" y="746529"/>
                  <a:pt x="76277" y="746529"/>
                </a:cubicBezTo>
                <a:cubicBezTo>
                  <a:pt x="69343" y="746529"/>
                  <a:pt x="53163" y="734972"/>
                  <a:pt x="53163" y="723414"/>
                </a:cubicBezTo>
                <a:cubicBezTo>
                  <a:pt x="53163" y="716480"/>
                  <a:pt x="55474" y="716480"/>
                  <a:pt x="57786" y="714169"/>
                </a:cubicBezTo>
                <a:cubicBezTo>
                  <a:pt x="39294" y="711857"/>
                  <a:pt x="18491" y="677186"/>
                  <a:pt x="2311" y="667940"/>
                </a:cubicBezTo>
                <a:cubicBezTo>
                  <a:pt x="11557" y="654072"/>
                  <a:pt x="23114" y="640203"/>
                  <a:pt x="34671" y="630957"/>
                </a:cubicBezTo>
                <a:cubicBezTo>
                  <a:pt x="39294" y="624023"/>
                  <a:pt x="46229" y="617112"/>
                  <a:pt x="55474" y="612489"/>
                </a:cubicBezTo>
                <a:cubicBezTo>
                  <a:pt x="67031" y="603243"/>
                  <a:pt x="101703" y="584752"/>
                  <a:pt x="101703" y="580129"/>
                </a:cubicBezTo>
                <a:cubicBezTo>
                  <a:pt x="101703" y="573195"/>
                  <a:pt x="117883" y="568572"/>
                  <a:pt x="127128" y="563949"/>
                </a:cubicBezTo>
                <a:cubicBezTo>
                  <a:pt x="136374" y="557015"/>
                  <a:pt x="150220" y="545458"/>
                  <a:pt x="159465" y="533901"/>
                </a:cubicBezTo>
                <a:cubicBezTo>
                  <a:pt x="177957" y="503852"/>
                  <a:pt x="217251" y="469181"/>
                  <a:pt x="258857" y="455312"/>
                </a:cubicBezTo>
                <a:cubicBezTo>
                  <a:pt x="258857" y="455312"/>
                  <a:pt x="284282" y="432221"/>
                  <a:pt x="284282" y="422975"/>
                </a:cubicBezTo>
                <a:cubicBezTo>
                  <a:pt x="284282" y="395238"/>
                  <a:pt x="203382" y="372124"/>
                  <a:pt x="184891" y="365190"/>
                </a:cubicBezTo>
                <a:cubicBezTo>
                  <a:pt x="168711" y="360567"/>
                  <a:pt x="149119" y="365482"/>
                  <a:pt x="135274" y="356236"/>
                </a:cubicBezTo>
                <a:cubicBezTo>
                  <a:pt x="130651" y="358548"/>
                  <a:pt x="55448" y="357044"/>
                  <a:pt x="57760" y="363978"/>
                </a:cubicBezTo>
                <a:cubicBezTo>
                  <a:pt x="48514" y="352421"/>
                  <a:pt x="90773" y="326703"/>
                  <a:pt x="81528" y="315146"/>
                </a:cubicBezTo>
                <a:cubicBezTo>
                  <a:pt x="51479" y="273541"/>
                  <a:pt x="32360" y="261176"/>
                  <a:pt x="0" y="231150"/>
                </a:cubicBezTo>
                <a:lnTo>
                  <a:pt x="16180" y="231150"/>
                </a:lnTo>
                <a:cubicBezTo>
                  <a:pt x="25426" y="231150"/>
                  <a:pt x="30049" y="238084"/>
                  <a:pt x="41606" y="238084"/>
                </a:cubicBezTo>
                <a:cubicBezTo>
                  <a:pt x="39294" y="233462"/>
                  <a:pt x="34671" y="228839"/>
                  <a:pt x="34671" y="224216"/>
                </a:cubicBezTo>
                <a:lnTo>
                  <a:pt x="39294" y="224216"/>
                </a:lnTo>
                <a:cubicBezTo>
                  <a:pt x="94768" y="242707"/>
                  <a:pt x="157154" y="291224"/>
                  <a:pt x="217251" y="330518"/>
                </a:cubicBezTo>
                <a:cubicBezTo>
                  <a:pt x="275037" y="369813"/>
                  <a:pt x="376716" y="411418"/>
                  <a:pt x="376716" y="476115"/>
                </a:cubicBezTo>
                <a:cubicBezTo>
                  <a:pt x="376716" y="524655"/>
                  <a:pt x="330511" y="531589"/>
                  <a:pt x="281971" y="561638"/>
                </a:cubicBezTo>
                <a:cubicBezTo>
                  <a:pt x="261168" y="575506"/>
                  <a:pt x="233431" y="584752"/>
                  <a:pt x="214939" y="596309"/>
                </a:cubicBezTo>
                <a:cubicBezTo>
                  <a:pt x="203382" y="603243"/>
                  <a:pt x="189514" y="626335"/>
                  <a:pt x="177957" y="621712"/>
                </a:cubicBezTo>
                <a:cubicBezTo>
                  <a:pt x="171022" y="637892"/>
                  <a:pt x="145620" y="656383"/>
                  <a:pt x="134063" y="674874"/>
                </a:cubicBezTo>
                <a:cubicBezTo>
                  <a:pt x="134063" y="677186"/>
                  <a:pt x="136374" y="679497"/>
                  <a:pt x="138686" y="679497"/>
                </a:cubicBezTo>
                <a:cubicBezTo>
                  <a:pt x="203382" y="707234"/>
                  <a:pt x="233431" y="718792"/>
                  <a:pt x="233431" y="776577"/>
                </a:cubicBezTo>
                <a:cubicBezTo>
                  <a:pt x="233431" y="781200"/>
                  <a:pt x="238054" y="811226"/>
                  <a:pt x="238054" y="818160"/>
                </a:cubicBezTo>
                <a:cubicBezTo>
                  <a:pt x="238054" y="822783"/>
                  <a:pt x="226497" y="915240"/>
                  <a:pt x="226497" y="922174"/>
                </a:cubicBezTo>
                <a:cubicBezTo>
                  <a:pt x="226497" y="926797"/>
                  <a:pt x="210317" y="982271"/>
                  <a:pt x="210317" y="989182"/>
                </a:cubicBezTo>
                <a:cubicBezTo>
                  <a:pt x="210317" y="993805"/>
                  <a:pt x="191825" y="1028476"/>
                  <a:pt x="191825" y="1049279"/>
                </a:cubicBezTo>
                <a:cubicBezTo>
                  <a:pt x="268102" y="926797"/>
                  <a:pt x="293528" y="799691"/>
                  <a:pt x="374405" y="677186"/>
                </a:cubicBezTo>
                <a:cubicBezTo>
                  <a:pt x="388273" y="654072"/>
                  <a:pt x="427567" y="612489"/>
                  <a:pt x="427567" y="607866"/>
                </a:cubicBezTo>
                <a:cubicBezTo>
                  <a:pt x="427567" y="600932"/>
                  <a:pt x="434502" y="593998"/>
                  <a:pt x="441436" y="593998"/>
                </a:cubicBezTo>
                <a:cubicBezTo>
                  <a:pt x="446059" y="593998"/>
                  <a:pt x="450682" y="598621"/>
                  <a:pt x="457616" y="596309"/>
                </a:cubicBezTo>
                <a:cubicBezTo>
                  <a:pt x="455305" y="591686"/>
                  <a:pt x="450682" y="589375"/>
                  <a:pt x="446059" y="589375"/>
                </a:cubicBezTo>
                <a:cubicBezTo>
                  <a:pt x="457616" y="577818"/>
                  <a:pt x="462239" y="570883"/>
                  <a:pt x="469173" y="559326"/>
                </a:cubicBezTo>
                <a:cubicBezTo>
                  <a:pt x="476107" y="561638"/>
                  <a:pt x="480730" y="563949"/>
                  <a:pt x="480730" y="557015"/>
                </a:cubicBezTo>
                <a:cubicBezTo>
                  <a:pt x="480730" y="550081"/>
                  <a:pt x="485353" y="559326"/>
                  <a:pt x="485353" y="554703"/>
                </a:cubicBezTo>
                <a:lnTo>
                  <a:pt x="484229" y="551778"/>
                </a:lnTo>
                <a:lnTo>
                  <a:pt x="487665" y="547769"/>
                </a:lnTo>
                <a:cubicBezTo>
                  <a:pt x="487665" y="543146"/>
                  <a:pt x="485353" y="545458"/>
                  <a:pt x="483042" y="545458"/>
                </a:cubicBezTo>
                <a:cubicBezTo>
                  <a:pt x="492287" y="533901"/>
                  <a:pt x="503845" y="517721"/>
                  <a:pt x="515402" y="503852"/>
                </a:cubicBezTo>
                <a:cubicBezTo>
                  <a:pt x="503845" y="489984"/>
                  <a:pt x="485353" y="476115"/>
                  <a:pt x="485353" y="462246"/>
                </a:cubicBezTo>
                <a:cubicBezTo>
                  <a:pt x="485353" y="441444"/>
                  <a:pt x="536181" y="427598"/>
                  <a:pt x="543116" y="425287"/>
                </a:cubicBezTo>
                <a:cubicBezTo>
                  <a:pt x="577787" y="413730"/>
                  <a:pt x="617081" y="397550"/>
                  <a:pt x="654064" y="388304"/>
                </a:cubicBezTo>
                <a:cubicBezTo>
                  <a:pt x="702581" y="374435"/>
                  <a:pt x="834333" y="337453"/>
                  <a:pt x="834333" y="332830"/>
                </a:cubicBezTo>
                <a:cubicBezTo>
                  <a:pt x="834333" y="325895"/>
                  <a:pt x="832021" y="316650"/>
                  <a:pt x="832021" y="312027"/>
                </a:cubicBezTo>
                <a:cubicBezTo>
                  <a:pt x="832021" y="305093"/>
                  <a:pt x="820464" y="263487"/>
                  <a:pt x="811218" y="240396"/>
                </a:cubicBezTo>
                <a:cubicBezTo>
                  <a:pt x="783481" y="249641"/>
                  <a:pt x="746499" y="256553"/>
                  <a:pt x="716450" y="275044"/>
                </a:cubicBezTo>
                <a:cubicBezTo>
                  <a:pt x="704893" y="275044"/>
                  <a:pt x="684113" y="281978"/>
                  <a:pt x="677178" y="281978"/>
                </a:cubicBezTo>
                <a:lnTo>
                  <a:pt x="667933" y="281978"/>
                </a:lnTo>
                <a:cubicBezTo>
                  <a:pt x="674867" y="268110"/>
                  <a:pt x="684113" y="258864"/>
                  <a:pt x="688735" y="242707"/>
                </a:cubicBezTo>
                <a:cubicBezTo>
                  <a:pt x="674867" y="249641"/>
                  <a:pt x="660998" y="272733"/>
                  <a:pt x="647130" y="275044"/>
                </a:cubicBezTo>
                <a:cubicBezTo>
                  <a:pt x="651753" y="263487"/>
                  <a:pt x="658687" y="245019"/>
                  <a:pt x="658687" y="240396"/>
                </a:cubicBezTo>
                <a:cubicBezTo>
                  <a:pt x="658687" y="233462"/>
                  <a:pt x="640196" y="196479"/>
                  <a:pt x="640196" y="191856"/>
                </a:cubicBezTo>
                <a:cubicBezTo>
                  <a:pt x="640196" y="145627"/>
                  <a:pt x="744187" y="113267"/>
                  <a:pt x="760367" y="106333"/>
                </a:cubicBezTo>
                <a:cubicBezTo>
                  <a:pt x="792727" y="90153"/>
                  <a:pt x="744246" y="21021"/>
                  <a:pt x="764578" y="5429"/>
                </a:cubicBezTo>
                <a:cubicBezTo>
                  <a:pt x="784910" y="-10163"/>
                  <a:pt x="877738" y="12782"/>
                  <a:pt x="882360" y="12782"/>
                </a:cubicBezTo>
                <a:close/>
                <a:moveTo>
                  <a:pt x="1026158" y="367501"/>
                </a:moveTo>
                <a:cubicBezTo>
                  <a:pt x="1021535" y="369813"/>
                  <a:pt x="1016912" y="369813"/>
                  <a:pt x="1012289" y="369813"/>
                </a:cubicBezTo>
                <a:cubicBezTo>
                  <a:pt x="1016912" y="369813"/>
                  <a:pt x="1016912" y="372124"/>
                  <a:pt x="1023846" y="372124"/>
                </a:cubicBezTo>
                <a:cubicBezTo>
                  <a:pt x="1028469" y="372124"/>
                  <a:pt x="1028469" y="367501"/>
                  <a:pt x="1026158" y="367501"/>
                </a:cubicBezTo>
                <a:close/>
                <a:moveTo>
                  <a:pt x="1003044" y="395238"/>
                </a:moveTo>
                <a:cubicBezTo>
                  <a:pt x="968372" y="406795"/>
                  <a:pt x="931389" y="446066"/>
                  <a:pt x="896718" y="471492"/>
                </a:cubicBezTo>
                <a:cubicBezTo>
                  <a:pt x="894407" y="473804"/>
                  <a:pt x="892095" y="478426"/>
                  <a:pt x="892095" y="480738"/>
                </a:cubicBezTo>
                <a:cubicBezTo>
                  <a:pt x="931389" y="453001"/>
                  <a:pt x="970684" y="422975"/>
                  <a:pt x="1003044" y="395238"/>
                </a:cubicBezTo>
                <a:close/>
                <a:moveTo>
                  <a:pt x="912898" y="418352"/>
                </a:moveTo>
                <a:cubicBezTo>
                  <a:pt x="903652" y="420664"/>
                  <a:pt x="889784" y="422975"/>
                  <a:pt x="894407" y="434532"/>
                </a:cubicBezTo>
                <a:cubicBezTo>
                  <a:pt x="903652" y="427598"/>
                  <a:pt x="910587" y="420664"/>
                  <a:pt x="912898" y="418352"/>
                </a:cubicBezTo>
                <a:close/>
                <a:moveTo>
                  <a:pt x="875938" y="429910"/>
                </a:moveTo>
                <a:cubicBezTo>
                  <a:pt x="873627" y="434532"/>
                  <a:pt x="873627" y="443755"/>
                  <a:pt x="871316" y="450689"/>
                </a:cubicBezTo>
                <a:cubicBezTo>
                  <a:pt x="873627" y="453001"/>
                  <a:pt x="873627" y="450689"/>
                  <a:pt x="875938" y="448378"/>
                </a:cubicBezTo>
                <a:cubicBezTo>
                  <a:pt x="875938" y="441444"/>
                  <a:pt x="878250" y="434532"/>
                  <a:pt x="875938" y="429910"/>
                </a:cubicBezTo>
                <a:close/>
                <a:moveTo>
                  <a:pt x="836644" y="441444"/>
                </a:moveTo>
                <a:cubicBezTo>
                  <a:pt x="751121" y="466869"/>
                  <a:pt x="665621" y="487672"/>
                  <a:pt x="580098" y="531589"/>
                </a:cubicBezTo>
                <a:lnTo>
                  <a:pt x="684113" y="582441"/>
                </a:lnTo>
                <a:cubicBezTo>
                  <a:pt x="714139" y="566261"/>
                  <a:pt x="746499" y="540835"/>
                  <a:pt x="778858" y="520032"/>
                </a:cubicBezTo>
                <a:cubicBezTo>
                  <a:pt x="797350" y="506164"/>
                  <a:pt x="836644" y="485361"/>
                  <a:pt x="836644" y="478426"/>
                </a:cubicBezTo>
                <a:lnTo>
                  <a:pt x="836644" y="441444"/>
                </a:lnTo>
                <a:close/>
                <a:moveTo>
                  <a:pt x="834333" y="517721"/>
                </a:moveTo>
                <a:lnTo>
                  <a:pt x="774283" y="562631"/>
                </a:lnTo>
                <a:lnTo>
                  <a:pt x="728007" y="596309"/>
                </a:lnTo>
                <a:cubicBezTo>
                  <a:pt x="716456" y="604393"/>
                  <a:pt x="703169" y="614501"/>
                  <a:pt x="688979" y="625586"/>
                </a:cubicBezTo>
                <a:lnTo>
                  <a:pt x="669183" y="641232"/>
                </a:lnTo>
                <a:lnTo>
                  <a:pt x="559296" y="723414"/>
                </a:lnTo>
                <a:cubicBezTo>
                  <a:pt x="583566" y="708390"/>
                  <a:pt x="614192" y="684698"/>
                  <a:pt x="644527" y="660720"/>
                </a:cubicBezTo>
                <a:lnTo>
                  <a:pt x="669183" y="641232"/>
                </a:lnTo>
                <a:lnTo>
                  <a:pt x="774283" y="562631"/>
                </a:lnTo>
                <a:lnTo>
                  <a:pt x="780014" y="558460"/>
                </a:lnTo>
                <a:lnTo>
                  <a:pt x="832021" y="522344"/>
                </a:lnTo>
                <a:cubicBezTo>
                  <a:pt x="834333" y="522344"/>
                  <a:pt x="834333" y="520032"/>
                  <a:pt x="834333" y="517721"/>
                </a:cubicBezTo>
                <a:close/>
                <a:moveTo>
                  <a:pt x="871316" y="529278"/>
                </a:moveTo>
                <a:cubicBezTo>
                  <a:pt x="869004" y="533901"/>
                  <a:pt x="866693" y="540835"/>
                  <a:pt x="866693" y="545458"/>
                </a:cubicBezTo>
                <a:cubicBezTo>
                  <a:pt x="864381" y="561638"/>
                  <a:pt x="864381" y="577818"/>
                  <a:pt x="862070" y="593998"/>
                </a:cubicBezTo>
                <a:lnTo>
                  <a:pt x="864381" y="596309"/>
                </a:lnTo>
                <a:cubicBezTo>
                  <a:pt x="869004" y="573195"/>
                  <a:pt x="871316" y="550081"/>
                  <a:pt x="871316" y="529278"/>
                </a:cubicBezTo>
                <a:close/>
                <a:moveTo>
                  <a:pt x="836644" y="552392"/>
                </a:moveTo>
                <a:cubicBezTo>
                  <a:pt x="758056" y="600932"/>
                  <a:pt x="691047" y="665629"/>
                  <a:pt x="626327" y="723414"/>
                </a:cubicBezTo>
                <a:cubicBezTo>
                  <a:pt x="695670" y="693366"/>
                  <a:pt x="771924" y="642515"/>
                  <a:pt x="834333" y="610178"/>
                </a:cubicBezTo>
                <a:cubicBezTo>
                  <a:pt x="836644" y="605555"/>
                  <a:pt x="838956" y="593998"/>
                  <a:pt x="838956" y="589375"/>
                </a:cubicBezTo>
                <a:cubicBezTo>
                  <a:pt x="838956" y="582441"/>
                  <a:pt x="834333" y="566261"/>
                  <a:pt x="834333" y="561638"/>
                </a:cubicBezTo>
                <a:cubicBezTo>
                  <a:pt x="834333" y="554703"/>
                  <a:pt x="838956" y="563949"/>
                  <a:pt x="838956" y="559326"/>
                </a:cubicBezTo>
                <a:cubicBezTo>
                  <a:pt x="838956" y="552392"/>
                  <a:pt x="836644" y="554703"/>
                  <a:pt x="836644" y="552392"/>
                </a:cubicBezTo>
                <a:close/>
                <a:moveTo>
                  <a:pt x="1012289" y="633269"/>
                </a:moveTo>
                <a:cubicBezTo>
                  <a:pt x="966061" y="658695"/>
                  <a:pt x="936012" y="681809"/>
                  <a:pt x="894407" y="732660"/>
                </a:cubicBezTo>
                <a:lnTo>
                  <a:pt x="1012289" y="633269"/>
                </a:lnTo>
                <a:close/>
                <a:moveTo>
                  <a:pt x="520001" y="515409"/>
                </a:moveTo>
                <a:cubicBezTo>
                  <a:pt x="503845" y="552392"/>
                  <a:pt x="485353" y="591686"/>
                  <a:pt x="471485" y="621712"/>
                </a:cubicBezTo>
                <a:lnTo>
                  <a:pt x="469173" y="624023"/>
                </a:lnTo>
                <a:cubicBezTo>
                  <a:pt x="471485" y="624023"/>
                  <a:pt x="473796" y="626335"/>
                  <a:pt x="473796" y="626335"/>
                </a:cubicBezTo>
                <a:cubicBezTo>
                  <a:pt x="471485" y="628646"/>
                  <a:pt x="469173" y="628646"/>
                  <a:pt x="466862" y="628646"/>
                </a:cubicBezTo>
                <a:cubicBezTo>
                  <a:pt x="469173" y="628646"/>
                  <a:pt x="471485" y="626335"/>
                  <a:pt x="471485" y="630957"/>
                </a:cubicBezTo>
                <a:cubicBezTo>
                  <a:pt x="471485" y="637892"/>
                  <a:pt x="469173" y="635580"/>
                  <a:pt x="469173" y="637892"/>
                </a:cubicBezTo>
                <a:cubicBezTo>
                  <a:pt x="464550" y="637892"/>
                  <a:pt x="462239" y="635580"/>
                  <a:pt x="462239" y="633269"/>
                </a:cubicBezTo>
                <a:cubicBezTo>
                  <a:pt x="462239" y="635580"/>
                  <a:pt x="459927" y="637892"/>
                  <a:pt x="457616" y="637892"/>
                </a:cubicBezTo>
                <a:cubicBezTo>
                  <a:pt x="459927" y="640203"/>
                  <a:pt x="464550" y="637892"/>
                  <a:pt x="464550" y="644826"/>
                </a:cubicBezTo>
                <a:cubicBezTo>
                  <a:pt x="464550" y="649449"/>
                  <a:pt x="455305" y="663317"/>
                  <a:pt x="455305" y="672563"/>
                </a:cubicBezTo>
                <a:cubicBezTo>
                  <a:pt x="476107" y="635580"/>
                  <a:pt x="494599" y="598621"/>
                  <a:pt x="510779" y="563949"/>
                </a:cubicBezTo>
                <a:cubicBezTo>
                  <a:pt x="513090" y="566261"/>
                  <a:pt x="510779" y="568572"/>
                  <a:pt x="517690" y="568572"/>
                </a:cubicBezTo>
                <a:cubicBezTo>
                  <a:pt x="522313" y="568572"/>
                  <a:pt x="529247" y="547769"/>
                  <a:pt x="529247" y="543146"/>
                </a:cubicBezTo>
                <a:lnTo>
                  <a:pt x="529247" y="536212"/>
                </a:lnTo>
                <a:cubicBezTo>
                  <a:pt x="529247" y="533901"/>
                  <a:pt x="529247" y="517721"/>
                  <a:pt x="520001" y="515409"/>
                </a:cubicBezTo>
                <a:close/>
                <a:moveTo>
                  <a:pt x="557851" y="544880"/>
                </a:moveTo>
                <a:cubicBezTo>
                  <a:pt x="555829" y="542568"/>
                  <a:pt x="553518" y="541991"/>
                  <a:pt x="547739" y="545458"/>
                </a:cubicBezTo>
                <a:cubicBezTo>
                  <a:pt x="554673" y="550081"/>
                  <a:pt x="561607" y="552392"/>
                  <a:pt x="566230" y="554703"/>
                </a:cubicBezTo>
                <a:cubicBezTo>
                  <a:pt x="561607" y="551236"/>
                  <a:pt x="559874" y="547191"/>
                  <a:pt x="557851" y="544880"/>
                </a:cubicBezTo>
                <a:close/>
                <a:moveTo>
                  <a:pt x="536181" y="545458"/>
                </a:moveTo>
                <a:cubicBezTo>
                  <a:pt x="531559" y="554703"/>
                  <a:pt x="529247" y="566261"/>
                  <a:pt x="524624" y="575506"/>
                </a:cubicBezTo>
                <a:cubicBezTo>
                  <a:pt x="520001" y="593998"/>
                  <a:pt x="513090" y="614801"/>
                  <a:pt x="506156" y="633269"/>
                </a:cubicBezTo>
                <a:cubicBezTo>
                  <a:pt x="501533" y="642515"/>
                  <a:pt x="494599" y="656383"/>
                  <a:pt x="494599" y="667940"/>
                </a:cubicBezTo>
                <a:cubicBezTo>
                  <a:pt x="492287" y="670252"/>
                  <a:pt x="489976" y="665629"/>
                  <a:pt x="487665" y="677186"/>
                </a:cubicBezTo>
                <a:cubicBezTo>
                  <a:pt x="487665" y="686432"/>
                  <a:pt x="480730" y="700300"/>
                  <a:pt x="476107" y="711857"/>
                </a:cubicBezTo>
                <a:lnTo>
                  <a:pt x="663310" y="593998"/>
                </a:lnTo>
                <a:cubicBezTo>
                  <a:pt x="644818" y="587063"/>
                  <a:pt x="626327" y="580129"/>
                  <a:pt x="610147" y="575506"/>
                </a:cubicBezTo>
                <a:cubicBezTo>
                  <a:pt x="621704" y="580129"/>
                  <a:pt x="635573" y="587063"/>
                  <a:pt x="647130" y="593998"/>
                </a:cubicBezTo>
                <a:cubicBezTo>
                  <a:pt x="642507" y="596309"/>
                  <a:pt x="640196" y="593998"/>
                  <a:pt x="640196" y="593998"/>
                </a:cubicBezTo>
                <a:cubicBezTo>
                  <a:pt x="621704" y="587063"/>
                  <a:pt x="598590" y="580129"/>
                  <a:pt x="582410" y="573195"/>
                </a:cubicBezTo>
                <a:cubicBezTo>
                  <a:pt x="568541" y="568572"/>
                  <a:pt x="540804" y="566261"/>
                  <a:pt x="536181" y="545458"/>
                </a:cubicBezTo>
                <a:close/>
                <a:moveTo>
                  <a:pt x="464550" y="580129"/>
                </a:moveTo>
                <a:lnTo>
                  <a:pt x="455305" y="582441"/>
                </a:lnTo>
                <a:cubicBezTo>
                  <a:pt x="457616" y="582441"/>
                  <a:pt x="462239" y="582441"/>
                  <a:pt x="462239" y="584752"/>
                </a:cubicBezTo>
                <a:cubicBezTo>
                  <a:pt x="464550" y="582441"/>
                  <a:pt x="464550" y="580129"/>
                  <a:pt x="464550" y="580129"/>
                </a:cubicBezTo>
                <a:close/>
                <a:moveTo>
                  <a:pt x="240365" y="538523"/>
                </a:moveTo>
                <a:cubicBezTo>
                  <a:pt x="189514" y="563949"/>
                  <a:pt x="131751" y="612489"/>
                  <a:pt x="104014" y="649449"/>
                </a:cubicBezTo>
                <a:cubicBezTo>
                  <a:pt x="136374" y="614801"/>
                  <a:pt x="233431" y="547769"/>
                  <a:pt x="233431" y="547769"/>
                </a:cubicBezTo>
                <a:cubicBezTo>
                  <a:pt x="233431" y="540835"/>
                  <a:pt x="238054" y="540835"/>
                  <a:pt x="240365" y="538523"/>
                </a:cubicBezTo>
                <a:close/>
                <a:moveTo>
                  <a:pt x="208005" y="746529"/>
                </a:moveTo>
                <a:cubicBezTo>
                  <a:pt x="210317" y="774266"/>
                  <a:pt x="214939" y="802003"/>
                  <a:pt x="217251" y="827406"/>
                </a:cubicBezTo>
                <a:lnTo>
                  <a:pt x="217251" y="778889"/>
                </a:lnTo>
                <a:cubicBezTo>
                  <a:pt x="214939" y="767332"/>
                  <a:pt x="212628" y="755774"/>
                  <a:pt x="208005" y="746529"/>
                </a:cubicBezTo>
                <a:close/>
                <a:moveTo>
                  <a:pt x="924455" y="1090885"/>
                </a:moveTo>
                <a:cubicBezTo>
                  <a:pt x="929078" y="1100131"/>
                  <a:pt x="936012" y="1109376"/>
                  <a:pt x="942947" y="1113999"/>
                </a:cubicBezTo>
                <a:lnTo>
                  <a:pt x="942947" y="1107065"/>
                </a:lnTo>
                <a:cubicBezTo>
                  <a:pt x="938324" y="1100131"/>
                  <a:pt x="931389" y="1095508"/>
                  <a:pt x="924455" y="1090885"/>
                </a:cubicBezTo>
                <a:close/>
                <a:moveTo>
                  <a:pt x="931389" y="1113999"/>
                </a:moveTo>
                <a:cubicBezTo>
                  <a:pt x="933701" y="1132491"/>
                  <a:pt x="936012" y="1144048"/>
                  <a:pt x="938324" y="1153293"/>
                </a:cubicBezTo>
                <a:cubicBezTo>
                  <a:pt x="938324" y="1146359"/>
                  <a:pt x="942947" y="1139425"/>
                  <a:pt x="942947" y="1132491"/>
                </a:cubicBezTo>
                <a:cubicBezTo>
                  <a:pt x="942947" y="1127868"/>
                  <a:pt x="940635" y="1118622"/>
                  <a:pt x="931389" y="1113999"/>
                </a:cubicBezTo>
                <a:close/>
                <a:moveTo>
                  <a:pt x="926767" y="1146359"/>
                </a:moveTo>
                <a:cubicBezTo>
                  <a:pt x="905964" y="1194876"/>
                  <a:pt x="855136" y="1250350"/>
                  <a:pt x="813530" y="1289644"/>
                </a:cubicBezTo>
                <a:cubicBezTo>
                  <a:pt x="862070" y="1254973"/>
                  <a:pt x="924455" y="1197187"/>
                  <a:pt x="926767" y="1146359"/>
                </a:cubicBezTo>
                <a:close/>
                <a:moveTo>
                  <a:pt x="1014601" y="1254973"/>
                </a:moveTo>
                <a:cubicBezTo>
                  <a:pt x="1019224" y="1259596"/>
                  <a:pt x="1026158" y="1261907"/>
                  <a:pt x="1033092" y="1266530"/>
                </a:cubicBezTo>
                <a:cubicBezTo>
                  <a:pt x="1023846" y="1273464"/>
                  <a:pt x="1012289" y="1275776"/>
                  <a:pt x="1003044" y="1278087"/>
                </a:cubicBezTo>
                <a:cubicBezTo>
                  <a:pt x="1014601" y="1275776"/>
                  <a:pt x="1028469" y="1271153"/>
                  <a:pt x="1037715" y="1266530"/>
                </a:cubicBezTo>
                <a:cubicBezTo>
                  <a:pt x="1030781" y="1264219"/>
                  <a:pt x="1021535" y="1259596"/>
                  <a:pt x="1014601" y="1254973"/>
                </a:cubicBezTo>
                <a:close/>
                <a:moveTo>
                  <a:pt x="1005355" y="1259596"/>
                </a:moveTo>
                <a:cubicBezTo>
                  <a:pt x="1000732" y="1261907"/>
                  <a:pt x="996109" y="1264219"/>
                  <a:pt x="991487" y="1264219"/>
                </a:cubicBezTo>
                <a:cubicBezTo>
                  <a:pt x="998421" y="1264219"/>
                  <a:pt x="1005355" y="1261907"/>
                  <a:pt x="1012289" y="1261907"/>
                </a:cubicBezTo>
                <a:lnTo>
                  <a:pt x="1005355" y="1259596"/>
                </a:lnTo>
                <a:close/>
                <a:moveTo>
                  <a:pt x="912898" y="1291956"/>
                </a:moveTo>
                <a:cubicBezTo>
                  <a:pt x="892095" y="1303513"/>
                  <a:pt x="871316" y="1312759"/>
                  <a:pt x="850513" y="1324316"/>
                </a:cubicBezTo>
                <a:cubicBezTo>
                  <a:pt x="873627" y="1315070"/>
                  <a:pt x="896718" y="1303513"/>
                  <a:pt x="919832" y="1291956"/>
                </a:cubicBezTo>
                <a:lnTo>
                  <a:pt x="912898" y="1291956"/>
                </a:lnTo>
                <a:close/>
                <a:moveTo>
                  <a:pt x="845890" y="1326627"/>
                </a:moveTo>
                <a:cubicBezTo>
                  <a:pt x="841267" y="1328939"/>
                  <a:pt x="836644" y="1331250"/>
                  <a:pt x="834333" y="1333561"/>
                </a:cubicBezTo>
                <a:cubicBezTo>
                  <a:pt x="838956" y="1331250"/>
                  <a:pt x="845890" y="1328939"/>
                  <a:pt x="845890" y="132662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3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DC2BE116-926D-0CF6-7B09-C2A4ECC3891B}"/>
              </a:ext>
            </a:extLst>
          </p:cNvPr>
          <p:cNvGrpSpPr/>
          <p:nvPr/>
        </p:nvGrpSpPr>
        <p:grpSpPr>
          <a:xfrm>
            <a:off x="6220964" y="1783595"/>
            <a:ext cx="1452458" cy="1775198"/>
            <a:chOff x="8196114" y="318931"/>
            <a:chExt cx="1019223" cy="12456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41EAC56-93B4-3864-D810-B050D65B2A70}"/>
                </a:ext>
              </a:extLst>
            </p:cNvPr>
            <p:cNvSpPr/>
            <p:nvPr/>
          </p:nvSpPr>
          <p:spPr>
            <a:xfrm>
              <a:off x="8339423" y="318931"/>
              <a:ext cx="875914" cy="1245696"/>
            </a:xfrm>
            <a:custGeom>
              <a:avLst/>
              <a:gdLst>
                <a:gd name="connsiteX0" fmla="*/ 492264 w 875914"/>
                <a:gd name="connsiteY0" fmla="*/ 0 h 1245696"/>
                <a:gd name="connsiteX1" fmla="*/ 587032 w 875914"/>
                <a:gd name="connsiteY1" fmla="*/ 43917 h 1245696"/>
                <a:gd name="connsiteX2" fmla="*/ 582409 w 875914"/>
                <a:gd name="connsiteY2" fmla="*/ 46228 h 1245696"/>
                <a:gd name="connsiteX3" fmla="*/ 587032 w 875914"/>
                <a:gd name="connsiteY3" fmla="*/ 50851 h 1245696"/>
                <a:gd name="connsiteX4" fmla="*/ 577787 w 875914"/>
                <a:gd name="connsiteY4" fmla="*/ 50851 h 1245696"/>
                <a:gd name="connsiteX5" fmla="*/ 584721 w 875914"/>
                <a:gd name="connsiteY5" fmla="*/ 64719 h 1245696"/>
                <a:gd name="connsiteX6" fmla="*/ 575475 w 875914"/>
                <a:gd name="connsiteY6" fmla="*/ 80876 h 1245696"/>
                <a:gd name="connsiteX7" fmla="*/ 577787 w 875914"/>
                <a:gd name="connsiteY7" fmla="*/ 67008 h 1245696"/>
                <a:gd name="connsiteX8" fmla="*/ 563918 w 875914"/>
                <a:gd name="connsiteY8" fmla="*/ 48539 h 1245696"/>
                <a:gd name="connsiteX9" fmla="*/ 561607 w 875914"/>
                <a:gd name="connsiteY9" fmla="*/ 53162 h 1245696"/>
                <a:gd name="connsiteX10" fmla="*/ 566229 w 875914"/>
                <a:gd name="connsiteY10" fmla="*/ 64719 h 1245696"/>
                <a:gd name="connsiteX11" fmla="*/ 563918 w 875914"/>
                <a:gd name="connsiteY11" fmla="*/ 83188 h 1245696"/>
                <a:gd name="connsiteX12" fmla="*/ 559295 w 875914"/>
                <a:gd name="connsiteY12" fmla="*/ 60097 h 1245696"/>
                <a:gd name="connsiteX13" fmla="*/ 543115 w 875914"/>
                <a:gd name="connsiteY13" fmla="*/ 94745 h 1245696"/>
                <a:gd name="connsiteX14" fmla="*/ 520001 w 875914"/>
                <a:gd name="connsiteY14" fmla="*/ 136351 h 1245696"/>
                <a:gd name="connsiteX15" fmla="*/ 517690 w 875914"/>
                <a:gd name="connsiteY15" fmla="*/ 147908 h 1245696"/>
                <a:gd name="connsiteX16" fmla="*/ 510755 w 875914"/>
                <a:gd name="connsiteY16" fmla="*/ 171022 h 1245696"/>
                <a:gd name="connsiteX17" fmla="*/ 533870 w 875914"/>
                <a:gd name="connsiteY17" fmla="*/ 154842 h 1245696"/>
                <a:gd name="connsiteX18" fmla="*/ 538492 w 875914"/>
                <a:gd name="connsiteY18" fmla="*/ 161776 h 1245696"/>
                <a:gd name="connsiteX19" fmla="*/ 575475 w 875914"/>
                <a:gd name="connsiteY19" fmla="*/ 145596 h 1245696"/>
                <a:gd name="connsiteX20" fmla="*/ 635549 w 875914"/>
                <a:gd name="connsiteY20" fmla="*/ 175645 h 1245696"/>
                <a:gd name="connsiteX21" fmla="*/ 656352 w 875914"/>
                <a:gd name="connsiteY21" fmla="*/ 201070 h 1245696"/>
                <a:gd name="connsiteX22" fmla="*/ 751120 w 875914"/>
                <a:gd name="connsiteY22" fmla="*/ 381339 h 1245696"/>
                <a:gd name="connsiteX23" fmla="*/ 873603 w 875914"/>
                <a:gd name="connsiteY23" fmla="*/ 702581 h 1245696"/>
                <a:gd name="connsiteX24" fmla="*/ 875914 w 875914"/>
                <a:gd name="connsiteY24" fmla="*/ 751120 h 1245696"/>
                <a:gd name="connsiteX25" fmla="*/ 845866 w 875914"/>
                <a:gd name="connsiteY25" fmla="*/ 882849 h 1245696"/>
                <a:gd name="connsiteX26" fmla="*/ 825063 w 875914"/>
                <a:gd name="connsiteY26" fmla="*/ 924454 h 1245696"/>
                <a:gd name="connsiteX27" fmla="*/ 758055 w 875914"/>
                <a:gd name="connsiteY27" fmla="*/ 1019200 h 1245696"/>
                <a:gd name="connsiteX28" fmla="*/ 589344 w 875914"/>
                <a:gd name="connsiteY28" fmla="*/ 1141705 h 1245696"/>
                <a:gd name="connsiteX29" fmla="*/ 526935 w 875914"/>
                <a:gd name="connsiteY29" fmla="*/ 1185599 h 1245696"/>
                <a:gd name="connsiteX30" fmla="*/ 457592 w 875914"/>
                <a:gd name="connsiteY30" fmla="*/ 1227205 h 1245696"/>
                <a:gd name="connsiteX31" fmla="*/ 390584 w 875914"/>
                <a:gd name="connsiteY31" fmla="*/ 1245696 h 1245696"/>
                <a:gd name="connsiteX32" fmla="*/ 379027 w 875914"/>
                <a:gd name="connsiteY32" fmla="*/ 1245696 h 1245696"/>
                <a:gd name="connsiteX33" fmla="*/ 418298 w 875914"/>
                <a:gd name="connsiteY33" fmla="*/ 1224893 h 1245696"/>
                <a:gd name="connsiteX34" fmla="*/ 404453 w 875914"/>
                <a:gd name="connsiteY34" fmla="*/ 1220270 h 1245696"/>
                <a:gd name="connsiteX35" fmla="*/ 427544 w 875914"/>
                <a:gd name="connsiteY35" fmla="*/ 1199468 h 1245696"/>
                <a:gd name="connsiteX36" fmla="*/ 422921 w 875914"/>
                <a:gd name="connsiteY36" fmla="*/ 1197156 h 1245696"/>
                <a:gd name="connsiteX37" fmla="*/ 360536 w 875914"/>
                <a:gd name="connsiteY37" fmla="*/ 1222582 h 1245696"/>
                <a:gd name="connsiteX38" fmla="*/ 358224 w 875914"/>
                <a:gd name="connsiteY38" fmla="*/ 1215648 h 1245696"/>
                <a:gd name="connsiteX39" fmla="*/ 362847 w 875914"/>
                <a:gd name="connsiteY39" fmla="*/ 1213336 h 1245696"/>
                <a:gd name="connsiteX40" fmla="*/ 358224 w 875914"/>
                <a:gd name="connsiteY40" fmla="*/ 1208713 h 1245696"/>
                <a:gd name="connsiteX41" fmla="*/ 360536 w 875914"/>
                <a:gd name="connsiteY41" fmla="*/ 1204090 h 1245696"/>
                <a:gd name="connsiteX42" fmla="*/ 374404 w 875914"/>
                <a:gd name="connsiteY42" fmla="*/ 1208713 h 1245696"/>
                <a:gd name="connsiteX43" fmla="*/ 362847 w 875914"/>
                <a:gd name="connsiteY43" fmla="*/ 1199468 h 1245696"/>
                <a:gd name="connsiteX44" fmla="*/ 365159 w 875914"/>
                <a:gd name="connsiteY44" fmla="*/ 1187911 h 1245696"/>
                <a:gd name="connsiteX45" fmla="*/ 376716 w 875914"/>
                <a:gd name="connsiteY45" fmla="*/ 1192533 h 1245696"/>
                <a:gd name="connsiteX46" fmla="*/ 365159 w 875914"/>
                <a:gd name="connsiteY46" fmla="*/ 1180976 h 1245696"/>
                <a:gd name="connsiteX47" fmla="*/ 379027 w 875914"/>
                <a:gd name="connsiteY47" fmla="*/ 1137082 h 1245696"/>
                <a:gd name="connsiteX48" fmla="*/ 425232 w 875914"/>
                <a:gd name="connsiteY48" fmla="*/ 1097788 h 1245696"/>
                <a:gd name="connsiteX49" fmla="*/ 499198 w 875914"/>
                <a:gd name="connsiteY49" fmla="*/ 1028445 h 1245696"/>
                <a:gd name="connsiteX50" fmla="*/ 570852 w 875914"/>
                <a:gd name="connsiteY50" fmla="*/ 936011 h 1245696"/>
                <a:gd name="connsiteX51" fmla="*/ 704892 w 875914"/>
                <a:gd name="connsiteY51" fmla="*/ 732629 h 1245696"/>
                <a:gd name="connsiteX52" fmla="*/ 700269 w 875914"/>
                <a:gd name="connsiteY52" fmla="*/ 730318 h 1245696"/>
                <a:gd name="connsiteX53" fmla="*/ 670220 w 875914"/>
                <a:gd name="connsiteY53" fmla="*/ 746498 h 1245696"/>
                <a:gd name="connsiteX54" fmla="*/ 529247 w 875914"/>
                <a:gd name="connsiteY54" fmla="*/ 783480 h 1245696"/>
                <a:gd name="connsiteX55" fmla="*/ 506132 w 875914"/>
                <a:gd name="connsiteY55" fmla="*/ 778858 h 1245696"/>
                <a:gd name="connsiteX56" fmla="*/ 397518 w 875914"/>
                <a:gd name="connsiteY56" fmla="*/ 688712 h 1245696"/>
                <a:gd name="connsiteX57" fmla="*/ 369781 w 875914"/>
                <a:gd name="connsiteY57" fmla="*/ 845866 h 1245696"/>
                <a:gd name="connsiteX58" fmla="*/ 372093 w 875914"/>
                <a:gd name="connsiteY58" fmla="*/ 878226 h 1245696"/>
                <a:gd name="connsiteX59" fmla="*/ 383650 w 875914"/>
                <a:gd name="connsiteY59" fmla="*/ 855111 h 1245696"/>
                <a:gd name="connsiteX60" fmla="*/ 383650 w 875914"/>
                <a:gd name="connsiteY60" fmla="*/ 868980 h 1245696"/>
                <a:gd name="connsiteX61" fmla="*/ 372093 w 875914"/>
                <a:gd name="connsiteY61" fmla="*/ 896717 h 1245696"/>
                <a:gd name="connsiteX62" fmla="*/ 376716 w 875914"/>
                <a:gd name="connsiteY62" fmla="*/ 901340 h 1245696"/>
                <a:gd name="connsiteX63" fmla="*/ 369781 w 875914"/>
                <a:gd name="connsiteY63" fmla="*/ 901340 h 1245696"/>
                <a:gd name="connsiteX64" fmla="*/ 376716 w 875914"/>
                <a:gd name="connsiteY64" fmla="*/ 910586 h 1245696"/>
                <a:gd name="connsiteX65" fmla="*/ 367470 w 875914"/>
                <a:gd name="connsiteY65" fmla="*/ 922143 h 1245696"/>
                <a:gd name="connsiteX66" fmla="*/ 355913 w 875914"/>
                <a:gd name="connsiteY66" fmla="*/ 915209 h 1245696"/>
                <a:gd name="connsiteX67" fmla="*/ 342044 w 875914"/>
                <a:gd name="connsiteY67" fmla="*/ 924454 h 1245696"/>
                <a:gd name="connsiteX68" fmla="*/ 244964 w 875914"/>
                <a:gd name="connsiteY68" fmla="*/ 825063 h 1245696"/>
                <a:gd name="connsiteX69" fmla="*/ 231096 w 875914"/>
                <a:gd name="connsiteY69" fmla="*/ 797349 h 1245696"/>
                <a:gd name="connsiteX70" fmla="*/ 231096 w 875914"/>
                <a:gd name="connsiteY70" fmla="*/ 751120 h 1245696"/>
                <a:gd name="connsiteX71" fmla="*/ 302750 w 875914"/>
                <a:gd name="connsiteY71" fmla="*/ 499198 h 1245696"/>
                <a:gd name="connsiteX72" fmla="*/ 318930 w 875914"/>
                <a:gd name="connsiteY72" fmla="*/ 462215 h 1245696"/>
                <a:gd name="connsiteX73" fmla="*/ 344356 w 875914"/>
                <a:gd name="connsiteY73" fmla="*/ 422944 h 1245696"/>
                <a:gd name="connsiteX74" fmla="*/ 404453 w 875914"/>
                <a:gd name="connsiteY74" fmla="*/ 358224 h 1245696"/>
                <a:gd name="connsiteX75" fmla="*/ 406764 w 875914"/>
                <a:gd name="connsiteY75" fmla="*/ 355913 h 1245696"/>
                <a:gd name="connsiteX76" fmla="*/ 425232 w 875914"/>
                <a:gd name="connsiteY76" fmla="*/ 362847 h 1245696"/>
                <a:gd name="connsiteX77" fmla="*/ 415987 w 875914"/>
                <a:gd name="connsiteY77" fmla="*/ 353601 h 1245696"/>
                <a:gd name="connsiteX78" fmla="*/ 429855 w 875914"/>
                <a:gd name="connsiteY78" fmla="*/ 355913 h 1245696"/>
                <a:gd name="connsiteX79" fmla="*/ 422921 w 875914"/>
                <a:gd name="connsiteY79" fmla="*/ 348979 h 1245696"/>
                <a:gd name="connsiteX80" fmla="*/ 432167 w 875914"/>
                <a:gd name="connsiteY80" fmla="*/ 353601 h 1245696"/>
                <a:gd name="connsiteX81" fmla="*/ 450658 w 875914"/>
                <a:gd name="connsiteY81" fmla="*/ 348979 h 1245696"/>
                <a:gd name="connsiteX82" fmla="*/ 441412 w 875914"/>
                <a:gd name="connsiteY82" fmla="*/ 337421 h 1245696"/>
                <a:gd name="connsiteX83" fmla="*/ 448347 w 875914"/>
                <a:gd name="connsiteY83" fmla="*/ 342044 h 1245696"/>
                <a:gd name="connsiteX84" fmla="*/ 452970 w 875914"/>
                <a:gd name="connsiteY84" fmla="*/ 300439 h 1245696"/>
                <a:gd name="connsiteX85" fmla="*/ 457592 w 875914"/>
                <a:gd name="connsiteY85" fmla="*/ 281947 h 1245696"/>
                <a:gd name="connsiteX86" fmla="*/ 459904 w 875914"/>
                <a:gd name="connsiteY86" fmla="*/ 277324 h 1245696"/>
                <a:gd name="connsiteX87" fmla="*/ 471461 w 875914"/>
                <a:gd name="connsiteY87" fmla="*/ 275013 h 1245696"/>
                <a:gd name="connsiteX88" fmla="*/ 469150 w 875914"/>
                <a:gd name="connsiteY88" fmla="*/ 263456 h 1245696"/>
                <a:gd name="connsiteX89" fmla="*/ 476084 w 875914"/>
                <a:gd name="connsiteY89" fmla="*/ 254210 h 1245696"/>
                <a:gd name="connsiteX90" fmla="*/ 485330 w 875914"/>
                <a:gd name="connsiteY90" fmla="*/ 214939 h 1245696"/>
                <a:gd name="connsiteX91" fmla="*/ 487641 w 875914"/>
                <a:gd name="connsiteY91" fmla="*/ 201070 h 1245696"/>
                <a:gd name="connsiteX92" fmla="*/ 492264 w 875914"/>
                <a:gd name="connsiteY92" fmla="*/ 161776 h 1245696"/>
                <a:gd name="connsiteX93" fmla="*/ 496887 w 875914"/>
                <a:gd name="connsiteY93" fmla="*/ 154842 h 1245696"/>
                <a:gd name="connsiteX94" fmla="*/ 520001 w 875914"/>
                <a:gd name="connsiteY94" fmla="*/ 131728 h 1245696"/>
                <a:gd name="connsiteX95" fmla="*/ 529247 w 875914"/>
                <a:gd name="connsiteY95" fmla="*/ 103991 h 1245696"/>
                <a:gd name="connsiteX96" fmla="*/ 543115 w 875914"/>
                <a:gd name="connsiteY96" fmla="*/ 64719 h 1245696"/>
                <a:gd name="connsiteX97" fmla="*/ 547738 w 875914"/>
                <a:gd name="connsiteY97" fmla="*/ 57785 h 1245696"/>
                <a:gd name="connsiteX98" fmla="*/ 524624 w 875914"/>
                <a:gd name="connsiteY98" fmla="*/ 46228 h 1245696"/>
                <a:gd name="connsiteX99" fmla="*/ 254210 w 875914"/>
                <a:gd name="connsiteY99" fmla="*/ 187202 h 1245696"/>
                <a:gd name="connsiteX100" fmla="*/ 231096 w 875914"/>
                <a:gd name="connsiteY100" fmla="*/ 212628 h 1245696"/>
                <a:gd name="connsiteX101" fmla="*/ 191825 w 875914"/>
                <a:gd name="connsiteY101" fmla="*/ 263456 h 1245696"/>
                <a:gd name="connsiteX102" fmla="*/ 161776 w 875914"/>
                <a:gd name="connsiteY102" fmla="*/ 321241 h 1245696"/>
                <a:gd name="connsiteX103" fmla="*/ 161776 w 875914"/>
                <a:gd name="connsiteY103" fmla="*/ 328176 h 1245696"/>
                <a:gd name="connsiteX104" fmla="*/ 224185 w 875914"/>
                <a:gd name="connsiteY104" fmla="*/ 413698 h 1245696"/>
                <a:gd name="connsiteX105" fmla="*/ 214939 w 875914"/>
                <a:gd name="connsiteY105" fmla="*/ 473772 h 1245696"/>
                <a:gd name="connsiteX106" fmla="*/ 217250 w 875914"/>
                <a:gd name="connsiteY106" fmla="*/ 432190 h 1245696"/>
                <a:gd name="connsiteX107" fmla="*/ 201070 w 875914"/>
                <a:gd name="connsiteY107" fmla="*/ 376716 h 1245696"/>
                <a:gd name="connsiteX108" fmla="*/ 198759 w 875914"/>
                <a:gd name="connsiteY108" fmla="*/ 381339 h 1245696"/>
                <a:gd name="connsiteX109" fmla="*/ 205693 w 875914"/>
                <a:gd name="connsiteY109" fmla="*/ 436790 h 1245696"/>
                <a:gd name="connsiteX110" fmla="*/ 198759 w 875914"/>
                <a:gd name="connsiteY110" fmla="*/ 478395 h 1245696"/>
                <a:gd name="connsiteX111" fmla="*/ 201070 w 875914"/>
                <a:gd name="connsiteY111" fmla="*/ 450658 h 1245696"/>
                <a:gd name="connsiteX112" fmla="*/ 182579 w 875914"/>
                <a:gd name="connsiteY112" fmla="*/ 485330 h 1245696"/>
                <a:gd name="connsiteX113" fmla="*/ 127105 w 875914"/>
                <a:gd name="connsiteY113" fmla="*/ 582410 h 1245696"/>
                <a:gd name="connsiteX114" fmla="*/ 94745 w 875914"/>
                <a:gd name="connsiteY114" fmla="*/ 614769 h 1245696"/>
                <a:gd name="connsiteX115" fmla="*/ 101679 w 875914"/>
                <a:gd name="connsiteY115" fmla="*/ 617081 h 1245696"/>
                <a:gd name="connsiteX116" fmla="*/ 140973 w 875914"/>
                <a:gd name="connsiteY116" fmla="*/ 591655 h 1245696"/>
                <a:gd name="connsiteX117" fmla="*/ 110925 w 875914"/>
                <a:gd name="connsiteY117" fmla="*/ 626303 h 1245696"/>
                <a:gd name="connsiteX118" fmla="*/ 117859 w 875914"/>
                <a:gd name="connsiteY118" fmla="*/ 630926 h 1245696"/>
                <a:gd name="connsiteX119" fmla="*/ 103991 w 875914"/>
                <a:gd name="connsiteY119" fmla="*/ 635549 h 1245696"/>
                <a:gd name="connsiteX120" fmla="*/ 108613 w 875914"/>
                <a:gd name="connsiteY120" fmla="*/ 640172 h 1245696"/>
                <a:gd name="connsiteX121" fmla="*/ 99368 w 875914"/>
                <a:gd name="connsiteY121" fmla="*/ 642483 h 1245696"/>
                <a:gd name="connsiteX122" fmla="*/ 67008 w 875914"/>
                <a:gd name="connsiteY122" fmla="*/ 619369 h 1245696"/>
                <a:gd name="connsiteX123" fmla="*/ 64696 w 875914"/>
                <a:gd name="connsiteY123" fmla="*/ 623992 h 1245696"/>
                <a:gd name="connsiteX124" fmla="*/ 87811 w 875914"/>
                <a:gd name="connsiteY124" fmla="*/ 642483 h 1245696"/>
                <a:gd name="connsiteX125" fmla="*/ 78565 w 875914"/>
                <a:gd name="connsiteY125" fmla="*/ 647106 h 1245696"/>
                <a:gd name="connsiteX126" fmla="*/ 50828 w 875914"/>
                <a:gd name="connsiteY126" fmla="*/ 607835 h 1245696"/>
                <a:gd name="connsiteX127" fmla="*/ 0 w 875914"/>
                <a:gd name="connsiteY127" fmla="*/ 520001 h 1245696"/>
                <a:gd name="connsiteX128" fmla="*/ 41582 w 875914"/>
                <a:gd name="connsiteY128" fmla="*/ 355913 h 1245696"/>
                <a:gd name="connsiteX129" fmla="*/ 36982 w 875914"/>
                <a:gd name="connsiteY129" fmla="*/ 351290 h 1245696"/>
                <a:gd name="connsiteX130" fmla="*/ 9245 w 875914"/>
                <a:gd name="connsiteY130" fmla="*/ 383650 h 1245696"/>
                <a:gd name="connsiteX131" fmla="*/ 48516 w 875914"/>
                <a:gd name="connsiteY131" fmla="*/ 328176 h 1245696"/>
                <a:gd name="connsiteX132" fmla="*/ 73942 w 875914"/>
                <a:gd name="connsiteY132" fmla="*/ 272702 h 1245696"/>
                <a:gd name="connsiteX133" fmla="*/ 124793 w 875914"/>
                <a:gd name="connsiteY133" fmla="*/ 219562 h 1245696"/>
                <a:gd name="connsiteX134" fmla="*/ 182579 w 875914"/>
                <a:gd name="connsiteY134" fmla="*/ 173333 h 1245696"/>
                <a:gd name="connsiteX135" fmla="*/ 177956 w 875914"/>
                <a:gd name="connsiteY135" fmla="*/ 171022 h 1245696"/>
                <a:gd name="connsiteX136" fmla="*/ 198759 w 875914"/>
                <a:gd name="connsiteY136" fmla="*/ 150219 h 1245696"/>
                <a:gd name="connsiteX137" fmla="*/ 205693 w 875914"/>
                <a:gd name="connsiteY137" fmla="*/ 147908 h 1245696"/>
                <a:gd name="connsiteX138" fmla="*/ 219562 w 875914"/>
                <a:gd name="connsiteY138" fmla="*/ 131728 h 1245696"/>
                <a:gd name="connsiteX139" fmla="*/ 231096 w 875914"/>
                <a:gd name="connsiteY139" fmla="*/ 131728 h 1245696"/>
                <a:gd name="connsiteX140" fmla="*/ 224185 w 875914"/>
                <a:gd name="connsiteY140" fmla="*/ 127105 h 1245696"/>
                <a:gd name="connsiteX141" fmla="*/ 263456 w 875914"/>
                <a:gd name="connsiteY141" fmla="*/ 94745 h 1245696"/>
                <a:gd name="connsiteX142" fmla="*/ 272701 w 875914"/>
                <a:gd name="connsiteY142" fmla="*/ 99368 h 1245696"/>
                <a:gd name="connsiteX143" fmla="*/ 277324 w 875914"/>
                <a:gd name="connsiteY143" fmla="*/ 97056 h 1245696"/>
                <a:gd name="connsiteX144" fmla="*/ 265767 w 875914"/>
                <a:gd name="connsiteY144" fmla="*/ 90122 h 1245696"/>
                <a:gd name="connsiteX145" fmla="*/ 279636 w 875914"/>
                <a:gd name="connsiteY145" fmla="*/ 83188 h 1245696"/>
                <a:gd name="connsiteX146" fmla="*/ 281947 w 875914"/>
                <a:gd name="connsiteY146" fmla="*/ 78565 h 1245696"/>
                <a:gd name="connsiteX147" fmla="*/ 362847 w 875914"/>
                <a:gd name="connsiteY147" fmla="*/ 34671 h 1245696"/>
                <a:gd name="connsiteX148" fmla="*/ 492264 w 875914"/>
                <a:gd name="connsiteY148" fmla="*/ 0 h 1245696"/>
                <a:gd name="connsiteX149" fmla="*/ 522312 w 875914"/>
                <a:gd name="connsiteY149" fmla="*/ 27737 h 1245696"/>
                <a:gd name="connsiteX150" fmla="*/ 402141 w 875914"/>
                <a:gd name="connsiteY150" fmla="*/ 64719 h 1245696"/>
                <a:gd name="connsiteX151" fmla="*/ 489952 w 875914"/>
                <a:gd name="connsiteY151" fmla="*/ 36982 h 1245696"/>
                <a:gd name="connsiteX152" fmla="*/ 540804 w 875914"/>
                <a:gd name="connsiteY152" fmla="*/ 32359 h 1245696"/>
                <a:gd name="connsiteX153" fmla="*/ 522312 w 875914"/>
                <a:gd name="connsiteY153" fmla="*/ 27737 h 1245696"/>
                <a:gd name="connsiteX154" fmla="*/ 561607 w 875914"/>
                <a:gd name="connsiteY154" fmla="*/ 30048 h 1245696"/>
                <a:gd name="connsiteX155" fmla="*/ 577787 w 875914"/>
                <a:gd name="connsiteY155" fmla="*/ 48539 h 1245696"/>
                <a:gd name="connsiteX156" fmla="*/ 582409 w 875914"/>
                <a:gd name="connsiteY156" fmla="*/ 43917 h 1245696"/>
                <a:gd name="connsiteX157" fmla="*/ 561607 w 875914"/>
                <a:gd name="connsiteY157" fmla="*/ 30048 h 1245696"/>
                <a:gd name="connsiteX158" fmla="*/ 379027 w 875914"/>
                <a:gd name="connsiteY158" fmla="*/ 57785 h 1245696"/>
                <a:gd name="connsiteX159" fmla="*/ 138662 w 875914"/>
                <a:gd name="connsiteY159" fmla="*/ 288882 h 1245696"/>
                <a:gd name="connsiteX160" fmla="*/ 288881 w 875914"/>
                <a:gd name="connsiteY160" fmla="*/ 122482 h 1245696"/>
                <a:gd name="connsiteX161" fmla="*/ 307373 w 875914"/>
                <a:gd name="connsiteY161" fmla="*/ 106302 h 1245696"/>
                <a:gd name="connsiteX162" fmla="*/ 314307 w 875914"/>
                <a:gd name="connsiteY162" fmla="*/ 108613 h 1245696"/>
                <a:gd name="connsiteX163" fmla="*/ 309684 w 875914"/>
                <a:gd name="connsiteY163" fmla="*/ 103991 h 1245696"/>
                <a:gd name="connsiteX164" fmla="*/ 385961 w 875914"/>
                <a:gd name="connsiteY164" fmla="*/ 57785 h 1245696"/>
                <a:gd name="connsiteX165" fmla="*/ 379027 w 875914"/>
                <a:gd name="connsiteY165" fmla="*/ 57785 h 1245696"/>
                <a:gd name="connsiteX166" fmla="*/ 182579 w 875914"/>
                <a:gd name="connsiteY166" fmla="*/ 344356 h 1245696"/>
                <a:gd name="connsiteX167" fmla="*/ 208005 w 875914"/>
                <a:gd name="connsiteY167" fmla="*/ 379027 h 1245696"/>
                <a:gd name="connsiteX168" fmla="*/ 182579 w 875914"/>
                <a:gd name="connsiteY168" fmla="*/ 344356 h 1245696"/>
                <a:gd name="connsiteX169" fmla="*/ 152530 w 875914"/>
                <a:gd name="connsiteY169" fmla="*/ 348979 h 1245696"/>
                <a:gd name="connsiteX170" fmla="*/ 171022 w 875914"/>
                <a:gd name="connsiteY170" fmla="*/ 360536 h 1245696"/>
                <a:gd name="connsiteX171" fmla="*/ 152530 w 875914"/>
                <a:gd name="connsiteY171" fmla="*/ 348979 h 1245696"/>
                <a:gd name="connsiteX172" fmla="*/ 150219 w 875914"/>
                <a:gd name="connsiteY172" fmla="*/ 355913 h 1245696"/>
                <a:gd name="connsiteX173" fmla="*/ 94745 w 875914"/>
                <a:gd name="connsiteY173" fmla="*/ 524624 h 1245696"/>
                <a:gd name="connsiteX174" fmla="*/ 87811 w 875914"/>
                <a:gd name="connsiteY174" fmla="*/ 577787 h 1245696"/>
                <a:gd name="connsiteX175" fmla="*/ 92433 w 875914"/>
                <a:gd name="connsiteY175" fmla="*/ 596278 h 1245696"/>
                <a:gd name="connsiteX176" fmla="*/ 117859 w 875914"/>
                <a:gd name="connsiteY176" fmla="*/ 573164 h 1245696"/>
                <a:gd name="connsiteX177" fmla="*/ 184890 w 875914"/>
                <a:gd name="connsiteY177" fmla="*/ 425256 h 1245696"/>
                <a:gd name="connsiteX178" fmla="*/ 150219 w 875914"/>
                <a:gd name="connsiteY178" fmla="*/ 355913 h 1245696"/>
                <a:gd name="connsiteX179" fmla="*/ 87811 w 875914"/>
                <a:gd name="connsiteY179" fmla="*/ 621681 h 1245696"/>
                <a:gd name="connsiteX180" fmla="*/ 90122 w 875914"/>
                <a:gd name="connsiteY180" fmla="*/ 630926 h 1245696"/>
                <a:gd name="connsiteX181" fmla="*/ 103991 w 875914"/>
                <a:gd name="connsiteY181" fmla="*/ 630926 h 1245696"/>
                <a:gd name="connsiteX182" fmla="*/ 87811 w 875914"/>
                <a:gd name="connsiteY182" fmla="*/ 621681 h 1245696"/>
                <a:gd name="connsiteX183" fmla="*/ 517690 w 875914"/>
                <a:gd name="connsiteY183" fmla="*/ 196448 h 1245696"/>
                <a:gd name="connsiteX184" fmla="*/ 499198 w 875914"/>
                <a:gd name="connsiteY184" fmla="*/ 226496 h 1245696"/>
                <a:gd name="connsiteX185" fmla="*/ 501509 w 875914"/>
                <a:gd name="connsiteY185" fmla="*/ 235742 h 1245696"/>
                <a:gd name="connsiteX186" fmla="*/ 517690 w 875914"/>
                <a:gd name="connsiteY186" fmla="*/ 196448 h 1245696"/>
                <a:gd name="connsiteX187" fmla="*/ 464527 w 875914"/>
                <a:gd name="connsiteY187" fmla="*/ 355913 h 1245696"/>
                <a:gd name="connsiteX188" fmla="*/ 450658 w 875914"/>
                <a:gd name="connsiteY188" fmla="*/ 385961 h 1245696"/>
                <a:gd name="connsiteX189" fmla="*/ 462215 w 875914"/>
                <a:gd name="connsiteY189" fmla="*/ 372093 h 1245696"/>
                <a:gd name="connsiteX190" fmla="*/ 464527 w 875914"/>
                <a:gd name="connsiteY190" fmla="*/ 355913 h 1245696"/>
                <a:gd name="connsiteX191" fmla="*/ 469150 w 875914"/>
                <a:gd name="connsiteY191" fmla="*/ 432190 h 1245696"/>
                <a:gd name="connsiteX192" fmla="*/ 404453 w 875914"/>
                <a:gd name="connsiteY192" fmla="*/ 674843 h 1245696"/>
                <a:gd name="connsiteX193" fmla="*/ 466838 w 875914"/>
                <a:gd name="connsiteY193" fmla="*/ 651729 h 1245696"/>
                <a:gd name="connsiteX194" fmla="*/ 506132 w 875914"/>
                <a:gd name="connsiteY194" fmla="*/ 621681 h 1245696"/>
                <a:gd name="connsiteX195" fmla="*/ 529247 w 875914"/>
                <a:gd name="connsiteY195" fmla="*/ 520001 h 1245696"/>
                <a:gd name="connsiteX196" fmla="*/ 526935 w 875914"/>
                <a:gd name="connsiteY196" fmla="*/ 506132 h 1245696"/>
                <a:gd name="connsiteX197" fmla="*/ 513067 w 875914"/>
                <a:gd name="connsiteY197" fmla="*/ 487641 h 1245696"/>
                <a:gd name="connsiteX198" fmla="*/ 469150 w 875914"/>
                <a:gd name="connsiteY198" fmla="*/ 432190 h 1245696"/>
                <a:gd name="connsiteX199" fmla="*/ 561607 w 875914"/>
                <a:gd name="connsiteY199" fmla="*/ 649418 h 1245696"/>
                <a:gd name="connsiteX200" fmla="*/ 503821 w 875914"/>
                <a:gd name="connsiteY200" fmla="*/ 681778 h 1245696"/>
                <a:gd name="connsiteX201" fmla="*/ 561607 w 875914"/>
                <a:gd name="connsiteY201" fmla="*/ 649418 h 1245696"/>
                <a:gd name="connsiteX202" fmla="*/ 714138 w 875914"/>
                <a:gd name="connsiteY202" fmla="*/ 677155 h 1245696"/>
                <a:gd name="connsiteX203" fmla="*/ 677155 w 875914"/>
                <a:gd name="connsiteY203" fmla="*/ 700269 h 1245696"/>
                <a:gd name="connsiteX204" fmla="*/ 681778 w 875914"/>
                <a:gd name="connsiteY204" fmla="*/ 702581 h 1245696"/>
                <a:gd name="connsiteX205" fmla="*/ 714138 w 875914"/>
                <a:gd name="connsiteY205" fmla="*/ 677155 h 1245696"/>
                <a:gd name="connsiteX206" fmla="*/ 568541 w 875914"/>
                <a:gd name="connsiteY206" fmla="*/ 164088 h 1245696"/>
                <a:gd name="connsiteX207" fmla="*/ 524624 w 875914"/>
                <a:gd name="connsiteY207" fmla="*/ 194136 h 1245696"/>
                <a:gd name="connsiteX208" fmla="*/ 522312 w 875914"/>
                <a:gd name="connsiteY208" fmla="*/ 194136 h 1245696"/>
                <a:gd name="connsiteX209" fmla="*/ 520001 w 875914"/>
                <a:gd name="connsiteY209" fmla="*/ 208005 h 1245696"/>
                <a:gd name="connsiteX210" fmla="*/ 559295 w 875914"/>
                <a:gd name="connsiteY210" fmla="*/ 180268 h 1245696"/>
                <a:gd name="connsiteX211" fmla="*/ 573164 w 875914"/>
                <a:gd name="connsiteY211" fmla="*/ 166399 h 1245696"/>
                <a:gd name="connsiteX212" fmla="*/ 568541 w 875914"/>
                <a:gd name="connsiteY212" fmla="*/ 164088 h 1245696"/>
                <a:gd name="connsiteX213" fmla="*/ 584721 w 875914"/>
                <a:gd name="connsiteY213" fmla="*/ 168710 h 1245696"/>
                <a:gd name="connsiteX214" fmla="*/ 561607 w 875914"/>
                <a:gd name="connsiteY214" fmla="*/ 182579 h 1245696"/>
                <a:gd name="connsiteX215" fmla="*/ 563918 w 875914"/>
                <a:gd name="connsiteY215" fmla="*/ 184890 h 1245696"/>
                <a:gd name="connsiteX216" fmla="*/ 596255 w 875914"/>
                <a:gd name="connsiteY216" fmla="*/ 175645 h 1245696"/>
                <a:gd name="connsiteX217" fmla="*/ 584721 w 875914"/>
                <a:gd name="connsiteY217" fmla="*/ 168710 h 1245696"/>
                <a:gd name="connsiteX218" fmla="*/ 580098 w 875914"/>
                <a:gd name="connsiteY218" fmla="*/ 187202 h 1245696"/>
                <a:gd name="connsiteX219" fmla="*/ 561607 w 875914"/>
                <a:gd name="connsiteY219" fmla="*/ 198759 h 1245696"/>
                <a:gd name="connsiteX220" fmla="*/ 552361 w 875914"/>
                <a:gd name="connsiteY220" fmla="*/ 196448 h 1245696"/>
                <a:gd name="connsiteX221" fmla="*/ 559295 w 875914"/>
                <a:gd name="connsiteY221" fmla="*/ 201070 h 1245696"/>
                <a:gd name="connsiteX222" fmla="*/ 517690 w 875914"/>
                <a:gd name="connsiteY222" fmla="*/ 238053 h 1245696"/>
                <a:gd name="connsiteX223" fmla="*/ 510755 w 875914"/>
                <a:gd name="connsiteY223" fmla="*/ 231119 h 1245696"/>
                <a:gd name="connsiteX224" fmla="*/ 499198 w 875914"/>
                <a:gd name="connsiteY224" fmla="*/ 242676 h 1245696"/>
                <a:gd name="connsiteX225" fmla="*/ 494575 w 875914"/>
                <a:gd name="connsiteY225" fmla="*/ 226496 h 1245696"/>
                <a:gd name="connsiteX226" fmla="*/ 494575 w 875914"/>
                <a:gd name="connsiteY226" fmla="*/ 244988 h 1245696"/>
                <a:gd name="connsiteX227" fmla="*/ 466838 w 875914"/>
                <a:gd name="connsiteY227" fmla="*/ 325864 h 1245696"/>
                <a:gd name="connsiteX228" fmla="*/ 471461 w 875914"/>
                <a:gd name="connsiteY228" fmla="*/ 339733 h 1245696"/>
                <a:gd name="connsiteX229" fmla="*/ 466838 w 875914"/>
                <a:gd name="connsiteY229" fmla="*/ 339733 h 1245696"/>
                <a:gd name="connsiteX230" fmla="*/ 471461 w 875914"/>
                <a:gd name="connsiteY230" fmla="*/ 358224 h 1245696"/>
                <a:gd name="connsiteX231" fmla="*/ 466838 w 875914"/>
                <a:gd name="connsiteY231" fmla="*/ 360536 h 1245696"/>
                <a:gd name="connsiteX232" fmla="*/ 471461 w 875914"/>
                <a:gd name="connsiteY232" fmla="*/ 369781 h 1245696"/>
                <a:gd name="connsiteX233" fmla="*/ 480707 w 875914"/>
                <a:gd name="connsiteY233" fmla="*/ 335110 h 1245696"/>
                <a:gd name="connsiteX234" fmla="*/ 508444 w 875914"/>
                <a:gd name="connsiteY234" fmla="*/ 263456 h 1245696"/>
                <a:gd name="connsiteX235" fmla="*/ 510755 w 875914"/>
                <a:gd name="connsiteY235" fmla="*/ 275013 h 1245696"/>
                <a:gd name="connsiteX236" fmla="*/ 489952 w 875914"/>
                <a:gd name="connsiteY236" fmla="*/ 323553 h 1245696"/>
                <a:gd name="connsiteX237" fmla="*/ 487641 w 875914"/>
                <a:gd name="connsiteY237" fmla="*/ 351290 h 1245696"/>
                <a:gd name="connsiteX238" fmla="*/ 485330 w 875914"/>
                <a:gd name="connsiteY238" fmla="*/ 374404 h 1245696"/>
                <a:gd name="connsiteX239" fmla="*/ 473772 w 875914"/>
                <a:gd name="connsiteY239" fmla="*/ 409076 h 1245696"/>
                <a:gd name="connsiteX240" fmla="*/ 476084 w 875914"/>
                <a:gd name="connsiteY240" fmla="*/ 418321 h 1245696"/>
                <a:gd name="connsiteX241" fmla="*/ 508444 w 875914"/>
                <a:gd name="connsiteY241" fmla="*/ 429878 h 1245696"/>
                <a:gd name="connsiteX242" fmla="*/ 524624 w 875914"/>
                <a:gd name="connsiteY242" fmla="*/ 429878 h 1245696"/>
                <a:gd name="connsiteX243" fmla="*/ 533870 w 875914"/>
                <a:gd name="connsiteY243" fmla="*/ 441413 h 1245696"/>
                <a:gd name="connsiteX244" fmla="*/ 533870 w 875914"/>
                <a:gd name="connsiteY244" fmla="*/ 448347 h 1245696"/>
                <a:gd name="connsiteX245" fmla="*/ 603189 w 875914"/>
                <a:gd name="connsiteY245" fmla="*/ 522312 h 1245696"/>
                <a:gd name="connsiteX246" fmla="*/ 623992 w 875914"/>
                <a:gd name="connsiteY246" fmla="*/ 554672 h 1245696"/>
                <a:gd name="connsiteX247" fmla="*/ 628615 w 875914"/>
                <a:gd name="connsiteY247" fmla="*/ 584721 h 1245696"/>
                <a:gd name="connsiteX248" fmla="*/ 600878 w 875914"/>
                <a:gd name="connsiteY248" fmla="*/ 670221 h 1245696"/>
                <a:gd name="connsiteX249" fmla="*/ 718760 w 875914"/>
                <a:gd name="connsiteY249" fmla="*/ 654041 h 1245696"/>
                <a:gd name="connsiteX250" fmla="*/ 721072 w 875914"/>
                <a:gd name="connsiteY250" fmla="*/ 607835 h 1245696"/>
                <a:gd name="connsiteX251" fmla="*/ 695646 w 875914"/>
                <a:gd name="connsiteY251" fmla="*/ 471461 h 1245696"/>
                <a:gd name="connsiteX252" fmla="*/ 640172 w 875914"/>
                <a:gd name="connsiteY252" fmla="*/ 328176 h 1245696"/>
                <a:gd name="connsiteX253" fmla="*/ 637861 w 875914"/>
                <a:gd name="connsiteY253" fmla="*/ 307373 h 1245696"/>
                <a:gd name="connsiteX254" fmla="*/ 633238 w 875914"/>
                <a:gd name="connsiteY254" fmla="*/ 281947 h 1245696"/>
                <a:gd name="connsiteX255" fmla="*/ 580098 w 875914"/>
                <a:gd name="connsiteY255" fmla="*/ 187202 h 124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875914" h="1245696">
                  <a:moveTo>
                    <a:pt x="492264" y="0"/>
                  </a:moveTo>
                  <a:cubicBezTo>
                    <a:pt x="499198" y="0"/>
                    <a:pt x="587032" y="25425"/>
                    <a:pt x="587032" y="43917"/>
                  </a:cubicBezTo>
                  <a:cubicBezTo>
                    <a:pt x="587032" y="48539"/>
                    <a:pt x="582409" y="39294"/>
                    <a:pt x="582409" y="46228"/>
                  </a:cubicBezTo>
                  <a:cubicBezTo>
                    <a:pt x="582409" y="50851"/>
                    <a:pt x="584721" y="50851"/>
                    <a:pt x="587032" y="50851"/>
                  </a:cubicBezTo>
                  <a:cubicBezTo>
                    <a:pt x="584721" y="48539"/>
                    <a:pt x="580098" y="48539"/>
                    <a:pt x="577787" y="50851"/>
                  </a:cubicBezTo>
                  <a:cubicBezTo>
                    <a:pt x="582409" y="55474"/>
                    <a:pt x="584721" y="60097"/>
                    <a:pt x="584721" y="64719"/>
                  </a:cubicBezTo>
                  <a:cubicBezTo>
                    <a:pt x="584721" y="67008"/>
                    <a:pt x="580098" y="76253"/>
                    <a:pt x="575475" y="80876"/>
                  </a:cubicBezTo>
                  <a:cubicBezTo>
                    <a:pt x="577787" y="76253"/>
                    <a:pt x="577787" y="73942"/>
                    <a:pt x="577787" y="67008"/>
                  </a:cubicBezTo>
                  <a:cubicBezTo>
                    <a:pt x="577787" y="60097"/>
                    <a:pt x="580098" y="50851"/>
                    <a:pt x="563918" y="48539"/>
                  </a:cubicBezTo>
                  <a:cubicBezTo>
                    <a:pt x="561607" y="50851"/>
                    <a:pt x="561607" y="48539"/>
                    <a:pt x="561607" y="53162"/>
                  </a:cubicBezTo>
                  <a:cubicBezTo>
                    <a:pt x="561607" y="60097"/>
                    <a:pt x="563918" y="62408"/>
                    <a:pt x="566229" y="64719"/>
                  </a:cubicBezTo>
                  <a:lnTo>
                    <a:pt x="563918" y="83188"/>
                  </a:lnTo>
                  <a:cubicBezTo>
                    <a:pt x="563918" y="76253"/>
                    <a:pt x="561607" y="67008"/>
                    <a:pt x="559295" y="60097"/>
                  </a:cubicBezTo>
                  <a:cubicBezTo>
                    <a:pt x="554672" y="71631"/>
                    <a:pt x="547738" y="85499"/>
                    <a:pt x="543115" y="94745"/>
                  </a:cubicBezTo>
                  <a:cubicBezTo>
                    <a:pt x="536181" y="108613"/>
                    <a:pt x="526935" y="120171"/>
                    <a:pt x="520001" y="136351"/>
                  </a:cubicBezTo>
                  <a:cubicBezTo>
                    <a:pt x="520001" y="138662"/>
                    <a:pt x="520001" y="145596"/>
                    <a:pt x="517690" y="147908"/>
                  </a:cubicBezTo>
                  <a:cubicBezTo>
                    <a:pt x="517690" y="150219"/>
                    <a:pt x="506132" y="161776"/>
                    <a:pt x="510755" y="171022"/>
                  </a:cubicBezTo>
                  <a:cubicBezTo>
                    <a:pt x="515378" y="166399"/>
                    <a:pt x="533870" y="164088"/>
                    <a:pt x="533870" y="154842"/>
                  </a:cubicBezTo>
                  <a:cubicBezTo>
                    <a:pt x="536181" y="154842"/>
                    <a:pt x="536181" y="159465"/>
                    <a:pt x="538492" y="161776"/>
                  </a:cubicBezTo>
                  <a:cubicBezTo>
                    <a:pt x="550049" y="157153"/>
                    <a:pt x="570852" y="145596"/>
                    <a:pt x="575475" y="145596"/>
                  </a:cubicBezTo>
                  <a:cubicBezTo>
                    <a:pt x="582409" y="145596"/>
                    <a:pt x="617058" y="161776"/>
                    <a:pt x="635549" y="175645"/>
                  </a:cubicBezTo>
                  <a:cubicBezTo>
                    <a:pt x="640172" y="180268"/>
                    <a:pt x="647106" y="191825"/>
                    <a:pt x="656352" y="201070"/>
                  </a:cubicBezTo>
                  <a:cubicBezTo>
                    <a:pt x="721072" y="261144"/>
                    <a:pt x="721072" y="318930"/>
                    <a:pt x="751120" y="381339"/>
                  </a:cubicBezTo>
                  <a:cubicBezTo>
                    <a:pt x="808883" y="487641"/>
                    <a:pt x="864357" y="591655"/>
                    <a:pt x="873603" y="702581"/>
                  </a:cubicBezTo>
                  <a:cubicBezTo>
                    <a:pt x="875914" y="741875"/>
                    <a:pt x="875914" y="746498"/>
                    <a:pt x="875914" y="751120"/>
                  </a:cubicBezTo>
                  <a:cubicBezTo>
                    <a:pt x="875914" y="792726"/>
                    <a:pt x="857423" y="838932"/>
                    <a:pt x="845866" y="882849"/>
                  </a:cubicBezTo>
                  <a:cubicBezTo>
                    <a:pt x="843554" y="896717"/>
                    <a:pt x="829686" y="912897"/>
                    <a:pt x="825063" y="924454"/>
                  </a:cubicBezTo>
                  <a:cubicBezTo>
                    <a:pt x="806571" y="959126"/>
                    <a:pt x="788080" y="991462"/>
                    <a:pt x="758055" y="1019200"/>
                  </a:cubicBezTo>
                  <a:cubicBezTo>
                    <a:pt x="709515" y="1067740"/>
                    <a:pt x="649418" y="1104722"/>
                    <a:pt x="589344" y="1141705"/>
                  </a:cubicBezTo>
                  <a:cubicBezTo>
                    <a:pt x="570852" y="1160197"/>
                    <a:pt x="547738" y="1171754"/>
                    <a:pt x="526935" y="1185599"/>
                  </a:cubicBezTo>
                  <a:cubicBezTo>
                    <a:pt x="506132" y="1201779"/>
                    <a:pt x="480707" y="1215648"/>
                    <a:pt x="457592" y="1227205"/>
                  </a:cubicBezTo>
                  <a:cubicBezTo>
                    <a:pt x="436790" y="1234139"/>
                    <a:pt x="397518" y="1245696"/>
                    <a:pt x="390584" y="1245696"/>
                  </a:cubicBezTo>
                  <a:lnTo>
                    <a:pt x="379027" y="1245696"/>
                  </a:lnTo>
                  <a:cubicBezTo>
                    <a:pt x="390584" y="1241073"/>
                    <a:pt x="404453" y="1234139"/>
                    <a:pt x="418298" y="1224893"/>
                  </a:cubicBezTo>
                  <a:cubicBezTo>
                    <a:pt x="413675" y="1222582"/>
                    <a:pt x="409076" y="1220270"/>
                    <a:pt x="404453" y="1220270"/>
                  </a:cubicBezTo>
                  <a:cubicBezTo>
                    <a:pt x="413675" y="1215648"/>
                    <a:pt x="420610" y="1208713"/>
                    <a:pt x="427544" y="1199468"/>
                  </a:cubicBezTo>
                  <a:cubicBezTo>
                    <a:pt x="427544" y="1199468"/>
                    <a:pt x="427544" y="1197156"/>
                    <a:pt x="422921" y="1197156"/>
                  </a:cubicBezTo>
                  <a:cubicBezTo>
                    <a:pt x="415987" y="1197156"/>
                    <a:pt x="383650" y="1213336"/>
                    <a:pt x="360536" y="1222582"/>
                  </a:cubicBezTo>
                  <a:cubicBezTo>
                    <a:pt x="360536" y="1220270"/>
                    <a:pt x="358224" y="1222582"/>
                    <a:pt x="358224" y="1215648"/>
                  </a:cubicBezTo>
                  <a:cubicBezTo>
                    <a:pt x="358224" y="1211025"/>
                    <a:pt x="360536" y="1215648"/>
                    <a:pt x="362847" y="1213336"/>
                  </a:cubicBezTo>
                  <a:lnTo>
                    <a:pt x="358224" y="1208713"/>
                  </a:lnTo>
                  <a:cubicBezTo>
                    <a:pt x="360536" y="1208713"/>
                    <a:pt x="362847" y="1206402"/>
                    <a:pt x="360536" y="1204090"/>
                  </a:cubicBezTo>
                  <a:cubicBezTo>
                    <a:pt x="360536" y="1204090"/>
                    <a:pt x="365159" y="1211025"/>
                    <a:pt x="374404" y="1208713"/>
                  </a:cubicBezTo>
                  <a:cubicBezTo>
                    <a:pt x="372093" y="1206402"/>
                    <a:pt x="367470" y="1201779"/>
                    <a:pt x="362847" y="1199468"/>
                  </a:cubicBezTo>
                  <a:cubicBezTo>
                    <a:pt x="362847" y="1192533"/>
                    <a:pt x="365159" y="1190222"/>
                    <a:pt x="365159" y="1187911"/>
                  </a:cubicBezTo>
                  <a:cubicBezTo>
                    <a:pt x="367470" y="1190222"/>
                    <a:pt x="372093" y="1194845"/>
                    <a:pt x="376716" y="1192533"/>
                  </a:cubicBezTo>
                  <a:cubicBezTo>
                    <a:pt x="372093" y="1187911"/>
                    <a:pt x="365159" y="1187911"/>
                    <a:pt x="365159" y="1180976"/>
                  </a:cubicBezTo>
                  <a:cubicBezTo>
                    <a:pt x="365159" y="1171754"/>
                    <a:pt x="376716" y="1141705"/>
                    <a:pt x="379027" y="1137082"/>
                  </a:cubicBezTo>
                  <a:cubicBezTo>
                    <a:pt x="381338" y="1134771"/>
                    <a:pt x="413675" y="1100099"/>
                    <a:pt x="425232" y="1097788"/>
                  </a:cubicBezTo>
                  <a:cubicBezTo>
                    <a:pt x="448347" y="1074674"/>
                    <a:pt x="473772" y="1051560"/>
                    <a:pt x="499198" y="1028445"/>
                  </a:cubicBezTo>
                  <a:cubicBezTo>
                    <a:pt x="524624" y="1000708"/>
                    <a:pt x="545427" y="968371"/>
                    <a:pt x="570852" y="936011"/>
                  </a:cubicBezTo>
                  <a:cubicBezTo>
                    <a:pt x="619369" y="873603"/>
                    <a:pt x="670220" y="813506"/>
                    <a:pt x="704892" y="732629"/>
                  </a:cubicBezTo>
                  <a:cubicBezTo>
                    <a:pt x="704892" y="732629"/>
                    <a:pt x="702580" y="730318"/>
                    <a:pt x="700269" y="730318"/>
                  </a:cubicBezTo>
                  <a:cubicBezTo>
                    <a:pt x="693335" y="737252"/>
                    <a:pt x="681778" y="741875"/>
                    <a:pt x="670220" y="746498"/>
                  </a:cubicBezTo>
                  <a:cubicBezTo>
                    <a:pt x="649418" y="758055"/>
                    <a:pt x="563918" y="783480"/>
                    <a:pt x="529247" y="783480"/>
                  </a:cubicBezTo>
                  <a:cubicBezTo>
                    <a:pt x="524624" y="783480"/>
                    <a:pt x="513067" y="778858"/>
                    <a:pt x="506132" y="778858"/>
                  </a:cubicBezTo>
                  <a:cubicBezTo>
                    <a:pt x="446035" y="783480"/>
                    <a:pt x="462215" y="704892"/>
                    <a:pt x="397518" y="688712"/>
                  </a:cubicBezTo>
                  <a:lnTo>
                    <a:pt x="369781" y="845866"/>
                  </a:lnTo>
                  <a:lnTo>
                    <a:pt x="372093" y="878226"/>
                  </a:lnTo>
                  <a:cubicBezTo>
                    <a:pt x="376716" y="871291"/>
                    <a:pt x="379027" y="862046"/>
                    <a:pt x="383650" y="855111"/>
                  </a:cubicBezTo>
                  <a:lnTo>
                    <a:pt x="383650" y="868980"/>
                  </a:lnTo>
                  <a:cubicBezTo>
                    <a:pt x="376716" y="875914"/>
                    <a:pt x="383650" y="887471"/>
                    <a:pt x="372093" y="896717"/>
                  </a:cubicBezTo>
                  <a:lnTo>
                    <a:pt x="376716" y="901340"/>
                  </a:lnTo>
                  <a:cubicBezTo>
                    <a:pt x="374404" y="899029"/>
                    <a:pt x="372093" y="899029"/>
                    <a:pt x="369781" y="901340"/>
                  </a:cubicBezTo>
                  <a:cubicBezTo>
                    <a:pt x="372093" y="903651"/>
                    <a:pt x="374404" y="908274"/>
                    <a:pt x="376716" y="910586"/>
                  </a:cubicBezTo>
                  <a:cubicBezTo>
                    <a:pt x="374404" y="912897"/>
                    <a:pt x="369781" y="917520"/>
                    <a:pt x="367470" y="922143"/>
                  </a:cubicBezTo>
                  <a:cubicBezTo>
                    <a:pt x="365159" y="922143"/>
                    <a:pt x="360536" y="919831"/>
                    <a:pt x="355913" y="915209"/>
                  </a:cubicBezTo>
                  <a:cubicBezTo>
                    <a:pt x="351290" y="919831"/>
                    <a:pt x="346667" y="924454"/>
                    <a:pt x="342044" y="924454"/>
                  </a:cubicBezTo>
                  <a:cubicBezTo>
                    <a:pt x="323553" y="878226"/>
                    <a:pt x="265767" y="843554"/>
                    <a:pt x="244964" y="825063"/>
                  </a:cubicBezTo>
                  <a:cubicBezTo>
                    <a:pt x="235719" y="815817"/>
                    <a:pt x="231096" y="801972"/>
                    <a:pt x="231096" y="797349"/>
                  </a:cubicBezTo>
                  <a:lnTo>
                    <a:pt x="231096" y="751120"/>
                  </a:lnTo>
                  <a:cubicBezTo>
                    <a:pt x="238030" y="670221"/>
                    <a:pt x="265767" y="580098"/>
                    <a:pt x="302750" y="499198"/>
                  </a:cubicBezTo>
                  <a:cubicBezTo>
                    <a:pt x="307373" y="487641"/>
                    <a:pt x="314307" y="471461"/>
                    <a:pt x="318930" y="462215"/>
                  </a:cubicBezTo>
                  <a:cubicBezTo>
                    <a:pt x="323553" y="450658"/>
                    <a:pt x="335110" y="434478"/>
                    <a:pt x="344356" y="422944"/>
                  </a:cubicBezTo>
                  <a:cubicBezTo>
                    <a:pt x="367470" y="392896"/>
                    <a:pt x="369781" y="365159"/>
                    <a:pt x="404453" y="358224"/>
                  </a:cubicBezTo>
                  <a:cubicBezTo>
                    <a:pt x="406764" y="358224"/>
                    <a:pt x="402141" y="355913"/>
                    <a:pt x="406764" y="355913"/>
                  </a:cubicBezTo>
                  <a:cubicBezTo>
                    <a:pt x="413675" y="355913"/>
                    <a:pt x="418298" y="362847"/>
                    <a:pt x="425232" y="362847"/>
                  </a:cubicBezTo>
                  <a:cubicBezTo>
                    <a:pt x="425232" y="360536"/>
                    <a:pt x="420610" y="355913"/>
                    <a:pt x="415987" y="353601"/>
                  </a:cubicBezTo>
                  <a:cubicBezTo>
                    <a:pt x="418298" y="353601"/>
                    <a:pt x="429855" y="351290"/>
                    <a:pt x="429855" y="355913"/>
                  </a:cubicBezTo>
                  <a:cubicBezTo>
                    <a:pt x="429855" y="351290"/>
                    <a:pt x="425232" y="351290"/>
                    <a:pt x="422921" y="348979"/>
                  </a:cubicBezTo>
                  <a:cubicBezTo>
                    <a:pt x="425232" y="348979"/>
                    <a:pt x="427544" y="353601"/>
                    <a:pt x="432167" y="353601"/>
                  </a:cubicBezTo>
                  <a:cubicBezTo>
                    <a:pt x="439101" y="353601"/>
                    <a:pt x="446035" y="351290"/>
                    <a:pt x="450658" y="348979"/>
                  </a:cubicBezTo>
                  <a:cubicBezTo>
                    <a:pt x="448347" y="344356"/>
                    <a:pt x="443724" y="342044"/>
                    <a:pt x="441412" y="337421"/>
                  </a:cubicBezTo>
                  <a:cubicBezTo>
                    <a:pt x="443724" y="339733"/>
                    <a:pt x="446035" y="342044"/>
                    <a:pt x="448347" y="342044"/>
                  </a:cubicBezTo>
                  <a:cubicBezTo>
                    <a:pt x="448347" y="325864"/>
                    <a:pt x="450658" y="311996"/>
                    <a:pt x="452970" y="300439"/>
                  </a:cubicBezTo>
                  <a:cubicBezTo>
                    <a:pt x="455281" y="295816"/>
                    <a:pt x="457592" y="288882"/>
                    <a:pt x="457592" y="281947"/>
                  </a:cubicBezTo>
                  <a:cubicBezTo>
                    <a:pt x="457592" y="277324"/>
                    <a:pt x="459904" y="279636"/>
                    <a:pt x="459904" y="277324"/>
                  </a:cubicBezTo>
                  <a:cubicBezTo>
                    <a:pt x="462215" y="275013"/>
                    <a:pt x="466838" y="272702"/>
                    <a:pt x="471461" y="275013"/>
                  </a:cubicBezTo>
                  <a:cubicBezTo>
                    <a:pt x="471461" y="272702"/>
                    <a:pt x="469150" y="270390"/>
                    <a:pt x="469150" y="263456"/>
                  </a:cubicBezTo>
                  <a:cubicBezTo>
                    <a:pt x="469150" y="261144"/>
                    <a:pt x="471461" y="268079"/>
                    <a:pt x="476084" y="254210"/>
                  </a:cubicBezTo>
                  <a:cubicBezTo>
                    <a:pt x="485330" y="242676"/>
                    <a:pt x="483018" y="226496"/>
                    <a:pt x="485330" y="214939"/>
                  </a:cubicBezTo>
                  <a:cubicBezTo>
                    <a:pt x="487641" y="210316"/>
                    <a:pt x="487641" y="205693"/>
                    <a:pt x="487641" y="201070"/>
                  </a:cubicBezTo>
                  <a:cubicBezTo>
                    <a:pt x="489952" y="187202"/>
                    <a:pt x="492264" y="166399"/>
                    <a:pt x="492264" y="161776"/>
                  </a:cubicBezTo>
                  <a:cubicBezTo>
                    <a:pt x="492264" y="154842"/>
                    <a:pt x="496887" y="161776"/>
                    <a:pt x="496887" y="154842"/>
                  </a:cubicBezTo>
                  <a:cubicBezTo>
                    <a:pt x="496887" y="150219"/>
                    <a:pt x="513067" y="138662"/>
                    <a:pt x="520001" y="131728"/>
                  </a:cubicBezTo>
                  <a:cubicBezTo>
                    <a:pt x="526935" y="122482"/>
                    <a:pt x="526935" y="110925"/>
                    <a:pt x="529247" y="103991"/>
                  </a:cubicBezTo>
                  <a:cubicBezTo>
                    <a:pt x="531558" y="90122"/>
                    <a:pt x="540804" y="78565"/>
                    <a:pt x="543115" y="64719"/>
                  </a:cubicBezTo>
                  <a:cubicBezTo>
                    <a:pt x="543115" y="62408"/>
                    <a:pt x="547738" y="64719"/>
                    <a:pt x="547738" y="57785"/>
                  </a:cubicBezTo>
                  <a:cubicBezTo>
                    <a:pt x="547738" y="41605"/>
                    <a:pt x="524624" y="46228"/>
                    <a:pt x="524624" y="46228"/>
                  </a:cubicBezTo>
                  <a:cubicBezTo>
                    <a:pt x="436790" y="46228"/>
                    <a:pt x="305061" y="122482"/>
                    <a:pt x="254210" y="187202"/>
                  </a:cubicBezTo>
                  <a:cubicBezTo>
                    <a:pt x="244964" y="196448"/>
                    <a:pt x="231096" y="205693"/>
                    <a:pt x="231096" y="212628"/>
                  </a:cubicBezTo>
                  <a:cubicBezTo>
                    <a:pt x="231096" y="219562"/>
                    <a:pt x="203382" y="244988"/>
                    <a:pt x="191825" y="263456"/>
                  </a:cubicBezTo>
                  <a:cubicBezTo>
                    <a:pt x="180268" y="279636"/>
                    <a:pt x="171022" y="302750"/>
                    <a:pt x="161776" y="321241"/>
                  </a:cubicBezTo>
                  <a:lnTo>
                    <a:pt x="161776" y="328176"/>
                  </a:lnTo>
                  <a:cubicBezTo>
                    <a:pt x="205693" y="342044"/>
                    <a:pt x="224185" y="376716"/>
                    <a:pt x="224185" y="413698"/>
                  </a:cubicBezTo>
                  <a:cubicBezTo>
                    <a:pt x="224185" y="432190"/>
                    <a:pt x="219562" y="443724"/>
                    <a:pt x="214939" y="473772"/>
                  </a:cubicBezTo>
                  <a:cubicBezTo>
                    <a:pt x="214939" y="459904"/>
                    <a:pt x="217250" y="436790"/>
                    <a:pt x="217250" y="432190"/>
                  </a:cubicBezTo>
                  <a:cubicBezTo>
                    <a:pt x="217250" y="416010"/>
                    <a:pt x="210316" y="388273"/>
                    <a:pt x="201070" y="376716"/>
                  </a:cubicBezTo>
                  <a:cubicBezTo>
                    <a:pt x="201070" y="376716"/>
                    <a:pt x="198759" y="374404"/>
                    <a:pt x="198759" y="381339"/>
                  </a:cubicBezTo>
                  <a:cubicBezTo>
                    <a:pt x="198759" y="385961"/>
                    <a:pt x="205693" y="429878"/>
                    <a:pt x="205693" y="436790"/>
                  </a:cubicBezTo>
                  <a:cubicBezTo>
                    <a:pt x="205693" y="441413"/>
                    <a:pt x="201070" y="464527"/>
                    <a:pt x="198759" y="478395"/>
                  </a:cubicBezTo>
                  <a:cubicBezTo>
                    <a:pt x="201070" y="471461"/>
                    <a:pt x="201070" y="462215"/>
                    <a:pt x="201070" y="450658"/>
                  </a:cubicBezTo>
                  <a:cubicBezTo>
                    <a:pt x="187202" y="455281"/>
                    <a:pt x="189513" y="476084"/>
                    <a:pt x="182579" y="485330"/>
                  </a:cubicBezTo>
                  <a:cubicBezTo>
                    <a:pt x="164088" y="515378"/>
                    <a:pt x="145596" y="550050"/>
                    <a:pt x="127105" y="582410"/>
                  </a:cubicBezTo>
                  <a:cubicBezTo>
                    <a:pt x="120171" y="591655"/>
                    <a:pt x="106302" y="603212"/>
                    <a:pt x="94745" y="614769"/>
                  </a:cubicBezTo>
                  <a:cubicBezTo>
                    <a:pt x="97056" y="617081"/>
                    <a:pt x="94745" y="617081"/>
                    <a:pt x="101679" y="617081"/>
                  </a:cubicBezTo>
                  <a:cubicBezTo>
                    <a:pt x="120171" y="617081"/>
                    <a:pt x="127105" y="596278"/>
                    <a:pt x="140973" y="591655"/>
                  </a:cubicBezTo>
                  <a:cubicBezTo>
                    <a:pt x="134039" y="600901"/>
                    <a:pt x="122482" y="614769"/>
                    <a:pt x="110925" y="626303"/>
                  </a:cubicBezTo>
                  <a:cubicBezTo>
                    <a:pt x="113236" y="628615"/>
                    <a:pt x="115548" y="630926"/>
                    <a:pt x="117859" y="630926"/>
                  </a:cubicBezTo>
                  <a:cubicBezTo>
                    <a:pt x="113236" y="633238"/>
                    <a:pt x="106302" y="633238"/>
                    <a:pt x="103991" y="635549"/>
                  </a:cubicBezTo>
                  <a:lnTo>
                    <a:pt x="108613" y="640172"/>
                  </a:lnTo>
                  <a:cubicBezTo>
                    <a:pt x="106302" y="642483"/>
                    <a:pt x="106302" y="642483"/>
                    <a:pt x="99368" y="642483"/>
                  </a:cubicBezTo>
                  <a:cubicBezTo>
                    <a:pt x="94745" y="642483"/>
                    <a:pt x="78565" y="626303"/>
                    <a:pt x="67008" y="619369"/>
                  </a:cubicBezTo>
                  <a:cubicBezTo>
                    <a:pt x="67008" y="619369"/>
                    <a:pt x="64696" y="617081"/>
                    <a:pt x="64696" y="623992"/>
                  </a:cubicBezTo>
                  <a:cubicBezTo>
                    <a:pt x="64696" y="635549"/>
                    <a:pt x="80876" y="640172"/>
                    <a:pt x="87811" y="642483"/>
                  </a:cubicBezTo>
                  <a:cubicBezTo>
                    <a:pt x="85499" y="644795"/>
                    <a:pt x="85499" y="647106"/>
                    <a:pt x="78565" y="647106"/>
                  </a:cubicBezTo>
                  <a:cubicBezTo>
                    <a:pt x="62385" y="647106"/>
                    <a:pt x="55451" y="610147"/>
                    <a:pt x="50828" y="607835"/>
                  </a:cubicBezTo>
                  <a:cubicBezTo>
                    <a:pt x="23114" y="580098"/>
                    <a:pt x="0" y="547738"/>
                    <a:pt x="0" y="520001"/>
                  </a:cubicBezTo>
                  <a:cubicBezTo>
                    <a:pt x="0" y="480707"/>
                    <a:pt x="34671" y="381339"/>
                    <a:pt x="41582" y="355913"/>
                  </a:cubicBezTo>
                  <a:lnTo>
                    <a:pt x="36982" y="351290"/>
                  </a:lnTo>
                  <a:cubicBezTo>
                    <a:pt x="25425" y="362847"/>
                    <a:pt x="16180" y="374404"/>
                    <a:pt x="9245" y="383650"/>
                  </a:cubicBezTo>
                  <a:cubicBezTo>
                    <a:pt x="9245" y="360536"/>
                    <a:pt x="39294" y="342044"/>
                    <a:pt x="48516" y="328176"/>
                  </a:cubicBezTo>
                  <a:cubicBezTo>
                    <a:pt x="60073" y="309684"/>
                    <a:pt x="62385" y="288882"/>
                    <a:pt x="73942" y="272702"/>
                  </a:cubicBezTo>
                  <a:cubicBezTo>
                    <a:pt x="85499" y="251899"/>
                    <a:pt x="103991" y="238053"/>
                    <a:pt x="124793" y="219562"/>
                  </a:cubicBezTo>
                  <a:cubicBezTo>
                    <a:pt x="136351" y="208005"/>
                    <a:pt x="161776" y="177956"/>
                    <a:pt x="182579" y="173333"/>
                  </a:cubicBezTo>
                  <a:cubicBezTo>
                    <a:pt x="182579" y="173333"/>
                    <a:pt x="180268" y="171022"/>
                    <a:pt x="177956" y="171022"/>
                  </a:cubicBezTo>
                  <a:cubicBezTo>
                    <a:pt x="184890" y="166399"/>
                    <a:pt x="191825" y="159465"/>
                    <a:pt x="198759" y="150219"/>
                  </a:cubicBezTo>
                  <a:cubicBezTo>
                    <a:pt x="201070" y="150219"/>
                    <a:pt x="203382" y="150219"/>
                    <a:pt x="205693" y="147908"/>
                  </a:cubicBezTo>
                  <a:cubicBezTo>
                    <a:pt x="208005" y="140973"/>
                    <a:pt x="210316" y="134039"/>
                    <a:pt x="219562" y="131728"/>
                  </a:cubicBezTo>
                  <a:cubicBezTo>
                    <a:pt x="219562" y="131728"/>
                    <a:pt x="226473" y="134039"/>
                    <a:pt x="231096" y="131728"/>
                  </a:cubicBezTo>
                  <a:cubicBezTo>
                    <a:pt x="228784" y="129416"/>
                    <a:pt x="226473" y="127105"/>
                    <a:pt x="224185" y="127105"/>
                  </a:cubicBezTo>
                  <a:cubicBezTo>
                    <a:pt x="235719" y="117859"/>
                    <a:pt x="258833" y="94745"/>
                    <a:pt x="263456" y="94745"/>
                  </a:cubicBezTo>
                  <a:cubicBezTo>
                    <a:pt x="270390" y="94745"/>
                    <a:pt x="272701" y="97056"/>
                    <a:pt x="272701" y="99368"/>
                  </a:cubicBezTo>
                  <a:cubicBezTo>
                    <a:pt x="272701" y="99368"/>
                    <a:pt x="275013" y="99368"/>
                    <a:pt x="277324" y="97056"/>
                  </a:cubicBezTo>
                  <a:cubicBezTo>
                    <a:pt x="275013" y="94745"/>
                    <a:pt x="270390" y="92433"/>
                    <a:pt x="265767" y="90122"/>
                  </a:cubicBezTo>
                  <a:cubicBezTo>
                    <a:pt x="272701" y="85499"/>
                    <a:pt x="277324" y="83188"/>
                    <a:pt x="279636" y="83188"/>
                  </a:cubicBezTo>
                  <a:cubicBezTo>
                    <a:pt x="281947" y="83188"/>
                    <a:pt x="281947" y="78565"/>
                    <a:pt x="281947" y="78565"/>
                  </a:cubicBezTo>
                  <a:cubicBezTo>
                    <a:pt x="281947" y="73942"/>
                    <a:pt x="353601" y="36982"/>
                    <a:pt x="362847" y="34671"/>
                  </a:cubicBezTo>
                  <a:cubicBezTo>
                    <a:pt x="397518" y="23114"/>
                    <a:pt x="455281" y="0"/>
                    <a:pt x="492264" y="0"/>
                  </a:cubicBezTo>
                  <a:close/>
                  <a:moveTo>
                    <a:pt x="522312" y="27737"/>
                  </a:moveTo>
                  <a:cubicBezTo>
                    <a:pt x="492264" y="27737"/>
                    <a:pt x="422921" y="55474"/>
                    <a:pt x="402141" y="64719"/>
                  </a:cubicBezTo>
                  <a:cubicBezTo>
                    <a:pt x="432167" y="55474"/>
                    <a:pt x="462215" y="43917"/>
                    <a:pt x="489952" y="36982"/>
                  </a:cubicBezTo>
                  <a:cubicBezTo>
                    <a:pt x="503821" y="32359"/>
                    <a:pt x="524624" y="34671"/>
                    <a:pt x="540804" y="32359"/>
                  </a:cubicBezTo>
                  <a:cubicBezTo>
                    <a:pt x="533870" y="30048"/>
                    <a:pt x="526935" y="27737"/>
                    <a:pt x="522312" y="27737"/>
                  </a:cubicBezTo>
                  <a:close/>
                  <a:moveTo>
                    <a:pt x="561607" y="30048"/>
                  </a:moveTo>
                  <a:cubicBezTo>
                    <a:pt x="563918" y="34671"/>
                    <a:pt x="566229" y="41605"/>
                    <a:pt x="577787" y="48539"/>
                  </a:cubicBezTo>
                  <a:cubicBezTo>
                    <a:pt x="577787" y="46228"/>
                    <a:pt x="580098" y="43917"/>
                    <a:pt x="582409" y="43917"/>
                  </a:cubicBezTo>
                  <a:cubicBezTo>
                    <a:pt x="575475" y="39294"/>
                    <a:pt x="568541" y="32359"/>
                    <a:pt x="561607" y="30048"/>
                  </a:cubicBezTo>
                  <a:close/>
                  <a:moveTo>
                    <a:pt x="379027" y="57785"/>
                  </a:moveTo>
                  <a:cubicBezTo>
                    <a:pt x="295816" y="87811"/>
                    <a:pt x="175645" y="203382"/>
                    <a:pt x="138662" y="288882"/>
                  </a:cubicBezTo>
                  <a:cubicBezTo>
                    <a:pt x="180268" y="226496"/>
                    <a:pt x="233407" y="168710"/>
                    <a:pt x="288881" y="122482"/>
                  </a:cubicBezTo>
                  <a:cubicBezTo>
                    <a:pt x="293504" y="117859"/>
                    <a:pt x="302750" y="106302"/>
                    <a:pt x="307373" y="106302"/>
                  </a:cubicBezTo>
                  <a:cubicBezTo>
                    <a:pt x="314307" y="106302"/>
                    <a:pt x="311996" y="108613"/>
                    <a:pt x="314307" y="108613"/>
                  </a:cubicBezTo>
                  <a:lnTo>
                    <a:pt x="309684" y="103991"/>
                  </a:lnTo>
                  <a:cubicBezTo>
                    <a:pt x="332799" y="87811"/>
                    <a:pt x="358224" y="71631"/>
                    <a:pt x="385961" y="57785"/>
                  </a:cubicBezTo>
                  <a:lnTo>
                    <a:pt x="379027" y="57785"/>
                  </a:lnTo>
                  <a:close/>
                  <a:moveTo>
                    <a:pt x="182579" y="344356"/>
                  </a:moveTo>
                  <a:cubicBezTo>
                    <a:pt x="189513" y="355913"/>
                    <a:pt x="198759" y="367470"/>
                    <a:pt x="208005" y="379027"/>
                  </a:cubicBezTo>
                  <a:cubicBezTo>
                    <a:pt x="208005" y="369781"/>
                    <a:pt x="191825" y="348979"/>
                    <a:pt x="182579" y="344356"/>
                  </a:cubicBezTo>
                  <a:close/>
                  <a:moveTo>
                    <a:pt x="152530" y="348979"/>
                  </a:moveTo>
                  <a:cubicBezTo>
                    <a:pt x="157153" y="353601"/>
                    <a:pt x="164088" y="355913"/>
                    <a:pt x="171022" y="360536"/>
                  </a:cubicBezTo>
                  <a:cubicBezTo>
                    <a:pt x="166399" y="348979"/>
                    <a:pt x="157153" y="351290"/>
                    <a:pt x="152530" y="348979"/>
                  </a:cubicBezTo>
                  <a:close/>
                  <a:moveTo>
                    <a:pt x="150219" y="355913"/>
                  </a:moveTo>
                  <a:cubicBezTo>
                    <a:pt x="143285" y="369781"/>
                    <a:pt x="94745" y="503821"/>
                    <a:pt x="94745" y="524624"/>
                  </a:cubicBezTo>
                  <a:cubicBezTo>
                    <a:pt x="94745" y="531558"/>
                    <a:pt x="87811" y="570852"/>
                    <a:pt x="87811" y="577787"/>
                  </a:cubicBezTo>
                  <a:cubicBezTo>
                    <a:pt x="87811" y="582410"/>
                    <a:pt x="87811" y="591655"/>
                    <a:pt x="92433" y="596278"/>
                  </a:cubicBezTo>
                  <a:cubicBezTo>
                    <a:pt x="99368" y="591655"/>
                    <a:pt x="108613" y="580098"/>
                    <a:pt x="117859" y="573164"/>
                  </a:cubicBezTo>
                  <a:cubicBezTo>
                    <a:pt x="154842" y="540804"/>
                    <a:pt x="184890" y="473772"/>
                    <a:pt x="184890" y="425256"/>
                  </a:cubicBezTo>
                  <a:cubicBezTo>
                    <a:pt x="184890" y="404453"/>
                    <a:pt x="182579" y="360536"/>
                    <a:pt x="150219" y="355913"/>
                  </a:cubicBezTo>
                  <a:close/>
                  <a:moveTo>
                    <a:pt x="87811" y="621681"/>
                  </a:moveTo>
                  <a:cubicBezTo>
                    <a:pt x="90122" y="621681"/>
                    <a:pt x="90122" y="628615"/>
                    <a:pt x="90122" y="630926"/>
                  </a:cubicBezTo>
                  <a:lnTo>
                    <a:pt x="103991" y="630926"/>
                  </a:lnTo>
                  <a:cubicBezTo>
                    <a:pt x="99368" y="626303"/>
                    <a:pt x="92433" y="621681"/>
                    <a:pt x="87811" y="621681"/>
                  </a:cubicBezTo>
                  <a:close/>
                  <a:moveTo>
                    <a:pt x="517690" y="196448"/>
                  </a:moveTo>
                  <a:cubicBezTo>
                    <a:pt x="510755" y="205693"/>
                    <a:pt x="499198" y="219562"/>
                    <a:pt x="499198" y="226496"/>
                  </a:cubicBezTo>
                  <a:cubicBezTo>
                    <a:pt x="499198" y="231119"/>
                    <a:pt x="501509" y="233430"/>
                    <a:pt x="501509" y="235742"/>
                  </a:cubicBezTo>
                  <a:cubicBezTo>
                    <a:pt x="508444" y="224185"/>
                    <a:pt x="510755" y="208005"/>
                    <a:pt x="517690" y="196448"/>
                  </a:cubicBezTo>
                  <a:close/>
                  <a:moveTo>
                    <a:pt x="464527" y="355913"/>
                  </a:moveTo>
                  <a:cubicBezTo>
                    <a:pt x="462215" y="360536"/>
                    <a:pt x="450658" y="376716"/>
                    <a:pt x="450658" y="385961"/>
                  </a:cubicBezTo>
                  <a:cubicBezTo>
                    <a:pt x="455281" y="381339"/>
                    <a:pt x="462215" y="376716"/>
                    <a:pt x="462215" y="372093"/>
                  </a:cubicBezTo>
                  <a:cubicBezTo>
                    <a:pt x="462215" y="365159"/>
                    <a:pt x="462215" y="360536"/>
                    <a:pt x="464527" y="355913"/>
                  </a:cubicBezTo>
                  <a:close/>
                  <a:moveTo>
                    <a:pt x="469150" y="432190"/>
                  </a:moveTo>
                  <a:lnTo>
                    <a:pt x="404453" y="674843"/>
                  </a:lnTo>
                  <a:cubicBezTo>
                    <a:pt x="420610" y="665598"/>
                    <a:pt x="450658" y="651729"/>
                    <a:pt x="466838" y="651729"/>
                  </a:cubicBezTo>
                  <a:cubicBezTo>
                    <a:pt x="471461" y="647106"/>
                    <a:pt x="506132" y="633238"/>
                    <a:pt x="506132" y="621681"/>
                  </a:cubicBezTo>
                  <a:cubicBezTo>
                    <a:pt x="506132" y="573164"/>
                    <a:pt x="529247" y="556984"/>
                    <a:pt x="529247" y="520001"/>
                  </a:cubicBezTo>
                  <a:cubicBezTo>
                    <a:pt x="529247" y="513067"/>
                    <a:pt x="529247" y="508444"/>
                    <a:pt x="526935" y="506132"/>
                  </a:cubicBezTo>
                  <a:cubicBezTo>
                    <a:pt x="522312" y="496887"/>
                    <a:pt x="515378" y="492264"/>
                    <a:pt x="513067" y="487641"/>
                  </a:cubicBezTo>
                  <a:cubicBezTo>
                    <a:pt x="501509" y="469150"/>
                    <a:pt x="487641" y="450658"/>
                    <a:pt x="469150" y="432190"/>
                  </a:cubicBezTo>
                  <a:close/>
                  <a:moveTo>
                    <a:pt x="561607" y="649418"/>
                  </a:moveTo>
                  <a:cubicBezTo>
                    <a:pt x="540804" y="658663"/>
                    <a:pt x="520001" y="670221"/>
                    <a:pt x="503821" y="681778"/>
                  </a:cubicBezTo>
                  <a:cubicBezTo>
                    <a:pt x="522312" y="674843"/>
                    <a:pt x="547738" y="660975"/>
                    <a:pt x="561607" y="649418"/>
                  </a:cubicBezTo>
                  <a:close/>
                  <a:moveTo>
                    <a:pt x="714138" y="677155"/>
                  </a:moveTo>
                  <a:cubicBezTo>
                    <a:pt x="702580" y="686401"/>
                    <a:pt x="691023" y="693335"/>
                    <a:pt x="677155" y="700269"/>
                  </a:cubicBezTo>
                  <a:cubicBezTo>
                    <a:pt x="679466" y="700269"/>
                    <a:pt x="681778" y="702581"/>
                    <a:pt x="681778" y="702581"/>
                  </a:cubicBezTo>
                  <a:cubicBezTo>
                    <a:pt x="693335" y="691023"/>
                    <a:pt x="716449" y="693335"/>
                    <a:pt x="714138" y="677155"/>
                  </a:cubicBezTo>
                  <a:close/>
                  <a:moveTo>
                    <a:pt x="568541" y="164088"/>
                  </a:moveTo>
                  <a:cubicBezTo>
                    <a:pt x="550049" y="171022"/>
                    <a:pt x="536181" y="177956"/>
                    <a:pt x="524624" y="194136"/>
                  </a:cubicBezTo>
                  <a:cubicBezTo>
                    <a:pt x="524624" y="196448"/>
                    <a:pt x="522312" y="189513"/>
                    <a:pt x="522312" y="194136"/>
                  </a:cubicBezTo>
                  <a:cubicBezTo>
                    <a:pt x="522312" y="201070"/>
                    <a:pt x="522312" y="203382"/>
                    <a:pt x="520001" y="208005"/>
                  </a:cubicBezTo>
                  <a:cubicBezTo>
                    <a:pt x="533870" y="189513"/>
                    <a:pt x="540804" y="180268"/>
                    <a:pt x="559295" y="180268"/>
                  </a:cubicBezTo>
                  <a:cubicBezTo>
                    <a:pt x="559295" y="168710"/>
                    <a:pt x="568541" y="173333"/>
                    <a:pt x="573164" y="166399"/>
                  </a:cubicBezTo>
                  <a:cubicBezTo>
                    <a:pt x="570852" y="166399"/>
                    <a:pt x="568541" y="164088"/>
                    <a:pt x="568541" y="164088"/>
                  </a:cubicBezTo>
                  <a:close/>
                  <a:moveTo>
                    <a:pt x="584721" y="168710"/>
                  </a:moveTo>
                  <a:cubicBezTo>
                    <a:pt x="580098" y="168710"/>
                    <a:pt x="568541" y="177956"/>
                    <a:pt x="561607" y="182579"/>
                  </a:cubicBezTo>
                  <a:lnTo>
                    <a:pt x="563918" y="184890"/>
                  </a:lnTo>
                  <a:cubicBezTo>
                    <a:pt x="575475" y="180268"/>
                    <a:pt x="587032" y="177956"/>
                    <a:pt x="596255" y="175645"/>
                  </a:cubicBezTo>
                  <a:cubicBezTo>
                    <a:pt x="593967" y="173333"/>
                    <a:pt x="591655" y="168710"/>
                    <a:pt x="584721" y="168710"/>
                  </a:cubicBezTo>
                  <a:close/>
                  <a:moveTo>
                    <a:pt x="580098" y="187202"/>
                  </a:moveTo>
                  <a:cubicBezTo>
                    <a:pt x="573164" y="187202"/>
                    <a:pt x="563918" y="198759"/>
                    <a:pt x="561607" y="198759"/>
                  </a:cubicBezTo>
                  <a:cubicBezTo>
                    <a:pt x="554672" y="198759"/>
                    <a:pt x="554672" y="194136"/>
                    <a:pt x="552361" y="196448"/>
                  </a:cubicBezTo>
                  <a:cubicBezTo>
                    <a:pt x="554672" y="196448"/>
                    <a:pt x="556984" y="198759"/>
                    <a:pt x="559295" y="201070"/>
                  </a:cubicBezTo>
                  <a:cubicBezTo>
                    <a:pt x="545427" y="212628"/>
                    <a:pt x="522312" y="238053"/>
                    <a:pt x="517690" y="238053"/>
                  </a:cubicBezTo>
                  <a:cubicBezTo>
                    <a:pt x="510755" y="238053"/>
                    <a:pt x="513067" y="231119"/>
                    <a:pt x="510755" y="231119"/>
                  </a:cubicBezTo>
                  <a:cubicBezTo>
                    <a:pt x="508444" y="235742"/>
                    <a:pt x="503821" y="240365"/>
                    <a:pt x="499198" y="242676"/>
                  </a:cubicBezTo>
                  <a:cubicBezTo>
                    <a:pt x="496887" y="238053"/>
                    <a:pt x="496887" y="231119"/>
                    <a:pt x="494575" y="226496"/>
                  </a:cubicBezTo>
                  <a:cubicBezTo>
                    <a:pt x="496887" y="233430"/>
                    <a:pt x="494575" y="240365"/>
                    <a:pt x="494575" y="244988"/>
                  </a:cubicBezTo>
                  <a:cubicBezTo>
                    <a:pt x="494575" y="268079"/>
                    <a:pt x="466838" y="298127"/>
                    <a:pt x="466838" y="325864"/>
                  </a:cubicBezTo>
                  <a:cubicBezTo>
                    <a:pt x="466838" y="332799"/>
                    <a:pt x="466838" y="335110"/>
                    <a:pt x="471461" y="339733"/>
                  </a:cubicBezTo>
                  <a:lnTo>
                    <a:pt x="466838" y="339733"/>
                  </a:lnTo>
                  <a:cubicBezTo>
                    <a:pt x="469150" y="346667"/>
                    <a:pt x="471461" y="351290"/>
                    <a:pt x="471461" y="358224"/>
                  </a:cubicBezTo>
                  <a:cubicBezTo>
                    <a:pt x="471461" y="362847"/>
                    <a:pt x="466838" y="353601"/>
                    <a:pt x="466838" y="360536"/>
                  </a:cubicBezTo>
                  <a:cubicBezTo>
                    <a:pt x="466838" y="365159"/>
                    <a:pt x="469150" y="369781"/>
                    <a:pt x="471461" y="369781"/>
                  </a:cubicBezTo>
                  <a:cubicBezTo>
                    <a:pt x="473772" y="358224"/>
                    <a:pt x="480707" y="339733"/>
                    <a:pt x="480707" y="335110"/>
                  </a:cubicBezTo>
                  <a:cubicBezTo>
                    <a:pt x="480707" y="328176"/>
                    <a:pt x="499198" y="286570"/>
                    <a:pt x="508444" y="263456"/>
                  </a:cubicBezTo>
                  <a:lnTo>
                    <a:pt x="510755" y="275013"/>
                  </a:lnTo>
                  <a:cubicBezTo>
                    <a:pt x="506132" y="291193"/>
                    <a:pt x="489952" y="316619"/>
                    <a:pt x="489952" y="323553"/>
                  </a:cubicBezTo>
                  <a:cubicBezTo>
                    <a:pt x="489952" y="328176"/>
                    <a:pt x="487641" y="342044"/>
                    <a:pt x="487641" y="351290"/>
                  </a:cubicBezTo>
                  <a:cubicBezTo>
                    <a:pt x="487641" y="358224"/>
                    <a:pt x="487641" y="367470"/>
                    <a:pt x="485330" y="374404"/>
                  </a:cubicBezTo>
                  <a:cubicBezTo>
                    <a:pt x="485330" y="390584"/>
                    <a:pt x="473772" y="406764"/>
                    <a:pt x="473772" y="409076"/>
                  </a:cubicBezTo>
                  <a:cubicBezTo>
                    <a:pt x="473772" y="416010"/>
                    <a:pt x="476084" y="416010"/>
                    <a:pt x="476084" y="418321"/>
                  </a:cubicBezTo>
                  <a:cubicBezTo>
                    <a:pt x="489952" y="418321"/>
                    <a:pt x="503821" y="416010"/>
                    <a:pt x="508444" y="429878"/>
                  </a:cubicBezTo>
                  <a:cubicBezTo>
                    <a:pt x="513067" y="432190"/>
                    <a:pt x="520001" y="432190"/>
                    <a:pt x="524624" y="429878"/>
                  </a:cubicBezTo>
                  <a:cubicBezTo>
                    <a:pt x="529247" y="434478"/>
                    <a:pt x="533870" y="439101"/>
                    <a:pt x="533870" y="441413"/>
                  </a:cubicBezTo>
                  <a:cubicBezTo>
                    <a:pt x="536181" y="443724"/>
                    <a:pt x="533870" y="446035"/>
                    <a:pt x="533870" y="448347"/>
                  </a:cubicBezTo>
                  <a:cubicBezTo>
                    <a:pt x="550049" y="476084"/>
                    <a:pt x="582409" y="501510"/>
                    <a:pt x="603189" y="522312"/>
                  </a:cubicBezTo>
                  <a:cubicBezTo>
                    <a:pt x="612435" y="531558"/>
                    <a:pt x="621681" y="543115"/>
                    <a:pt x="623992" y="554672"/>
                  </a:cubicBezTo>
                  <a:cubicBezTo>
                    <a:pt x="626303" y="561607"/>
                    <a:pt x="628615" y="580098"/>
                    <a:pt x="628615" y="584721"/>
                  </a:cubicBezTo>
                  <a:cubicBezTo>
                    <a:pt x="628615" y="607835"/>
                    <a:pt x="621681" y="644795"/>
                    <a:pt x="600878" y="670221"/>
                  </a:cubicBezTo>
                  <a:cubicBezTo>
                    <a:pt x="660975" y="663286"/>
                    <a:pt x="679466" y="660975"/>
                    <a:pt x="718760" y="654041"/>
                  </a:cubicBezTo>
                  <a:cubicBezTo>
                    <a:pt x="718760" y="633238"/>
                    <a:pt x="721072" y="612458"/>
                    <a:pt x="721072" y="607835"/>
                  </a:cubicBezTo>
                  <a:cubicBezTo>
                    <a:pt x="721072" y="600901"/>
                    <a:pt x="709515" y="513067"/>
                    <a:pt x="695646" y="471461"/>
                  </a:cubicBezTo>
                  <a:cubicBezTo>
                    <a:pt x="681778" y="420633"/>
                    <a:pt x="654041" y="374404"/>
                    <a:pt x="640172" y="328176"/>
                  </a:cubicBezTo>
                  <a:cubicBezTo>
                    <a:pt x="637861" y="321241"/>
                    <a:pt x="640172" y="314307"/>
                    <a:pt x="637861" y="307373"/>
                  </a:cubicBezTo>
                  <a:cubicBezTo>
                    <a:pt x="637861" y="298127"/>
                    <a:pt x="633238" y="286570"/>
                    <a:pt x="633238" y="281947"/>
                  </a:cubicBezTo>
                  <a:cubicBezTo>
                    <a:pt x="633238" y="265767"/>
                    <a:pt x="623992" y="187202"/>
                    <a:pt x="580098" y="1872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3EEC71D-2B5C-C081-0DEE-C0299FE5B853}"/>
                </a:ext>
              </a:extLst>
            </p:cNvPr>
            <p:cNvSpPr/>
            <p:nvPr/>
          </p:nvSpPr>
          <p:spPr>
            <a:xfrm>
              <a:off x="8196114" y="499199"/>
              <a:ext cx="238054" cy="621704"/>
            </a:xfrm>
            <a:custGeom>
              <a:avLst/>
              <a:gdLst>
                <a:gd name="connsiteX0" fmla="*/ 124817 w 238054"/>
                <a:gd name="connsiteY0" fmla="*/ 0 h 621704"/>
                <a:gd name="connsiteX1" fmla="*/ 238054 w 238054"/>
                <a:gd name="connsiteY1" fmla="*/ 34671 h 621704"/>
                <a:gd name="connsiteX2" fmla="*/ 214940 w 238054"/>
                <a:gd name="connsiteY2" fmla="*/ 46228 h 621704"/>
                <a:gd name="connsiteX3" fmla="*/ 221874 w 238054"/>
                <a:gd name="connsiteY3" fmla="*/ 53162 h 621704"/>
                <a:gd name="connsiteX4" fmla="*/ 226497 w 238054"/>
                <a:gd name="connsiteY4" fmla="*/ 50851 h 621704"/>
                <a:gd name="connsiteX5" fmla="*/ 221874 w 238054"/>
                <a:gd name="connsiteY5" fmla="*/ 46228 h 621704"/>
                <a:gd name="connsiteX6" fmla="*/ 231120 w 238054"/>
                <a:gd name="connsiteY6" fmla="*/ 50851 h 621704"/>
                <a:gd name="connsiteX7" fmla="*/ 221874 w 238054"/>
                <a:gd name="connsiteY7" fmla="*/ 60097 h 621704"/>
                <a:gd name="connsiteX8" fmla="*/ 210317 w 238054"/>
                <a:gd name="connsiteY8" fmla="*/ 64720 h 621704"/>
                <a:gd name="connsiteX9" fmla="*/ 127129 w 238054"/>
                <a:gd name="connsiteY9" fmla="*/ 261145 h 621704"/>
                <a:gd name="connsiteX10" fmla="*/ 115571 w 238054"/>
                <a:gd name="connsiteY10" fmla="*/ 397519 h 621704"/>
                <a:gd name="connsiteX11" fmla="*/ 110949 w 238054"/>
                <a:gd name="connsiteY11" fmla="*/ 563918 h 621704"/>
                <a:gd name="connsiteX12" fmla="*/ 117883 w 238054"/>
                <a:gd name="connsiteY12" fmla="*/ 589344 h 621704"/>
                <a:gd name="connsiteX13" fmla="*/ 113260 w 238054"/>
                <a:gd name="connsiteY13" fmla="*/ 600901 h 621704"/>
                <a:gd name="connsiteX14" fmla="*/ 117883 w 238054"/>
                <a:gd name="connsiteY14" fmla="*/ 617081 h 621704"/>
                <a:gd name="connsiteX15" fmla="*/ 92457 w 238054"/>
                <a:gd name="connsiteY15" fmla="*/ 600901 h 621704"/>
                <a:gd name="connsiteX16" fmla="*/ 97080 w 238054"/>
                <a:gd name="connsiteY16" fmla="*/ 610147 h 621704"/>
                <a:gd name="connsiteX17" fmla="*/ 97080 w 238054"/>
                <a:gd name="connsiteY17" fmla="*/ 621704 h 621704"/>
                <a:gd name="connsiteX18" fmla="*/ 76277 w 238054"/>
                <a:gd name="connsiteY18" fmla="*/ 589344 h 621704"/>
                <a:gd name="connsiteX19" fmla="*/ 27737 w 238054"/>
                <a:gd name="connsiteY19" fmla="*/ 540804 h 621704"/>
                <a:gd name="connsiteX20" fmla="*/ 16180 w 238054"/>
                <a:gd name="connsiteY20" fmla="*/ 487641 h 621704"/>
                <a:gd name="connsiteX21" fmla="*/ 16180 w 238054"/>
                <a:gd name="connsiteY21" fmla="*/ 432190 h 621704"/>
                <a:gd name="connsiteX22" fmla="*/ 0 w 238054"/>
                <a:gd name="connsiteY22" fmla="*/ 256522 h 621704"/>
                <a:gd name="connsiteX23" fmla="*/ 0 w 238054"/>
                <a:gd name="connsiteY23" fmla="*/ 219562 h 621704"/>
                <a:gd name="connsiteX24" fmla="*/ 6934 w 238054"/>
                <a:gd name="connsiteY24" fmla="*/ 173333 h 621704"/>
                <a:gd name="connsiteX25" fmla="*/ 48540 w 238054"/>
                <a:gd name="connsiteY25" fmla="*/ 80876 h 621704"/>
                <a:gd name="connsiteX26" fmla="*/ 122506 w 238054"/>
                <a:gd name="connsiteY26" fmla="*/ 2311 h 621704"/>
                <a:gd name="connsiteX27" fmla="*/ 124817 w 238054"/>
                <a:gd name="connsiteY27" fmla="*/ 0 h 62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8054" h="621704">
                  <a:moveTo>
                    <a:pt x="124817" y="0"/>
                  </a:moveTo>
                  <a:cubicBezTo>
                    <a:pt x="157177" y="0"/>
                    <a:pt x="221874" y="27737"/>
                    <a:pt x="238054" y="34671"/>
                  </a:cubicBezTo>
                  <a:cubicBezTo>
                    <a:pt x="231120" y="36982"/>
                    <a:pt x="221874" y="39294"/>
                    <a:pt x="214940" y="46228"/>
                  </a:cubicBezTo>
                  <a:lnTo>
                    <a:pt x="221874" y="53162"/>
                  </a:lnTo>
                  <a:cubicBezTo>
                    <a:pt x="221874" y="53162"/>
                    <a:pt x="224185" y="53162"/>
                    <a:pt x="226497" y="50851"/>
                  </a:cubicBezTo>
                  <a:lnTo>
                    <a:pt x="221874" y="46228"/>
                  </a:lnTo>
                  <a:cubicBezTo>
                    <a:pt x="224185" y="48540"/>
                    <a:pt x="228808" y="50851"/>
                    <a:pt x="231120" y="50851"/>
                  </a:cubicBezTo>
                  <a:cubicBezTo>
                    <a:pt x="228808" y="53162"/>
                    <a:pt x="226497" y="57785"/>
                    <a:pt x="221874" y="60097"/>
                  </a:cubicBezTo>
                  <a:cubicBezTo>
                    <a:pt x="219562" y="62408"/>
                    <a:pt x="214940" y="67031"/>
                    <a:pt x="210317" y="64720"/>
                  </a:cubicBezTo>
                  <a:cubicBezTo>
                    <a:pt x="166423" y="99368"/>
                    <a:pt x="127129" y="205693"/>
                    <a:pt x="127129" y="261145"/>
                  </a:cubicBezTo>
                  <a:cubicBezTo>
                    <a:pt x="127129" y="265767"/>
                    <a:pt x="120194" y="351290"/>
                    <a:pt x="115571" y="397519"/>
                  </a:cubicBezTo>
                  <a:lnTo>
                    <a:pt x="110949" y="563918"/>
                  </a:lnTo>
                  <a:cubicBezTo>
                    <a:pt x="113260" y="573164"/>
                    <a:pt x="117883" y="584721"/>
                    <a:pt x="117883" y="589344"/>
                  </a:cubicBezTo>
                  <a:cubicBezTo>
                    <a:pt x="117883" y="596278"/>
                    <a:pt x="113260" y="593967"/>
                    <a:pt x="113260" y="600901"/>
                  </a:cubicBezTo>
                  <a:cubicBezTo>
                    <a:pt x="113260" y="605524"/>
                    <a:pt x="115571" y="612458"/>
                    <a:pt x="117883" y="617081"/>
                  </a:cubicBezTo>
                  <a:cubicBezTo>
                    <a:pt x="110949" y="612458"/>
                    <a:pt x="92457" y="607835"/>
                    <a:pt x="92457" y="600901"/>
                  </a:cubicBezTo>
                  <a:cubicBezTo>
                    <a:pt x="92457" y="607835"/>
                    <a:pt x="97080" y="603212"/>
                    <a:pt x="97080" y="610147"/>
                  </a:cubicBezTo>
                  <a:lnTo>
                    <a:pt x="97080" y="621704"/>
                  </a:lnTo>
                  <a:cubicBezTo>
                    <a:pt x="87834" y="612458"/>
                    <a:pt x="83211" y="596278"/>
                    <a:pt x="76277" y="589344"/>
                  </a:cubicBezTo>
                  <a:cubicBezTo>
                    <a:pt x="64720" y="570852"/>
                    <a:pt x="43917" y="554672"/>
                    <a:pt x="27737" y="540804"/>
                  </a:cubicBezTo>
                  <a:cubicBezTo>
                    <a:pt x="13869" y="526935"/>
                    <a:pt x="16180" y="503821"/>
                    <a:pt x="16180" y="487641"/>
                  </a:cubicBezTo>
                  <a:cubicBezTo>
                    <a:pt x="13869" y="446035"/>
                    <a:pt x="16180" y="436813"/>
                    <a:pt x="16180" y="432190"/>
                  </a:cubicBezTo>
                  <a:lnTo>
                    <a:pt x="0" y="256522"/>
                  </a:lnTo>
                  <a:lnTo>
                    <a:pt x="0" y="219562"/>
                  </a:lnTo>
                  <a:cubicBezTo>
                    <a:pt x="2312" y="205693"/>
                    <a:pt x="4623" y="189513"/>
                    <a:pt x="6934" y="173333"/>
                  </a:cubicBezTo>
                  <a:cubicBezTo>
                    <a:pt x="18492" y="138662"/>
                    <a:pt x="30049" y="110925"/>
                    <a:pt x="48540" y="80876"/>
                  </a:cubicBezTo>
                  <a:cubicBezTo>
                    <a:pt x="57786" y="64720"/>
                    <a:pt x="80900" y="-9246"/>
                    <a:pt x="122506" y="2311"/>
                  </a:cubicBezTo>
                  <a:cubicBezTo>
                    <a:pt x="124817" y="2311"/>
                    <a:pt x="120194" y="0"/>
                    <a:pt x="124817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916" y="3083856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14" y="3522993"/>
            <a:ext cx="413926" cy="36566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78D4F0B-C6CE-510B-E650-6AA1DDC7ADF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398" y="1194727"/>
            <a:ext cx="717955" cy="655033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347B795-8E49-FF39-C34D-5950116134D2}"/>
              </a:ext>
            </a:extLst>
          </p:cNvPr>
          <p:cNvGrpSpPr/>
          <p:nvPr/>
        </p:nvGrpSpPr>
        <p:grpSpPr>
          <a:xfrm>
            <a:off x="3832034" y="5486989"/>
            <a:ext cx="4746416" cy="315056"/>
            <a:chOff x="1253246" y="4118390"/>
            <a:chExt cx="4746416" cy="315056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35B3BF9-622E-8E8C-03E7-FE7967892EBE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05" name="iconfont-10019-4889788">
              <a:extLst>
                <a:ext uri="{FF2B5EF4-FFF2-40B4-BE49-F238E27FC236}">
                  <a16:creationId xmlns:a16="http://schemas.microsoft.com/office/drawing/2014/main" id="{BB2B5664-CEB0-7D49-41EF-5D0586F7F4CF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9012C27-80B1-64E4-132B-26D08E3E9956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7" name="iconfont-11899-5651509">
              <a:extLst>
                <a:ext uri="{FF2B5EF4-FFF2-40B4-BE49-F238E27FC236}">
                  <a16:creationId xmlns:a16="http://schemas.microsoft.com/office/drawing/2014/main" id="{11BD4F45-6BCB-C927-4E2E-5AFF121704CC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72E716E-8BAC-D705-E4C3-A5570B8A78D1}"/>
              </a:ext>
            </a:extLst>
          </p:cNvPr>
          <p:cNvSpPr txBox="1"/>
          <p:nvPr/>
        </p:nvSpPr>
        <p:spPr>
          <a:xfrm>
            <a:off x="11492679" y="2080702"/>
            <a:ext cx="461665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dirty="0"/>
              <a:t>好雨知时节，当春乃发生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DE73EBC7-57A3-446F-98D9-474A663138B6}"/>
              </a:ext>
            </a:extLst>
          </p:cNvPr>
          <p:cNvSpPr/>
          <p:nvPr/>
        </p:nvSpPr>
        <p:spPr>
          <a:xfrm>
            <a:off x="5177245" y="4735378"/>
            <a:ext cx="18710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出游 · 踏青 · 扫墓 · 插柳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E65479F0-4D23-CAD3-FD1D-6A99F084C6CB}"/>
              </a:ext>
            </a:extLst>
          </p:cNvPr>
          <p:cNvSpPr/>
          <p:nvPr/>
        </p:nvSpPr>
        <p:spPr>
          <a:xfrm>
            <a:off x="3904600" y="4066060"/>
            <a:ext cx="43827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清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明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节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主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题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班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会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7F96D00-2971-8EDB-C1E8-C81B017830D3}"/>
              </a:ext>
            </a:extLst>
          </p:cNvPr>
          <p:cNvGrpSpPr/>
          <p:nvPr/>
        </p:nvGrpSpPr>
        <p:grpSpPr>
          <a:xfrm>
            <a:off x="7805815" y="1927961"/>
            <a:ext cx="603026" cy="1177157"/>
            <a:chOff x="377638" y="1192080"/>
            <a:chExt cx="603026" cy="1177157"/>
          </a:xfrm>
        </p:grpSpPr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CD04B9BC-C077-FD83-8BAA-8B25170D8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638" y="1192080"/>
              <a:ext cx="603026" cy="1177157"/>
            </a:xfrm>
            <a:prstGeom prst="rect">
              <a:avLst/>
            </a:prstGeom>
          </p:spPr>
        </p:pic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71CD457-1F34-28AC-9B06-0CA6E4A5834E}"/>
                </a:ext>
              </a:extLst>
            </p:cNvPr>
            <p:cNvSpPr txBox="1"/>
            <p:nvPr/>
          </p:nvSpPr>
          <p:spPr>
            <a:xfrm>
              <a:off x="419614" y="1265951"/>
              <a:ext cx="400110" cy="9900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二十四节气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36404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401390F-3FB6-726C-0554-96CE86BC569C}"/>
              </a:ext>
            </a:extLst>
          </p:cNvPr>
          <p:cNvGrpSpPr/>
          <p:nvPr/>
        </p:nvGrpSpPr>
        <p:grpSpPr>
          <a:xfrm>
            <a:off x="5434754" y="5140370"/>
            <a:ext cx="1361326" cy="1139596"/>
            <a:chOff x="4230826" y="1172907"/>
            <a:chExt cx="3442596" cy="2881872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9018015-EF83-5793-3678-2300FCD24E69}"/>
                </a:ext>
              </a:extLst>
            </p:cNvPr>
            <p:cNvSpPr/>
            <p:nvPr/>
          </p:nvSpPr>
          <p:spPr>
            <a:xfrm>
              <a:off x="4230826" y="1172907"/>
              <a:ext cx="1712646" cy="2881872"/>
            </a:xfrm>
            <a:custGeom>
              <a:avLst/>
              <a:gdLst>
                <a:gd name="connsiteX0" fmla="*/ 899029 w 1201803"/>
                <a:gd name="connsiteY0" fmla="*/ 0 h 1971392"/>
                <a:gd name="connsiteX1" fmla="*/ 977618 w 1201803"/>
                <a:gd name="connsiteY1" fmla="*/ 43894 h 1971392"/>
                <a:gd name="connsiteX2" fmla="*/ 1028469 w 1201803"/>
                <a:gd name="connsiteY2" fmla="*/ 73943 h 1971392"/>
                <a:gd name="connsiteX3" fmla="*/ 1016912 w 1201803"/>
                <a:gd name="connsiteY3" fmla="*/ 83188 h 1971392"/>
                <a:gd name="connsiteX4" fmla="*/ 1028469 w 1201803"/>
                <a:gd name="connsiteY4" fmla="*/ 97057 h 1971392"/>
                <a:gd name="connsiteX5" fmla="*/ 1021535 w 1201803"/>
                <a:gd name="connsiteY5" fmla="*/ 101680 h 1971392"/>
                <a:gd name="connsiteX6" fmla="*/ 882873 w 1201803"/>
                <a:gd name="connsiteY6" fmla="*/ 164088 h 1971392"/>
                <a:gd name="connsiteX7" fmla="*/ 880561 w 1201803"/>
                <a:gd name="connsiteY7" fmla="*/ 168711 h 1971392"/>
                <a:gd name="connsiteX8" fmla="*/ 894407 w 1201803"/>
                <a:gd name="connsiteY8" fmla="*/ 268079 h 1971392"/>
                <a:gd name="connsiteX9" fmla="*/ 931389 w 1201803"/>
                <a:gd name="connsiteY9" fmla="*/ 268079 h 1971392"/>
                <a:gd name="connsiteX10" fmla="*/ 963749 w 1201803"/>
                <a:gd name="connsiteY10" fmla="*/ 270391 h 1971392"/>
                <a:gd name="connsiteX11" fmla="*/ 1000732 w 1201803"/>
                <a:gd name="connsiteY11" fmla="*/ 293505 h 1971392"/>
                <a:gd name="connsiteX12" fmla="*/ 1044649 w 1201803"/>
                <a:gd name="connsiteY12" fmla="*/ 318931 h 1971392"/>
                <a:gd name="connsiteX13" fmla="*/ 1037715 w 1201803"/>
                <a:gd name="connsiteY13" fmla="*/ 330488 h 1971392"/>
                <a:gd name="connsiteX14" fmla="*/ 1044649 w 1201803"/>
                <a:gd name="connsiteY14" fmla="*/ 342045 h 1971392"/>
                <a:gd name="connsiteX15" fmla="*/ 1003044 w 1201803"/>
                <a:gd name="connsiteY15" fmla="*/ 376716 h 1971392"/>
                <a:gd name="connsiteX16" fmla="*/ 887472 w 1201803"/>
                <a:gd name="connsiteY16" fmla="*/ 464527 h 1971392"/>
                <a:gd name="connsiteX17" fmla="*/ 880561 w 1201803"/>
                <a:gd name="connsiteY17" fmla="*/ 538493 h 1971392"/>
                <a:gd name="connsiteX18" fmla="*/ 1141706 w 1201803"/>
                <a:gd name="connsiteY18" fmla="*/ 446036 h 1971392"/>
                <a:gd name="connsiteX19" fmla="*/ 1150952 w 1201803"/>
                <a:gd name="connsiteY19" fmla="*/ 443724 h 1971392"/>
                <a:gd name="connsiteX20" fmla="*/ 1171755 w 1201803"/>
                <a:gd name="connsiteY20" fmla="*/ 452970 h 1971392"/>
                <a:gd name="connsiteX21" fmla="*/ 1171755 w 1201803"/>
                <a:gd name="connsiteY21" fmla="*/ 462216 h 1971392"/>
                <a:gd name="connsiteX22" fmla="*/ 1178689 w 1201803"/>
                <a:gd name="connsiteY22" fmla="*/ 464527 h 1971392"/>
                <a:gd name="connsiteX23" fmla="*/ 1197180 w 1201803"/>
                <a:gd name="connsiteY23" fmla="*/ 457593 h 1971392"/>
                <a:gd name="connsiteX24" fmla="*/ 1201803 w 1201803"/>
                <a:gd name="connsiteY24" fmla="*/ 462216 h 1971392"/>
                <a:gd name="connsiteX25" fmla="*/ 1190246 w 1201803"/>
                <a:gd name="connsiteY25" fmla="*/ 471462 h 1971392"/>
                <a:gd name="connsiteX26" fmla="*/ 1197180 w 1201803"/>
                <a:gd name="connsiteY26" fmla="*/ 476084 h 1971392"/>
                <a:gd name="connsiteX27" fmla="*/ 1181000 w 1201803"/>
                <a:gd name="connsiteY27" fmla="*/ 494576 h 1971392"/>
                <a:gd name="connsiteX28" fmla="*/ 1174066 w 1201803"/>
                <a:gd name="connsiteY28" fmla="*/ 492264 h 1971392"/>
                <a:gd name="connsiteX29" fmla="*/ 1141706 w 1201803"/>
                <a:gd name="connsiteY29" fmla="*/ 513067 h 1971392"/>
                <a:gd name="connsiteX30" fmla="*/ 1130149 w 1201803"/>
                <a:gd name="connsiteY30" fmla="*/ 522313 h 1971392"/>
                <a:gd name="connsiteX31" fmla="*/ 1111658 w 1201803"/>
                <a:gd name="connsiteY31" fmla="*/ 522313 h 1971392"/>
                <a:gd name="connsiteX32" fmla="*/ 1107035 w 1201803"/>
                <a:gd name="connsiteY32" fmla="*/ 526936 h 1971392"/>
                <a:gd name="connsiteX33" fmla="*/ 1081609 w 1201803"/>
                <a:gd name="connsiteY33" fmla="*/ 543116 h 1971392"/>
                <a:gd name="connsiteX34" fmla="*/ 1065452 w 1201803"/>
                <a:gd name="connsiteY34" fmla="*/ 556984 h 1971392"/>
                <a:gd name="connsiteX35" fmla="*/ 1070075 w 1201803"/>
                <a:gd name="connsiteY35" fmla="*/ 561607 h 1971392"/>
                <a:gd name="connsiteX36" fmla="*/ 954504 w 1201803"/>
                <a:gd name="connsiteY36" fmla="*/ 672532 h 1971392"/>
                <a:gd name="connsiteX37" fmla="*/ 1016912 w 1201803"/>
                <a:gd name="connsiteY37" fmla="*/ 748809 h 1971392"/>
                <a:gd name="connsiteX38" fmla="*/ 1019224 w 1201803"/>
                <a:gd name="connsiteY38" fmla="*/ 744187 h 1971392"/>
                <a:gd name="connsiteX39" fmla="*/ 1013372 w 1201803"/>
                <a:gd name="connsiteY39" fmla="*/ 732574 h 1971392"/>
                <a:gd name="connsiteX40" fmla="*/ 1033558 w 1201803"/>
                <a:gd name="connsiteY40" fmla="*/ 759125 h 1971392"/>
                <a:gd name="connsiteX41" fmla="*/ 1125526 w 1201803"/>
                <a:gd name="connsiteY41" fmla="*/ 1035380 h 1971392"/>
                <a:gd name="connsiteX42" fmla="*/ 1167132 w 1201803"/>
                <a:gd name="connsiteY42" fmla="*/ 1264188 h 1971392"/>
                <a:gd name="connsiteX43" fmla="*/ 1181000 w 1201803"/>
                <a:gd name="connsiteY43" fmla="*/ 1423653 h 1971392"/>
                <a:gd name="connsiteX44" fmla="*/ 1183312 w 1201803"/>
                <a:gd name="connsiteY44" fmla="*/ 1462948 h 1971392"/>
                <a:gd name="connsiteX45" fmla="*/ 963749 w 1201803"/>
                <a:gd name="connsiteY45" fmla="*/ 1867378 h 1971392"/>
                <a:gd name="connsiteX46" fmla="*/ 954504 w 1201803"/>
                <a:gd name="connsiteY46" fmla="*/ 1869689 h 1971392"/>
                <a:gd name="connsiteX47" fmla="*/ 871316 w 1201803"/>
                <a:gd name="connsiteY47" fmla="*/ 1925163 h 1971392"/>
                <a:gd name="connsiteX48" fmla="*/ 788104 w 1201803"/>
                <a:gd name="connsiteY48" fmla="*/ 1971392 h 1971392"/>
                <a:gd name="connsiteX49" fmla="*/ 829710 w 1201803"/>
                <a:gd name="connsiteY49" fmla="*/ 1939032 h 1971392"/>
                <a:gd name="connsiteX50" fmla="*/ 827398 w 1201803"/>
                <a:gd name="connsiteY50" fmla="*/ 1936721 h 1971392"/>
                <a:gd name="connsiteX51" fmla="*/ 762679 w 1201803"/>
                <a:gd name="connsiteY51" fmla="*/ 1971392 h 1971392"/>
                <a:gd name="connsiteX52" fmla="*/ 917521 w 1201803"/>
                <a:gd name="connsiteY52" fmla="*/ 1867378 h 1971392"/>
                <a:gd name="connsiteX53" fmla="*/ 926767 w 1201803"/>
                <a:gd name="connsiteY53" fmla="*/ 1867378 h 1971392"/>
                <a:gd name="connsiteX54" fmla="*/ 922144 w 1201803"/>
                <a:gd name="connsiteY54" fmla="*/ 1865066 h 1971392"/>
                <a:gd name="connsiteX55" fmla="*/ 924455 w 1201803"/>
                <a:gd name="connsiteY55" fmla="*/ 1860467 h 1971392"/>
                <a:gd name="connsiteX56" fmla="*/ 931389 w 1201803"/>
                <a:gd name="connsiteY56" fmla="*/ 1862755 h 1971392"/>
                <a:gd name="connsiteX57" fmla="*/ 931389 w 1201803"/>
                <a:gd name="connsiteY57" fmla="*/ 1855844 h 1971392"/>
                <a:gd name="connsiteX58" fmla="*/ 945258 w 1201803"/>
                <a:gd name="connsiteY58" fmla="*/ 1841975 h 1971392"/>
                <a:gd name="connsiteX59" fmla="*/ 954504 w 1201803"/>
                <a:gd name="connsiteY59" fmla="*/ 1825795 h 1971392"/>
                <a:gd name="connsiteX60" fmla="*/ 952192 w 1201803"/>
                <a:gd name="connsiteY60" fmla="*/ 1823484 h 1971392"/>
                <a:gd name="connsiteX61" fmla="*/ 813530 w 1201803"/>
                <a:gd name="connsiteY61" fmla="*/ 1922852 h 1971392"/>
                <a:gd name="connsiteX62" fmla="*/ 739564 w 1201803"/>
                <a:gd name="connsiteY62" fmla="*/ 1969081 h 1971392"/>
                <a:gd name="connsiteX63" fmla="*/ 732630 w 1201803"/>
                <a:gd name="connsiteY63" fmla="*/ 1969081 h 1971392"/>
                <a:gd name="connsiteX64" fmla="*/ 804284 w 1201803"/>
                <a:gd name="connsiteY64" fmla="*/ 1906672 h 1971392"/>
                <a:gd name="connsiteX65" fmla="*/ 818153 w 1201803"/>
                <a:gd name="connsiteY65" fmla="*/ 1892803 h 1971392"/>
                <a:gd name="connsiteX66" fmla="*/ 829710 w 1201803"/>
                <a:gd name="connsiteY66" fmla="*/ 1892803 h 1971392"/>
                <a:gd name="connsiteX67" fmla="*/ 825087 w 1201803"/>
                <a:gd name="connsiteY67" fmla="*/ 1888181 h 1971392"/>
                <a:gd name="connsiteX68" fmla="*/ 836644 w 1201803"/>
                <a:gd name="connsiteY68" fmla="*/ 1883558 h 1971392"/>
                <a:gd name="connsiteX69" fmla="*/ 834333 w 1201803"/>
                <a:gd name="connsiteY69" fmla="*/ 1878935 h 1971392"/>
                <a:gd name="connsiteX70" fmla="*/ 843578 w 1201803"/>
                <a:gd name="connsiteY70" fmla="*/ 1867378 h 1971392"/>
                <a:gd name="connsiteX71" fmla="*/ 859758 w 1201803"/>
                <a:gd name="connsiteY71" fmla="*/ 1874312 h 1971392"/>
                <a:gd name="connsiteX72" fmla="*/ 848201 w 1201803"/>
                <a:gd name="connsiteY72" fmla="*/ 1862755 h 1971392"/>
                <a:gd name="connsiteX73" fmla="*/ 850513 w 1201803"/>
                <a:gd name="connsiteY73" fmla="*/ 1858155 h 1971392"/>
                <a:gd name="connsiteX74" fmla="*/ 862070 w 1201803"/>
                <a:gd name="connsiteY74" fmla="*/ 1862755 h 1971392"/>
                <a:gd name="connsiteX75" fmla="*/ 855136 w 1201803"/>
                <a:gd name="connsiteY75" fmla="*/ 1855844 h 1971392"/>
                <a:gd name="connsiteX76" fmla="*/ 873627 w 1201803"/>
                <a:gd name="connsiteY76" fmla="*/ 1839664 h 1971392"/>
                <a:gd name="connsiteX77" fmla="*/ 869004 w 1201803"/>
                <a:gd name="connsiteY77" fmla="*/ 1835041 h 1971392"/>
                <a:gd name="connsiteX78" fmla="*/ 889784 w 1201803"/>
                <a:gd name="connsiteY78" fmla="*/ 1804992 h 1971392"/>
                <a:gd name="connsiteX79" fmla="*/ 912898 w 1201803"/>
                <a:gd name="connsiteY79" fmla="*/ 1777255 h 1971392"/>
                <a:gd name="connsiteX80" fmla="*/ 1042338 w 1201803"/>
                <a:gd name="connsiteY80" fmla="*/ 1529956 h 1971392"/>
                <a:gd name="connsiteX81" fmla="*/ 1053895 w 1201803"/>
                <a:gd name="connsiteY81" fmla="*/ 1437522 h 1971392"/>
                <a:gd name="connsiteX82" fmla="*/ 1042338 w 1201803"/>
                <a:gd name="connsiteY82" fmla="*/ 1234140 h 1971392"/>
                <a:gd name="connsiteX83" fmla="*/ 1035404 w 1201803"/>
                <a:gd name="connsiteY83" fmla="*/ 1231828 h 1971392"/>
                <a:gd name="connsiteX84" fmla="*/ 975307 w 1201803"/>
                <a:gd name="connsiteY84" fmla="*/ 1252631 h 1971392"/>
                <a:gd name="connsiteX85" fmla="*/ 850513 w 1201803"/>
                <a:gd name="connsiteY85" fmla="*/ 1315016 h 1971392"/>
                <a:gd name="connsiteX86" fmla="*/ 836644 w 1201803"/>
                <a:gd name="connsiteY86" fmla="*/ 1324262 h 1971392"/>
                <a:gd name="connsiteX87" fmla="*/ 734941 w 1201803"/>
                <a:gd name="connsiteY87" fmla="*/ 1361245 h 1971392"/>
                <a:gd name="connsiteX88" fmla="*/ 714139 w 1201803"/>
                <a:gd name="connsiteY88" fmla="*/ 1335819 h 1971392"/>
                <a:gd name="connsiteX89" fmla="*/ 718761 w 1201803"/>
                <a:gd name="connsiteY89" fmla="*/ 1324262 h 1971392"/>
                <a:gd name="connsiteX90" fmla="*/ 707204 w 1201803"/>
                <a:gd name="connsiteY90" fmla="*/ 1321951 h 1971392"/>
                <a:gd name="connsiteX91" fmla="*/ 656376 w 1201803"/>
                <a:gd name="connsiteY91" fmla="*/ 1278057 h 1971392"/>
                <a:gd name="connsiteX92" fmla="*/ 769613 w 1201803"/>
                <a:gd name="connsiteY92" fmla="*/ 1213337 h 1971392"/>
                <a:gd name="connsiteX93" fmla="*/ 820464 w 1201803"/>
                <a:gd name="connsiteY93" fmla="*/ 1183288 h 1971392"/>
                <a:gd name="connsiteX94" fmla="*/ 894407 w 1201803"/>
                <a:gd name="connsiteY94" fmla="*/ 1095477 h 1971392"/>
                <a:gd name="connsiteX95" fmla="*/ 905964 w 1201803"/>
                <a:gd name="connsiteY95" fmla="*/ 1065429 h 1971392"/>
                <a:gd name="connsiteX96" fmla="*/ 882873 w 1201803"/>
                <a:gd name="connsiteY96" fmla="*/ 1053871 h 1971392"/>
                <a:gd name="connsiteX97" fmla="*/ 822776 w 1201803"/>
                <a:gd name="connsiteY97" fmla="*/ 1060806 h 1971392"/>
                <a:gd name="connsiteX98" fmla="*/ 771924 w 1201803"/>
                <a:gd name="connsiteY98" fmla="*/ 1046937 h 1971392"/>
                <a:gd name="connsiteX99" fmla="*/ 901341 w 1201803"/>
                <a:gd name="connsiteY99" fmla="*/ 1040003 h 1971392"/>
                <a:gd name="connsiteX100" fmla="*/ 832021 w 1201803"/>
                <a:gd name="connsiteY100" fmla="*/ 1030757 h 1971392"/>
                <a:gd name="connsiteX101" fmla="*/ 769613 w 1201803"/>
                <a:gd name="connsiteY101" fmla="*/ 1028446 h 1971392"/>
                <a:gd name="connsiteX102" fmla="*/ 760367 w 1201803"/>
                <a:gd name="connsiteY102" fmla="*/ 1023823 h 1971392"/>
                <a:gd name="connsiteX103" fmla="*/ 764990 w 1201803"/>
                <a:gd name="connsiteY103" fmla="*/ 1019200 h 1971392"/>
                <a:gd name="connsiteX104" fmla="*/ 755744 w 1201803"/>
                <a:gd name="connsiteY104" fmla="*/ 1012266 h 1971392"/>
                <a:gd name="connsiteX105" fmla="*/ 762679 w 1201803"/>
                <a:gd name="connsiteY105" fmla="*/ 1009954 h 1971392"/>
                <a:gd name="connsiteX106" fmla="*/ 781170 w 1201803"/>
                <a:gd name="connsiteY106" fmla="*/ 993774 h 1971392"/>
                <a:gd name="connsiteX107" fmla="*/ 788104 w 1201803"/>
                <a:gd name="connsiteY107" fmla="*/ 993774 h 1971392"/>
                <a:gd name="connsiteX108" fmla="*/ 887472 w 1201803"/>
                <a:gd name="connsiteY108" fmla="*/ 1016889 h 1971392"/>
                <a:gd name="connsiteX109" fmla="*/ 945258 w 1201803"/>
                <a:gd name="connsiteY109" fmla="*/ 1049249 h 1971392"/>
                <a:gd name="connsiteX110" fmla="*/ 954504 w 1201803"/>
                <a:gd name="connsiteY110" fmla="*/ 1079297 h 1971392"/>
                <a:gd name="connsiteX111" fmla="*/ 899029 w 1201803"/>
                <a:gd name="connsiteY111" fmla="*/ 1194845 h 1971392"/>
                <a:gd name="connsiteX112" fmla="*/ 899029 w 1201803"/>
                <a:gd name="connsiteY112" fmla="*/ 1204091 h 1971392"/>
                <a:gd name="connsiteX113" fmla="*/ 1037715 w 1201803"/>
                <a:gd name="connsiteY113" fmla="*/ 1178665 h 1971392"/>
                <a:gd name="connsiteX114" fmla="*/ 1035404 w 1201803"/>
                <a:gd name="connsiteY114" fmla="*/ 1090854 h 1971392"/>
                <a:gd name="connsiteX115" fmla="*/ 996109 w 1201803"/>
                <a:gd name="connsiteY115" fmla="*/ 843555 h 1971392"/>
                <a:gd name="connsiteX116" fmla="*/ 996109 w 1201803"/>
                <a:gd name="connsiteY116" fmla="*/ 788081 h 1971392"/>
                <a:gd name="connsiteX117" fmla="*/ 963749 w 1201803"/>
                <a:gd name="connsiteY117" fmla="*/ 707204 h 1971392"/>
                <a:gd name="connsiteX118" fmla="*/ 968372 w 1201803"/>
                <a:gd name="connsiteY118" fmla="*/ 711827 h 1971392"/>
                <a:gd name="connsiteX119" fmla="*/ 949881 w 1201803"/>
                <a:gd name="connsiteY119" fmla="*/ 681778 h 1971392"/>
                <a:gd name="connsiteX120" fmla="*/ 931389 w 1201803"/>
                <a:gd name="connsiteY120" fmla="*/ 688712 h 1971392"/>
                <a:gd name="connsiteX121" fmla="*/ 933701 w 1201803"/>
                <a:gd name="connsiteY121" fmla="*/ 695647 h 1971392"/>
                <a:gd name="connsiteX122" fmla="*/ 845890 w 1201803"/>
                <a:gd name="connsiteY122" fmla="*/ 801949 h 1971392"/>
                <a:gd name="connsiteX123" fmla="*/ 663310 w 1201803"/>
                <a:gd name="connsiteY123" fmla="*/ 1169420 h 1971392"/>
                <a:gd name="connsiteX124" fmla="*/ 624016 w 1201803"/>
                <a:gd name="connsiteY124" fmla="*/ 1296548 h 1971392"/>
                <a:gd name="connsiteX125" fmla="*/ 626327 w 1201803"/>
                <a:gd name="connsiteY125" fmla="*/ 1315016 h 1971392"/>
                <a:gd name="connsiteX126" fmla="*/ 640196 w 1201803"/>
                <a:gd name="connsiteY126" fmla="*/ 1275745 h 1971392"/>
                <a:gd name="connsiteX127" fmla="*/ 633261 w 1201803"/>
                <a:gd name="connsiteY127" fmla="*/ 1315016 h 1971392"/>
                <a:gd name="connsiteX128" fmla="*/ 624016 w 1201803"/>
                <a:gd name="connsiteY128" fmla="*/ 1335819 h 1971392"/>
                <a:gd name="connsiteX129" fmla="*/ 621704 w 1201803"/>
                <a:gd name="connsiteY129" fmla="*/ 1356622 h 1971392"/>
                <a:gd name="connsiteX130" fmla="*/ 610147 w 1201803"/>
                <a:gd name="connsiteY130" fmla="*/ 1347376 h 1971392"/>
                <a:gd name="connsiteX131" fmla="*/ 600901 w 1201803"/>
                <a:gd name="connsiteY131" fmla="*/ 1361245 h 1971392"/>
                <a:gd name="connsiteX132" fmla="*/ 580098 w 1201803"/>
                <a:gd name="connsiteY132" fmla="*/ 1324262 h 1971392"/>
                <a:gd name="connsiteX133" fmla="*/ 517690 w 1201803"/>
                <a:gd name="connsiteY133" fmla="*/ 1243385 h 1971392"/>
                <a:gd name="connsiteX134" fmla="*/ 517690 w 1201803"/>
                <a:gd name="connsiteY134" fmla="*/ 1199468 h 1971392"/>
                <a:gd name="connsiteX135" fmla="*/ 619393 w 1201803"/>
                <a:gd name="connsiteY135" fmla="*/ 919832 h 1971392"/>
                <a:gd name="connsiteX136" fmla="*/ 751121 w 1201803"/>
                <a:gd name="connsiteY136" fmla="*/ 725695 h 1971392"/>
                <a:gd name="connsiteX137" fmla="*/ 751121 w 1201803"/>
                <a:gd name="connsiteY137" fmla="*/ 723384 h 1971392"/>
                <a:gd name="connsiteX138" fmla="*/ 538493 w 1201803"/>
                <a:gd name="connsiteY138" fmla="*/ 836621 h 1971392"/>
                <a:gd name="connsiteX139" fmla="*/ 383650 w 1201803"/>
                <a:gd name="connsiteY139" fmla="*/ 901341 h 1971392"/>
                <a:gd name="connsiteX140" fmla="*/ 369782 w 1201803"/>
                <a:gd name="connsiteY140" fmla="*/ 892095 h 1971392"/>
                <a:gd name="connsiteX141" fmla="*/ 150220 w 1201803"/>
                <a:gd name="connsiteY141" fmla="*/ 1266500 h 1971392"/>
                <a:gd name="connsiteX142" fmla="*/ 110948 w 1201803"/>
                <a:gd name="connsiteY142" fmla="*/ 1278057 h 1971392"/>
                <a:gd name="connsiteX143" fmla="*/ 90146 w 1201803"/>
                <a:gd name="connsiteY143" fmla="*/ 1252631 h 1971392"/>
                <a:gd name="connsiteX144" fmla="*/ 87834 w 1201803"/>
                <a:gd name="connsiteY144" fmla="*/ 1243385 h 1971392"/>
                <a:gd name="connsiteX145" fmla="*/ 62408 w 1201803"/>
                <a:gd name="connsiteY145" fmla="*/ 1217960 h 1971392"/>
                <a:gd name="connsiteX146" fmla="*/ 25426 w 1201803"/>
                <a:gd name="connsiteY146" fmla="*/ 1192534 h 1971392"/>
                <a:gd name="connsiteX147" fmla="*/ 39294 w 1201803"/>
                <a:gd name="connsiteY147" fmla="*/ 1134748 h 1971392"/>
                <a:gd name="connsiteX148" fmla="*/ 48540 w 1201803"/>
                <a:gd name="connsiteY148" fmla="*/ 1088543 h 1971392"/>
                <a:gd name="connsiteX149" fmla="*/ 173334 w 1201803"/>
                <a:gd name="connsiteY149" fmla="*/ 704892 h 1971392"/>
                <a:gd name="connsiteX150" fmla="*/ 161777 w 1201803"/>
                <a:gd name="connsiteY150" fmla="*/ 679467 h 1971392"/>
                <a:gd name="connsiteX151" fmla="*/ 76277 w 1201803"/>
                <a:gd name="connsiteY151" fmla="*/ 695647 h 1971392"/>
                <a:gd name="connsiteX152" fmla="*/ 53163 w 1201803"/>
                <a:gd name="connsiteY152" fmla="*/ 672532 h 1971392"/>
                <a:gd name="connsiteX153" fmla="*/ 57786 w 1201803"/>
                <a:gd name="connsiteY153" fmla="*/ 663287 h 1971392"/>
                <a:gd name="connsiteX154" fmla="*/ 2311 w 1201803"/>
                <a:gd name="connsiteY154" fmla="*/ 617058 h 1971392"/>
                <a:gd name="connsiteX155" fmla="*/ 34671 w 1201803"/>
                <a:gd name="connsiteY155" fmla="*/ 580075 h 1971392"/>
                <a:gd name="connsiteX156" fmla="*/ 55474 w 1201803"/>
                <a:gd name="connsiteY156" fmla="*/ 561607 h 1971392"/>
                <a:gd name="connsiteX157" fmla="*/ 101703 w 1201803"/>
                <a:gd name="connsiteY157" fmla="*/ 529247 h 1971392"/>
                <a:gd name="connsiteX158" fmla="*/ 127128 w 1201803"/>
                <a:gd name="connsiteY158" fmla="*/ 513067 h 1971392"/>
                <a:gd name="connsiteX159" fmla="*/ 159465 w 1201803"/>
                <a:gd name="connsiteY159" fmla="*/ 483019 h 1971392"/>
                <a:gd name="connsiteX160" fmla="*/ 258857 w 1201803"/>
                <a:gd name="connsiteY160" fmla="*/ 404430 h 1971392"/>
                <a:gd name="connsiteX161" fmla="*/ 284282 w 1201803"/>
                <a:gd name="connsiteY161" fmla="*/ 372093 h 1971392"/>
                <a:gd name="connsiteX162" fmla="*/ 184891 w 1201803"/>
                <a:gd name="connsiteY162" fmla="*/ 314308 h 1971392"/>
                <a:gd name="connsiteX163" fmla="*/ 140997 w 1201803"/>
                <a:gd name="connsiteY163" fmla="*/ 295816 h 1971392"/>
                <a:gd name="connsiteX164" fmla="*/ 134063 w 1201803"/>
                <a:gd name="connsiteY164" fmla="*/ 307373 h 1971392"/>
                <a:gd name="connsiteX165" fmla="*/ 106326 w 1201803"/>
                <a:gd name="connsiteY165" fmla="*/ 268079 h 1971392"/>
                <a:gd name="connsiteX166" fmla="*/ 0 w 1201803"/>
                <a:gd name="connsiteY166" fmla="*/ 180268 h 1971392"/>
                <a:gd name="connsiteX167" fmla="*/ 16180 w 1201803"/>
                <a:gd name="connsiteY167" fmla="*/ 180268 h 1971392"/>
                <a:gd name="connsiteX168" fmla="*/ 41606 w 1201803"/>
                <a:gd name="connsiteY168" fmla="*/ 187202 h 1971392"/>
                <a:gd name="connsiteX169" fmla="*/ 34671 w 1201803"/>
                <a:gd name="connsiteY169" fmla="*/ 173334 h 1971392"/>
                <a:gd name="connsiteX170" fmla="*/ 39294 w 1201803"/>
                <a:gd name="connsiteY170" fmla="*/ 173334 h 1971392"/>
                <a:gd name="connsiteX171" fmla="*/ 217251 w 1201803"/>
                <a:gd name="connsiteY171" fmla="*/ 279636 h 1971392"/>
                <a:gd name="connsiteX172" fmla="*/ 376716 w 1201803"/>
                <a:gd name="connsiteY172" fmla="*/ 425233 h 1971392"/>
                <a:gd name="connsiteX173" fmla="*/ 281971 w 1201803"/>
                <a:gd name="connsiteY173" fmla="*/ 510756 h 1971392"/>
                <a:gd name="connsiteX174" fmla="*/ 214939 w 1201803"/>
                <a:gd name="connsiteY174" fmla="*/ 545427 h 1971392"/>
                <a:gd name="connsiteX175" fmla="*/ 177957 w 1201803"/>
                <a:gd name="connsiteY175" fmla="*/ 570830 h 1971392"/>
                <a:gd name="connsiteX176" fmla="*/ 134063 w 1201803"/>
                <a:gd name="connsiteY176" fmla="*/ 623992 h 1971392"/>
                <a:gd name="connsiteX177" fmla="*/ 138686 w 1201803"/>
                <a:gd name="connsiteY177" fmla="*/ 628615 h 1971392"/>
                <a:gd name="connsiteX178" fmla="*/ 233431 w 1201803"/>
                <a:gd name="connsiteY178" fmla="*/ 725695 h 1971392"/>
                <a:gd name="connsiteX179" fmla="*/ 238054 w 1201803"/>
                <a:gd name="connsiteY179" fmla="*/ 767278 h 1971392"/>
                <a:gd name="connsiteX180" fmla="*/ 226497 w 1201803"/>
                <a:gd name="connsiteY180" fmla="*/ 871292 h 1971392"/>
                <a:gd name="connsiteX181" fmla="*/ 210317 w 1201803"/>
                <a:gd name="connsiteY181" fmla="*/ 938300 h 1971392"/>
                <a:gd name="connsiteX182" fmla="*/ 191825 w 1201803"/>
                <a:gd name="connsiteY182" fmla="*/ 998397 h 1971392"/>
                <a:gd name="connsiteX183" fmla="*/ 374405 w 1201803"/>
                <a:gd name="connsiteY183" fmla="*/ 626304 h 1971392"/>
                <a:gd name="connsiteX184" fmla="*/ 427567 w 1201803"/>
                <a:gd name="connsiteY184" fmla="*/ 556984 h 1971392"/>
                <a:gd name="connsiteX185" fmla="*/ 441436 w 1201803"/>
                <a:gd name="connsiteY185" fmla="*/ 543116 h 1971392"/>
                <a:gd name="connsiteX186" fmla="*/ 457616 w 1201803"/>
                <a:gd name="connsiteY186" fmla="*/ 545427 h 1971392"/>
                <a:gd name="connsiteX187" fmla="*/ 446059 w 1201803"/>
                <a:gd name="connsiteY187" fmla="*/ 538493 h 1971392"/>
                <a:gd name="connsiteX188" fmla="*/ 469173 w 1201803"/>
                <a:gd name="connsiteY188" fmla="*/ 508444 h 1971392"/>
                <a:gd name="connsiteX189" fmla="*/ 480730 w 1201803"/>
                <a:gd name="connsiteY189" fmla="*/ 506133 h 1971392"/>
                <a:gd name="connsiteX190" fmla="*/ 485353 w 1201803"/>
                <a:gd name="connsiteY190" fmla="*/ 503821 h 1971392"/>
                <a:gd name="connsiteX191" fmla="*/ 484229 w 1201803"/>
                <a:gd name="connsiteY191" fmla="*/ 500896 h 1971392"/>
                <a:gd name="connsiteX192" fmla="*/ 487665 w 1201803"/>
                <a:gd name="connsiteY192" fmla="*/ 496887 h 1971392"/>
                <a:gd name="connsiteX193" fmla="*/ 483042 w 1201803"/>
                <a:gd name="connsiteY193" fmla="*/ 494576 h 1971392"/>
                <a:gd name="connsiteX194" fmla="*/ 515402 w 1201803"/>
                <a:gd name="connsiteY194" fmla="*/ 452970 h 1971392"/>
                <a:gd name="connsiteX195" fmla="*/ 485353 w 1201803"/>
                <a:gd name="connsiteY195" fmla="*/ 411364 h 1971392"/>
                <a:gd name="connsiteX196" fmla="*/ 543116 w 1201803"/>
                <a:gd name="connsiteY196" fmla="*/ 374405 h 1971392"/>
                <a:gd name="connsiteX197" fmla="*/ 654064 w 1201803"/>
                <a:gd name="connsiteY197" fmla="*/ 337422 h 1971392"/>
                <a:gd name="connsiteX198" fmla="*/ 834333 w 1201803"/>
                <a:gd name="connsiteY198" fmla="*/ 281948 h 1971392"/>
                <a:gd name="connsiteX199" fmla="*/ 832021 w 1201803"/>
                <a:gd name="connsiteY199" fmla="*/ 261145 h 1971392"/>
                <a:gd name="connsiteX200" fmla="*/ 811218 w 1201803"/>
                <a:gd name="connsiteY200" fmla="*/ 189514 h 1971392"/>
                <a:gd name="connsiteX201" fmla="*/ 716450 w 1201803"/>
                <a:gd name="connsiteY201" fmla="*/ 224162 h 1971392"/>
                <a:gd name="connsiteX202" fmla="*/ 677178 w 1201803"/>
                <a:gd name="connsiteY202" fmla="*/ 231096 h 1971392"/>
                <a:gd name="connsiteX203" fmla="*/ 667933 w 1201803"/>
                <a:gd name="connsiteY203" fmla="*/ 231096 h 1971392"/>
                <a:gd name="connsiteX204" fmla="*/ 688735 w 1201803"/>
                <a:gd name="connsiteY204" fmla="*/ 191825 h 1971392"/>
                <a:gd name="connsiteX205" fmla="*/ 647130 w 1201803"/>
                <a:gd name="connsiteY205" fmla="*/ 224162 h 1971392"/>
                <a:gd name="connsiteX206" fmla="*/ 658687 w 1201803"/>
                <a:gd name="connsiteY206" fmla="*/ 189514 h 1971392"/>
                <a:gd name="connsiteX207" fmla="*/ 640196 w 1201803"/>
                <a:gd name="connsiteY207" fmla="*/ 140974 h 1971392"/>
                <a:gd name="connsiteX208" fmla="*/ 760367 w 1201803"/>
                <a:gd name="connsiteY208" fmla="*/ 55451 h 1971392"/>
                <a:gd name="connsiteX209" fmla="*/ 857447 w 1201803"/>
                <a:gd name="connsiteY209" fmla="*/ 6934 h 1971392"/>
                <a:gd name="connsiteX210" fmla="*/ 899029 w 1201803"/>
                <a:gd name="connsiteY210" fmla="*/ 0 h 1971392"/>
                <a:gd name="connsiteX211" fmla="*/ 1026158 w 1201803"/>
                <a:gd name="connsiteY211" fmla="*/ 316619 h 1971392"/>
                <a:gd name="connsiteX212" fmla="*/ 1012289 w 1201803"/>
                <a:gd name="connsiteY212" fmla="*/ 318931 h 1971392"/>
                <a:gd name="connsiteX213" fmla="*/ 1023846 w 1201803"/>
                <a:gd name="connsiteY213" fmla="*/ 321242 h 1971392"/>
                <a:gd name="connsiteX214" fmla="*/ 1026158 w 1201803"/>
                <a:gd name="connsiteY214" fmla="*/ 316619 h 1971392"/>
                <a:gd name="connsiteX215" fmla="*/ 1003044 w 1201803"/>
                <a:gd name="connsiteY215" fmla="*/ 344356 h 1971392"/>
                <a:gd name="connsiteX216" fmla="*/ 896718 w 1201803"/>
                <a:gd name="connsiteY216" fmla="*/ 420610 h 1971392"/>
                <a:gd name="connsiteX217" fmla="*/ 892095 w 1201803"/>
                <a:gd name="connsiteY217" fmla="*/ 429856 h 1971392"/>
                <a:gd name="connsiteX218" fmla="*/ 1003044 w 1201803"/>
                <a:gd name="connsiteY218" fmla="*/ 344356 h 1971392"/>
                <a:gd name="connsiteX219" fmla="*/ 912898 w 1201803"/>
                <a:gd name="connsiteY219" fmla="*/ 367470 h 1971392"/>
                <a:gd name="connsiteX220" fmla="*/ 894407 w 1201803"/>
                <a:gd name="connsiteY220" fmla="*/ 383650 h 1971392"/>
                <a:gd name="connsiteX221" fmla="*/ 912898 w 1201803"/>
                <a:gd name="connsiteY221" fmla="*/ 367470 h 1971392"/>
                <a:gd name="connsiteX222" fmla="*/ 875938 w 1201803"/>
                <a:gd name="connsiteY222" fmla="*/ 379028 h 1971392"/>
                <a:gd name="connsiteX223" fmla="*/ 871316 w 1201803"/>
                <a:gd name="connsiteY223" fmla="*/ 399807 h 1971392"/>
                <a:gd name="connsiteX224" fmla="*/ 875938 w 1201803"/>
                <a:gd name="connsiteY224" fmla="*/ 397496 h 1971392"/>
                <a:gd name="connsiteX225" fmla="*/ 875938 w 1201803"/>
                <a:gd name="connsiteY225" fmla="*/ 379028 h 1971392"/>
                <a:gd name="connsiteX226" fmla="*/ 836644 w 1201803"/>
                <a:gd name="connsiteY226" fmla="*/ 390562 h 1971392"/>
                <a:gd name="connsiteX227" fmla="*/ 580098 w 1201803"/>
                <a:gd name="connsiteY227" fmla="*/ 480707 h 1971392"/>
                <a:gd name="connsiteX228" fmla="*/ 684113 w 1201803"/>
                <a:gd name="connsiteY228" fmla="*/ 531559 h 1971392"/>
                <a:gd name="connsiteX229" fmla="*/ 778858 w 1201803"/>
                <a:gd name="connsiteY229" fmla="*/ 469150 h 1971392"/>
                <a:gd name="connsiteX230" fmla="*/ 836644 w 1201803"/>
                <a:gd name="connsiteY230" fmla="*/ 427544 h 1971392"/>
                <a:gd name="connsiteX231" fmla="*/ 836644 w 1201803"/>
                <a:gd name="connsiteY231" fmla="*/ 390562 h 1971392"/>
                <a:gd name="connsiteX232" fmla="*/ 834333 w 1201803"/>
                <a:gd name="connsiteY232" fmla="*/ 466839 h 1971392"/>
                <a:gd name="connsiteX233" fmla="*/ 774283 w 1201803"/>
                <a:gd name="connsiteY233" fmla="*/ 511749 h 1971392"/>
                <a:gd name="connsiteX234" fmla="*/ 728007 w 1201803"/>
                <a:gd name="connsiteY234" fmla="*/ 545427 h 1971392"/>
                <a:gd name="connsiteX235" fmla="*/ 688979 w 1201803"/>
                <a:gd name="connsiteY235" fmla="*/ 574704 h 1971392"/>
                <a:gd name="connsiteX236" fmla="*/ 669183 w 1201803"/>
                <a:gd name="connsiteY236" fmla="*/ 590350 h 1971392"/>
                <a:gd name="connsiteX237" fmla="*/ 559296 w 1201803"/>
                <a:gd name="connsiteY237" fmla="*/ 672532 h 1971392"/>
                <a:gd name="connsiteX238" fmla="*/ 644527 w 1201803"/>
                <a:gd name="connsiteY238" fmla="*/ 609838 h 1971392"/>
                <a:gd name="connsiteX239" fmla="*/ 669183 w 1201803"/>
                <a:gd name="connsiteY239" fmla="*/ 590350 h 1971392"/>
                <a:gd name="connsiteX240" fmla="*/ 774283 w 1201803"/>
                <a:gd name="connsiteY240" fmla="*/ 511749 h 1971392"/>
                <a:gd name="connsiteX241" fmla="*/ 780014 w 1201803"/>
                <a:gd name="connsiteY241" fmla="*/ 507578 h 1971392"/>
                <a:gd name="connsiteX242" fmla="*/ 832021 w 1201803"/>
                <a:gd name="connsiteY242" fmla="*/ 471462 h 1971392"/>
                <a:gd name="connsiteX243" fmla="*/ 834333 w 1201803"/>
                <a:gd name="connsiteY243" fmla="*/ 466839 h 1971392"/>
                <a:gd name="connsiteX244" fmla="*/ 871316 w 1201803"/>
                <a:gd name="connsiteY244" fmla="*/ 478396 h 1971392"/>
                <a:gd name="connsiteX245" fmla="*/ 866693 w 1201803"/>
                <a:gd name="connsiteY245" fmla="*/ 494576 h 1971392"/>
                <a:gd name="connsiteX246" fmla="*/ 862070 w 1201803"/>
                <a:gd name="connsiteY246" fmla="*/ 543116 h 1971392"/>
                <a:gd name="connsiteX247" fmla="*/ 864381 w 1201803"/>
                <a:gd name="connsiteY247" fmla="*/ 545427 h 1971392"/>
                <a:gd name="connsiteX248" fmla="*/ 871316 w 1201803"/>
                <a:gd name="connsiteY248" fmla="*/ 478396 h 1971392"/>
                <a:gd name="connsiteX249" fmla="*/ 836644 w 1201803"/>
                <a:gd name="connsiteY249" fmla="*/ 501510 h 1971392"/>
                <a:gd name="connsiteX250" fmla="*/ 626327 w 1201803"/>
                <a:gd name="connsiteY250" fmla="*/ 672532 h 1971392"/>
                <a:gd name="connsiteX251" fmla="*/ 834333 w 1201803"/>
                <a:gd name="connsiteY251" fmla="*/ 559296 h 1971392"/>
                <a:gd name="connsiteX252" fmla="*/ 838956 w 1201803"/>
                <a:gd name="connsiteY252" fmla="*/ 538493 h 1971392"/>
                <a:gd name="connsiteX253" fmla="*/ 834333 w 1201803"/>
                <a:gd name="connsiteY253" fmla="*/ 510756 h 1971392"/>
                <a:gd name="connsiteX254" fmla="*/ 838956 w 1201803"/>
                <a:gd name="connsiteY254" fmla="*/ 508444 h 1971392"/>
                <a:gd name="connsiteX255" fmla="*/ 836644 w 1201803"/>
                <a:gd name="connsiteY255" fmla="*/ 501510 h 1971392"/>
                <a:gd name="connsiteX256" fmla="*/ 1012289 w 1201803"/>
                <a:gd name="connsiteY256" fmla="*/ 582387 h 1971392"/>
                <a:gd name="connsiteX257" fmla="*/ 894407 w 1201803"/>
                <a:gd name="connsiteY257" fmla="*/ 681778 h 1971392"/>
                <a:gd name="connsiteX258" fmla="*/ 1012289 w 1201803"/>
                <a:gd name="connsiteY258" fmla="*/ 582387 h 1971392"/>
                <a:gd name="connsiteX259" fmla="*/ 520001 w 1201803"/>
                <a:gd name="connsiteY259" fmla="*/ 464527 h 1971392"/>
                <a:gd name="connsiteX260" fmla="*/ 471485 w 1201803"/>
                <a:gd name="connsiteY260" fmla="*/ 570830 h 1971392"/>
                <a:gd name="connsiteX261" fmla="*/ 469173 w 1201803"/>
                <a:gd name="connsiteY261" fmla="*/ 573141 h 1971392"/>
                <a:gd name="connsiteX262" fmla="*/ 473796 w 1201803"/>
                <a:gd name="connsiteY262" fmla="*/ 575453 h 1971392"/>
                <a:gd name="connsiteX263" fmla="*/ 466862 w 1201803"/>
                <a:gd name="connsiteY263" fmla="*/ 577764 h 1971392"/>
                <a:gd name="connsiteX264" fmla="*/ 471485 w 1201803"/>
                <a:gd name="connsiteY264" fmla="*/ 580075 h 1971392"/>
                <a:gd name="connsiteX265" fmla="*/ 469173 w 1201803"/>
                <a:gd name="connsiteY265" fmla="*/ 587010 h 1971392"/>
                <a:gd name="connsiteX266" fmla="*/ 462239 w 1201803"/>
                <a:gd name="connsiteY266" fmla="*/ 582387 h 1971392"/>
                <a:gd name="connsiteX267" fmla="*/ 457616 w 1201803"/>
                <a:gd name="connsiteY267" fmla="*/ 587010 h 1971392"/>
                <a:gd name="connsiteX268" fmla="*/ 464550 w 1201803"/>
                <a:gd name="connsiteY268" fmla="*/ 593944 h 1971392"/>
                <a:gd name="connsiteX269" fmla="*/ 455305 w 1201803"/>
                <a:gd name="connsiteY269" fmla="*/ 621681 h 1971392"/>
                <a:gd name="connsiteX270" fmla="*/ 510779 w 1201803"/>
                <a:gd name="connsiteY270" fmla="*/ 513067 h 1971392"/>
                <a:gd name="connsiteX271" fmla="*/ 517690 w 1201803"/>
                <a:gd name="connsiteY271" fmla="*/ 517690 h 1971392"/>
                <a:gd name="connsiteX272" fmla="*/ 529247 w 1201803"/>
                <a:gd name="connsiteY272" fmla="*/ 492264 h 1971392"/>
                <a:gd name="connsiteX273" fmla="*/ 529247 w 1201803"/>
                <a:gd name="connsiteY273" fmla="*/ 485330 h 1971392"/>
                <a:gd name="connsiteX274" fmla="*/ 520001 w 1201803"/>
                <a:gd name="connsiteY274" fmla="*/ 464527 h 1971392"/>
                <a:gd name="connsiteX275" fmla="*/ 557851 w 1201803"/>
                <a:gd name="connsiteY275" fmla="*/ 493998 h 1971392"/>
                <a:gd name="connsiteX276" fmla="*/ 547739 w 1201803"/>
                <a:gd name="connsiteY276" fmla="*/ 494576 h 1971392"/>
                <a:gd name="connsiteX277" fmla="*/ 566230 w 1201803"/>
                <a:gd name="connsiteY277" fmla="*/ 503821 h 1971392"/>
                <a:gd name="connsiteX278" fmla="*/ 557851 w 1201803"/>
                <a:gd name="connsiteY278" fmla="*/ 493998 h 1971392"/>
                <a:gd name="connsiteX279" fmla="*/ 536181 w 1201803"/>
                <a:gd name="connsiteY279" fmla="*/ 494576 h 1971392"/>
                <a:gd name="connsiteX280" fmla="*/ 524624 w 1201803"/>
                <a:gd name="connsiteY280" fmla="*/ 524624 h 1971392"/>
                <a:gd name="connsiteX281" fmla="*/ 506156 w 1201803"/>
                <a:gd name="connsiteY281" fmla="*/ 582387 h 1971392"/>
                <a:gd name="connsiteX282" fmla="*/ 494599 w 1201803"/>
                <a:gd name="connsiteY282" fmla="*/ 617058 h 1971392"/>
                <a:gd name="connsiteX283" fmla="*/ 487665 w 1201803"/>
                <a:gd name="connsiteY283" fmla="*/ 626304 h 1971392"/>
                <a:gd name="connsiteX284" fmla="*/ 476107 w 1201803"/>
                <a:gd name="connsiteY284" fmla="*/ 660975 h 1971392"/>
                <a:gd name="connsiteX285" fmla="*/ 663310 w 1201803"/>
                <a:gd name="connsiteY285" fmla="*/ 543116 h 1971392"/>
                <a:gd name="connsiteX286" fmla="*/ 610147 w 1201803"/>
                <a:gd name="connsiteY286" fmla="*/ 524624 h 1971392"/>
                <a:gd name="connsiteX287" fmla="*/ 647130 w 1201803"/>
                <a:gd name="connsiteY287" fmla="*/ 543116 h 1971392"/>
                <a:gd name="connsiteX288" fmla="*/ 640196 w 1201803"/>
                <a:gd name="connsiteY288" fmla="*/ 543116 h 1971392"/>
                <a:gd name="connsiteX289" fmla="*/ 582410 w 1201803"/>
                <a:gd name="connsiteY289" fmla="*/ 522313 h 1971392"/>
                <a:gd name="connsiteX290" fmla="*/ 536181 w 1201803"/>
                <a:gd name="connsiteY290" fmla="*/ 494576 h 1971392"/>
                <a:gd name="connsiteX291" fmla="*/ 464550 w 1201803"/>
                <a:gd name="connsiteY291" fmla="*/ 529247 h 1971392"/>
                <a:gd name="connsiteX292" fmla="*/ 455305 w 1201803"/>
                <a:gd name="connsiteY292" fmla="*/ 531559 h 1971392"/>
                <a:gd name="connsiteX293" fmla="*/ 462239 w 1201803"/>
                <a:gd name="connsiteY293" fmla="*/ 533870 h 1971392"/>
                <a:gd name="connsiteX294" fmla="*/ 464550 w 1201803"/>
                <a:gd name="connsiteY294" fmla="*/ 529247 h 1971392"/>
                <a:gd name="connsiteX295" fmla="*/ 240365 w 1201803"/>
                <a:gd name="connsiteY295" fmla="*/ 487641 h 1971392"/>
                <a:gd name="connsiteX296" fmla="*/ 104014 w 1201803"/>
                <a:gd name="connsiteY296" fmla="*/ 598567 h 1971392"/>
                <a:gd name="connsiteX297" fmla="*/ 233431 w 1201803"/>
                <a:gd name="connsiteY297" fmla="*/ 496887 h 1971392"/>
                <a:gd name="connsiteX298" fmla="*/ 240365 w 1201803"/>
                <a:gd name="connsiteY298" fmla="*/ 487641 h 1971392"/>
                <a:gd name="connsiteX299" fmla="*/ 208005 w 1201803"/>
                <a:gd name="connsiteY299" fmla="*/ 695647 h 1971392"/>
                <a:gd name="connsiteX300" fmla="*/ 217251 w 1201803"/>
                <a:gd name="connsiteY300" fmla="*/ 776524 h 1971392"/>
                <a:gd name="connsiteX301" fmla="*/ 217251 w 1201803"/>
                <a:gd name="connsiteY301" fmla="*/ 728007 h 1971392"/>
                <a:gd name="connsiteX302" fmla="*/ 208005 w 1201803"/>
                <a:gd name="connsiteY302" fmla="*/ 695647 h 1971392"/>
                <a:gd name="connsiteX303" fmla="*/ 924455 w 1201803"/>
                <a:gd name="connsiteY303" fmla="*/ 1040003 h 1971392"/>
                <a:gd name="connsiteX304" fmla="*/ 942947 w 1201803"/>
                <a:gd name="connsiteY304" fmla="*/ 1063117 h 1971392"/>
                <a:gd name="connsiteX305" fmla="*/ 942947 w 1201803"/>
                <a:gd name="connsiteY305" fmla="*/ 1056183 h 1971392"/>
                <a:gd name="connsiteX306" fmla="*/ 924455 w 1201803"/>
                <a:gd name="connsiteY306" fmla="*/ 1040003 h 1971392"/>
                <a:gd name="connsiteX307" fmla="*/ 931389 w 1201803"/>
                <a:gd name="connsiteY307" fmla="*/ 1063117 h 1971392"/>
                <a:gd name="connsiteX308" fmla="*/ 938324 w 1201803"/>
                <a:gd name="connsiteY308" fmla="*/ 1102411 h 1971392"/>
                <a:gd name="connsiteX309" fmla="*/ 942947 w 1201803"/>
                <a:gd name="connsiteY309" fmla="*/ 1081609 h 1971392"/>
                <a:gd name="connsiteX310" fmla="*/ 931389 w 1201803"/>
                <a:gd name="connsiteY310" fmla="*/ 1063117 h 1971392"/>
                <a:gd name="connsiteX311" fmla="*/ 926767 w 1201803"/>
                <a:gd name="connsiteY311" fmla="*/ 1095477 h 1971392"/>
                <a:gd name="connsiteX312" fmla="*/ 813530 w 1201803"/>
                <a:gd name="connsiteY312" fmla="*/ 1238762 h 1971392"/>
                <a:gd name="connsiteX313" fmla="*/ 926767 w 1201803"/>
                <a:gd name="connsiteY313" fmla="*/ 1095477 h 1971392"/>
                <a:gd name="connsiteX314" fmla="*/ 1014601 w 1201803"/>
                <a:gd name="connsiteY314" fmla="*/ 1204091 h 1971392"/>
                <a:gd name="connsiteX315" fmla="*/ 1033092 w 1201803"/>
                <a:gd name="connsiteY315" fmla="*/ 1215648 h 1971392"/>
                <a:gd name="connsiteX316" fmla="*/ 1003044 w 1201803"/>
                <a:gd name="connsiteY316" fmla="*/ 1227205 h 1971392"/>
                <a:gd name="connsiteX317" fmla="*/ 1037715 w 1201803"/>
                <a:gd name="connsiteY317" fmla="*/ 1215648 h 1971392"/>
                <a:gd name="connsiteX318" fmla="*/ 1014601 w 1201803"/>
                <a:gd name="connsiteY318" fmla="*/ 1204091 h 1971392"/>
                <a:gd name="connsiteX319" fmla="*/ 1005355 w 1201803"/>
                <a:gd name="connsiteY319" fmla="*/ 1208714 h 1971392"/>
                <a:gd name="connsiteX320" fmla="*/ 991487 w 1201803"/>
                <a:gd name="connsiteY320" fmla="*/ 1213337 h 1971392"/>
                <a:gd name="connsiteX321" fmla="*/ 1012289 w 1201803"/>
                <a:gd name="connsiteY321" fmla="*/ 1211025 h 1971392"/>
                <a:gd name="connsiteX322" fmla="*/ 1005355 w 1201803"/>
                <a:gd name="connsiteY322" fmla="*/ 1208714 h 1971392"/>
                <a:gd name="connsiteX323" fmla="*/ 912898 w 1201803"/>
                <a:gd name="connsiteY323" fmla="*/ 1241074 h 1971392"/>
                <a:gd name="connsiteX324" fmla="*/ 850513 w 1201803"/>
                <a:gd name="connsiteY324" fmla="*/ 1273434 h 1971392"/>
                <a:gd name="connsiteX325" fmla="*/ 919832 w 1201803"/>
                <a:gd name="connsiteY325" fmla="*/ 1241074 h 1971392"/>
                <a:gd name="connsiteX326" fmla="*/ 912898 w 1201803"/>
                <a:gd name="connsiteY326" fmla="*/ 1241074 h 1971392"/>
                <a:gd name="connsiteX327" fmla="*/ 845890 w 1201803"/>
                <a:gd name="connsiteY327" fmla="*/ 1275745 h 1971392"/>
                <a:gd name="connsiteX328" fmla="*/ 834333 w 1201803"/>
                <a:gd name="connsiteY328" fmla="*/ 1282679 h 1971392"/>
                <a:gd name="connsiteX329" fmla="*/ 845890 w 1201803"/>
                <a:gd name="connsiteY329" fmla="*/ 1275745 h 1971392"/>
                <a:gd name="connsiteX0" fmla="*/ 899029 w 1201803"/>
                <a:gd name="connsiteY0" fmla="*/ 41022 h 2012414"/>
                <a:gd name="connsiteX1" fmla="*/ 977618 w 1201803"/>
                <a:gd name="connsiteY1" fmla="*/ 84916 h 2012414"/>
                <a:gd name="connsiteX2" fmla="*/ 1028469 w 1201803"/>
                <a:gd name="connsiteY2" fmla="*/ 114965 h 2012414"/>
                <a:gd name="connsiteX3" fmla="*/ 1016912 w 1201803"/>
                <a:gd name="connsiteY3" fmla="*/ 124210 h 2012414"/>
                <a:gd name="connsiteX4" fmla="*/ 1028469 w 1201803"/>
                <a:gd name="connsiteY4" fmla="*/ 138079 h 2012414"/>
                <a:gd name="connsiteX5" fmla="*/ 1021535 w 1201803"/>
                <a:gd name="connsiteY5" fmla="*/ 142702 h 2012414"/>
                <a:gd name="connsiteX6" fmla="*/ 882873 w 1201803"/>
                <a:gd name="connsiteY6" fmla="*/ 205110 h 2012414"/>
                <a:gd name="connsiteX7" fmla="*/ 880561 w 1201803"/>
                <a:gd name="connsiteY7" fmla="*/ 209733 h 2012414"/>
                <a:gd name="connsiteX8" fmla="*/ 894407 w 1201803"/>
                <a:gd name="connsiteY8" fmla="*/ 309101 h 2012414"/>
                <a:gd name="connsiteX9" fmla="*/ 931389 w 1201803"/>
                <a:gd name="connsiteY9" fmla="*/ 309101 h 2012414"/>
                <a:gd name="connsiteX10" fmla="*/ 963749 w 1201803"/>
                <a:gd name="connsiteY10" fmla="*/ 311413 h 2012414"/>
                <a:gd name="connsiteX11" fmla="*/ 1000732 w 1201803"/>
                <a:gd name="connsiteY11" fmla="*/ 334527 h 2012414"/>
                <a:gd name="connsiteX12" fmla="*/ 1044649 w 1201803"/>
                <a:gd name="connsiteY12" fmla="*/ 359953 h 2012414"/>
                <a:gd name="connsiteX13" fmla="*/ 1037715 w 1201803"/>
                <a:gd name="connsiteY13" fmla="*/ 371510 h 2012414"/>
                <a:gd name="connsiteX14" fmla="*/ 1044649 w 1201803"/>
                <a:gd name="connsiteY14" fmla="*/ 383067 h 2012414"/>
                <a:gd name="connsiteX15" fmla="*/ 1003044 w 1201803"/>
                <a:gd name="connsiteY15" fmla="*/ 417738 h 2012414"/>
                <a:gd name="connsiteX16" fmla="*/ 887472 w 1201803"/>
                <a:gd name="connsiteY16" fmla="*/ 505549 h 2012414"/>
                <a:gd name="connsiteX17" fmla="*/ 880561 w 1201803"/>
                <a:gd name="connsiteY17" fmla="*/ 579515 h 2012414"/>
                <a:gd name="connsiteX18" fmla="*/ 1141706 w 1201803"/>
                <a:gd name="connsiteY18" fmla="*/ 487058 h 2012414"/>
                <a:gd name="connsiteX19" fmla="*/ 1150952 w 1201803"/>
                <a:gd name="connsiteY19" fmla="*/ 484746 h 2012414"/>
                <a:gd name="connsiteX20" fmla="*/ 1171755 w 1201803"/>
                <a:gd name="connsiteY20" fmla="*/ 493992 h 2012414"/>
                <a:gd name="connsiteX21" fmla="*/ 1171755 w 1201803"/>
                <a:gd name="connsiteY21" fmla="*/ 503238 h 2012414"/>
                <a:gd name="connsiteX22" fmla="*/ 1178689 w 1201803"/>
                <a:gd name="connsiteY22" fmla="*/ 505549 h 2012414"/>
                <a:gd name="connsiteX23" fmla="*/ 1197180 w 1201803"/>
                <a:gd name="connsiteY23" fmla="*/ 498615 h 2012414"/>
                <a:gd name="connsiteX24" fmla="*/ 1201803 w 1201803"/>
                <a:gd name="connsiteY24" fmla="*/ 503238 h 2012414"/>
                <a:gd name="connsiteX25" fmla="*/ 1190246 w 1201803"/>
                <a:gd name="connsiteY25" fmla="*/ 512484 h 2012414"/>
                <a:gd name="connsiteX26" fmla="*/ 1197180 w 1201803"/>
                <a:gd name="connsiteY26" fmla="*/ 517106 h 2012414"/>
                <a:gd name="connsiteX27" fmla="*/ 1181000 w 1201803"/>
                <a:gd name="connsiteY27" fmla="*/ 535598 h 2012414"/>
                <a:gd name="connsiteX28" fmla="*/ 1174066 w 1201803"/>
                <a:gd name="connsiteY28" fmla="*/ 533286 h 2012414"/>
                <a:gd name="connsiteX29" fmla="*/ 1141706 w 1201803"/>
                <a:gd name="connsiteY29" fmla="*/ 554089 h 2012414"/>
                <a:gd name="connsiteX30" fmla="*/ 1130149 w 1201803"/>
                <a:gd name="connsiteY30" fmla="*/ 563335 h 2012414"/>
                <a:gd name="connsiteX31" fmla="*/ 1111658 w 1201803"/>
                <a:gd name="connsiteY31" fmla="*/ 563335 h 2012414"/>
                <a:gd name="connsiteX32" fmla="*/ 1107035 w 1201803"/>
                <a:gd name="connsiteY32" fmla="*/ 567958 h 2012414"/>
                <a:gd name="connsiteX33" fmla="*/ 1081609 w 1201803"/>
                <a:gd name="connsiteY33" fmla="*/ 584138 h 2012414"/>
                <a:gd name="connsiteX34" fmla="*/ 1065452 w 1201803"/>
                <a:gd name="connsiteY34" fmla="*/ 598006 h 2012414"/>
                <a:gd name="connsiteX35" fmla="*/ 1070075 w 1201803"/>
                <a:gd name="connsiteY35" fmla="*/ 602629 h 2012414"/>
                <a:gd name="connsiteX36" fmla="*/ 954504 w 1201803"/>
                <a:gd name="connsiteY36" fmla="*/ 713554 h 2012414"/>
                <a:gd name="connsiteX37" fmla="*/ 1016912 w 1201803"/>
                <a:gd name="connsiteY37" fmla="*/ 789831 h 2012414"/>
                <a:gd name="connsiteX38" fmla="*/ 1019224 w 1201803"/>
                <a:gd name="connsiteY38" fmla="*/ 785209 h 2012414"/>
                <a:gd name="connsiteX39" fmla="*/ 1013372 w 1201803"/>
                <a:gd name="connsiteY39" fmla="*/ 773596 h 2012414"/>
                <a:gd name="connsiteX40" fmla="*/ 1033558 w 1201803"/>
                <a:gd name="connsiteY40" fmla="*/ 800147 h 2012414"/>
                <a:gd name="connsiteX41" fmla="*/ 1125526 w 1201803"/>
                <a:gd name="connsiteY41" fmla="*/ 1076402 h 2012414"/>
                <a:gd name="connsiteX42" fmla="*/ 1167132 w 1201803"/>
                <a:gd name="connsiteY42" fmla="*/ 1305210 h 2012414"/>
                <a:gd name="connsiteX43" fmla="*/ 1181000 w 1201803"/>
                <a:gd name="connsiteY43" fmla="*/ 1464675 h 2012414"/>
                <a:gd name="connsiteX44" fmla="*/ 1183312 w 1201803"/>
                <a:gd name="connsiteY44" fmla="*/ 1503970 h 2012414"/>
                <a:gd name="connsiteX45" fmla="*/ 963749 w 1201803"/>
                <a:gd name="connsiteY45" fmla="*/ 1908400 h 2012414"/>
                <a:gd name="connsiteX46" fmla="*/ 954504 w 1201803"/>
                <a:gd name="connsiteY46" fmla="*/ 1910711 h 2012414"/>
                <a:gd name="connsiteX47" fmla="*/ 871316 w 1201803"/>
                <a:gd name="connsiteY47" fmla="*/ 1966185 h 2012414"/>
                <a:gd name="connsiteX48" fmla="*/ 788104 w 1201803"/>
                <a:gd name="connsiteY48" fmla="*/ 2012414 h 2012414"/>
                <a:gd name="connsiteX49" fmla="*/ 829710 w 1201803"/>
                <a:gd name="connsiteY49" fmla="*/ 1980054 h 2012414"/>
                <a:gd name="connsiteX50" fmla="*/ 827398 w 1201803"/>
                <a:gd name="connsiteY50" fmla="*/ 1977743 h 2012414"/>
                <a:gd name="connsiteX51" fmla="*/ 762679 w 1201803"/>
                <a:gd name="connsiteY51" fmla="*/ 2012414 h 2012414"/>
                <a:gd name="connsiteX52" fmla="*/ 917521 w 1201803"/>
                <a:gd name="connsiteY52" fmla="*/ 1908400 h 2012414"/>
                <a:gd name="connsiteX53" fmla="*/ 926767 w 1201803"/>
                <a:gd name="connsiteY53" fmla="*/ 1908400 h 2012414"/>
                <a:gd name="connsiteX54" fmla="*/ 922144 w 1201803"/>
                <a:gd name="connsiteY54" fmla="*/ 1906088 h 2012414"/>
                <a:gd name="connsiteX55" fmla="*/ 924455 w 1201803"/>
                <a:gd name="connsiteY55" fmla="*/ 1901489 h 2012414"/>
                <a:gd name="connsiteX56" fmla="*/ 931389 w 1201803"/>
                <a:gd name="connsiteY56" fmla="*/ 1903777 h 2012414"/>
                <a:gd name="connsiteX57" fmla="*/ 931389 w 1201803"/>
                <a:gd name="connsiteY57" fmla="*/ 1896866 h 2012414"/>
                <a:gd name="connsiteX58" fmla="*/ 945258 w 1201803"/>
                <a:gd name="connsiteY58" fmla="*/ 1882997 h 2012414"/>
                <a:gd name="connsiteX59" fmla="*/ 954504 w 1201803"/>
                <a:gd name="connsiteY59" fmla="*/ 1866817 h 2012414"/>
                <a:gd name="connsiteX60" fmla="*/ 952192 w 1201803"/>
                <a:gd name="connsiteY60" fmla="*/ 1864506 h 2012414"/>
                <a:gd name="connsiteX61" fmla="*/ 813530 w 1201803"/>
                <a:gd name="connsiteY61" fmla="*/ 1963874 h 2012414"/>
                <a:gd name="connsiteX62" fmla="*/ 739564 w 1201803"/>
                <a:gd name="connsiteY62" fmla="*/ 2010103 h 2012414"/>
                <a:gd name="connsiteX63" fmla="*/ 732630 w 1201803"/>
                <a:gd name="connsiteY63" fmla="*/ 2010103 h 2012414"/>
                <a:gd name="connsiteX64" fmla="*/ 804284 w 1201803"/>
                <a:gd name="connsiteY64" fmla="*/ 1947694 h 2012414"/>
                <a:gd name="connsiteX65" fmla="*/ 818153 w 1201803"/>
                <a:gd name="connsiteY65" fmla="*/ 1933825 h 2012414"/>
                <a:gd name="connsiteX66" fmla="*/ 829710 w 1201803"/>
                <a:gd name="connsiteY66" fmla="*/ 1933825 h 2012414"/>
                <a:gd name="connsiteX67" fmla="*/ 825087 w 1201803"/>
                <a:gd name="connsiteY67" fmla="*/ 1929203 h 2012414"/>
                <a:gd name="connsiteX68" fmla="*/ 836644 w 1201803"/>
                <a:gd name="connsiteY68" fmla="*/ 1924580 h 2012414"/>
                <a:gd name="connsiteX69" fmla="*/ 834333 w 1201803"/>
                <a:gd name="connsiteY69" fmla="*/ 1919957 h 2012414"/>
                <a:gd name="connsiteX70" fmla="*/ 843578 w 1201803"/>
                <a:gd name="connsiteY70" fmla="*/ 1908400 h 2012414"/>
                <a:gd name="connsiteX71" fmla="*/ 859758 w 1201803"/>
                <a:gd name="connsiteY71" fmla="*/ 1915334 h 2012414"/>
                <a:gd name="connsiteX72" fmla="*/ 848201 w 1201803"/>
                <a:gd name="connsiteY72" fmla="*/ 1903777 h 2012414"/>
                <a:gd name="connsiteX73" fmla="*/ 850513 w 1201803"/>
                <a:gd name="connsiteY73" fmla="*/ 1899177 h 2012414"/>
                <a:gd name="connsiteX74" fmla="*/ 862070 w 1201803"/>
                <a:gd name="connsiteY74" fmla="*/ 1903777 h 2012414"/>
                <a:gd name="connsiteX75" fmla="*/ 855136 w 1201803"/>
                <a:gd name="connsiteY75" fmla="*/ 1896866 h 2012414"/>
                <a:gd name="connsiteX76" fmla="*/ 873627 w 1201803"/>
                <a:gd name="connsiteY76" fmla="*/ 1880686 h 2012414"/>
                <a:gd name="connsiteX77" fmla="*/ 869004 w 1201803"/>
                <a:gd name="connsiteY77" fmla="*/ 1876063 h 2012414"/>
                <a:gd name="connsiteX78" fmla="*/ 889784 w 1201803"/>
                <a:gd name="connsiteY78" fmla="*/ 1846014 h 2012414"/>
                <a:gd name="connsiteX79" fmla="*/ 912898 w 1201803"/>
                <a:gd name="connsiteY79" fmla="*/ 1818277 h 2012414"/>
                <a:gd name="connsiteX80" fmla="*/ 1042338 w 1201803"/>
                <a:gd name="connsiteY80" fmla="*/ 1570978 h 2012414"/>
                <a:gd name="connsiteX81" fmla="*/ 1053895 w 1201803"/>
                <a:gd name="connsiteY81" fmla="*/ 1478544 h 2012414"/>
                <a:gd name="connsiteX82" fmla="*/ 1042338 w 1201803"/>
                <a:gd name="connsiteY82" fmla="*/ 1275162 h 2012414"/>
                <a:gd name="connsiteX83" fmla="*/ 1035404 w 1201803"/>
                <a:gd name="connsiteY83" fmla="*/ 1272850 h 2012414"/>
                <a:gd name="connsiteX84" fmla="*/ 975307 w 1201803"/>
                <a:gd name="connsiteY84" fmla="*/ 1293653 h 2012414"/>
                <a:gd name="connsiteX85" fmla="*/ 850513 w 1201803"/>
                <a:gd name="connsiteY85" fmla="*/ 1356038 h 2012414"/>
                <a:gd name="connsiteX86" fmla="*/ 836644 w 1201803"/>
                <a:gd name="connsiteY86" fmla="*/ 1365284 h 2012414"/>
                <a:gd name="connsiteX87" fmla="*/ 734941 w 1201803"/>
                <a:gd name="connsiteY87" fmla="*/ 1402267 h 2012414"/>
                <a:gd name="connsiteX88" fmla="*/ 714139 w 1201803"/>
                <a:gd name="connsiteY88" fmla="*/ 1376841 h 2012414"/>
                <a:gd name="connsiteX89" fmla="*/ 718761 w 1201803"/>
                <a:gd name="connsiteY89" fmla="*/ 1365284 h 2012414"/>
                <a:gd name="connsiteX90" fmla="*/ 707204 w 1201803"/>
                <a:gd name="connsiteY90" fmla="*/ 1362973 h 2012414"/>
                <a:gd name="connsiteX91" fmla="*/ 656376 w 1201803"/>
                <a:gd name="connsiteY91" fmla="*/ 1319079 h 2012414"/>
                <a:gd name="connsiteX92" fmla="*/ 769613 w 1201803"/>
                <a:gd name="connsiteY92" fmla="*/ 1254359 h 2012414"/>
                <a:gd name="connsiteX93" fmla="*/ 820464 w 1201803"/>
                <a:gd name="connsiteY93" fmla="*/ 1224310 h 2012414"/>
                <a:gd name="connsiteX94" fmla="*/ 894407 w 1201803"/>
                <a:gd name="connsiteY94" fmla="*/ 1136499 h 2012414"/>
                <a:gd name="connsiteX95" fmla="*/ 905964 w 1201803"/>
                <a:gd name="connsiteY95" fmla="*/ 1106451 h 2012414"/>
                <a:gd name="connsiteX96" fmla="*/ 882873 w 1201803"/>
                <a:gd name="connsiteY96" fmla="*/ 1094893 h 2012414"/>
                <a:gd name="connsiteX97" fmla="*/ 822776 w 1201803"/>
                <a:gd name="connsiteY97" fmla="*/ 1101828 h 2012414"/>
                <a:gd name="connsiteX98" fmla="*/ 771924 w 1201803"/>
                <a:gd name="connsiteY98" fmla="*/ 1087959 h 2012414"/>
                <a:gd name="connsiteX99" fmla="*/ 901341 w 1201803"/>
                <a:gd name="connsiteY99" fmla="*/ 1081025 h 2012414"/>
                <a:gd name="connsiteX100" fmla="*/ 832021 w 1201803"/>
                <a:gd name="connsiteY100" fmla="*/ 1071779 h 2012414"/>
                <a:gd name="connsiteX101" fmla="*/ 769613 w 1201803"/>
                <a:gd name="connsiteY101" fmla="*/ 1069468 h 2012414"/>
                <a:gd name="connsiteX102" fmla="*/ 760367 w 1201803"/>
                <a:gd name="connsiteY102" fmla="*/ 1064845 h 2012414"/>
                <a:gd name="connsiteX103" fmla="*/ 764990 w 1201803"/>
                <a:gd name="connsiteY103" fmla="*/ 1060222 h 2012414"/>
                <a:gd name="connsiteX104" fmla="*/ 755744 w 1201803"/>
                <a:gd name="connsiteY104" fmla="*/ 1053288 h 2012414"/>
                <a:gd name="connsiteX105" fmla="*/ 762679 w 1201803"/>
                <a:gd name="connsiteY105" fmla="*/ 1050976 h 2012414"/>
                <a:gd name="connsiteX106" fmla="*/ 781170 w 1201803"/>
                <a:gd name="connsiteY106" fmla="*/ 1034796 h 2012414"/>
                <a:gd name="connsiteX107" fmla="*/ 788104 w 1201803"/>
                <a:gd name="connsiteY107" fmla="*/ 1034796 h 2012414"/>
                <a:gd name="connsiteX108" fmla="*/ 887472 w 1201803"/>
                <a:gd name="connsiteY108" fmla="*/ 1057911 h 2012414"/>
                <a:gd name="connsiteX109" fmla="*/ 945258 w 1201803"/>
                <a:gd name="connsiteY109" fmla="*/ 1090271 h 2012414"/>
                <a:gd name="connsiteX110" fmla="*/ 954504 w 1201803"/>
                <a:gd name="connsiteY110" fmla="*/ 1120319 h 2012414"/>
                <a:gd name="connsiteX111" fmla="*/ 899029 w 1201803"/>
                <a:gd name="connsiteY111" fmla="*/ 1235867 h 2012414"/>
                <a:gd name="connsiteX112" fmla="*/ 899029 w 1201803"/>
                <a:gd name="connsiteY112" fmla="*/ 1245113 h 2012414"/>
                <a:gd name="connsiteX113" fmla="*/ 1037715 w 1201803"/>
                <a:gd name="connsiteY113" fmla="*/ 1219687 h 2012414"/>
                <a:gd name="connsiteX114" fmla="*/ 1035404 w 1201803"/>
                <a:gd name="connsiteY114" fmla="*/ 1131876 h 2012414"/>
                <a:gd name="connsiteX115" fmla="*/ 996109 w 1201803"/>
                <a:gd name="connsiteY115" fmla="*/ 884577 h 2012414"/>
                <a:gd name="connsiteX116" fmla="*/ 996109 w 1201803"/>
                <a:gd name="connsiteY116" fmla="*/ 829103 h 2012414"/>
                <a:gd name="connsiteX117" fmla="*/ 963749 w 1201803"/>
                <a:gd name="connsiteY117" fmla="*/ 748226 h 2012414"/>
                <a:gd name="connsiteX118" fmla="*/ 968372 w 1201803"/>
                <a:gd name="connsiteY118" fmla="*/ 752849 h 2012414"/>
                <a:gd name="connsiteX119" fmla="*/ 949881 w 1201803"/>
                <a:gd name="connsiteY119" fmla="*/ 722800 h 2012414"/>
                <a:gd name="connsiteX120" fmla="*/ 931389 w 1201803"/>
                <a:gd name="connsiteY120" fmla="*/ 729734 h 2012414"/>
                <a:gd name="connsiteX121" fmla="*/ 933701 w 1201803"/>
                <a:gd name="connsiteY121" fmla="*/ 736669 h 2012414"/>
                <a:gd name="connsiteX122" fmla="*/ 845890 w 1201803"/>
                <a:gd name="connsiteY122" fmla="*/ 842971 h 2012414"/>
                <a:gd name="connsiteX123" fmla="*/ 663310 w 1201803"/>
                <a:gd name="connsiteY123" fmla="*/ 1210442 h 2012414"/>
                <a:gd name="connsiteX124" fmla="*/ 624016 w 1201803"/>
                <a:gd name="connsiteY124" fmla="*/ 1337570 h 2012414"/>
                <a:gd name="connsiteX125" fmla="*/ 626327 w 1201803"/>
                <a:gd name="connsiteY125" fmla="*/ 1356038 h 2012414"/>
                <a:gd name="connsiteX126" fmla="*/ 640196 w 1201803"/>
                <a:gd name="connsiteY126" fmla="*/ 1316767 h 2012414"/>
                <a:gd name="connsiteX127" fmla="*/ 633261 w 1201803"/>
                <a:gd name="connsiteY127" fmla="*/ 1356038 h 2012414"/>
                <a:gd name="connsiteX128" fmla="*/ 624016 w 1201803"/>
                <a:gd name="connsiteY128" fmla="*/ 1376841 h 2012414"/>
                <a:gd name="connsiteX129" fmla="*/ 621704 w 1201803"/>
                <a:gd name="connsiteY129" fmla="*/ 1397644 h 2012414"/>
                <a:gd name="connsiteX130" fmla="*/ 610147 w 1201803"/>
                <a:gd name="connsiteY130" fmla="*/ 1388398 h 2012414"/>
                <a:gd name="connsiteX131" fmla="*/ 600901 w 1201803"/>
                <a:gd name="connsiteY131" fmla="*/ 1402267 h 2012414"/>
                <a:gd name="connsiteX132" fmla="*/ 580098 w 1201803"/>
                <a:gd name="connsiteY132" fmla="*/ 1365284 h 2012414"/>
                <a:gd name="connsiteX133" fmla="*/ 517690 w 1201803"/>
                <a:gd name="connsiteY133" fmla="*/ 1284407 h 2012414"/>
                <a:gd name="connsiteX134" fmla="*/ 517690 w 1201803"/>
                <a:gd name="connsiteY134" fmla="*/ 1240490 h 2012414"/>
                <a:gd name="connsiteX135" fmla="*/ 619393 w 1201803"/>
                <a:gd name="connsiteY135" fmla="*/ 960854 h 2012414"/>
                <a:gd name="connsiteX136" fmla="*/ 751121 w 1201803"/>
                <a:gd name="connsiteY136" fmla="*/ 766717 h 2012414"/>
                <a:gd name="connsiteX137" fmla="*/ 751121 w 1201803"/>
                <a:gd name="connsiteY137" fmla="*/ 764406 h 2012414"/>
                <a:gd name="connsiteX138" fmla="*/ 538493 w 1201803"/>
                <a:gd name="connsiteY138" fmla="*/ 877643 h 2012414"/>
                <a:gd name="connsiteX139" fmla="*/ 383650 w 1201803"/>
                <a:gd name="connsiteY139" fmla="*/ 942363 h 2012414"/>
                <a:gd name="connsiteX140" fmla="*/ 369782 w 1201803"/>
                <a:gd name="connsiteY140" fmla="*/ 933117 h 2012414"/>
                <a:gd name="connsiteX141" fmla="*/ 150220 w 1201803"/>
                <a:gd name="connsiteY141" fmla="*/ 1307522 h 2012414"/>
                <a:gd name="connsiteX142" fmla="*/ 110948 w 1201803"/>
                <a:gd name="connsiteY142" fmla="*/ 1319079 h 2012414"/>
                <a:gd name="connsiteX143" fmla="*/ 90146 w 1201803"/>
                <a:gd name="connsiteY143" fmla="*/ 1293653 h 2012414"/>
                <a:gd name="connsiteX144" fmla="*/ 87834 w 1201803"/>
                <a:gd name="connsiteY144" fmla="*/ 1284407 h 2012414"/>
                <a:gd name="connsiteX145" fmla="*/ 62408 w 1201803"/>
                <a:gd name="connsiteY145" fmla="*/ 1258982 h 2012414"/>
                <a:gd name="connsiteX146" fmla="*/ 25426 w 1201803"/>
                <a:gd name="connsiteY146" fmla="*/ 1233556 h 2012414"/>
                <a:gd name="connsiteX147" fmla="*/ 39294 w 1201803"/>
                <a:gd name="connsiteY147" fmla="*/ 1175770 h 2012414"/>
                <a:gd name="connsiteX148" fmla="*/ 48540 w 1201803"/>
                <a:gd name="connsiteY148" fmla="*/ 1129565 h 2012414"/>
                <a:gd name="connsiteX149" fmla="*/ 173334 w 1201803"/>
                <a:gd name="connsiteY149" fmla="*/ 745914 h 2012414"/>
                <a:gd name="connsiteX150" fmla="*/ 161777 w 1201803"/>
                <a:gd name="connsiteY150" fmla="*/ 720489 h 2012414"/>
                <a:gd name="connsiteX151" fmla="*/ 76277 w 1201803"/>
                <a:gd name="connsiteY151" fmla="*/ 736669 h 2012414"/>
                <a:gd name="connsiteX152" fmla="*/ 53163 w 1201803"/>
                <a:gd name="connsiteY152" fmla="*/ 713554 h 2012414"/>
                <a:gd name="connsiteX153" fmla="*/ 57786 w 1201803"/>
                <a:gd name="connsiteY153" fmla="*/ 704309 h 2012414"/>
                <a:gd name="connsiteX154" fmla="*/ 2311 w 1201803"/>
                <a:gd name="connsiteY154" fmla="*/ 658080 h 2012414"/>
                <a:gd name="connsiteX155" fmla="*/ 34671 w 1201803"/>
                <a:gd name="connsiteY155" fmla="*/ 621097 h 2012414"/>
                <a:gd name="connsiteX156" fmla="*/ 55474 w 1201803"/>
                <a:gd name="connsiteY156" fmla="*/ 602629 h 2012414"/>
                <a:gd name="connsiteX157" fmla="*/ 101703 w 1201803"/>
                <a:gd name="connsiteY157" fmla="*/ 570269 h 2012414"/>
                <a:gd name="connsiteX158" fmla="*/ 127128 w 1201803"/>
                <a:gd name="connsiteY158" fmla="*/ 554089 h 2012414"/>
                <a:gd name="connsiteX159" fmla="*/ 159465 w 1201803"/>
                <a:gd name="connsiteY159" fmla="*/ 524041 h 2012414"/>
                <a:gd name="connsiteX160" fmla="*/ 258857 w 1201803"/>
                <a:gd name="connsiteY160" fmla="*/ 445452 h 2012414"/>
                <a:gd name="connsiteX161" fmla="*/ 284282 w 1201803"/>
                <a:gd name="connsiteY161" fmla="*/ 413115 h 2012414"/>
                <a:gd name="connsiteX162" fmla="*/ 184891 w 1201803"/>
                <a:gd name="connsiteY162" fmla="*/ 355330 h 2012414"/>
                <a:gd name="connsiteX163" fmla="*/ 140997 w 1201803"/>
                <a:gd name="connsiteY163" fmla="*/ 336838 h 2012414"/>
                <a:gd name="connsiteX164" fmla="*/ 134063 w 1201803"/>
                <a:gd name="connsiteY164" fmla="*/ 348395 h 2012414"/>
                <a:gd name="connsiteX165" fmla="*/ 106326 w 1201803"/>
                <a:gd name="connsiteY165" fmla="*/ 309101 h 2012414"/>
                <a:gd name="connsiteX166" fmla="*/ 0 w 1201803"/>
                <a:gd name="connsiteY166" fmla="*/ 221290 h 2012414"/>
                <a:gd name="connsiteX167" fmla="*/ 16180 w 1201803"/>
                <a:gd name="connsiteY167" fmla="*/ 221290 h 2012414"/>
                <a:gd name="connsiteX168" fmla="*/ 41606 w 1201803"/>
                <a:gd name="connsiteY168" fmla="*/ 228224 h 2012414"/>
                <a:gd name="connsiteX169" fmla="*/ 34671 w 1201803"/>
                <a:gd name="connsiteY169" fmla="*/ 214356 h 2012414"/>
                <a:gd name="connsiteX170" fmla="*/ 39294 w 1201803"/>
                <a:gd name="connsiteY170" fmla="*/ 214356 h 2012414"/>
                <a:gd name="connsiteX171" fmla="*/ 217251 w 1201803"/>
                <a:gd name="connsiteY171" fmla="*/ 320658 h 2012414"/>
                <a:gd name="connsiteX172" fmla="*/ 376716 w 1201803"/>
                <a:gd name="connsiteY172" fmla="*/ 466255 h 2012414"/>
                <a:gd name="connsiteX173" fmla="*/ 281971 w 1201803"/>
                <a:gd name="connsiteY173" fmla="*/ 551778 h 2012414"/>
                <a:gd name="connsiteX174" fmla="*/ 214939 w 1201803"/>
                <a:gd name="connsiteY174" fmla="*/ 586449 h 2012414"/>
                <a:gd name="connsiteX175" fmla="*/ 177957 w 1201803"/>
                <a:gd name="connsiteY175" fmla="*/ 611852 h 2012414"/>
                <a:gd name="connsiteX176" fmla="*/ 134063 w 1201803"/>
                <a:gd name="connsiteY176" fmla="*/ 665014 h 2012414"/>
                <a:gd name="connsiteX177" fmla="*/ 138686 w 1201803"/>
                <a:gd name="connsiteY177" fmla="*/ 669637 h 2012414"/>
                <a:gd name="connsiteX178" fmla="*/ 233431 w 1201803"/>
                <a:gd name="connsiteY178" fmla="*/ 766717 h 2012414"/>
                <a:gd name="connsiteX179" fmla="*/ 238054 w 1201803"/>
                <a:gd name="connsiteY179" fmla="*/ 808300 h 2012414"/>
                <a:gd name="connsiteX180" fmla="*/ 226497 w 1201803"/>
                <a:gd name="connsiteY180" fmla="*/ 912314 h 2012414"/>
                <a:gd name="connsiteX181" fmla="*/ 210317 w 1201803"/>
                <a:gd name="connsiteY181" fmla="*/ 979322 h 2012414"/>
                <a:gd name="connsiteX182" fmla="*/ 191825 w 1201803"/>
                <a:gd name="connsiteY182" fmla="*/ 1039419 h 2012414"/>
                <a:gd name="connsiteX183" fmla="*/ 374405 w 1201803"/>
                <a:gd name="connsiteY183" fmla="*/ 667326 h 2012414"/>
                <a:gd name="connsiteX184" fmla="*/ 427567 w 1201803"/>
                <a:gd name="connsiteY184" fmla="*/ 598006 h 2012414"/>
                <a:gd name="connsiteX185" fmla="*/ 441436 w 1201803"/>
                <a:gd name="connsiteY185" fmla="*/ 584138 h 2012414"/>
                <a:gd name="connsiteX186" fmla="*/ 457616 w 1201803"/>
                <a:gd name="connsiteY186" fmla="*/ 586449 h 2012414"/>
                <a:gd name="connsiteX187" fmla="*/ 446059 w 1201803"/>
                <a:gd name="connsiteY187" fmla="*/ 579515 h 2012414"/>
                <a:gd name="connsiteX188" fmla="*/ 469173 w 1201803"/>
                <a:gd name="connsiteY188" fmla="*/ 549466 h 2012414"/>
                <a:gd name="connsiteX189" fmla="*/ 480730 w 1201803"/>
                <a:gd name="connsiteY189" fmla="*/ 547155 h 2012414"/>
                <a:gd name="connsiteX190" fmla="*/ 485353 w 1201803"/>
                <a:gd name="connsiteY190" fmla="*/ 544843 h 2012414"/>
                <a:gd name="connsiteX191" fmla="*/ 484229 w 1201803"/>
                <a:gd name="connsiteY191" fmla="*/ 541918 h 2012414"/>
                <a:gd name="connsiteX192" fmla="*/ 487665 w 1201803"/>
                <a:gd name="connsiteY192" fmla="*/ 537909 h 2012414"/>
                <a:gd name="connsiteX193" fmla="*/ 483042 w 1201803"/>
                <a:gd name="connsiteY193" fmla="*/ 535598 h 2012414"/>
                <a:gd name="connsiteX194" fmla="*/ 515402 w 1201803"/>
                <a:gd name="connsiteY194" fmla="*/ 493992 h 2012414"/>
                <a:gd name="connsiteX195" fmla="*/ 485353 w 1201803"/>
                <a:gd name="connsiteY195" fmla="*/ 452386 h 2012414"/>
                <a:gd name="connsiteX196" fmla="*/ 543116 w 1201803"/>
                <a:gd name="connsiteY196" fmla="*/ 415427 h 2012414"/>
                <a:gd name="connsiteX197" fmla="*/ 654064 w 1201803"/>
                <a:gd name="connsiteY197" fmla="*/ 378444 h 2012414"/>
                <a:gd name="connsiteX198" fmla="*/ 834333 w 1201803"/>
                <a:gd name="connsiteY198" fmla="*/ 322970 h 2012414"/>
                <a:gd name="connsiteX199" fmla="*/ 832021 w 1201803"/>
                <a:gd name="connsiteY199" fmla="*/ 302167 h 2012414"/>
                <a:gd name="connsiteX200" fmla="*/ 811218 w 1201803"/>
                <a:gd name="connsiteY200" fmla="*/ 230536 h 2012414"/>
                <a:gd name="connsiteX201" fmla="*/ 716450 w 1201803"/>
                <a:gd name="connsiteY201" fmla="*/ 265184 h 2012414"/>
                <a:gd name="connsiteX202" fmla="*/ 677178 w 1201803"/>
                <a:gd name="connsiteY202" fmla="*/ 272118 h 2012414"/>
                <a:gd name="connsiteX203" fmla="*/ 667933 w 1201803"/>
                <a:gd name="connsiteY203" fmla="*/ 272118 h 2012414"/>
                <a:gd name="connsiteX204" fmla="*/ 688735 w 1201803"/>
                <a:gd name="connsiteY204" fmla="*/ 232847 h 2012414"/>
                <a:gd name="connsiteX205" fmla="*/ 647130 w 1201803"/>
                <a:gd name="connsiteY205" fmla="*/ 265184 h 2012414"/>
                <a:gd name="connsiteX206" fmla="*/ 658687 w 1201803"/>
                <a:gd name="connsiteY206" fmla="*/ 230536 h 2012414"/>
                <a:gd name="connsiteX207" fmla="*/ 640196 w 1201803"/>
                <a:gd name="connsiteY207" fmla="*/ 181996 h 2012414"/>
                <a:gd name="connsiteX208" fmla="*/ 760367 w 1201803"/>
                <a:gd name="connsiteY208" fmla="*/ 96473 h 2012414"/>
                <a:gd name="connsiteX209" fmla="*/ 795534 w 1201803"/>
                <a:gd name="connsiteY209" fmla="*/ 331 h 2012414"/>
                <a:gd name="connsiteX210" fmla="*/ 899029 w 1201803"/>
                <a:gd name="connsiteY210" fmla="*/ 41022 h 2012414"/>
                <a:gd name="connsiteX211" fmla="*/ 1026158 w 1201803"/>
                <a:gd name="connsiteY211" fmla="*/ 357641 h 2012414"/>
                <a:gd name="connsiteX212" fmla="*/ 1012289 w 1201803"/>
                <a:gd name="connsiteY212" fmla="*/ 359953 h 2012414"/>
                <a:gd name="connsiteX213" fmla="*/ 1023846 w 1201803"/>
                <a:gd name="connsiteY213" fmla="*/ 362264 h 2012414"/>
                <a:gd name="connsiteX214" fmla="*/ 1026158 w 1201803"/>
                <a:gd name="connsiteY214" fmla="*/ 357641 h 2012414"/>
                <a:gd name="connsiteX215" fmla="*/ 1003044 w 1201803"/>
                <a:gd name="connsiteY215" fmla="*/ 385378 h 2012414"/>
                <a:gd name="connsiteX216" fmla="*/ 896718 w 1201803"/>
                <a:gd name="connsiteY216" fmla="*/ 461632 h 2012414"/>
                <a:gd name="connsiteX217" fmla="*/ 892095 w 1201803"/>
                <a:gd name="connsiteY217" fmla="*/ 470878 h 2012414"/>
                <a:gd name="connsiteX218" fmla="*/ 1003044 w 1201803"/>
                <a:gd name="connsiteY218" fmla="*/ 385378 h 2012414"/>
                <a:gd name="connsiteX219" fmla="*/ 912898 w 1201803"/>
                <a:gd name="connsiteY219" fmla="*/ 408492 h 2012414"/>
                <a:gd name="connsiteX220" fmla="*/ 894407 w 1201803"/>
                <a:gd name="connsiteY220" fmla="*/ 424672 h 2012414"/>
                <a:gd name="connsiteX221" fmla="*/ 912898 w 1201803"/>
                <a:gd name="connsiteY221" fmla="*/ 408492 h 2012414"/>
                <a:gd name="connsiteX222" fmla="*/ 875938 w 1201803"/>
                <a:gd name="connsiteY222" fmla="*/ 420050 h 2012414"/>
                <a:gd name="connsiteX223" fmla="*/ 871316 w 1201803"/>
                <a:gd name="connsiteY223" fmla="*/ 440829 h 2012414"/>
                <a:gd name="connsiteX224" fmla="*/ 875938 w 1201803"/>
                <a:gd name="connsiteY224" fmla="*/ 438518 h 2012414"/>
                <a:gd name="connsiteX225" fmla="*/ 875938 w 1201803"/>
                <a:gd name="connsiteY225" fmla="*/ 420050 h 2012414"/>
                <a:gd name="connsiteX226" fmla="*/ 836644 w 1201803"/>
                <a:gd name="connsiteY226" fmla="*/ 431584 h 2012414"/>
                <a:gd name="connsiteX227" fmla="*/ 580098 w 1201803"/>
                <a:gd name="connsiteY227" fmla="*/ 521729 h 2012414"/>
                <a:gd name="connsiteX228" fmla="*/ 684113 w 1201803"/>
                <a:gd name="connsiteY228" fmla="*/ 572581 h 2012414"/>
                <a:gd name="connsiteX229" fmla="*/ 778858 w 1201803"/>
                <a:gd name="connsiteY229" fmla="*/ 510172 h 2012414"/>
                <a:gd name="connsiteX230" fmla="*/ 836644 w 1201803"/>
                <a:gd name="connsiteY230" fmla="*/ 468566 h 2012414"/>
                <a:gd name="connsiteX231" fmla="*/ 836644 w 1201803"/>
                <a:gd name="connsiteY231" fmla="*/ 431584 h 2012414"/>
                <a:gd name="connsiteX232" fmla="*/ 834333 w 1201803"/>
                <a:gd name="connsiteY232" fmla="*/ 507861 h 2012414"/>
                <a:gd name="connsiteX233" fmla="*/ 774283 w 1201803"/>
                <a:gd name="connsiteY233" fmla="*/ 552771 h 2012414"/>
                <a:gd name="connsiteX234" fmla="*/ 728007 w 1201803"/>
                <a:gd name="connsiteY234" fmla="*/ 586449 h 2012414"/>
                <a:gd name="connsiteX235" fmla="*/ 688979 w 1201803"/>
                <a:gd name="connsiteY235" fmla="*/ 615726 h 2012414"/>
                <a:gd name="connsiteX236" fmla="*/ 669183 w 1201803"/>
                <a:gd name="connsiteY236" fmla="*/ 631372 h 2012414"/>
                <a:gd name="connsiteX237" fmla="*/ 559296 w 1201803"/>
                <a:gd name="connsiteY237" fmla="*/ 713554 h 2012414"/>
                <a:gd name="connsiteX238" fmla="*/ 644527 w 1201803"/>
                <a:gd name="connsiteY238" fmla="*/ 650860 h 2012414"/>
                <a:gd name="connsiteX239" fmla="*/ 669183 w 1201803"/>
                <a:gd name="connsiteY239" fmla="*/ 631372 h 2012414"/>
                <a:gd name="connsiteX240" fmla="*/ 774283 w 1201803"/>
                <a:gd name="connsiteY240" fmla="*/ 552771 h 2012414"/>
                <a:gd name="connsiteX241" fmla="*/ 780014 w 1201803"/>
                <a:gd name="connsiteY241" fmla="*/ 548600 h 2012414"/>
                <a:gd name="connsiteX242" fmla="*/ 832021 w 1201803"/>
                <a:gd name="connsiteY242" fmla="*/ 512484 h 2012414"/>
                <a:gd name="connsiteX243" fmla="*/ 834333 w 1201803"/>
                <a:gd name="connsiteY243" fmla="*/ 507861 h 2012414"/>
                <a:gd name="connsiteX244" fmla="*/ 871316 w 1201803"/>
                <a:gd name="connsiteY244" fmla="*/ 519418 h 2012414"/>
                <a:gd name="connsiteX245" fmla="*/ 866693 w 1201803"/>
                <a:gd name="connsiteY245" fmla="*/ 535598 h 2012414"/>
                <a:gd name="connsiteX246" fmla="*/ 862070 w 1201803"/>
                <a:gd name="connsiteY246" fmla="*/ 584138 h 2012414"/>
                <a:gd name="connsiteX247" fmla="*/ 864381 w 1201803"/>
                <a:gd name="connsiteY247" fmla="*/ 586449 h 2012414"/>
                <a:gd name="connsiteX248" fmla="*/ 871316 w 1201803"/>
                <a:gd name="connsiteY248" fmla="*/ 519418 h 2012414"/>
                <a:gd name="connsiteX249" fmla="*/ 836644 w 1201803"/>
                <a:gd name="connsiteY249" fmla="*/ 542532 h 2012414"/>
                <a:gd name="connsiteX250" fmla="*/ 626327 w 1201803"/>
                <a:gd name="connsiteY250" fmla="*/ 713554 h 2012414"/>
                <a:gd name="connsiteX251" fmla="*/ 834333 w 1201803"/>
                <a:gd name="connsiteY251" fmla="*/ 600318 h 2012414"/>
                <a:gd name="connsiteX252" fmla="*/ 838956 w 1201803"/>
                <a:gd name="connsiteY252" fmla="*/ 579515 h 2012414"/>
                <a:gd name="connsiteX253" fmla="*/ 834333 w 1201803"/>
                <a:gd name="connsiteY253" fmla="*/ 551778 h 2012414"/>
                <a:gd name="connsiteX254" fmla="*/ 838956 w 1201803"/>
                <a:gd name="connsiteY254" fmla="*/ 549466 h 2012414"/>
                <a:gd name="connsiteX255" fmla="*/ 836644 w 1201803"/>
                <a:gd name="connsiteY255" fmla="*/ 542532 h 2012414"/>
                <a:gd name="connsiteX256" fmla="*/ 1012289 w 1201803"/>
                <a:gd name="connsiteY256" fmla="*/ 623409 h 2012414"/>
                <a:gd name="connsiteX257" fmla="*/ 894407 w 1201803"/>
                <a:gd name="connsiteY257" fmla="*/ 722800 h 2012414"/>
                <a:gd name="connsiteX258" fmla="*/ 1012289 w 1201803"/>
                <a:gd name="connsiteY258" fmla="*/ 623409 h 2012414"/>
                <a:gd name="connsiteX259" fmla="*/ 520001 w 1201803"/>
                <a:gd name="connsiteY259" fmla="*/ 505549 h 2012414"/>
                <a:gd name="connsiteX260" fmla="*/ 471485 w 1201803"/>
                <a:gd name="connsiteY260" fmla="*/ 611852 h 2012414"/>
                <a:gd name="connsiteX261" fmla="*/ 469173 w 1201803"/>
                <a:gd name="connsiteY261" fmla="*/ 614163 h 2012414"/>
                <a:gd name="connsiteX262" fmla="*/ 473796 w 1201803"/>
                <a:gd name="connsiteY262" fmla="*/ 616475 h 2012414"/>
                <a:gd name="connsiteX263" fmla="*/ 466862 w 1201803"/>
                <a:gd name="connsiteY263" fmla="*/ 618786 h 2012414"/>
                <a:gd name="connsiteX264" fmla="*/ 471485 w 1201803"/>
                <a:gd name="connsiteY264" fmla="*/ 621097 h 2012414"/>
                <a:gd name="connsiteX265" fmla="*/ 469173 w 1201803"/>
                <a:gd name="connsiteY265" fmla="*/ 628032 h 2012414"/>
                <a:gd name="connsiteX266" fmla="*/ 462239 w 1201803"/>
                <a:gd name="connsiteY266" fmla="*/ 623409 h 2012414"/>
                <a:gd name="connsiteX267" fmla="*/ 457616 w 1201803"/>
                <a:gd name="connsiteY267" fmla="*/ 628032 h 2012414"/>
                <a:gd name="connsiteX268" fmla="*/ 464550 w 1201803"/>
                <a:gd name="connsiteY268" fmla="*/ 634966 h 2012414"/>
                <a:gd name="connsiteX269" fmla="*/ 455305 w 1201803"/>
                <a:gd name="connsiteY269" fmla="*/ 662703 h 2012414"/>
                <a:gd name="connsiteX270" fmla="*/ 510779 w 1201803"/>
                <a:gd name="connsiteY270" fmla="*/ 554089 h 2012414"/>
                <a:gd name="connsiteX271" fmla="*/ 517690 w 1201803"/>
                <a:gd name="connsiteY271" fmla="*/ 558712 h 2012414"/>
                <a:gd name="connsiteX272" fmla="*/ 529247 w 1201803"/>
                <a:gd name="connsiteY272" fmla="*/ 533286 h 2012414"/>
                <a:gd name="connsiteX273" fmla="*/ 529247 w 1201803"/>
                <a:gd name="connsiteY273" fmla="*/ 526352 h 2012414"/>
                <a:gd name="connsiteX274" fmla="*/ 520001 w 1201803"/>
                <a:gd name="connsiteY274" fmla="*/ 505549 h 2012414"/>
                <a:gd name="connsiteX275" fmla="*/ 557851 w 1201803"/>
                <a:gd name="connsiteY275" fmla="*/ 535020 h 2012414"/>
                <a:gd name="connsiteX276" fmla="*/ 547739 w 1201803"/>
                <a:gd name="connsiteY276" fmla="*/ 535598 h 2012414"/>
                <a:gd name="connsiteX277" fmla="*/ 566230 w 1201803"/>
                <a:gd name="connsiteY277" fmla="*/ 544843 h 2012414"/>
                <a:gd name="connsiteX278" fmla="*/ 557851 w 1201803"/>
                <a:gd name="connsiteY278" fmla="*/ 535020 h 2012414"/>
                <a:gd name="connsiteX279" fmla="*/ 536181 w 1201803"/>
                <a:gd name="connsiteY279" fmla="*/ 535598 h 2012414"/>
                <a:gd name="connsiteX280" fmla="*/ 524624 w 1201803"/>
                <a:gd name="connsiteY280" fmla="*/ 565646 h 2012414"/>
                <a:gd name="connsiteX281" fmla="*/ 506156 w 1201803"/>
                <a:gd name="connsiteY281" fmla="*/ 623409 h 2012414"/>
                <a:gd name="connsiteX282" fmla="*/ 494599 w 1201803"/>
                <a:gd name="connsiteY282" fmla="*/ 658080 h 2012414"/>
                <a:gd name="connsiteX283" fmla="*/ 487665 w 1201803"/>
                <a:gd name="connsiteY283" fmla="*/ 667326 h 2012414"/>
                <a:gd name="connsiteX284" fmla="*/ 476107 w 1201803"/>
                <a:gd name="connsiteY284" fmla="*/ 701997 h 2012414"/>
                <a:gd name="connsiteX285" fmla="*/ 663310 w 1201803"/>
                <a:gd name="connsiteY285" fmla="*/ 584138 h 2012414"/>
                <a:gd name="connsiteX286" fmla="*/ 610147 w 1201803"/>
                <a:gd name="connsiteY286" fmla="*/ 565646 h 2012414"/>
                <a:gd name="connsiteX287" fmla="*/ 647130 w 1201803"/>
                <a:gd name="connsiteY287" fmla="*/ 584138 h 2012414"/>
                <a:gd name="connsiteX288" fmla="*/ 640196 w 1201803"/>
                <a:gd name="connsiteY288" fmla="*/ 584138 h 2012414"/>
                <a:gd name="connsiteX289" fmla="*/ 582410 w 1201803"/>
                <a:gd name="connsiteY289" fmla="*/ 563335 h 2012414"/>
                <a:gd name="connsiteX290" fmla="*/ 536181 w 1201803"/>
                <a:gd name="connsiteY290" fmla="*/ 535598 h 2012414"/>
                <a:gd name="connsiteX291" fmla="*/ 464550 w 1201803"/>
                <a:gd name="connsiteY291" fmla="*/ 570269 h 2012414"/>
                <a:gd name="connsiteX292" fmla="*/ 455305 w 1201803"/>
                <a:gd name="connsiteY292" fmla="*/ 572581 h 2012414"/>
                <a:gd name="connsiteX293" fmla="*/ 462239 w 1201803"/>
                <a:gd name="connsiteY293" fmla="*/ 574892 h 2012414"/>
                <a:gd name="connsiteX294" fmla="*/ 464550 w 1201803"/>
                <a:gd name="connsiteY294" fmla="*/ 570269 h 2012414"/>
                <a:gd name="connsiteX295" fmla="*/ 240365 w 1201803"/>
                <a:gd name="connsiteY295" fmla="*/ 528663 h 2012414"/>
                <a:gd name="connsiteX296" fmla="*/ 104014 w 1201803"/>
                <a:gd name="connsiteY296" fmla="*/ 639589 h 2012414"/>
                <a:gd name="connsiteX297" fmla="*/ 233431 w 1201803"/>
                <a:gd name="connsiteY297" fmla="*/ 537909 h 2012414"/>
                <a:gd name="connsiteX298" fmla="*/ 240365 w 1201803"/>
                <a:gd name="connsiteY298" fmla="*/ 528663 h 2012414"/>
                <a:gd name="connsiteX299" fmla="*/ 208005 w 1201803"/>
                <a:gd name="connsiteY299" fmla="*/ 736669 h 2012414"/>
                <a:gd name="connsiteX300" fmla="*/ 217251 w 1201803"/>
                <a:gd name="connsiteY300" fmla="*/ 817546 h 2012414"/>
                <a:gd name="connsiteX301" fmla="*/ 217251 w 1201803"/>
                <a:gd name="connsiteY301" fmla="*/ 769029 h 2012414"/>
                <a:gd name="connsiteX302" fmla="*/ 208005 w 1201803"/>
                <a:gd name="connsiteY302" fmla="*/ 736669 h 2012414"/>
                <a:gd name="connsiteX303" fmla="*/ 924455 w 1201803"/>
                <a:gd name="connsiteY303" fmla="*/ 1081025 h 2012414"/>
                <a:gd name="connsiteX304" fmla="*/ 942947 w 1201803"/>
                <a:gd name="connsiteY304" fmla="*/ 1104139 h 2012414"/>
                <a:gd name="connsiteX305" fmla="*/ 942947 w 1201803"/>
                <a:gd name="connsiteY305" fmla="*/ 1097205 h 2012414"/>
                <a:gd name="connsiteX306" fmla="*/ 924455 w 1201803"/>
                <a:gd name="connsiteY306" fmla="*/ 1081025 h 2012414"/>
                <a:gd name="connsiteX307" fmla="*/ 931389 w 1201803"/>
                <a:gd name="connsiteY307" fmla="*/ 1104139 h 2012414"/>
                <a:gd name="connsiteX308" fmla="*/ 938324 w 1201803"/>
                <a:gd name="connsiteY308" fmla="*/ 1143433 h 2012414"/>
                <a:gd name="connsiteX309" fmla="*/ 942947 w 1201803"/>
                <a:gd name="connsiteY309" fmla="*/ 1122631 h 2012414"/>
                <a:gd name="connsiteX310" fmla="*/ 931389 w 1201803"/>
                <a:gd name="connsiteY310" fmla="*/ 1104139 h 2012414"/>
                <a:gd name="connsiteX311" fmla="*/ 926767 w 1201803"/>
                <a:gd name="connsiteY311" fmla="*/ 1136499 h 2012414"/>
                <a:gd name="connsiteX312" fmla="*/ 813530 w 1201803"/>
                <a:gd name="connsiteY312" fmla="*/ 1279784 h 2012414"/>
                <a:gd name="connsiteX313" fmla="*/ 926767 w 1201803"/>
                <a:gd name="connsiteY313" fmla="*/ 1136499 h 2012414"/>
                <a:gd name="connsiteX314" fmla="*/ 1014601 w 1201803"/>
                <a:gd name="connsiteY314" fmla="*/ 1245113 h 2012414"/>
                <a:gd name="connsiteX315" fmla="*/ 1033092 w 1201803"/>
                <a:gd name="connsiteY315" fmla="*/ 1256670 h 2012414"/>
                <a:gd name="connsiteX316" fmla="*/ 1003044 w 1201803"/>
                <a:gd name="connsiteY316" fmla="*/ 1268227 h 2012414"/>
                <a:gd name="connsiteX317" fmla="*/ 1037715 w 1201803"/>
                <a:gd name="connsiteY317" fmla="*/ 1256670 h 2012414"/>
                <a:gd name="connsiteX318" fmla="*/ 1014601 w 1201803"/>
                <a:gd name="connsiteY318" fmla="*/ 1245113 h 2012414"/>
                <a:gd name="connsiteX319" fmla="*/ 1005355 w 1201803"/>
                <a:gd name="connsiteY319" fmla="*/ 1249736 h 2012414"/>
                <a:gd name="connsiteX320" fmla="*/ 991487 w 1201803"/>
                <a:gd name="connsiteY320" fmla="*/ 1254359 h 2012414"/>
                <a:gd name="connsiteX321" fmla="*/ 1012289 w 1201803"/>
                <a:gd name="connsiteY321" fmla="*/ 1252047 h 2012414"/>
                <a:gd name="connsiteX322" fmla="*/ 1005355 w 1201803"/>
                <a:gd name="connsiteY322" fmla="*/ 1249736 h 2012414"/>
                <a:gd name="connsiteX323" fmla="*/ 912898 w 1201803"/>
                <a:gd name="connsiteY323" fmla="*/ 1282096 h 2012414"/>
                <a:gd name="connsiteX324" fmla="*/ 850513 w 1201803"/>
                <a:gd name="connsiteY324" fmla="*/ 1314456 h 2012414"/>
                <a:gd name="connsiteX325" fmla="*/ 919832 w 1201803"/>
                <a:gd name="connsiteY325" fmla="*/ 1282096 h 2012414"/>
                <a:gd name="connsiteX326" fmla="*/ 912898 w 1201803"/>
                <a:gd name="connsiteY326" fmla="*/ 1282096 h 2012414"/>
                <a:gd name="connsiteX327" fmla="*/ 845890 w 1201803"/>
                <a:gd name="connsiteY327" fmla="*/ 1316767 h 2012414"/>
                <a:gd name="connsiteX328" fmla="*/ 834333 w 1201803"/>
                <a:gd name="connsiteY328" fmla="*/ 1323701 h 2012414"/>
                <a:gd name="connsiteX329" fmla="*/ 845890 w 1201803"/>
                <a:gd name="connsiteY329" fmla="*/ 1316767 h 2012414"/>
                <a:gd name="connsiteX0" fmla="*/ 899029 w 1201803"/>
                <a:gd name="connsiteY0" fmla="*/ 45754 h 2017146"/>
                <a:gd name="connsiteX1" fmla="*/ 977618 w 1201803"/>
                <a:gd name="connsiteY1" fmla="*/ 89648 h 2017146"/>
                <a:gd name="connsiteX2" fmla="*/ 1028469 w 1201803"/>
                <a:gd name="connsiteY2" fmla="*/ 119697 h 2017146"/>
                <a:gd name="connsiteX3" fmla="*/ 1016912 w 1201803"/>
                <a:gd name="connsiteY3" fmla="*/ 128942 h 2017146"/>
                <a:gd name="connsiteX4" fmla="*/ 1028469 w 1201803"/>
                <a:gd name="connsiteY4" fmla="*/ 142811 h 2017146"/>
                <a:gd name="connsiteX5" fmla="*/ 1021535 w 1201803"/>
                <a:gd name="connsiteY5" fmla="*/ 147434 h 2017146"/>
                <a:gd name="connsiteX6" fmla="*/ 882873 w 1201803"/>
                <a:gd name="connsiteY6" fmla="*/ 209842 h 2017146"/>
                <a:gd name="connsiteX7" fmla="*/ 880561 w 1201803"/>
                <a:gd name="connsiteY7" fmla="*/ 214465 h 2017146"/>
                <a:gd name="connsiteX8" fmla="*/ 894407 w 1201803"/>
                <a:gd name="connsiteY8" fmla="*/ 313833 h 2017146"/>
                <a:gd name="connsiteX9" fmla="*/ 931389 w 1201803"/>
                <a:gd name="connsiteY9" fmla="*/ 313833 h 2017146"/>
                <a:gd name="connsiteX10" fmla="*/ 963749 w 1201803"/>
                <a:gd name="connsiteY10" fmla="*/ 316145 h 2017146"/>
                <a:gd name="connsiteX11" fmla="*/ 1000732 w 1201803"/>
                <a:gd name="connsiteY11" fmla="*/ 339259 h 2017146"/>
                <a:gd name="connsiteX12" fmla="*/ 1044649 w 1201803"/>
                <a:gd name="connsiteY12" fmla="*/ 364685 h 2017146"/>
                <a:gd name="connsiteX13" fmla="*/ 1037715 w 1201803"/>
                <a:gd name="connsiteY13" fmla="*/ 376242 h 2017146"/>
                <a:gd name="connsiteX14" fmla="*/ 1044649 w 1201803"/>
                <a:gd name="connsiteY14" fmla="*/ 387799 h 2017146"/>
                <a:gd name="connsiteX15" fmla="*/ 1003044 w 1201803"/>
                <a:gd name="connsiteY15" fmla="*/ 422470 h 2017146"/>
                <a:gd name="connsiteX16" fmla="*/ 887472 w 1201803"/>
                <a:gd name="connsiteY16" fmla="*/ 510281 h 2017146"/>
                <a:gd name="connsiteX17" fmla="*/ 880561 w 1201803"/>
                <a:gd name="connsiteY17" fmla="*/ 584247 h 2017146"/>
                <a:gd name="connsiteX18" fmla="*/ 1141706 w 1201803"/>
                <a:gd name="connsiteY18" fmla="*/ 491790 h 2017146"/>
                <a:gd name="connsiteX19" fmla="*/ 1150952 w 1201803"/>
                <a:gd name="connsiteY19" fmla="*/ 489478 h 2017146"/>
                <a:gd name="connsiteX20" fmla="*/ 1171755 w 1201803"/>
                <a:gd name="connsiteY20" fmla="*/ 498724 h 2017146"/>
                <a:gd name="connsiteX21" fmla="*/ 1171755 w 1201803"/>
                <a:gd name="connsiteY21" fmla="*/ 507970 h 2017146"/>
                <a:gd name="connsiteX22" fmla="*/ 1178689 w 1201803"/>
                <a:gd name="connsiteY22" fmla="*/ 510281 h 2017146"/>
                <a:gd name="connsiteX23" fmla="*/ 1197180 w 1201803"/>
                <a:gd name="connsiteY23" fmla="*/ 503347 h 2017146"/>
                <a:gd name="connsiteX24" fmla="*/ 1201803 w 1201803"/>
                <a:gd name="connsiteY24" fmla="*/ 507970 h 2017146"/>
                <a:gd name="connsiteX25" fmla="*/ 1190246 w 1201803"/>
                <a:gd name="connsiteY25" fmla="*/ 517216 h 2017146"/>
                <a:gd name="connsiteX26" fmla="*/ 1197180 w 1201803"/>
                <a:gd name="connsiteY26" fmla="*/ 521838 h 2017146"/>
                <a:gd name="connsiteX27" fmla="*/ 1181000 w 1201803"/>
                <a:gd name="connsiteY27" fmla="*/ 540330 h 2017146"/>
                <a:gd name="connsiteX28" fmla="*/ 1174066 w 1201803"/>
                <a:gd name="connsiteY28" fmla="*/ 538018 h 2017146"/>
                <a:gd name="connsiteX29" fmla="*/ 1141706 w 1201803"/>
                <a:gd name="connsiteY29" fmla="*/ 558821 h 2017146"/>
                <a:gd name="connsiteX30" fmla="*/ 1130149 w 1201803"/>
                <a:gd name="connsiteY30" fmla="*/ 568067 h 2017146"/>
                <a:gd name="connsiteX31" fmla="*/ 1111658 w 1201803"/>
                <a:gd name="connsiteY31" fmla="*/ 568067 h 2017146"/>
                <a:gd name="connsiteX32" fmla="*/ 1107035 w 1201803"/>
                <a:gd name="connsiteY32" fmla="*/ 572690 h 2017146"/>
                <a:gd name="connsiteX33" fmla="*/ 1081609 w 1201803"/>
                <a:gd name="connsiteY33" fmla="*/ 588870 h 2017146"/>
                <a:gd name="connsiteX34" fmla="*/ 1065452 w 1201803"/>
                <a:gd name="connsiteY34" fmla="*/ 602738 h 2017146"/>
                <a:gd name="connsiteX35" fmla="*/ 1070075 w 1201803"/>
                <a:gd name="connsiteY35" fmla="*/ 607361 h 2017146"/>
                <a:gd name="connsiteX36" fmla="*/ 954504 w 1201803"/>
                <a:gd name="connsiteY36" fmla="*/ 718286 h 2017146"/>
                <a:gd name="connsiteX37" fmla="*/ 1016912 w 1201803"/>
                <a:gd name="connsiteY37" fmla="*/ 794563 h 2017146"/>
                <a:gd name="connsiteX38" fmla="*/ 1019224 w 1201803"/>
                <a:gd name="connsiteY38" fmla="*/ 789941 h 2017146"/>
                <a:gd name="connsiteX39" fmla="*/ 1013372 w 1201803"/>
                <a:gd name="connsiteY39" fmla="*/ 778328 h 2017146"/>
                <a:gd name="connsiteX40" fmla="*/ 1033558 w 1201803"/>
                <a:gd name="connsiteY40" fmla="*/ 804879 h 2017146"/>
                <a:gd name="connsiteX41" fmla="*/ 1125526 w 1201803"/>
                <a:gd name="connsiteY41" fmla="*/ 1081134 h 2017146"/>
                <a:gd name="connsiteX42" fmla="*/ 1167132 w 1201803"/>
                <a:gd name="connsiteY42" fmla="*/ 1309942 h 2017146"/>
                <a:gd name="connsiteX43" fmla="*/ 1181000 w 1201803"/>
                <a:gd name="connsiteY43" fmla="*/ 1469407 h 2017146"/>
                <a:gd name="connsiteX44" fmla="*/ 1183312 w 1201803"/>
                <a:gd name="connsiteY44" fmla="*/ 1508702 h 2017146"/>
                <a:gd name="connsiteX45" fmla="*/ 963749 w 1201803"/>
                <a:gd name="connsiteY45" fmla="*/ 1913132 h 2017146"/>
                <a:gd name="connsiteX46" fmla="*/ 954504 w 1201803"/>
                <a:gd name="connsiteY46" fmla="*/ 1915443 h 2017146"/>
                <a:gd name="connsiteX47" fmla="*/ 871316 w 1201803"/>
                <a:gd name="connsiteY47" fmla="*/ 1970917 h 2017146"/>
                <a:gd name="connsiteX48" fmla="*/ 788104 w 1201803"/>
                <a:gd name="connsiteY48" fmla="*/ 2017146 h 2017146"/>
                <a:gd name="connsiteX49" fmla="*/ 829710 w 1201803"/>
                <a:gd name="connsiteY49" fmla="*/ 1984786 h 2017146"/>
                <a:gd name="connsiteX50" fmla="*/ 827398 w 1201803"/>
                <a:gd name="connsiteY50" fmla="*/ 1982475 h 2017146"/>
                <a:gd name="connsiteX51" fmla="*/ 762679 w 1201803"/>
                <a:gd name="connsiteY51" fmla="*/ 2017146 h 2017146"/>
                <a:gd name="connsiteX52" fmla="*/ 917521 w 1201803"/>
                <a:gd name="connsiteY52" fmla="*/ 1913132 h 2017146"/>
                <a:gd name="connsiteX53" fmla="*/ 926767 w 1201803"/>
                <a:gd name="connsiteY53" fmla="*/ 1913132 h 2017146"/>
                <a:gd name="connsiteX54" fmla="*/ 922144 w 1201803"/>
                <a:gd name="connsiteY54" fmla="*/ 1910820 h 2017146"/>
                <a:gd name="connsiteX55" fmla="*/ 924455 w 1201803"/>
                <a:gd name="connsiteY55" fmla="*/ 1906221 h 2017146"/>
                <a:gd name="connsiteX56" fmla="*/ 931389 w 1201803"/>
                <a:gd name="connsiteY56" fmla="*/ 1908509 h 2017146"/>
                <a:gd name="connsiteX57" fmla="*/ 931389 w 1201803"/>
                <a:gd name="connsiteY57" fmla="*/ 1901598 h 2017146"/>
                <a:gd name="connsiteX58" fmla="*/ 945258 w 1201803"/>
                <a:gd name="connsiteY58" fmla="*/ 1887729 h 2017146"/>
                <a:gd name="connsiteX59" fmla="*/ 954504 w 1201803"/>
                <a:gd name="connsiteY59" fmla="*/ 1871549 h 2017146"/>
                <a:gd name="connsiteX60" fmla="*/ 952192 w 1201803"/>
                <a:gd name="connsiteY60" fmla="*/ 1869238 h 2017146"/>
                <a:gd name="connsiteX61" fmla="*/ 813530 w 1201803"/>
                <a:gd name="connsiteY61" fmla="*/ 1968606 h 2017146"/>
                <a:gd name="connsiteX62" fmla="*/ 739564 w 1201803"/>
                <a:gd name="connsiteY62" fmla="*/ 2014835 h 2017146"/>
                <a:gd name="connsiteX63" fmla="*/ 732630 w 1201803"/>
                <a:gd name="connsiteY63" fmla="*/ 2014835 h 2017146"/>
                <a:gd name="connsiteX64" fmla="*/ 804284 w 1201803"/>
                <a:gd name="connsiteY64" fmla="*/ 1952426 h 2017146"/>
                <a:gd name="connsiteX65" fmla="*/ 818153 w 1201803"/>
                <a:gd name="connsiteY65" fmla="*/ 1938557 h 2017146"/>
                <a:gd name="connsiteX66" fmla="*/ 829710 w 1201803"/>
                <a:gd name="connsiteY66" fmla="*/ 1938557 h 2017146"/>
                <a:gd name="connsiteX67" fmla="*/ 825087 w 1201803"/>
                <a:gd name="connsiteY67" fmla="*/ 1933935 h 2017146"/>
                <a:gd name="connsiteX68" fmla="*/ 836644 w 1201803"/>
                <a:gd name="connsiteY68" fmla="*/ 1929312 h 2017146"/>
                <a:gd name="connsiteX69" fmla="*/ 834333 w 1201803"/>
                <a:gd name="connsiteY69" fmla="*/ 1924689 h 2017146"/>
                <a:gd name="connsiteX70" fmla="*/ 843578 w 1201803"/>
                <a:gd name="connsiteY70" fmla="*/ 1913132 h 2017146"/>
                <a:gd name="connsiteX71" fmla="*/ 859758 w 1201803"/>
                <a:gd name="connsiteY71" fmla="*/ 1920066 h 2017146"/>
                <a:gd name="connsiteX72" fmla="*/ 848201 w 1201803"/>
                <a:gd name="connsiteY72" fmla="*/ 1908509 h 2017146"/>
                <a:gd name="connsiteX73" fmla="*/ 850513 w 1201803"/>
                <a:gd name="connsiteY73" fmla="*/ 1903909 h 2017146"/>
                <a:gd name="connsiteX74" fmla="*/ 862070 w 1201803"/>
                <a:gd name="connsiteY74" fmla="*/ 1908509 h 2017146"/>
                <a:gd name="connsiteX75" fmla="*/ 855136 w 1201803"/>
                <a:gd name="connsiteY75" fmla="*/ 1901598 h 2017146"/>
                <a:gd name="connsiteX76" fmla="*/ 873627 w 1201803"/>
                <a:gd name="connsiteY76" fmla="*/ 1885418 h 2017146"/>
                <a:gd name="connsiteX77" fmla="*/ 869004 w 1201803"/>
                <a:gd name="connsiteY77" fmla="*/ 1880795 h 2017146"/>
                <a:gd name="connsiteX78" fmla="*/ 889784 w 1201803"/>
                <a:gd name="connsiteY78" fmla="*/ 1850746 h 2017146"/>
                <a:gd name="connsiteX79" fmla="*/ 912898 w 1201803"/>
                <a:gd name="connsiteY79" fmla="*/ 1823009 h 2017146"/>
                <a:gd name="connsiteX80" fmla="*/ 1042338 w 1201803"/>
                <a:gd name="connsiteY80" fmla="*/ 1575710 h 2017146"/>
                <a:gd name="connsiteX81" fmla="*/ 1053895 w 1201803"/>
                <a:gd name="connsiteY81" fmla="*/ 1483276 h 2017146"/>
                <a:gd name="connsiteX82" fmla="*/ 1042338 w 1201803"/>
                <a:gd name="connsiteY82" fmla="*/ 1279894 h 2017146"/>
                <a:gd name="connsiteX83" fmla="*/ 1035404 w 1201803"/>
                <a:gd name="connsiteY83" fmla="*/ 1277582 h 2017146"/>
                <a:gd name="connsiteX84" fmla="*/ 975307 w 1201803"/>
                <a:gd name="connsiteY84" fmla="*/ 1298385 h 2017146"/>
                <a:gd name="connsiteX85" fmla="*/ 850513 w 1201803"/>
                <a:gd name="connsiteY85" fmla="*/ 1360770 h 2017146"/>
                <a:gd name="connsiteX86" fmla="*/ 836644 w 1201803"/>
                <a:gd name="connsiteY86" fmla="*/ 1370016 h 2017146"/>
                <a:gd name="connsiteX87" fmla="*/ 734941 w 1201803"/>
                <a:gd name="connsiteY87" fmla="*/ 1406999 h 2017146"/>
                <a:gd name="connsiteX88" fmla="*/ 714139 w 1201803"/>
                <a:gd name="connsiteY88" fmla="*/ 1381573 h 2017146"/>
                <a:gd name="connsiteX89" fmla="*/ 718761 w 1201803"/>
                <a:gd name="connsiteY89" fmla="*/ 1370016 h 2017146"/>
                <a:gd name="connsiteX90" fmla="*/ 707204 w 1201803"/>
                <a:gd name="connsiteY90" fmla="*/ 1367705 h 2017146"/>
                <a:gd name="connsiteX91" fmla="*/ 656376 w 1201803"/>
                <a:gd name="connsiteY91" fmla="*/ 1323811 h 2017146"/>
                <a:gd name="connsiteX92" fmla="*/ 769613 w 1201803"/>
                <a:gd name="connsiteY92" fmla="*/ 1259091 h 2017146"/>
                <a:gd name="connsiteX93" fmla="*/ 820464 w 1201803"/>
                <a:gd name="connsiteY93" fmla="*/ 1229042 h 2017146"/>
                <a:gd name="connsiteX94" fmla="*/ 894407 w 1201803"/>
                <a:gd name="connsiteY94" fmla="*/ 1141231 h 2017146"/>
                <a:gd name="connsiteX95" fmla="*/ 905964 w 1201803"/>
                <a:gd name="connsiteY95" fmla="*/ 1111183 h 2017146"/>
                <a:gd name="connsiteX96" fmla="*/ 882873 w 1201803"/>
                <a:gd name="connsiteY96" fmla="*/ 1099625 h 2017146"/>
                <a:gd name="connsiteX97" fmla="*/ 822776 w 1201803"/>
                <a:gd name="connsiteY97" fmla="*/ 1106560 h 2017146"/>
                <a:gd name="connsiteX98" fmla="*/ 771924 w 1201803"/>
                <a:gd name="connsiteY98" fmla="*/ 1092691 h 2017146"/>
                <a:gd name="connsiteX99" fmla="*/ 901341 w 1201803"/>
                <a:gd name="connsiteY99" fmla="*/ 1085757 h 2017146"/>
                <a:gd name="connsiteX100" fmla="*/ 832021 w 1201803"/>
                <a:gd name="connsiteY100" fmla="*/ 1076511 h 2017146"/>
                <a:gd name="connsiteX101" fmla="*/ 769613 w 1201803"/>
                <a:gd name="connsiteY101" fmla="*/ 1074200 h 2017146"/>
                <a:gd name="connsiteX102" fmla="*/ 760367 w 1201803"/>
                <a:gd name="connsiteY102" fmla="*/ 1069577 h 2017146"/>
                <a:gd name="connsiteX103" fmla="*/ 764990 w 1201803"/>
                <a:gd name="connsiteY103" fmla="*/ 1064954 h 2017146"/>
                <a:gd name="connsiteX104" fmla="*/ 755744 w 1201803"/>
                <a:gd name="connsiteY104" fmla="*/ 1058020 h 2017146"/>
                <a:gd name="connsiteX105" fmla="*/ 762679 w 1201803"/>
                <a:gd name="connsiteY105" fmla="*/ 1055708 h 2017146"/>
                <a:gd name="connsiteX106" fmla="*/ 781170 w 1201803"/>
                <a:gd name="connsiteY106" fmla="*/ 1039528 h 2017146"/>
                <a:gd name="connsiteX107" fmla="*/ 788104 w 1201803"/>
                <a:gd name="connsiteY107" fmla="*/ 1039528 h 2017146"/>
                <a:gd name="connsiteX108" fmla="*/ 887472 w 1201803"/>
                <a:gd name="connsiteY108" fmla="*/ 1062643 h 2017146"/>
                <a:gd name="connsiteX109" fmla="*/ 945258 w 1201803"/>
                <a:gd name="connsiteY109" fmla="*/ 1095003 h 2017146"/>
                <a:gd name="connsiteX110" fmla="*/ 954504 w 1201803"/>
                <a:gd name="connsiteY110" fmla="*/ 1125051 h 2017146"/>
                <a:gd name="connsiteX111" fmla="*/ 899029 w 1201803"/>
                <a:gd name="connsiteY111" fmla="*/ 1240599 h 2017146"/>
                <a:gd name="connsiteX112" fmla="*/ 899029 w 1201803"/>
                <a:gd name="connsiteY112" fmla="*/ 1249845 h 2017146"/>
                <a:gd name="connsiteX113" fmla="*/ 1037715 w 1201803"/>
                <a:gd name="connsiteY113" fmla="*/ 1224419 h 2017146"/>
                <a:gd name="connsiteX114" fmla="*/ 1035404 w 1201803"/>
                <a:gd name="connsiteY114" fmla="*/ 1136608 h 2017146"/>
                <a:gd name="connsiteX115" fmla="*/ 996109 w 1201803"/>
                <a:gd name="connsiteY115" fmla="*/ 889309 h 2017146"/>
                <a:gd name="connsiteX116" fmla="*/ 996109 w 1201803"/>
                <a:gd name="connsiteY116" fmla="*/ 833835 h 2017146"/>
                <a:gd name="connsiteX117" fmla="*/ 963749 w 1201803"/>
                <a:gd name="connsiteY117" fmla="*/ 752958 h 2017146"/>
                <a:gd name="connsiteX118" fmla="*/ 968372 w 1201803"/>
                <a:gd name="connsiteY118" fmla="*/ 757581 h 2017146"/>
                <a:gd name="connsiteX119" fmla="*/ 949881 w 1201803"/>
                <a:gd name="connsiteY119" fmla="*/ 727532 h 2017146"/>
                <a:gd name="connsiteX120" fmla="*/ 931389 w 1201803"/>
                <a:gd name="connsiteY120" fmla="*/ 734466 h 2017146"/>
                <a:gd name="connsiteX121" fmla="*/ 933701 w 1201803"/>
                <a:gd name="connsiteY121" fmla="*/ 741401 h 2017146"/>
                <a:gd name="connsiteX122" fmla="*/ 845890 w 1201803"/>
                <a:gd name="connsiteY122" fmla="*/ 847703 h 2017146"/>
                <a:gd name="connsiteX123" fmla="*/ 663310 w 1201803"/>
                <a:gd name="connsiteY123" fmla="*/ 1215174 h 2017146"/>
                <a:gd name="connsiteX124" fmla="*/ 624016 w 1201803"/>
                <a:gd name="connsiteY124" fmla="*/ 1342302 h 2017146"/>
                <a:gd name="connsiteX125" fmla="*/ 626327 w 1201803"/>
                <a:gd name="connsiteY125" fmla="*/ 1360770 h 2017146"/>
                <a:gd name="connsiteX126" fmla="*/ 640196 w 1201803"/>
                <a:gd name="connsiteY126" fmla="*/ 1321499 h 2017146"/>
                <a:gd name="connsiteX127" fmla="*/ 633261 w 1201803"/>
                <a:gd name="connsiteY127" fmla="*/ 1360770 h 2017146"/>
                <a:gd name="connsiteX128" fmla="*/ 624016 w 1201803"/>
                <a:gd name="connsiteY128" fmla="*/ 1381573 h 2017146"/>
                <a:gd name="connsiteX129" fmla="*/ 621704 w 1201803"/>
                <a:gd name="connsiteY129" fmla="*/ 1402376 h 2017146"/>
                <a:gd name="connsiteX130" fmla="*/ 610147 w 1201803"/>
                <a:gd name="connsiteY130" fmla="*/ 1393130 h 2017146"/>
                <a:gd name="connsiteX131" fmla="*/ 600901 w 1201803"/>
                <a:gd name="connsiteY131" fmla="*/ 1406999 h 2017146"/>
                <a:gd name="connsiteX132" fmla="*/ 580098 w 1201803"/>
                <a:gd name="connsiteY132" fmla="*/ 1370016 h 2017146"/>
                <a:gd name="connsiteX133" fmla="*/ 517690 w 1201803"/>
                <a:gd name="connsiteY133" fmla="*/ 1289139 h 2017146"/>
                <a:gd name="connsiteX134" fmla="*/ 517690 w 1201803"/>
                <a:gd name="connsiteY134" fmla="*/ 1245222 h 2017146"/>
                <a:gd name="connsiteX135" fmla="*/ 619393 w 1201803"/>
                <a:gd name="connsiteY135" fmla="*/ 965586 h 2017146"/>
                <a:gd name="connsiteX136" fmla="*/ 751121 w 1201803"/>
                <a:gd name="connsiteY136" fmla="*/ 771449 h 2017146"/>
                <a:gd name="connsiteX137" fmla="*/ 751121 w 1201803"/>
                <a:gd name="connsiteY137" fmla="*/ 769138 h 2017146"/>
                <a:gd name="connsiteX138" fmla="*/ 538493 w 1201803"/>
                <a:gd name="connsiteY138" fmla="*/ 882375 h 2017146"/>
                <a:gd name="connsiteX139" fmla="*/ 383650 w 1201803"/>
                <a:gd name="connsiteY139" fmla="*/ 947095 h 2017146"/>
                <a:gd name="connsiteX140" fmla="*/ 369782 w 1201803"/>
                <a:gd name="connsiteY140" fmla="*/ 937849 h 2017146"/>
                <a:gd name="connsiteX141" fmla="*/ 150220 w 1201803"/>
                <a:gd name="connsiteY141" fmla="*/ 1312254 h 2017146"/>
                <a:gd name="connsiteX142" fmla="*/ 110948 w 1201803"/>
                <a:gd name="connsiteY142" fmla="*/ 1323811 h 2017146"/>
                <a:gd name="connsiteX143" fmla="*/ 90146 w 1201803"/>
                <a:gd name="connsiteY143" fmla="*/ 1298385 h 2017146"/>
                <a:gd name="connsiteX144" fmla="*/ 87834 w 1201803"/>
                <a:gd name="connsiteY144" fmla="*/ 1289139 h 2017146"/>
                <a:gd name="connsiteX145" fmla="*/ 62408 w 1201803"/>
                <a:gd name="connsiteY145" fmla="*/ 1263714 h 2017146"/>
                <a:gd name="connsiteX146" fmla="*/ 25426 w 1201803"/>
                <a:gd name="connsiteY146" fmla="*/ 1238288 h 2017146"/>
                <a:gd name="connsiteX147" fmla="*/ 39294 w 1201803"/>
                <a:gd name="connsiteY147" fmla="*/ 1180502 h 2017146"/>
                <a:gd name="connsiteX148" fmla="*/ 48540 w 1201803"/>
                <a:gd name="connsiteY148" fmla="*/ 1134297 h 2017146"/>
                <a:gd name="connsiteX149" fmla="*/ 173334 w 1201803"/>
                <a:gd name="connsiteY149" fmla="*/ 750646 h 2017146"/>
                <a:gd name="connsiteX150" fmla="*/ 161777 w 1201803"/>
                <a:gd name="connsiteY150" fmla="*/ 725221 h 2017146"/>
                <a:gd name="connsiteX151" fmla="*/ 76277 w 1201803"/>
                <a:gd name="connsiteY151" fmla="*/ 741401 h 2017146"/>
                <a:gd name="connsiteX152" fmla="*/ 53163 w 1201803"/>
                <a:gd name="connsiteY152" fmla="*/ 718286 h 2017146"/>
                <a:gd name="connsiteX153" fmla="*/ 57786 w 1201803"/>
                <a:gd name="connsiteY153" fmla="*/ 709041 h 2017146"/>
                <a:gd name="connsiteX154" fmla="*/ 2311 w 1201803"/>
                <a:gd name="connsiteY154" fmla="*/ 662812 h 2017146"/>
                <a:gd name="connsiteX155" fmla="*/ 34671 w 1201803"/>
                <a:gd name="connsiteY155" fmla="*/ 625829 h 2017146"/>
                <a:gd name="connsiteX156" fmla="*/ 55474 w 1201803"/>
                <a:gd name="connsiteY156" fmla="*/ 607361 h 2017146"/>
                <a:gd name="connsiteX157" fmla="*/ 101703 w 1201803"/>
                <a:gd name="connsiteY157" fmla="*/ 575001 h 2017146"/>
                <a:gd name="connsiteX158" fmla="*/ 127128 w 1201803"/>
                <a:gd name="connsiteY158" fmla="*/ 558821 h 2017146"/>
                <a:gd name="connsiteX159" fmla="*/ 159465 w 1201803"/>
                <a:gd name="connsiteY159" fmla="*/ 528773 h 2017146"/>
                <a:gd name="connsiteX160" fmla="*/ 258857 w 1201803"/>
                <a:gd name="connsiteY160" fmla="*/ 450184 h 2017146"/>
                <a:gd name="connsiteX161" fmla="*/ 284282 w 1201803"/>
                <a:gd name="connsiteY161" fmla="*/ 417847 h 2017146"/>
                <a:gd name="connsiteX162" fmla="*/ 184891 w 1201803"/>
                <a:gd name="connsiteY162" fmla="*/ 360062 h 2017146"/>
                <a:gd name="connsiteX163" fmla="*/ 140997 w 1201803"/>
                <a:gd name="connsiteY163" fmla="*/ 341570 h 2017146"/>
                <a:gd name="connsiteX164" fmla="*/ 134063 w 1201803"/>
                <a:gd name="connsiteY164" fmla="*/ 353127 h 2017146"/>
                <a:gd name="connsiteX165" fmla="*/ 106326 w 1201803"/>
                <a:gd name="connsiteY165" fmla="*/ 313833 h 2017146"/>
                <a:gd name="connsiteX166" fmla="*/ 0 w 1201803"/>
                <a:gd name="connsiteY166" fmla="*/ 226022 h 2017146"/>
                <a:gd name="connsiteX167" fmla="*/ 16180 w 1201803"/>
                <a:gd name="connsiteY167" fmla="*/ 226022 h 2017146"/>
                <a:gd name="connsiteX168" fmla="*/ 41606 w 1201803"/>
                <a:gd name="connsiteY168" fmla="*/ 232956 h 2017146"/>
                <a:gd name="connsiteX169" fmla="*/ 34671 w 1201803"/>
                <a:gd name="connsiteY169" fmla="*/ 219088 h 2017146"/>
                <a:gd name="connsiteX170" fmla="*/ 39294 w 1201803"/>
                <a:gd name="connsiteY170" fmla="*/ 219088 h 2017146"/>
                <a:gd name="connsiteX171" fmla="*/ 217251 w 1201803"/>
                <a:gd name="connsiteY171" fmla="*/ 325390 h 2017146"/>
                <a:gd name="connsiteX172" fmla="*/ 376716 w 1201803"/>
                <a:gd name="connsiteY172" fmla="*/ 470987 h 2017146"/>
                <a:gd name="connsiteX173" fmla="*/ 281971 w 1201803"/>
                <a:gd name="connsiteY173" fmla="*/ 556510 h 2017146"/>
                <a:gd name="connsiteX174" fmla="*/ 214939 w 1201803"/>
                <a:gd name="connsiteY174" fmla="*/ 591181 h 2017146"/>
                <a:gd name="connsiteX175" fmla="*/ 177957 w 1201803"/>
                <a:gd name="connsiteY175" fmla="*/ 616584 h 2017146"/>
                <a:gd name="connsiteX176" fmla="*/ 134063 w 1201803"/>
                <a:gd name="connsiteY176" fmla="*/ 669746 h 2017146"/>
                <a:gd name="connsiteX177" fmla="*/ 138686 w 1201803"/>
                <a:gd name="connsiteY177" fmla="*/ 674369 h 2017146"/>
                <a:gd name="connsiteX178" fmla="*/ 233431 w 1201803"/>
                <a:gd name="connsiteY178" fmla="*/ 771449 h 2017146"/>
                <a:gd name="connsiteX179" fmla="*/ 238054 w 1201803"/>
                <a:gd name="connsiteY179" fmla="*/ 813032 h 2017146"/>
                <a:gd name="connsiteX180" fmla="*/ 226497 w 1201803"/>
                <a:gd name="connsiteY180" fmla="*/ 917046 h 2017146"/>
                <a:gd name="connsiteX181" fmla="*/ 210317 w 1201803"/>
                <a:gd name="connsiteY181" fmla="*/ 984054 h 2017146"/>
                <a:gd name="connsiteX182" fmla="*/ 191825 w 1201803"/>
                <a:gd name="connsiteY182" fmla="*/ 1044151 h 2017146"/>
                <a:gd name="connsiteX183" fmla="*/ 374405 w 1201803"/>
                <a:gd name="connsiteY183" fmla="*/ 672058 h 2017146"/>
                <a:gd name="connsiteX184" fmla="*/ 427567 w 1201803"/>
                <a:gd name="connsiteY184" fmla="*/ 602738 h 2017146"/>
                <a:gd name="connsiteX185" fmla="*/ 441436 w 1201803"/>
                <a:gd name="connsiteY185" fmla="*/ 588870 h 2017146"/>
                <a:gd name="connsiteX186" fmla="*/ 457616 w 1201803"/>
                <a:gd name="connsiteY186" fmla="*/ 591181 h 2017146"/>
                <a:gd name="connsiteX187" fmla="*/ 446059 w 1201803"/>
                <a:gd name="connsiteY187" fmla="*/ 584247 h 2017146"/>
                <a:gd name="connsiteX188" fmla="*/ 469173 w 1201803"/>
                <a:gd name="connsiteY188" fmla="*/ 554198 h 2017146"/>
                <a:gd name="connsiteX189" fmla="*/ 480730 w 1201803"/>
                <a:gd name="connsiteY189" fmla="*/ 551887 h 2017146"/>
                <a:gd name="connsiteX190" fmla="*/ 485353 w 1201803"/>
                <a:gd name="connsiteY190" fmla="*/ 549575 h 2017146"/>
                <a:gd name="connsiteX191" fmla="*/ 484229 w 1201803"/>
                <a:gd name="connsiteY191" fmla="*/ 546650 h 2017146"/>
                <a:gd name="connsiteX192" fmla="*/ 487665 w 1201803"/>
                <a:gd name="connsiteY192" fmla="*/ 542641 h 2017146"/>
                <a:gd name="connsiteX193" fmla="*/ 483042 w 1201803"/>
                <a:gd name="connsiteY193" fmla="*/ 540330 h 2017146"/>
                <a:gd name="connsiteX194" fmla="*/ 515402 w 1201803"/>
                <a:gd name="connsiteY194" fmla="*/ 498724 h 2017146"/>
                <a:gd name="connsiteX195" fmla="*/ 485353 w 1201803"/>
                <a:gd name="connsiteY195" fmla="*/ 457118 h 2017146"/>
                <a:gd name="connsiteX196" fmla="*/ 543116 w 1201803"/>
                <a:gd name="connsiteY196" fmla="*/ 420159 h 2017146"/>
                <a:gd name="connsiteX197" fmla="*/ 654064 w 1201803"/>
                <a:gd name="connsiteY197" fmla="*/ 383176 h 2017146"/>
                <a:gd name="connsiteX198" fmla="*/ 834333 w 1201803"/>
                <a:gd name="connsiteY198" fmla="*/ 327702 h 2017146"/>
                <a:gd name="connsiteX199" fmla="*/ 832021 w 1201803"/>
                <a:gd name="connsiteY199" fmla="*/ 306899 h 2017146"/>
                <a:gd name="connsiteX200" fmla="*/ 811218 w 1201803"/>
                <a:gd name="connsiteY200" fmla="*/ 235268 h 2017146"/>
                <a:gd name="connsiteX201" fmla="*/ 716450 w 1201803"/>
                <a:gd name="connsiteY201" fmla="*/ 269916 h 2017146"/>
                <a:gd name="connsiteX202" fmla="*/ 677178 w 1201803"/>
                <a:gd name="connsiteY202" fmla="*/ 276850 h 2017146"/>
                <a:gd name="connsiteX203" fmla="*/ 667933 w 1201803"/>
                <a:gd name="connsiteY203" fmla="*/ 276850 h 2017146"/>
                <a:gd name="connsiteX204" fmla="*/ 688735 w 1201803"/>
                <a:gd name="connsiteY204" fmla="*/ 237579 h 2017146"/>
                <a:gd name="connsiteX205" fmla="*/ 647130 w 1201803"/>
                <a:gd name="connsiteY205" fmla="*/ 269916 h 2017146"/>
                <a:gd name="connsiteX206" fmla="*/ 658687 w 1201803"/>
                <a:gd name="connsiteY206" fmla="*/ 235268 h 2017146"/>
                <a:gd name="connsiteX207" fmla="*/ 640196 w 1201803"/>
                <a:gd name="connsiteY207" fmla="*/ 186728 h 2017146"/>
                <a:gd name="connsiteX208" fmla="*/ 760367 w 1201803"/>
                <a:gd name="connsiteY208" fmla="*/ 101205 h 2017146"/>
                <a:gd name="connsiteX209" fmla="*/ 764578 w 1201803"/>
                <a:gd name="connsiteY209" fmla="*/ 301 h 2017146"/>
                <a:gd name="connsiteX210" fmla="*/ 899029 w 1201803"/>
                <a:gd name="connsiteY210" fmla="*/ 45754 h 2017146"/>
                <a:gd name="connsiteX211" fmla="*/ 1026158 w 1201803"/>
                <a:gd name="connsiteY211" fmla="*/ 362373 h 2017146"/>
                <a:gd name="connsiteX212" fmla="*/ 1012289 w 1201803"/>
                <a:gd name="connsiteY212" fmla="*/ 364685 h 2017146"/>
                <a:gd name="connsiteX213" fmla="*/ 1023846 w 1201803"/>
                <a:gd name="connsiteY213" fmla="*/ 366996 h 2017146"/>
                <a:gd name="connsiteX214" fmla="*/ 1026158 w 1201803"/>
                <a:gd name="connsiteY214" fmla="*/ 362373 h 2017146"/>
                <a:gd name="connsiteX215" fmla="*/ 1003044 w 1201803"/>
                <a:gd name="connsiteY215" fmla="*/ 390110 h 2017146"/>
                <a:gd name="connsiteX216" fmla="*/ 896718 w 1201803"/>
                <a:gd name="connsiteY216" fmla="*/ 466364 h 2017146"/>
                <a:gd name="connsiteX217" fmla="*/ 892095 w 1201803"/>
                <a:gd name="connsiteY217" fmla="*/ 475610 h 2017146"/>
                <a:gd name="connsiteX218" fmla="*/ 1003044 w 1201803"/>
                <a:gd name="connsiteY218" fmla="*/ 390110 h 2017146"/>
                <a:gd name="connsiteX219" fmla="*/ 912898 w 1201803"/>
                <a:gd name="connsiteY219" fmla="*/ 413224 h 2017146"/>
                <a:gd name="connsiteX220" fmla="*/ 894407 w 1201803"/>
                <a:gd name="connsiteY220" fmla="*/ 429404 h 2017146"/>
                <a:gd name="connsiteX221" fmla="*/ 912898 w 1201803"/>
                <a:gd name="connsiteY221" fmla="*/ 413224 h 2017146"/>
                <a:gd name="connsiteX222" fmla="*/ 875938 w 1201803"/>
                <a:gd name="connsiteY222" fmla="*/ 424782 h 2017146"/>
                <a:gd name="connsiteX223" fmla="*/ 871316 w 1201803"/>
                <a:gd name="connsiteY223" fmla="*/ 445561 h 2017146"/>
                <a:gd name="connsiteX224" fmla="*/ 875938 w 1201803"/>
                <a:gd name="connsiteY224" fmla="*/ 443250 h 2017146"/>
                <a:gd name="connsiteX225" fmla="*/ 875938 w 1201803"/>
                <a:gd name="connsiteY225" fmla="*/ 424782 h 2017146"/>
                <a:gd name="connsiteX226" fmla="*/ 836644 w 1201803"/>
                <a:gd name="connsiteY226" fmla="*/ 436316 h 2017146"/>
                <a:gd name="connsiteX227" fmla="*/ 580098 w 1201803"/>
                <a:gd name="connsiteY227" fmla="*/ 526461 h 2017146"/>
                <a:gd name="connsiteX228" fmla="*/ 684113 w 1201803"/>
                <a:gd name="connsiteY228" fmla="*/ 577313 h 2017146"/>
                <a:gd name="connsiteX229" fmla="*/ 778858 w 1201803"/>
                <a:gd name="connsiteY229" fmla="*/ 514904 h 2017146"/>
                <a:gd name="connsiteX230" fmla="*/ 836644 w 1201803"/>
                <a:gd name="connsiteY230" fmla="*/ 473298 h 2017146"/>
                <a:gd name="connsiteX231" fmla="*/ 836644 w 1201803"/>
                <a:gd name="connsiteY231" fmla="*/ 436316 h 2017146"/>
                <a:gd name="connsiteX232" fmla="*/ 834333 w 1201803"/>
                <a:gd name="connsiteY232" fmla="*/ 512593 h 2017146"/>
                <a:gd name="connsiteX233" fmla="*/ 774283 w 1201803"/>
                <a:gd name="connsiteY233" fmla="*/ 557503 h 2017146"/>
                <a:gd name="connsiteX234" fmla="*/ 728007 w 1201803"/>
                <a:gd name="connsiteY234" fmla="*/ 591181 h 2017146"/>
                <a:gd name="connsiteX235" fmla="*/ 688979 w 1201803"/>
                <a:gd name="connsiteY235" fmla="*/ 620458 h 2017146"/>
                <a:gd name="connsiteX236" fmla="*/ 669183 w 1201803"/>
                <a:gd name="connsiteY236" fmla="*/ 636104 h 2017146"/>
                <a:gd name="connsiteX237" fmla="*/ 559296 w 1201803"/>
                <a:gd name="connsiteY237" fmla="*/ 718286 h 2017146"/>
                <a:gd name="connsiteX238" fmla="*/ 644527 w 1201803"/>
                <a:gd name="connsiteY238" fmla="*/ 655592 h 2017146"/>
                <a:gd name="connsiteX239" fmla="*/ 669183 w 1201803"/>
                <a:gd name="connsiteY239" fmla="*/ 636104 h 2017146"/>
                <a:gd name="connsiteX240" fmla="*/ 774283 w 1201803"/>
                <a:gd name="connsiteY240" fmla="*/ 557503 h 2017146"/>
                <a:gd name="connsiteX241" fmla="*/ 780014 w 1201803"/>
                <a:gd name="connsiteY241" fmla="*/ 553332 h 2017146"/>
                <a:gd name="connsiteX242" fmla="*/ 832021 w 1201803"/>
                <a:gd name="connsiteY242" fmla="*/ 517216 h 2017146"/>
                <a:gd name="connsiteX243" fmla="*/ 834333 w 1201803"/>
                <a:gd name="connsiteY243" fmla="*/ 512593 h 2017146"/>
                <a:gd name="connsiteX244" fmla="*/ 871316 w 1201803"/>
                <a:gd name="connsiteY244" fmla="*/ 524150 h 2017146"/>
                <a:gd name="connsiteX245" fmla="*/ 866693 w 1201803"/>
                <a:gd name="connsiteY245" fmla="*/ 540330 h 2017146"/>
                <a:gd name="connsiteX246" fmla="*/ 862070 w 1201803"/>
                <a:gd name="connsiteY246" fmla="*/ 588870 h 2017146"/>
                <a:gd name="connsiteX247" fmla="*/ 864381 w 1201803"/>
                <a:gd name="connsiteY247" fmla="*/ 591181 h 2017146"/>
                <a:gd name="connsiteX248" fmla="*/ 871316 w 1201803"/>
                <a:gd name="connsiteY248" fmla="*/ 524150 h 2017146"/>
                <a:gd name="connsiteX249" fmla="*/ 836644 w 1201803"/>
                <a:gd name="connsiteY249" fmla="*/ 547264 h 2017146"/>
                <a:gd name="connsiteX250" fmla="*/ 626327 w 1201803"/>
                <a:gd name="connsiteY250" fmla="*/ 718286 h 2017146"/>
                <a:gd name="connsiteX251" fmla="*/ 834333 w 1201803"/>
                <a:gd name="connsiteY251" fmla="*/ 605050 h 2017146"/>
                <a:gd name="connsiteX252" fmla="*/ 838956 w 1201803"/>
                <a:gd name="connsiteY252" fmla="*/ 584247 h 2017146"/>
                <a:gd name="connsiteX253" fmla="*/ 834333 w 1201803"/>
                <a:gd name="connsiteY253" fmla="*/ 556510 h 2017146"/>
                <a:gd name="connsiteX254" fmla="*/ 838956 w 1201803"/>
                <a:gd name="connsiteY254" fmla="*/ 554198 h 2017146"/>
                <a:gd name="connsiteX255" fmla="*/ 836644 w 1201803"/>
                <a:gd name="connsiteY255" fmla="*/ 547264 h 2017146"/>
                <a:gd name="connsiteX256" fmla="*/ 1012289 w 1201803"/>
                <a:gd name="connsiteY256" fmla="*/ 628141 h 2017146"/>
                <a:gd name="connsiteX257" fmla="*/ 894407 w 1201803"/>
                <a:gd name="connsiteY257" fmla="*/ 727532 h 2017146"/>
                <a:gd name="connsiteX258" fmla="*/ 1012289 w 1201803"/>
                <a:gd name="connsiteY258" fmla="*/ 628141 h 2017146"/>
                <a:gd name="connsiteX259" fmla="*/ 520001 w 1201803"/>
                <a:gd name="connsiteY259" fmla="*/ 510281 h 2017146"/>
                <a:gd name="connsiteX260" fmla="*/ 471485 w 1201803"/>
                <a:gd name="connsiteY260" fmla="*/ 616584 h 2017146"/>
                <a:gd name="connsiteX261" fmla="*/ 469173 w 1201803"/>
                <a:gd name="connsiteY261" fmla="*/ 618895 h 2017146"/>
                <a:gd name="connsiteX262" fmla="*/ 473796 w 1201803"/>
                <a:gd name="connsiteY262" fmla="*/ 621207 h 2017146"/>
                <a:gd name="connsiteX263" fmla="*/ 466862 w 1201803"/>
                <a:gd name="connsiteY263" fmla="*/ 623518 h 2017146"/>
                <a:gd name="connsiteX264" fmla="*/ 471485 w 1201803"/>
                <a:gd name="connsiteY264" fmla="*/ 625829 h 2017146"/>
                <a:gd name="connsiteX265" fmla="*/ 469173 w 1201803"/>
                <a:gd name="connsiteY265" fmla="*/ 632764 h 2017146"/>
                <a:gd name="connsiteX266" fmla="*/ 462239 w 1201803"/>
                <a:gd name="connsiteY266" fmla="*/ 628141 h 2017146"/>
                <a:gd name="connsiteX267" fmla="*/ 457616 w 1201803"/>
                <a:gd name="connsiteY267" fmla="*/ 632764 h 2017146"/>
                <a:gd name="connsiteX268" fmla="*/ 464550 w 1201803"/>
                <a:gd name="connsiteY268" fmla="*/ 639698 h 2017146"/>
                <a:gd name="connsiteX269" fmla="*/ 455305 w 1201803"/>
                <a:gd name="connsiteY269" fmla="*/ 667435 h 2017146"/>
                <a:gd name="connsiteX270" fmla="*/ 510779 w 1201803"/>
                <a:gd name="connsiteY270" fmla="*/ 558821 h 2017146"/>
                <a:gd name="connsiteX271" fmla="*/ 517690 w 1201803"/>
                <a:gd name="connsiteY271" fmla="*/ 563444 h 2017146"/>
                <a:gd name="connsiteX272" fmla="*/ 529247 w 1201803"/>
                <a:gd name="connsiteY272" fmla="*/ 538018 h 2017146"/>
                <a:gd name="connsiteX273" fmla="*/ 529247 w 1201803"/>
                <a:gd name="connsiteY273" fmla="*/ 531084 h 2017146"/>
                <a:gd name="connsiteX274" fmla="*/ 520001 w 1201803"/>
                <a:gd name="connsiteY274" fmla="*/ 510281 h 2017146"/>
                <a:gd name="connsiteX275" fmla="*/ 557851 w 1201803"/>
                <a:gd name="connsiteY275" fmla="*/ 539752 h 2017146"/>
                <a:gd name="connsiteX276" fmla="*/ 547739 w 1201803"/>
                <a:gd name="connsiteY276" fmla="*/ 540330 h 2017146"/>
                <a:gd name="connsiteX277" fmla="*/ 566230 w 1201803"/>
                <a:gd name="connsiteY277" fmla="*/ 549575 h 2017146"/>
                <a:gd name="connsiteX278" fmla="*/ 557851 w 1201803"/>
                <a:gd name="connsiteY278" fmla="*/ 539752 h 2017146"/>
                <a:gd name="connsiteX279" fmla="*/ 536181 w 1201803"/>
                <a:gd name="connsiteY279" fmla="*/ 540330 h 2017146"/>
                <a:gd name="connsiteX280" fmla="*/ 524624 w 1201803"/>
                <a:gd name="connsiteY280" fmla="*/ 570378 h 2017146"/>
                <a:gd name="connsiteX281" fmla="*/ 506156 w 1201803"/>
                <a:gd name="connsiteY281" fmla="*/ 628141 h 2017146"/>
                <a:gd name="connsiteX282" fmla="*/ 494599 w 1201803"/>
                <a:gd name="connsiteY282" fmla="*/ 662812 h 2017146"/>
                <a:gd name="connsiteX283" fmla="*/ 487665 w 1201803"/>
                <a:gd name="connsiteY283" fmla="*/ 672058 h 2017146"/>
                <a:gd name="connsiteX284" fmla="*/ 476107 w 1201803"/>
                <a:gd name="connsiteY284" fmla="*/ 706729 h 2017146"/>
                <a:gd name="connsiteX285" fmla="*/ 663310 w 1201803"/>
                <a:gd name="connsiteY285" fmla="*/ 588870 h 2017146"/>
                <a:gd name="connsiteX286" fmla="*/ 610147 w 1201803"/>
                <a:gd name="connsiteY286" fmla="*/ 570378 h 2017146"/>
                <a:gd name="connsiteX287" fmla="*/ 647130 w 1201803"/>
                <a:gd name="connsiteY287" fmla="*/ 588870 h 2017146"/>
                <a:gd name="connsiteX288" fmla="*/ 640196 w 1201803"/>
                <a:gd name="connsiteY288" fmla="*/ 588870 h 2017146"/>
                <a:gd name="connsiteX289" fmla="*/ 582410 w 1201803"/>
                <a:gd name="connsiteY289" fmla="*/ 568067 h 2017146"/>
                <a:gd name="connsiteX290" fmla="*/ 536181 w 1201803"/>
                <a:gd name="connsiteY290" fmla="*/ 540330 h 2017146"/>
                <a:gd name="connsiteX291" fmla="*/ 464550 w 1201803"/>
                <a:gd name="connsiteY291" fmla="*/ 575001 h 2017146"/>
                <a:gd name="connsiteX292" fmla="*/ 455305 w 1201803"/>
                <a:gd name="connsiteY292" fmla="*/ 577313 h 2017146"/>
                <a:gd name="connsiteX293" fmla="*/ 462239 w 1201803"/>
                <a:gd name="connsiteY293" fmla="*/ 579624 h 2017146"/>
                <a:gd name="connsiteX294" fmla="*/ 464550 w 1201803"/>
                <a:gd name="connsiteY294" fmla="*/ 575001 h 2017146"/>
                <a:gd name="connsiteX295" fmla="*/ 240365 w 1201803"/>
                <a:gd name="connsiteY295" fmla="*/ 533395 h 2017146"/>
                <a:gd name="connsiteX296" fmla="*/ 104014 w 1201803"/>
                <a:gd name="connsiteY296" fmla="*/ 644321 h 2017146"/>
                <a:gd name="connsiteX297" fmla="*/ 233431 w 1201803"/>
                <a:gd name="connsiteY297" fmla="*/ 542641 h 2017146"/>
                <a:gd name="connsiteX298" fmla="*/ 240365 w 1201803"/>
                <a:gd name="connsiteY298" fmla="*/ 533395 h 2017146"/>
                <a:gd name="connsiteX299" fmla="*/ 208005 w 1201803"/>
                <a:gd name="connsiteY299" fmla="*/ 741401 h 2017146"/>
                <a:gd name="connsiteX300" fmla="*/ 217251 w 1201803"/>
                <a:gd name="connsiteY300" fmla="*/ 822278 h 2017146"/>
                <a:gd name="connsiteX301" fmla="*/ 217251 w 1201803"/>
                <a:gd name="connsiteY301" fmla="*/ 773761 h 2017146"/>
                <a:gd name="connsiteX302" fmla="*/ 208005 w 1201803"/>
                <a:gd name="connsiteY302" fmla="*/ 741401 h 2017146"/>
                <a:gd name="connsiteX303" fmla="*/ 924455 w 1201803"/>
                <a:gd name="connsiteY303" fmla="*/ 1085757 h 2017146"/>
                <a:gd name="connsiteX304" fmla="*/ 942947 w 1201803"/>
                <a:gd name="connsiteY304" fmla="*/ 1108871 h 2017146"/>
                <a:gd name="connsiteX305" fmla="*/ 942947 w 1201803"/>
                <a:gd name="connsiteY305" fmla="*/ 1101937 h 2017146"/>
                <a:gd name="connsiteX306" fmla="*/ 924455 w 1201803"/>
                <a:gd name="connsiteY306" fmla="*/ 1085757 h 2017146"/>
                <a:gd name="connsiteX307" fmla="*/ 931389 w 1201803"/>
                <a:gd name="connsiteY307" fmla="*/ 1108871 h 2017146"/>
                <a:gd name="connsiteX308" fmla="*/ 938324 w 1201803"/>
                <a:gd name="connsiteY308" fmla="*/ 1148165 h 2017146"/>
                <a:gd name="connsiteX309" fmla="*/ 942947 w 1201803"/>
                <a:gd name="connsiteY309" fmla="*/ 1127363 h 2017146"/>
                <a:gd name="connsiteX310" fmla="*/ 931389 w 1201803"/>
                <a:gd name="connsiteY310" fmla="*/ 1108871 h 2017146"/>
                <a:gd name="connsiteX311" fmla="*/ 926767 w 1201803"/>
                <a:gd name="connsiteY311" fmla="*/ 1141231 h 2017146"/>
                <a:gd name="connsiteX312" fmla="*/ 813530 w 1201803"/>
                <a:gd name="connsiteY312" fmla="*/ 1284516 h 2017146"/>
                <a:gd name="connsiteX313" fmla="*/ 926767 w 1201803"/>
                <a:gd name="connsiteY313" fmla="*/ 1141231 h 2017146"/>
                <a:gd name="connsiteX314" fmla="*/ 1014601 w 1201803"/>
                <a:gd name="connsiteY314" fmla="*/ 1249845 h 2017146"/>
                <a:gd name="connsiteX315" fmla="*/ 1033092 w 1201803"/>
                <a:gd name="connsiteY315" fmla="*/ 1261402 h 2017146"/>
                <a:gd name="connsiteX316" fmla="*/ 1003044 w 1201803"/>
                <a:gd name="connsiteY316" fmla="*/ 1272959 h 2017146"/>
                <a:gd name="connsiteX317" fmla="*/ 1037715 w 1201803"/>
                <a:gd name="connsiteY317" fmla="*/ 1261402 h 2017146"/>
                <a:gd name="connsiteX318" fmla="*/ 1014601 w 1201803"/>
                <a:gd name="connsiteY318" fmla="*/ 1249845 h 2017146"/>
                <a:gd name="connsiteX319" fmla="*/ 1005355 w 1201803"/>
                <a:gd name="connsiteY319" fmla="*/ 1254468 h 2017146"/>
                <a:gd name="connsiteX320" fmla="*/ 991487 w 1201803"/>
                <a:gd name="connsiteY320" fmla="*/ 1259091 h 2017146"/>
                <a:gd name="connsiteX321" fmla="*/ 1012289 w 1201803"/>
                <a:gd name="connsiteY321" fmla="*/ 1256779 h 2017146"/>
                <a:gd name="connsiteX322" fmla="*/ 1005355 w 1201803"/>
                <a:gd name="connsiteY322" fmla="*/ 1254468 h 2017146"/>
                <a:gd name="connsiteX323" fmla="*/ 912898 w 1201803"/>
                <a:gd name="connsiteY323" fmla="*/ 1286828 h 2017146"/>
                <a:gd name="connsiteX324" fmla="*/ 850513 w 1201803"/>
                <a:gd name="connsiteY324" fmla="*/ 1319188 h 2017146"/>
                <a:gd name="connsiteX325" fmla="*/ 919832 w 1201803"/>
                <a:gd name="connsiteY325" fmla="*/ 1286828 h 2017146"/>
                <a:gd name="connsiteX326" fmla="*/ 912898 w 1201803"/>
                <a:gd name="connsiteY326" fmla="*/ 1286828 h 2017146"/>
                <a:gd name="connsiteX327" fmla="*/ 845890 w 1201803"/>
                <a:gd name="connsiteY327" fmla="*/ 1321499 h 2017146"/>
                <a:gd name="connsiteX328" fmla="*/ 834333 w 1201803"/>
                <a:gd name="connsiteY328" fmla="*/ 1328433 h 2017146"/>
                <a:gd name="connsiteX329" fmla="*/ 845890 w 1201803"/>
                <a:gd name="connsiteY329" fmla="*/ 1321499 h 2017146"/>
                <a:gd name="connsiteX0" fmla="*/ 899029 w 1201803"/>
                <a:gd name="connsiteY0" fmla="*/ 50822 h 2022214"/>
                <a:gd name="connsiteX1" fmla="*/ 977618 w 1201803"/>
                <a:gd name="connsiteY1" fmla="*/ 94716 h 2022214"/>
                <a:gd name="connsiteX2" fmla="*/ 1028469 w 1201803"/>
                <a:gd name="connsiteY2" fmla="*/ 124765 h 2022214"/>
                <a:gd name="connsiteX3" fmla="*/ 1016912 w 1201803"/>
                <a:gd name="connsiteY3" fmla="*/ 134010 h 2022214"/>
                <a:gd name="connsiteX4" fmla="*/ 1028469 w 1201803"/>
                <a:gd name="connsiteY4" fmla="*/ 147879 h 2022214"/>
                <a:gd name="connsiteX5" fmla="*/ 1021535 w 1201803"/>
                <a:gd name="connsiteY5" fmla="*/ 152502 h 2022214"/>
                <a:gd name="connsiteX6" fmla="*/ 882873 w 1201803"/>
                <a:gd name="connsiteY6" fmla="*/ 214910 h 2022214"/>
                <a:gd name="connsiteX7" fmla="*/ 880561 w 1201803"/>
                <a:gd name="connsiteY7" fmla="*/ 219533 h 2022214"/>
                <a:gd name="connsiteX8" fmla="*/ 894407 w 1201803"/>
                <a:gd name="connsiteY8" fmla="*/ 318901 h 2022214"/>
                <a:gd name="connsiteX9" fmla="*/ 931389 w 1201803"/>
                <a:gd name="connsiteY9" fmla="*/ 318901 h 2022214"/>
                <a:gd name="connsiteX10" fmla="*/ 963749 w 1201803"/>
                <a:gd name="connsiteY10" fmla="*/ 321213 h 2022214"/>
                <a:gd name="connsiteX11" fmla="*/ 1000732 w 1201803"/>
                <a:gd name="connsiteY11" fmla="*/ 344327 h 2022214"/>
                <a:gd name="connsiteX12" fmla="*/ 1044649 w 1201803"/>
                <a:gd name="connsiteY12" fmla="*/ 369753 h 2022214"/>
                <a:gd name="connsiteX13" fmla="*/ 1037715 w 1201803"/>
                <a:gd name="connsiteY13" fmla="*/ 381310 h 2022214"/>
                <a:gd name="connsiteX14" fmla="*/ 1044649 w 1201803"/>
                <a:gd name="connsiteY14" fmla="*/ 392867 h 2022214"/>
                <a:gd name="connsiteX15" fmla="*/ 1003044 w 1201803"/>
                <a:gd name="connsiteY15" fmla="*/ 427538 h 2022214"/>
                <a:gd name="connsiteX16" fmla="*/ 887472 w 1201803"/>
                <a:gd name="connsiteY16" fmla="*/ 515349 h 2022214"/>
                <a:gd name="connsiteX17" fmla="*/ 880561 w 1201803"/>
                <a:gd name="connsiteY17" fmla="*/ 589315 h 2022214"/>
                <a:gd name="connsiteX18" fmla="*/ 1141706 w 1201803"/>
                <a:gd name="connsiteY18" fmla="*/ 496858 h 2022214"/>
                <a:gd name="connsiteX19" fmla="*/ 1150952 w 1201803"/>
                <a:gd name="connsiteY19" fmla="*/ 494546 h 2022214"/>
                <a:gd name="connsiteX20" fmla="*/ 1171755 w 1201803"/>
                <a:gd name="connsiteY20" fmla="*/ 503792 h 2022214"/>
                <a:gd name="connsiteX21" fmla="*/ 1171755 w 1201803"/>
                <a:gd name="connsiteY21" fmla="*/ 513038 h 2022214"/>
                <a:gd name="connsiteX22" fmla="*/ 1178689 w 1201803"/>
                <a:gd name="connsiteY22" fmla="*/ 515349 h 2022214"/>
                <a:gd name="connsiteX23" fmla="*/ 1197180 w 1201803"/>
                <a:gd name="connsiteY23" fmla="*/ 508415 h 2022214"/>
                <a:gd name="connsiteX24" fmla="*/ 1201803 w 1201803"/>
                <a:gd name="connsiteY24" fmla="*/ 513038 h 2022214"/>
                <a:gd name="connsiteX25" fmla="*/ 1190246 w 1201803"/>
                <a:gd name="connsiteY25" fmla="*/ 522284 h 2022214"/>
                <a:gd name="connsiteX26" fmla="*/ 1197180 w 1201803"/>
                <a:gd name="connsiteY26" fmla="*/ 526906 h 2022214"/>
                <a:gd name="connsiteX27" fmla="*/ 1181000 w 1201803"/>
                <a:gd name="connsiteY27" fmla="*/ 545398 h 2022214"/>
                <a:gd name="connsiteX28" fmla="*/ 1174066 w 1201803"/>
                <a:gd name="connsiteY28" fmla="*/ 543086 h 2022214"/>
                <a:gd name="connsiteX29" fmla="*/ 1141706 w 1201803"/>
                <a:gd name="connsiteY29" fmla="*/ 563889 h 2022214"/>
                <a:gd name="connsiteX30" fmla="*/ 1130149 w 1201803"/>
                <a:gd name="connsiteY30" fmla="*/ 573135 h 2022214"/>
                <a:gd name="connsiteX31" fmla="*/ 1111658 w 1201803"/>
                <a:gd name="connsiteY31" fmla="*/ 573135 h 2022214"/>
                <a:gd name="connsiteX32" fmla="*/ 1107035 w 1201803"/>
                <a:gd name="connsiteY32" fmla="*/ 577758 h 2022214"/>
                <a:gd name="connsiteX33" fmla="*/ 1081609 w 1201803"/>
                <a:gd name="connsiteY33" fmla="*/ 593938 h 2022214"/>
                <a:gd name="connsiteX34" fmla="*/ 1065452 w 1201803"/>
                <a:gd name="connsiteY34" fmla="*/ 607806 h 2022214"/>
                <a:gd name="connsiteX35" fmla="*/ 1070075 w 1201803"/>
                <a:gd name="connsiteY35" fmla="*/ 612429 h 2022214"/>
                <a:gd name="connsiteX36" fmla="*/ 954504 w 1201803"/>
                <a:gd name="connsiteY36" fmla="*/ 723354 h 2022214"/>
                <a:gd name="connsiteX37" fmla="*/ 1016912 w 1201803"/>
                <a:gd name="connsiteY37" fmla="*/ 799631 h 2022214"/>
                <a:gd name="connsiteX38" fmla="*/ 1019224 w 1201803"/>
                <a:gd name="connsiteY38" fmla="*/ 795009 h 2022214"/>
                <a:gd name="connsiteX39" fmla="*/ 1013372 w 1201803"/>
                <a:gd name="connsiteY39" fmla="*/ 783396 h 2022214"/>
                <a:gd name="connsiteX40" fmla="*/ 1033558 w 1201803"/>
                <a:gd name="connsiteY40" fmla="*/ 809947 h 2022214"/>
                <a:gd name="connsiteX41" fmla="*/ 1125526 w 1201803"/>
                <a:gd name="connsiteY41" fmla="*/ 1086202 h 2022214"/>
                <a:gd name="connsiteX42" fmla="*/ 1167132 w 1201803"/>
                <a:gd name="connsiteY42" fmla="*/ 1315010 h 2022214"/>
                <a:gd name="connsiteX43" fmla="*/ 1181000 w 1201803"/>
                <a:gd name="connsiteY43" fmla="*/ 1474475 h 2022214"/>
                <a:gd name="connsiteX44" fmla="*/ 1183312 w 1201803"/>
                <a:gd name="connsiteY44" fmla="*/ 1513770 h 2022214"/>
                <a:gd name="connsiteX45" fmla="*/ 963749 w 1201803"/>
                <a:gd name="connsiteY45" fmla="*/ 1918200 h 2022214"/>
                <a:gd name="connsiteX46" fmla="*/ 954504 w 1201803"/>
                <a:gd name="connsiteY46" fmla="*/ 1920511 h 2022214"/>
                <a:gd name="connsiteX47" fmla="*/ 871316 w 1201803"/>
                <a:gd name="connsiteY47" fmla="*/ 1975985 h 2022214"/>
                <a:gd name="connsiteX48" fmla="*/ 788104 w 1201803"/>
                <a:gd name="connsiteY48" fmla="*/ 2022214 h 2022214"/>
                <a:gd name="connsiteX49" fmla="*/ 829710 w 1201803"/>
                <a:gd name="connsiteY49" fmla="*/ 1989854 h 2022214"/>
                <a:gd name="connsiteX50" fmla="*/ 827398 w 1201803"/>
                <a:gd name="connsiteY50" fmla="*/ 1987543 h 2022214"/>
                <a:gd name="connsiteX51" fmla="*/ 762679 w 1201803"/>
                <a:gd name="connsiteY51" fmla="*/ 2022214 h 2022214"/>
                <a:gd name="connsiteX52" fmla="*/ 917521 w 1201803"/>
                <a:gd name="connsiteY52" fmla="*/ 1918200 h 2022214"/>
                <a:gd name="connsiteX53" fmla="*/ 926767 w 1201803"/>
                <a:gd name="connsiteY53" fmla="*/ 1918200 h 2022214"/>
                <a:gd name="connsiteX54" fmla="*/ 922144 w 1201803"/>
                <a:gd name="connsiteY54" fmla="*/ 1915888 h 2022214"/>
                <a:gd name="connsiteX55" fmla="*/ 924455 w 1201803"/>
                <a:gd name="connsiteY55" fmla="*/ 1911289 h 2022214"/>
                <a:gd name="connsiteX56" fmla="*/ 931389 w 1201803"/>
                <a:gd name="connsiteY56" fmla="*/ 1913577 h 2022214"/>
                <a:gd name="connsiteX57" fmla="*/ 931389 w 1201803"/>
                <a:gd name="connsiteY57" fmla="*/ 1906666 h 2022214"/>
                <a:gd name="connsiteX58" fmla="*/ 945258 w 1201803"/>
                <a:gd name="connsiteY58" fmla="*/ 1892797 h 2022214"/>
                <a:gd name="connsiteX59" fmla="*/ 954504 w 1201803"/>
                <a:gd name="connsiteY59" fmla="*/ 1876617 h 2022214"/>
                <a:gd name="connsiteX60" fmla="*/ 952192 w 1201803"/>
                <a:gd name="connsiteY60" fmla="*/ 1874306 h 2022214"/>
                <a:gd name="connsiteX61" fmla="*/ 813530 w 1201803"/>
                <a:gd name="connsiteY61" fmla="*/ 1973674 h 2022214"/>
                <a:gd name="connsiteX62" fmla="*/ 739564 w 1201803"/>
                <a:gd name="connsiteY62" fmla="*/ 2019903 h 2022214"/>
                <a:gd name="connsiteX63" fmla="*/ 732630 w 1201803"/>
                <a:gd name="connsiteY63" fmla="*/ 2019903 h 2022214"/>
                <a:gd name="connsiteX64" fmla="*/ 804284 w 1201803"/>
                <a:gd name="connsiteY64" fmla="*/ 1957494 h 2022214"/>
                <a:gd name="connsiteX65" fmla="*/ 818153 w 1201803"/>
                <a:gd name="connsiteY65" fmla="*/ 1943625 h 2022214"/>
                <a:gd name="connsiteX66" fmla="*/ 829710 w 1201803"/>
                <a:gd name="connsiteY66" fmla="*/ 1943625 h 2022214"/>
                <a:gd name="connsiteX67" fmla="*/ 825087 w 1201803"/>
                <a:gd name="connsiteY67" fmla="*/ 1939003 h 2022214"/>
                <a:gd name="connsiteX68" fmla="*/ 836644 w 1201803"/>
                <a:gd name="connsiteY68" fmla="*/ 1934380 h 2022214"/>
                <a:gd name="connsiteX69" fmla="*/ 834333 w 1201803"/>
                <a:gd name="connsiteY69" fmla="*/ 1929757 h 2022214"/>
                <a:gd name="connsiteX70" fmla="*/ 843578 w 1201803"/>
                <a:gd name="connsiteY70" fmla="*/ 1918200 h 2022214"/>
                <a:gd name="connsiteX71" fmla="*/ 859758 w 1201803"/>
                <a:gd name="connsiteY71" fmla="*/ 1925134 h 2022214"/>
                <a:gd name="connsiteX72" fmla="*/ 848201 w 1201803"/>
                <a:gd name="connsiteY72" fmla="*/ 1913577 h 2022214"/>
                <a:gd name="connsiteX73" fmla="*/ 850513 w 1201803"/>
                <a:gd name="connsiteY73" fmla="*/ 1908977 h 2022214"/>
                <a:gd name="connsiteX74" fmla="*/ 862070 w 1201803"/>
                <a:gd name="connsiteY74" fmla="*/ 1913577 h 2022214"/>
                <a:gd name="connsiteX75" fmla="*/ 855136 w 1201803"/>
                <a:gd name="connsiteY75" fmla="*/ 1906666 h 2022214"/>
                <a:gd name="connsiteX76" fmla="*/ 873627 w 1201803"/>
                <a:gd name="connsiteY76" fmla="*/ 1890486 h 2022214"/>
                <a:gd name="connsiteX77" fmla="*/ 869004 w 1201803"/>
                <a:gd name="connsiteY77" fmla="*/ 1885863 h 2022214"/>
                <a:gd name="connsiteX78" fmla="*/ 889784 w 1201803"/>
                <a:gd name="connsiteY78" fmla="*/ 1855814 h 2022214"/>
                <a:gd name="connsiteX79" fmla="*/ 912898 w 1201803"/>
                <a:gd name="connsiteY79" fmla="*/ 1828077 h 2022214"/>
                <a:gd name="connsiteX80" fmla="*/ 1042338 w 1201803"/>
                <a:gd name="connsiteY80" fmla="*/ 1580778 h 2022214"/>
                <a:gd name="connsiteX81" fmla="*/ 1053895 w 1201803"/>
                <a:gd name="connsiteY81" fmla="*/ 1488344 h 2022214"/>
                <a:gd name="connsiteX82" fmla="*/ 1042338 w 1201803"/>
                <a:gd name="connsiteY82" fmla="*/ 1284962 h 2022214"/>
                <a:gd name="connsiteX83" fmla="*/ 1035404 w 1201803"/>
                <a:gd name="connsiteY83" fmla="*/ 1282650 h 2022214"/>
                <a:gd name="connsiteX84" fmla="*/ 975307 w 1201803"/>
                <a:gd name="connsiteY84" fmla="*/ 1303453 h 2022214"/>
                <a:gd name="connsiteX85" fmla="*/ 850513 w 1201803"/>
                <a:gd name="connsiteY85" fmla="*/ 1365838 h 2022214"/>
                <a:gd name="connsiteX86" fmla="*/ 836644 w 1201803"/>
                <a:gd name="connsiteY86" fmla="*/ 1375084 h 2022214"/>
                <a:gd name="connsiteX87" fmla="*/ 734941 w 1201803"/>
                <a:gd name="connsiteY87" fmla="*/ 1412067 h 2022214"/>
                <a:gd name="connsiteX88" fmla="*/ 714139 w 1201803"/>
                <a:gd name="connsiteY88" fmla="*/ 1386641 h 2022214"/>
                <a:gd name="connsiteX89" fmla="*/ 718761 w 1201803"/>
                <a:gd name="connsiteY89" fmla="*/ 1375084 h 2022214"/>
                <a:gd name="connsiteX90" fmla="*/ 707204 w 1201803"/>
                <a:gd name="connsiteY90" fmla="*/ 1372773 h 2022214"/>
                <a:gd name="connsiteX91" fmla="*/ 656376 w 1201803"/>
                <a:gd name="connsiteY91" fmla="*/ 1328879 h 2022214"/>
                <a:gd name="connsiteX92" fmla="*/ 769613 w 1201803"/>
                <a:gd name="connsiteY92" fmla="*/ 1264159 h 2022214"/>
                <a:gd name="connsiteX93" fmla="*/ 820464 w 1201803"/>
                <a:gd name="connsiteY93" fmla="*/ 1234110 h 2022214"/>
                <a:gd name="connsiteX94" fmla="*/ 894407 w 1201803"/>
                <a:gd name="connsiteY94" fmla="*/ 1146299 h 2022214"/>
                <a:gd name="connsiteX95" fmla="*/ 905964 w 1201803"/>
                <a:gd name="connsiteY95" fmla="*/ 1116251 h 2022214"/>
                <a:gd name="connsiteX96" fmla="*/ 882873 w 1201803"/>
                <a:gd name="connsiteY96" fmla="*/ 1104693 h 2022214"/>
                <a:gd name="connsiteX97" fmla="*/ 822776 w 1201803"/>
                <a:gd name="connsiteY97" fmla="*/ 1111628 h 2022214"/>
                <a:gd name="connsiteX98" fmla="*/ 771924 w 1201803"/>
                <a:gd name="connsiteY98" fmla="*/ 1097759 h 2022214"/>
                <a:gd name="connsiteX99" fmla="*/ 901341 w 1201803"/>
                <a:gd name="connsiteY99" fmla="*/ 1090825 h 2022214"/>
                <a:gd name="connsiteX100" fmla="*/ 832021 w 1201803"/>
                <a:gd name="connsiteY100" fmla="*/ 1081579 h 2022214"/>
                <a:gd name="connsiteX101" fmla="*/ 769613 w 1201803"/>
                <a:gd name="connsiteY101" fmla="*/ 1079268 h 2022214"/>
                <a:gd name="connsiteX102" fmla="*/ 760367 w 1201803"/>
                <a:gd name="connsiteY102" fmla="*/ 1074645 h 2022214"/>
                <a:gd name="connsiteX103" fmla="*/ 764990 w 1201803"/>
                <a:gd name="connsiteY103" fmla="*/ 1070022 h 2022214"/>
                <a:gd name="connsiteX104" fmla="*/ 755744 w 1201803"/>
                <a:gd name="connsiteY104" fmla="*/ 1063088 h 2022214"/>
                <a:gd name="connsiteX105" fmla="*/ 762679 w 1201803"/>
                <a:gd name="connsiteY105" fmla="*/ 1060776 h 2022214"/>
                <a:gd name="connsiteX106" fmla="*/ 781170 w 1201803"/>
                <a:gd name="connsiteY106" fmla="*/ 1044596 h 2022214"/>
                <a:gd name="connsiteX107" fmla="*/ 788104 w 1201803"/>
                <a:gd name="connsiteY107" fmla="*/ 1044596 h 2022214"/>
                <a:gd name="connsiteX108" fmla="*/ 887472 w 1201803"/>
                <a:gd name="connsiteY108" fmla="*/ 1067711 h 2022214"/>
                <a:gd name="connsiteX109" fmla="*/ 945258 w 1201803"/>
                <a:gd name="connsiteY109" fmla="*/ 1100071 h 2022214"/>
                <a:gd name="connsiteX110" fmla="*/ 954504 w 1201803"/>
                <a:gd name="connsiteY110" fmla="*/ 1130119 h 2022214"/>
                <a:gd name="connsiteX111" fmla="*/ 899029 w 1201803"/>
                <a:gd name="connsiteY111" fmla="*/ 1245667 h 2022214"/>
                <a:gd name="connsiteX112" fmla="*/ 899029 w 1201803"/>
                <a:gd name="connsiteY112" fmla="*/ 1254913 h 2022214"/>
                <a:gd name="connsiteX113" fmla="*/ 1037715 w 1201803"/>
                <a:gd name="connsiteY113" fmla="*/ 1229487 h 2022214"/>
                <a:gd name="connsiteX114" fmla="*/ 1035404 w 1201803"/>
                <a:gd name="connsiteY114" fmla="*/ 1141676 h 2022214"/>
                <a:gd name="connsiteX115" fmla="*/ 996109 w 1201803"/>
                <a:gd name="connsiteY115" fmla="*/ 894377 h 2022214"/>
                <a:gd name="connsiteX116" fmla="*/ 996109 w 1201803"/>
                <a:gd name="connsiteY116" fmla="*/ 838903 h 2022214"/>
                <a:gd name="connsiteX117" fmla="*/ 963749 w 1201803"/>
                <a:gd name="connsiteY117" fmla="*/ 758026 h 2022214"/>
                <a:gd name="connsiteX118" fmla="*/ 968372 w 1201803"/>
                <a:gd name="connsiteY118" fmla="*/ 762649 h 2022214"/>
                <a:gd name="connsiteX119" fmla="*/ 949881 w 1201803"/>
                <a:gd name="connsiteY119" fmla="*/ 732600 h 2022214"/>
                <a:gd name="connsiteX120" fmla="*/ 931389 w 1201803"/>
                <a:gd name="connsiteY120" fmla="*/ 739534 h 2022214"/>
                <a:gd name="connsiteX121" fmla="*/ 933701 w 1201803"/>
                <a:gd name="connsiteY121" fmla="*/ 746469 h 2022214"/>
                <a:gd name="connsiteX122" fmla="*/ 845890 w 1201803"/>
                <a:gd name="connsiteY122" fmla="*/ 852771 h 2022214"/>
                <a:gd name="connsiteX123" fmla="*/ 663310 w 1201803"/>
                <a:gd name="connsiteY123" fmla="*/ 1220242 h 2022214"/>
                <a:gd name="connsiteX124" fmla="*/ 624016 w 1201803"/>
                <a:gd name="connsiteY124" fmla="*/ 1347370 h 2022214"/>
                <a:gd name="connsiteX125" fmla="*/ 626327 w 1201803"/>
                <a:gd name="connsiteY125" fmla="*/ 1365838 h 2022214"/>
                <a:gd name="connsiteX126" fmla="*/ 640196 w 1201803"/>
                <a:gd name="connsiteY126" fmla="*/ 1326567 h 2022214"/>
                <a:gd name="connsiteX127" fmla="*/ 633261 w 1201803"/>
                <a:gd name="connsiteY127" fmla="*/ 1365838 h 2022214"/>
                <a:gd name="connsiteX128" fmla="*/ 624016 w 1201803"/>
                <a:gd name="connsiteY128" fmla="*/ 1386641 h 2022214"/>
                <a:gd name="connsiteX129" fmla="*/ 621704 w 1201803"/>
                <a:gd name="connsiteY129" fmla="*/ 1407444 h 2022214"/>
                <a:gd name="connsiteX130" fmla="*/ 610147 w 1201803"/>
                <a:gd name="connsiteY130" fmla="*/ 1398198 h 2022214"/>
                <a:gd name="connsiteX131" fmla="*/ 600901 w 1201803"/>
                <a:gd name="connsiteY131" fmla="*/ 1412067 h 2022214"/>
                <a:gd name="connsiteX132" fmla="*/ 580098 w 1201803"/>
                <a:gd name="connsiteY132" fmla="*/ 1375084 h 2022214"/>
                <a:gd name="connsiteX133" fmla="*/ 517690 w 1201803"/>
                <a:gd name="connsiteY133" fmla="*/ 1294207 h 2022214"/>
                <a:gd name="connsiteX134" fmla="*/ 517690 w 1201803"/>
                <a:gd name="connsiteY134" fmla="*/ 1250290 h 2022214"/>
                <a:gd name="connsiteX135" fmla="*/ 619393 w 1201803"/>
                <a:gd name="connsiteY135" fmla="*/ 970654 h 2022214"/>
                <a:gd name="connsiteX136" fmla="*/ 751121 w 1201803"/>
                <a:gd name="connsiteY136" fmla="*/ 776517 h 2022214"/>
                <a:gd name="connsiteX137" fmla="*/ 751121 w 1201803"/>
                <a:gd name="connsiteY137" fmla="*/ 774206 h 2022214"/>
                <a:gd name="connsiteX138" fmla="*/ 538493 w 1201803"/>
                <a:gd name="connsiteY138" fmla="*/ 887443 h 2022214"/>
                <a:gd name="connsiteX139" fmla="*/ 383650 w 1201803"/>
                <a:gd name="connsiteY139" fmla="*/ 952163 h 2022214"/>
                <a:gd name="connsiteX140" fmla="*/ 369782 w 1201803"/>
                <a:gd name="connsiteY140" fmla="*/ 942917 h 2022214"/>
                <a:gd name="connsiteX141" fmla="*/ 150220 w 1201803"/>
                <a:gd name="connsiteY141" fmla="*/ 1317322 h 2022214"/>
                <a:gd name="connsiteX142" fmla="*/ 110948 w 1201803"/>
                <a:gd name="connsiteY142" fmla="*/ 1328879 h 2022214"/>
                <a:gd name="connsiteX143" fmla="*/ 90146 w 1201803"/>
                <a:gd name="connsiteY143" fmla="*/ 1303453 h 2022214"/>
                <a:gd name="connsiteX144" fmla="*/ 87834 w 1201803"/>
                <a:gd name="connsiteY144" fmla="*/ 1294207 h 2022214"/>
                <a:gd name="connsiteX145" fmla="*/ 62408 w 1201803"/>
                <a:gd name="connsiteY145" fmla="*/ 1268782 h 2022214"/>
                <a:gd name="connsiteX146" fmla="*/ 25426 w 1201803"/>
                <a:gd name="connsiteY146" fmla="*/ 1243356 h 2022214"/>
                <a:gd name="connsiteX147" fmla="*/ 39294 w 1201803"/>
                <a:gd name="connsiteY147" fmla="*/ 1185570 h 2022214"/>
                <a:gd name="connsiteX148" fmla="*/ 48540 w 1201803"/>
                <a:gd name="connsiteY148" fmla="*/ 1139365 h 2022214"/>
                <a:gd name="connsiteX149" fmla="*/ 173334 w 1201803"/>
                <a:gd name="connsiteY149" fmla="*/ 755714 h 2022214"/>
                <a:gd name="connsiteX150" fmla="*/ 161777 w 1201803"/>
                <a:gd name="connsiteY150" fmla="*/ 730289 h 2022214"/>
                <a:gd name="connsiteX151" fmla="*/ 76277 w 1201803"/>
                <a:gd name="connsiteY151" fmla="*/ 746469 h 2022214"/>
                <a:gd name="connsiteX152" fmla="*/ 53163 w 1201803"/>
                <a:gd name="connsiteY152" fmla="*/ 723354 h 2022214"/>
                <a:gd name="connsiteX153" fmla="*/ 57786 w 1201803"/>
                <a:gd name="connsiteY153" fmla="*/ 714109 h 2022214"/>
                <a:gd name="connsiteX154" fmla="*/ 2311 w 1201803"/>
                <a:gd name="connsiteY154" fmla="*/ 667880 h 2022214"/>
                <a:gd name="connsiteX155" fmla="*/ 34671 w 1201803"/>
                <a:gd name="connsiteY155" fmla="*/ 630897 h 2022214"/>
                <a:gd name="connsiteX156" fmla="*/ 55474 w 1201803"/>
                <a:gd name="connsiteY156" fmla="*/ 612429 h 2022214"/>
                <a:gd name="connsiteX157" fmla="*/ 101703 w 1201803"/>
                <a:gd name="connsiteY157" fmla="*/ 580069 h 2022214"/>
                <a:gd name="connsiteX158" fmla="*/ 127128 w 1201803"/>
                <a:gd name="connsiteY158" fmla="*/ 563889 h 2022214"/>
                <a:gd name="connsiteX159" fmla="*/ 159465 w 1201803"/>
                <a:gd name="connsiteY159" fmla="*/ 533841 h 2022214"/>
                <a:gd name="connsiteX160" fmla="*/ 258857 w 1201803"/>
                <a:gd name="connsiteY160" fmla="*/ 455252 h 2022214"/>
                <a:gd name="connsiteX161" fmla="*/ 284282 w 1201803"/>
                <a:gd name="connsiteY161" fmla="*/ 422915 h 2022214"/>
                <a:gd name="connsiteX162" fmla="*/ 184891 w 1201803"/>
                <a:gd name="connsiteY162" fmla="*/ 365130 h 2022214"/>
                <a:gd name="connsiteX163" fmla="*/ 140997 w 1201803"/>
                <a:gd name="connsiteY163" fmla="*/ 346638 h 2022214"/>
                <a:gd name="connsiteX164" fmla="*/ 134063 w 1201803"/>
                <a:gd name="connsiteY164" fmla="*/ 358195 h 2022214"/>
                <a:gd name="connsiteX165" fmla="*/ 106326 w 1201803"/>
                <a:gd name="connsiteY165" fmla="*/ 318901 h 2022214"/>
                <a:gd name="connsiteX166" fmla="*/ 0 w 1201803"/>
                <a:gd name="connsiteY166" fmla="*/ 231090 h 2022214"/>
                <a:gd name="connsiteX167" fmla="*/ 16180 w 1201803"/>
                <a:gd name="connsiteY167" fmla="*/ 231090 h 2022214"/>
                <a:gd name="connsiteX168" fmla="*/ 41606 w 1201803"/>
                <a:gd name="connsiteY168" fmla="*/ 238024 h 2022214"/>
                <a:gd name="connsiteX169" fmla="*/ 34671 w 1201803"/>
                <a:gd name="connsiteY169" fmla="*/ 224156 h 2022214"/>
                <a:gd name="connsiteX170" fmla="*/ 39294 w 1201803"/>
                <a:gd name="connsiteY170" fmla="*/ 224156 h 2022214"/>
                <a:gd name="connsiteX171" fmla="*/ 217251 w 1201803"/>
                <a:gd name="connsiteY171" fmla="*/ 330458 h 2022214"/>
                <a:gd name="connsiteX172" fmla="*/ 376716 w 1201803"/>
                <a:gd name="connsiteY172" fmla="*/ 476055 h 2022214"/>
                <a:gd name="connsiteX173" fmla="*/ 281971 w 1201803"/>
                <a:gd name="connsiteY173" fmla="*/ 561578 h 2022214"/>
                <a:gd name="connsiteX174" fmla="*/ 214939 w 1201803"/>
                <a:gd name="connsiteY174" fmla="*/ 596249 h 2022214"/>
                <a:gd name="connsiteX175" fmla="*/ 177957 w 1201803"/>
                <a:gd name="connsiteY175" fmla="*/ 621652 h 2022214"/>
                <a:gd name="connsiteX176" fmla="*/ 134063 w 1201803"/>
                <a:gd name="connsiteY176" fmla="*/ 674814 h 2022214"/>
                <a:gd name="connsiteX177" fmla="*/ 138686 w 1201803"/>
                <a:gd name="connsiteY177" fmla="*/ 679437 h 2022214"/>
                <a:gd name="connsiteX178" fmla="*/ 233431 w 1201803"/>
                <a:gd name="connsiteY178" fmla="*/ 776517 h 2022214"/>
                <a:gd name="connsiteX179" fmla="*/ 238054 w 1201803"/>
                <a:gd name="connsiteY179" fmla="*/ 818100 h 2022214"/>
                <a:gd name="connsiteX180" fmla="*/ 226497 w 1201803"/>
                <a:gd name="connsiteY180" fmla="*/ 922114 h 2022214"/>
                <a:gd name="connsiteX181" fmla="*/ 210317 w 1201803"/>
                <a:gd name="connsiteY181" fmla="*/ 989122 h 2022214"/>
                <a:gd name="connsiteX182" fmla="*/ 191825 w 1201803"/>
                <a:gd name="connsiteY182" fmla="*/ 1049219 h 2022214"/>
                <a:gd name="connsiteX183" fmla="*/ 374405 w 1201803"/>
                <a:gd name="connsiteY183" fmla="*/ 677126 h 2022214"/>
                <a:gd name="connsiteX184" fmla="*/ 427567 w 1201803"/>
                <a:gd name="connsiteY184" fmla="*/ 607806 h 2022214"/>
                <a:gd name="connsiteX185" fmla="*/ 441436 w 1201803"/>
                <a:gd name="connsiteY185" fmla="*/ 593938 h 2022214"/>
                <a:gd name="connsiteX186" fmla="*/ 457616 w 1201803"/>
                <a:gd name="connsiteY186" fmla="*/ 596249 h 2022214"/>
                <a:gd name="connsiteX187" fmla="*/ 446059 w 1201803"/>
                <a:gd name="connsiteY187" fmla="*/ 589315 h 2022214"/>
                <a:gd name="connsiteX188" fmla="*/ 469173 w 1201803"/>
                <a:gd name="connsiteY188" fmla="*/ 559266 h 2022214"/>
                <a:gd name="connsiteX189" fmla="*/ 480730 w 1201803"/>
                <a:gd name="connsiteY189" fmla="*/ 556955 h 2022214"/>
                <a:gd name="connsiteX190" fmla="*/ 485353 w 1201803"/>
                <a:gd name="connsiteY190" fmla="*/ 554643 h 2022214"/>
                <a:gd name="connsiteX191" fmla="*/ 484229 w 1201803"/>
                <a:gd name="connsiteY191" fmla="*/ 551718 h 2022214"/>
                <a:gd name="connsiteX192" fmla="*/ 487665 w 1201803"/>
                <a:gd name="connsiteY192" fmla="*/ 547709 h 2022214"/>
                <a:gd name="connsiteX193" fmla="*/ 483042 w 1201803"/>
                <a:gd name="connsiteY193" fmla="*/ 545398 h 2022214"/>
                <a:gd name="connsiteX194" fmla="*/ 515402 w 1201803"/>
                <a:gd name="connsiteY194" fmla="*/ 503792 h 2022214"/>
                <a:gd name="connsiteX195" fmla="*/ 485353 w 1201803"/>
                <a:gd name="connsiteY195" fmla="*/ 462186 h 2022214"/>
                <a:gd name="connsiteX196" fmla="*/ 543116 w 1201803"/>
                <a:gd name="connsiteY196" fmla="*/ 425227 h 2022214"/>
                <a:gd name="connsiteX197" fmla="*/ 654064 w 1201803"/>
                <a:gd name="connsiteY197" fmla="*/ 388244 h 2022214"/>
                <a:gd name="connsiteX198" fmla="*/ 834333 w 1201803"/>
                <a:gd name="connsiteY198" fmla="*/ 332770 h 2022214"/>
                <a:gd name="connsiteX199" fmla="*/ 832021 w 1201803"/>
                <a:gd name="connsiteY199" fmla="*/ 311967 h 2022214"/>
                <a:gd name="connsiteX200" fmla="*/ 811218 w 1201803"/>
                <a:gd name="connsiteY200" fmla="*/ 240336 h 2022214"/>
                <a:gd name="connsiteX201" fmla="*/ 716450 w 1201803"/>
                <a:gd name="connsiteY201" fmla="*/ 274984 h 2022214"/>
                <a:gd name="connsiteX202" fmla="*/ 677178 w 1201803"/>
                <a:gd name="connsiteY202" fmla="*/ 281918 h 2022214"/>
                <a:gd name="connsiteX203" fmla="*/ 667933 w 1201803"/>
                <a:gd name="connsiteY203" fmla="*/ 281918 h 2022214"/>
                <a:gd name="connsiteX204" fmla="*/ 688735 w 1201803"/>
                <a:gd name="connsiteY204" fmla="*/ 242647 h 2022214"/>
                <a:gd name="connsiteX205" fmla="*/ 647130 w 1201803"/>
                <a:gd name="connsiteY205" fmla="*/ 274984 h 2022214"/>
                <a:gd name="connsiteX206" fmla="*/ 658687 w 1201803"/>
                <a:gd name="connsiteY206" fmla="*/ 240336 h 2022214"/>
                <a:gd name="connsiteX207" fmla="*/ 640196 w 1201803"/>
                <a:gd name="connsiteY207" fmla="*/ 191796 h 2022214"/>
                <a:gd name="connsiteX208" fmla="*/ 760367 w 1201803"/>
                <a:gd name="connsiteY208" fmla="*/ 106273 h 2022214"/>
                <a:gd name="connsiteX209" fmla="*/ 764578 w 1201803"/>
                <a:gd name="connsiteY209" fmla="*/ 5369 h 2022214"/>
                <a:gd name="connsiteX210" fmla="*/ 899029 w 1201803"/>
                <a:gd name="connsiteY210" fmla="*/ 50822 h 2022214"/>
                <a:gd name="connsiteX211" fmla="*/ 1026158 w 1201803"/>
                <a:gd name="connsiteY211" fmla="*/ 367441 h 2022214"/>
                <a:gd name="connsiteX212" fmla="*/ 1012289 w 1201803"/>
                <a:gd name="connsiteY212" fmla="*/ 369753 h 2022214"/>
                <a:gd name="connsiteX213" fmla="*/ 1023846 w 1201803"/>
                <a:gd name="connsiteY213" fmla="*/ 372064 h 2022214"/>
                <a:gd name="connsiteX214" fmla="*/ 1026158 w 1201803"/>
                <a:gd name="connsiteY214" fmla="*/ 367441 h 2022214"/>
                <a:gd name="connsiteX215" fmla="*/ 1003044 w 1201803"/>
                <a:gd name="connsiteY215" fmla="*/ 395178 h 2022214"/>
                <a:gd name="connsiteX216" fmla="*/ 896718 w 1201803"/>
                <a:gd name="connsiteY216" fmla="*/ 471432 h 2022214"/>
                <a:gd name="connsiteX217" fmla="*/ 892095 w 1201803"/>
                <a:gd name="connsiteY217" fmla="*/ 480678 h 2022214"/>
                <a:gd name="connsiteX218" fmla="*/ 1003044 w 1201803"/>
                <a:gd name="connsiteY218" fmla="*/ 395178 h 2022214"/>
                <a:gd name="connsiteX219" fmla="*/ 912898 w 1201803"/>
                <a:gd name="connsiteY219" fmla="*/ 418292 h 2022214"/>
                <a:gd name="connsiteX220" fmla="*/ 894407 w 1201803"/>
                <a:gd name="connsiteY220" fmla="*/ 434472 h 2022214"/>
                <a:gd name="connsiteX221" fmla="*/ 912898 w 1201803"/>
                <a:gd name="connsiteY221" fmla="*/ 418292 h 2022214"/>
                <a:gd name="connsiteX222" fmla="*/ 875938 w 1201803"/>
                <a:gd name="connsiteY222" fmla="*/ 429850 h 2022214"/>
                <a:gd name="connsiteX223" fmla="*/ 871316 w 1201803"/>
                <a:gd name="connsiteY223" fmla="*/ 450629 h 2022214"/>
                <a:gd name="connsiteX224" fmla="*/ 875938 w 1201803"/>
                <a:gd name="connsiteY224" fmla="*/ 448318 h 2022214"/>
                <a:gd name="connsiteX225" fmla="*/ 875938 w 1201803"/>
                <a:gd name="connsiteY225" fmla="*/ 429850 h 2022214"/>
                <a:gd name="connsiteX226" fmla="*/ 836644 w 1201803"/>
                <a:gd name="connsiteY226" fmla="*/ 441384 h 2022214"/>
                <a:gd name="connsiteX227" fmla="*/ 580098 w 1201803"/>
                <a:gd name="connsiteY227" fmla="*/ 531529 h 2022214"/>
                <a:gd name="connsiteX228" fmla="*/ 684113 w 1201803"/>
                <a:gd name="connsiteY228" fmla="*/ 582381 h 2022214"/>
                <a:gd name="connsiteX229" fmla="*/ 778858 w 1201803"/>
                <a:gd name="connsiteY229" fmla="*/ 519972 h 2022214"/>
                <a:gd name="connsiteX230" fmla="*/ 836644 w 1201803"/>
                <a:gd name="connsiteY230" fmla="*/ 478366 h 2022214"/>
                <a:gd name="connsiteX231" fmla="*/ 836644 w 1201803"/>
                <a:gd name="connsiteY231" fmla="*/ 441384 h 2022214"/>
                <a:gd name="connsiteX232" fmla="*/ 834333 w 1201803"/>
                <a:gd name="connsiteY232" fmla="*/ 517661 h 2022214"/>
                <a:gd name="connsiteX233" fmla="*/ 774283 w 1201803"/>
                <a:gd name="connsiteY233" fmla="*/ 562571 h 2022214"/>
                <a:gd name="connsiteX234" fmla="*/ 728007 w 1201803"/>
                <a:gd name="connsiteY234" fmla="*/ 596249 h 2022214"/>
                <a:gd name="connsiteX235" fmla="*/ 688979 w 1201803"/>
                <a:gd name="connsiteY235" fmla="*/ 625526 h 2022214"/>
                <a:gd name="connsiteX236" fmla="*/ 669183 w 1201803"/>
                <a:gd name="connsiteY236" fmla="*/ 641172 h 2022214"/>
                <a:gd name="connsiteX237" fmla="*/ 559296 w 1201803"/>
                <a:gd name="connsiteY237" fmla="*/ 723354 h 2022214"/>
                <a:gd name="connsiteX238" fmla="*/ 644527 w 1201803"/>
                <a:gd name="connsiteY238" fmla="*/ 660660 h 2022214"/>
                <a:gd name="connsiteX239" fmla="*/ 669183 w 1201803"/>
                <a:gd name="connsiteY239" fmla="*/ 641172 h 2022214"/>
                <a:gd name="connsiteX240" fmla="*/ 774283 w 1201803"/>
                <a:gd name="connsiteY240" fmla="*/ 562571 h 2022214"/>
                <a:gd name="connsiteX241" fmla="*/ 780014 w 1201803"/>
                <a:gd name="connsiteY241" fmla="*/ 558400 h 2022214"/>
                <a:gd name="connsiteX242" fmla="*/ 832021 w 1201803"/>
                <a:gd name="connsiteY242" fmla="*/ 522284 h 2022214"/>
                <a:gd name="connsiteX243" fmla="*/ 834333 w 1201803"/>
                <a:gd name="connsiteY243" fmla="*/ 517661 h 2022214"/>
                <a:gd name="connsiteX244" fmla="*/ 871316 w 1201803"/>
                <a:gd name="connsiteY244" fmla="*/ 529218 h 2022214"/>
                <a:gd name="connsiteX245" fmla="*/ 866693 w 1201803"/>
                <a:gd name="connsiteY245" fmla="*/ 545398 h 2022214"/>
                <a:gd name="connsiteX246" fmla="*/ 862070 w 1201803"/>
                <a:gd name="connsiteY246" fmla="*/ 593938 h 2022214"/>
                <a:gd name="connsiteX247" fmla="*/ 864381 w 1201803"/>
                <a:gd name="connsiteY247" fmla="*/ 596249 h 2022214"/>
                <a:gd name="connsiteX248" fmla="*/ 871316 w 1201803"/>
                <a:gd name="connsiteY248" fmla="*/ 529218 h 2022214"/>
                <a:gd name="connsiteX249" fmla="*/ 836644 w 1201803"/>
                <a:gd name="connsiteY249" fmla="*/ 552332 h 2022214"/>
                <a:gd name="connsiteX250" fmla="*/ 626327 w 1201803"/>
                <a:gd name="connsiteY250" fmla="*/ 723354 h 2022214"/>
                <a:gd name="connsiteX251" fmla="*/ 834333 w 1201803"/>
                <a:gd name="connsiteY251" fmla="*/ 610118 h 2022214"/>
                <a:gd name="connsiteX252" fmla="*/ 838956 w 1201803"/>
                <a:gd name="connsiteY252" fmla="*/ 589315 h 2022214"/>
                <a:gd name="connsiteX253" fmla="*/ 834333 w 1201803"/>
                <a:gd name="connsiteY253" fmla="*/ 561578 h 2022214"/>
                <a:gd name="connsiteX254" fmla="*/ 838956 w 1201803"/>
                <a:gd name="connsiteY254" fmla="*/ 559266 h 2022214"/>
                <a:gd name="connsiteX255" fmla="*/ 836644 w 1201803"/>
                <a:gd name="connsiteY255" fmla="*/ 552332 h 2022214"/>
                <a:gd name="connsiteX256" fmla="*/ 1012289 w 1201803"/>
                <a:gd name="connsiteY256" fmla="*/ 633209 h 2022214"/>
                <a:gd name="connsiteX257" fmla="*/ 894407 w 1201803"/>
                <a:gd name="connsiteY257" fmla="*/ 732600 h 2022214"/>
                <a:gd name="connsiteX258" fmla="*/ 1012289 w 1201803"/>
                <a:gd name="connsiteY258" fmla="*/ 633209 h 2022214"/>
                <a:gd name="connsiteX259" fmla="*/ 520001 w 1201803"/>
                <a:gd name="connsiteY259" fmla="*/ 515349 h 2022214"/>
                <a:gd name="connsiteX260" fmla="*/ 471485 w 1201803"/>
                <a:gd name="connsiteY260" fmla="*/ 621652 h 2022214"/>
                <a:gd name="connsiteX261" fmla="*/ 469173 w 1201803"/>
                <a:gd name="connsiteY261" fmla="*/ 623963 h 2022214"/>
                <a:gd name="connsiteX262" fmla="*/ 473796 w 1201803"/>
                <a:gd name="connsiteY262" fmla="*/ 626275 h 2022214"/>
                <a:gd name="connsiteX263" fmla="*/ 466862 w 1201803"/>
                <a:gd name="connsiteY263" fmla="*/ 628586 h 2022214"/>
                <a:gd name="connsiteX264" fmla="*/ 471485 w 1201803"/>
                <a:gd name="connsiteY264" fmla="*/ 630897 h 2022214"/>
                <a:gd name="connsiteX265" fmla="*/ 469173 w 1201803"/>
                <a:gd name="connsiteY265" fmla="*/ 637832 h 2022214"/>
                <a:gd name="connsiteX266" fmla="*/ 462239 w 1201803"/>
                <a:gd name="connsiteY266" fmla="*/ 633209 h 2022214"/>
                <a:gd name="connsiteX267" fmla="*/ 457616 w 1201803"/>
                <a:gd name="connsiteY267" fmla="*/ 637832 h 2022214"/>
                <a:gd name="connsiteX268" fmla="*/ 464550 w 1201803"/>
                <a:gd name="connsiteY268" fmla="*/ 644766 h 2022214"/>
                <a:gd name="connsiteX269" fmla="*/ 455305 w 1201803"/>
                <a:gd name="connsiteY269" fmla="*/ 672503 h 2022214"/>
                <a:gd name="connsiteX270" fmla="*/ 510779 w 1201803"/>
                <a:gd name="connsiteY270" fmla="*/ 563889 h 2022214"/>
                <a:gd name="connsiteX271" fmla="*/ 517690 w 1201803"/>
                <a:gd name="connsiteY271" fmla="*/ 568512 h 2022214"/>
                <a:gd name="connsiteX272" fmla="*/ 529247 w 1201803"/>
                <a:gd name="connsiteY272" fmla="*/ 543086 h 2022214"/>
                <a:gd name="connsiteX273" fmla="*/ 529247 w 1201803"/>
                <a:gd name="connsiteY273" fmla="*/ 536152 h 2022214"/>
                <a:gd name="connsiteX274" fmla="*/ 520001 w 1201803"/>
                <a:gd name="connsiteY274" fmla="*/ 515349 h 2022214"/>
                <a:gd name="connsiteX275" fmla="*/ 557851 w 1201803"/>
                <a:gd name="connsiteY275" fmla="*/ 544820 h 2022214"/>
                <a:gd name="connsiteX276" fmla="*/ 547739 w 1201803"/>
                <a:gd name="connsiteY276" fmla="*/ 545398 h 2022214"/>
                <a:gd name="connsiteX277" fmla="*/ 566230 w 1201803"/>
                <a:gd name="connsiteY277" fmla="*/ 554643 h 2022214"/>
                <a:gd name="connsiteX278" fmla="*/ 557851 w 1201803"/>
                <a:gd name="connsiteY278" fmla="*/ 544820 h 2022214"/>
                <a:gd name="connsiteX279" fmla="*/ 536181 w 1201803"/>
                <a:gd name="connsiteY279" fmla="*/ 545398 h 2022214"/>
                <a:gd name="connsiteX280" fmla="*/ 524624 w 1201803"/>
                <a:gd name="connsiteY280" fmla="*/ 575446 h 2022214"/>
                <a:gd name="connsiteX281" fmla="*/ 506156 w 1201803"/>
                <a:gd name="connsiteY281" fmla="*/ 633209 h 2022214"/>
                <a:gd name="connsiteX282" fmla="*/ 494599 w 1201803"/>
                <a:gd name="connsiteY282" fmla="*/ 667880 h 2022214"/>
                <a:gd name="connsiteX283" fmla="*/ 487665 w 1201803"/>
                <a:gd name="connsiteY283" fmla="*/ 677126 h 2022214"/>
                <a:gd name="connsiteX284" fmla="*/ 476107 w 1201803"/>
                <a:gd name="connsiteY284" fmla="*/ 711797 h 2022214"/>
                <a:gd name="connsiteX285" fmla="*/ 663310 w 1201803"/>
                <a:gd name="connsiteY285" fmla="*/ 593938 h 2022214"/>
                <a:gd name="connsiteX286" fmla="*/ 610147 w 1201803"/>
                <a:gd name="connsiteY286" fmla="*/ 575446 h 2022214"/>
                <a:gd name="connsiteX287" fmla="*/ 647130 w 1201803"/>
                <a:gd name="connsiteY287" fmla="*/ 593938 h 2022214"/>
                <a:gd name="connsiteX288" fmla="*/ 640196 w 1201803"/>
                <a:gd name="connsiteY288" fmla="*/ 593938 h 2022214"/>
                <a:gd name="connsiteX289" fmla="*/ 582410 w 1201803"/>
                <a:gd name="connsiteY289" fmla="*/ 573135 h 2022214"/>
                <a:gd name="connsiteX290" fmla="*/ 536181 w 1201803"/>
                <a:gd name="connsiteY290" fmla="*/ 545398 h 2022214"/>
                <a:gd name="connsiteX291" fmla="*/ 464550 w 1201803"/>
                <a:gd name="connsiteY291" fmla="*/ 580069 h 2022214"/>
                <a:gd name="connsiteX292" fmla="*/ 455305 w 1201803"/>
                <a:gd name="connsiteY292" fmla="*/ 582381 h 2022214"/>
                <a:gd name="connsiteX293" fmla="*/ 462239 w 1201803"/>
                <a:gd name="connsiteY293" fmla="*/ 584692 h 2022214"/>
                <a:gd name="connsiteX294" fmla="*/ 464550 w 1201803"/>
                <a:gd name="connsiteY294" fmla="*/ 580069 h 2022214"/>
                <a:gd name="connsiteX295" fmla="*/ 240365 w 1201803"/>
                <a:gd name="connsiteY295" fmla="*/ 538463 h 2022214"/>
                <a:gd name="connsiteX296" fmla="*/ 104014 w 1201803"/>
                <a:gd name="connsiteY296" fmla="*/ 649389 h 2022214"/>
                <a:gd name="connsiteX297" fmla="*/ 233431 w 1201803"/>
                <a:gd name="connsiteY297" fmla="*/ 547709 h 2022214"/>
                <a:gd name="connsiteX298" fmla="*/ 240365 w 1201803"/>
                <a:gd name="connsiteY298" fmla="*/ 538463 h 2022214"/>
                <a:gd name="connsiteX299" fmla="*/ 208005 w 1201803"/>
                <a:gd name="connsiteY299" fmla="*/ 746469 h 2022214"/>
                <a:gd name="connsiteX300" fmla="*/ 217251 w 1201803"/>
                <a:gd name="connsiteY300" fmla="*/ 827346 h 2022214"/>
                <a:gd name="connsiteX301" fmla="*/ 217251 w 1201803"/>
                <a:gd name="connsiteY301" fmla="*/ 778829 h 2022214"/>
                <a:gd name="connsiteX302" fmla="*/ 208005 w 1201803"/>
                <a:gd name="connsiteY302" fmla="*/ 746469 h 2022214"/>
                <a:gd name="connsiteX303" fmla="*/ 924455 w 1201803"/>
                <a:gd name="connsiteY303" fmla="*/ 1090825 h 2022214"/>
                <a:gd name="connsiteX304" fmla="*/ 942947 w 1201803"/>
                <a:gd name="connsiteY304" fmla="*/ 1113939 h 2022214"/>
                <a:gd name="connsiteX305" fmla="*/ 942947 w 1201803"/>
                <a:gd name="connsiteY305" fmla="*/ 1107005 h 2022214"/>
                <a:gd name="connsiteX306" fmla="*/ 924455 w 1201803"/>
                <a:gd name="connsiteY306" fmla="*/ 1090825 h 2022214"/>
                <a:gd name="connsiteX307" fmla="*/ 931389 w 1201803"/>
                <a:gd name="connsiteY307" fmla="*/ 1113939 h 2022214"/>
                <a:gd name="connsiteX308" fmla="*/ 938324 w 1201803"/>
                <a:gd name="connsiteY308" fmla="*/ 1153233 h 2022214"/>
                <a:gd name="connsiteX309" fmla="*/ 942947 w 1201803"/>
                <a:gd name="connsiteY309" fmla="*/ 1132431 h 2022214"/>
                <a:gd name="connsiteX310" fmla="*/ 931389 w 1201803"/>
                <a:gd name="connsiteY310" fmla="*/ 1113939 h 2022214"/>
                <a:gd name="connsiteX311" fmla="*/ 926767 w 1201803"/>
                <a:gd name="connsiteY311" fmla="*/ 1146299 h 2022214"/>
                <a:gd name="connsiteX312" fmla="*/ 813530 w 1201803"/>
                <a:gd name="connsiteY312" fmla="*/ 1289584 h 2022214"/>
                <a:gd name="connsiteX313" fmla="*/ 926767 w 1201803"/>
                <a:gd name="connsiteY313" fmla="*/ 1146299 h 2022214"/>
                <a:gd name="connsiteX314" fmla="*/ 1014601 w 1201803"/>
                <a:gd name="connsiteY314" fmla="*/ 1254913 h 2022214"/>
                <a:gd name="connsiteX315" fmla="*/ 1033092 w 1201803"/>
                <a:gd name="connsiteY315" fmla="*/ 1266470 h 2022214"/>
                <a:gd name="connsiteX316" fmla="*/ 1003044 w 1201803"/>
                <a:gd name="connsiteY316" fmla="*/ 1278027 h 2022214"/>
                <a:gd name="connsiteX317" fmla="*/ 1037715 w 1201803"/>
                <a:gd name="connsiteY317" fmla="*/ 1266470 h 2022214"/>
                <a:gd name="connsiteX318" fmla="*/ 1014601 w 1201803"/>
                <a:gd name="connsiteY318" fmla="*/ 1254913 h 2022214"/>
                <a:gd name="connsiteX319" fmla="*/ 1005355 w 1201803"/>
                <a:gd name="connsiteY319" fmla="*/ 1259536 h 2022214"/>
                <a:gd name="connsiteX320" fmla="*/ 991487 w 1201803"/>
                <a:gd name="connsiteY320" fmla="*/ 1264159 h 2022214"/>
                <a:gd name="connsiteX321" fmla="*/ 1012289 w 1201803"/>
                <a:gd name="connsiteY321" fmla="*/ 1261847 h 2022214"/>
                <a:gd name="connsiteX322" fmla="*/ 1005355 w 1201803"/>
                <a:gd name="connsiteY322" fmla="*/ 1259536 h 2022214"/>
                <a:gd name="connsiteX323" fmla="*/ 912898 w 1201803"/>
                <a:gd name="connsiteY323" fmla="*/ 1291896 h 2022214"/>
                <a:gd name="connsiteX324" fmla="*/ 850513 w 1201803"/>
                <a:gd name="connsiteY324" fmla="*/ 1324256 h 2022214"/>
                <a:gd name="connsiteX325" fmla="*/ 919832 w 1201803"/>
                <a:gd name="connsiteY325" fmla="*/ 1291896 h 2022214"/>
                <a:gd name="connsiteX326" fmla="*/ 912898 w 1201803"/>
                <a:gd name="connsiteY326" fmla="*/ 1291896 h 2022214"/>
                <a:gd name="connsiteX327" fmla="*/ 845890 w 1201803"/>
                <a:gd name="connsiteY327" fmla="*/ 1326567 h 2022214"/>
                <a:gd name="connsiteX328" fmla="*/ 834333 w 1201803"/>
                <a:gd name="connsiteY328" fmla="*/ 1333501 h 2022214"/>
                <a:gd name="connsiteX329" fmla="*/ 845890 w 1201803"/>
                <a:gd name="connsiteY329" fmla="*/ 1326567 h 2022214"/>
                <a:gd name="connsiteX0" fmla="*/ 865691 w 1201803"/>
                <a:gd name="connsiteY0" fmla="*/ 64873 h 2017215"/>
                <a:gd name="connsiteX1" fmla="*/ 977618 w 1201803"/>
                <a:gd name="connsiteY1" fmla="*/ 89717 h 2017215"/>
                <a:gd name="connsiteX2" fmla="*/ 1028469 w 1201803"/>
                <a:gd name="connsiteY2" fmla="*/ 119766 h 2017215"/>
                <a:gd name="connsiteX3" fmla="*/ 1016912 w 1201803"/>
                <a:gd name="connsiteY3" fmla="*/ 129011 h 2017215"/>
                <a:gd name="connsiteX4" fmla="*/ 1028469 w 1201803"/>
                <a:gd name="connsiteY4" fmla="*/ 142880 h 2017215"/>
                <a:gd name="connsiteX5" fmla="*/ 1021535 w 1201803"/>
                <a:gd name="connsiteY5" fmla="*/ 147503 h 2017215"/>
                <a:gd name="connsiteX6" fmla="*/ 882873 w 1201803"/>
                <a:gd name="connsiteY6" fmla="*/ 209911 h 2017215"/>
                <a:gd name="connsiteX7" fmla="*/ 880561 w 1201803"/>
                <a:gd name="connsiteY7" fmla="*/ 214534 h 2017215"/>
                <a:gd name="connsiteX8" fmla="*/ 894407 w 1201803"/>
                <a:gd name="connsiteY8" fmla="*/ 313902 h 2017215"/>
                <a:gd name="connsiteX9" fmla="*/ 931389 w 1201803"/>
                <a:gd name="connsiteY9" fmla="*/ 313902 h 2017215"/>
                <a:gd name="connsiteX10" fmla="*/ 963749 w 1201803"/>
                <a:gd name="connsiteY10" fmla="*/ 316214 h 2017215"/>
                <a:gd name="connsiteX11" fmla="*/ 1000732 w 1201803"/>
                <a:gd name="connsiteY11" fmla="*/ 339328 h 2017215"/>
                <a:gd name="connsiteX12" fmla="*/ 1044649 w 1201803"/>
                <a:gd name="connsiteY12" fmla="*/ 364754 h 2017215"/>
                <a:gd name="connsiteX13" fmla="*/ 1037715 w 1201803"/>
                <a:gd name="connsiteY13" fmla="*/ 376311 h 2017215"/>
                <a:gd name="connsiteX14" fmla="*/ 1044649 w 1201803"/>
                <a:gd name="connsiteY14" fmla="*/ 387868 h 2017215"/>
                <a:gd name="connsiteX15" fmla="*/ 1003044 w 1201803"/>
                <a:gd name="connsiteY15" fmla="*/ 422539 h 2017215"/>
                <a:gd name="connsiteX16" fmla="*/ 887472 w 1201803"/>
                <a:gd name="connsiteY16" fmla="*/ 510350 h 2017215"/>
                <a:gd name="connsiteX17" fmla="*/ 880561 w 1201803"/>
                <a:gd name="connsiteY17" fmla="*/ 584316 h 2017215"/>
                <a:gd name="connsiteX18" fmla="*/ 1141706 w 1201803"/>
                <a:gd name="connsiteY18" fmla="*/ 491859 h 2017215"/>
                <a:gd name="connsiteX19" fmla="*/ 1150952 w 1201803"/>
                <a:gd name="connsiteY19" fmla="*/ 489547 h 2017215"/>
                <a:gd name="connsiteX20" fmla="*/ 1171755 w 1201803"/>
                <a:gd name="connsiteY20" fmla="*/ 498793 h 2017215"/>
                <a:gd name="connsiteX21" fmla="*/ 1171755 w 1201803"/>
                <a:gd name="connsiteY21" fmla="*/ 508039 h 2017215"/>
                <a:gd name="connsiteX22" fmla="*/ 1178689 w 1201803"/>
                <a:gd name="connsiteY22" fmla="*/ 510350 h 2017215"/>
                <a:gd name="connsiteX23" fmla="*/ 1197180 w 1201803"/>
                <a:gd name="connsiteY23" fmla="*/ 503416 h 2017215"/>
                <a:gd name="connsiteX24" fmla="*/ 1201803 w 1201803"/>
                <a:gd name="connsiteY24" fmla="*/ 508039 h 2017215"/>
                <a:gd name="connsiteX25" fmla="*/ 1190246 w 1201803"/>
                <a:gd name="connsiteY25" fmla="*/ 517285 h 2017215"/>
                <a:gd name="connsiteX26" fmla="*/ 1197180 w 1201803"/>
                <a:gd name="connsiteY26" fmla="*/ 521907 h 2017215"/>
                <a:gd name="connsiteX27" fmla="*/ 1181000 w 1201803"/>
                <a:gd name="connsiteY27" fmla="*/ 540399 h 2017215"/>
                <a:gd name="connsiteX28" fmla="*/ 1174066 w 1201803"/>
                <a:gd name="connsiteY28" fmla="*/ 538087 h 2017215"/>
                <a:gd name="connsiteX29" fmla="*/ 1141706 w 1201803"/>
                <a:gd name="connsiteY29" fmla="*/ 558890 h 2017215"/>
                <a:gd name="connsiteX30" fmla="*/ 1130149 w 1201803"/>
                <a:gd name="connsiteY30" fmla="*/ 568136 h 2017215"/>
                <a:gd name="connsiteX31" fmla="*/ 1111658 w 1201803"/>
                <a:gd name="connsiteY31" fmla="*/ 568136 h 2017215"/>
                <a:gd name="connsiteX32" fmla="*/ 1107035 w 1201803"/>
                <a:gd name="connsiteY32" fmla="*/ 572759 h 2017215"/>
                <a:gd name="connsiteX33" fmla="*/ 1081609 w 1201803"/>
                <a:gd name="connsiteY33" fmla="*/ 588939 h 2017215"/>
                <a:gd name="connsiteX34" fmla="*/ 1065452 w 1201803"/>
                <a:gd name="connsiteY34" fmla="*/ 602807 h 2017215"/>
                <a:gd name="connsiteX35" fmla="*/ 1070075 w 1201803"/>
                <a:gd name="connsiteY35" fmla="*/ 607430 h 2017215"/>
                <a:gd name="connsiteX36" fmla="*/ 954504 w 1201803"/>
                <a:gd name="connsiteY36" fmla="*/ 718355 h 2017215"/>
                <a:gd name="connsiteX37" fmla="*/ 1016912 w 1201803"/>
                <a:gd name="connsiteY37" fmla="*/ 794632 h 2017215"/>
                <a:gd name="connsiteX38" fmla="*/ 1019224 w 1201803"/>
                <a:gd name="connsiteY38" fmla="*/ 790010 h 2017215"/>
                <a:gd name="connsiteX39" fmla="*/ 1013372 w 1201803"/>
                <a:gd name="connsiteY39" fmla="*/ 778397 h 2017215"/>
                <a:gd name="connsiteX40" fmla="*/ 1033558 w 1201803"/>
                <a:gd name="connsiteY40" fmla="*/ 804948 h 2017215"/>
                <a:gd name="connsiteX41" fmla="*/ 1125526 w 1201803"/>
                <a:gd name="connsiteY41" fmla="*/ 1081203 h 2017215"/>
                <a:gd name="connsiteX42" fmla="*/ 1167132 w 1201803"/>
                <a:gd name="connsiteY42" fmla="*/ 1310011 h 2017215"/>
                <a:gd name="connsiteX43" fmla="*/ 1181000 w 1201803"/>
                <a:gd name="connsiteY43" fmla="*/ 1469476 h 2017215"/>
                <a:gd name="connsiteX44" fmla="*/ 1183312 w 1201803"/>
                <a:gd name="connsiteY44" fmla="*/ 1508771 h 2017215"/>
                <a:gd name="connsiteX45" fmla="*/ 963749 w 1201803"/>
                <a:gd name="connsiteY45" fmla="*/ 1913201 h 2017215"/>
                <a:gd name="connsiteX46" fmla="*/ 954504 w 1201803"/>
                <a:gd name="connsiteY46" fmla="*/ 1915512 h 2017215"/>
                <a:gd name="connsiteX47" fmla="*/ 871316 w 1201803"/>
                <a:gd name="connsiteY47" fmla="*/ 1970986 h 2017215"/>
                <a:gd name="connsiteX48" fmla="*/ 788104 w 1201803"/>
                <a:gd name="connsiteY48" fmla="*/ 2017215 h 2017215"/>
                <a:gd name="connsiteX49" fmla="*/ 829710 w 1201803"/>
                <a:gd name="connsiteY49" fmla="*/ 1984855 h 2017215"/>
                <a:gd name="connsiteX50" fmla="*/ 827398 w 1201803"/>
                <a:gd name="connsiteY50" fmla="*/ 1982544 h 2017215"/>
                <a:gd name="connsiteX51" fmla="*/ 762679 w 1201803"/>
                <a:gd name="connsiteY51" fmla="*/ 2017215 h 2017215"/>
                <a:gd name="connsiteX52" fmla="*/ 917521 w 1201803"/>
                <a:gd name="connsiteY52" fmla="*/ 1913201 h 2017215"/>
                <a:gd name="connsiteX53" fmla="*/ 926767 w 1201803"/>
                <a:gd name="connsiteY53" fmla="*/ 1913201 h 2017215"/>
                <a:gd name="connsiteX54" fmla="*/ 922144 w 1201803"/>
                <a:gd name="connsiteY54" fmla="*/ 1910889 h 2017215"/>
                <a:gd name="connsiteX55" fmla="*/ 924455 w 1201803"/>
                <a:gd name="connsiteY55" fmla="*/ 1906290 h 2017215"/>
                <a:gd name="connsiteX56" fmla="*/ 931389 w 1201803"/>
                <a:gd name="connsiteY56" fmla="*/ 1908578 h 2017215"/>
                <a:gd name="connsiteX57" fmla="*/ 931389 w 1201803"/>
                <a:gd name="connsiteY57" fmla="*/ 1901667 h 2017215"/>
                <a:gd name="connsiteX58" fmla="*/ 945258 w 1201803"/>
                <a:gd name="connsiteY58" fmla="*/ 1887798 h 2017215"/>
                <a:gd name="connsiteX59" fmla="*/ 954504 w 1201803"/>
                <a:gd name="connsiteY59" fmla="*/ 1871618 h 2017215"/>
                <a:gd name="connsiteX60" fmla="*/ 952192 w 1201803"/>
                <a:gd name="connsiteY60" fmla="*/ 1869307 h 2017215"/>
                <a:gd name="connsiteX61" fmla="*/ 813530 w 1201803"/>
                <a:gd name="connsiteY61" fmla="*/ 1968675 h 2017215"/>
                <a:gd name="connsiteX62" fmla="*/ 739564 w 1201803"/>
                <a:gd name="connsiteY62" fmla="*/ 2014904 h 2017215"/>
                <a:gd name="connsiteX63" fmla="*/ 732630 w 1201803"/>
                <a:gd name="connsiteY63" fmla="*/ 2014904 h 2017215"/>
                <a:gd name="connsiteX64" fmla="*/ 804284 w 1201803"/>
                <a:gd name="connsiteY64" fmla="*/ 1952495 h 2017215"/>
                <a:gd name="connsiteX65" fmla="*/ 818153 w 1201803"/>
                <a:gd name="connsiteY65" fmla="*/ 1938626 h 2017215"/>
                <a:gd name="connsiteX66" fmla="*/ 829710 w 1201803"/>
                <a:gd name="connsiteY66" fmla="*/ 1938626 h 2017215"/>
                <a:gd name="connsiteX67" fmla="*/ 825087 w 1201803"/>
                <a:gd name="connsiteY67" fmla="*/ 1934004 h 2017215"/>
                <a:gd name="connsiteX68" fmla="*/ 836644 w 1201803"/>
                <a:gd name="connsiteY68" fmla="*/ 1929381 h 2017215"/>
                <a:gd name="connsiteX69" fmla="*/ 834333 w 1201803"/>
                <a:gd name="connsiteY69" fmla="*/ 1924758 h 2017215"/>
                <a:gd name="connsiteX70" fmla="*/ 843578 w 1201803"/>
                <a:gd name="connsiteY70" fmla="*/ 1913201 h 2017215"/>
                <a:gd name="connsiteX71" fmla="*/ 859758 w 1201803"/>
                <a:gd name="connsiteY71" fmla="*/ 1920135 h 2017215"/>
                <a:gd name="connsiteX72" fmla="*/ 848201 w 1201803"/>
                <a:gd name="connsiteY72" fmla="*/ 1908578 h 2017215"/>
                <a:gd name="connsiteX73" fmla="*/ 850513 w 1201803"/>
                <a:gd name="connsiteY73" fmla="*/ 1903978 h 2017215"/>
                <a:gd name="connsiteX74" fmla="*/ 862070 w 1201803"/>
                <a:gd name="connsiteY74" fmla="*/ 1908578 h 2017215"/>
                <a:gd name="connsiteX75" fmla="*/ 855136 w 1201803"/>
                <a:gd name="connsiteY75" fmla="*/ 1901667 h 2017215"/>
                <a:gd name="connsiteX76" fmla="*/ 873627 w 1201803"/>
                <a:gd name="connsiteY76" fmla="*/ 1885487 h 2017215"/>
                <a:gd name="connsiteX77" fmla="*/ 869004 w 1201803"/>
                <a:gd name="connsiteY77" fmla="*/ 1880864 h 2017215"/>
                <a:gd name="connsiteX78" fmla="*/ 889784 w 1201803"/>
                <a:gd name="connsiteY78" fmla="*/ 1850815 h 2017215"/>
                <a:gd name="connsiteX79" fmla="*/ 912898 w 1201803"/>
                <a:gd name="connsiteY79" fmla="*/ 1823078 h 2017215"/>
                <a:gd name="connsiteX80" fmla="*/ 1042338 w 1201803"/>
                <a:gd name="connsiteY80" fmla="*/ 1575779 h 2017215"/>
                <a:gd name="connsiteX81" fmla="*/ 1053895 w 1201803"/>
                <a:gd name="connsiteY81" fmla="*/ 1483345 h 2017215"/>
                <a:gd name="connsiteX82" fmla="*/ 1042338 w 1201803"/>
                <a:gd name="connsiteY82" fmla="*/ 1279963 h 2017215"/>
                <a:gd name="connsiteX83" fmla="*/ 1035404 w 1201803"/>
                <a:gd name="connsiteY83" fmla="*/ 1277651 h 2017215"/>
                <a:gd name="connsiteX84" fmla="*/ 975307 w 1201803"/>
                <a:gd name="connsiteY84" fmla="*/ 1298454 h 2017215"/>
                <a:gd name="connsiteX85" fmla="*/ 850513 w 1201803"/>
                <a:gd name="connsiteY85" fmla="*/ 1360839 h 2017215"/>
                <a:gd name="connsiteX86" fmla="*/ 836644 w 1201803"/>
                <a:gd name="connsiteY86" fmla="*/ 1370085 h 2017215"/>
                <a:gd name="connsiteX87" fmla="*/ 734941 w 1201803"/>
                <a:gd name="connsiteY87" fmla="*/ 1407068 h 2017215"/>
                <a:gd name="connsiteX88" fmla="*/ 714139 w 1201803"/>
                <a:gd name="connsiteY88" fmla="*/ 1381642 h 2017215"/>
                <a:gd name="connsiteX89" fmla="*/ 718761 w 1201803"/>
                <a:gd name="connsiteY89" fmla="*/ 1370085 h 2017215"/>
                <a:gd name="connsiteX90" fmla="*/ 707204 w 1201803"/>
                <a:gd name="connsiteY90" fmla="*/ 1367774 h 2017215"/>
                <a:gd name="connsiteX91" fmla="*/ 656376 w 1201803"/>
                <a:gd name="connsiteY91" fmla="*/ 1323880 h 2017215"/>
                <a:gd name="connsiteX92" fmla="*/ 769613 w 1201803"/>
                <a:gd name="connsiteY92" fmla="*/ 1259160 h 2017215"/>
                <a:gd name="connsiteX93" fmla="*/ 820464 w 1201803"/>
                <a:gd name="connsiteY93" fmla="*/ 1229111 h 2017215"/>
                <a:gd name="connsiteX94" fmla="*/ 894407 w 1201803"/>
                <a:gd name="connsiteY94" fmla="*/ 1141300 h 2017215"/>
                <a:gd name="connsiteX95" fmla="*/ 905964 w 1201803"/>
                <a:gd name="connsiteY95" fmla="*/ 1111252 h 2017215"/>
                <a:gd name="connsiteX96" fmla="*/ 882873 w 1201803"/>
                <a:gd name="connsiteY96" fmla="*/ 1099694 h 2017215"/>
                <a:gd name="connsiteX97" fmla="*/ 822776 w 1201803"/>
                <a:gd name="connsiteY97" fmla="*/ 1106629 h 2017215"/>
                <a:gd name="connsiteX98" fmla="*/ 771924 w 1201803"/>
                <a:gd name="connsiteY98" fmla="*/ 1092760 h 2017215"/>
                <a:gd name="connsiteX99" fmla="*/ 901341 w 1201803"/>
                <a:gd name="connsiteY99" fmla="*/ 1085826 h 2017215"/>
                <a:gd name="connsiteX100" fmla="*/ 832021 w 1201803"/>
                <a:gd name="connsiteY100" fmla="*/ 1076580 h 2017215"/>
                <a:gd name="connsiteX101" fmla="*/ 769613 w 1201803"/>
                <a:gd name="connsiteY101" fmla="*/ 1074269 h 2017215"/>
                <a:gd name="connsiteX102" fmla="*/ 760367 w 1201803"/>
                <a:gd name="connsiteY102" fmla="*/ 1069646 h 2017215"/>
                <a:gd name="connsiteX103" fmla="*/ 764990 w 1201803"/>
                <a:gd name="connsiteY103" fmla="*/ 1065023 h 2017215"/>
                <a:gd name="connsiteX104" fmla="*/ 755744 w 1201803"/>
                <a:gd name="connsiteY104" fmla="*/ 1058089 h 2017215"/>
                <a:gd name="connsiteX105" fmla="*/ 762679 w 1201803"/>
                <a:gd name="connsiteY105" fmla="*/ 1055777 h 2017215"/>
                <a:gd name="connsiteX106" fmla="*/ 781170 w 1201803"/>
                <a:gd name="connsiteY106" fmla="*/ 1039597 h 2017215"/>
                <a:gd name="connsiteX107" fmla="*/ 788104 w 1201803"/>
                <a:gd name="connsiteY107" fmla="*/ 1039597 h 2017215"/>
                <a:gd name="connsiteX108" fmla="*/ 887472 w 1201803"/>
                <a:gd name="connsiteY108" fmla="*/ 1062712 h 2017215"/>
                <a:gd name="connsiteX109" fmla="*/ 945258 w 1201803"/>
                <a:gd name="connsiteY109" fmla="*/ 1095072 h 2017215"/>
                <a:gd name="connsiteX110" fmla="*/ 954504 w 1201803"/>
                <a:gd name="connsiteY110" fmla="*/ 1125120 h 2017215"/>
                <a:gd name="connsiteX111" fmla="*/ 899029 w 1201803"/>
                <a:gd name="connsiteY111" fmla="*/ 1240668 h 2017215"/>
                <a:gd name="connsiteX112" fmla="*/ 899029 w 1201803"/>
                <a:gd name="connsiteY112" fmla="*/ 1249914 h 2017215"/>
                <a:gd name="connsiteX113" fmla="*/ 1037715 w 1201803"/>
                <a:gd name="connsiteY113" fmla="*/ 1224488 h 2017215"/>
                <a:gd name="connsiteX114" fmla="*/ 1035404 w 1201803"/>
                <a:gd name="connsiteY114" fmla="*/ 1136677 h 2017215"/>
                <a:gd name="connsiteX115" fmla="*/ 996109 w 1201803"/>
                <a:gd name="connsiteY115" fmla="*/ 889378 h 2017215"/>
                <a:gd name="connsiteX116" fmla="*/ 996109 w 1201803"/>
                <a:gd name="connsiteY116" fmla="*/ 833904 h 2017215"/>
                <a:gd name="connsiteX117" fmla="*/ 963749 w 1201803"/>
                <a:gd name="connsiteY117" fmla="*/ 753027 h 2017215"/>
                <a:gd name="connsiteX118" fmla="*/ 968372 w 1201803"/>
                <a:gd name="connsiteY118" fmla="*/ 757650 h 2017215"/>
                <a:gd name="connsiteX119" fmla="*/ 949881 w 1201803"/>
                <a:gd name="connsiteY119" fmla="*/ 727601 h 2017215"/>
                <a:gd name="connsiteX120" fmla="*/ 931389 w 1201803"/>
                <a:gd name="connsiteY120" fmla="*/ 734535 h 2017215"/>
                <a:gd name="connsiteX121" fmla="*/ 933701 w 1201803"/>
                <a:gd name="connsiteY121" fmla="*/ 741470 h 2017215"/>
                <a:gd name="connsiteX122" fmla="*/ 845890 w 1201803"/>
                <a:gd name="connsiteY122" fmla="*/ 847772 h 2017215"/>
                <a:gd name="connsiteX123" fmla="*/ 663310 w 1201803"/>
                <a:gd name="connsiteY123" fmla="*/ 1215243 h 2017215"/>
                <a:gd name="connsiteX124" fmla="*/ 624016 w 1201803"/>
                <a:gd name="connsiteY124" fmla="*/ 1342371 h 2017215"/>
                <a:gd name="connsiteX125" fmla="*/ 626327 w 1201803"/>
                <a:gd name="connsiteY125" fmla="*/ 1360839 h 2017215"/>
                <a:gd name="connsiteX126" fmla="*/ 640196 w 1201803"/>
                <a:gd name="connsiteY126" fmla="*/ 1321568 h 2017215"/>
                <a:gd name="connsiteX127" fmla="*/ 633261 w 1201803"/>
                <a:gd name="connsiteY127" fmla="*/ 1360839 h 2017215"/>
                <a:gd name="connsiteX128" fmla="*/ 624016 w 1201803"/>
                <a:gd name="connsiteY128" fmla="*/ 1381642 h 2017215"/>
                <a:gd name="connsiteX129" fmla="*/ 621704 w 1201803"/>
                <a:gd name="connsiteY129" fmla="*/ 1402445 h 2017215"/>
                <a:gd name="connsiteX130" fmla="*/ 610147 w 1201803"/>
                <a:gd name="connsiteY130" fmla="*/ 1393199 h 2017215"/>
                <a:gd name="connsiteX131" fmla="*/ 600901 w 1201803"/>
                <a:gd name="connsiteY131" fmla="*/ 1407068 h 2017215"/>
                <a:gd name="connsiteX132" fmla="*/ 580098 w 1201803"/>
                <a:gd name="connsiteY132" fmla="*/ 1370085 h 2017215"/>
                <a:gd name="connsiteX133" fmla="*/ 517690 w 1201803"/>
                <a:gd name="connsiteY133" fmla="*/ 1289208 h 2017215"/>
                <a:gd name="connsiteX134" fmla="*/ 517690 w 1201803"/>
                <a:gd name="connsiteY134" fmla="*/ 1245291 h 2017215"/>
                <a:gd name="connsiteX135" fmla="*/ 619393 w 1201803"/>
                <a:gd name="connsiteY135" fmla="*/ 965655 h 2017215"/>
                <a:gd name="connsiteX136" fmla="*/ 751121 w 1201803"/>
                <a:gd name="connsiteY136" fmla="*/ 771518 h 2017215"/>
                <a:gd name="connsiteX137" fmla="*/ 751121 w 1201803"/>
                <a:gd name="connsiteY137" fmla="*/ 769207 h 2017215"/>
                <a:gd name="connsiteX138" fmla="*/ 538493 w 1201803"/>
                <a:gd name="connsiteY138" fmla="*/ 882444 h 2017215"/>
                <a:gd name="connsiteX139" fmla="*/ 383650 w 1201803"/>
                <a:gd name="connsiteY139" fmla="*/ 947164 h 2017215"/>
                <a:gd name="connsiteX140" fmla="*/ 369782 w 1201803"/>
                <a:gd name="connsiteY140" fmla="*/ 937918 h 2017215"/>
                <a:gd name="connsiteX141" fmla="*/ 150220 w 1201803"/>
                <a:gd name="connsiteY141" fmla="*/ 1312323 h 2017215"/>
                <a:gd name="connsiteX142" fmla="*/ 110948 w 1201803"/>
                <a:gd name="connsiteY142" fmla="*/ 1323880 h 2017215"/>
                <a:gd name="connsiteX143" fmla="*/ 90146 w 1201803"/>
                <a:gd name="connsiteY143" fmla="*/ 1298454 h 2017215"/>
                <a:gd name="connsiteX144" fmla="*/ 87834 w 1201803"/>
                <a:gd name="connsiteY144" fmla="*/ 1289208 h 2017215"/>
                <a:gd name="connsiteX145" fmla="*/ 62408 w 1201803"/>
                <a:gd name="connsiteY145" fmla="*/ 1263783 h 2017215"/>
                <a:gd name="connsiteX146" fmla="*/ 25426 w 1201803"/>
                <a:gd name="connsiteY146" fmla="*/ 1238357 h 2017215"/>
                <a:gd name="connsiteX147" fmla="*/ 39294 w 1201803"/>
                <a:gd name="connsiteY147" fmla="*/ 1180571 h 2017215"/>
                <a:gd name="connsiteX148" fmla="*/ 48540 w 1201803"/>
                <a:gd name="connsiteY148" fmla="*/ 1134366 h 2017215"/>
                <a:gd name="connsiteX149" fmla="*/ 173334 w 1201803"/>
                <a:gd name="connsiteY149" fmla="*/ 750715 h 2017215"/>
                <a:gd name="connsiteX150" fmla="*/ 161777 w 1201803"/>
                <a:gd name="connsiteY150" fmla="*/ 725290 h 2017215"/>
                <a:gd name="connsiteX151" fmla="*/ 76277 w 1201803"/>
                <a:gd name="connsiteY151" fmla="*/ 741470 h 2017215"/>
                <a:gd name="connsiteX152" fmla="*/ 53163 w 1201803"/>
                <a:gd name="connsiteY152" fmla="*/ 718355 h 2017215"/>
                <a:gd name="connsiteX153" fmla="*/ 57786 w 1201803"/>
                <a:gd name="connsiteY153" fmla="*/ 709110 h 2017215"/>
                <a:gd name="connsiteX154" fmla="*/ 2311 w 1201803"/>
                <a:gd name="connsiteY154" fmla="*/ 662881 h 2017215"/>
                <a:gd name="connsiteX155" fmla="*/ 34671 w 1201803"/>
                <a:gd name="connsiteY155" fmla="*/ 625898 h 2017215"/>
                <a:gd name="connsiteX156" fmla="*/ 55474 w 1201803"/>
                <a:gd name="connsiteY156" fmla="*/ 607430 h 2017215"/>
                <a:gd name="connsiteX157" fmla="*/ 101703 w 1201803"/>
                <a:gd name="connsiteY157" fmla="*/ 575070 h 2017215"/>
                <a:gd name="connsiteX158" fmla="*/ 127128 w 1201803"/>
                <a:gd name="connsiteY158" fmla="*/ 558890 h 2017215"/>
                <a:gd name="connsiteX159" fmla="*/ 159465 w 1201803"/>
                <a:gd name="connsiteY159" fmla="*/ 528842 h 2017215"/>
                <a:gd name="connsiteX160" fmla="*/ 258857 w 1201803"/>
                <a:gd name="connsiteY160" fmla="*/ 450253 h 2017215"/>
                <a:gd name="connsiteX161" fmla="*/ 284282 w 1201803"/>
                <a:gd name="connsiteY161" fmla="*/ 417916 h 2017215"/>
                <a:gd name="connsiteX162" fmla="*/ 184891 w 1201803"/>
                <a:gd name="connsiteY162" fmla="*/ 360131 h 2017215"/>
                <a:gd name="connsiteX163" fmla="*/ 140997 w 1201803"/>
                <a:gd name="connsiteY163" fmla="*/ 341639 h 2017215"/>
                <a:gd name="connsiteX164" fmla="*/ 134063 w 1201803"/>
                <a:gd name="connsiteY164" fmla="*/ 353196 h 2017215"/>
                <a:gd name="connsiteX165" fmla="*/ 106326 w 1201803"/>
                <a:gd name="connsiteY165" fmla="*/ 313902 h 2017215"/>
                <a:gd name="connsiteX166" fmla="*/ 0 w 1201803"/>
                <a:gd name="connsiteY166" fmla="*/ 226091 h 2017215"/>
                <a:gd name="connsiteX167" fmla="*/ 16180 w 1201803"/>
                <a:gd name="connsiteY167" fmla="*/ 226091 h 2017215"/>
                <a:gd name="connsiteX168" fmla="*/ 41606 w 1201803"/>
                <a:gd name="connsiteY168" fmla="*/ 233025 h 2017215"/>
                <a:gd name="connsiteX169" fmla="*/ 34671 w 1201803"/>
                <a:gd name="connsiteY169" fmla="*/ 219157 h 2017215"/>
                <a:gd name="connsiteX170" fmla="*/ 39294 w 1201803"/>
                <a:gd name="connsiteY170" fmla="*/ 219157 h 2017215"/>
                <a:gd name="connsiteX171" fmla="*/ 217251 w 1201803"/>
                <a:gd name="connsiteY171" fmla="*/ 325459 h 2017215"/>
                <a:gd name="connsiteX172" fmla="*/ 376716 w 1201803"/>
                <a:gd name="connsiteY172" fmla="*/ 471056 h 2017215"/>
                <a:gd name="connsiteX173" fmla="*/ 281971 w 1201803"/>
                <a:gd name="connsiteY173" fmla="*/ 556579 h 2017215"/>
                <a:gd name="connsiteX174" fmla="*/ 214939 w 1201803"/>
                <a:gd name="connsiteY174" fmla="*/ 591250 h 2017215"/>
                <a:gd name="connsiteX175" fmla="*/ 177957 w 1201803"/>
                <a:gd name="connsiteY175" fmla="*/ 616653 h 2017215"/>
                <a:gd name="connsiteX176" fmla="*/ 134063 w 1201803"/>
                <a:gd name="connsiteY176" fmla="*/ 669815 h 2017215"/>
                <a:gd name="connsiteX177" fmla="*/ 138686 w 1201803"/>
                <a:gd name="connsiteY177" fmla="*/ 674438 h 2017215"/>
                <a:gd name="connsiteX178" fmla="*/ 233431 w 1201803"/>
                <a:gd name="connsiteY178" fmla="*/ 771518 h 2017215"/>
                <a:gd name="connsiteX179" fmla="*/ 238054 w 1201803"/>
                <a:gd name="connsiteY179" fmla="*/ 813101 h 2017215"/>
                <a:gd name="connsiteX180" fmla="*/ 226497 w 1201803"/>
                <a:gd name="connsiteY180" fmla="*/ 917115 h 2017215"/>
                <a:gd name="connsiteX181" fmla="*/ 210317 w 1201803"/>
                <a:gd name="connsiteY181" fmla="*/ 984123 h 2017215"/>
                <a:gd name="connsiteX182" fmla="*/ 191825 w 1201803"/>
                <a:gd name="connsiteY182" fmla="*/ 1044220 h 2017215"/>
                <a:gd name="connsiteX183" fmla="*/ 374405 w 1201803"/>
                <a:gd name="connsiteY183" fmla="*/ 672127 h 2017215"/>
                <a:gd name="connsiteX184" fmla="*/ 427567 w 1201803"/>
                <a:gd name="connsiteY184" fmla="*/ 602807 h 2017215"/>
                <a:gd name="connsiteX185" fmla="*/ 441436 w 1201803"/>
                <a:gd name="connsiteY185" fmla="*/ 588939 h 2017215"/>
                <a:gd name="connsiteX186" fmla="*/ 457616 w 1201803"/>
                <a:gd name="connsiteY186" fmla="*/ 591250 h 2017215"/>
                <a:gd name="connsiteX187" fmla="*/ 446059 w 1201803"/>
                <a:gd name="connsiteY187" fmla="*/ 584316 h 2017215"/>
                <a:gd name="connsiteX188" fmla="*/ 469173 w 1201803"/>
                <a:gd name="connsiteY188" fmla="*/ 554267 h 2017215"/>
                <a:gd name="connsiteX189" fmla="*/ 480730 w 1201803"/>
                <a:gd name="connsiteY189" fmla="*/ 551956 h 2017215"/>
                <a:gd name="connsiteX190" fmla="*/ 485353 w 1201803"/>
                <a:gd name="connsiteY190" fmla="*/ 549644 h 2017215"/>
                <a:gd name="connsiteX191" fmla="*/ 484229 w 1201803"/>
                <a:gd name="connsiteY191" fmla="*/ 546719 h 2017215"/>
                <a:gd name="connsiteX192" fmla="*/ 487665 w 1201803"/>
                <a:gd name="connsiteY192" fmla="*/ 542710 h 2017215"/>
                <a:gd name="connsiteX193" fmla="*/ 483042 w 1201803"/>
                <a:gd name="connsiteY193" fmla="*/ 540399 h 2017215"/>
                <a:gd name="connsiteX194" fmla="*/ 515402 w 1201803"/>
                <a:gd name="connsiteY194" fmla="*/ 498793 h 2017215"/>
                <a:gd name="connsiteX195" fmla="*/ 485353 w 1201803"/>
                <a:gd name="connsiteY195" fmla="*/ 457187 h 2017215"/>
                <a:gd name="connsiteX196" fmla="*/ 543116 w 1201803"/>
                <a:gd name="connsiteY196" fmla="*/ 420228 h 2017215"/>
                <a:gd name="connsiteX197" fmla="*/ 654064 w 1201803"/>
                <a:gd name="connsiteY197" fmla="*/ 383245 h 2017215"/>
                <a:gd name="connsiteX198" fmla="*/ 834333 w 1201803"/>
                <a:gd name="connsiteY198" fmla="*/ 327771 h 2017215"/>
                <a:gd name="connsiteX199" fmla="*/ 832021 w 1201803"/>
                <a:gd name="connsiteY199" fmla="*/ 306968 h 2017215"/>
                <a:gd name="connsiteX200" fmla="*/ 811218 w 1201803"/>
                <a:gd name="connsiteY200" fmla="*/ 235337 h 2017215"/>
                <a:gd name="connsiteX201" fmla="*/ 716450 w 1201803"/>
                <a:gd name="connsiteY201" fmla="*/ 269985 h 2017215"/>
                <a:gd name="connsiteX202" fmla="*/ 677178 w 1201803"/>
                <a:gd name="connsiteY202" fmla="*/ 276919 h 2017215"/>
                <a:gd name="connsiteX203" fmla="*/ 667933 w 1201803"/>
                <a:gd name="connsiteY203" fmla="*/ 276919 h 2017215"/>
                <a:gd name="connsiteX204" fmla="*/ 688735 w 1201803"/>
                <a:gd name="connsiteY204" fmla="*/ 237648 h 2017215"/>
                <a:gd name="connsiteX205" fmla="*/ 647130 w 1201803"/>
                <a:gd name="connsiteY205" fmla="*/ 269985 h 2017215"/>
                <a:gd name="connsiteX206" fmla="*/ 658687 w 1201803"/>
                <a:gd name="connsiteY206" fmla="*/ 235337 h 2017215"/>
                <a:gd name="connsiteX207" fmla="*/ 640196 w 1201803"/>
                <a:gd name="connsiteY207" fmla="*/ 186797 h 2017215"/>
                <a:gd name="connsiteX208" fmla="*/ 760367 w 1201803"/>
                <a:gd name="connsiteY208" fmla="*/ 101274 h 2017215"/>
                <a:gd name="connsiteX209" fmla="*/ 764578 w 1201803"/>
                <a:gd name="connsiteY209" fmla="*/ 370 h 2017215"/>
                <a:gd name="connsiteX210" fmla="*/ 865691 w 1201803"/>
                <a:gd name="connsiteY210" fmla="*/ 64873 h 2017215"/>
                <a:gd name="connsiteX211" fmla="*/ 1026158 w 1201803"/>
                <a:gd name="connsiteY211" fmla="*/ 362442 h 2017215"/>
                <a:gd name="connsiteX212" fmla="*/ 1012289 w 1201803"/>
                <a:gd name="connsiteY212" fmla="*/ 364754 h 2017215"/>
                <a:gd name="connsiteX213" fmla="*/ 1023846 w 1201803"/>
                <a:gd name="connsiteY213" fmla="*/ 367065 h 2017215"/>
                <a:gd name="connsiteX214" fmla="*/ 1026158 w 1201803"/>
                <a:gd name="connsiteY214" fmla="*/ 362442 h 2017215"/>
                <a:gd name="connsiteX215" fmla="*/ 1003044 w 1201803"/>
                <a:gd name="connsiteY215" fmla="*/ 390179 h 2017215"/>
                <a:gd name="connsiteX216" fmla="*/ 896718 w 1201803"/>
                <a:gd name="connsiteY216" fmla="*/ 466433 h 2017215"/>
                <a:gd name="connsiteX217" fmla="*/ 892095 w 1201803"/>
                <a:gd name="connsiteY217" fmla="*/ 475679 h 2017215"/>
                <a:gd name="connsiteX218" fmla="*/ 1003044 w 1201803"/>
                <a:gd name="connsiteY218" fmla="*/ 390179 h 2017215"/>
                <a:gd name="connsiteX219" fmla="*/ 912898 w 1201803"/>
                <a:gd name="connsiteY219" fmla="*/ 413293 h 2017215"/>
                <a:gd name="connsiteX220" fmla="*/ 894407 w 1201803"/>
                <a:gd name="connsiteY220" fmla="*/ 429473 h 2017215"/>
                <a:gd name="connsiteX221" fmla="*/ 912898 w 1201803"/>
                <a:gd name="connsiteY221" fmla="*/ 413293 h 2017215"/>
                <a:gd name="connsiteX222" fmla="*/ 875938 w 1201803"/>
                <a:gd name="connsiteY222" fmla="*/ 424851 h 2017215"/>
                <a:gd name="connsiteX223" fmla="*/ 871316 w 1201803"/>
                <a:gd name="connsiteY223" fmla="*/ 445630 h 2017215"/>
                <a:gd name="connsiteX224" fmla="*/ 875938 w 1201803"/>
                <a:gd name="connsiteY224" fmla="*/ 443319 h 2017215"/>
                <a:gd name="connsiteX225" fmla="*/ 875938 w 1201803"/>
                <a:gd name="connsiteY225" fmla="*/ 424851 h 2017215"/>
                <a:gd name="connsiteX226" fmla="*/ 836644 w 1201803"/>
                <a:gd name="connsiteY226" fmla="*/ 436385 h 2017215"/>
                <a:gd name="connsiteX227" fmla="*/ 580098 w 1201803"/>
                <a:gd name="connsiteY227" fmla="*/ 526530 h 2017215"/>
                <a:gd name="connsiteX228" fmla="*/ 684113 w 1201803"/>
                <a:gd name="connsiteY228" fmla="*/ 577382 h 2017215"/>
                <a:gd name="connsiteX229" fmla="*/ 778858 w 1201803"/>
                <a:gd name="connsiteY229" fmla="*/ 514973 h 2017215"/>
                <a:gd name="connsiteX230" fmla="*/ 836644 w 1201803"/>
                <a:gd name="connsiteY230" fmla="*/ 473367 h 2017215"/>
                <a:gd name="connsiteX231" fmla="*/ 836644 w 1201803"/>
                <a:gd name="connsiteY231" fmla="*/ 436385 h 2017215"/>
                <a:gd name="connsiteX232" fmla="*/ 834333 w 1201803"/>
                <a:gd name="connsiteY232" fmla="*/ 512662 h 2017215"/>
                <a:gd name="connsiteX233" fmla="*/ 774283 w 1201803"/>
                <a:gd name="connsiteY233" fmla="*/ 557572 h 2017215"/>
                <a:gd name="connsiteX234" fmla="*/ 728007 w 1201803"/>
                <a:gd name="connsiteY234" fmla="*/ 591250 h 2017215"/>
                <a:gd name="connsiteX235" fmla="*/ 688979 w 1201803"/>
                <a:gd name="connsiteY235" fmla="*/ 620527 h 2017215"/>
                <a:gd name="connsiteX236" fmla="*/ 669183 w 1201803"/>
                <a:gd name="connsiteY236" fmla="*/ 636173 h 2017215"/>
                <a:gd name="connsiteX237" fmla="*/ 559296 w 1201803"/>
                <a:gd name="connsiteY237" fmla="*/ 718355 h 2017215"/>
                <a:gd name="connsiteX238" fmla="*/ 644527 w 1201803"/>
                <a:gd name="connsiteY238" fmla="*/ 655661 h 2017215"/>
                <a:gd name="connsiteX239" fmla="*/ 669183 w 1201803"/>
                <a:gd name="connsiteY239" fmla="*/ 636173 h 2017215"/>
                <a:gd name="connsiteX240" fmla="*/ 774283 w 1201803"/>
                <a:gd name="connsiteY240" fmla="*/ 557572 h 2017215"/>
                <a:gd name="connsiteX241" fmla="*/ 780014 w 1201803"/>
                <a:gd name="connsiteY241" fmla="*/ 553401 h 2017215"/>
                <a:gd name="connsiteX242" fmla="*/ 832021 w 1201803"/>
                <a:gd name="connsiteY242" fmla="*/ 517285 h 2017215"/>
                <a:gd name="connsiteX243" fmla="*/ 834333 w 1201803"/>
                <a:gd name="connsiteY243" fmla="*/ 512662 h 2017215"/>
                <a:gd name="connsiteX244" fmla="*/ 871316 w 1201803"/>
                <a:gd name="connsiteY244" fmla="*/ 524219 h 2017215"/>
                <a:gd name="connsiteX245" fmla="*/ 866693 w 1201803"/>
                <a:gd name="connsiteY245" fmla="*/ 540399 h 2017215"/>
                <a:gd name="connsiteX246" fmla="*/ 862070 w 1201803"/>
                <a:gd name="connsiteY246" fmla="*/ 588939 h 2017215"/>
                <a:gd name="connsiteX247" fmla="*/ 864381 w 1201803"/>
                <a:gd name="connsiteY247" fmla="*/ 591250 h 2017215"/>
                <a:gd name="connsiteX248" fmla="*/ 871316 w 1201803"/>
                <a:gd name="connsiteY248" fmla="*/ 524219 h 2017215"/>
                <a:gd name="connsiteX249" fmla="*/ 836644 w 1201803"/>
                <a:gd name="connsiteY249" fmla="*/ 547333 h 2017215"/>
                <a:gd name="connsiteX250" fmla="*/ 626327 w 1201803"/>
                <a:gd name="connsiteY250" fmla="*/ 718355 h 2017215"/>
                <a:gd name="connsiteX251" fmla="*/ 834333 w 1201803"/>
                <a:gd name="connsiteY251" fmla="*/ 605119 h 2017215"/>
                <a:gd name="connsiteX252" fmla="*/ 838956 w 1201803"/>
                <a:gd name="connsiteY252" fmla="*/ 584316 h 2017215"/>
                <a:gd name="connsiteX253" fmla="*/ 834333 w 1201803"/>
                <a:gd name="connsiteY253" fmla="*/ 556579 h 2017215"/>
                <a:gd name="connsiteX254" fmla="*/ 838956 w 1201803"/>
                <a:gd name="connsiteY254" fmla="*/ 554267 h 2017215"/>
                <a:gd name="connsiteX255" fmla="*/ 836644 w 1201803"/>
                <a:gd name="connsiteY255" fmla="*/ 547333 h 2017215"/>
                <a:gd name="connsiteX256" fmla="*/ 1012289 w 1201803"/>
                <a:gd name="connsiteY256" fmla="*/ 628210 h 2017215"/>
                <a:gd name="connsiteX257" fmla="*/ 894407 w 1201803"/>
                <a:gd name="connsiteY257" fmla="*/ 727601 h 2017215"/>
                <a:gd name="connsiteX258" fmla="*/ 1012289 w 1201803"/>
                <a:gd name="connsiteY258" fmla="*/ 628210 h 2017215"/>
                <a:gd name="connsiteX259" fmla="*/ 520001 w 1201803"/>
                <a:gd name="connsiteY259" fmla="*/ 510350 h 2017215"/>
                <a:gd name="connsiteX260" fmla="*/ 471485 w 1201803"/>
                <a:gd name="connsiteY260" fmla="*/ 616653 h 2017215"/>
                <a:gd name="connsiteX261" fmla="*/ 469173 w 1201803"/>
                <a:gd name="connsiteY261" fmla="*/ 618964 h 2017215"/>
                <a:gd name="connsiteX262" fmla="*/ 473796 w 1201803"/>
                <a:gd name="connsiteY262" fmla="*/ 621276 h 2017215"/>
                <a:gd name="connsiteX263" fmla="*/ 466862 w 1201803"/>
                <a:gd name="connsiteY263" fmla="*/ 623587 h 2017215"/>
                <a:gd name="connsiteX264" fmla="*/ 471485 w 1201803"/>
                <a:gd name="connsiteY264" fmla="*/ 625898 h 2017215"/>
                <a:gd name="connsiteX265" fmla="*/ 469173 w 1201803"/>
                <a:gd name="connsiteY265" fmla="*/ 632833 h 2017215"/>
                <a:gd name="connsiteX266" fmla="*/ 462239 w 1201803"/>
                <a:gd name="connsiteY266" fmla="*/ 628210 h 2017215"/>
                <a:gd name="connsiteX267" fmla="*/ 457616 w 1201803"/>
                <a:gd name="connsiteY267" fmla="*/ 632833 h 2017215"/>
                <a:gd name="connsiteX268" fmla="*/ 464550 w 1201803"/>
                <a:gd name="connsiteY268" fmla="*/ 639767 h 2017215"/>
                <a:gd name="connsiteX269" fmla="*/ 455305 w 1201803"/>
                <a:gd name="connsiteY269" fmla="*/ 667504 h 2017215"/>
                <a:gd name="connsiteX270" fmla="*/ 510779 w 1201803"/>
                <a:gd name="connsiteY270" fmla="*/ 558890 h 2017215"/>
                <a:gd name="connsiteX271" fmla="*/ 517690 w 1201803"/>
                <a:gd name="connsiteY271" fmla="*/ 563513 h 2017215"/>
                <a:gd name="connsiteX272" fmla="*/ 529247 w 1201803"/>
                <a:gd name="connsiteY272" fmla="*/ 538087 h 2017215"/>
                <a:gd name="connsiteX273" fmla="*/ 529247 w 1201803"/>
                <a:gd name="connsiteY273" fmla="*/ 531153 h 2017215"/>
                <a:gd name="connsiteX274" fmla="*/ 520001 w 1201803"/>
                <a:gd name="connsiteY274" fmla="*/ 510350 h 2017215"/>
                <a:gd name="connsiteX275" fmla="*/ 557851 w 1201803"/>
                <a:gd name="connsiteY275" fmla="*/ 539821 h 2017215"/>
                <a:gd name="connsiteX276" fmla="*/ 547739 w 1201803"/>
                <a:gd name="connsiteY276" fmla="*/ 540399 h 2017215"/>
                <a:gd name="connsiteX277" fmla="*/ 566230 w 1201803"/>
                <a:gd name="connsiteY277" fmla="*/ 549644 h 2017215"/>
                <a:gd name="connsiteX278" fmla="*/ 557851 w 1201803"/>
                <a:gd name="connsiteY278" fmla="*/ 539821 h 2017215"/>
                <a:gd name="connsiteX279" fmla="*/ 536181 w 1201803"/>
                <a:gd name="connsiteY279" fmla="*/ 540399 h 2017215"/>
                <a:gd name="connsiteX280" fmla="*/ 524624 w 1201803"/>
                <a:gd name="connsiteY280" fmla="*/ 570447 h 2017215"/>
                <a:gd name="connsiteX281" fmla="*/ 506156 w 1201803"/>
                <a:gd name="connsiteY281" fmla="*/ 628210 h 2017215"/>
                <a:gd name="connsiteX282" fmla="*/ 494599 w 1201803"/>
                <a:gd name="connsiteY282" fmla="*/ 662881 h 2017215"/>
                <a:gd name="connsiteX283" fmla="*/ 487665 w 1201803"/>
                <a:gd name="connsiteY283" fmla="*/ 672127 h 2017215"/>
                <a:gd name="connsiteX284" fmla="*/ 476107 w 1201803"/>
                <a:gd name="connsiteY284" fmla="*/ 706798 h 2017215"/>
                <a:gd name="connsiteX285" fmla="*/ 663310 w 1201803"/>
                <a:gd name="connsiteY285" fmla="*/ 588939 h 2017215"/>
                <a:gd name="connsiteX286" fmla="*/ 610147 w 1201803"/>
                <a:gd name="connsiteY286" fmla="*/ 570447 h 2017215"/>
                <a:gd name="connsiteX287" fmla="*/ 647130 w 1201803"/>
                <a:gd name="connsiteY287" fmla="*/ 588939 h 2017215"/>
                <a:gd name="connsiteX288" fmla="*/ 640196 w 1201803"/>
                <a:gd name="connsiteY288" fmla="*/ 588939 h 2017215"/>
                <a:gd name="connsiteX289" fmla="*/ 582410 w 1201803"/>
                <a:gd name="connsiteY289" fmla="*/ 568136 h 2017215"/>
                <a:gd name="connsiteX290" fmla="*/ 536181 w 1201803"/>
                <a:gd name="connsiteY290" fmla="*/ 540399 h 2017215"/>
                <a:gd name="connsiteX291" fmla="*/ 464550 w 1201803"/>
                <a:gd name="connsiteY291" fmla="*/ 575070 h 2017215"/>
                <a:gd name="connsiteX292" fmla="*/ 455305 w 1201803"/>
                <a:gd name="connsiteY292" fmla="*/ 577382 h 2017215"/>
                <a:gd name="connsiteX293" fmla="*/ 462239 w 1201803"/>
                <a:gd name="connsiteY293" fmla="*/ 579693 h 2017215"/>
                <a:gd name="connsiteX294" fmla="*/ 464550 w 1201803"/>
                <a:gd name="connsiteY294" fmla="*/ 575070 h 2017215"/>
                <a:gd name="connsiteX295" fmla="*/ 240365 w 1201803"/>
                <a:gd name="connsiteY295" fmla="*/ 533464 h 2017215"/>
                <a:gd name="connsiteX296" fmla="*/ 104014 w 1201803"/>
                <a:gd name="connsiteY296" fmla="*/ 644390 h 2017215"/>
                <a:gd name="connsiteX297" fmla="*/ 233431 w 1201803"/>
                <a:gd name="connsiteY297" fmla="*/ 542710 h 2017215"/>
                <a:gd name="connsiteX298" fmla="*/ 240365 w 1201803"/>
                <a:gd name="connsiteY298" fmla="*/ 533464 h 2017215"/>
                <a:gd name="connsiteX299" fmla="*/ 208005 w 1201803"/>
                <a:gd name="connsiteY299" fmla="*/ 741470 h 2017215"/>
                <a:gd name="connsiteX300" fmla="*/ 217251 w 1201803"/>
                <a:gd name="connsiteY300" fmla="*/ 822347 h 2017215"/>
                <a:gd name="connsiteX301" fmla="*/ 217251 w 1201803"/>
                <a:gd name="connsiteY301" fmla="*/ 773830 h 2017215"/>
                <a:gd name="connsiteX302" fmla="*/ 208005 w 1201803"/>
                <a:gd name="connsiteY302" fmla="*/ 741470 h 2017215"/>
                <a:gd name="connsiteX303" fmla="*/ 924455 w 1201803"/>
                <a:gd name="connsiteY303" fmla="*/ 1085826 h 2017215"/>
                <a:gd name="connsiteX304" fmla="*/ 942947 w 1201803"/>
                <a:gd name="connsiteY304" fmla="*/ 1108940 h 2017215"/>
                <a:gd name="connsiteX305" fmla="*/ 942947 w 1201803"/>
                <a:gd name="connsiteY305" fmla="*/ 1102006 h 2017215"/>
                <a:gd name="connsiteX306" fmla="*/ 924455 w 1201803"/>
                <a:gd name="connsiteY306" fmla="*/ 1085826 h 2017215"/>
                <a:gd name="connsiteX307" fmla="*/ 931389 w 1201803"/>
                <a:gd name="connsiteY307" fmla="*/ 1108940 h 2017215"/>
                <a:gd name="connsiteX308" fmla="*/ 938324 w 1201803"/>
                <a:gd name="connsiteY308" fmla="*/ 1148234 h 2017215"/>
                <a:gd name="connsiteX309" fmla="*/ 942947 w 1201803"/>
                <a:gd name="connsiteY309" fmla="*/ 1127432 h 2017215"/>
                <a:gd name="connsiteX310" fmla="*/ 931389 w 1201803"/>
                <a:gd name="connsiteY310" fmla="*/ 1108940 h 2017215"/>
                <a:gd name="connsiteX311" fmla="*/ 926767 w 1201803"/>
                <a:gd name="connsiteY311" fmla="*/ 1141300 h 2017215"/>
                <a:gd name="connsiteX312" fmla="*/ 813530 w 1201803"/>
                <a:gd name="connsiteY312" fmla="*/ 1284585 h 2017215"/>
                <a:gd name="connsiteX313" fmla="*/ 926767 w 1201803"/>
                <a:gd name="connsiteY313" fmla="*/ 1141300 h 2017215"/>
                <a:gd name="connsiteX314" fmla="*/ 1014601 w 1201803"/>
                <a:gd name="connsiteY314" fmla="*/ 1249914 h 2017215"/>
                <a:gd name="connsiteX315" fmla="*/ 1033092 w 1201803"/>
                <a:gd name="connsiteY315" fmla="*/ 1261471 h 2017215"/>
                <a:gd name="connsiteX316" fmla="*/ 1003044 w 1201803"/>
                <a:gd name="connsiteY316" fmla="*/ 1273028 h 2017215"/>
                <a:gd name="connsiteX317" fmla="*/ 1037715 w 1201803"/>
                <a:gd name="connsiteY317" fmla="*/ 1261471 h 2017215"/>
                <a:gd name="connsiteX318" fmla="*/ 1014601 w 1201803"/>
                <a:gd name="connsiteY318" fmla="*/ 1249914 h 2017215"/>
                <a:gd name="connsiteX319" fmla="*/ 1005355 w 1201803"/>
                <a:gd name="connsiteY319" fmla="*/ 1254537 h 2017215"/>
                <a:gd name="connsiteX320" fmla="*/ 991487 w 1201803"/>
                <a:gd name="connsiteY320" fmla="*/ 1259160 h 2017215"/>
                <a:gd name="connsiteX321" fmla="*/ 1012289 w 1201803"/>
                <a:gd name="connsiteY321" fmla="*/ 1256848 h 2017215"/>
                <a:gd name="connsiteX322" fmla="*/ 1005355 w 1201803"/>
                <a:gd name="connsiteY322" fmla="*/ 1254537 h 2017215"/>
                <a:gd name="connsiteX323" fmla="*/ 912898 w 1201803"/>
                <a:gd name="connsiteY323" fmla="*/ 1286897 h 2017215"/>
                <a:gd name="connsiteX324" fmla="*/ 850513 w 1201803"/>
                <a:gd name="connsiteY324" fmla="*/ 1319257 h 2017215"/>
                <a:gd name="connsiteX325" fmla="*/ 919832 w 1201803"/>
                <a:gd name="connsiteY325" fmla="*/ 1286897 h 2017215"/>
                <a:gd name="connsiteX326" fmla="*/ 912898 w 1201803"/>
                <a:gd name="connsiteY326" fmla="*/ 1286897 h 2017215"/>
                <a:gd name="connsiteX327" fmla="*/ 845890 w 1201803"/>
                <a:gd name="connsiteY327" fmla="*/ 1321568 h 2017215"/>
                <a:gd name="connsiteX328" fmla="*/ 834333 w 1201803"/>
                <a:gd name="connsiteY328" fmla="*/ 1328502 h 2017215"/>
                <a:gd name="connsiteX329" fmla="*/ 845890 w 1201803"/>
                <a:gd name="connsiteY329" fmla="*/ 1321568 h 2017215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57760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1201803" h="2022274">
                  <a:moveTo>
                    <a:pt x="882360" y="12782"/>
                  </a:moveTo>
                  <a:cubicBezTo>
                    <a:pt x="824373" y="108032"/>
                    <a:pt x="942947" y="69350"/>
                    <a:pt x="977618" y="94776"/>
                  </a:cubicBezTo>
                  <a:cubicBezTo>
                    <a:pt x="991487" y="106333"/>
                    <a:pt x="1012289" y="113267"/>
                    <a:pt x="1028469" y="124825"/>
                  </a:cubicBezTo>
                  <a:cubicBezTo>
                    <a:pt x="1026158" y="127136"/>
                    <a:pt x="1021535" y="131759"/>
                    <a:pt x="1016912" y="134070"/>
                  </a:cubicBezTo>
                  <a:cubicBezTo>
                    <a:pt x="1021535" y="138693"/>
                    <a:pt x="1026158" y="143316"/>
                    <a:pt x="1028469" y="147939"/>
                  </a:cubicBezTo>
                  <a:cubicBezTo>
                    <a:pt x="1028469" y="150250"/>
                    <a:pt x="1023846" y="152562"/>
                    <a:pt x="1021535" y="152562"/>
                  </a:cubicBezTo>
                  <a:cubicBezTo>
                    <a:pt x="979929" y="171053"/>
                    <a:pt x="915209" y="203413"/>
                    <a:pt x="882873" y="214970"/>
                  </a:cubicBezTo>
                  <a:cubicBezTo>
                    <a:pt x="880561" y="217282"/>
                    <a:pt x="880561" y="219593"/>
                    <a:pt x="880561" y="219593"/>
                  </a:cubicBezTo>
                  <a:lnTo>
                    <a:pt x="894407" y="318961"/>
                  </a:lnTo>
                  <a:cubicBezTo>
                    <a:pt x="905964" y="321273"/>
                    <a:pt x="924455" y="318961"/>
                    <a:pt x="931389" y="318961"/>
                  </a:cubicBezTo>
                  <a:cubicBezTo>
                    <a:pt x="936012" y="318961"/>
                    <a:pt x="952192" y="316650"/>
                    <a:pt x="963749" y="321273"/>
                  </a:cubicBezTo>
                  <a:cubicBezTo>
                    <a:pt x="975307" y="325895"/>
                    <a:pt x="986864" y="337453"/>
                    <a:pt x="1000732" y="344387"/>
                  </a:cubicBezTo>
                  <a:cubicBezTo>
                    <a:pt x="1009978" y="351321"/>
                    <a:pt x="1044649" y="358255"/>
                    <a:pt x="1044649" y="369813"/>
                  </a:cubicBezTo>
                  <a:cubicBezTo>
                    <a:pt x="1044649" y="374435"/>
                    <a:pt x="1037715" y="374435"/>
                    <a:pt x="1037715" y="381370"/>
                  </a:cubicBezTo>
                  <a:cubicBezTo>
                    <a:pt x="1037715" y="385993"/>
                    <a:pt x="1044649" y="388304"/>
                    <a:pt x="1044649" y="392927"/>
                  </a:cubicBezTo>
                  <a:cubicBezTo>
                    <a:pt x="1033092" y="402172"/>
                    <a:pt x="1019224" y="416041"/>
                    <a:pt x="1003044" y="427598"/>
                  </a:cubicBezTo>
                  <a:cubicBezTo>
                    <a:pt x="968372" y="455312"/>
                    <a:pt x="919832" y="476115"/>
                    <a:pt x="887472" y="515409"/>
                  </a:cubicBezTo>
                  <a:cubicBezTo>
                    <a:pt x="871316" y="531589"/>
                    <a:pt x="882873" y="563949"/>
                    <a:pt x="880561" y="589375"/>
                  </a:cubicBezTo>
                  <a:cubicBezTo>
                    <a:pt x="963749" y="550081"/>
                    <a:pt x="1053895" y="508475"/>
                    <a:pt x="1141706" y="496918"/>
                  </a:cubicBezTo>
                  <a:cubicBezTo>
                    <a:pt x="1144018" y="496918"/>
                    <a:pt x="1144018" y="494606"/>
                    <a:pt x="1150952" y="494606"/>
                  </a:cubicBezTo>
                  <a:cubicBezTo>
                    <a:pt x="1155575" y="494606"/>
                    <a:pt x="1167132" y="501541"/>
                    <a:pt x="1171755" y="503852"/>
                  </a:cubicBezTo>
                  <a:lnTo>
                    <a:pt x="1171755" y="513098"/>
                  </a:lnTo>
                  <a:cubicBezTo>
                    <a:pt x="1174066" y="515409"/>
                    <a:pt x="1174066" y="515409"/>
                    <a:pt x="1178689" y="515409"/>
                  </a:cubicBezTo>
                  <a:cubicBezTo>
                    <a:pt x="1185623" y="515409"/>
                    <a:pt x="1190246" y="510786"/>
                    <a:pt x="1197180" y="508475"/>
                  </a:cubicBezTo>
                  <a:lnTo>
                    <a:pt x="1201803" y="513098"/>
                  </a:lnTo>
                  <a:cubicBezTo>
                    <a:pt x="1199492" y="513098"/>
                    <a:pt x="1194869" y="517721"/>
                    <a:pt x="1190246" y="522344"/>
                  </a:cubicBezTo>
                  <a:cubicBezTo>
                    <a:pt x="1192557" y="524655"/>
                    <a:pt x="1194869" y="526966"/>
                    <a:pt x="1197180" y="526966"/>
                  </a:cubicBezTo>
                  <a:cubicBezTo>
                    <a:pt x="1194869" y="531589"/>
                    <a:pt x="1181000" y="538523"/>
                    <a:pt x="1181000" y="545458"/>
                  </a:cubicBezTo>
                  <a:cubicBezTo>
                    <a:pt x="1181000" y="543146"/>
                    <a:pt x="1176377" y="543146"/>
                    <a:pt x="1174066" y="543146"/>
                  </a:cubicBezTo>
                  <a:cubicBezTo>
                    <a:pt x="1169443" y="543146"/>
                    <a:pt x="1150952" y="559326"/>
                    <a:pt x="1141706" y="563949"/>
                  </a:cubicBezTo>
                  <a:cubicBezTo>
                    <a:pt x="1134772" y="568572"/>
                    <a:pt x="1125526" y="561638"/>
                    <a:pt x="1130149" y="573195"/>
                  </a:cubicBezTo>
                  <a:cubicBezTo>
                    <a:pt x="1125526" y="570883"/>
                    <a:pt x="1116280" y="573195"/>
                    <a:pt x="1111658" y="573195"/>
                  </a:cubicBezTo>
                  <a:cubicBezTo>
                    <a:pt x="1104723" y="573195"/>
                    <a:pt x="1109346" y="577818"/>
                    <a:pt x="1107035" y="577818"/>
                  </a:cubicBezTo>
                  <a:cubicBezTo>
                    <a:pt x="1097789" y="584752"/>
                    <a:pt x="1088543" y="589375"/>
                    <a:pt x="1081609" y="593998"/>
                  </a:cubicBezTo>
                  <a:cubicBezTo>
                    <a:pt x="1076986" y="596309"/>
                    <a:pt x="1065452" y="603243"/>
                    <a:pt x="1065452" y="607866"/>
                  </a:cubicBezTo>
                  <a:cubicBezTo>
                    <a:pt x="1065452" y="614801"/>
                    <a:pt x="1067764" y="612489"/>
                    <a:pt x="1070075" y="612489"/>
                  </a:cubicBezTo>
                  <a:cubicBezTo>
                    <a:pt x="1042338" y="637892"/>
                    <a:pt x="977618" y="691054"/>
                    <a:pt x="954504" y="723414"/>
                  </a:cubicBezTo>
                  <a:cubicBezTo>
                    <a:pt x="977618" y="741906"/>
                    <a:pt x="998421" y="776577"/>
                    <a:pt x="1016912" y="799691"/>
                  </a:cubicBezTo>
                  <a:cubicBezTo>
                    <a:pt x="1016912" y="799691"/>
                    <a:pt x="1019224" y="799691"/>
                    <a:pt x="1019224" y="795069"/>
                  </a:cubicBezTo>
                  <a:lnTo>
                    <a:pt x="1013372" y="783456"/>
                  </a:lnTo>
                  <a:lnTo>
                    <a:pt x="1033558" y="810007"/>
                  </a:lnTo>
                  <a:cubicBezTo>
                    <a:pt x="1083067" y="899492"/>
                    <a:pt x="1102990" y="1011736"/>
                    <a:pt x="1125526" y="1086262"/>
                  </a:cubicBezTo>
                  <a:cubicBezTo>
                    <a:pt x="1130149" y="1100131"/>
                    <a:pt x="1167132" y="1271153"/>
                    <a:pt x="1167132" y="1315070"/>
                  </a:cubicBezTo>
                  <a:cubicBezTo>
                    <a:pt x="1167132" y="1322004"/>
                    <a:pt x="1178689" y="1421373"/>
                    <a:pt x="1181000" y="1474535"/>
                  </a:cubicBezTo>
                  <a:cubicBezTo>
                    <a:pt x="1181000" y="1488404"/>
                    <a:pt x="1183312" y="1509207"/>
                    <a:pt x="1183312" y="1513830"/>
                  </a:cubicBezTo>
                  <a:cubicBezTo>
                    <a:pt x="1183312" y="1705655"/>
                    <a:pt x="1111658" y="1807334"/>
                    <a:pt x="963749" y="1918260"/>
                  </a:cubicBezTo>
                  <a:cubicBezTo>
                    <a:pt x="963749" y="1920571"/>
                    <a:pt x="959127" y="1920571"/>
                    <a:pt x="954504" y="1920571"/>
                  </a:cubicBezTo>
                  <a:cubicBezTo>
                    <a:pt x="926767" y="1948308"/>
                    <a:pt x="899029" y="1957554"/>
                    <a:pt x="871316" y="1976045"/>
                  </a:cubicBezTo>
                  <a:cubicBezTo>
                    <a:pt x="848201" y="1992225"/>
                    <a:pt x="818153" y="2006094"/>
                    <a:pt x="788104" y="2022274"/>
                  </a:cubicBezTo>
                  <a:cubicBezTo>
                    <a:pt x="799661" y="2010717"/>
                    <a:pt x="820464" y="2001471"/>
                    <a:pt x="829710" y="1989914"/>
                  </a:cubicBezTo>
                  <a:lnTo>
                    <a:pt x="827398" y="1987603"/>
                  </a:lnTo>
                  <a:cubicBezTo>
                    <a:pt x="806596" y="1996848"/>
                    <a:pt x="785793" y="2010717"/>
                    <a:pt x="762679" y="2022274"/>
                  </a:cubicBezTo>
                  <a:cubicBezTo>
                    <a:pt x="790416" y="2003783"/>
                    <a:pt x="917521" y="1925194"/>
                    <a:pt x="917521" y="1918260"/>
                  </a:cubicBezTo>
                  <a:cubicBezTo>
                    <a:pt x="917521" y="1911349"/>
                    <a:pt x="924455" y="1920571"/>
                    <a:pt x="926767" y="1918260"/>
                  </a:cubicBezTo>
                  <a:cubicBezTo>
                    <a:pt x="926767" y="1918260"/>
                    <a:pt x="924455" y="1915948"/>
                    <a:pt x="922144" y="1915948"/>
                  </a:cubicBezTo>
                  <a:cubicBezTo>
                    <a:pt x="924455" y="1915948"/>
                    <a:pt x="926767" y="1913637"/>
                    <a:pt x="924455" y="1911349"/>
                  </a:cubicBezTo>
                  <a:cubicBezTo>
                    <a:pt x="926767" y="1913637"/>
                    <a:pt x="929078" y="1913637"/>
                    <a:pt x="931389" y="1913637"/>
                  </a:cubicBezTo>
                  <a:cubicBezTo>
                    <a:pt x="933701" y="1911349"/>
                    <a:pt x="931389" y="1911349"/>
                    <a:pt x="931389" y="1906726"/>
                  </a:cubicBezTo>
                  <a:lnTo>
                    <a:pt x="945258" y="1892857"/>
                  </a:lnTo>
                  <a:cubicBezTo>
                    <a:pt x="949881" y="1888234"/>
                    <a:pt x="952192" y="1883612"/>
                    <a:pt x="954504" y="1876677"/>
                  </a:cubicBezTo>
                  <a:lnTo>
                    <a:pt x="952192" y="1874366"/>
                  </a:lnTo>
                  <a:cubicBezTo>
                    <a:pt x="905964" y="1911349"/>
                    <a:pt x="855136" y="1943685"/>
                    <a:pt x="813530" y="1973734"/>
                  </a:cubicBezTo>
                  <a:cubicBezTo>
                    <a:pt x="795038" y="1987603"/>
                    <a:pt x="767301" y="2008405"/>
                    <a:pt x="739564" y="2019963"/>
                  </a:cubicBezTo>
                  <a:cubicBezTo>
                    <a:pt x="739564" y="2019963"/>
                    <a:pt x="737253" y="2022274"/>
                    <a:pt x="732630" y="2019963"/>
                  </a:cubicBezTo>
                  <a:cubicBezTo>
                    <a:pt x="737253" y="2013028"/>
                    <a:pt x="804284" y="1966800"/>
                    <a:pt x="804284" y="1957554"/>
                  </a:cubicBezTo>
                  <a:cubicBezTo>
                    <a:pt x="804284" y="1950620"/>
                    <a:pt x="815841" y="1948308"/>
                    <a:pt x="818153" y="1943685"/>
                  </a:cubicBezTo>
                  <a:cubicBezTo>
                    <a:pt x="820464" y="1943685"/>
                    <a:pt x="825087" y="1945997"/>
                    <a:pt x="829710" y="1943685"/>
                  </a:cubicBezTo>
                  <a:lnTo>
                    <a:pt x="825087" y="1939063"/>
                  </a:lnTo>
                  <a:cubicBezTo>
                    <a:pt x="827398" y="1934440"/>
                    <a:pt x="827398" y="1929817"/>
                    <a:pt x="836644" y="1934440"/>
                  </a:cubicBezTo>
                  <a:cubicBezTo>
                    <a:pt x="836644" y="1934440"/>
                    <a:pt x="836644" y="1932128"/>
                    <a:pt x="834333" y="1929817"/>
                  </a:cubicBezTo>
                  <a:cubicBezTo>
                    <a:pt x="836644" y="1927505"/>
                    <a:pt x="838956" y="1922883"/>
                    <a:pt x="843578" y="1918260"/>
                  </a:cubicBezTo>
                  <a:cubicBezTo>
                    <a:pt x="848201" y="1920571"/>
                    <a:pt x="852824" y="1925194"/>
                    <a:pt x="859758" y="1925194"/>
                  </a:cubicBezTo>
                  <a:cubicBezTo>
                    <a:pt x="857447" y="1920571"/>
                    <a:pt x="852824" y="1915948"/>
                    <a:pt x="848201" y="1913637"/>
                  </a:cubicBezTo>
                  <a:cubicBezTo>
                    <a:pt x="848201" y="1913637"/>
                    <a:pt x="848201" y="1911349"/>
                    <a:pt x="850513" y="1909037"/>
                  </a:cubicBezTo>
                  <a:cubicBezTo>
                    <a:pt x="852824" y="1911349"/>
                    <a:pt x="857447" y="1915948"/>
                    <a:pt x="862070" y="1913637"/>
                  </a:cubicBezTo>
                  <a:lnTo>
                    <a:pt x="855136" y="1906726"/>
                  </a:lnTo>
                  <a:cubicBezTo>
                    <a:pt x="862070" y="1897480"/>
                    <a:pt x="862070" y="1888234"/>
                    <a:pt x="873627" y="1890546"/>
                  </a:cubicBezTo>
                  <a:lnTo>
                    <a:pt x="869004" y="1885923"/>
                  </a:lnTo>
                  <a:cubicBezTo>
                    <a:pt x="873627" y="1876677"/>
                    <a:pt x="889784" y="1862809"/>
                    <a:pt x="889784" y="1855874"/>
                  </a:cubicBezTo>
                  <a:cubicBezTo>
                    <a:pt x="889784" y="1851252"/>
                    <a:pt x="908275" y="1837383"/>
                    <a:pt x="912898" y="1828137"/>
                  </a:cubicBezTo>
                  <a:cubicBezTo>
                    <a:pt x="956815" y="1751860"/>
                    <a:pt x="1033092" y="1670983"/>
                    <a:pt x="1042338" y="1580838"/>
                  </a:cubicBezTo>
                  <a:cubicBezTo>
                    <a:pt x="1046961" y="1550789"/>
                    <a:pt x="1053895" y="1493027"/>
                    <a:pt x="1053895" y="1488404"/>
                  </a:cubicBezTo>
                  <a:lnTo>
                    <a:pt x="1042338" y="1285022"/>
                  </a:lnTo>
                  <a:cubicBezTo>
                    <a:pt x="1040026" y="1282710"/>
                    <a:pt x="1042338" y="1282710"/>
                    <a:pt x="1035404" y="1282710"/>
                  </a:cubicBezTo>
                  <a:cubicBezTo>
                    <a:pt x="1030781" y="1282710"/>
                    <a:pt x="993798" y="1294267"/>
                    <a:pt x="975307" y="1303513"/>
                  </a:cubicBezTo>
                  <a:cubicBezTo>
                    <a:pt x="936012" y="1317382"/>
                    <a:pt x="885184" y="1345119"/>
                    <a:pt x="850513" y="1365898"/>
                  </a:cubicBezTo>
                  <a:cubicBezTo>
                    <a:pt x="845890" y="1368210"/>
                    <a:pt x="841267" y="1372833"/>
                    <a:pt x="836644" y="1375144"/>
                  </a:cubicBezTo>
                  <a:cubicBezTo>
                    <a:pt x="820464" y="1384390"/>
                    <a:pt x="760367" y="1412127"/>
                    <a:pt x="734941" y="1412127"/>
                  </a:cubicBezTo>
                  <a:cubicBezTo>
                    <a:pt x="725696" y="1412127"/>
                    <a:pt x="714139" y="1389013"/>
                    <a:pt x="714139" y="1386701"/>
                  </a:cubicBezTo>
                  <a:cubicBezTo>
                    <a:pt x="714139" y="1379767"/>
                    <a:pt x="718761" y="1379767"/>
                    <a:pt x="718761" y="1375144"/>
                  </a:cubicBezTo>
                  <a:cubicBezTo>
                    <a:pt x="716450" y="1375144"/>
                    <a:pt x="711827" y="1375144"/>
                    <a:pt x="707204" y="1372833"/>
                  </a:cubicBezTo>
                  <a:cubicBezTo>
                    <a:pt x="693358" y="1358964"/>
                    <a:pt x="674867" y="1342807"/>
                    <a:pt x="656376" y="1328939"/>
                  </a:cubicBezTo>
                  <a:cubicBezTo>
                    <a:pt x="681801" y="1298890"/>
                    <a:pt x="728007" y="1271153"/>
                    <a:pt x="769613" y="1264219"/>
                  </a:cubicBezTo>
                  <a:cubicBezTo>
                    <a:pt x="783481" y="1254973"/>
                    <a:pt x="804284" y="1248039"/>
                    <a:pt x="820464" y="1234170"/>
                  </a:cubicBezTo>
                  <a:cubicBezTo>
                    <a:pt x="848201" y="1211056"/>
                    <a:pt x="878250" y="1176385"/>
                    <a:pt x="894407" y="1146359"/>
                  </a:cubicBezTo>
                  <a:cubicBezTo>
                    <a:pt x="899029" y="1137113"/>
                    <a:pt x="905964" y="1120933"/>
                    <a:pt x="905964" y="1116311"/>
                  </a:cubicBezTo>
                  <a:cubicBezTo>
                    <a:pt x="905964" y="1104753"/>
                    <a:pt x="887472" y="1104753"/>
                    <a:pt x="882873" y="1104753"/>
                  </a:cubicBezTo>
                  <a:cubicBezTo>
                    <a:pt x="878250" y="1104753"/>
                    <a:pt x="829710" y="1111688"/>
                    <a:pt x="822776" y="1111688"/>
                  </a:cubicBezTo>
                  <a:cubicBezTo>
                    <a:pt x="818153" y="1111688"/>
                    <a:pt x="788104" y="1100131"/>
                    <a:pt x="771924" y="1097819"/>
                  </a:cubicBezTo>
                  <a:cubicBezTo>
                    <a:pt x="811218" y="1086262"/>
                    <a:pt x="857447" y="1093196"/>
                    <a:pt x="901341" y="1090885"/>
                  </a:cubicBezTo>
                  <a:cubicBezTo>
                    <a:pt x="878250" y="1070082"/>
                    <a:pt x="855136" y="1083951"/>
                    <a:pt x="832021" y="1081639"/>
                  </a:cubicBezTo>
                  <a:cubicBezTo>
                    <a:pt x="811218" y="1079328"/>
                    <a:pt x="774236" y="1079328"/>
                    <a:pt x="769613" y="1079328"/>
                  </a:cubicBezTo>
                  <a:cubicBezTo>
                    <a:pt x="762679" y="1079328"/>
                    <a:pt x="762679" y="1074705"/>
                    <a:pt x="760367" y="1074705"/>
                  </a:cubicBezTo>
                  <a:lnTo>
                    <a:pt x="764990" y="1070082"/>
                  </a:lnTo>
                  <a:cubicBezTo>
                    <a:pt x="762679" y="1067771"/>
                    <a:pt x="758056" y="1065459"/>
                    <a:pt x="755744" y="1063148"/>
                  </a:cubicBezTo>
                  <a:cubicBezTo>
                    <a:pt x="758056" y="1063148"/>
                    <a:pt x="760367" y="1063148"/>
                    <a:pt x="762679" y="1060836"/>
                  </a:cubicBezTo>
                  <a:cubicBezTo>
                    <a:pt x="767301" y="1058525"/>
                    <a:pt x="776547" y="1053902"/>
                    <a:pt x="781170" y="1044656"/>
                  </a:cubicBezTo>
                  <a:lnTo>
                    <a:pt x="788104" y="1044656"/>
                  </a:lnTo>
                  <a:cubicBezTo>
                    <a:pt x="795038" y="1044656"/>
                    <a:pt x="855136" y="1056214"/>
                    <a:pt x="887472" y="1067771"/>
                  </a:cubicBezTo>
                  <a:cubicBezTo>
                    <a:pt x="905964" y="1074705"/>
                    <a:pt x="926767" y="1083951"/>
                    <a:pt x="945258" y="1100131"/>
                  </a:cubicBezTo>
                  <a:cubicBezTo>
                    <a:pt x="952192" y="1104753"/>
                    <a:pt x="954504" y="1120933"/>
                    <a:pt x="954504" y="1130179"/>
                  </a:cubicBezTo>
                  <a:cubicBezTo>
                    <a:pt x="954504" y="1174073"/>
                    <a:pt x="931389" y="1206433"/>
                    <a:pt x="899029" y="1245727"/>
                  </a:cubicBezTo>
                  <a:cubicBezTo>
                    <a:pt x="899029" y="1248039"/>
                    <a:pt x="896718" y="1250350"/>
                    <a:pt x="899029" y="1254973"/>
                  </a:cubicBezTo>
                  <a:cubicBezTo>
                    <a:pt x="949881" y="1236482"/>
                    <a:pt x="989175" y="1234170"/>
                    <a:pt x="1037715" y="1229547"/>
                  </a:cubicBezTo>
                  <a:cubicBezTo>
                    <a:pt x="1035404" y="1174073"/>
                    <a:pt x="1035404" y="1148671"/>
                    <a:pt x="1035404" y="1141736"/>
                  </a:cubicBezTo>
                  <a:cubicBezTo>
                    <a:pt x="1035404" y="1067771"/>
                    <a:pt x="998421" y="961468"/>
                    <a:pt x="996109" y="894437"/>
                  </a:cubicBezTo>
                  <a:lnTo>
                    <a:pt x="996109" y="838963"/>
                  </a:lnTo>
                  <a:cubicBezTo>
                    <a:pt x="989175" y="806603"/>
                    <a:pt x="982241" y="776577"/>
                    <a:pt x="963749" y="758086"/>
                  </a:cubicBezTo>
                  <a:lnTo>
                    <a:pt x="968372" y="762709"/>
                  </a:lnTo>
                  <a:cubicBezTo>
                    <a:pt x="968372" y="748840"/>
                    <a:pt x="956815" y="739594"/>
                    <a:pt x="949881" y="732660"/>
                  </a:cubicBezTo>
                  <a:cubicBezTo>
                    <a:pt x="940635" y="732660"/>
                    <a:pt x="942947" y="741906"/>
                    <a:pt x="931389" y="739594"/>
                  </a:cubicBezTo>
                  <a:cubicBezTo>
                    <a:pt x="931389" y="741906"/>
                    <a:pt x="933701" y="739594"/>
                    <a:pt x="933701" y="746529"/>
                  </a:cubicBezTo>
                  <a:cubicBezTo>
                    <a:pt x="933701" y="751152"/>
                    <a:pt x="873627" y="818160"/>
                    <a:pt x="845890" y="852831"/>
                  </a:cubicBezTo>
                  <a:cubicBezTo>
                    <a:pt x="762679" y="966091"/>
                    <a:pt x="709516" y="1100131"/>
                    <a:pt x="663310" y="1220302"/>
                  </a:cubicBezTo>
                  <a:cubicBezTo>
                    <a:pt x="647130" y="1259596"/>
                    <a:pt x="637884" y="1305824"/>
                    <a:pt x="624016" y="1347430"/>
                  </a:cubicBezTo>
                  <a:lnTo>
                    <a:pt x="626327" y="1365898"/>
                  </a:lnTo>
                  <a:cubicBezTo>
                    <a:pt x="637884" y="1354364"/>
                    <a:pt x="633261" y="1340496"/>
                    <a:pt x="640196" y="1326627"/>
                  </a:cubicBezTo>
                  <a:cubicBezTo>
                    <a:pt x="637884" y="1338184"/>
                    <a:pt x="635573" y="1352053"/>
                    <a:pt x="633261" y="1365898"/>
                  </a:cubicBezTo>
                  <a:cubicBezTo>
                    <a:pt x="633261" y="1372833"/>
                    <a:pt x="626327" y="1379767"/>
                    <a:pt x="624016" y="1386701"/>
                  </a:cubicBezTo>
                  <a:cubicBezTo>
                    <a:pt x="621704" y="1391324"/>
                    <a:pt x="624016" y="1400570"/>
                    <a:pt x="621704" y="1407504"/>
                  </a:cubicBezTo>
                  <a:cubicBezTo>
                    <a:pt x="619393" y="1407504"/>
                    <a:pt x="614770" y="1402881"/>
                    <a:pt x="610147" y="1398258"/>
                  </a:cubicBezTo>
                  <a:cubicBezTo>
                    <a:pt x="605524" y="1405193"/>
                    <a:pt x="598590" y="1400570"/>
                    <a:pt x="600901" y="1412127"/>
                  </a:cubicBezTo>
                  <a:cubicBezTo>
                    <a:pt x="591656" y="1400570"/>
                    <a:pt x="584721" y="1384390"/>
                    <a:pt x="580098" y="1375144"/>
                  </a:cubicBezTo>
                  <a:cubicBezTo>
                    <a:pt x="575476" y="1365898"/>
                    <a:pt x="517690" y="1315070"/>
                    <a:pt x="517690" y="1294267"/>
                  </a:cubicBezTo>
                  <a:lnTo>
                    <a:pt x="517690" y="1250350"/>
                  </a:lnTo>
                  <a:cubicBezTo>
                    <a:pt x="531559" y="1160228"/>
                    <a:pt x="577787" y="1058525"/>
                    <a:pt x="619393" y="970714"/>
                  </a:cubicBezTo>
                  <a:cubicBezTo>
                    <a:pt x="649441" y="905994"/>
                    <a:pt x="691047" y="838963"/>
                    <a:pt x="751121" y="776577"/>
                  </a:cubicBezTo>
                  <a:lnTo>
                    <a:pt x="751121" y="774266"/>
                  </a:lnTo>
                  <a:lnTo>
                    <a:pt x="538493" y="887503"/>
                  </a:lnTo>
                  <a:cubicBezTo>
                    <a:pt x="513090" y="901371"/>
                    <a:pt x="422945" y="952223"/>
                    <a:pt x="383650" y="952223"/>
                  </a:cubicBezTo>
                  <a:cubicBezTo>
                    <a:pt x="379028" y="952223"/>
                    <a:pt x="374405" y="947600"/>
                    <a:pt x="369782" y="942977"/>
                  </a:cubicBezTo>
                  <a:cubicBezTo>
                    <a:pt x="307396" y="1070082"/>
                    <a:pt x="247299" y="1227236"/>
                    <a:pt x="150220" y="1317382"/>
                  </a:cubicBezTo>
                  <a:cubicBezTo>
                    <a:pt x="143308" y="1324316"/>
                    <a:pt x="120194" y="1324316"/>
                    <a:pt x="110948" y="1328939"/>
                  </a:cubicBezTo>
                  <a:cubicBezTo>
                    <a:pt x="104014" y="1322004"/>
                    <a:pt x="97080" y="1312759"/>
                    <a:pt x="90146" y="1303513"/>
                  </a:cubicBezTo>
                  <a:cubicBezTo>
                    <a:pt x="90146" y="1301202"/>
                    <a:pt x="90146" y="1296579"/>
                    <a:pt x="87834" y="1294267"/>
                  </a:cubicBezTo>
                  <a:cubicBezTo>
                    <a:pt x="80900" y="1285022"/>
                    <a:pt x="71654" y="1273464"/>
                    <a:pt x="62408" y="1268842"/>
                  </a:cubicBezTo>
                  <a:cubicBezTo>
                    <a:pt x="53163" y="1264219"/>
                    <a:pt x="25426" y="1252662"/>
                    <a:pt x="25426" y="1243416"/>
                  </a:cubicBezTo>
                  <a:cubicBezTo>
                    <a:pt x="25426" y="1236482"/>
                    <a:pt x="36983" y="1204122"/>
                    <a:pt x="39294" y="1185630"/>
                  </a:cubicBezTo>
                  <a:cubicBezTo>
                    <a:pt x="43917" y="1171785"/>
                    <a:pt x="46229" y="1155605"/>
                    <a:pt x="48540" y="1139425"/>
                  </a:cubicBezTo>
                  <a:cubicBezTo>
                    <a:pt x="73966" y="996116"/>
                    <a:pt x="173334" y="871323"/>
                    <a:pt x="173334" y="755774"/>
                  </a:cubicBezTo>
                  <a:cubicBezTo>
                    <a:pt x="173334" y="746529"/>
                    <a:pt x="175645" y="730349"/>
                    <a:pt x="161777" y="730349"/>
                  </a:cubicBezTo>
                  <a:cubicBezTo>
                    <a:pt x="154842" y="730349"/>
                    <a:pt x="80900" y="746529"/>
                    <a:pt x="76277" y="746529"/>
                  </a:cubicBezTo>
                  <a:cubicBezTo>
                    <a:pt x="69343" y="746529"/>
                    <a:pt x="53163" y="734972"/>
                    <a:pt x="53163" y="723414"/>
                  </a:cubicBezTo>
                  <a:cubicBezTo>
                    <a:pt x="53163" y="716480"/>
                    <a:pt x="55474" y="716480"/>
                    <a:pt x="57786" y="714169"/>
                  </a:cubicBezTo>
                  <a:cubicBezTo>
                    <a:pt x="39294" y="711857"/>
                    <a:pt x="18491" y="677186"/>
                    <a:pt x="2311" y="667940"/>
                  </a:cubicBezTo>
                  <a:cubicBezTo>
                    <a:pt x="11557" y="654072"/>
                    <a:pt x="23114" y="640203"/>
                    <a:pt x="34671" y="630957"/>
                  </a:cubicBezTo>
                  <a:cubicBezTo>
                    <a:pt x="39294" y="624023"/>
                    <a:pt x="46229" y="617112"/>
                    <a:pt x="55474" y="612489"/>
                  </a:cubicBezTo>
                  <a:cubicBezTo>
                    <a:pt x="67031" y="603243"/>
                    <a:pt x="101703" y="584752"/>
                    <a:pt x="101703" y="580129"/>
                  </a:cubicBezTo>
                  <a:cubicBezTo>
                    <a:pt x="101703" y="573195"/>
                    <a:pt x="117883" y="568572"/>
                    <a:pt x="127128" y="563949"/>
                  </a:cubicBezTo>
                  <a:cubicBezTo>
                    <a:pt x="136374" y="557015"/>
                    <a:pt x="150220" y="545458"/>
                    <a:pt x="159465" y="533901"/>
                  </a:cubicBezTo>
                  <a:cubicBezTo>
                    <a:pt x="177957" y="503852"/>
                    <a:pt x="217251" y="469181"/>
                    <a:pt x="258857" y="455312"/>
                  </a:cubicBezTo>
                  <a:cubicBezTo>
                    <a:pt x="258857" y="455312"/>
                    <a:pt x="284282" y="432221"/>
                    <a:pt x="284282" y="422975"/>
                  </a:cubicBezTo>
                  <a:cubicBezTo>
                    <a:pt x="284282" y="395238"/>
                    <a:pt x="203382" y="372124"/>
                    <a:pt x="184891" y="365190"/>
                  </a:cubicBezTo>
                  <a:cubicBezTo>
                    <a:pt x="168711" y="360567"/>
                    <a:pt x="149119" y="365482"/>
                    <a:pt x="135274" y="356236"/>
                  </a:cubicBezTo>
                  <a:cubicBezTo>
                    <a:pt x="130651" y="358548"/>
                    <a:pt x="55448" y="357044"/>
                    <a:pt x="57760" y="363978"/>
                  </a:cubicBezTo>
                  <a:cubicBezTo>
                    <a:pt x="48514" y="352421"/>
                    <a:pt x="90773" y="326703"/>
                    <a:pt x="81528" y="315146"/>
                  </a:cubicBezTo>
                  <a:cubicBezTo>
                    <a:pt x="51479" y="273541"/>
                    <a:pt x="32360" y="261176"/>
                    <a:pt x="0" y="231150"/>
                  </a:cubicBezTo>
                  <a:lnTo>
                    <a:pt x="16180" y="231150"/>
                  </a:lnTo>
                  <a:cubicBezTo>
                    <a:pt x="25426" y="231150"/>
                    <a:pt x="30049" y="238084"/>
                    <a:pt x="41606" y="238084"/>
                  </a:cubicBezTo>
                  <a:cubicBezTo>
                    <a:pt x="39294" y="233462"/>
                    <a:pt x="34671" y="228839"/>
                    <a:pt x="34671" y="224216"/>
                  </a:cubicBezTo>
                  <a:lnTo>
                    <a:pt x="39294" y="224216"/>
                  </a:lnTo>
                  <a:cubicBezTo>
                    <a:pt x="94768" y="242707"/>
                    <a:pt x="157154" y="291224"/>
                    <a:pt x="217251" y="330518"/>
                  </a:cubicBezTo>
                  <a:cubicBezTo>
                    <a:pt x="275037" y="369813"/>
                    <a:pt x="376716" y="411418"/>
                    <a:pt x="376716" y="476115"/>
                  </a:cubicBezTo>
                  <a:cubicBezTo>
                    <a:pt x="376716" y="524655"/>
                    <a:pt x="330511" y="531589"/>
                    <a:pt x="281971" y="561638"/>
                  </a:cubicBezTo>
                  <a:cubicBezTo>
                    <a:pt x="261168" y="575506"/>
                    <a:pt x="233431" y="584752"/>
                    <a:pt x="214939" y="596309"/>
                  </a:cubicBezTo>
                  <a:cubicBezTo>
                    <a:pt x="203382" y="603243"/>
                    <a:pt x="189514" y="626335"/>
                    <a:pt x="177957" y="621712"/>
                  </a:cubicBezTo>
                  <a:cubicBezTo>
                    <a:pt x="171022" y="637892"/>
                    <a:pt x="145620" y="656383"/>
                    <a:pt x="134063" y="674874"/>
                  </a:cubicBezTo>
                  <a:cubicBezTo>
                    <a:pt x="134063" y="677186"/>
                    <a:pt x="136374" y="679497"/>
                    <a:pt x="138686" y="679497"/>
                  </a:cubicBezTo>
                  <a:cubicBezTo>
                    <a:pt x="203382" y="707234"/>
                    <a:pt x="233431" y="718792"/>
                    <a:pt x="233431" y="776577"/>
                  </a:cubicBezTo>
                  <a:cubicBezTo>
                    <a:pt x="233431" y="781200"/>
                    <a:pt x="238054" y="811226"/>
                    <a:pt x="238054" y="818160"/>
                  </a:cubicBezTo>
                  <a:cubicBezTo>
                    <a:pt x="238054" y="822783"/>
                    <a:pt x="226497" y="915240"/>
                    <a:pt x="226497" y="922174"/>
                  </a:cubicBezTo>
                  <a:cubicBezTo>
                    <a:pt x="226497" y="926797"/>
                    <a:pt x="210317" y="982271"/>
                    <a:pt x="210317" y="989182"/>
                  </a:cubicBezTo>
                  <a:cubicBezTo>
                    <a:pt x="210317" y="993805"/>
                    <a:pt x="191825" y="1028476"/>
                    <a:pt x="191825" y="1049279"/>
                  </a:cubicBezTo>
                  <a:cubicBezTo>
                    <a:pt x="268102" y="926797"/>
                    <a:pt x="293528" y="799691"/>
                    <a:pt x="374405" y="677186"/>
                  </a:cubicBezTo>
                  <a:cubicBezTo>
                    <a:pt x="388273" y="654072"/>
                    <a:pt x="427567" y="612489"/>
                    <a:pt x="427567" y="607866"/>
                  </a:cubicBezTo>
                  <a:cubicBezTo>
                    <a:pt x="427567" y="600932"/>
                    <a:pt x="434502" y="593998"/>
                    <a:pt x="441436" y="593998"/>
                  </a:cubicBezTo>
                  <a:cubicBezTo>
                    <a:pt x="446059" y="593998"/>
                    <a:pt x="450682" y="598621"/>
                    <a:pt x="457616" y="596309"/>
                  </a:cubicBezTo>
                  <a:cubicBezTo>
                    <a:pt x="455305" y="591686"/>
                    <a:pt x="450682" y="589375"/>
                    <a:pt x="446059" y="589375"/>
                  </a:cubicBezTo>
                  <a:cubicBezTo>
                    <a:pt x="457616" y="577818"/>
                    <a:pt x="462239" y="570883"/>
                    <a:pt x="469173" y="559326"/>
                  </a:cubicBezTo>
                  <a:cubicBezTo>
                    <a:pt x="476107" y="561638"/>
                    <a:pt x="480730" y="563949"/>
                    <a:pt x="480730" y="557015"/>
                  </a:cubicBezTo>
                  <a:cubicBezTo>
                    <a:pt x="480730" y="550081"/>
                    <a:pt x="485353" y="559326"/>
                    <a:pt x="485353" y="554703"/>
                  </a:cubicBezTo>
                  <a:lnTo>
                    <a:pt x="484229" y="551778"/>
                  </a:lnTo>
                  <a:lnTo>
                    <a:pt x="487665" y="547769"/>
                  </a:lnTo>
                  <a:cubicBezTo>
                    <a:pt x="487665" y="543146"/>
                    <a:pt x="485353" y="545458"/>
                    <a:pt x="483042" y="545458"/>
                  </a:cubicBezTo>
                  <a:cubicBezTo>
                    <a:pt x="492287" y="533901"/>
                    <a:pt x="503845" y="517721"/>
                    <a:pt x="515402" y="503852"/>
                  </a:cubicBezTo>
                  <a:cubicBezTo>
                    <a:pt x="503845" y="489984"/>
                    <a:pt x="485353" y="476115"/>
                    <a:pt x="485353" y="462246"/>
                  </a:cubicBezTo>
                  <a:cubicBezTo>
                    <a:pt x="485353" y="441444"/>
                    <a:pt x="536181" y="427598"/>
                    <a:pt x="543116" y="425287"/>
                  </a:cubicBezTo>
                  <a:cubicBezTo>
                    <a:pt x="577787" y="413730"/>
                    <a:pt x="617081" y="397550"/>
                    <a:pt x="654064" y="388304"/>
                  </a:cubicBezTo>
                  <a:cubicBezTo>
                    <a:pt x="702581" y="374435"/>
                    <a:pt x="834333" y="337453"/>
                    <a:pt x="834333" y="332830"/>
                  </a:cubicBezTo>
                  <a:cubicBezTo>
                    <a:pt x="834333" y="325895"/>
                    <a:pt x="832021" y="316650"/>
                    <a:pt x="832021" y="312027"/>
                  </a:cubicBezTo>
                  <a:cubicBezTo>
                    <a:pt x="832021" y="305093"/>
                    <a:pt x="820464" y="263487"/>
                    <a:pt x="811218" y="240396"/>
                  </a:cubicBezTo>
                  <a:cubicBezTo>
                    <a:pt x="783481" y="249641"/>
                    <a:pt x="746499" y="256553"/>
                    <a:pt x="716450" y="275044"/>
                  </a:cubicBezTo>
                  <a:cubicBezTo>
                    <a:pt x="704893" y="275044"/>
                    <a:pt x="684113" y="281978"/>
                    <a:pt x="677178" y="281978"/>
                  </a:cubicBezTo>
                  <a:lnTo>
                    <a:pt x="667933" y="281978"/>
                  </a:lnTo>
                  <a:cubicBezTo>
                    <a:pt x="674867" y="268110"/>
                    <a:pt x="684113" y="258864"/>
                    <a:pt x="688735" y="242707"/>
                  </a:cubicBezTo>
                  <a:cubicBezTo>
                    <a:pt x="674867" y="249641"/>
                    <a:pt x="660998" y="272733"/>
                    <a:pt x="647130" y="275044"/>
                  </a:cubicBezTo>
                  <a:cubicBezTo>
                    <a:pt x="651753" y="263487"/>
                    <a:pt x="658687" y="245019"/>
                    <a:pt x="658687" y="240396"/>
                  </a:cubicBezTo>
                  <a:cubicBezTo>
                    <a:pt x="658687" y="233462"/>
                    <a:pt x="640196" y="196479"/>
                    <a:pt x="640196" y="191856"/>
                  </a:cubicBezTo>
                  <a:cubicBezTo>
                    <a:pt x="640196" y="145627"/>
                    <a:pt x="744187" y="113267"/>
                    <a:pt x="760367" y="106333"/>
                  </a:cubicBezTo>
                  <a:cubicBezTo>
                    <a:pt x="792727" y="90153"/>
                    <a:pt x="744246" y="21021"/>
                    <a:pt x="764578" y="5429"/>
                  </a:cubicBezTo>
                  <a:cubicBezTo>
                    <a:pt x="784910" y="-10163"/>
                    <a:pt x="877738" y="12782"/>
                    <a:pt x="882360" y="12782"/>
                  </a:cubicBezTo>
                  <a:close/>
                  <a:moveTo>
                    <a:pt x="1026158" y="367501"/>
                  </a:moveTo>
                  <a:cubicBezTo>
                    <a:pt x="1021535" y="369813"/>
                    <a:pt x="1016912" y="369813"/>
                    <a:pt x="1012289" y="369813"/>
                  </a:cubicBezTo>
                  <a:cubicBezTo>
                    <a:pt x="1016912" y="369813"/>
                    <a:pt x="1016912" y="372124"/>
                    <a:pt x="1023846" y="372124"/>
                  </a:cubicBezTo>
                  <a:cubicBezTo>
                    <a:pt x="1028469" y="372124"/>
                    <a:pt x="1028469" y="367501"/>
                    <a:pt x="1026158" y="367501"/>
                  </a:cubicBezTo>
                  <a:close/>
                  <a:moveTo>
                    <a:pt x="1003044" y="395238"/>
                  </a:moveTo>
                  <a:cubicBezTo>
                    <a:pt x="968372" y="406795"/>
                    <a:pt x="931389" y="446066"/>
                    <a:pt x="896718" y="471492"/>
                  </a:cubicBezTo>
                  <a:cubicBezTo>
                    <a:pt x="894407" y="473804"/>
                    <a:pt x="892095" y="478426"/>
                    <a:pt x="892095" y="480738"/>
                  </a:cubicBezTo>
                  <a:cubicBezTo>
                    <a:pt x="931389" y="453001"/>
                    <a:pt x="970684" y="422975"/>
                    <a:pt x="1003044" y="395238"/>
                  </a:cubicBezTo>
                  <a:close/>
                  <a:moveTo>
                    <a:pt x="912898" y="418352"/>
                  </a:moveTo>
                  <a:cubicBezTo>
                    <a:pt x="903652" y="420664"/>
                    <a:pt x="889784" y="422975"/>
                    <a:pt x="894407" y="434532"/>
                  </a:cubicBezTo>
                  <a:cubicBezTo>
                    <a:pt x="903652" y="427598"/>
                    <a:pt x="910587" y="420664"/>
                    <a:pt x="912898" y="418352"/>
                  </a:cubicBezTo>
                  <a:close/>
                  <a:moveTo>
                    <a:pt x="875938" y="429910"/>
                  </a:moveTo>
                  <a:cubicBezTo>
                    <a:pt x="873627" y="434532"/>
                    <a:pt x="873627" y="443755"/>
                    <a:pt x="871316" y="450689"/>
                  </a:cubicBezTo>
                  <a:cubicBezTo>
                    <a:pt x="873627" y="453001"/>
                    <a:pt x="873627" y="450689"/>
                    <a:pt x="875938" y="448378"/>
                  </a:cubicBezTo>
                  <a:cubicBezTo>
                    <a:pt x="875938" y="441444"/>
                    <a:pt x="878250" y="434532"/>
                    <a:pt x="875938" y="429910"/>
                  </a:cubicBezTo>
                  <a:close/>
                  <a:moveTo>
                    <a:pt x="836644" y="441444"/>
                  </a:moveTo>
                  <a:cubicBezTo>
                    <a:pt x="751121" y="466869"/>
                    <a:pt x="665621" y="487672"/>
                    <a:pt x="580098" y="531589"/>
                  </a:cubicBezTo>
                  <a:lnTo>
                    <a:pt x="684113" y="582441"/>
                  </a:lnTo>
                  <a:cubicBezTo>
                    <a:pt x="714139" y="566261"/>
                    <a:pt x="746499" y="540835"/>
                    <a:pt x="778858" y="520032"/>
                  </a:cubicBezTo>
                  <a:cubicBezTo>
                    <a:pt x="797350" y="506164"/>
                    <a:pt x="836644" y="485361"/>
                    <a:pt x="836644" y="478426"/>
                  </a:cubicBezTo>
                  <a:lnTo>
                    <a:pt x="836644" y="441444"/>
                  </a:lnTo>
                  <a:close/>
                  <a:moveTo>
                    <a:pt x="834333" y="517721"/>
                  </a:moveTo>
                  <a:lnTo>
                    <a:pt x="774283" y="562631"/>
                  </a:lnTo>
                  <a:lnTo>
                    <a:pt x="728007" y="596309"/>
                  </a:lnTo>
                  <a:cubicBezTo>
                    <a:pt x="716456" y="604393"/>
                    <a:pt x="703169" y="614501"/>
                    <a:pt x="688979" y="625586"/>
                  </a:cubicBezTo>
                  <a:lnTo>
                    <a:pt x="669183" y="641232"/>
                  </a:lnTo>
                  <a:lnTo>
                    <a:pt x="559296" y="723414"/>
                  </a:lnTo>
                  <a:cubicBezTo>
                    <a:pt x="583566" y="708390"/>
                    <a:pt x="614192" y="684698"/>
                    <a:pt x="644527" y="660720"/>
                  </a:cubicBezTo>
                  <a:lnTo>
                    <a:pt x="669183" y="641232"/>
                  </a:lnTo>
                  <a:lnTo>
                    <a:pt x="774283" y="562631"/>
                  </a:lnTo>
                  <a:lnTo>
                    <a:pt x="780014" y="558460"/>
                  </a:lnTo>
                  <a:lnTo>
                    <a:pt x="832021" y="522344"/>
                  </a:lnTo>
                  <a:cubicBezTo>
                    <a:pt x="834333" y="522344"/>
                    <a:pt x="834333" y="520032"/>
                    <a:pt x="834333" y="517721"/>
                  </a:cubicBezTo>
                  <a:close/>
                  <a:moveTo>
                    <a:pt x="871316" y="529278"/>
                  </a:moveTo>
                  <a:cubicBezTo>
                    <a:pt x="869004" y="533901"/>
                    <a:pt x="866693" y="540835"/>
                    <a:pt x="866693" y="545458"/>
                  </a:cubicBezTo>
                  <a:cubicBezTo>
                    <a:pt x="864381" y="561638"/>
                    <a:pt x="864381" y="577818"/>
                    <a:pt x="862070" y="593998"/>
                  </a:cubicBezTo>
                  <a:lnTo>
                    <a:pt x="864381" y="596309"/>
                  </a:lnTo>
                  <a:cubicBezTo>
                    <a:pt x="869004" y="573195"/>
                    <a:pt x="871316" y="550081"/>
                    <a:pt x="871316" y="529278"/>
                  </a:cubicBezTo>
                  <a:close/>
                  <a:moveTo>
                    <a:pt x="836644" y="552392"/>
                  </a:moveTo>
                  <a:cubicBezTo>
                    <a:pt x="758056" y="600932"/>
                    <a:pt x="691047" y="665629"/>
                    <a:pt x="626327" y="723414"/>
                  </a:cubicBezTo>
                  <a:cubicBezTo>
                    <a:pt x="695670" y="693366"/>
                    <a:pt x="771924" y="642515"/>
                    <a:pt x="834333" y="610178"/>
                  </a:cubicBezTo>
                  <a:cubicBezTo>
                    <a:pt x="836644" y="605555"/>
                    <a:pt x="838956" y="593998"/>
                    <a:pt x="838956" y="589375"/>
                  </a:cubicBezTo>
                  <a:cubicBezTo>
                    <a:pt x="838956" y="582441"/>
                    <a:pt x="834333" y="566261"/>
                    <a:pt x="834333" y="561638"/>
                  </a:cubicBezTo>
                  <a:cubicBezTo>
                    <a:pt x="834333" y="554703"/>
                    <a:pt x="838956" y="563949"/>
                    <a:pt x="838956" y="559326"/>
                  </a:cubicBezTo>
                  <a:cubicBezTo>
                    <a:pt x="838956" y="552392"/>
                    <a:pt x="836644" y="554703"/>
                    <a:pt x="836644" y="552392"/>
                  </a:cubicBezTo>
                  <a:close/>
                  <a:moveTo>
                    <a:pt x="1012289" y="633269"/>
                  </a:moveTo>
                  <a:cubicBezTo>
                    <a:pt x="966061" y="658695"/>
                    <a:pt x="936012" y="681809"/>
                    <a:pt x="894407" y="732660"/>
                  </a:cubicBezTo>
                  <a:lnTo>
                    <a:pt x="1012289" y="633269"/>
                  </a:lnTo>
                  <a:close/>
                  <a:moveTo>
                    <a:pt x="520001" y="515409"/>
                  </a:moveTo>
                  <a:cubicBezTo>
                    <a:pt x="503845" y="552392"/>
                    <a:pt x="485353" y="591686"/>
                    <a:pt x="471485" y="621712"/>
                  </a:cubicBezTo>
                  <a:lnTo>
                    <a:pt x="469173" y="624023"/>
                  </a:lnTo>
                  <a:cubicBezTo>
                    <a:pt x="471485" y="624023"/>
                    <a:pt x="473796" y="626335"/>
                    <a:pt x="473796" y="626335"/>
                  </a:cubicBezTo>
                  <a:cubicBezTo>
                    <a:pt x="471485" y="628646"/>
                    <a:pt x="469173" y="628646"/>
                    <a:pt x="466862" y="628646"/>
                  </a:cubicBezTo>
                  <a:cubicBezTo>
                    <a:pt x="469173" y="628646"/>
                    <a:pt x="471485" y="626335"/>
                    <a:pt x="471485" y="630957"/>
                  </a:cubicBezTo>
                  <a:cubicBezTo>
                    <a:pt x="471485" y="637892"/>
                    <a:pt x="469173" y="635580"/>
                    <a:pt x="469173" y="637892"/>
                  </a:cubicBezTo>
                  <a:cubicBezTo>
                    <a:pt x="464550" y="637892"/>
                    <a:pt x="462239" y="635580"/>
                    <a:pt x="462239" y="633269"/>
                  </a:cubicBezTo>
                  <a:cubicBezTo>
                    <a:pt x="462239" y="635580"/>
                    <a:pt x="459927" y="637892"/>
                    <a:pt x="457616" y="637892"/>
                  </a:cubicBezTo>
                  <a:cubicBezTo>
                    <a:pt x="459927" y="640203"/>
                    <a:pt x="464550" y="637892"/>
                    <a:pt x="464550" y="644826"/>
                  </a:cubicBezTo>
                  <a:cubicBezTo>
                    <a:pt x="464550" y="649449"/>
                    <a:pt x="455305" y="663317"/>
                    <a:pt x="455305" y="672563"/>
                  </a:cubicBezTo>
                  <a:cubicBezTo>
                    <a:pt x="476107" y="635580"/>
                    <a:pt x="494599" y="598621"/>
                    <a:pt x="510779" y="563949"/>
                  </a:cubicBezTo>
                  <a:cubicBezTo>
                    <a:pt x="513090" y="566261"/>
                    <a:pt x="510779" y="568572"/>
                    <a:pt x="517690" y="568572"/>
                  </a:cubicBezTo>
                  <a:cubicBezTo>
                    <a:pt x="522313" y="568572"/>
                    <a:pt x="529247" y="547769"/>
                    <a:pt x="529247" y="543146"/>
                  </a:cubicBezTo>
                  <a:lnTo>
                    <a:pt x="529247" y="536212"/>
                  </a:lnTo>
                  <a:cubicBezTo>
                    <a:pt x="529247" y="533901"/>
                    <a:pt x="529247" y="517721"/>
                    <a:pt x="520001" y="515409"/>
                  </a:cubicBezTo>
                  <a:close/>
                  <a:moveTo>
                    <a:pt x="557851" y="544880"/>
                  </a:moveTo>
                  <a:cubicBezTo>
                    <a:pt x="555829" y="542568"/>
                    <a:pt x="553518" y="541991"/>
                    <a:pt x="547739" y="545458"/>
                  </a:cubicBezTo>
                  <a:cubicBezTo>
                    <a:pt x="554673" y="550081"/>
                    <a:pt x="561607" y="552392"/>
                    <a:pt x="566230" y="554703"/>
                  </a:cubicBezTo>
                  <a:cubicBezTo>
                    <a:pt x="561607" y="551236"/>
                    <a:pt x="559874" y="547191"/>
                    <a:pt x="557851" y="544880"/>
                  </a:cubicBezTo>
                  <a:close/>
                  <a:moveTo>
                    <a:pt x="536181" y="545458"/>
                  </a:moveTo>
                  <a:cubicBezTo>
                    <a:pt x="531559" y="554703"/>
                    <a:pt x="529247" y="566261"/>
                    <a:pt x="524624" y="575506"/>
                  </a:cubicBezTo>
                  <a:cubicBezTo>
                    <a:pt x="520001" y="593998"/>
                    <a:pt x="513090" y="614801"/>
                    <a:pt x="506156" y="633269"/>
                  </a:cubicBezTo>
                  <a:cubicBezTo>
                    <a:pt x="501533" y="642515"/>
                    <a:pt x="494599" y="656383"/>
                    <a:pt x="494599" y="667940"/>
                  </a:cubicBezTo>
                  <a:cubicBezTo>
                    <a:pt x="492287" y="670252"/>
                    <a:pt x="489976" y="665629"/>
                    <a:pt x="487665" y="677186"/>
                  </a:cubicBezTo>
                  <a:cubicBezTo>
                    <a:pt x="487665" y="686432"/>
                    <a:pt x="480730" y="700300"/>
                    <a:pt x="476107" y="711857"/>
                  </a:cubicBezTo>
                  <a:lnTo>
                    <a:pt x="663310" y="593998"/>
                  </a:lnTo>
                  <a:cubicBezTo>
                    <a:pt x="644818" y="587063"/>
                    <a:pt x="626327" y="580129"/>
                    <a:pt x="610147" y="575506"/>
                  </a:cubicBezTo>
                  <a:cubicBezTo>
                    <a:pt x="621704" y="580129"/>
                    <a:pt x="635573" y="587063"/>
                    <a:pt x="647130" y="593998"/>
                  </a:cubicBezTo>
                  <a:cubicBezTo>
                    <a:pt x="642507" y="596309"/>
                    <a:pt x="640196" y="593998"/>
                    <a:pt x="640196" y="593998"/>
                  </a:cubicBezTo>
                  <a:cubicBezTo>
                    <a:pt x="621704" y="587063"/>
                    <a:pt x="598590" y="580129"/>
                    <a:pt x="582410" y="573195"/>
                  </a:cubicBezTo>
                  <a:cubicBezTo>
                    <a:pt x="568541" y="568572"/>
                    <a:pt x="540804" y="566261"/>
                    <a:pt x="536181" y="545458"/>
                  </a:cubicBezTo>
                  <a:close/>
                  <a:moveTo>
                    <a:pt x="464550" y="580129"/>
                  </a:moveTo>
                  <a:lnTo>
                    <a:pt x="455305" y="582441"/>
                  </a:lnTo>
                  <a:cubicBezTo>
                    <a:pt x="457616" y="582441"/>
                    <a:pt x="462239" y="582441"/>
                    <a:pt x="462239" y="584752"/>
                  </a:cubicBezTo>
                  <a:cubicBezTo>
                    <a:pt x="464550" y="582441"/>
                    <a:pt x="464550" y="580129"/>
                    <a:pt x="464550" y="580129"/>
                  </a:cubicBezTo>
                  <a:close/>
                  <a:moveTo>
                    <a:pt x="240365" y="538523"/>
                  </a:moveTo>
                  <a:cubicBezTo>
                    <a:pt x="189514" y="563949"/>
                    <a:pt x="131751" y="612489"/>
                    <a:pt x="104014" y="649449"/>
                  </a:cubicBezTo>
                  <a:cubicBezTo>
                    <a:pt x="136374" y="614801"/>
                    <a:pt x="233431" y="547769"/>
                    <a:pt x="233431" y="547769"/>
                  </a:cubicBezTo>
                  <a:cubicBezTo>
                    <a:pt x="233431" y="540835"/>
                    <a:pt x="238054" y="540835"/>
                    <a:pt x="240365" y="538523"/>
                  </a:cubicBezTo>
                  <a:close/>
                  <a:moveTo>
                    <a:pt x="208005" y="746529"/>
                  </a:moveTo>
                  <a:cubicBezTo>
                    <a:pt x="210317" y="774266"/>
                    <a:pt x="214939" y="802003"/>
                    <a:pt x="217251" y="827406"/>
                  </a:cubicBezTo>
                  <a:lnTo>
                    <a:pt x="217251" y="778889"/>
                  </a:lnTo>
                  <a:cubicBezTo>
                    <a:pt x="214939" y="767332"/>
                    <a:pt x="212628" y="755774"/>
                    <a:pt x="208005" y="746529"/>
                  </a:cubicBezTo>
                  <a:close/>
                  <a:moveTo>
                    <a:pt x="924455" y="1090885"/>
                  </a:moveTo>
                  <a:cubicBezTo>
                    <a:pt x="929078" y="1100131"/>
                    <a:pt x="936012" y="1109376"/>
                    <a:pt x="942947" y="1113999"/>
                  </a:cubicBezTo>
                  <a:lnTo>
                    <a:pt x="942947" y="1107065"/>
                  </a:lnTo>
                  <a:cubicBezTo>
                    <a:pt x="938324" y="1100131"/>
                    <a:pt x="931389" y="1095508"/>
                    <a:pt x="924455" y="1090885"/>
                  </a:cubicBezTo>
                  <a:close/>
                  <a:moveTo>
                    <a:pt x="931389" y="1113999"/>
                  </a:moveTo>
                  <a:cubicBezTo>
                    <a:pt x="933701" y="1132491"/>
                    <a:pt x="936012" y="1144048"/>
                    <a:pt x="938324" y="1153293"/>
                  </a:cubicBezTo>
                  <a:cubicBezTo>
                    <a:pt x="938324" y="1146359"/>
                    <a:pt x="942947" y="1139425"/>
                    <a:pt x="942947" y="1132491"/>
                  </a:cubicBezTo>
                  <a:cubicBezTo>
                    <a:pt x="942947" y="1127868"/>
                    <a:pt x="940635" y="1118622"/>
                    <a:pt x="931389" y="1113999"/>
                  </a:cubicBezTo>
                  <a:close/>
                  <a:moveTo>
                    <a:pt x="926767" y="1146359"/>
                  </a:moveTo>
                  <a:cubicBezTo>
                    <a:pt x="905964" y="1194876"/>
                    <a:pt x="855136" y="1250350"/>
                    <a:pt x="813530" y="1289644"/>
                  </a:cubicBezTo>
                  <a:cubicBezTo>
                    <a:pt x="862070" y="1254973"/>
                    <a:pt x="924455" y="1197187"/>
                    <a:pt x="926767" y="1146359"/>
                  </a:cubicBezTo>
                  <a:close/>
                  <a:moveTo>
                    <a:pt x="1014601" y="1254973"/>
                  </a:moveTo>
                  <a:cubicBezTo>
                    <a:pt x="1019224" y="1259596"/>
                    <a:pt x="1026158" y="1261907"/>
                    <a:pt x="1033092" y="1266530"/>
                  </a:cubicBezTo>
                  <a:cubicBezTo>
                    <a:pt x="1023846" y="1273464"/>
                    <a:pt x="1012289" y="1275776"/>
                    <a:pt x="1003044" y="1278087"/>
                  </a:cubicBezTo>
                  <a:cubicBezTo>
                    <a:pt x="1014601" y="1275776"/>
                    <a:pt x="1028469" y="1271153"/>
                    <a:pt x="1037715" y="1266530"/>
                  </a:cubicBezTo>
                  <a:cubicBezTo>
                    <a:pt x="1030781" y="1264219"/>
                    <a:pt x="1021535" y="1259596"/>
                    <a:pt x="1014601" y="1254973"/>
                  </a:cubicBezTo>
                  <a:close/>
                  <a:moveTo>
                    <a:pt x="1005355" y="1259596"/>
                  </a:moveTo>
                  <a:cubicBezTo>
                    <a:pt x="1000732" y="1261907"/>
                    <a:pt x="996109" y="1264219"/>
                    <a:pt x="991487" y="1264219"/>
                  </a:cubicBezTo>
                  <a:cubicBezTo>
                    <a:pt x="998421" y="1264219"/>
                    <a:pt x="1005355" y="1261907"/>
                    <a:pt x="1012289" y="1261907"/>
                  </a:cubicBezTo>
                  <a:lnTo>
                    <a:pt x="1005355" y="1259596"/>
                  </a:lnTo>
                  <a:close/>
                  <a:moveTo>
                    <a:pt x="912898" y="1291956"/>
                  </a:moveTo>
                  <a:cubicBezTo>
                    <a:pt x="892095" y="1303513"/>
                    <a:pt x="871316" y="1312759"/>
                    <a:pt x="850513" y="1324316"/>
                  </a:cubicBezTo>
                  <a:cubicBezTo>
                    <a:pt x="873627" y="1315070"/>
                    <a:pt x="896718" y="1303513"/>
                    <a:pt x="919832" y="1291956"/>
                  </a:cubicBezTo>
                  <a:lnTo>
                    <a:pt x="912898" y="1291956"/>
                  </a:lnTo>
                  <a:close/>
                  <a:moveTo>
                    <a:pt x="845890" y="1326627"/>
                  </a:moveTo>
                  <a:cubicBezTo>
                    <a:pt x="841267" y="1328939"/>
                    <a:pt x="836644" y="1331250"/>
                    <a:pt x="834333" y="1333561"/>
                  </a:cubicBezTo>
                  <a:cubicBezTo>
                    <a:pt x="838956" y="1331250"/>
                    <a:pt x="845890" y="1328939"/>
                    <a:pt x="845890" y="132662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C2BE116-926D-0CF6-7B09-C2A4ECC3891B}"/>
                </a:ext>
              </a:extLst>
            </p:cNvPr>
            <p:cNvGrpSpPr/>
            <p:nvPr/>
          </p:nvGrpSpPr>
          <p:grpSpPr>
            <a:xfrm>
              <a:off x="6220964" y="1783595"/>
              <a:ext cx="1452458" cy="1775198"/>
              <a:chOff x="8196114" y="318931"/>
              <a:chExt cx="1019223" cy="124569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41EAC56-93B4-3864-D810-B050D65B2A70}"/>
                  </a:ext>
                </a:extLst>
              </p:cNvPr>
              <p:cNvSpPr/>
              <p:nvPr/>
            </p:nvSpPr>
            <p:spPr>
              <a:xfrm>
                <a:off x="8339423" y="318931"/>
                <a:ext cx="875914" cy="1245696"/>
              </a:xfrm>
              <a:custGeom>
                <a:avLst/>
                <a:gdLst>
                  <a:gd name="connsiteX0" fmla="*/ 492264 w 875914"/>
                  <a:gd name="connsiteY0" fmla="*/ 0 h 1245696"/>
                  <a:gd name="connsiteX1" fmla="*/ 587032 w 875914"/>
                  <a:gd name="connsiteY1" fmla="*/ 43917 h 1245696"/>
                  <a:gd name="connsiteX2" fmla="*/ 582409 w 875914"/>
                  <a:gd name="connsiteY2" fmla="*/ 46228 h 1245696"/>
                  <a:gd name="connsiteX3" fmla="*/ 587032 w 875914"/>
                  <a:gd name="connsiteY3" fmla="*/ 50851 h 1245696"/>
                  <a:gd name="connsiteX4" fmla="*/ 577787 w 875914"/>
                  <a:gd name="connsiteY4" fmla="*/ 50851 h 1245696"/>
                  <a:gd name="connsiteX5" fmla="*/ 584721 w 875914"/>
                  <a:gd name="connsiteY5" fmla="*/ 64719 h 1245696"/>
                  <a:gd name="connsiteX6" fmla="*/ 575475 w 875914"/>
                  <a:gd name="connsiteY6" fmla="*/ 80876 h 1245696"/>
                  <a:gd name="connsiteX7" fmla="*/ 577787 w 875914"/>
                  <a:gd name="connsiteY7" fmla="*/ 67008 h 1245696"/>
                  <a:gd name="connsiteX8" fmla="*/ 563918 w 875914"/>
                  <a:gd name="connsiteY8" fmla="*/ 48539 h 1245696"/>
                  <a:gd name="connsiteX9" fmla="*/ 561607 w 875914"/>
                  <a:gd name="connsiteY9" fmla="*/ 53162 h 1245696"/>
                  <a:gd name="connsiteX10" fmla="*/ 566229 w 875914"/>
                  <a:gd name="connsiteY10" fmla="*/ 64719 h 1245696"/>
                  <a:gd name="connsiteX11" fmla="*/ 563918 w 875914"/>
                  <a:gd name="connsiteY11" fmla="*/ 83188 h 1245696"/>
                  <a:gd name="connsiteX12" fmla="*/ 559295 w 875914"/>
                  <a:gd name="connsiteY12" fmla="*/ 60097 h 1245696"/>
                  <a:gd name="connsiteX13" fmla="*/ 543115 w 875914"/>
                  <a:gd name="connsiteY13" fmla="*/ 94745 h 1245696"/>
                  <a:gd name="connsiteX14" fmla="*/ 520001 w 875914"/>
                  <a:gd name="connsiteY14" fmla="*/ 136351 h 1245696"/>
                  <a:gd name="connsiteX15" fmla="*/ 517690 w 875914"/>
                  <a:gd name="connsiteY15" fmla="*/ 147908 h 1245696"/>
                  <a:gd name="connsiteX16" fmla="*/ 510755 w 875914"/>
                  <a:gd name="connsiteY16" fmla="*/ 171022 h 1245696"/>
                  <a:gd name="connsiteX17" fmla="*/ 533870 w 875914"/>
                  <a:gd name="connsiteY17" fmla="*/ 154842 h 1245696"/>
                  <a:gd name="connsiteX18" fmla="*/ 538492 w 875914"/>
                  <a:gd name="connsiteY18" fmla="*/ 161776 h 1245696"/>
                  <a:gd name="connsiteX19" fmla="*/ 575475 w 875914"/>
                  <a:gd name="connsiteY19" fmla="*/ 145596 h 1245696"/>
                  <a:gd name="connsiteX20" fmla="*/ 635549 w 875914"/>
                  <a:gd name="connsiteY20" fmla="*/ 175645 h 1245696"/>
                  <a:gd name="connsiteX21" fmla="*/ 656352 w 875914"/>
                  <a:gd name="connsiteY21" fmla="*/ 201070 h 1245696"/>
                  <a:gd name="connsiteX22" fmla="*/ 751120 w 875914"/>
                  <a:gd name="connsiteY22" fmla="*/ 381339 h 1245696"/>
                  <a:gd name="connsiteX23" fmla="*/ 873603 w 875914"/>
                  <a:gd name="connsiteY23" fmla="*/ 702581 h 1245696"/>
                  <a:gd name="connsiteX24" fmla="*/ 875914 w 875914"/>
                  <a:gd name="connsiteY24" fmla="*/ 751120 h 1245696"/>
                  <a:gd name="connsiteX25" fmla="*/ 845866 w 875914"/>
                  <a:gd name="connsiteY25" fmla="*/ 882849 h 1245696"/>
                  <a:gd name="connsiteX26" fmla="*/ 825063 w 875914"/>
                  <a:gd name="connsiteY26" fmla="*/ 924454 h 1245696"/>
                  <a:gd name="connsiteX27" fmla="*/ 758055 w 875914"/>
                  <a:gd name="connsiteY27" fmla="*/ 1019200 h 1245696"/>
                  <a:gd name="connsiteX28" fmla="*/ 589344 w 875914"/>
                  <a:gd name="connsiteY28" fmla="*/ 1141705 h 1245696"/>
                  <a:gd name="connsiteX29" fmla="*/ 526935 w 875914"/>
                  <a:gd name="connsiteY29" fmla="*/ 1185599 h 1245696"/>
                  <a:gd name="connsiteX30" fmla="*/ 457592 w 875914"/>
                  <a:gd name="connsiteY30" fmla="*/ 1227205 h 1245696"/>
                  <a:gd name="connsiteX31" fmla="*/ 390584 w 875914"/>
                  <a:gd name="connsiteY31" fmla="*/ 1245696 h 1245696"/>
                  <a:gd name="connsiteX32" fmla="*/ 379027 w 875914"/>
                  <a:gd name="connsiteY32" fmla="*/ 1245696 h 1245696"/>
                  <a:gd name="connsiteX33" fmla="*/ 418298 w 875914"/>
                  <a:gd name="connsiteY33" fmla="*/ 1224893 h 1245696"/>
                  <a:gd name="connsiteX34" fmla="*/ 404453 w 875914"/>
                  <a:gd name="connsiteY34" fmla="*/ 1220270 h 1245696"/>
                  <a:gd name="connsiteX35" fmla="*/ 427544 w 875914"/>
                  <a:gd name="connsiteY35" fmla="*/ 1199468 h 1245696"/>
                  <a:gd name="connsiteX36" fmla="*/ 422921 w 875914"/>
                  <a:gd name="connsiteY36" fmla="*/ 1197156 h 1245696"/>
                  <a:gd name="connsiteX37" fmla="*/ 360536 w 875914"/>
                  <a:gd name="connsiteY37" fmla="*/ 1222582 h 1245696"/>
                  <a:gd name="connsiteX38" fmla="*/ 358224 w 875914"/>
                  <a:gd name="connsiteY38" fmla="*/ 1215648 h 1245696"/>
                  <a:gd name="connsiteX39" fmla="*/ 362847 w 875914"/>
                  <a:gd name="connsiteY39" fmla="*/ 1213336 h 1245696"/>
                  <a:gd name="connsiteX40" fmla="*/ 358224 w 875914"/>
                  <a:gd name="connsiteY40" fmla="*/ 1208713 h 1245696"/>
                  <a:gd name="connsiteX41" fmla="*/ 360536 w 875914"/>
                  <a:gd name="connsiteY41" fmla="*/ 1204090 h 1245696"/>
                  <a:gd name="connsiteX42" fmla="*/ 374404 w 875914"/>
                  <a:gd name="connsiteY42" fmla="*/ 1208713 h 1245696"/>
                  <a:gd name="connsiteX43" fmla="*/ 362847 w 875914"/>
                  <a:gd name="connsiteY43" fmla="*/ 1199468 h 1245696"/>
                  <a:gd name="connsiteX44" fmla="*/ 365159 w 875914"/>
                  <a:gd name="connsiteY44" fmla="*/ 1187911 h 1245696"/>
                  <a:gd name="connsiteX45" fmla="*/ 376716 w 875914"/>
                  <a:gd name="connsiteY45" fmla="*/ 1192533 h 1245696"/>
                  <a:gd name="connsiteX46" fmla="*/ 365159 w 875914"/>
                  <a:gd name="connsiteY46" fmla="*/ 1180976 h 1245696"/>
                  <a:gd name="connsiteX47" fmla="*/ 379027 w 875914"/>
                  <a:gd name="connsiteY47" fmla="*/ 1137082 h 1245696"/>
                  <a:gd name="connsiteX48" fmla="*/ 425232 w 875914"/>
                  <a:gd name="connsiteY48" fmla="*/ 1097788 h 1245696"/>
                  <a:gd name="connsiteX49" fmla="*/ 499198 w 875914"/>
                  <a:gd name="connsiteY49" fmla="*/ 1028445 h 1245696"/>
                  <a:gd name="connsiteX50" fmla="*/ 570852 w 875914"/>
                  <a:gd name="connsiteY50" fmla="*/ 936011 h 1245696"/>
                  <a:gd name="connsiteX51" fmla="*/ 704892 w 875914"/>
                  <a:gd name="connsiteY51" fmla="*/ 732629 h 1245696"/>
                  <a:gd name="connsiteX52" fmla="*/ 700269 w 875914"/>
                  <a:gd name="connsiteY52" fmla="*/ 730318 h 1245696"/>
                  <a:gd name="connsiteX53" fmla="*/ 670220 w 875914"/>
                  <a:gd name="connsiteY53" fmla="*/ 746498 h 1245696"/>
                  <a:gd name="connsiteX54" fmla="*/ 529247 w 875914"/>
                  <a:gd name="connsiteY54" fmla="*/ 783480 h 1245696"/>
                  <a:gd name="connsiteX55" fmla="*/ 506132 w 875914"/>
                  <a:gd name="connsiteY55" fmla="*/ 778858 h 1245696"/>
                  <a:gd name="connsiteX56" fmla="*/ 397518 w 875914"/>
                  <a:gd name="connsiteY56" fmla="*/ 688712 h 1245696"/>
                  <a:gd name="connsiteX57" fmla="*/ 369781 w 875914"/>
                  <a:gd name="connsiteY57" fmla="*/ 845866 h 1245696"/>
                  <a:gd name="connsiteX58" fmla="*/ 372093 w 875914"/>
                  <a:gd name="connsiteY58" fmla="*/ 878226 h 1245696"/>
                  <a:gd name="connsiteX59" fmla="*/ 383650 w 875914"/>
                  <a:gd name="connsiteY59" fmla="*/ 855111 h 1245696"/>
                  <a:gd name="connsiteX60" fmla="*/ 383650 w 875914"/>
                  <a:gd name="connsiteY60" fmla="*/ 868980 h 1245696"/>
                  <a:gd name="connsiteX61" fmla="*/ 372093 w 875914"/>
                  <a:gd name="connsiteY61" fmla="*/ 896717 h 1245696"/>
                  <a:gd name="connsiteX62" fmla="*/ 376716 w 875914"/>
                  <a:gd name="connsiteY62" fmla="*/ 901340 h 1245696"/>
                  <a:gd name="connsiteX63" fmla="*/ 369781 w 875914"/>
                  <a:gd name="connsiteY63" fmla="*/ 901340 h 1245696"/>
                  <a:gd name="connsiteX64" fmla="*/ 376716 w 875914"/>
                  <a:gd name="connsiteY64" fmla="*/ 910586 h 1245696"/>
                  <a:gd name="connsiteX65" fmla="*/ 367470 w 875914"/>
                  <a:gd name="connsiteY65" fmla="*/ 922143 h 1245696"/>
                  <a:gd name="connsiteX66" fmla="*/ 355913 w 875914"/>
                  <a:gd name="connsiteY66" fmla="*/ 915209 h 1245696"/>
                  <a:gd name="connsiteX67" fmla="*/ 342044 w 875914"/>
                  <a:gd name="connsiteY67" fmla="*/ 924454 h 1245696"/>
                  <a:gd name="connsiteX68" fmla="*/ 244964 w 875914"/>
                  <a:gd name="connsiteY68" fmla="*/ 825063 h 1245696"/>
                  <a:gd name="connsiteX69" fmla="*/ 231096 w 875914"/>
                  <a:gd name="connsiteY69" fmla="*/ 797349 h 1245696"/>
                  <a:gd name="connsiteX70" fmla="*/ 231096 w 875914"/>
                  <a:gd name="connsiteY70" fmla="*/ 751120 h 1245696"/>
                  <a:gd name="connsiteX71" fmla="*/ 302750 w 875914"/>
                  <a:gd name="connsiteY71" fmla="*/ 499198 h 1245696"/>
                  <a:gd name="connsiteX72" fmla="*/ 318930 w 875914"/>
                  <a:gd name="connsiteY72" fmla="*/ 462215 h 1245696"/>
                  <a:gd name="connsiteX73" fmla="*/ 344356 w 875914"/>
                  <a:gd name="connsiteY73" fmla="*/ 422944 h 1245696"/>
                  <a:gd name="connsiteX74" fmla="*/ 404453 w 875914"/>
                  <a:gd name="connsiteY74" fmla="*/ 358224 h 1245696"/>
                  <a:gd name="connsiteX75" fmla="*/ 406764 w 875914"/>
                  <a:gd name="connsiteY75" fmla="*/ 355913 h 1245696"/>
                  <a:gd name="connsiteX76" fmla="*/ 425232 w 875914"/>
                  <a:gd name="connsiteY76" fmla="*/ 362847 h 1245696"/>
                  <a:gd name="connsiteX77" fmla="*/ 415987 w 875914"/>
                  <a:gd name="connsiteY77" fmla="*/ 353601 h 1245696"/>
                  <a:gd name="connsiteX78" fmla="*/ 429855 w 875914"/>
                  <a:gd name="connsiteY78" fmla="*/ 355913 h 1245696"/>
                  <a:gd name="connsiteX79" fmla="*/ 422921 w 875914"/>
                  <a:gd name="connsiteY79" fmla="*/ 348979 h 1245696"/>
                  <a:gd name="connsiteX80" fmla="*/ 432167 w 875914"/>
                  <a:gd name="connsiteY80" fmla="*/ 353601 h 1245696"/>
                  <a:gd name="connsiteX81" fmla="*/ 450658 w 875914"/>
                  <a:gd name="connsiteY81" fmla="*/ 348979 h 1245696"/>
                  <a:gd name="connsiteX82" fmla="*/ 441412 w 875914"/>
                  <a:gd name="connsiteY82" fmla="*/ 337421 h 1245696"/>
                  <a:gd name="connsiteX83" fmla="*/ 448347 w 875914"/>
                  <a:gd name="connsiteY83" fmla="*/ 342044 h 1245696"/>
                  <a:gd name="connsiteX84" fmla="*/ 452970 w 875914"/>
                  <a:gd name="connsiteY84" fmla="*/ 300439 h 1245696"/>
                  <a:gd name="connsiteX85" fmla="*/ 457592 w 875914"/>
                  <a:gd name="connsiteY85" fmla="*/ 281947 h 1245696"/>
                  <a:gd name="connsiteX86" fmla="*/ 459904 w 875914"/>
                  <a:gd name="connsiteY86" fmla="*/ 277324 h 1245696"/>
                  <a:gd name="connsiteX87" fmla="*/ 471461 w 875914"/>
                  <a:gd name="connsiteY87" fmla="*/ 275013 h 1245696"/>
                  <a:gd name="connsiteX88" fmla="*/ 469150 w 875914"/>
                  <a:gd name="connsiteY88" fmla="*/ 263456 h 1245696"/>
                  <a:gd name="connsiteX89" fmla="*/ 476084 w 875914"/>
                  <a:gd name="connsiteY89" fmla="*/ 254210 h 1245696"/>
                  <a:gd name="connsiteX90" fmla="*/ 485330 w 875914"/>
                  <a:gd name="connsiteY90" fmla="*/ 214939 h 1245696"/>
                  <a:gd name="connsiteX91" fmla="*/ 487641 w 875914"/>
                  <a:gd name="connsiteY91" fmla="*/ 201070 h 1245696"/>
                  <a:gd name="connsiteX92" fmla="*/ 492264 w 875914"/>
                  <a:gd name="connsiteY92" fmla="*/ 161776 h 1245696"/>
                  <a:gd name="connsiteX93" fmla="*/ 496887 w 875914"/>
                  <a:gd name="connsiteY93" fmla="*/ 154842 h 1245696"/>
                  <a:gd name="connsiteX94" fmla="*/ 520001 w 875914"/>
                  <a:gd name="connsiteY94" fmla="*/ 131728 h 1245696"/>
                  <a:gd name="connsiteX95" fmla="*/ 529247 w 875914"/>
                  <a:gd name="connsiteY95" fmla="*/ 103991 h 1245696"/>
                  <a:gd name="connsiteX96" fmla="*/ 543115 w 875914"/>
                  <a:gd name="connsiteY96" fmla="*/ 64719 h 1245696"/>
                  <a:gd name="connsiteX97" fmla="*/ 547738 w 875914"/>
                  <a:gd name="connsiteY97" fmla="*/ 57785 h 1245696"/>
                  <a:gd name="connsiteX98" fmla="*/ 524624 w 875914"/>
                  <a:gd name="connsiteY98" fmla="*/ 46228 h 1245696"/>
                  <a:gd name="connsiteX99" fmla="*/ 254210 w 875914"/>
                  <a:gd name="connsiteY99" fmla="*/ 187202 h 1245696"/>
                  <a:gd name="connsiteX100" fmla="*/ 231096 w 875914"/>
                  <a:gd name="connsiteY100" fmla="*/ 212628 h 1245696"/>
                  <a:gd name="connsiteX101" fmla="*/ 191825 w 875914"/>
                  <a:gd name="connsiteY101" fmla="*/ 263456 h 1245696"/>
                  <a:gd name="connsiteX102" fmla="*/ 161776 w 875914"/>
                  <a:gd name="connsiteY102" fmla="*/ 321241 h 1245696"/>
                  <a:gd name="connsiteX103" fmla="*/ 161776 w 875914"/>
                  <a:gd name="connsiteY103" fmla="*/ 328176 h 1245696"/>
                  <a:gd name="connsiteX104" fmla="*/ 224185 w 875914"/>
                  <a:gd name="connsiteY104" fmla="*/ 413698 h 1245696"/>
                  <a:gd name="connsiteX105" fmla="*/ 214939 w 875914"/>
                  <a:gd name="connsiteY105" fmla="*/ 473772 h 1245696"/>
                  <a:gd name="connsiteX106" fmla="*/ 217250 w 875914"/>
                  <a:gd name="connsiteY106" fmla="*/ 432190 h 1245696"/>
                  <a:gd name="connsiteX107" fmla="*/ 201070 w 875914"/>
                  <a:gd name="connsiteY107" fmla="*/ 376716 h 1245696"/>
                  <a:gd name="connsiteX108" fmla="*/ 198759 w 875914"/>
                  <a:gd name="connsiteY108" fmla="*/ 381339 h 1245696"/>
                  <a:gd name="connsiteX109" fmla="*/ 205693 w 875914"/>
                  <a:gd name="connsiteY109" fmla="*/ 436790 h 1245696"/>
                  <a:gd name="connsiteX110" fmla="*/ 198759 w 875914"/>
                  <a:gd name="connsiteY110" fmla="*/ 478395 h 1245696"/>
                  <a:gd name="connsiteX111" fmla="*/ 201070 w 875914"/>
                  <a:gd name="connsiteY111" fmla="*/ 450658 h 1245696"/>
                  <a:gd name="connsiteX112" fmla="*/ 182579 w 875914"/>
                  <a:gd name="connsiteY112" fmla="*/ 485330 h 1245696"/>
                  <a:gd name="connsiteX113" fmla="*/ 127105 w 875914"/>
                  <a:gd name="connsiteY113" fmla="*/ 582410 h 1245696"/>
                  <a:gd name="connsiteX114" fmla="*/ 94745 w 875914"/>
                  <a:gd name="connsiteY114" fmla="*/ 614769 h 1245696"/>
                  <a:gd name="connsiteX115" fmla="*/ 101679 w 875914"/>
                  <a:gd name="connsiteY115" fmla="*/ 617081 h 1245696"/>
                  <a:gd name="connsiteX116" fmla="*/ 140973 w 875914"/>
                  <a:gd name="connsiteY116" fmla="*/ 591655 h 1245696"/>
                  <a:gd name="connsiteX117" fmla="*/ 110925 w 875914"/>
                  <a:gd name="connsiteY117" fmla="*/ 626303 h 1245696"/>
                  <a:gd name="connsiteX118" fmla="*/ 117859 w 875914"/>
                  <a:gd name="connsiteY118" fmla="*/ 630926 h 1245696"/>
                  <a:gd name="connsiteX119" fmla="*/ 103991 w 875914"/>
                  <a:gd name="connsiteY119" fmla="*/ 635549 h 1245696"/>
                  <a:gd name="connsiteX120" fmla="*/ 108613 w 875914"/>
                  <a:gd name="connsiteY120" fmla="*/ 640172 h 1245696"/>
                  <a:gd name="connsiteX121" fmla="*/ 99368 w 875914"/>
                  <a:gd name="connsiteY121" fmla="*/ 642483 h 1245696"/>
                  <a:gd name="connsiteX122" fmla="*/ 67008 w 875914"/>
                  <a:gd name="connsiteY122" fmla="*/ 619369 h 1245696"/>
                  <a:gd name="connsiteX123" fmla="*/ 64696 w 875914"/>
                  <a:gd name="connsiteY123" fmla="*/ 623992 h 1245696"/>
                  <a:gd name="connsiteX124" fmla="*/ 87811 w 875914"/>
                  <a:gd name="connsiteY124" fmla="*/ 642483 h 1245696"/>
                  <a:gd name="connsiteX125" fmla="*/ 78565 w 875914"/>
                  <a:gd name="connsiteY125" fmla="*/ 647106 h 1245696"/>
                  <a:gd name="connsiteX126" fmla="*/ 50828 w 875914"/>
                  <a:gd name="connsiteY126" fmla="*/ 607835 h 1245696"/>
                  <a:gd name="connsiteX127" fmla="*/ 0 w 875914"/>
                  <a:gd name="connsiteY127" fmla="*/ 520001 h 1245696"/>
                  <a:gd name="connsiteX128" fmla="*/ 41582 w 875914"/>
                  <a:gd name="connsiteY128" fmla="*/ 355913 h 1245696"/>
                  <a:gd name="connsiteX129" fmla="*/ 36982 w 875914"/>
                  <a:gd name="connsiteY129" fmla="*/ 351290 h 1245696"/>
                  <a:gd name="connsiteX130" fmla="*/ 9245 w 875914"/>
                  <a:gd name="connsiteY130" fmla="*/ 383650 h 1245696"/>
                  <a:gd name="connsiteX131" fmla="*/ 48516 w 875914"/>
                  <a:gd name="connsiteY131" fmla="*/ 328176 h 1245696"/>
                  <a:gd name="connsiteX132" fmla="*/ 73942 w 875914"/>
                  <a:gd name="connsiteY132" fmla="*/ 272702 h 1245696"/>
                  <a:gd name="connsiteX133" fmla="*/ 124793 w 875914"/>
                  <a:gd name="connsiteY133" fmla="*/ 219562 h 1245696"/>
                  <a:gd name="connsiteX134" fmla="*/ 182579 w 875914"/>
                  <a:gd name="connsiteY134" fmla="*/ 173333 h 1245696"/>
                  <a:gd name="connsiteX135" fmla="*/ 177956 w 875914"/>
                  <a:gd name="connsiteY135" fmla="*/ 171022 h 1245696"/>
                  <a:gd name="connsiteX136" fmla="*/ 198759 w 875914"/>
                  <a:gd name="connsiteY136" fmla="*/ 150219 h 1245696"/>
                  <a:gd name="connsiteX137" fmla="*/ 205693 w 875914"/>
                  <a:gd name="connsiteY137" fmla="*/ 147908 h 1245696"/>
                  <a:gd name="connsiteX138" fmla="*/ 219562 w 875914"/>
                  <a:gd name="connsiteY138" fmla="*/ 131728 h 1245696"/>
                  <a:gd name="connsiteX139" fmla="*/ 231096 w 875914"/>
                  <a:gd name="connsiteY139" fmla="*/ 131728 h 1245696"/>
                  <a:gd name="connsiteX140" fmla="*/ 224185 w 875914"/>
                  <a:gd name="connsiteY140" fmla="*/ 127105 h 1245696"/>
                  <a:gd name="connsiteX141" fmla="*/ 263456 w 875914"/>
                  <a:gd name="connsiteY141" fmla="*/ 94745 h 1245696"/>
                  <a:gd name="connsiteX142" fmla="*/ 272701 w 875914"/>
                  <a:gd name="connsiteY142" fmla="*/ 99368 h 1245696"/>
                  <a:gd name="connsiteX143" fmla="*/ 277324 w 875914"/>
                  <a:gd name="connsiteY143" fmla="*/ 97056 h 1245696"/>
                  <a:gd name="connsiteX144" fmla="*/ 265767 w 875914"/>
                  <a:gd name="connsiteY144" fmla="*/ 90122 h 1245696"/>
                  <a:gd name="connsiteX145" fmla="*/ 279636 w 875914"/>
                  <a:gd name="connsiteY145" fmla="*/ 83188 h 1245696"/>
                  <a:gd name="connsiteX146" fmla="*/ 281947 w 875914"/>
                  <a:gd name="connsiteY146" fmla="*/ 78565 h 1245696"/>
                  <a:gd name="connsiteX147" fmla="*/ 362847 w 875914"/>
                  <a:gd name="connsiteY147" fmla="*/ 34671 h 1245696"/>
                  <a:gd name="connsiteX148" fmla="*/ 492264 w 875914"/>
                  <a:gd name="connsiteY148" fmla="*/ 0 h 1245696"/>
                  <a:gd name="connsiteX149" fmla="*/ 522312 w 875914"/>
                  <a:gd name="connsiteY149" fmla="*/ 27737 h 1245696"/>
                  <a:gd name="connsiteX150" fmla="*/ 402141 w 875914"/>
                  <a:gd name="connsiteY150" fmla="*/ 64719 h 1245696"/>
                  <a:gd name="connsiteX151" fmla="*/ 489952 w 875914"/>
                  <a:gd name="connsiteY151" fmla="*/ 36982 h 1245696"/>
                  <a:gd name="connsiteX152" fmla="*/ 540804 w 875914"/>
                  <a:gd name="connsiteY152" fmla="*/ 32359 h 1245696"/>
                  <a:gd name="connsiteX153" fmla="*/ 522312 w 875914"/>
                  <a:gd name="connsiteY153" fmla="*/ 27737 h 1245696"/>
                  <a:gd name="connsiteX154" fmla="*/ 561607 w 875914"/>
                  <a:gd name="connsiteY154" fmla="*/ 30048 h 1245696"/>
                  <a:gd name="connsiteX155" fmla="*/ 577787 w 875914"/>
                  <a:gd name="connsiteY155" fmla="*/ 48539 h 1245696"/>
                  <a:gd name="connsiteX156" fmla="*/ 582409 w 875914"/>
                  <a:gd name="connsiteY156" fmla="*/ 43917 h 1245696"/>
                  <a:gd name="connsiteX157" fmla="*/ 561607 w 875914"/>
                  <a:gd name="connsiteY157" fmla="*/ 30048 h 1245696"/>
                  <a:gd name="connsiteX158" fmla="*/ 379027 w 875914"/>
                  <a:gd name="connsiteY158" fmla="*/ 57785 h 1245696"/>
                  <a:gd name="connsiteX159" fmla="*/ 138662 w 875914"/>
                  <a:gd name="connsiteY159" fmla="*/ 288882 h 1245696"/>
                  <a:gd name="connsiteX160" fmla="*/ 288881 w 875914"/>
                  <a:gd name="connsiteY160" fmla="*/ 122482 h 1245696"/>
                  <a:gd name="connsiteX161" fmla="*/ 307373 w 875914"/>
                  <a:gd name="connsiteY161" fmla="*/ 106302 h 1245696"/>
                  <a:gd name="connsiteX162" fmla="*/ 314307 w 875914"/>
                  <a:gd name="connsiteY162" fmla="*/ 108613 h 1245696"/>
                  <a:gd name="connsiteX163" fmla="*/ 309684 w 875914"/>
                  <a:gd name="connsiteY163" fmla="*/ 103991 h 1245696"/>
                  <a:gd name="connsiteX164" fmla="*/ 385961 w 875914"/>
                  <a:gd name="connsiteY164" fmla="*/ 57785 h 1245696"/>
                  <a:gd name="connsiteX165" fmla="*/ 379027 w 875914"/>
                  <a:gd name="connsiteY165" fmla="*/ 57785 h 1245696"/>
                  <a:gd name="connsiteX166" fmla="*/ 182579 w 875914"/>
                  <a:gd name="connsiteY166" fmla="*/ 344356 h 1245696"/>
                  <a:gd name="connsiteX167" fmla="*/ 208005 w 875914"/>
                  <a:gd name="connsiteY167" fmla="*/ 379027 h 1245696"/>
                  <a:gd name="connsiteX168" fmla="*/ 182579 w 875914"/>
                  <a:gd name="connsiteY168" fmla="*/ 344356 h 1245696"/>
                  <a:gd name="connsiteX169" fmla="*/ 152530 w 875914"/>
                  <a:gd name="connsiteY169" fmla="*/ 348979 h 1245696"/>
                  <a:gd name="connsiteX170" fmla="*/ 171022 w 875914"/>
                  <a:gd name="connsiteY170" fmla="*/ 360536 h 1245696"/>
                  <a:gd name="connsiteX171" fmla="*/ 152530 w 875914"/>
                  <a:gd name="connsiteY171" fmla="*/ 348979 h 1245696"/>
                  <a:gd name="connsiteX172" fmla="*/ 150219 w 875914"/>
                  <a:gd name="connsiteY172" fmla="*/ 355913 h 1245696"/>
                  <a:gd name="connsiteX173" fmla="*/ 94745 w 875914"/>
                  <a:gd name="connsiteY173" fmla="*/ 524624 h 1245696"/>
                  <a:gd name="connsiteX174" fmla="*/ 87811 w 875914"/>
                  <a:gd name="connsiteY174" fmla="*/ 577787 h 1245696"/>
                  <a:gd name="connsiteX175" fmla="*/ 92433 w 875914"/>
                  <a:gd name="connsiteY175" fmla="*/ 596278 h 1245696"/>
                  <a:gd name="connsiteX176" fmla="*/ 117859 w 875914"/>
                  <a:gd name="connsiteY176" fmla="*/ 573164 h 1245696"/>
                  <a:gd name="connsiteX177" fmla="*/ 184890 w 875914"/>
                  <a:gd name="connsiteY177" fmla="*/ 425256 h 1245696"/>
                  <a:gd name="connsiteX178" fmla="*/ 150219 w 875914"/>
                  <a:gd name="connsiteY178" fmla="*/ 355913 h 1245696"/>
                  <a:gd name="connsiteX179" fmla="*/ 87811 w 875914"/>
                  <a:gd name="connsiteY179" fmla="*/ 621681 h 1245696"/>
                  <a:gd name="connsiteX180" fmla="*/ 90122 w 875914"/>
                  <a:gd name="connsiteY180" fmla="*/ 630926 h 1245696"/>
                  <a:gd name="connsiteX181" fmla="*/ 103991 w 875914"/>
                  <a:gd name="connsiteY181" fmla="*/ 630926 h 1245696"/>
                  <a:gd name="connsiteX182" fmla="*/ 87811 w 875914"/>
                  <a:gd name="connsiteY182" fmla="*/ 621681 h 1245696"/>
                  <a:gd name="connsiteX183" fmla="*/ 517690 w 875914"/>
                  <a:gd name="connsiteY183" fmla="*/ 196448 h 1245696"/>
                  <a:gd name="connsiteX184" fmla="*/ 499198 w 875914"/>
                  <a:gd name="connsiteY184" fmla="*/ 226496 h 1245696"/>
                  <a:gd name="connsiteX185" fmla="*/ 501509 w 875914"/>
                  <a:gd name="connsiteY185" fmla="*/ 235742 h 1245696"/>
                  <a:gd name="connsiteX186" fmla="*/ 517690 w 875914"/>
                  <a:gd name="connsiteY186" fmla="*/ 196448 h 1245696"/>
                  <a:gd name="connsiteX187" fmla="*/ 464527 w 875914"/>
                  <a:gd name="connsiteY187" fmla="*/ 355913 h 1245696"/>
                  <a:gd name="connsiteX188" fmla="*/ 450658 w 875914"/>
                  <a:gd name="connsiteY188" fmla="*/ 385961 h 1245696"/>
                  <a:gd name="connsiteX189" fmla="*/ 462215 w 875914"/>
                  <a:gd name="connsiteY189" fmla="*/ 372093 h 1245696"/>
                  <a:gd name="connsiteX190" fmla="*/ 464527 w 875914"/>
                  <a:gd name="connsiteY190" fmla="*/ 355913 h 1245696"/>
                  <a:gd name="connsiteX191" fmla="*/ 469150 w 875914"/>
                  <a:gd name="connsiteY191" fmla="*/ 432190 h 1245696"/>
                  <a:gd name="connsiteX192" fmla="*/ 404453 w 875914"/>
                  <a:gd name="connsiteY192" fmla="*/ 674843 h 1245696"/>
                  <a:gd name="connsiteX193" fmla="*/ 466838 w 875914"/>
                  <a:gd name="connsiteY193" fmla="*/ 651729 h 1245696"/>
                  <a:gd name="connsiteX194" fmla="*/ 506132 w 875914"/>
                  <a:gd name="connsiteY194" fmla="*/ 621681 h 1245696"/>
                  <a:gd name="connsiteX195" fmla="*/ 529247 w 875914"/>
                  <a:gd name="connsiteY195" fmla="*/ 520001 h 1245696"/>
                  <a:gd name="connsiteX196" fmla="*/ 526935 w 875914"/>
                  <a:gd name="connsiteY196" fmla="*/ 506132 h 1245696"/>
                  <a:gd name="connsiteX197" fmla="*/ 513067 w 875914"/>
                  <a:gd name="connsiteY197" fmla="*/ 487641 h 1245696"/>
                  <a:gd name="connsiteX198" fmla="*/ 469150 w 875914"/>
                  <a:gd name="connsiteY198" fmla="*/ 432190 h 1245696"/>
                  <a:gd name="connsiteX199" fmla="*/ 561607 w 875914"/>
                  <a:gd name="connsiteY199" fmla="*/ 649418 h 1245696"/>
                  <a:gd name="connsiteX200" fmla="*/ 503821 w 875914"/>
                  <a:gd name="connsiteY200" fmla="*/ 681778 h 1245696"/>
                  <a:gd name="connsiteX201" fmla="*/ 561607 w 875914"/>
                  <a:gd name="connsiteY201" fmla="*/ 649418 h 1245696"/>
                  <a:gd name="connsiteX202" fmla="*/ 714138 w 875914"/>
                  <a:gd name="connsiteY202" fmla="*/ 677155 h 1245696"/>
                  <a:gd name="connsiteX203" fmla="*/ 677155 w 875914"/>
                  <a:gd name="connsiteY203" fmla="*/ 700269 h 1245696"/>
                  <a:gd name="connsiteX204" fmla="*/ 681778 w 875914"/>
                  <a:gd name="connsiteY204" fmla="*/ 702581 h 1245696"/>
                  <a:gd name="connsiteX205" fmla="*/ 714138 w 875914"/>
                  <a:gd name="connsiteY205" fmla="*/ 677155 h 1245696"/>
                  <a:gd name="connsiteX206" fmla="*/ 568541 w 875914"/>
                  <a:gd name="connsiteY206" fmla="*/ 164088 h 1245696"/>
                  <a:gd name="connsiteX207" fmla="*/ 524624 w 875914"/>
                  <a:gd name="connsiteY207" fmla="*/ 194136 h 1245696"/>
                  <a:gd name="connsiteX208" fmla="*/ 522312 w 875914"/>
                  <a:gd name="connsiteY208" fmla="*/ 194136 h 1245696"/>
                  <a:gd name="connsiteX209" fmla="*/ 520001 w 875914"/>
                  <a:gd name="connsiteY209" fmla="*/ 208005 h 1245696"/>
                  <a:gd name="connsiteX210" fmla="*/ 559295 w 875914"/>
                  <a:gd name="connsiteY210" fmla="*/ 180268 h 1245696"/>
                  <a:gd name="connsiteX211" fmla="*/ 573164 w 875914"/>
                  <a:gd name="connsiteY211" fmla="*/ 166399 h 1245696"/>
                  <a:gd name="connsiteX212" fmla="*/ 568541 w 875914"/>
                  <a:gd name="connsiteY212" fmla="*/ 164088 h 1245696"/>
                  <a:gd name="connsiteX213" fmla="*/ 584721 w 875914"/>
                  <a:gd name="connsiteY213" fmla="*/ 168710 h 1245696"/>
                  <a:gd name="connsiteX214" fmla="*/ 561607 w 875914"/>
                  <a:gd name="connsiteY214" fmla="*/ 182579 h 1245696"/>
                  <a:gd name="connsiteX215" fmla="*/ 563918 w 875914"/>
                  <a:gd name="connsiteY215" fmla="*/ 184890 h 1245696"/>
                  <a:gd name="connsiteX216" fmla="*/ 596255 w 875914"/>
                  <a:gd name="connsiteY216" fmla="*/ 175645 h 1245696"/>
                  <a:gd name="connsiteX217" fmla="*/ 584721 w 875914"/>
                  <a:gd name="connsiteY217" fmla="*/ 168710 h 1245696"/>
                  <a:gd name="connsiteX218" fmla="*/ 580098 w 875914"/>
                  <a:gd name="connsiteY218" fmla="*/ 187202 h 1245696"/>
                  <a:gd name="connsiteX219" fmla="*/ 561607 w 875914"/>
                  <a:gd name="connsiteY219" fmla="*/ 198759 h 1245696"/>
                  <a:gd name="connsiteX220" fmla="*/ 552361 w 875914"/>
                  <a:gd name="connsiteY220" fmla="*/ 196448 h 1245696"/>
                  <a:gd name="connsiteX221" fmla="*/ 559295 w 875914"/>
                  <a:gd name="connsiteY221" fmla="*/ 201070 h 1245696"/>
                  <a:gd name="connsiteX222" fmla="*/ 517690 w 875914"/>
                  <a:gd name="connsiteY222" fmla="*/ 238053 h 1245696"/>
                  <a:gd name="connsiteX223" fmla="*/ 510755 w 875914"/>
                  <a:gd name="connsiteY223" fmla="*/ 231119 h 1245696"/>
                  <a:gd name="connsiteX224" fmla="*/ 499198 w 875914"/>
                  <a:gd name="connsiteY224" fmla="*/ 242676 h 1245696"/>
                  <a:gd name="connsiteX225" fmla="*/ 494575 w 875914"/>
                  <a:gd name="connsiteY225" fmla="*/ 226496 h 1245696"/>
                  <a:gd name="connsiteX226" fmla="*/ 494575 w 875914"/>
                  <a:gd name="connsiteY226" fmla="*/ 244988 h 1245696"/>
                  <a:gd name="connsiteX227" fmla="*/ 466838 w 875914"/>
                  <a:gd name="connsiteY227" fmla="*/ 325864 h 1245696"/>
                  <a:gd name="connsiteX228" fmla="*/ 471461 w 875914"/>
                  <a:gd name="connsiteY228" fmla="*/ 339733 h 1245696"/>
                  <a:gd name="connsiteX229" fmla="*/ 466838 w 875914"/>
                  <a:gd name="connsiteY229" fmla="*/ 339733 h 1245696"/>
                  <a:gd name="connsiteX230" fmla="*/ 471461 w 875914"/>
                  <a:gd name="connsiteY230" fmla="*/ 358224 h 1245696"/>
                  <a:gd name="connsiteX231" fmla="*/ 466838 w 875914"/>
                  <a:gd name="connsiteY231" fmla="*/ 360536 h 1245696"/>
                  <a:gd name="connsiteX232" fmla="*/ 471461 w 875914"/>
                  <a:gd name="connsiteY232" fmla="*/ 369781 h 1245696"/>
                  <a:gd name="connsiteX233" fmla="*/ 480707 w 875914"/>
                  <a:gd name="connsiteY233" fmla="*/ 335110 h 1245696"/>
                  <a:gd name="connsiteX234" fmla="*/ 508444 w 875914"/>
                  <a:gd name="connsiteY234" fmla="*/ 263456 h 1245696"/>
                  <a:gd name="connsiteX235" fmla="*/ 510755 w 875914"/>
                  <a:gd name="connsiteY235" fmla="*/ 275013 h 1245696"/>
                  <a:gd name="connsiteX236" fmla="*/ 489952 w 875914"/>
                  <a:gd name="connsiteY236" fmla="*/ 323553 h 1245696"/>
                  <a:gd name="connsiteX237" fmla="*/ 487641 w 875914"/>
                  <a:gd name="connsiteY237" fmla="*/ 351290 h 1245696"/>
                  <a:gd name="connsiteX238" fmla="*/ 485330 w 875914"/>
                  <a:gd name="connsiteY238" fmla="*/ 374404 h 1245696"/>
                  <a:gd name="connsiteX239" fmla="*/ 473772 w 875914"/>
                  <a:gd name="connsiteY239" fmla="*/ 409076 h 1245696"/>
                  <a:gd name="connsiteX240" fmla="*/ 476084 w 875914"/>
                  <a:gd name="connsiteY240" fmla="*/ 418321 h 1245696"/>
                  <a:gd name="connsiteX241" fmla="*/ 508444 w 875914"/>
                  <a:gd name="connsiteY241" fmla="*/ 429878 h 1245696"/>
                  <a:gd name="connsiteX242" fmla="*/ 524624 w 875914"/>
                  <a:gd name="connsiteY242" fmla="*/ 429878 h 1245696"/>
                  <a:gd name="connsiteX243" fmla="*/ 533870 w 875914"/>
                  <a:gd name="connsiteY243" fmla="*/ 441413 h 1245696"/>
                  <a:gd name="connsiteX244" fmla="*/ 533870 w 875914"/>
                  <a:gd name="connsiteY244" fmla="*/ 448347 h 1245696"/>
                  <a:gd name="connsiteX245" fmla="*/ 603189 w 875914"/>
                  <a:gd name="connsiteY245" fmla="*/ 522312 h 1245696"/>
                  <a:gd name="connsiteX246" fmla="*/ 623992 w 875914"/>
                  <a:gd name="connsiteY246" fmla="*/ 554672 h 1245696"/>
                  <a:gd name="connsiteX247" fmla="*/ 628615 w 875914"/>
                  <a:gd name="connsiteY247" fmla="*/ 584721 h 1245696"/>
                  <a:gd name="connsiteX248" fmla="*/ 600878 w 875914"/>
                  <a:gd name="connsiteY248" fmla="*/ 670221 h 1245696"/>
                  <a:gd name="connsiteX249" fmla="*/ 718760 w 875914"/>
                  <a:gd name="connsiteY249" fmla="*/ 654041 h 1245696"/>
                  <a:gd name="connsiteX250" fmla="*/ 721072 w 875914"/>
                  <a:gd name="connsiteY250" fmla="*/ 607835 h 1245696"/>
                  <a:gd name="connsiteX251" fmla="*/ 695646 w 875914"/>
                  <a:gd name="connsiteY251" fmla="*/ 471461 h 1245696"/>
                  <a:gd name="connsiteX252" fmla="*/ 640172 w 875914"/>
                  <a:gd name="connsiteY252" fmla="*/ 328176 h 1245696"/>
                  <a:gd name="connsiteX253" fmla="*/ 637861 w 875914"/>
                  <a:gd name="connsiteY253" fmla="*/ 307373 h 1245696"/>
                  <a:gd name="connsiteX254" fmla="*/ 633238 w 875914"/>
                  <a:gd name="connsiteY254" fmla="*/ 281947 h 1245696"/>
                  <a:gd name="connsiteX255" fmla="*/ 580098 w 875914"/>
                  <a:gd name="connsiteY255" fmla="*/ 187202 h 124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875914" h="1245696">
                    <a:moveTo>
                      <a:pt x="492264" y="0"/>
                    </a:moveTo>
                    <a:cubicBezTo>
                      <a:pt x="499198" y="0"/>
                      <a:pt x="587032" y="25425"/>
                      <a:pt x="587032" y="43917"/>
                    </a:cubicBezTo>
                    <a:cubicBezTo>
                      <a:pt x="587032" y="48539"/>
                      <a:pt x="582409" y="39294"/>
                      <a:pt x="582409" y="46228"/>
                    </a:cubicBezTo>
                    <a:cubicBezTo>
                      <a:pt x="582409" y="50851"/>
                      <a:pt x="584721" y="50851"/>
                      <a:pt x="587032" y="50851"/>
                    </a:cubicBezTo>
                    <a:cubicBezTo>
                      <a:pt x="584721" y="48539"/>
                      <a:pt x="580098" y="48539"/>
                      <a:pt x="577787" y="50851"/>
                    </a:cubicBezTo>
                    <a:cubicBezTo>
                      <a:pt x="582409" y="55474"/>
                      <a:pt x="584721" y="60097"/>
                      <a:pt x="584721" y="64719"/>
                    </a:cubicBezTo>
                    <a:cubicBezTo>
                      <a:pt x="584721" y="67008"/>
                      <a:pt x="580098" y="76253"/>
                      <a:pt x="575475" y="80876"/>
                    </a:cubicBezTo>
                    <a:cubicBezTo>
                      <a:pt x="577787" y="76253"/>
                      <a:pt x="577787" y="73942"/>
                      <a:pt x="577787" y="67008"/>
                    </a:cubicBezTo>
                    <a:cubicBezTo>
                      <a:pt x="577787" y="60097"/>
                      <a:pt x="580098" y="50851"/>
                      <a:pt x="563918" y="48539"/>
                    </a:cubicBezTo>
                    <a:cubicBezTo>
                      <a:pt x="561607" y="50851"/>
                      <a:pt x="561607" y="48539"/>
                      <a:pt x="561607" y="53162"/>
                    </a:cubicBezTo>
                    <a:cubicBezTo>
                      <a:pt x="561607" y="60097"/>
                      <a:pt x="563918" y="62408"/>
                      <a:pt x="566229" y="64719"/>
                    </a:cubicBezTo>
                    <a:lnTo>
                      <a:pt x="563918" y="83188"/>
                    </a:lnTo>
                    <a:cubicBezTo>
                      <a:pt x="563918" y="76253"/>
                      <a:pt x="561607" y="67008"/>
                      <a:pt x="559295" y="60097"/>
                    </a:cubicBezTo>
                    <a:cubicBezTo>
                      <a:pt x="554672" y="71631"/>
                      <a:pt x="547738" y="85499"/>
                      <a:pt x="543115" y="94745"/>
                    </a:cubicBezTo>
                    <a:cubicBezTo>
                      <a:pt x="536181" y="108613"/>
                      <a:pt x="526935" y="120171"/>
                      <a:pt x="520001" y="136351"/>
                    </a:cubicBezTo>
                    <a:cubicBezTo>
                      <a:pt x="520001" y="138662"/>
                      <a:pt x="520001" y="145596"/>
                      <a:pt x="517690" y="147908"/>
                    </a:cubicBezTo>
                    <a:cubicBezTo>
                      <a:pt x="517690" y="150219"/>
                      <a:pt x="506132" y="161776"/>
                      <a:pt x="510755" y="171022"/>
                    </a:cubicBezTo>
                    <a:cubicBezTo>
                      <a:pt x="515378" y="166399"/>
                      <a:pt x="533870" y="164088"/>
                      <a:pt x="533870" y="154842"/>
                    </a:cubicBezTo>
                    <a:cubicBezTo>
                      <a:pt x="536181" y="154842"/>
                      <a:pt x="536181" y="159465"/>
                      <a:pt x="538492" y="161776"/>
                    </a:cubicBezTo>
                    <a:cubicBezTo>
                      <a:pt x="550049" y="157153"/>
                      <a:pt x="570852" y="145596"/>
                      <a:pt x="575475" y="145596"/>
                    </a:cubicBezTo>
                    <a:cubicBezTo>
                      <a:pt x="582409" y="145596"/>
                      <a:pt x="617058" y="161776"/>
                      <a:pt x="635549" y="175645"/>
                    </a:cubicBezTo>
                    <a:cubicBezTo>
                      <a:pt x="640172" y="180268"/>
                      <a:pt x="647106" y="191825"/>
                      <a:pt x="656352" y="201070"/>
                    </a:cubicBezTo>
                    <a:cubicBezTo>
                      <a:pt x="721072" y="261144"/>
                      <a:pt x="721072" y="318930"/>
                      <a:pt x="751120" y="381339"/>
                    </a:cubicBezTo>
                    <a:cubicBezTo>
                      <a:pt x="808883" y="487641"/>
                      <a:pt x="864357" y="591655"/>
                      <a:pt x="873603" y="702581"/>
                    </a:cubicBezTo>
                    <a:cubicBezTo>
                      <a:pt x="875914" y="741875"/>
                      <a:pt x="875914" y="746498"/>
                      <a:pt x="875914" y="751120"/>
                    </a:cubicBezTo>
                    <a:cubicBezTo>
                      <a:pt x="875914" y="792726"/>
                      <a:pt x="857423" y="838932"/>
                      <a:pt x="845866" y="882849"/>
                    </a:cubicBezTo>
                    <a:cubicBezTo>
                      <a:pt x="843554" y="896717"/>
                      <a:pt x="829686" y="912897"/>
                      <a:pt x="825063" y="924454"/>
                    </a:cubicBezTo>
                    <a:cubicBezTo>
                      <a:pt x="806571" y="959126"/>
                      <a:pt x="788080" y="991462"/>
                      <a:pt x="758055" y="1019200"/>
                    </a:cubicBezTo>
                    <a:cubicBezTo>
                      <a:pt x="709515" y="1067740"/>
                      <a:pt x="649418" y="1104722"/>
                      <a:pt x="589344" y="1141705"/>
                    </a:cubicBezTo>
                    <a:cubicBezTo>
                      <a:pt x="570852" y="1160197"/>
                      <a:pt x="547738" y="1171754"/>
                      <a:pt x="526935" y="1185599"/>
                    </a:cubicBezTo>
                    <a:cubicBezTo>
                      <a:pt x="506132" y="1201779"/>
                      <a:pt x="480707" y="1215648"/>
                      <a:pt x="457592" y="1227205"/>
                    </a:cubicBezTo>
                    <a:cubicBezTo>
                      <a:pt x="436790" y="1234139"/>
                      <a:pt x="397518" y="1245696"/>
                      <a:pt x="390584" y="1245696"/>
                    </a:cubicBezTo>
                    <a:lnTo>
                      <a:pt x="379027" y="1245696"/>
                    </a:lnTo>
                    <a:cubicBezTo>
                      <a:pt x="390584" y="1241073"/>
                      <a:pt x="404453" y="1234139"/>
                      <a:pt x="418298" y="1224893"/>
                    </a:cubicBezTo>
                    <a:cubicBezTo>
                      <a:pt x="413675" y="1222582"/>
                      <a:pt x="409076" y="1220270"/>
                      <a:pt x="404453" y="1220270"/>
                    </a:cubicBezTo>
                    <a:cubicBezTo>
                      <a:pt x="413675" y="1215648"/>
                      <a:pt x="420610" y="1208713"/>
                      <a:pt x="427544" y="1199468"/>
                    </a:cubicBezTo>
                    <a:cubicBezTo>
                      <a:pt x="427544" y="1199468"/>
                      <a:pt x="427544" y="1197156"/>
                      <a:pt x="422921" y="1197156"/>
                    </a:cubicBezTo>
                    <a:cubicBezTo>
                      <a:pt x="415987" y="1197156"/>
                      <a:pt x="383650" y="1213336"/>
                      <a:pt x="360536" y="1222582"/>
                    </a:cubicBezTo>
                    <a:cubicBezTo>
                      <a:pt x="360536" y="1220270"/>
                      <a:pt x="358224" y="1222582"/>
                      <a:pt x="358224" y="1215648"/>
                    </a:cubicBezTo>
                    <a:cubicBezTo>
                      <a:pt x="358224" y="1211025"/>
                      <a:pt x="360536" y="1215648"/>
                      <a:pt x="362847" y="1213336"/>
                    </a:cubicBezTo>
                    <a:lnTo>
                      <a:pt x="358224" y="1208713"/>
                    </a:lnTo>
                    <a:cubicBezTo>
                      <a:pt x="360536" y="1208713"/>
                      <a:pt x="362847" y="1206402"/>
                      <a:pt x="360536" y="1204090"/>
                    </a:cubicBezTo>
                    <a:cubicBezTo>
                      <a:pt x="360536" y="1204090"/>
                      <a:pt x="365159" y="1211025"/>
                      <a:pt x="374404" y="1208713"/>
                    </a:cubicBezTo>
                    <a:cubicBezTo>
                      <a:pt x="372093" y="1206402"/>
                      <a:pt x="367470" y="1201779"/>
                      <a:pt x="362847" y="1199468"/>
                    </a:cubicBezTo>
                    <a:cubicBezTo>
                      <a:pt x="362847" y="1192533"/>
                      <a:pt x="365159" y="1190222"/>
                      <a:pt x="365159" y="1187911"/>
                    </a:cubicBezTo>
                    <a:cubicBezTo>
                      <a:pt x="367470" y="1190222"/>
                      <a:pt x="372093" y="1194845"/>
                      <a:pt x="376716" y="1192533"/>
                    </a:cubicBezTo>
                    <a:cubicBezTo>
                      <a:pt x="372093" y="1187911"/>
                      <a:pt x="365159" y="1187911"/>
                      <a:pt x="365159" y="1180976"/>
                    </a:cubicBezTo>
                    <a:cubicBezTo>
                      <a:pt x="365159" y="1171754"/>
                      <a:pt x="376716" y="1141705"/>
                      <a:pt x="379027" y="1137082"/>
                    </a:cubicBezTo>
                    <a:cubicBezTo>
                      <a:pt x="381338" y="1134771"/>
                      <a:pt x="413675" y="1100099"/>
                      <a:pt x="425232" y="1097788"/>
                    </a:cubicBezTo>
                    <a:cubicBezTo>
                      <a:pt x="448347" y="1074674"/>
                      <a:pt x="473772" y="1051560"/>
                      <a:pt x="499198" y="1028445"/>
                    </a:cubicBezTo>
                    <a:cubicBezTo>
                      <a:pt x="524624" y="1000708"/>
                      <a:pt x="545427" y="968371"/>
                      <a:pt x="570852" y="936011"/>
                    </a:cubicBezTo>
                    <a:cubicBezTo>
                      <a:pt x="619369" y="873603"/>
                      <a:pt x="670220" y="813506"/>
                      <a:pt x="704892" y="732629"/>
                    </a:cubicBezTo>
                    <a:cubicBezTo>
                      <a:pt x="704892" y="732629"/>
                      <a:pt x="702580" y="730318"/>
                      <a:pt x="700269" y="730318"/>
                    </a:cubicBezTo>
                    <a:cubicBezTo>
                      <a:pt x="693335" y="737252"/>
                      <a:pt x="681778" y="741875"/>
                      <a:pt x="670220" y="746498"/>
                    </a:cubicBezTo>
                    <a:cubicBezTo>
                      <a:pt x="649418" y="758055"/>
                      <a:pt x="563918" y="783480"/>
                      <a:pt x="529247" y="783480"/>
                    </a:cubicBezTo>
                    <a:cubicBezTo>
                      <a:pt x="524624" y="783480"/>
                      <a:pt x="513067" y="778858"/>
                      <a:pt x="506132" y="778858"/>
                    </a:cubicBezTo>
                    <a:cubicBezTo>
                      <a:pt x="446035" y="783480"/>
                      <a:pt x="462215" y="704892"/>
                      <a:pt x="397518" y="688712"/>
                    </a:cubicBezTo>
                    <a:lnTo>
                      <a:pt x="369781" y="845866"/>
                    </a:lnTo>
                    <a:lnTo>
                      <a:pt x="372093" y="878226"/>
                    </a:lnTo>
                    <a:cubicBezTo>
                      <a:pt x="376716" y="871291"/>
                      <a:pt x="379027" y="862046"/>
                      <a:pt x="383650" y="855111"/>
                    </a:cubicBezTo>
                    <a:lnTo>
                      <a:pt x="383650" y="868980"/>
                    </a:lnTo>
                    <a:cubicBezTo>
                      <a:pt x="376716" y="875914"/>
                      <a:pt x="383650" y="887471"/>
                      <a:pt x="372093" y="896717"/>
                    </a:cubicBezTo>
                    <a:lnTo>
                      <a:pt x="376716" y="901340"/>
                    </a:lnTo>
                    <a:cubicBezTo>
                      <a:pt x="374404" y="899029"/>
                      <a:pt x="372093" y="899029"/>
                      <a:pt x="369781" y="901340"/>
                    </a:cubicBezTo>
                    <a:cubicBezTo>
                      <a:pt x="372093" y="903651"/>
                      <a:pt x="374404" y="908274"/>
                      <a:pt x="376716" y="910586"/>
                    </a:cubicBezTo>
                    <a:cubicBezTo>
                      <a:pt x="374404" y="912897"/>
                      <a:pt x="369781" y="917520"/>
                      <a:pt x="367470" y="922143"/>
                    </a:cubicBezTo>
                    <a:cubicBezTo>
                      <a:pt x="365159" y="922143"/>
                      <a:pt x="360536" y="919831"/>
                      <a:pt x="355913" y="915209"/>
                    </a:cubicBezTo>
                    <a:cubicBezTo>
                      <a:pt x="351290" y="919831"/>
                      <a:pt x="346667" y="924454"/>
                      <a:pt x="342044" y="924454"/>
                    </a:cubicBezTo>
                    <a:cubicBezTo>
                      <a:pt x="323553" y="878226"/>
                      <a:pt x="265767" y="843554"/>
                      <a:pt x="244964" y="825063"/>
                    </a:cubicBezTo>
                    <a:cubicBezTo>
                      <a:pt x="235719" y="815817"/>
                      <a:pt x="231096" y="801972"/>
                      <a:pt x="231096" y="797349"/>
                    </a:cubicBezTo>
                    <a:lnTo>
                      <a:pt x="231096" y="751120"/>
                    </a:lnTo>
                    <a:cubicBezTo>
                      <a:pt x="238030" y="670221"/>
                      <a:pt x="265767" y="580098"/>
                      <a:pt x="302750" y="499198"/>
                    </a:cubicBezTo>
                    <a:cubicBezTo>
                      <a:pt x="307373" y="487641"/>
                      <a:pt x="314307" y="471461"/>
                      <a:pt x="318930" y="462215"/>
                    </a:cubicBezTo>
                    <a:cubicBezTo>
                      <a:pt x="323553" y="450658"/>
                      <a:pt x="335110" y="434478"/>
                      <a:pt x="344356" y="422944"/>
                    </a:cubicBezTo>
                    <a:cubicBezTo>
                      <a:pt x="367470" y="392896"/>
                      <a:pt x="369781" y="365159"/>
                      <a:pt x="404453" y="358224"/>
                    </a:cubicBezTo>
                    <a:cubicBezTo>
                      <a:pt x="406764" y="358224"/>
                      <a:pt x="402141" y="355913"/>
                      <a:pt x="406764" y="355913"/>
                    </a:cubicBezTo>
                    <a:cubicBezTo>
                      <a:pt x="413675" y="355913"/>
                      <a:pt x="418298" y="362847"/>
                      <a:pt x="425232" y="362847"/>
                    </a:cubicBezTo>
                    <a:cubicBezTo>
                      <a:pt x="425232" y="360536"/>
                      <a:pt x="420610" y="355913"/>
                      <a:pt x="415987" y="353601"/>
                    </a:cubicBezTo>
                    <a:cubicBezTo>
                      <a:pt x="418298" y="353601"/>
                      <a:pt x="429855" y="351290"/>
                      <a:pt x="429855" y="355913"/>
                    </a:cubicBezTo>
                    <a:cubicBezTo>
                      <a:pt x="429855" y="351290"/>
                      <a:pt x="425232" y="351290"/>
                      <a:pt x="422921" y="348979"/>
                    </a:cubicBezTo>
                    <a:cubicBezTo>
                      <a:pt x="425232" y="348979"/>
                      <a:pt x="427544" y="353601"/>
                      <a:pt x="432167" y="353601"/>
                    </a:cubicBezTo>
                    <a:cubicBezTo>
                      <a:pt x="439101" y="353601"/>
                      <a:pt x="446035" y="351290"/>
                      <a:pt x="450658" y="348979"/>
                    </a:cubicBezTo>
                    <a:cubicBezTo>
                      <a:pt x="448347" y="344356"/>
                      <a:pt x="443724" y="342044"/>
                      <a:pt x="441412" y="337421"/>
                    </a:cubicBezTo>
                    <a:cubicBezTo>
                      <a:pt x="443724" y="339733"/>
                      <a:pt x="446035" y="342044"/>
                      <a:pt x="448347" y="342044"/>
                    </a:cubicBezTo>
                    <a:cubicBezTo>
                      <a:pt x="448347" y="325864"/>
                      <a:pt x="450658" y="311996"/>
                      <a:pt x="452970" y="300439"/>
                    </a:cubicBezTo>
                    <a:cubicBezTo>
                      <a:pt x="455281" y="295816"/>
                      <a:pt x="457592" y="288882"/>
                      <a:pt x="457592" y="281947"/>
                    </a:cubicBezTo>
                    <a:cubicBezTo>
                      <a:pt x="457592" y="277324"/>
                      <a:pt x="459904" y="279636"/>
                      <a:pt x="459904" y="277324"/>
                    </a:cubicBezTo>
                    <a:cubicBezTo>
                      <a:pt x="462215" y="275013"/>
                      <a:pt x="466838" y="272702"/>
                      <a:pt x="471461" y="275013"/>
                    </a:cubicBezTo>
                    <a:cubicBezTo>
                      <a:pt x="471461" y="272702"/>
                      <a:pt x="469150" y="270390"/>
                      <a:pt x="469150" y="263456"/>
                    </a:cubicBezTo>
                    <a:cubicBezTo>
                      <a:pt x="469150" y="261144"/>
                      <a:pt x="471461" y="268079"/>
                      <a:pt x="476084" y="254210"/>
                    </a:cubicBezTo>
                    <a:cubicBezTo>
                      <a:pt x="485330" y="242676"/>
                      <a:pt x="483018" y="226496"/>
                      <a:pt x="485330" y="214939"/>
                    </a:cubicBezTo>
                    <a:cubicBezTo>
                      <a:pt x="487641" y="210316"/>
                      <a:pt x="487641" y="205693"/>
                      <a:pt x="487641" y="201070"/>
                    </a:cubicBezTo>
                    <a:cubicBezTo>
                      <a:pt x="489952" y="187202"/>
                      <a:pt x="492264" y="166399"/>
                      <a:pt x="492264" y="161776"/>
                    </a:cubicBezTo>
                    <a:cubicBezTo>
                      <a:pt x="492264" y="154842"/>
                      <a:pt x="496887" y="161776"/>
                      <a:pt x="496887" y="154842"/>
                    </a:cubicBezTo>
                    <a:cubicBezTo>
                      <a:pt x="496887" y="150219"/>
                      <a:pt x="513067" y="138662"/>
                      <a:pt x="520001" y="131728"/>
                    </a:cubicBezTo>
                    <a:cubicBezTo>
                      <a:pt x="526935" y="122482"/>
                      <a:pt x="526935" y="110925"/>
                      <a:pt x="529247" y="103991"/>
                    </a:cubicBezTo>
                    <a:cubicBezTo>
                      <a:pt x="531558" y="90122"/>
                      <a:pt x="540804" y="78565"/>
                      <a:pt x="543115" y="64719"/>
                    </a:cubicBezTo>
                    <a:cubicBezTo>
                      <a:pt x="543115" y="62408"/>
                      <a:pt x="547738" y="64719"/>
                      <a:pt x="547738" y="57785"/>
                    </a:cubicBezTo>
                    <a:cubicBezTo>
                      <a:pt x="547738" y="41605"/>
                      <a:pt x="524624" y="46228"/>
                      <a:pt x="524624" y="46228"/>
                    </a:cubicBezTo>
                    <a:cubicBezTo>
                      <a:pt x="436790" y="46228"/>
                      <a:pt x="305061" y="122482"/>
                      <a:pt x="254210" y="187202"/>
                    </a:cubicBezTo>
                    <a:cubicBezTo>
                      <a:pt x="244964" y="196448"/>
                      <a:pt x="231096" y="205693"/>
                      <a:pt x="231096" y="212628"/>
                    </a:cubicBezTo>
                    <a:cubicBezTo>
                      <a:pt x="231096" y="219562"/>
                      <a:pt x="203382" y="244988"/>
                      <a:pt x="191825" y="263456"/>
                    </a:cubicBezTo>
                    <a:cubicBezTo>
                      <a:pt x="180268" y="279636"/>
                      <a:pt x="171022" y="302750"/>
                      <a:pt x="161776" y="321241"/>
                    </a:cubicBezTo>
                    <a:lnTo>
                      <a:pt x="161776" y="328176"/>
                    </a:lnTo>
                    <a:cubicBezTo>
                      <a:pt x="205693" y="342044"/>
                      <a:pt x="224185" y="376716"/>
                      <a:pt x="224185" y="413698"/>
                    </a:cubicBezTo>
                    <a:cubicBezTo>
                      <a:pt x="224185" y="432190"/>
                      <a:pt x="219562" y="443724"/>
                      <a:pt x="214939" y="473772"/>
                    </a:cubicBezTo>
                    <a:cubicBezTo>
                      <a:pt x="214939" y="459904"/>
                      <a:pt x="217250" y="436790"/>
                      <a:pt x="217250" y="432190"/>
                    </a:cubicBezTo>
                    <a:cubicBezTo>
                      <a:pt x="217250" y="416010"/>
                      <a:pt x="210316" y="388273"/>
                      <a:pt x="201070" y="376716"/>
                    </a:cubicBezTo>
                    <a:cubicBezTo>
                      <a:pt x="201070" y="376716"/>
                      <a:pt x="198759" y="374404"/>
                      <a:pt x="198759" y="381339"/>
                    </a:cubicBezTo>
                    <a:cubicBezTo>
                      <a:pt x="198759" y="385961"/>
                      <a:pt x="205693" y="429878"/>
                      <a:pt x="205693" y="436790"/>
                    </a:cubicBezTo>
                    <a:cubicBezTo>
                      <a:pt x="205693" y="441413"/>
                      <a:pt x="201070" y="464527"/>
                      <a:pt x="198759" y="478395"/>
                    </a:cubicBezTo>
                    <a:cubicBezTo>
                      <a:pt x="201070" y="471461"/>
                      <a:pt x="201070" y="462215"/>
                      <a:pt x="201070" y="450658"/>
                    </a:cubicBezTo>
                    <a:cubicBezTo>
                      <a:pt x="187202" y="455281"/>
                      <a:pt x="189513" y="476084"/>
                      <a:pt x="182579" y="485330"/>
                    </a:cubicBezTo>
                    <a:cubicBezTo>
                      <a:pt x="164088" y="515378"/>
                      <a:pt x="145596" y="550050"/>
                      <a:pt x="127105" y="582410"/>
                    </a:cubicBezTo>
                    <a:cubicBezTo>
                      <a:pt x="120171" y="591655"/>
                      <a:pt x="106302" y="603212"/>
                      <a:pt x="94745" y="614769"/>
                    </a:cubicBezTo>
                    <a:cubicBezTo>
                      <a:pt x="97056" y="617081"/>
                      <a:pt x="94745" y="617081"/>
                      <a:pt x="101679" y="617081"/>
                    </a:cubicBezTo>
                    <a:cubicBezTo>
                      <a:pt x="120171" y="617081"/>
                      <a:pt x="127105" y="596278"/>
                      <a:pt x="140973" y="591655"/>
                    </a:cubicBezTo>
                    <a:cubicBezTo>
                      <a:pt x="134039" y="600901"/>
                      <a:pt x="122482" y="614769"/>
                      <a:pt x="110925" y="626303"/>
                    </a:cubicBezTo>
                    <a:cubicBezTo>
                      <a:pt x="113236" y="628615"/>
                      <a:pt x="115548" y="630926"/>
                      <a:pt x="117859" y="630926"/>
                    </a:cubicBezTo>
                    <a:cubicBezTo>
                      <a:pt x="113236" y="633238"/>
                      <a:pt x="106302" y="633238"/>
                      <a:pt x="103991" y="635549"/>
                    </a:cubicBezTo>
                    <a:lnTo>
                      <a:pt x="108613" y="640172"/>
                    </a:lnTo>
                    <a:cubicBezTo>
                      <a:pt x="106302" y="642483"/>
                      <a:pt x="106302" y="642483"/>
                      <a:pt x="99368" y="642483"/>
                    </a:cubicBezTo>
                    <a:cubicBezTo>
                      <a:pt x="94745" y="642483"/>
                      <a:pt x="78565" y="626303"/>
                      <a:pt x="67008" y="619369"/>
                    </a:cubicBezTo>
                    <a:cubicBezTo>
                      <a:pt x="67008" y="619369"/>
                      <a:pt x="64696" y="617081"/>
                      <a:pt x="64696" y="623992"/>
                    </a:cubicBezTo>
                    <a:cubicBezTo>
                      <a:pt x="64696" y="635549"/>
                      <a:pt x="80876" y="640172"/>
                      <a:pt x="87811" y="642483"/>
                    </a:cubicBezTo>
                    <a:cubicBezTo>
                      <a:pt x="85499" y="644795"/>
                      <a:pt x="85499" y="647106"/>
                      <a:pt x="78565" y="647106"/>
                    </a:cubicBezTo>
                    <a:cubicBezTo>
                      <a:pt x="62385" y="647106"/>
                      <a:pt x="55451" y="610147"/>
                      <a:pt x="50828" y="607835"/>
                    </a:cubicBezTo>
                    <a:cubicBezTo>
                      <a:pt x="23114" y="580098"/>
                      <a:pt x="0" y="547738"/>
                      <a:pt x="0" y="520001"/>
                    </a:cubicBezTo>
                    <a:cubicBezTo>
                      <a:pt x="0" y="480707"/>
                      <a:pt x="34671" y="381339"/>
                      <a:pt x="41582" y="355913"/>
                    </a:cubicBezTo>
                    <a:lnTo>
                      <a:pt x="36982" y="351290"/>
                    </a:lnTo>
                    <a:cubicBezTo>
                      <a:pt x="25425" y="362847"/>
                      <a:pt x="16180" y="374404"/>
                      <a:pt x="9245" y="383650"/>
                    </a:cubicBezTo>
                    <a:cubicBezTo>
                      <a:pt x="9245" y="360536"/>
                      <a:pt x="39294" y="342044"/>
                      <a:pt x="48516" y="328176"/>
                    </a:cubicBezTo>
                    <a:cubicBezTo>
                      <a:pt x="60073" y="309684"/>
                      <a:pt x="62385" y="288882"/>
                      <a:pt x="73942" y="272702"/>
                    </a:cubicBezTo>
                    <a:cubicBezTo>
                      <a:pt x="85499" y="251899"/>
                      <a:pt x="103991" y="238053"/>
                      <a:pt x="124793" y="219562"/>
                    </a:cubicBezTo>
                    <a:cubicBezTo>
                      <a:pt x="136351" y="208005"/>
                      <a:pt x="161776" y="177956"/>
                      <a:pt x="182579" y="173333"/>
                    </a:cubicBezTo>
                    <a:cubicBezTo>
                      <a:pt x="182579" y="173333"/>
                      <a:pt x="180268" y="171022"/>
                      <a:pt x="177956" y="171022"/>
                    </a:cubicBezTo>
                    <a:cubicBezTo>
                      <a:pt x="184890" y="166399"/>
                      <a:pt x="191825" y="159465"/>
                      <a:pt x="198759" y="150219"/>
                    </a:cubicBezTo>
                    <a:cubicBezTo>
                      <a:pt x="201070" y="150219"/>
                      <a:pt x="203382" y="150219"/>
                      <a:pt x="205693" y="147908"/>
                    </a:cubicBezTo>
                    <a:cubicBezTo>
                      <a:pt x="208005" y="140973"/>
                      <a:pt x="210316" y="134039"/>
                      <a:pt x="219562" y="131728"/>
                    </a:cubicBezTo>
                    <a:cubicBezTo>
                      <a:pt x="219562" y="131728"/>
                      <a:pt x="226473" y="134039"/>
                      <a:pt x="231096" y="131728"/>
                    </a:cubicBezTo>
                    <a:cubicBezTo>
                      <a:pt x="228784" y="129416"/>
                      <a:pt x="226473" y="127105"/>
                      <a:pt x="224185" y="127105"/>
                    </a:cubicBezTo>
                    <a:cubicBezTo>
                      <a:pt x="235719" y="117859"/>
                      <a:pt x="258833" y="94745"/>
                      <a:pt x="263456" y="94745"/>
                    </a:cubicBezTo>
                    <a:cubicBezTo>
                      <a:pt x="270390" y="94745"/>
                      <a:pt x="272701" y="97056"/>
                      <a:pt x="272701" y="99368"/>
                    </a:cubicBezTo>
                    <a:cubicBezTo>
                      <a:pt x="272701" y="99368"/>
                      <a:pt x="275013" y="99368"/>
                      <a:pt x="277324" y="97056"/>
                    </a:cubicBezTo>
                    <a:cubicBezTo>
                      <a:pt x="275013" y="94745"/>
                      <a:pt x="270390" y="92433"/>
                      <a:pt x="265767" y="90122"/>
                    </a:cubicBezTo>
                    <a:cubicBezTo>
                      <a:pt x="272701" y="85499"/>
                      <a:pt x="277324" y="83188"/>
                      <a:pt x="279636" y="83188"/>
                    </a:cubicBezTo>
                    <a:cubicBezTo>
                      <a:pt x="281947" y="83188"/>
                      <a:pt x="281947" y="78565"/>
                      <a:pt x="281947" y="78565"/>
                    </a:cubicBezTo>
                    <a:cubicBezTo>
                      <a:pt x="281947" y="73942"/>
                      <a:pt x="353601" y="36982"/>
                      <a:pt x="362847" y="34671"/>
                    </a:cubicBezTo>
                    <a:cubicBezTo>
                      <a:pt x="397518" y="23114"/>
                      <a:pt x="455281" y="0"/>
                      <a:pt x="492264" y="0"/>
                    </a:cubicBezTo>
                    <a:close/>
                    <a:moveTo>
                      <a:pt x="522312" y="27737"/>
                    </a:moveTo>
                    <a:cubicBezTo>
                      <a:pt x="492264" y="27737"/>
                      <a:pt x="422921" y="55474"/>
                      <a:pt x="402141" y="64719"/>
                    </a:cubicBezTo>
                    <a:cubicBezTo>
                      <a:pt x="432167" y="55474"/>
                      <a:pt x="462215" y="43917"/>
                      <a:pt x="489952" y="36982"/>
                    </a:cubicBezTo>
                    <a:cubicBezTo>
                      <a:pt x="503821" y="32359"/>
                      <a:pt x="524624" y="34671"/>
                      <a:pt x="540804" y="32359"/>
                    </a:cubicBezTo>
                    <a:cubicBezTo>
                      <a:pt x="533870" y="30048"/>
                      <a:pt x="526935" y="27737"/>
                      <a:pt x="522312" y="27737"/>
                    </a:cubicBezTo>
                    <a:close/>
                    <a:moveTo>
                      <a:pt x="561607" y="30048"/>
                    </a:moveTo>
                    <a:cubicBezTo>
                      <a:pt x="563918" y="34671"/>
                      <a:pt x="566229" y="41605"/>
                      <a:pt x="577787" y="48539"/>
                    </a:cubicBezTo>
                    <a:cubicBezTo>
                      <a:pt x="577787" y="46228"/>
                      <a:pt x="580098" y="43917"/>
                      <a:pt x="582409" y="43917"/>
                    </a:cubicBezTo>
                    <a:cubicBezTo>
                      <a:pt x="575475" y="39294"/>
                      <a:pt x="568541" y="32359"/>
                      <a:pt x="561607" y="30048"/>
                    </a:cubicBezTo>
                    <a:close/>
                    <a:moveTo>
                      <a:pt x="379027" y="57785"/>
                    </a:moveTo>
                    <a:cubicBezTo>
                      <a:pt x="295816" y="87811"/>
                      <a:pt x="175645" y="203382"/>
                      <a:pt x="138662" y="288882"/>
                    </a:cubicBezTo>
                    <a:cubicBezTo>
                      <a:pt x="180268" y="226496"/>
                      <a:pt x="233407" y="168710"/>
                      <a:pt x="288881" y="122482"/>
                    </a:cubicBezTo>
                    <a:cubicBezTo>
                      <a:pt x="293504" y="117859"/>
                      <a:pt x="302750" y="106302"/>
                      <a:pt x="307373" y="106302"/>
                    </a:cubicBezTo>
                    <a:cubicBezTo>
                      <a:pt x="314307" y="106302"/>
                      <a:pt x="311996" y="108613"/>
                      <a:pt x="314307" y="108613"/>
                    </a:cubicBezTo>
                    <a:lnTo>
                      <a:pt x="309684" y="103991"/>
                    </a:lnTo>
                    <a:cubicBezTo>
                      <a:pt x="332799" y="87811"/>
                      <a:pt x="358224" y="71631"/>
                      <a:pt x="385961" y="57785"/>
                    </a:cubicBezTo>
                    <a:lnTo>
                      <a:pt x="379027" y="57785"/>
                    </a:lnTo>
                    <a:close/>
                    <a:moveTo>
                      <a:pt x="182579" y="344356"/>
                    </a:moveTo>
                    <a:cubicBezTo>
                      <a:pt x="189513" y="355913"/>
                      <a:pt x="198759" y="367470"/>
                      <a:pt x="208005" y="379027"/>
                    </a:cubicBezTo>
                    <a:cubicBezTo>
                      <a:pt x="208005" y="369781"/>
                      <a:pt x="191825" y="348979"/>
                      <a:pt x="182579" y="344356"/>
                    </a:cubicBezTo>
                    <a:close/>
                    <a:moveTo>
                      <a:pt x="152530" y="348979"/>
                    </a:moveTo>
                    <a:cubicBezTo>
                      <a:pt x="157153" y="353601"/>
                      <a:pt x="164088" y="355913"/>
                      <a:pt x="171022" y="360536"/>
                    </a:cubicBezTo>
                    <a:cubicBezTo>
                      <a:pt x="166399" y="348979"/>
                      <a:pt x="157153" y="351290"/>
                      <a:pt x="152530" y="348979"/>
                    </a:cubicBezTo>
                    <a:close/>
                    <a:moveTo>
                      <a:pt x="150219" y="355913"/>
                    </a:moveTo>
                    <a:cubicBezTo>
                      <a:pt x="143285" y="369781"/>
                      <a:pt x="94745" y="503821"/>
                      <a:pt x="94745" y="524624"/>
                    </a:cubicBezTo>
                    <a:cubicBezTo>
                      <a:pt x="94745" y="531558"/>
                      <a:pt x="87811" y="570852"/>
                      <a:pt x="87811" y="577787"/>
                    </a:cubicBezTo>
                    <a:cubicBezTo>
                      <a:pt x="87811" y="582410"/>
                      <a:pt x="87811" y="591655"/>
                      <a:pt x="92433" y="596278"/>
                    </a:cubicBezTo>
                    <a:cubicBezTo>
                      <a:pt x="99368" y="591655"/>
                      <a:pt x="108613" y="580098"/>
                      <a:pt x="117859" y="573164"/>
                    </a:cubicBezTo>
                    <a:cubicBezTo>
                      <a:pt x="154842" y="540804"/>
                      <a:pt x="184890" y="473772"/>
                      <a:pt x="184890" y="425256"/>
                    </a:cubicBezTo>
                    <a:cubicBezTo>
                      <a:pt x="184890" y="404453"/>
                      <a:pt x="182579" y="360536"/>
                      <a:pt x="150219" y="355913"/>
                    </a:cubicBezTo>
                    <a:close/>
                    <a:moveTo>
                      <a:pt x="87811" y="621681"/>
                    </a:moveTo>
                    <a:cubicBezTo>
                      <a:pt x="90122" y="621681"/>
                      <a:pt x="90122" y="628615"/>
                      <a:pt x="90122" y="630926"/>
                    </a:cubicBezTo>
                    <a:lnTo>
                      <a:pt x="103991" y="630926"/>
                    </a:lnTo>
                    <a:cubicBezTo>
                      <a:pt x="99368" y="626303"/>
                      <a:pt x="92433" y="621681"/>
                      <a:pt x="87811" y="621681"/>
                    </a:cubicBezTo>
                    <a:close/>
                    <a:moveTo>
                      <a:pt x="517690" y="196448"/>
                    </a:moveTo>
                    <a:cubicBezTo>
                      <a:pt x="510755" y="205693"/>
                      <a:pt x="499198" y="219562"/>
                      <a:pt x="499198" y="226496"/>
                    </a:cubicBezTo>
                    <a:cubicBezTo>
                      <a:pt x="499198" y="231119"/>
                      <a:pt x="501509" y="233430"/>
                      <a:pt x="501509" y="235742"/>
                    </a:cubicBezTo>
                    <a:cubicBezTo>
                      <a:pt x="508444" y="224185"/>
                      <a:pt x="510755" y="208005"/>
                      <a:pt x="517690" y="196448"/>
                    </a:cubicBezTo>
                    <a:close/>
                    <a:moveTo>
                      <a:pt x="464527" y="355913"/>
                    </a:moveTo>
                    <a:cubicBezTo>
                      <a:pt x="462215" y="360536"/>
                      <a:pt x="450658" y="376716"/>
                      <a:pt x="450658" y="385961"/>
                    </a:cubicBezTo>
                    <a:cubicBezTo>
                      <a:pt x="455281" y="381339"/>
                      <a:pt x="462215" y="376716"/>
                      <a:pt x="462215" y="372093"/>
                    </a:cubicBezTo>
                    <a:cubicBezTo>
                      <a:pt x="462215" y="365159"/>
                      <a:pt x="462215" y="360536"/>
                      <a:pt x="464527" y="355913"/>
                    </a:cubicBezTo>
                    <a:close/>
                    <a:moveTo>
                      <a:pt x="469150" y="432190"/>
                    </a:moveTo>
                    <a:lnTo>
                      <a:pt x="404453" y="674843"/>
                    </a:lnTo>
                    <a:cubicBezTo>
                      <a:pt x="420610" y="665598"/>
                      <a:pt x="450658" y="651729"/>
                      <a:pt x="466838" y="651729"/>
                    </a:cubicBezTo>
                    <a:cubicBezTo>
                      <a:pt x="471461" y="647106"/>
                      <a:pt x="506132" y="633238"/>
                      <a:pt x="506132" y="621681"/>
                    </a:cubicBezTo>
                    <a:cubicBezTo>
                      <a:pt x="506132" y="573164"/>
                      <a:pt x="529247" y="556984"/>
                      <a:pt x="529247" y="520001"/>
                    </a:cubicBezTo>
                    <a:cubicBezTo>
                      <a:pt x="529247" y="513067"/>
                      <a:pt x="529247" y="508444"/>
                      <a:pt x="526935" y="506132"/>
                    </a:cubicBezTo>
                    <a:cubicBezTo>
                      <a:pt x="522312" y="496887"/>
                      <a:pt x="515378" y="492264"/>
                      <a:pt x="513067" y="487641"/>
                    </a:cubicBezTo>
                    <a:cubicBezTo>
                      <a:pt x="501509" y="469150"/>
                      <a:pt x="487641" y="450658"/>
                      <a:pt x="469150" y="432190"/>
                    </a:cubicBezTo>
                    <a:close/>
                    <a:moveTo>
                      <a:pt x="561607" y="649418"/>
                    </a:moveTo>
                    <a:cubicBezTo>
                      <a:pt x="540804" y="658663"/>
                      <a:pt x="520001" y="670221"/>
                      <a:pt x="503821" y="681778"/>
                    </a:cubicBezTo>
                    <a:cubicBezTo>
                      <a:pt x="522312" y="674843"/>
                      <a:pt x="547738" y="660975"/>
                      <a:pt x="561607" y="649418"/>
                    </a:cubicBezTo>
                    <a:close/>
                    <a:moveTo>
                      <a:pt x="714138" y="677155"/>
                    </a:moveTo>
                    <a:cubicBezTo>
                      <a:pt x="702580" y="686401"/>
                      <a:pt x="691023" y="693335"/>
                      <a:pt x="677155" y="700269"/>
                    </a:cubicBezTo>
                    <a:cubicBezTo>
                      <a:pt x="679466" y="700269"/>
                      <a:pt x="681778" y="702581"/>
                      <a:pt x="681778" y="702581"/>
                    </a:cubicBezTo>
                    <a:cubicBezTo>
                      <a:pt x="693335" y="691023"/>
                      <a:pt x="716449" y="693335"/>
                      <a:pt x="714138" y="677155"/>
                    </a:cubicBezTo>
                    <a:close/>
                    <a:moveTo>
                      <a:pt x="568541" y="164088"/>
                    </a:moveTo>
                    <a:cubicBezTo>
                      <a:pt x="550049" y="171022"/>
                      <a:pt x="536181" y="177956"/>
                      <a:pt x="524624" y="194136"/>
                    </a:cubicBezTo>
                    <a:cubicBezTo>
                      <a:pt x="524624" y="196448"/>
                      <a:pt x="522312" y="189513"/>
                      <a:pt x="522312" y="194136"/>
                    </a:cubicBezTo>
                    <a:cubicBezTo>
                      <a:pt x="522312" y="201070"/>
                      <a:pt x="522312" y="203382"/>
                      <a:pt x="520001" y="208005"/>
                    </a:cubicBezTo>
                    <a:cubicBezTo>
                      <a:pt x="533870" y="189513"/>
                      <a:pt x="540804" y="180268"/>
                      <a:pt x="559295" y="180268"/>
                    </a:cubicBezTo>
                    <a:cubicBezTo>
                      <a:pt x="559295" y="168710"/>
                      <a:pt x="568541" y="173333"/>
                      <a:pt x="573164" y="166399"/>
                    </a:cubicBezTo>
                    <a:cubicBezTo>
                      <a:pt x="570852" y="166399"/>
                      <a:pt x="568541" y="164088"/>
                      <a:pt x="568541" y="164088"/>
                    </a:cubicBezTo>
                    <a:close/>
                    <a:moveTo>
                      <a:pt x="584721" y="168710"/>
                    </a:moveTo>
                    <a:cubicBezTo>
                      <a:pt x="580098" y="168710"/>
                      <a:pt x="568541" y="177956"/>
                      <a:pt x="561607" y="182579"/>
                    </a:cubicBezTo>
                    <a:lnTo>
                      <a:pt x="563918" y="184890"/>
                    </a:lnTo>
                    <a:cubicBezTo>
                      <a:pt x="575475" y="180268"/>
                      <a:pt x="587032" y="177956"/>
                      <a:pt x="596255" y="175645"/>
                    </a:cubicBezTo>
                    <a:cubicBezTo>
                      <a:pt x="593967" y="173333"/>
                      <a:pt x="591655" y="168710"/>
                      <a:pt x="584721" y="168710"/>
                    </a:cubicBezTo>
                    <a:close/>
                    <a:moveTo>
                      <a:pt x="580098" y="187202"/>
                    </a:moveTo>
                    <a:cubicBezTo>
                      <a:pt x="573164" y="187202"/>
                      <a:pt x="563918" y="198759"/>
                      <a:pt x="561607" y="198759"/>
                    </a:cubicBezTo>
                    <a:cubicBezTo>
                      <a:pt x="554672" y="198759"/>
                      <a:pt x="554672" y="194136"/>
                      <a:pt x="552361" y="196448"/>
                    </a:cubicBezTo>
                    <a:cubicBezTo>
                      <a:pt x="554672" y="196448"/>
                      <a:pt x="556984" y="198759"/>
                      <a:pt x="559295" y="201070"/>
                    </a:cubicBezTo>
                    <a:cubicBezTo>
                      <a:pt x="545427" y="212628"/>
                      <a:pt x="522312" y="238053"/>
                      <a:pt x="517690" y="238053"/>
                    </a:cubicBezTo>
                    <a:cubicBezTo>
                      <a:pt x="510755" y="238053"/>
                      <a:pt x="513067" y="231119"/>
                      <a:pt x="510755" y="231119"/>
                    </a:cubicBezTo>
                    <a:cubicBezTo>
                      <a:pt x="508444" y="235742"/>
                      <a:pt x="503821" y="240365"/>
                      <a:pt x="499198" y="242676"/>
                    </a:cubicBezTo>
                    <a:cubicBezTo>
                      <a:pt x="496887" y="238053"/>
                      <a:pt x="496887" y="231119"/>
                      <a:pt x="494575" y="226496"/>
                    </a:cubicBezTo>
                    <a:cubicBezTo>
                      <a:pt x="496887" y="233430"/>
                      <a:pt x="494575" y="240365"/>
                      <a:pt x="494575" y="244988"/>
                    </a:cubicBezTo>
                    <a:cubicBezTo>
                      <a:pt x="494575" y="268079"/>
                      <a:pt x="466838" y="298127"/>
                      <a:pt x="466838" y="325864"/>
                    </a:cubicBezTo>
                    <a:cubicBezTo>
                      <a:pt x="466838" y="332799"/>
                      <a:pt x="466838" y="335110"/>
                      <a:pt x="471461" y="339733"/>
                    </a:cubicBezTo>
                    <a:lnTo>
                      <a:pt x="466838" y="339733"/>
                    </a:lnTo>
                    <a:cubicBezTo>
                      <a:pt x="469150" y="346667"/>
                      <a:pt x="471461" y="351290"/>
                      <a:pt x="471461" y="358224"/>
                    </a:cubicBezTo>
                    <a:cubicBezTo>
                      <a:pt x="471461" y="362847"/>
                      <a:pt x="466838" y="353601"/>
                      <a:pt x="466838" y="360536"/>
                    </a:cubicBezTo>
                    <a:cubicBezTo>
                      <a:pt x="466838" y="365159"/>
                      <a:pt x="469150" y="369781"/>
                      <a:pt x="471461" y="369781"/>
                    </a:cubicBezTo>
                    <a:cubicBezTo>
                      <a:pt x="473772" y="358224"/>
                      <a:pt x="480707" y="339733"/>
                      <a:pt x="480707" y="335110"/>
                    </a:cubicBezTo>
                    <a:cubicBezTo>
                      <a:pt x="480707" y="328176"/>
                      <a:pt x="499198" y="286570"/>
                      <a:pt x="508444" y="263456"/>
                    </a:cubicBezTo>
                    <a:lnTo>
                      <a:pt x="510755" y="275013"/>
                    </a:lnTo>
                    <a:cubicBezTo>
                      <a:pt x="506132" y="291193"/>
                      <a:pt x="489952" y="316619"/>
                      <a:pt x="489952" y="323553"/>
                    </a:cubicBezTo>
                    <a:cubicBezTo>
                      <a:pt x="489952" y="328176"/>
                      <a:pt x="487641" y="342044"/>
                      <a:pt x="487641" y="351290"/>
                    </a:cubicBezTo>
                    <a:cubicBezTo>
                      <a:pt x="487641" y="358224"/>
                      <a:pt x="487641" y="367470"/>
                      <a:pt x="485330" y="374404"/>
                    </a:cubicBezTo>
                    <a:cubicBezTo>
                      <a:pt x="485330" y="390584"/>
                      <a:pt x="473772" y="406764"/>
                      <a:pt x="473772" y="409076"/>
                    </a:cubicBezTo>
                    <a:cubicBezTo>
                      <a:pt x="473772" y="416010"/>
                      <a:pt x="476084" y="416010"/>
                      <a:pt x="476084" y="418321"/>
                    </a:cubicBezTo>
                    <a:cubicBezTo>
                      <a:pt x="489952" y="418321"/>
                      <a:pt x="503821" y="416010"/>
                      <a:pt x="508444" y="429878"/>
                    </a:cubicBezTo>
                    <a:cubicBezTo>
                      <a:pt x="513067" y="432190"/>
                      <a:pt x="520001" y="432190"/>
                      <a:pt x="524624" y="429878"/>
                    </a:cubicBezTo>
                    <a:cubicBezTo>
                      <a:pt x="529247" y="434478"/>
                      <a:pt x="533870" y="439101"/>
                      <a:pt x="533870" y="441413"/>
                    </a:cubicBezTo>
                    <a:cubicBezTo>
                      <a:pt x="536181" y="443724"/>
                      <a:pt x="533870" y="446035"/>
                      <a:pt x="533870" y="448347"/>
                    </a:cubicBezTo>
                    <a:cubicBezTo>
                      <a:pt x="550049" y="476084"/>
                      <a:pt x="582409" y="501510"/>
                      <a:pt x="603189" y="522312"/>
                    </a:cubicBezTo>
                    <a:cubicBezTo>
                      <a:pt x="612435" y="531558"/>
                      <a:pt x="621681" y="543115"/>
                      <a:pt x="623992" y="554672"/>
                    </a:cubicBezTo>
                    <a:cubicBezTo>
                      <a:pt x="626303" y="561607"/>
                      <a:pt x="628615" y="580098"/>
                      <a:pt x="628615" y="584721"/>
                    </a:cubicBezTo>
                    <a:cubicBezTo>
                      <a:pt x="628615" y="607835"/>
                      <a:pt x="621681" y="644795"/>
                      <a:pt x="600878" y="670221"/>
                    </a:cubicBezTo>
                    <a:cubicBezTo>
                      <a:pt x="660975" y="663286"/>
                      <a:pt x="679466" y="660975"/>
                      <a:pt x="718760" y="654041"/>
                    </a:cubicBezTo>
                    <a:cubicBezTo>
                      <a:pt x="718760" y="633238"/>
                      <a:pt x="721072" y="612458"/>
                      <a:pt x="721072" y="607835"/>
                    </a:cubicBezTo>
                    <a:cubicBezTo>
                      <a:pt x="721072" y="600901"/>
                      <a:pt x="709515" y="513067"/>
                      <a:pt x="695646" y="471461"/>
                    </a:cubicBezTo>
                    <a:cubicBezTo>
                      <a:pt x="681778" y="420633"/>
                      <a:pt x="654041" y="374404"/>
                      <a:pt x="640172" y="328176"/>
                    </a:cubicBezTo>
                    <a:cubicBezTo>
                      <a:pt x="637861" y="321241"/>
                      <a:pt x="640172" y="314307"/>
                      <a:pt x="637861" y="307373"/>
                    </a:cubicBezTo>
                    <a:cubicBezTo>
                      <a:pt x="637861" y="298127"/>
                      <a:pt x="633238" y="286570"/>
                      <a:pt x="633238" y="281947"/>
                    </a:cubicBezTo>
                    <a:cubicBezTo>
                      <a:pt x="633238" y="265767"/>
                      <a:pt x="623992" y="187202"/>
                      <a:pt x="580098" y="18720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3EEC71D-2B5C-C081-0DEE-C0299FE5B853}"/>
                  </a:ext>
                </a:extLst>
              </p:cNvPr>
              <p:cNvSpPr/>
              <p:nvPr/>
            </p:nvSpPr>
            <p:spPr>
              <a:xfrm>
                <a:off x="8196114" y="499199"/>
                <a:ext cx="238054" cy="621704"/>
              </a:xfrm>
              <a:custGeom>
                <a:avLst/>
                <a:gdLst>
                  <a:gd name="connsiteX0" fmla="*/ 124817 w 238054"/>
                  <a:gd name="connsiteY0" fmla="*/ 0 h 621704"/>
                  <a:gd name="connsiteX1" fmla="*/ 238054 w 238054"/>
                  <a:gd name="connsiteY1" fmla="*/ 34671 h 621704"/>
                  <a:gd name="connsiteX2" fmla="*/ 214940 w 238054"/>
                  <a:gd name="connsiteY2" fmla="*/ 46228 h 621704"/>
                  <a:gd name="connsiteX3" fmla="*/ 221874 w 238054"/>
                  <a:gd name="connsiteY3" fmla="*/ 53162 h 621704"/>
                  <a:gd name="connsiteX4" fmla="*/ 226497 w 238054"/>
                  <a:gd name="connsiteY4" fmla="*/ 50851 h 621704"/>
                  <a:gd name="connsiteX5" fmla="*/ 221874 w 238054"/>
                  <a:gd name="connsiteY5" fmla="*/ 46228 h 621704"/>
                  <a:gd name="connsiteX6" fmla="*/ 231120 w 238054"/>
                  <a:gd name="connsiteY6" fmla="*/ 50851 h 621704"/>
                  <a:gd name="connsiteX7" fmla="*/ 221874 w 238054"/>
                  <a:gd name="connsiteY7" fmla="*/ 60097 h 621704"/>
                  <a:gd name="connsiteX8" fmla="*/ 210317 w 238054"/>
                  <a:gd name="connsiteY8" fmla="*/ 64720 h 621704"/>
                  <a:gd name="connsiteX9" fmla="*/ 127129 w 238054"/>
                  <a:gd name="connsiteY9" fmla="*/ 261145 h 621704"/>
                  <a:gd name="connsiteX10" fmla="*/ 115571 w 238054"/>
                  <a:gd name="connsiteY10" fmla="*/ 397519 h 621704"/>
                  <a:gd name="connsiteX11" fmla="*/ 110949 w 238054"/>
                  <a:gd name="connsiteY11" fmla="*/ 563918 h 621704"/>
                  <a:gd name="connsiteX12" fmla="*/ 117883 w 238054"/>
                  <a:gd name="connsiteY12" fmla="*/ 589344 h 621704"/>
                  <a:gd name="connsiteX13" fmla="*/ 113260 w 238054"/>
                  <a:gd name="connsiteY13" fmla="*/ 600901 h 621704"/>
                  <a:gd name="connsiteX14" fmla="*/ 117883 w 238054"/>
                  <a:gd name="connsiteY14" fmla="*/ 617081 h 621704"/>
                  <a:gd name="connsiteX15" fmla="*/ 92457 w 238054"/>
                  <a:gd name="connsiteY15" fmla="*/ 600901 h 621704"/>
                  <a:gd name="connsiteX16" fmla="*/ 97080 w 238054"/>
                  <a:gd name="connsiteY16" fmla="*/ 610147 h 621704"/>
                  <a:gd name="connsiteX17" fmla="*/ 97080 w 238054"/>
                  <a:gd name="connsiteY17" fmla="*/ 621704 h 621704"/>
                  <a:gd name="connsiteX18" fmla="*/ 76277 w 238054"/>
                  <a:gd name="connsiteY18" fmla="*/ 589344 h 621704"/>
                  <a:gd name="connsiteX19" fmla="*/ 27737 w 238054"/>
                  <a:gd name="connsiteY19" fmla="*/ 540804 h 621704"/>
                  <a:gd name="connsiteX20" fmla="*/ 16180 w 238054"/>
                  <a:gd name="connsiteY20" fmla="*/ 487641 h 621704"/>
                  <a:gd name="connsiteX21" fmla="*/ 16180 w 238054"/>
                  <a:gd name="connsiteY21" fmla="*/ 432190 h 621704"/>
                  <a:gd name="connsiteX22" fmla="*/ 0 w 238054"/>
                  <a:gd name="connsiteY22" fmla="*/ 256522 h 621704"/>
                  <a:gd name="connsiteX23" fmla="*/ 0 w 238054"/>
                  <a:gd name="connsiteY23" fmla="*/ 219562 h 621704"/>
                  <a:gd name="connsiteX24" fmla="*/ 6934 w 238054"/>
                  <a:gd name="connsiteY24" fmla="*/ 173333 h 621704"/>
                  <a:gd name="connsiteX25" fmla="*/ 48540 w 238054"/>
                  <a:gd name="connsiteY25" fmla="*/ 80876 h 621704"/>
                  <a:gd name="connsiteX26" fmla="*/ 122506 w 238054"/>
                  <a:gd name="connsiteY26" fmla="*/ 2311 h 621704"/>
                  <a:gd name="connsiteX27" fmla="*/ 124817 w 238054"/>
                  <a:gd name="connsiteY27" fmla="*/ 0 h 62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054" h="621704">
                    <a:moveTo>
                      <a:pt x="124817" y="0"/>
                    </a:moveTo>
                    <a:cubicBezTo>
                      <a:pt x="157177" y="0"/>
                      <a:pt x="221874" y="27737"/>
                      <a:pt x="238054" y="34671"/>
                    </a:cubicBezTo>
                    <a:cubicBezTo>
                      <a:pt x="231120" y="36982"/>
                      <a:pt x="221874" y="39294"/>
                      <a:pt x="214940" y="46228"/>
                    </a:cubicBezTo>
                    <a:lnTo>
                      <a:pt x="221874" y="53162"/>
                    </a:lnTo>
                    <a:cubicBezTo>
                      <a:pt x="221874" y="53162"/>
                      <a:pt x="224185" y="53162"/>
                      <a:pt x="226497" y="50851"/>
                    </a:cubicBezTo>
                    <a:lnTo>
                      <a:pt x="221874" y="46228"/>
                    </a:lnTo>
                    <a:cubicBezTo>
                      <a:pt x="224185" y="48540"/>
                      <a:pt x="228808" y="50851"/>
                      <a:pt x="231120" y="50851"/>
                    </a:cubicBezTo>
                    <a:cubicBezTo>
                      <a:pt x="228808" y="53162"/>
                      <a:pt x="226497" y="57785"/>
                      <a:pt x="221874" y="60097"/>
                    </a:cubicBezTo>
                    <a:cubicBezTo>
                      <a:pt x="219562" y="62408"/>
                      <a:pt x="214940" y="67031"/>
                      <a:pt x="210317" y="64720"/>
                    </a:cubicBezTo>
                    <a:cubicBezTo>
                      <a:pt x="166423" y="99368"/>
                      <a:pt x="127129" y="205693"/>
                      <a:pt x="127129" y="261145"/>
                    </a:cubicBezTo>
                    <a:cubicBezTo>
                      <a:pt x="127129" y="265767"/>
                      <a:pt x="120194" y="351290"/>
                      <a:pt x="115571" y="397519"/>
                    </a:cubicBezTo>
                    <a:lnTo>
                      <a:pt x="110949" y="563918"/>
                    </a:lnTo>
                    <a:cubicBezTo>
                      <a:pt x="113260" y="573164"/>
                      <a:pt x="117883" y="584721"/>
                      <a:pt x="117883" y="589344"/>
                    </a:cubicBezTo>
                    <a:cubicBezTo>
                      <a:pt x="117883" y="596278"/>
                      <a:pt x="113260" y="593967"/>
                      <a:pt x="113260" y="600901"/>
                    </a:cubicBezTo>
                    <a:cubicBezTo>
                      <a:pt x="113260" y="605524"/>
                      <a:pt x="115571" y="612458"/>
                      <a:pt x="117883" y="617081"/>
                    </a:cubicBezTo>
                    <a:cubicBezTo>
                      <a:pt x="110949" y="612458"/>
                      <a:pt x="92457" y="607835"/>
                      <a:pt x="92457" y="600901"/>
                    </a:cubicBezTo>
                    <a:cubicBezTo>
                      <a:pt x="92457" y="607835"/>
                      <a:pt x="97080" y="603212"/>
                      <a:pt x="97080" y="610147"/>
                    </a:cubicBezTo>
                    <a:lnTo>
                      <a:pt x="97080" y="621704"/>
                    </a:lnTo>
                    <a:cubicBezTo>
                      <a:pt x="87834" y="612458"/>
                      <a:pt x="83211" y="596278"/>
                      <a:pt x="76277" y="589344"/>
                    </a:cubicBezTo>
                    <a:cubicBezTo>
                      <a:pt x="64720" y="570852"/>
                      <a:pt x="43917" y="554672"/>
                      <a:pt x="27737" y="540804"/>
                    </a:cubicBezTo>
                    <a:cubicBezTo>
                      <a:pt x="13869" y="526935"/>
                      <a:pt x="16180" y="503821"/>
                      <a:pt x="16180" y="487641"/>
                    </a:cubicBezTo>
                    <a:cubicBezTo>
                      <a:pt x="13869" y="446035"/>
                      <a:pt x="16180" y="436813"/>
                      <a:pt x="16180" y="432190"/>
                    </a:cubicBezTo>
                    <a:lnTo>
                      <a:pt x="0" y="256522"/>
                    </a:lnTo>
                    <a:lnTo>
                      <a:pt x="0" y="219562"/>
                    </a:lnTo>
                    <a:cubicBezTo>
                      <a:pt x="2312" y="205693"/>
                      <a:pt x="4623" y="189513"/>
                      <a:pt x="6934" y="173333"/>
                    </a:cubicBezTo>
                    <a:cubicBezTo>
                      <a:pt x="18492" y="138662"/>
                      <a:pt x="30049" y="110925"/>
                      <a:pt x="48540" y="80876"/>
                    </a:cubicBezTo>
                    <a:cubicBezTo>
                      <a:pt x="57786" y="64720"/>
                      <a:pt x="80900" y="-9246"/>
                      <a:pt x="122506" y="2311"/>
                    </a:cubicBezTo>
                    <a:cubicBezTo>
                      <a:pt x="124817" y="2311"/>
                      <a:pt x="120194" y="0"/>
                      <a:pt x="12481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847" y="3352546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878" y="2022750"/>
            <a:ext cx="413926" cy="36566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2AEE09-ACE0-5049-354E-F5F0F0B9384C}"/>
              </a:ext>
            </a:extLst>
          </p:cNvPr>
          <p:cNvSpPr txBox="1"/>
          <p:nvPr/>
        </p:nvSpPr>
        <p:spPr>
          <a:xfrm>
            <a:off x="5551726" y="2351268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sp>
        <p:nvSpPr>
          <p:cNvPr id="18" name="图形 1">
            <a:extLst>
              <a:ext uri="{FF2B5EF4-FFF2-40B4-BE49-F238E27FC236}">
                <a16:creationId xmlns:a16="http://schemas.microsoft.com/office/drawing/2014/main" id="{73A6AB59-5D49-8863-80A8-6529062CDCD6}"/>
              </a:ext>
            </a:extLst>
          </p:cNvPr>
          <p:cNvSpPr/>
          <p:nvPr/>
        </p:nvSpPr>
        <p:spPr>
          <a:xfrm>
            <a:off x="4388769" y="1555911"/>
            <a:ext cx="3187688" cy="2952398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25FE0-2DCA-DA9E-A3F6-0A949FFE782A}"/>
              </a:ext>
            </a:extLst>
          </p:cNvPr>
          <p:cNvSpPr txBox="1"/>
          <p:nvPr/>
        </p:nvSpPr>
        <p:spPr>
          <a:xfrm>
            <a:off x="6002149" y="1085557"/>
            <a:ext cx="10887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6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9378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41FEA0FE-20D9-43B1-A2DC-17860F291C48}"/>
              </a:ext>
            </a:extLst>
          </p:cNvPr>
          <p:cNvSpPr/>
          <p:nvPr/>
        </p:nvSpPr>
        <p:spPr>
          <a:xfrm>
            <a:off x="1184367" y="1974070"/>
            <a:ext cx="9915433" cy="2273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ym typeface="+mn-lt"/>
              </a:rPr>
              <a:t>清明时节，追忆亲人，缅怀故人，是国人寄托哀思的传统节目，也是中华民族的传统习俗。随着人民生活水平的提高，因清明扫墓所带来的一系列问题也日益凸显。 清明已经变得不再清明，念经布道，超度亡灵，烧冥币，献祭品，鞭炮齐鸣，满天纸灰。当街头焚香、坟边烧钱影响市容的时候，当别墅、豪车成为祭祀用品的时候，当烟尘缭绕污染环境的时候，如此愚昧十足的“孝悌”之举，无疑是十足的闹剧，而非隆重的纪念活动。</a:t>
            </a:r>
          </a:p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ym typeface="+mn-lt"/>
              </a:rPr>
              <a:t>   在崇尚科学、反对迷信的今天，现代文明要求人们革除陋习，改革摒弃清明祭祀的旧方式、旧习惯，弘扬倡导新礼仪、新风尚，提倡祭奠习俗的文明。</a:t>
            </a:r>
          </a:p>
        </p:txBody>
      </p:sp>
    </p:spTree>
    <p:extLst>
      <p:ext uri="{BB962C8B-B14F-4D97-AF65-F5344CB8AC3E}">
        <p14:creationId xmlns:p14="http://schemas.microsoft.com/office/powerpoint/2010/main" val="275593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F209924-D2E4-4335-8E63-7C2116D96615}"/>
              </a:ext>
            </a:extLst>
          </p:cNvPr>
          <p:cNvSpPr/>
          <p:nvPr/>
        </p:nvSpPr>
        <p:spPr>
          <a:xfrm>
            <a:off x="6406783" y="2518127"/>
            <a:ext cx="4419600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ym typeface="+mn-lt"/>
              </a:rPr>
              <a:t>清明祭祀烧纸钱、放爆竹，是老一辈的风俗，要想一下子改掉非常不易。要做到清新文明，殡葬服务单位和墓园管理者应加大文明祭祀的宣传和引导，为祭祀者开展植树祭祀、鲜花祭祀等文明节俭的祭奠活动创造条件，劝说群众放弃在墓园内焚烧冥品、燃放鞭炮等污染环境、妨害安全的行为。</a:t>
            </a:r>
          </a:p>
        </p:txBody>
      </p:sp>
      <p:sp>
        <p:nvSpPr>
          <p:cNvPr id="5" name="图形 11">
            <a:extLst>
              <a:ext uri="{FF2B5EF4-FFF2-40B4-BE49-F238E27FC236}">
                <a16:creationId xmlns:a16="http://schemas.microsoft.com/office/drawing/2014/main" id="{B9CE7417-8DE0-066C-6DB4-1EB6030C6EF2}"/>
              </a:ext>
            </a:extLst>
          </p:cNvPr>
          <p:cNvSpPr/>
          <p:nvPr/>
        </p:nvSpPr>
        <p:spPr>
          <a:xfrm rot="154175">
            <a:off x="6306170" y="1883267"/>
            <a:ext cx="3636630" cy="481962"/>
          </a:xfrm>
          <a:custGeom>
            <a:avLst/>
            <a:gdLst>
              <a:gd name="connsiteX0" fmla="*/ 773804 w 12188476"/>
              <a:gd name="connsiteY0" fmla="*/ 2669864 h 5317262"/>
              <a:gd name="connsiteX1" fmla="*/ 735044 w 12188476"/>
              <a:gd name="connsiteY1" fmla="*/ 2640265 h 5317262"/>
              <a:gd name="connsiteX2" fmla="*/ 673027 w 12188476"/>
              <a:gd name="connsiteY2" fmla="*/ 2609256 h 5317262"/>
              <a:gd name="connsiteX3" fmla="*/ 637085 w 12188476"/>
              <a:gd name="connsiteY3" fmla="*/ 2591990 h 5317262"/>
              <a:gd name="connsiteX4" fmla="*/ 585639 w 12188476"/>
              <a:gd name="connsiteY4" fmla="*/ 2429548 h 5317262"/>
              <a:gd name="connsiteX5" fmla="*/ 511641 w 12188476"/>
              <a:gd name="connsiteY5" fmla="*/ 2309742 h 5317262"/>
              <a:gd name="connsiteX6" fmla="*/ 469004 w 12188476"/>
              <a:gd name="connsiteY6" fmla="*/ 2363302 h 5317262"/>
              <a:gd name="connsiteX7" fmla="*/ 439053 w 12188476"/>
              <a:gd name="connsiteY7" fmla="*/ 2314675 h 5317262"/>
              <a:gd name="connsiteX8" fmla="*/ 402054 w 12188476"/>
              <a:gd name="connsiteY8" fmla="*/ 2113119 h 5317262"/>
              <a:gd name="connsiteX9" fmla="*/ 354837 w 12188476"/>
              <a:gd name="connsiteY9" fmla="*/ 2043350 h 5317262"/>
              <a:gd name="connsiteX10" fmla="*/ 325237 w 12188476"/>
              <a:gd name="connsiteY10" fmla="*/ 1967590 h 5317262"/>
              <a:gd name="connsiteX11" fmla="*/ 353779 w 12188476"/>
              <a:gd name="connsiteY11" fmla="*/ 1943982 h 5317262"/>
              <a:gd name="connsiteX12" fmla="*/ 421787 w 12188476"/>
              <a:gd name="connsiteY12" fmla="*/ 1980981 h 5317262"/>
              <a:gd name="connsiteX13" fmla="*/ 455967 w 12188476"/>
              <a:gd name="connsiteY13" fmla="*/ 1885841 h 5317262"/>
              <a:gd name="connsiteX14" fmla="*/ 484509 w 12188476"/>
              <a:gd name="connsiteY14" fmla="*/ 1938696 h 5317262"/>
              <a:gd name="connsiteX15" fmla="*/ 497546 w 12188476"/>
              <a:gd name="connsiteY15" fmla="*/ 1938344 h 5317262"/>
              <a:gd name="connsiteX16" fmla="*/ 497546 w 12188476"/>
              <a:gd name="connsiteY16" fmla="*/ 1824881 h 5317262"/>
              <a:gd name="connsiteX17" fmla="*/ 219174 w 12188476"/>
              <a:gd name="connsiteY17" fmla="*/ 1704018 h 5317262"/>
              <a:gd name="connsiteX18" fmla="*/ 189927 w 12188476"/>
              <a:gd name="connsiteY18" fmla="*/ 1701904 h 5317262"/>
              <a:gd name="connsiteX19" fmla="*/ 136367 w 12188476"/>
              <a:gd name="connsiteY19" fmla="*/ 1712827 h 5317262"/>
              <a:gd name="connsiteX20" fmla="*/ 84569 w 12188476"/>
              <a:gd name="connsiteY20" fmla="*/ 1623678 h 5317262"/>
              <a:gd name="connsiteX21" fmla="*/ 99016 w 12188476"/>
              <a:gd name="connsiteY21" fmla="*/ 1243470 h 5317262"/>
              <a:gd name="connsiteX22" fmla="*/ 119101 w 12188476"/>
              <a:gd name="connsiteY22" fmla="*/ 1401332 h 5317262"/>
              <a:gd name="connsiteX23" fmla="*/ 254411 w 12188476"/>
              <a:gd name="connsiteY23" fmla="*/ 1696266 h 5317262"/>
              <a:gd name="connsiteX24" fmla="*/ 613828 w 12188476"/>
              <a:gd name="connsiteY24" fmla="*/ 1848489 h 5317262"/>
              <a:gd name="connsiteX25" fmla="*/ 636028 w 12188476"/>
              <a:gd name="connsiteY25" fmla="*/ 1785768 h 5317262"/>
              <a:gd name="connsiteX26" fmla="*/ 645542 w 12188476"/>
              <a:gd name="connsiteY26" fmla="*/ 1786472 h 5317262"/>
              <a:gd name="connsiteX27" fmla="*/ 645542 w 12188476"/>
              <a:gd name="connsiteY27" fmla="*/ 1859765 h 5317262"/>
              <a:gd name="connsiteX28" fmla="*/ 786490 w 12188476"/>
              <a:gd name="connsiteY28" fmla="*/ 1878441 h 5317262"/>
              <a:gd name="connsiteX29" fmla="*/ 752662 w 12188476"/>
              <a:gd name="connsiteY29" fmla="*/ 1725865 h 5317262"/>
              <a:gd name="connsiteX30" fmla="*/ 737158 w 12188476"/>
              <a:gd name="connsiteY30" fmla="*/ 1712827 h 5317262"/>
              <a:gd name="connsiteX31" fmla="*/ 656818 w 12188476"/>
              <a:gd name="connsiteY31" fmla="*/ 1727979 h 5317262"/>
              <a:gd name="connsiteX32" fmla="*/ 582820 w 12188476"/>
              <a:gd name="connsiteY32" fmla="*/ 1481320 h 5317262"/>
              <a:gd name="connsiteX33" fmla="*/ 509879 w 12188476"/>
              <a:gd name="connsiteY33" fmla="*/ 1497177 h 5317262"/>
              <a:gd name="connsiteX34" fmla="*/ 527145 w 12188476"/>
              <a:gd name="connsiteY34" fmla="*/ 1446083 h 5317262"/>
              <a:gd name="connsiteX35" fmla="*/ 565201 w 12188476"/>
              <a:gd name="connsiteY35" fmla="*/ 1470044 h 5317262"/>
              <a:gd name="connsiteX36" fmla="*/ 552516 w 12188476"/>
              <a:gd name="connsiteY36" fmla="*/ 1409789 h 5317262"/>
              <a:gd name="connsiteX37" fmla="*/ 599381 w 12188476"/>
              <a:gd name="connsiteY37" fmla="*/ 1415074 h 5317262"/>
              <a:gd name="connsiteX38" fmla="*/ 610657 w 12188476"/>
              <a:gd name="connsiteY38" fmla="*/ 1399218 h 5317262"/>
              <a:gd name="connsiteX39" fmla="*/ 556745 w 12188476"/>
              <a:gd name="connsiteY39" fmla="*/ 1375962 h 5317262"/>
              <a:gd name="connsiteX40" fmla="*/ 552868 w 12188476"/>
              <a:gd name="connsiteY40" fmla="*/ 1261794 h 5317262"/>
              <a:gd name="connsiteX41" fmla="*/ 525736 w 12188476"/>
              <a:gd name="connsiteY41" fmla="*/ 1182158 h 5317262"/>
              <a:gd name="connsiteX42" fmla="*/ 431653 w 12188476"/>
              <a:gd name="connsiteY42" fmla="*/ 1094418 h 5317262"/>
              <a:gd name="connsiteX43" fmla="*/ 409454 w 12188476"/>
              <a:gd name="connsiteY43" fmla="*/ 1089837 h 5317262"/>
              <a:gd name="connsiteX44" fmla="*/ 372455 w 12188476"/>
              <a:gd name="connsiteY44" fmla="*/ 1048962 h 5317262"/>
              <a:gd name="connsiteX45" fmla="*/ 180413 w 12188476"/>
              <a:gd name="connsiteY45" fmla="*/ 996459 h 5317262"/>
              <a:gd name="connsiteX46" fmla="*/ 139539 w 12188476"/>
              <a:gd name="connsiteY46" fmla="*/ 1018306 h 5317262"/>
              <a:gd name="connsiteX47" fmla="*/ 107120 w 12188476"/>
              <a:gd name="connsiteY47" fmla="*/ 1078914 h 5317262"/>
              <a:gd name="connsiteX48" fmla="*/ 63074 w 12188476"/>
              <a:gd name="connsiteY48" fmla="*/ 1004564 h 5317262"/>
              <a:gd name="connsiteX49" fmla="*/ 27132 w 12188476"/>
              <a:gd name="connsiteY49" fmla="*/ 952765 h 5317262"/>
              <a:gd name="connsiteX50" fmla="*/ 0 w 12188476"/>
              <a:gd name="connsiteY50" fmla="*/ 930566 h 5317262"/>
              <a:gd name="connsiteX51" fmla="*/ 8457 w 12188476"/>
              <a:gd name="connsiteY51" fmla="*/ 914357 h 5317262"/>
              <a:gd name="connsiteX52" fmla="*/ 180413 w 12188476"/>
              <a:gd name="connsiteY52" fmla="*/ 963336 h 5317262"/>
              <a:gd name="connsiteX53" fmla="*/ 270972 w 12188476"/>
              <a:gd name="connsiteY53" fmla="*/ 896738 h 5317262"/>
              <a:gd name="connsiteX54" fmla="*/ 333342 w 12188476"/>
              <a:gd name="connsiteY54" fmla="*/ 837540 h 5317262"/>
              <a:gd name="connsiteX55" fmla="*/ 312552 w 12188476"/>
              <a:gd name="connsiteY55" fmla="*/ 889339 h 5317262"/>
              <a:gd name="connsiteX56" fmla="*/ 435882 w 12188476"/>
              <a:gd name="connsiteY56" fmla="*/ 913652 h 5317262"/>
              <a:gd name="connsiteX57" fmla="*/ 432710 w 12188476"/>
              <a:gd name="connsiteY57" fmla="*/ 939375 h 5317262"/>
              <a:gd name="connsiteX58" fmla="*/ 357303 w 12188476"/>
              <a:gd name="connsiteY58" fmla="*/ 927395 h 5317262"/>
              <a:gd name="connsiteX59" fmla="*/ 320657 w 12188476"/>
              <a:gd name="connsiteY59" fmla="*/ 982717 h 5317262"/>
              <a:gd name="connsiteX60" fmla="*/ 466890 w 12188476"/>
              <a:gd name="connsiteY60" fmla="*/ 975669 h 5317262"/>
              <a:gd name="connsiteX61" fmla="*/ 466890 w 12188476"/>
              <a:gd name="connsiteY61" fmla="*/ 1059181 h 5317262"/>
              <a:gd name="connsiteX62" fmla="*/ 483452 w 12188476"/>
              <a:gd name="connsiteY62" fmla="*/ 1063409 h 5317262"/>
              <a:gd name="connsiteX63" fmla="*/ 575773 w 12188476"/>
              <a:gd name="connsiteY63" fmla="*/ 958755 h 5317262"/>
              <a:gd name="connsiteX64" fmla="*/ 652237 w 12188476"/>
              <a:gd name="connsiteY64" fmla="*/ 948184 h 5317262"/>
              <a:gd name="connsiteX65" fmla="*/ 763586 w 12188476"/>
              <a:gd name="connsiteY65" fmla="*/ 1021125 h 5317262"/>
              <a:gd name="connsiteX66" fmla="*/ 540536 w 12188476"/>
              <a:gd name="connsiteY66" fmla="*/ 1059886 h 5317262"/>
              <a:gd name="connsiteX67" fmla="*/ 600086 w 12188476"/>
              <a:gd name="connsiteY67" fmla="*/ 1123312 h 5317262"/>
              <a:gd name="connsiteX68" fmla="*/ 766405 w 12188476"/>
              <a:gd name="connsiteY68" fmla="*/ 1076447 h 5317262"/>
              <a:gd name="connsiteX69" fmla="*/ 885506 w 12188476"/>
              <a:gd name="connsiteY69" fmla="*/ 1118379 h 5317262"/>
              <a:gd name="connsiteX70" fmla="*/ 764643 w 12188476"/>
              <a:gd name="connsiteY70" fmla="*/ 1078209 h 5317262"/>
              <a:gd name="connsiteX71" fmla="*/ 821374 w 12188476"/>
              <a:gd name="connsiteY71" fmla="*/ 999278 h 5317262"/>
              <a:gd name="connsiteX72" fmla="*/ 958446 w 12188476"/>
              <a:gd name="connsiteY72" fmla="*/ 950651 h 5317262"/>
              <a:gd name="connsiteX73" fmla="*/ 990512 w 12188476"/>
              <a:gd name="connsiteY73" fmla="*/ 921404 h 5317262"/>
              <a:gd name="connsiteX74" fmla="*/ 907705 w 12188476"/>
              <a:gd name="connsiteY74" fmla="*/ 875244 h 5317262"/>
              <a:gd name="connsiteX75" fmla="*/ 1112784 w 12188476"/>
              <a:gd name="connsiteY75" fmla="*/ 846702 h 5317262"/>
              <a:gd name="connsiteX76" fmla="*/ 1041253 w 12188476"/>
              <a:gd name="connsiteY76" fmla="*/ 801598 h 5317262"/>
              <a:gd name="connsiteX77" fmla="*/ 1106089 w 12188476"/>
              <a:gd name="connsiteY77" fmla="*/ 736410 h 5317262"/>
              <a:gd name="connsiteX78" fmla="*/ 1203696 w 12188476"/>
              <a:gd name="connsiteY78" fmla="*/ 584891 h 5317262"/>
              <a:gd name="connsiteX79" fmla="*/ 1131108 w 12188476"/>
              <a:gd name="connsiteY79" fmla="*/ 719144 h 5317262"/>
              <a:gd name="connsiteX80" fmla="*/ 1174097 w 12188476"/>
              <a:gd name="connsiteY80" fmla="*/ 708925 h 5317262"/>
              <a:gd name="connsiteX81" fmla="*/ 1123003 w 12188476"/>
              <a:gd name="connsiteY81" fmla="*/ 794199 h 5317262"/>
              <a:gd name="connsiteX82" fmla="*/ 1156831 w 12188476"/>
              <a:gd name="connsiteY82" fmla="*/ 817103 h 5317262"/>
              <a:gd name="connsiteX83" fmla="*/ 1283331 w 12188476"/>
              <a:gd name="connsiteY83" fmla="*/ 871720 h 5317262"/>
              <a:gd name="connsiteX84" fmla="*/ 1339006 w 12188476"/>
              <a:gd name="connsiteY84" fmla="*/ 846349 h 5317262"/>
              <a:gd name="connsiteX85" fmla="*/ 1510610 w 12188476"/>
              <a:gd name="connsiteY85" fmla="*/ 830140 h 5317262"/>
              <a:gd name="connsiteX86" fmla="*/ 1530343 w 12188476"/>
              <a:gd name="connsiteY86" fmla="*/ 754381 h 5317262"/>
              <a:gd name="connsiteX87" fmla="*/ 1423927 w 12188476"/>
              <a:gd name="connsiteY87" fmla="*/ 810760 h 5317262"/>
              <a:gd name="connsiteX88" fmla="*/ 1323502 w 12188476"/>
              <a:gd name="connsiteY88" fmla="*/ 782923 h 5317262"/>
              <a:gd name="connsiteX89" fmla="*/ 1279455 w 12188476"/>
              <a:gd name="connsiteY89" fmla="*/ 653955 h 5317262"/>
              <a:gd name="connsiteX90" fmla="*/ 1451412 w 12188476"/>
              <a:gd name="connsiteY90" fmla="*/ 567977 h 5317262"/>
              <a:gd name="connsiteX91" fmla="*/ 1669176 w 12188476"/>
              <a:gd name="connsiteY91" fmla="*/ 521112 h 5317262"/>
              <a:gd name="connsiteX92" fmla="*/ 1771364 w 12188476"/>
              <a:gd name="connsiteY92" fmla="*/ 508427 h 5317262"/>
              <a:gd name="connsiteX93" fmla="*/ 1829153 w 12188476"/>
              <a:gd name="connsiteY93" fmla="*/ 526045 h 5317262"/>
              <a:gd name="connsiteX94" fmla="*/ 1977148 w 12188476"/>
              <a:gd name="connsiteY94" fmla="*/ 497503 h 5317262"/>
              <a:gd name="connsiteX95" fmla="*/ 1993357 w 12188476"/>
              <a:gd name="connsiteY95" fmla="*/ 571149 h 5317262"/>
              <a:gd name="connsiteX96" fmla="*/ 2104001 w 12188476"/>
              <a:gd name="connsiteY96" fmla="*/ 554587 h 5317262"/>
              <a:gd name="connsiteX97" fmla="*/ 2106115 w 12188476"/>
              <a:gd name="connsiteY97" fmla="*/ 523226 h 5317262"/>
              <a:gd name="connsiteX98" fmla="*/ 2141352 w 12188476"/>
              <a:gd name="connsiteY98" fmla="*/ 483056 h 5317262"/>
              <a:gd name="connsiteX99" fmla="*/ 2433115 w 12188476"/>
              <a:gd name="connsiteY99" fmla="*/ 442886 h 5317262"/>
              <a:gd name="connsiteX100" fmla="*/ 2649470 w 12188476"/>
              <a:gd name="connsiteY100" fmla="*/ 406944 h 5317262"/>
              <a:gd name="connsiteX101" fmla="*/ 2905995 w 12188476"/>
              <a:gd name="connsiteY101" fmla="*/ 390030 h 5317262"/>
              <a:gd name="connsiteX102" fmla="*/ 3045533 w 12188476"/>
              <a:gd name="connsiteY102" fmla="*/ 366069 h 5317262"/>
              <a:gd name="connsiteX103" fmla="*/ 3165339 w 12188476"/>
              <a:gd name="connsiteY103" fmla="*/ 367126 h 5317262"/>
              <a:gd name="connsiteX104" fmla="*/ 3277393 w 12188476"/>
              <a:gd name="connsiteY104" fmla="*/ 354089 h 5317262"/>
              <a:gd name="connsiteX105" fmla="*/ 3481768 w 12188476"/>
              <a:gd name="connsiteY105" fmla="*/ 335413 h 5317262"/>
              <a:gd name="connsiteX106" fmla="*/ 3631877 w 12188476"/>
              <a:gd name="connsiteY106" fmla="*/ 302290 h 5317262"/>
              <a:gd name="connsiteX107" fmla="*/ 3737236 w 12188476"/>
              <a:gd name="connsiteY107" fmla="*/ 292072 h 5317262"/>
              <a:gd name="connsiteX108" fmla="*/ 4112510 w 12188476"/>
              <a:gd name="connsiteY108" fmla="*/ 252606 h 5317262"/>
              <a:gd name="connsiteX109" fmla="*/ 4408148 w 12188476"/>
              <a:gd name="connsiteY109" fmla="*/ 198694 h 5317262"/>
              <a:gd name="connsiteX110" fmla="*/ 4520202 w 12188476"/>
              <a:gd name="connsiteY110" fmla="*/ 220188 h 5317262"/>
              <a:gd name="connsiteX111" fmla="*/ 4532887 w 12188476"/>
              <a:gd name="connsiteY111" fmla="*/ 193408 h 5317262"/>
              <a:gd name="connsiteX112" fmla="*/ 4739728 w 12188476"/>
              <a:gd name="connsiteY112" fmla="*/ 175085 h 5317262"/>
              <a:gd name="connsiteX113" fmla="*/ 4817250 w 12188476"/>
              <a:gd name="connsiteY113" fmla="*/ 164514 h 5317262"/>
              <a:gd name="connsiteX114" fmla="*/ 4906752 w 12188476"/>
              <a:gd name="connsiteY114" fmla="*/ 171561 h 5317262"/>
              <a:gd name="connsiteX115" fmla="*/ 4942341 w 12188476"/>
              <a:gd name="connsiteY115" fmla="*/ 165218 h 5317262"/>
              <a:gd name="connsiteX116" fmla="*/ 5269693 w 12188476"/>
              <a:gd name="connsiteY116" fmla="*/ 105316 h 5317262"/>
              <a:gd name="connsiteX117" fmla="*/ 5525866 w 12188476"/>
              <a:gd name="connsiteY117" fmla="*/ 76774 h 5317262"/>
              <a:gd name="connsiteX118" fmla="*/ 5617834 w 12188476"/>
              <a:gd name="connsiteY118" fmla="*/ 69021 h 5317262"/>
              <a:gd name="connsiteX119" fmla="*/ 5609377 w 12188476"/>
              <a:gd name="connsiteY119" fmla="*/ 93687 h 5317262"/>
              <a:gd name="connsiteX120" fmla="*/ 5670337 w 12188476"/>
              <a:gd name="connsiteY120" fmla="*/ 138086 h 5317262"/>
              <a:gd name="connsiteX121" fmla="*/ 5666814 w 12188476"/>
              <a:gd name="connsiteY121" fmla="*/ 61974 h 5317262"/>
              <a:gd name="connsiteX122" fmla="*/ 5885635 w 12188476"/>
              <a:gd name="connsiteY122" fmla="*/ 39775 h 5317262"/>
              <a:gd name="connsiteX123" fmla="*/ 6006146 w 12188476"/>
              <a:gd name="connsiteY123" fmla="*/ 35899 h 5317262"/>
              <a:gd name="connsiteX124" fmla="*/ 6231310 w 12188476"/>
              <a:gd name="connsiteY124" fmla="*/ 11233 h 5317262"/>
              <a:gd name="connsiteX125" fmla="*/ 6290861 w 12188476"/>
              <a:gd name="connsiteY125" fmla="*/ 82764 h 5317262"/>
              <a:gd name="connsiteX126" fmla="*/ 6335259 w 12188476"/>
              <a:gd name="connsiteY126" fmla="*/ 71840 h 5317262"/>
              <a:gd name="connsiteX127" fmla="*/ 6368030 w 12188476"/>
              <a:gd name="connsiteY127" fmla="*/ 136676 h 5317262"/>
              <a:gd name="connsiteX128" fmla="*/ 6174226 w 12188476"/>
              <a:gd name="connsiteY128" fmla="*/ 131743 h 5317262"/>
              <a:gd name="connsiteX129" fmla="*/ 6063230 w 12188476"/>
              <a:gd name="connsiteY129" fmla="*/ 134562 h 5317262"/>
              <a:gd name="connsiteX130" fmla="*/ 5982889 w 12188476"/>
              <a:gd name="connsiteY130" fmla="*/ 151476 h 5317262"/>
              <a:gd name="connsiteX131" fmla="*/ 5742573 w 12188476"/>
              <a:gd name="connsiteY131" fmla="*/ 171561 h 5317262"/>
              <a:gd name="connsiteX132" fmla="*/ 5427202 w 12188476"/>
              <a:gd name="connsiteY132" fmla="*/ 214550 h 5317262"/>
              <a:gd name="connsiteX133" fmla="*/ 5430726 w 12188476"/>
              <a:gd name="connsiteY133" fmla="*/ 185303 h 5317262"/>
              <a:gd name="connsiteX134" fmla="*/ 5200276 w 12188476"/>
              <a:gd name="connsiteY134" fmla="*/ 256835 h 5317262"/>
              <a:gd name="connsiteX135" fmla="*/ 5201333 w 12188476"/>
              <a:gd name="connsiteY135" fmla="*/ 264234 h 5317262"/>
              <a:gd name="connsiteX136" fmla="*/ 6367678 w 12188476"/>
              <a:gd name="connsiteY136" fmla="*/ 151124 h 5317262"/>
              <a:gd name="connsiteX137" fmla="*/ 6380011 w 12188476"/>
              <a:gd name="connsiteY137" fmla="*/ 45413 h 5317262"/>
              <a:gd name="connsiteX138" fmla="*/ 6334555 w 12188476"/>
              <a:gd name="connsiteY138" fmla="*/ 72545 h 5317262"/>
              <a:gd name="connsiteX139" fmla="*/ 6403971 w 12188476"/>
              <a:gd name="connsiteY139" fmla="*/ 1719 h 5317262"/>
              <a:gd name="connsiteX140" fmla="*/ 6492064 w 12188476"/>
              <a:gd name="connsiteY140" fmla="*/ 64793 h 5317262"/>
              <a:gd name="connsiteX141" fmla="*/ 6624555 w 12188476"/>
              <a:gd name="connsiteY141" fmla="*/ 53165 h 5317262"/>
              <a:gd name="connsiteX142" fmla="*/ 6909622 w 12188476"/>
              <a:gd name="connsiteY142" fmla="*/ 29908 h 5317262"/>
              <a:gd name="connsiteX143" fmla="*/ 6816244 w 12188476"/>
              <a:gd name="connsiteY143" fmla="*/ 132448 h 5317262"/>
              <a:gd name="connsiteX144" fmla="*/ 6802149 w 12188476"/>
              <a:gd name="connsiteY144" fmla="*/ 73955 h 5317262"/>
              <a:gd name="connsiteX145" fmla="*/ 6749294 w 12188476"/>
              <a:gd name="connsiteY145" fmla="*/ 107782 h 5317262"/>
              <a:gd name="connsiteX146" fmla="*/ 6691506 w 12188476"/>
              <a:gd name="connsiteY146" fmla="*/ 69374 h 5317262"/>
              <a:gd name="connsiteX147" fmla="*/ 6675296 w 12188476"/>
              <a:gd name="connsiteY147" fmla="*/ 119058 h 5317262"/>
              <a:gd name="connsiteX148" fmla="*/ 6678820 w 12188476"/>
              <a:gd name="connsiteY148" fmla="*/ 161342 h 5317262"/>
              <a:gd name="connsiteX149" fmla="*/ 6646754 w 12188476"/>
              <a:gd name="connsiteY149" fmla="*/ 138086 h 5317262"/>
              <a:gd name="connsiteX150" fmla="*/ 6580861 w 12188476"/>
              <a:gd name="connsiteY150" fmla="*/ 169799 h 5317262"/>
              <a:gd name="connsiteX151" fmla="*/ 6580861 w 12188476"/>
              <a:gd name="connsiteY151" fmla="*/ 269168 h 5317262"/>
              <a:gd name="connsiteX152" fmla="*/ 6365916 w 12188476"/>
              <a:gd name="connsiteY152" fmla="*/ 273748 h 5317262"/>
              <a:gd name="connsiteX153" fmla="*/ 6197130 w 12188476"/>
              <a:gd name="connsiteY153" fmla="*/ 294186 h 5317262"/>
              <a:gd name="connsiteX154" fmla="*/ 6097762 w 12188476"/>
              <a:gd name="connsiteY154" fmla="*/ 286081 h 5317262"/>
              <a:gd name="connsiteX155" fmla="*/ 6035745 w 12188476"/>
              <a:gd name="connsiteY155" fmla="*/ 300528 h 5317262"/>
              <a:gd name="connsiteX156" fmla="*/ 5901844 w 12188476"/>
              <a:gd name="connsiteY156" fmla="*/ 301233 h 5317262"/>
              <a:gd name="connsiteX157" fmla="*/ 5893388 w 12188476"/>
              <a:gd name="connsiteY157" fmla="*/ 318852 h 5317262"/>
              <a:gd name="connsiteX158" fmla="*/ 5594226 w 12188476"/>
              <a:gd name="connsiteY158" fmla="*/ 348803 h 5317262"/>
              <a:gd name="connsiteX159" fmla="*/ 5419802 w 12188476"/>
              <a:gd name="connsiteY159" fmla="*/ 367831 h 5317262"/>
              <a:gd name="connsiteX160" fmla="*/ 5132621 w 12188476"/>
              <a:gd name="connsiteY160" fmla="*/ 416458 h 5317262"/>
              <a:gd name="connsiteX161" fmla="*/ 4984273 w 12188476"/>
              <a:gd name="connsiteY161" fmla="*/ 412230 h 5317262"/>
              <a:gd name="connsiteX162" fmla="*/ 4886314 w 12188476"/>
              <a:gd name="connsiteY162" fmla="*/ 432315 h 5317262"/>
              <a:gd name="connsiteX163" fmla="*/ 4853191 w 12188476"/>
              <a:gd name="connsiteY163" fmla="*/ 438305 h 5317262"/>
              <a:gd name="connsiteX164" fmla="*/ 4725986 w 12188476"/>
              <a:gd name="connsiteY164" fmla="*/ 464733 h 5317262"/>
              <a:gd name="connsiteX165" fmla="*/ 4648817 w 12188476"/>
              <a:gd name="connsiteY165" fmla="*/ 466142 h 5317262"/>
              <a:gd name="connsiteX166" fmla="*/ 4439862 w 12188476"/>
              <a:gd name="connsiteY166" fmla="*/ 498913 h 5317262"/>
              <a:gd name="connsiteX167" fmla="*/ 4172060 w 12188476"/>
              <a:gd name="connsiteY167" fmla="*/ 521112 h 5317262"/>
              <a:gd name="connsiteX168" fmla="*/ 4077273 w 12188476"/>
              <a:gd name="connsiteY168" fmla="*/ 478475 h 5317262"/>
              <a:gd name="connsiteX169" fmla="*/ 3984247 w 12188476"/>
              <a:gd name="connsiteY169" fmla="*/ 573615 h 5317262"/>
              <a:gd name="connsiteX170" fmla="*/ 3969448 w 12188476"/>
              <a:gd name="connsiteY170" fmla="*/ 541902 h 5317262"/>
              <a:gd name="connsiteX171" fmla="*/ 3896507 w 12188476"/>
              <a:gd name="connsiteY171" fmla="*/ 580663 h 5317262"/>
              <a:gd name="connsiteX172" fmla="*/ 3804186 w 12188476"/>
              <a:gd name="connsiteY172" fmla="*/ 543311 h 5317262"/>
              <a:gd name="connsiteX173" fmla="*/ 3770711 w 12188476"/>
              <a:gd name="connsiteY173" fmla="*/ 484113 h 5317262"/>
              <a:gd name="connsiteX174" fmla="*/ 3701647 w 12188476"/>
              <a:gd name="connsiteY174" fmla="*/ 490103 h 5317262"/>
              <a:gd name="connsiteX175" fmla="*/ 3741464 w 12188476"/>
              <a:gd name="connsiteY175" fmla="*/ 565863 h 5317262"/>
              <a:gd name="connsiteX176" fmla="*/ 3626944 w 12188476"/>
              <a:gd name="connsiteY176" fmla="*/ 554940 h 5317262"/>
              <a:gd name="connsiteX177" fmla="*/ 3561403 w 12188476"/>
              <a:gd name="connsiteY177" fmla="*/ 572206 h 5317262"/>
              <a:gd name="connsiteX178" fmla="*/ 3348219 w 12188476"/>
              <a:gd name="connsiteY178" fmla="*/ 640565 h 5317262"/>
              <a:gd name="connsiteX179" fmla="*/ 3149835 w 12188476"/>
              <a:gd name="connsiteY179" fmla="*/ 680736 h 5317262"/>
              <a:gd name="connsiteX180" fmla="*/ 3174853 w 12188476"/>
              <a:gd name="connsiteY180" fmla="*/ 636337 h 5317262"/>
              <a:gd name="connsiteX181" fmla="*/ 2996202 w 12188476"/>
              <a:gd name="connsiteY181" fmla="*/ 590177 h 5317262"/>
              <a:gd name="connsiteX182" fmla="*/ 2940175 w 12188476"/>
              <a:gd name="connsiteY182" fmla="*/ 651841 h 5317262"/>
              <a:gd name="connsiteX183" fmla="*/ 2726991 w 12188476"/>
              <a:gd name="connsiteY183" fmla="*/ 662060 h 5317262"/>
              <a:gd name="connsiteX184" fmla="*/ 2779847 w 12188476"/>
              <a:gd name="connsiteY184" fmla="*/ 595462 h 5317262"/>
              <a:gd name="connsiteX185" fmla="*/ 2974002 w 12188476"/>
              <a:gd name="connsiteY185" fmla="*/ 560225 h 5317262"/>
              <a:gd name="connsiteX186" fmla="*/ 3207976 w 12188476"/>
              <a:gd name="connsiteY186" fmla="*/ 540492 h 5317262"/>
              <a:gd name="connsiteX187" fmla="*/ 3299592 w 12188476"/>
              <a:gd name="connsiteY187" fmla="*/ 523579 h 5317262"/>
              <a:gd name="connsiteX188" fmla="*/ 3421160 w 12188476"/>
              <a:gd name="connsiteY188" fmla="*/ 517588 h 5317262"/>
              <a:gd name="connsiteX189" fmla="*/ 3438778 w 12188476"/>
              <a:gd name="connsiteY189" fmla="*/ 522521 h 5317262"/>
              <a:gd name="connsiteX190" fmla="*/ 3724198 w 12188476"/>
              <a:gd name="connsiteY190" fmla="*/ 439362 h 5317262"/>
              <a:gd name="connsiteX191" fmla="*/ 3612497 w 12188476"/>
              <a:gd name="connsiteY191" fmla="*/ 440067 h 5317262"/>
              <a:gd name="connsiteX192" fmla="*/ 3253079 w 12188476"/>
              <a:gd name="connsiteY192" fmla="*/ 490103 h 5317262"/>
              <a:gd name="connsiteX193" fmla="*/ 3157940 w 12188476"/>
              <a:gd name="connsiteY193" fmla="*/ 487284 h 5317262"/>
              <a:gd name="connsiteX194" fmla="*/ 2861244 w 12188476"/>
              <a:gd name="connsiteY194" fmla="*/ 538731 h 5317262"/>
              <a:gd name="connsiteX195" fmla="*/ 2773504 w 12188476"/>
              <a:gd name="connsiteY195" fmla="*/ 542254 h 5317262"/>
              <a:gd name="connsiteX196" fmla="*/ 2705849 w 12188476"/>
              <a:gd name="connsiteY196" fmla="*/ 592995 h 5317262"/>
              <a:gd name="connsiteX197" fmla="*/ 2707258 w 12188476"/>
              <a:gd name="connsiteY197" fmla="*/ 598986 h 5317262"/>
              <a:gd name="connsiteX198" fmla="*/ 2569834 w 12188476"/>
              <a:gd name="connsiteY198" fmla="*/ 678974 h 5317262"/>
              <a:gd name="connsiteX199" fmla="*/ 2432762 w 12188476"/>
              <a:gd name="connsiteY199" fmla="*/ 742753 h 5317262"/>
              <a:gd name="connsiteX200" fmla="*/ 2367574 w 12188476"/>
              <a:gd name="connsiteY200" fmla="*/ 767066 h 5317262"/>
              <a:gd name="connsiteX201" fmla="*/ 2383078 w 12188476"/>
              <a:gd name="connsiteY201" fmla="*/ 713154 h 5317262"/>
              <a:gd name="connsiteX202" fmla="*/ 2333042 w 12188476"/>
              <a:gd name="connsiteY202" fmla="*/ 704697 h 5317262"/>
              <a:gd name="connsiteX203" fmla="*/ 2206893 w 12188476"/>
              <a:gd name="connsiteY203" fmla="*/ 825912 h 5317262"/>
              <a:gd name="connsiteX204" fmla="*/ 2078278 w 12188476"/>
              <a:gd name="connsiteY204" fmla="*/ 870311 h 5317262"/>
              <a:gd name="connsiteX205" fmla="*/ 2021899 w 12188476"/>
              <a:gd name="connsiteY205" fmla="*/ 1002097 h 5317262"/>
              <a:gd name="connsiteX206" fmla="*/ 2355946 w 12188476"/>
              <a:gd name="connsiteY206" fmla="*/ 961574 h 5317262"/>
              <a:gd name="connsiteX207" fmla="*/ 2537064 w 12188476"/>
              <a:gd name="connsiteY207" fmla="*/ 940080 h 5317262"/>
              <a:gd name="connsiteX208" fmla="*/ 2985278 w 12188476"/>
              <a:gd name="connsiteY208" fmla="*/ 899557 h 5317262"/>
              <a:gd name="connsiteX209" fmla="*/ 3468730 w 12188476"/>
              <a:gd name="connsiteY209" fmla="*/ 839302 h 5317262"/>
              <a:gd name="connsiteX210" fmla="*/ 3533566 w 12188476"/>
              <a:gd name="connsiteY210" fmla="*/ 876301 h 5317262"/>
              <a:gd name="connsiteX211" fmla="*/ 3535328 w 12188476"/>
              <a:gd name="connsiteY211" fmla="*/ 874539 h 5317262"/>
              <a:gd name="connsiteX212" fmla="*/ 3485996 w 12188476"/>
              <a:gd name="connsiteY212" fmla="*/ 937966 h 5317262"/>
              <a:gd name="connsiteX213" fmla="*/ 3552946 w 12188476"/>
              <a:gd name="connsiteY213" fmla="*/ 989412 h 5317262"/>
              <a:gd name="connsiteX214" fmla="*/ 3600869 w 12188476"/>
              <a:gd name="connsiteY214" fmla="*/ 1011611 h 5317262"/>
              <a:gd name="connsiteX215" fmla="*/ 3633991 w 12188476"/>
              <a:gd name="connsiteY215" fmla="*/ 1026410 h 5317262"/>
              <a:gd name="connsiteX216" fmla="*/ 3751683 w 12188476"/>
              <a:gd name="connsiteY216" fmla="*/ 1025001 h 5317262"/>
              <a:gd name="connsiteX217" fmla="*/ 3976847 w 12188476"/>
              <a:gd name="connsiteY217" fmla="*/ 960870 h 5317262"/>
              <a:gd name="connsiteX218" fmla="*/ 4038160 w 12188476"/>
              <a:gd name="connsiteY218" fmla="*/ 952765 h 5317262"/>
              <a:gd name="connsiteX219" fmla="*/ 4241830 w 12188476"/>
              <a:gd name="connsiteY219" fmla="*/ 915062 h 5317262"/>
              <a:gd name="connsiteX220" fmla="*/ 4348246 w 12188476"/>
              <a:gd name="connsiteY220" fmla="*/ 907662 h 5317262"/>
              <a:gd name="connsiteX221" fmla="*/ 4415196 w 12188476"/>
              <a:gd name="connsiteY221" fmla="*/ 891453 h 5317262"/>
              <a:gd name="connsiteX222" fmla="*/ 4580105 w 12188476"/>
              <a:gd name="connsiteY222" fmla="*/ 881234 h 5317262"/>
              <a:gd name="connsiteX223" fmla="*/ 4680178 w 12188476"/>
              <a:gd name="connsiteY223" fmla="*/ 882291 h 5317262"/>
              <a:gd name="connsiteX224" fmla="*/ 4723167 w 12188476"/>
              <a:gd name="connsiteY224" fmla="*/ 836835 h 5317262"/>
              <a:gd name="connsiteX225" fmla="*/ 4921199 w 12188476"/>
              <a:gd name="connsiteY225" fmla="*/ 838950 h 5317262"/>
              <a:gd name="connsiteX226" fmla="*/ 5030081 w 12188476"/>
              <a:gd name="connsiteY226" fmla="*/ 820274 h 5317262"/>
              <a:gd name="connsiteX227" fmla="*/ 5183010 w 12188476"/>
              <a:gd name="connsiteY227" fmla="*/ 776580 h 5317262"/>
              <a:gd name="connsiteX228" fmla="*/ 5268988 w 12188476"/>
              <a:gd name="connsiteY228" fmla="*/ 776228 h 5317262"/>
              <a:gd name="connsiteX229" fmla="*/ 5371880 w 12188476"/>
              <a:gd name="connsiteY229" fmla="*/ 776228 h 5317262"/>
              <a:gd name="connsiteX230" fmla="*/ 5467020 w 12188476"/>
              <a:gd name="connsiteY230" fmla="*/ 766009 h 5317262"/>
              <a:gd name="connsiteX231" fmla="*/ 5545598 w 12188476"/>
              <a:gd name="connsiteY231" fmla="*/ 763190 h 5317262"/>
              <a:gd name="connsiteX232" fmla="*/ 5627348 w 12188476"/>
              <a:gd name="connsiteY232" fmla="*/ 746629 h 5317262"/>
              <a:gd name="connsiteX233" fmla="*/ 5633339 w 12188476"/>
              <a:gd name="connsiteY233" fmla="*/ 747686 h 5317262"/>
              <a:gd name="connsiteX234" fmla="*/ 5859560 w 12188476"/>
              <a:gd name="connsiteY234" fmla="*/ 745924 h 5317262"/>
              <a:gd name="connsiteX235" fmla="*/ 5934967 w 12188476"/>
              <a:gd name="connsiteY235" fmla="*/ 703992 h 5317262"/>
              <a:gd name="connsiteX236" fmla="*/ 5967033 w 12188476"/>
              <a:gd name="connsiteY236" fmla="*/ 720553 h 5317262"/>
              <a:gd name="connsiteX237" fmla="*/ 6144275 w 12188476"/>
              <a:gd name="connsiteY237" fmla="*/ 703640 h 5317262"/>
              <a:gd name="connsiteX238" fmla="*/ 6289099 w 12188476"/>
              <a:gd name="connsiteY238" fmla="*/ 690250 h 5317262"/>
              <a:gd name="connsiteX239" fmla="*/ 6351821 w 12188476"/>
              <a:gd name="connsiteY239" fmla="*/ 666641 h 5317262"/>
              <a:gd name="connsiteX240" fmla="*/ 6463170 w 12188476"/>
              <a:gd name="connsiteY240" fmla="*/ 683202 h 5317262"/>
              <a:gd name="connsiteX241" fmla="*/ 6528006 w 12188476"/>
              <a:gd name="connsiteY241" fmla="*/ 672631 h 5317262"/>
              <a:gd name="connsiteX242" fmla="*/ 6619974 w 12188476"/>
              <a:gd name="connsiteY242" fmla="*/ 660651 h 5317262"/>
              <a:gd name="connsiteX243" fmla="*/ 6706657 w 12188476"/>
              <a:gd name="connsiteY243" fmla="*/ 658536 h 5317262"/>
              <a:gd name="connsiteX244" fmla="*/ 6809550 w 12188476"/>
              <a:gd name="connsiteY244" fmla="*/ 650432 h 5317262"/>
              <a:gd name="connsiteX245" fmla="*/ 6989963 w 12188476"/>
              <a:gd name="connsiteY245" fmla="*/ 639156 h 5317262"/>
              <a:gd name="connsiteX246" fmla="*/ 7090036 w 12188476"/>
              <a:gd name="connsiteY246" fmla="*/ 638099 h 5317262"/>
              <a:gd name="connsiteX247" fmla="*/ 7225346 w 12188476"/>
              <a:gd name="connsiteY247" fmla="*/ 630347 h 5317262"/>
              <a:gd name="connsiteX248" fmla="*/ 7256002 w 12188476"/>
              <a:gd name="connsiteY248" fmla="*/ 632461 h 5317262"/>
              <a:gd name="connsiteX249" fmla="*/ 7489271 w 12188476"/>
              <a:gd name="connsiteY249" fmla="*/ 633166 h 5317262"/>
              <a:gd name="connsiteX250" fmla="*/ 7605553 w 12188476"/>
              <a:gd name="connsiteY250" fmla="*/ 608147 h 5317262"/>
              <a:gd name="connsiteX251" fmla="*/ 7609077 w 12188476"/>
              <a:gd name="connsiteY251" fmla="*/ 638451 h 5317262"/>
              <a:gd name="connsiteX252" fmla="*/ 8979795 w 12188476"/>
              <a:gd name="connsiteY252" fmla="*/ 500675 h 5317262"/>
              <a:gd name="connsiteX253" fmla="*/ 8984376 w 12188476"/>
              <a:gd name="connsiteY253" fmla="*/ 511598 h 5317262"/>
              <a:gd name="connsiteX254" fmla="*/ 8731375 w 12188476"/>
              <a:gd name="connsiteY254" fmla="*/ 592995 h 5317262"/>
              <a:gd name="connsiteX255" fmla="*/ 8491058 w 12188476"/>
              <a:gd name="connsiteY255" fmla="*/ 601805 h 5317262"/>
              <a:gd name="connsiteX256" fmla="*/ 8487182 w 12188476"/>
              <a:gd name="connsiteY256" fmla="*/ 584186 h 5317262"/>
              <a:gd name="connsiteX257" fmla="*/ 8448774 w 12188476"/>
              <a:gd name="connsiteY257" fmla="*/ 634223 h 5317262"/>
              <a:gd name="connsiteX258" fmla="*/ 8319807 w 12188476"/>
              <a:gd name="connsiteY258" fmla="*/ 638451 h 5317262"/>
              <a:gd name="connsiteX259" fmla="*/ 8279637 w 12188476"/>
              <a:gd name="connsiteY259" fmla="*/ 647260 h 5317262"/>
              <a:gd name="connsiteX260" fmla="*/ 7960742 w 12188476"/>
              <a:gd name="connsiteY260" fmla="*/ 685669 h 5317262"/>
              <a:gd name="connsiteX261" fmla="*/ 7788433 w 12188476"/>
              <a:gd name="connsiteY261" fmla="*/ 686021 h 5317262"/>
              <a:gd name="connsiteX262" fmla="*/ 7555164 w 12188476"/>
              <a:gd name="connsiteY262" fmla="*/ 692011 h 5317262"/>
              <a:gd name="connsiteX263" fmla="*/ 7474119 w 12188476"/>
              <a:gd name="connsiteY263" fmla="*/ 684612 h 5317262"/>
              <a:gd name="connsiteX264" fmla="*/ 7174957 w 12188476"/>
              <a:gd name="connsiteY264" fmla="*/ 686374 h 5317262"/>
              <a:gd name="connsiteX265" fmla="*/ 7111178 w 12188476"/>
              <a:gd name="connsiteY265" fmla="*/ 716325 h 5317262"/>
              <a:gd name="connsiteX266" fmla="*/ 6890595 w 12188476"/>
              <a:gd name="connsiteY266" fmla="*/ 814284 h 5317262"/>
              <a:gd name="connsiteX267" fmla="*/ 6875090 w 12188476"/>
              <a:gd name="connsiteY267" fmla="*/ 792084 h 5317262"/>
              <a:gd name="connsiteX268" fmla="*/ 6593194 w 12188476"/>
              <a:gd name="connsiteY268" fmla="*/ 820979 h 5317262"/>
              <a:gd name="connsiteX269" fmla="*/ 6290861 w 12188476"/>
              <a:gd name="connsiteY269" fmla="*/ 859035 h 5317262"/>
              <a:gd name="connsiteX270" fmla="*/ 6283813 w 12188476"/>
              <a:gd name="connsiteY270" fmla="*/ 835778 h 5317262"/>
              <a:gd name="connsiteX271" fmla="*/ 6387058 w 12188476"/>
              <a:gd name="connsiteY271" fmla="*/ 793494 h 5317262"/>
              <a:gd name="connsiteX272" fmla="*/ 6384239 w 12188476"/>
              <a:gd name="connsiteY272" fmla="*/ 779047 h 5317262"/>
              <a:gd name="connsiteX273" fmla="*/ 6172465 w 12188476"/>
              <a:gd name="connsiteY273" fmla="*/ 783275 h 5317262"/>
              <a:gd name="connsiteX274" fmla="*/ 5864493 w 12188476"/>
              <a:gd name="connsiteY274" fmla="*/ 823093 h 5317262"/>
              <a:gd name="connsiteX275" fmla="*/ 5814457 w 12188476"/>
              <a:gd name="connsiteY275" fmla="*/ 824503 h 5317262"/>
              <a:gd name="connsiteX276" fmla="*/ 5666109 w 12188476"/>
              <a:gd name="connsiteY276" fmla="*/ 845292 h 5317262"/>
              <a:gd name="connsiteX277" fmla="*/ 5635453 w 12188476"/>
              <a:gd name="connsiteY277" fmla="*/ 850578 h 5317262"/>
              <a:gd name="connsiteX278" fmla="*/ 5496619 w 12188476"/>
              <a:gd name="connsiteY278" fmla="*/ 973203 h 5317262"/>
              <a:gd name="connsiteX279" fmla="*/ 5417688 w 12188476"/>
              <a:gd name="connsiteY279" fmla="*/ 918233 h 5317262"/>
              <a:gd name="connsiteX280" fmla="*/ 5551236 w 12188476"/>
              <a:gd name="connsiteY280" fmla="*/ 976374 h 5317262"/>
              <a:gd name="connsiteX281" fmla="*/ 5586121 w 12188476"/>
              <a:gd name="connsiteY281" fmla="*/ 965803 h 5317262"/>
              <a:gd name="connsiteX282" fmla="*/ 5769001 w 12188476"/>
              <a:gd name="connsiteY282" fmla="*/ 913300 h 5317262"/>
              <a:gd name="connsiteX283" fmla="*/ 5786267 w 12188476"/>
              <a:gd name="connsiteY283" fmla="*/ 873482 h 5317262"/>
              <a:gd name="connsiteX284" fmla="*/ 5875416 w 12188476"/>
              <a:gd name="connsiteY284" fmla="*/ 847407 h 5317262"/>
              <a:gd name="connsiteX285" fmla="*/ 5887749 w 12188476"/>
              <a:gd name="connsiteY285" fmla="*/ 865377 h 5317262"/>
              <a:gd name="connsiteX286" fmla="*/ 5814809 w 12188476"/>
              <a:gd name="connsiteY286" fmla="*/ 916119 h 5317262"/>
              <a:gd name="connsiteX287" fmla="*/ 5919815 w 12188476"/>
              <a:gd name="connsiteY287" fmla="*/ 903786 h 5317262"/>
              <a:gd name="connsiteX288" fmla="*/ 5899026 w 12188476"/>
              <a:gd name="connsiteY288" fmla="*/ 859035 h 5317262"/>
              <a:gd name="connsiteX289" fmla="*/ 6066401 w 12188476"/>
              <a:gd name="connsiteY289" fmla="*/ 836131 h 5317262"/>
              <a:gd name="connsiteX290" fmla="*/ 5952586 w 12188476"/>
              <a:gd name="connsiteY290" fmla="*/ 905195 h 5317262"/>
              <a:gd name="connsiteX291" fmla="*/ 6062173 w 12188476"/>
              <a:gd name="connsiteY291" fmla="*/ 930566 h 5317262"/>
              <a:gd name="connsiteX292" fmla="*/ 6292270 w 12188476"/>
              <a:gd name="connsiteY292" fmla="*/ 935147 h 5317262"/>
              <a:gd name="connsiteX293" fmla="*/ 6334555 w 12188476"/>
              <a:gd name="connsiteY293" fmla="*/ 929156 h 5317262"/>
              <a:gd name="connsiteX294" fmla="*/ 6430752 w 12188476"/>
              <a:gd name="connsiteY294" fmla="*/ 915062 h 5317262"/>
              <a:gd name="connsiteX295" fmla="*/ 6467751 w 12188476"/>
              <a:gd name="connsiteY295" fmla="*/ 915766 h 5317262"/>
              <a:gd name="connsiteX296" fmla="*/ 6733790 w 12188476"/>
              <a:gd name="connsiteY296" fmla="*/ 949946 h 5317262"/>
              <a:gd name="connsiteX297" fmla="*/ 6834568 w 12188476"/>
              <a:gd name="connsiteY297" fmla="*/ 953118 h 5317262"/>
              <a:gd name="connsiteX298" fmla="*/ 7007581 w 12188476"/>
              <a:gd name="connsiteY298" fmla="*/ 909776 h 5317262"/>
              <a:gd name="connsiteX299" fmla="*/ 7049513 w 12188476"/>
              <a:gd name="connsiteY299" fmla="*/ 914357 h 5317262"/>
              <a:gd name="connsiteX300" fmla="*/ 7202794 w 12188476"/>
              <a:gd name="connsiteY300" fmla="*/ 946070 h 5317262"/>
              <a:gd name="connsiteX301" fmla="*/ 7295820 w 12188476"/>
              <a:gd name="connsiteY301" fmla="*/ 941489 h 5317262"/>
              <a:gd name="connsiteX302" fmla="*/ 7598858 w 12188476"/>
              <a:gd name="connsiteY302" fmla="*/ 931271 h 5317262"/>
              <a:gd name="connsiteX303" fmla="*/ 7835298 w 12188476"/>
              <a:gd name="connsiteY303" fmla="*/ 891453 h 5317262"/>
              <a:gd name="connsiteX304" fmla="*/ 8047425 w 12188476"/>
              <a:gd name="connsiteY304" fmla="*/ 924576 h 5317262"/>
              <a:gd name="connsiteX305" fmla="*/ 7974484 w 12188476"/>
              <a:gd name="connsiteY305" fmla="*/ 1012668 h 5317262"/>
              <a:gd name="connsiteX306" fmla="*/ 8091119 w 12188476"/>
              <a:gd name="connsiteY306" fmla="*/ 997164 h 5317262"/>
              <a:gd name="connsiteX307" fmla="*/ 8188725 w 12188476"/>
              <a:gd name="connsiteY307" fmla="*/ 1027820 h 5317262"/>
              <a:gd name="connsiteX308" fmla="*/ 8214801 w 12188476"/>
              <a:gd name="connsiteY308" fmla="*/ 959460 h 5317262"/>
              <a:gd name="connsiteX309" fmla="*/ 8313112 w 12188476"/>
              <a:gd name="connsiteY309" fmla="*/ 998221 h 5317262"/>
              <a:gd name="connsiteX310" fmla="*/ 8437146 w 12188476"/>
              <a:gd name="connsiteY310" fmla="*/ 1041210 h 5317262"/>
              <a:gd name="connsiteX311" fmla="*/ 8479078 w 12188476"/>
              <a:gd name="connsiteY311" fmla="*/ 1064819 h 5317262"/>
              <a:gd name="connsiteX312" fmla="*/ 8890998 w 12188476"/>
              <a:gd name="connsiteY312" fmla="*/ 1041210 h 5317262"/>
              <a:gd name="connsiteX313" fmla="*/ 8935397 w 12188476"/>
              <a:gd name="connsiteY313" fmla="*/ 1040153 h 5317262"/>
              <a:gd name="connsiteX314" fmla="*/ 9375507 w 12188476"/>
              <a:gd name="connsiteY314" fmla="*/ 1038743 h 5317262"/>
              <a:gd name="connsiteX315" fmla="*/ 9747610 w 12188476"/>
              <a:gd name="connsiteY315" fmla="*/ 1038039 h 5317262"/>
              <a:gd name="connsiteX316" fmla="*/ 10239518 w 12188476"/>
              <a:gd name="connsiteY316" fmla="*/ 1002449 h 5317262"/>
              <a:gd name="connsiteX317" fmla="*/ 10672581 w 12188476"/>
              <a:gd name="connsiteY317" fmla="*/ 949594 h 5317262"/>
              <a:gd name="connsiteX318" fmla="*/ 10923820 w 12188476"/>
              <a:gd name="connsiteY318" fmla="*/ 908367 h 5317262"/>
              <a:gd name="connsiteX319" fmla="*/ 10626420 w 12188476"/>
              <a:gd name="connsiteY319" fmla="*/ 990821 h 5317262"/>
              <a:gd name="connsiteX320" fmla="*/ 10492167 w 12188476"/>
              <a:gd name="connsiteY320" fmla="*/ 1045791 h 5317262"/>
              <a:gd name="connsiteX321" fmla="*/ 10266650 w 12188476"/>
              <a:gd name="connsiteY321" fmla="*/ 1074333 h 5317262"/>
              <a:gd name="connsiteX322" fmla="*/ 10223309 w 12188476"/>
              <a:gd name="connsiteY322" fmla="*/ 1083847 h 5317262"/>
              <a:gd name="connsiteX323" fmla="*/ 10576384 w 12188476"/>
              <a:gd name="connsiteY323" fmla="*/ 1115912 h 5317262"/>
              <a:gd name="connsiteX324" fmla="*/ 10677514 w 12188476"/>
              <a:gd name="connsiteY324" fmla="*/ 1096532 h 5317262"/>
              <a:gd name="connsiteX325" fmla="*/ 10753626 w 12188476"/>
              <a:gd name="connsiteY325" fmla="*/ 1090542 h 5317262"/>
              <a:gd name="connsiteX326" fmla="*/ 10962229 w 12188476"/>
              <a:gd name="connsiteY326" fmla="*/ 1073980 h 5317262"/>
              <a:gd name="connsiteX327" fmla="*/ 11174708 w 12188476"/>
              <a:gd name="connsiteY327" fmla="*/ 1039448 h 5317262"/>
              <a:gd name="connsiteX328" fmla="*/ 11250820 w 12188476"/>
              <a:gd name="connsiteY328" fmla="*/ 1031344 h 5317262"/>
              <a:gd name="connsiteX329" fmla="*/ 11410091 w 12188476"/>
              <a:gd name="connsiteY329" fmla="*/ 970031 h 5317262"/>
              <a:gd name="connsiteX330" fmla="*/ 11428767 w 12188476"/>
              <a:gd name="connsiteY330" fmla="*/ 1030991 h 5317262"/>
              <a:gd name="connsiteX331" fmla="*/ 11592267 w 12188476"/>
              <a:gd name="connsiteY331" fmla="*/ 1005268 h 5317262"/>
              <a:gd name="connsiteX332" fmla="*/ 11921380 w 12188476"/>
              <a:gd name="connsiteY332" fmla="*/ 988355 h 5317262"/>
              <a:gd name="connsiteX333" fmla="*/ 11993263 w 12188476"/>
              <a:gd name="connsiteY333" fmla="*/ 971441 h 5317262"/>
              <a:gd name="connsiteX334" fmla="*/ 12072899 w 12188476"/>
              <a:gd name="connsiteY334" fmla="*/ 992935 h 5317262"/>
              <a:gd name="connsiteX335" fmla="*/ 12179667 w 12188476"/>
              <a:gd name="connsiteY335" fmla="*/ 1037334 h 5317262"/>
              <a:gd name="connsiteX336" fmla="*/ 12130335 w 12188476"/>
              <a:gd name="connsiteY336" fmla="*/ 1071866 h 5317262"/>
              <a:gd name="connsiteX337" fmla="*/ 12191647 w 12188476"/>
              <a:gd name="connsiteY337" fmla="*/ 1129655 h 5317262"/>
              <a:gd name="connsiteX338" fmla="*/ 12084527 w 12188476"/>
              <a:gd name="connsiteY338" fmla="*/ 1264260 h 5317262"/>
              <a:gd name="connsiteX339" fmla="*/ 12054576 w 12188476"/>
              <a:gd name="connsiteY339" fmla="*/ 1415427 h 5317262"/>
              <a:gd name="connsiteX340" fmla="*/ 12081355 w 12188476"/>
              <a:gd name="connsiteY340" fmla="*/ 1463349 h 5317262"/>
              <a:gd name="connsiteX341" fmla="*/ 11835402 w 12188476"/>
              <a:gd name="connsiteY341" fmla="*/ 1579631 h 5317262"/>
              <a:gd name="connsiteX342" fmla="*/ 11626094 w 12188476"/>
              <a:gd name="connsiteY342" fmla="*/ 1616278 h 5317262"/>
              <a:gd name="connsiteX343" fmla="*/ 11356883 w 12188476"/>
              <a:gd name="connsiteY343" fmla="*/ 1748416 h 5317262"/>
              <a:gd name="connsiteX344" fmla="*/ 11662741 w 12188476"/>
              <a:gd name="connsiteY344" fmla="*/ 1717056 h 5317262"/>
              <a:gd name="connsiteX345" fmla="*/ 11540820 w 12188476"/>
              <a:gd name="connsiteY345" fmla="*/ 1752293 h 5317262"/>
              <a:gd name="connsiteX346" fmla="*/ 11400930 w 12188476"/>
              <a:gd name="connsiteY346" fmla="*/ 1810081 h 5317262"/>
              <a:gd name="connsiteX347" fmla="*/ 11393530 w 12188476"/>
              <a:gd name="connsiteY347" fmla="*/ 1881260 h 5317262"/>
              <a:gd name="connsiteX348" fmla="*/ 11375206 w 12188476"/>
              <a:gd name="connsiteY348" fmla="*/ 1953496 h 5317262"/>
              <a:gd name="connsiteX349" fmla="*/ 11243068 w 12188476"/>
              <a:gd name="connsiteY349" fmla="*/ 2016570 h 5317262"/>
              <a:gd name="connsiteX350" fmla="*/ 11203602 w 12188476"/>
              <a:gd name="connsiteY350" fmla="*/ 2078587 h 5317262"/>
              <a:gd name="connsiteX351" fmla="*/ 11176117 w 12188476"/>
              <a:gd name="connsiteY351" fmla="*/ 2245963 h 5317262"/>
              <a:gd name="connsiteX352" fmla="*/ 11077101 w 12188476"/>
              <a:gd name="connsiteY352" fmla="*/ 2309037 h 5317262"/>
              <a:gd name="connsiteX353" fmla="*/ 10999228 w 12188476"/>
              <a:gd name="connsiteY353" fmla="*/ 2310799 h 5317262"/>
              <a:gd name="connsiteX354" fmla="*/ 11012970 w 12188476"/>
              <a:gd name="connsiteY354" fmla="*/ 2438709 h 5317262"/>
              <a:gd name="connsiteX355" fmla="*/ 10987952 w 12188476"/>
              <a:gd name="connsiteY355" fmla="*/ 2486984 h 5317262"/>
              <a:gd name="connsiteX356" fmla="*/ 10838547 w 12188476"/>
              <a:gd name="connsiteY356" fmla="*/ 2535259 h 5317262"/>
              <a:gd name="connsiteX357" fmla="*/ 10690200 w 12188476"/>
              <a:gd name="connsiteY357" fmla="*/ 2663874 h 5317262"/>
              <a:gd name="connsiteX358" fmla="*/ 10795558 w 12188476"/>
              <a:gd name="connsiteY358" fmla="*/ 2664931 h 5317262"/>
              <a:gd name="connsiteX359" fmla="*/ 10830090 w 12188476"/>
              <a:gd name="connsiteY359" fmla="*/ 2743157 h 5317262"/>
              <a:gd name="connsiteX360" fmla="*/ 10744817 w 12188476"/>
              <a:gd name="connsiteY360" fmla="*/ 2883048 h 5317262"/>
              <a:gd name="connsiteX361" fmla="*/ 10726846 w 12188476"/>
              <a:gd name="connsiteY361" fmla="*/ 2971140 h 5317262"/>
              <a:gd name="connsiteX362" fmla="*/ 10629591 w 12188476"/>
              <a:gd name="connsiteY362" fmla="*/ 3047252 h 5317262"/>
              <a:gd name="connsiteX363" fmla="*/ 10584489 w 12188476"/>
              <a:gd name="connsiteY363" fmla="*/ 3055004 h 5317262"/>
              <a:gd name="connsiteX364" fmla="*/ 10526699 w 12188476"/>
              <a:gd name="connsiteY364" fmla="*/ 3029634 h 5317262"/>
              <a:gd name="connsiteX365" fmla="*/ 10258898 w 12188476"/>
              <a:gd name="connsiteY365" fmla="*/ 3168115 h 5317262"/>
              <a:gd name="connsiteX366" fmla="*/ 10261717 w 12188476"/>
              <a:gd name="connsiteY366" fmla="*/ 3144506 h 5317262"/>
              <a:gd name="connsiteX367" fmla="*/ 10107379 w 12188476"/>
              <a:gd name="connsiteY367" fmla="*/ 3318225 h 5317262"/>
              <a:gd name="connsiteX368" fmla="*/ 10108084 w 12188476"/>
              <a:gd name="connsiteY368" fmla="*/ 3325977 h 5317262"/>
              <a:gd name="connsiteX369" fmla="*/ 9861425 w 12188476"/>
              <a:gd name="connsiteY369" fmla="*/ 3407374 h 5317262"/>
              <a:gd name="connsiteX370" fmla="*/ 9823721 w 12188476"/>
              <a:gd name="connsiteY370" fmla="*/ 3470448 h 5317262"/>
              <a:gd name="connsiteX371" fmla="*/ 9875520 w 12188476"/>
              <a:gd name="connsiteY371" fmla="*/ 3570169 h 5317262"/>
              <a:gd name="connsiteX372" fmla="*/ 9944232 w 12188476"/>
              <a:gd name="connsiteY372" fmla="*/ 3593778 h 5317262"/>
              <a:gd name="connsiteX373" fmla="*/ 9787427 w 12188476"/>
              <a:gd name="connsiteY373" fmla="*/ 3632891 h 5317262"/>
              <a:gd name="connsiteX374" fmla="*/ 9757476 w 12188476"/>
              <a:gd name="connsiteY374" fmla="*/ 3668833 h 5317262"/>
              <a:gd name="connsiteX375" fmla="*/ 9709201 w 12188476"/>
              <a:gd name="connsiteY375" fmla="*/ 3624786 h 5317262"/>
              <a:gd name="connsiteX376" fmla="*/ 9630623 w 12188476"/>
              <a:gd name="connsiteY376" fmla="*/ 3719221 h 5317262"/>
              <a:gd name="connsiteX377" fmla="*/ 9596091 w 12188476"/>
              <a:gd name="connsiteY377" fmla="*/ 3718869 h 5317262"/>
              <a:gd name="connsiteX378" fmla="*/ 9377622 w 12188476"/>
              <a:gd name="connsiteY378" fmla="*/ 3778772 h 5317262"/>
              <a:gd name="connsiteX379" fmla="*/ 9243721 w 12188476"/>
              <a:gd name="connsiteY379" fmla="*/ 3799914 h 5317262"/>
              <a:gd name="connsiteX380" fmla="*/ 9195094 w 12188476"/>
              <a:gd name="connsiteY380" fmla="*/ 3840437 h 5317262"/>
              <a:gd name="connsiteX381" fmla="*/ 9105591 w 12188476"/>
              <a:gd name="connsiteY381" fmla="*/ 3877435 h 5317262"/>
              <a:gd name="connsiteX382" fmla="*/ 8893113 w 12188476"/>
              <a:gd name="connsiteY382" fmla="*/ 3900340 h 5317262"/>
              <a:gd name="connsiteX383" fmla="*/ 8878665 w 12188476"/>
              <a:gd name="connsiteY383" fmla="*/ 3972928 h 5317262"/>
              <a:gd name="connsiteX384" fmla="*/ 8728204 w 12188476"/>
              <a:gd name="connsiteY384" fmla="*/ 4078286 h 5317262"/>
              <a:gd name="connsiteX385" fmla="*/ 8798678 w 12188476"/>
              <a:gd name="connsiteY385" fmla="*/ 4095553 h 5317262"/>
              <a:gd name="connsiteX386" fmla="*/ 8822286 w 12188476"/>
              <a:gd name="connsiteY386" fmla="*/ 4116695 h 5317262"/>
              <a:gd name="connsiteX387" fmla="*/ 8780355 w 12188476"/>
              <a:gd name="connsiteY387" fmla="*/ 4124094 h 5317262"/>
              <a:gd name="connsiteX388" fmla="*/ 8667243 w 12188476"/>
              <a:gd name="connsiteY388" fmla="*/ 4151932 h 5317262"/>
              <a:gd name="connsiteX389" fmla="*/ 8578446 w 12188476"/>
              <a:gd name="connsiteY389" fmla="*/ 4186111 h 5317262"/>
              <a:gd name="connsiteX390" fmla="*/ 8578446 w 12188476"/>
              <a:gd name="connsiteY390" fmla="*/ 4092381 h 5317262"/>
              <a:gd name="connsiteX391" fmla="*/ 8387462 w 12188476"/>
              <a:gd name="connsiteY391" fmla="*/ 4172722 h 5317262"/>
              <a:gd name="connsiteX392" fmla="*/ 8353282 w 12188476"/>
              <a:gd name="connsiteY392" fmla="*/ 4126209 h 5317262"/>
              <a:gd name="connsiteX393" fmla="*/ 8277170 w 12188476"/>
              <a:gd name="connsiteY393" fmla="*/ 4206197 h 5317262"/>
              <a:gd name="connsiteX394" fmla="*/ 8263076 w 12188476"/>
              <a:gd name="connsiteY394" fmla="*/ 4162503 h 5317262"/>
              <a:gd name="connsiteX395" fmla="*/ 8238057 w 12188476"/>
              <a:gd name="connsiteY395" fmla="*/ 4183645 h 5317262"/>
              <a:gd name="connsiteX396" fmla="*/ 8218325 w 12188476"/>
              <a:gd name="connsiteY396" fmla="*/ 4127266 h 5317262"/>
              <a:gd name="connsiteX397" fmla="*/ 8165821 w 12188476"/>
              <a:gd name="connsiteY397" fmla="*/ 4217120 h 5317262"/>
              <a:gd name="connsiteX398" fmla="*/ 8186963 w 12188476"/>
              <a:gd name="connsiteY398" fmla="*/ 4305565 h 5317262"/>
              <a:gd name="connsiteX399" fmla="*/ 7997388 w 12188476"/>
              <a:gd name="connsiteY399" fmla="*/ 4313317 h 5317262"/>
              <a:gd name="connsiteX400" fmla="*/ 7915287 w 12188476"/>
              <a:gd name="connsiteY400" fmla="*/ 4343621 h 5317262"/>
              <a:gd name="connsiteX401" fmla="*/ 7762006 w 12188476"/>
              <a:gd name="connsiteY401" fmla="*/ 4391191 h 5317262"/>
              <a:gd name="connsiteX402" fmla="*/ 7686246 w 12188476"/>
              <a:gd name="connsiteY402" fmla="*/ 4510645 h 5317262"/>
              <a:gd name="connsiteX403" fmla="*/ 7792662 w 12188476"/>
              <a:gd name="connsiteY403" fmla="*/ 4494083 h 5317262"/>
              <a:gd name="connsiteX404" fmla="*/ 7724654 w 12188476"/>
              <a:gd name="connsiteY404" fmla="*/ 4598032 h 5317262"/>
              <a:gd name="connsiteX405" fmla="*/ 7580182 w 12188476"/>
              <a:gd name="connsiteY405" fmla="*/ 4608955 h 5317262"/>
              <a:gd name="connsiteX406" fmla="*/ 7527680 w 12188476"/>
              <a:gd name="connsiteY406" fmla="*/ 4582528 h 5317262"/>
              <a:gd name="connsiteX407" fmla="*/ 7547060 w 12188476"/>
              <a:gd name="connsiteY407" fmla="*/ 4518397 h 5317262"/>
              <a:gd name="connsiteX408" fmla="*/ 7588287 w 12188476"/>
              <a:gd name="connsiteY408" fmla="*/ 4469769 h 5317262"/>
              <a:gd name="connsiteX409" fmla="*/ 7605553 w 12188476"/>
              <a:gd name="connsiteY409" fmla="*/ 4502188 h 5317262"/>
              <a:gd name="connsiteX410" fmla="*/ 7667218 w 12188476"/>
              <a:gd name="connsiteY410" fmla="*/ 4391896 h 5317262"/>
              <a:gd name="connsiteX411" fmla="*/ 7652771 w 12188476"/>
              <a:gd name="connsiteY411" fmla="*/ 4376391 h 5317262"/>
              <a:gd name="connsiteX412" fmla="*/ 7514641 w 12188476"/>
              <a:gd name="connsiteY412" fmla="*/ 4365468 h 5317262"/>
              <a:gd name="connsiteX413" fmla="*/ 7298991 w 12188476"/>
              <a:gd name="connsiteY413" fmla="*/ 4398943 h 5317262"/>
              <a:gd name="connsiteX414" fmla="*/ 7268688 w 12188476"/>
              <a:gd name="connsiteY414" fmla="*/ 4412686 h 5317262"/>
              <a:gd name="connsiteX415" fmla="*/ 7150996 w 12188476"/>
              <a:gd name="connsiteY415" fmla="*/ 4408810 h 5317262"/>
              <a:gd name="connsiteX416" fmla="*/ 6988906 w 12188476"/>
              <a:gd name="connsiteY416" fmla="*/ 4481045 h 5317262"/>
              <a:gd name="connsiteX417" fmla="*/ 6878262 w 12188476"/>
              <a:gd name="connsiteY417" fmla="*/ 4501835 h 5317262"/>
              <a:gd name="connsiteX418" fmla="*/ 6717933 w 12188476"/>
              <a:gd name="connsiteY418" fmla="*/ 4592394 h 5317262"/>
              <a:gd name="connsiteX419" fmla="*/ 6693620 w 12188476"/>
              <a:gd name="connsiteY419" fmla="*/ 4575480 h 5317262"/>
              <a:gd name="connsiteX420" fmla="*/ 6297908 w 12188476"/>
              <a:gd name="connsiteY420" fmla="*/ 4676258 h 5317262"/>
              <a:gd name="connsiteX421" fmla="*/ 6315879 w 12188476"/>
              <a:gd name="connsiteY421" fmla="*/ 4711848 h 5317262"/>
              <a:gd name="connsiteX422" fmla="*/ 6141456 w 12188476"/>
              <a:gd name="connsiteY422" fmla="*/ 4712905 h 5317262"/>
              <a:gd name="connsiteX423" fmla="*/ 6064639 w 12188476"/>
              <a:gd name="connsiteY423" fmla="*/ 4735456 h 5317262"/>
              <a:gd name="connsiteX424" fmla="*/ 5771115 w 12188476"/>
              <a:gd name="connsiteY424" fmla="*/ 4771398 h 5317262"/>
              <a:gd name="connsiteX425" fmla="*/ 5624529 w 12188476"/>
              <a:gd name="connsiteY425" fmla="*/ 4823901 h 5317262"/>
              <a:gd name="connsiteX426" fmla="*/ 5430374 w 12188476"/>
              <a:gd name="connsiteY426" fmla="*/ 4827425 h 5317262"/>
              <a:gd name="connsiteX427" fmla="*/ 5247846 w 12188476"/>
              <a:gd name="connsiteY427" fmla="*/ 4880280 h 5317262"/>
              <a:gd name="connsiteX428" fmla="*/ 5207675 w 12188476"/>
              <a:gd name="connsiteY428" fmla="*/ 4889090 h 5317262"/>
              <a:gd name="connsiteX429" fmla="*/ 5013167 w 12188476"/>
              <a:gd name="connsiteY429" fmla="*/ 4888385 h 5317262"/>
              <a:gd name="connsiteX430" fmla="*/ 4941989 w 12188476"/>
              <a:gd name="connsiteY430" fmla="*/ 4880280 h 5317262"/>
              <a:gd name="connsiteX431" fmla="*/ 4535002 w 12188476"/>
              <a:gd name="connsiteY431" fmla="*/ 4966964 h 5317262"/>
              <a:gd name="connsiteX432" fmla="*/ 4433167 w 12188476"/>
              <a:gd name="connsiteY432" fmla="*/ 5015238 h 5317262"/>
              <a:gd name="connsiteX433" fmla="*/ 4309485 w 12188476"/>
              <a:gd name="connsiteY433" fmla="*/ 5036380 h 5317262"/>
              <a:gd name="connsiteX434" fmla="*/ 4186860 w 12188476"/>
              <a:gd name="connsiteY434" fmla="*/ 5076903 h 5317262"/>
              <a:gd name="connsiteX435" fmla="*/ 4096653 w 12188476"/>
              <a:gd name="connsiteY435" fmla="*/ 5092407 h 5317262"/>
              <a:gd name="connsiteX436" fmla="*/ 3853166 w 12188476"/>
              <a:gd name="connsiteY436" fmla="*/ 5145967 h 5317262"/>
              <a:gd name="connsiteX437" fmla="*/ 3787624 w 12188476"/>
              <a:gd name="connsiteY437" fmla="*/ 5150901 h 5317262"/>
              <a:gd name="connsiteX438" fmla="*/ 3706579 w 12188476"/>
              <a:gd name="connsiteY438" fmla="*/ 5127292 h 5317262"/>
              <a:gd name="connsiteX439" fmla="*/ 3611439 w 12188476"/>
              <a:gd name="connsiteY439" fmla="*/ 5171690 h 5317262"/>
              <a:gd name="connsiteX440" fmla="*/ 3564575 w 12188476"/>
              <a:gd name="connsiteY440" fmla="*/ 5177328 h 5317262"/>
              <a:gd name="connsiteX441" fmla="*/ 3485996 w 12188476"/>
              <a:gd name="connsiteY441" fmla="*/ 5181557 h 5317262"/>
              <a:gd name="connsiteX442" fmla="*/ 3470492 w 12188476"/>
              <a:gd name="connsiteY442" fmla="*/ 5174157 h 5317262"/>
              <a:gd name="connsiteX443" fmla="*/ 3308402 w 12188476"/>
              <a:gd name="connsiteY443" fmla="*/ 5220317 h 5317262"/>
              <a:gd name="connsiteX444" fmla="*/ 3280212 w 12188476"/>
              <a:gd name="connsiteY444" fmla="*/ 5231946 h 5317262"/>
              <a:gd name="connsiteX445" fmla="*/ 3068085 w 12188476"/>
              <a:gd name="connsiteY445" fmla="*/ 5234060 h 5317262"/>
              <a:gd name="connsiteX446" fmla="*/ 3038134 w 12188476"/>
              <a:gd name="connsiteY446" fmla="*/ 5238288 h 5317262"/>
              <a:gd name="connsiteX447" fmla="*/ 2884148 w 12188476"/>
              <a:gd name="connsiteY447" fmla="*/ 5284801 h 5317262"/>
              <a:gd name="connsiteX448" fmla="*/ 2724525 w 12188476"/>
              <a:gd name="connsiteY448" fmla="*/ 5309115 h 5317262"/>
              <a:gd name="connsiteX449" fmla="*/ 2565253 w 12188476"/>
              <a:gd name="connsiteY449" fmla="*/ 5301010 h 5317262"/>
              <a:gd name="connsiteX450" fmla="*/ 2511693 w 12188476"/>
              <a:gd name="connsiteY450" fmla="*/ 5309819 h 5317262"/>
              <a:gd name="connsiteX451" fmla="*/ 2365812 w 12188476"/>
              <a:gd name="connsiteY451" fmla="*/ 5272468 h 5317262"/>
              <a:gd name="connsiteX452" fmla="*/ 2194208 w 12188476"/>
              <a:gd name="connsiteY452" fmla="*/ 5250269 h 5317262"/>
              <a:gd name="connsiteX453" fmla="*/ 2074050 w 12188476"/>
              <a:gd name="connsiteY453" fmla="*/ 5140329 h 5317262"/>
              <a:gd name="connsiteX454" fmla="*/ 1957063 w 12188476"/>
              <a:gd name="connsiteY454" fmla="*/ 5059284 h 5317262"/>
              <a:gd name="connsiteX455" fmla="*/ 1872846 w 12188476"/>
              <a:gd name="connsiteY455" fmla="*/ 4987753 h 5317262"/>
              <a:gd name="connsiteX456" fmla="*/ 1880246 w 12188476"/>
              <a:gd name="connsiteY456" fmla="*/ 4940888 h 5317262"/>
              <a:gd name="connsiteX457" fmla="*/ 1935216 w 12188476"/>
              <a:gd name="connsiteY457" fmla="*/ 4933841 h 5317262"/>
              <a:gd name="connsiteX458" fmla="*/ 1903150 w 12188476"/>
              <a:gd name="connsiteY458" fmla="*/ 4890499 h 5317262"/>
              <a:gd name="connsiteX459" fmla="*/ 1815410 w 12188476"/>
              <a:gd name="connsiteY459" fmla="*/ 4895785 h 5317262"/>
              <a:gd name="connsiteX460" fmla="*/ 1747403 w 12188476"/>
              <a:gd name="connsiteY460" fmla="*/ 4867947 h 5317262"/>
              <a:gd name="connsiteX461" fmla="*/ 1628654 w 12188476"/>
              <a:gd name="connsiteY461" fmla="*/ 4675553 h 5317262"/>
              <a:gd name="connsiteX462" fmla="*/ 1465154 w 12188476"/>
              <a:gd name="connsiteY462" fmla="*/ 4583585 h 5317262"/>
              <a:gd name="connsiteX463" fmla="*/ 1413356 w 12188476"/>
              <a:gd name="connsiteY463" fmla="*/ 4553986 h 5317262"/>
              <a:gd name="connsiteX464" fmla="*/ 1263246 w 12188476"/>
              <a:gd name="connsiteY464" fmla="*/ 4329879 h 5317262"/>
              <a:gd name="connsiteX465" fmla="*/ 1257961 w 12188476"/>
              <a:gd name="connsiteY465" fmla="*/ 4283013 h 5317262"/>
              <a:gd name="connsiteX466" fmla="*/ 1234704 w 12188476"/>
              <a:gd name="connsiteY466" fmla="*/ 4157217 h 5317262"/>
              <a:gd name="connsiteX467" fmla="*/ 1260427 w 12188476"/>
              <a:gd name="connsiteY467" fmla="*/ 4087801 h 5317262"/>
              <a:gd name="connsiteX468" fmla="*/ 1233647 w 12188476"/>
              <a:gd name="connsiteY468" fmla="*/ 3979270 h 5317262"/>
              <a:gd name="connsiteX469" fmla="*/ 1144498 w 12188476"/>
              <a:gd name="connsiteY469" fmla="*/ 3879197 h 5317262"/>
              <a:gd name="connsiteX470" fmla="*/ 1135688 w 12188476"/>
              <a:gd name="connsiteY470" fmla="*/ 3785115 h 5317262"/>
              <a:gd name="connsiteX471" fmla="*/ 1187134 w 12188476"/>
              <a:gd name="connsiteY471" fmla="*/ 3785115 h 5317262"/>
              <a:gd name="connsiteX472" fmla="*/ 1174097 w 12188476"/>
              <a:gd name="connsiteY472" fmla="*/ 3725564 h 5317262"/>
              <a:gd name="connsiteX473" fmla="*/ 1232238 w 12188476"/>
              <a:gd name="connsiteY473" fmla="*/ 3677642 h 5317262"/>
              <a:gd name="connsiteX474" fmla="*/ 1053234 w 12188476"/>
              <a:gd name="connsiteY474" fmla="*/ 3669889 h 5317262"/>
              <a:gd name="connsiteX475" fmla="*/ 1002845 w 12188476"/>
              <a:gd name="connsiteY475" fmla="*/ 3553255 h 5317262"/>
              <a:gd name="connsiteX476" fmla="*/ 1101156 w 12188476"/>
              <a:gd name="connsiteY476" fmla="*/ 3521190 h 5317262"/>
              <a:gd name="connsiteX477" fmla="*/ 1186782 w 12188476"/>
              <a:gd name="connsiteY477" fmla="*/ 3546208 h 5317262"/>
              <a:gd name="connsiteX478" fmla="*/ 1103623 w 12188476"/>
              <a:gd name="connsiteY478" fmla="*/ 3433802 h 5317262"/>
              <a:gd name="connsiteX479" fmla="*/ 1186077 w 12188476"/>
              <a:gd name="connsiteY479" fmla="*/ 3294616 h 5317262"/>
              <a:gd name="connsiteX480" fmla="*/ 1074024 w 12188476"/>
              <a:gd name="connsiteY480" fmla="*/ 3247046 h 5317262"/>
              <a:gd name="connsiteX481" fmla="*/ 1016940 w 12188476"/>
              <a:gd name="connsiteY481" fmla="*/ 3241055 h 5317262"/>
              <a:gd name="connsiteX482" fmla="*/ 902419 w 12188476"/>
              <a:gd name="connsiteY482" fmla="*/ 3125126 h 5317262"/>
              <a:gd name="connsiteX483" fmla="*/ 890791 w 12188476"/>
              <a:gd name="connsiteY483" fmla="*/ 3106803 h 5317262"/>
              <a:gd name="connsiteX484" fmla="*/ 824898 w 12188476"/>
              <a:gd name="connsiteY484" fmla="*/ 2893266 h 5317262"/>
              <a:gd name="connsiteX485" fmla="*/ 809041 w 12188476"/>
              <a:gd name="connsiteY485" fmla="*/ 2895381 h 5317262"/>
              <a:gd name="connsiteX486" fmla="*/ 790366 w 12188476"/>
              <a:gd name="connsiteY486" fmla="*/ 2937665 h 5317262"/>
              <a:gd name="connsiteX487" fmla="*/ 704035 w 12188476"/>
              <a:gd name="connsiteY487" fmla="*/ 2749852 h 5317262"/>
              <a:gd name="connsiteX488" fmla="*/ 788252 w 12188476"/>
              <a:gd name="connsiteY488" fmla="*/ 2779451 h 5317262"/>
              <a:gd name="connsiteX489" fmla="*/ 819965 w 12188476"/>
              <a:gd name="connsiteY489" fmla="*/ 2765004 h 5317262"/>
              <a:gd name="connsiteX490" fmla="*/ 809394 w 12188476"/>
              <a:gd name="connsiteY490" fmla="*/ 2719548 h 5317262"/>
              <a:gd name="connsiteX491" fmla="*/ 773804 w 12188476"/>
              <a:gd name="connsiteY491" fmla="*/ 2669864 h 5317262"/>
              <a:gd name="connsiteX492" fmla="*/ 902067 w 12188476"/>
              <a:gd name="connsiteY492" fmla="*/ 2659293 h 5317262"/>
              <a:gd name="connsiteX493" fmla="*/ 910172 w 12188476"/>
              <a:gd name="connsiteY493" fmla="*/ 2708272 h 5317262"/>
              <a:gd name="connsiteX494" fmla="*/ 971836 w 12188476"/>
              <a:gd name="connsiteY494" fmla="*/ 2731176 h 5317262"/>
              <a:gd name="connsiteX495" fmla="*/ 946818 w 12188476"/>
              <a:gd name="connsiteY495" fmla="*/ 2784032 h 5317262"/>
              <a:gd name="connsiteX496" fmla="*/ 972541 w 12188476"/>
              <a:gd name="connsiteY496" fmla="*/ 2859791 h 5317262"/>
              <a:gd name="connsiteX497" fmla="*/ 1003902 w 12188476"/>
              <a:gd name="connsiteY497" fmla="*/ 2854858 h 5317262"/>
              <a:gd name="connsiteX498" fmla="*/ 1031034 w 12188476"/>
              <a:gd name="connsiteY498" fmla="*/ 2835478 h 5317262"/>
              <a:gd name="connsiteX499" fmla="*/ 1049005 w 12188476"/>
              <a:gd name="connsiteY499" fmla="*/ 2870010 h 5317262"/>
              <a:gd name="connsiteX500" fmla="*/ 1096575 w 12188476"/>
              <a:gd name="connsiteY500" fmla="*/ 2950703 h 5317262"/>
              <a:gd name="connsiteX501" fmla="*/ 1183611 w 12188476"/>
              <a:gd name="connsiteY501" fmla="*/ 2966559 h 5317262"/>
              <a:gd name="connsiteX502" fmla="*/ 1181849 w 12188476"/>
              <a:gd name="connsiteY502" fmla="*/ 2979245 h 5317262"/>
              <a:gd name="connsiteX503" fmla="*/ 1255847 w 12188476"/>
              <a:gd name="connsiteY503" fmla="*/ 2955988 h 5317262"/>
              <a:gd name="connsiteX504" fmla="*/ 1166345 w 12188476"/>
              <a:gd name="connsiteY504" fmla="*/ 2893971 h 5317262"/>
              <a:gd name="connsiteX505" fmla="*/ 1136745 w 12188476"/>
              <a:gd name="connsiteY505" fmla="*/ 2861553 h 5317262"/>
              <a:gd name="connsiteX506" fmla="*/ 1099394 w 12188476"/>
              <a:gd name="connsiteY506" fmla="*/ 2788965 h 5317262"/>
              <a:gd name="connsiteX507" fmla="*/ 1064862 w 12188476"/>
              <a:gd name="connsiteY507" fmla="*/ 2735052 h 5317262"/>
              <a:gd name="connsiteX508" fmla="*/ 1144498 w 12188476"/>
              <a:gd name="connsiteY508" fmla="*/ 2683606 h 5317262"/>
              <a:gd name="connsiteX509" fmla="*/ 930609 w 12188476"/>
              <a:gd name="connsiteY509" fmla="*/ 2580010 h 5317262"/>
              <a:gd name="connsiteX510" fmla="*/ 950694 w 12188476"/>
              <a:gd name="connsiteY510" fmla="*/ 2621589 h 5317262"/>
              <a:gd name="connsiteX511" fmla="*/ 811156 w 12188476"/>
              <a:gd name="connsiteY511" fmla="*/ 2649074 h 5317262"/>
              <a:gd name="connsiteX512" fmla="*/ 773804 w 12188476"/>
              <a:gd name="connsiteY512" fmla="*/ 2669864 h 5317262"/>
              <a:gd name="connsiteX513" fmla="*/ 6394105 w 12188476"/>
              <a:gd name="connsiteY513" fmla="*/ 133857 h 5317262"/>
              <a:gd name="connsiteX514" fmla="*/ 6399039 w 12188476"/>
              <a:gd name="connsiteY514" fmla="*/ 158171 h 5317262"/>
              <a:gd name="connsiteX515" fmla="*/ 6582976 w 12188476"/>
              <a:gd name="connsiteY515" fmla="*/ 125048 h 5317262"/>
              <a:gd name="connsiteX516" fmla="*/ 6548443 w 12188476"/>
              <a:gd name="connsiteY516" fmla="*/ 73250 h 5317262"/>
              <a:gd name="connsiteX517" fmla="*/ 6394105 w 12188476"/>
              <a:gd name="connsiteY517" fmla="*/ 133857 h 5317262"/>
              <a:gd name="connsiteX518" fmla="*/ 6899756 w 12188476"/>
              <a:gd name="connsiteY518" fmla="*/ 733943 h 5317262"/>
              <a:gd name="connsiteX519" fmla="*/ 6833510 w 12188476"/>
              <a:gd name="connsiteY519" fmla="*/ 709278 h 5317262"/>
              <a:gd name="connsiteX520" fmla="*/ 6745770 w 12188476"/>
              <a:gd name="connsiteY520" fmla="*/ 735001 h 5317262"/>
              <a:gd name="connsiteX521" fmla="*/ 6716172 w 12188476"/>
              <a:gd name="connsiteY521" fmla="*/ 764247 h 5317262"/>
              <a:gd name="connsiteX522" fmla="*/ 6752465 w 12188476"/>
              <a:gd name="connsiteY522" fmla="*/ 781161 h 5317262"/>
              <a:gd name="connsiteX523" fmla="*/ 6899756 w 12188476"/>
              <a:gd name="connsiteY523" fmla="*/ 733943 h 5317262"/>
              <a:gd name="connsiteX524" fmla="*/ 1097985 w 12188476"/>
              <a:gd name="connsiteY524" fmla="*/ 1108160 h 5317262"/>
              <a:gd name="connsiteX525" fmla="*/ 1208277 w 12188476"/>
              <a:gd name="connsiteY525" fmla="*/ 1118379 h 5317262"/>
              <a:gd name="connsiteX526" fmla="*/ 1224838 w 12188476"/>
              <a:gd name="connsiteY526" fmla="*/ 1072571 h 5317262"/>
              <a:gd name="connsiteX527" fmla="*/ 1142383 w 12188476"/>
              <a:gd name="connsiteY527" fmla="*/ 1089132 h 5317262"/>
              <a:gd name="connsiteX528" fmla="*/ 1112080 w 12188476"/>
              <a:gd name="connsiteY528" fmla="*/ 987297 h 5317262"/>
              <a:gd name="connsiteX529" fmla="*/ 1097985 w 12188476"/>
              <a:gd name="connsiteY529" fmla="*/ 989059 h 5317262"/>
              <a:gd name="connsiteX530" fmla="*/ 1097985 w 12188476"/>
              <a:gd name="connsiteY530" fmla="*/ 1108160 h 5317262"/>
              <a:gd name="connsiteX531" fmla="*/ 4013141 w 12188476"/>
              <a:gd name="connsiteY531" fmla="*/ 412934 h 5317262"/>
              <a:gd name="connsiteX532" fmla="*/ 4007503 w 12188476"/>
              <a:gd name="connsiteY532" fmla="*/ 392497 h 5317262"/>
              <a:gd name="connsiteX533" fmla="*/ 3813700 w 12188476"/>
              <a:gd name="connsiteY533" fmla="*/ 433372 h 5317262"/>
              <a:gd name="connsiteX534" fmla="*/ 3816871 w 12188476"/>
              <a:gd name="connsiteY534" fmla="*/ 451695 h 5317262"/>
              <a:gd name="connsiteX535" fmla="*/ 4013141 w 12188476"/>
              <a:gd name="connsiteY535" fmla="*/ 412934 h 5317262"/>
              <a:gd name="connsiteX536" fmla="*/ 4137176 w 12188476"/>
              <a:gd name="connsiteY536" fmla="*/ 365717 h 5317262"/>
              <a:gd name="connsiteX537" fmla="*/ 4105815 w 12188476"/>
              <a:gd name="connsiteY537" fmla="*/ 408706 h 5317262"/>
              <a:gd name="connsiteX538" fmla="*/ 4277419 w 12188476"/>
              <a:gd name="connsiteY538" fmla="*/ 385097 h 5317262"/>
              <a:gd name="connsiteX539" fmla="*/ 4276010 w 12188476"/>
              <a:gd name="connsiteY539" fmla="*/ 373469 h 5317262"/>
              <a:gd name="connsiteX540" fmla="*/ 4137176 w 12188476"/>
              <a:gd name="connsiteY540" fmla="*/ 365717 h 5317262"/>
              <a:gd name="connsiteX541" fmla="*/ 3571622 w 12188476"/>
              <a:gd name="connsiteY541" fmla="*/ 371355 h 5317262"/>
              <a:gd name="connsiteX542" fmla="*/ 3574441 w 12188476"/>
              <a:gd name="connsiteY542" fmla="*/ 389678 h 5317262"/>
              <a:gd name="connsiteX543" fmla="*/ 3642448 w 12188476"/>
              <a:gd name="connsiteY543" fmla="*/ 389678 h 5317262"/>
              <a:gd name="connsiteX544" fmla="*/ 3640686 w 12188476"/>
              <a:gd name="connsiteY544" fmla="*/ 333299 h 5317262"/>
              <a:gd name="connsiteX545" fmla="*/ 3571622 w 12188476"/>
              <a:gd name="connsiteY545" fmla="*/ 371355 h 531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</a:cxnLst>
            <a:rect l="l" t="t" r="r" b="b"/>
            <a:pathLst>
              <a:path w="12188476" h="5317262">
                <a:moveTo>
                  <a:pt x="773804" y="2669864"/>
                </a:moveTo>
                <a:cubicBezTo>
                  <a:pt x="760414" y="2660350"/>
                  <a:pt x="743501" y="2652950"/>
                  <a:pt x="735044" y="2640265"/>
                </a:cubicBezTo>
                <a:cubicBezTo>
                  <a:pt x="719539" y="2617361"/>
                  <a:pt x="718835" y="2573314"/>
                  <a:pt x="673027" y="2609256"/>
                </a:cubicBezTo>
                <a:cubicBezTo>
                  <a:pt x="668093" y="2613132"/>
                  <a:pt x="640609" y="2601504"/>
                  <a:pt x="637085" y="2591990"/>
                </a:cubicBezTo>
                <a:cubicBezTo>
                  <a:pt x="618057" y="2540544"/>
                  <a:pt x="603257" y="2487689"/>
                  <a:pt x="585639" y="2429548"/>
                </a:cubicBezTo>
                <a:cubicBezTo>
                  <a:pt x="485918" y="2447518"/>
                  <a:pt x="554630" y="2342512"/>
                  <a:pt x="511641" y="2309742"/>
                </a:cubicBezTo>
                <a:cubicBezTo>
                  <a:pt x="497546" y="2327360"/>
                  <a:pt x="485566" y="2342512"/>
                  <a:pt x="469004" y="2363302"/>
                </a:cubicBezTo>
                <a:cubicBezTo>
                  <a:pt x="456671" y="2343922"/>
                  <a:pt x="439405" y="2329474"/>
                  <a:pt x="439053" y="2314675"/>
                </a:cubicBezTo>
                <a:cubicBezTo>
                  <a:pt x="437291" y="2245963"/>
                  <a:pt x="380560" y="2188527"/>
                  <a:pt x="402054" y="2113119"/>
                </a:cubicBezTo>
                <a:cubicBezTo>
                  <a:pt x="406987" y="2095853"/>
                  <a:pt x="368931" y="2068368"/>
                  <a:pt x="354837" y="2043350"/>
                </a:cubicBezTo>
                <a:cubicBezTo>
                  <a:pt x="341446" y="2019741"/>
                  <a:pt x="331580" y="1993666"/>
                  <a:pt x="325237" y="1967590"/>
                </a:cubicBezTo>
                <a:cubicBezTo>
                  <a:pt x="323828" y="1961953"/>
                  <a:pt x="347437" y="1941868"/>
                  <a:pt x="353779" y="1943982"/>
                </a:cubicBezTo>
                <a:cubicBezTo>
                  <a:pt x="376683" y="1952086"/>
                  <a:pt x="397121" y="1966886"/>
                  <a:pt x="421787" y="1980981"/>
                </a:cubicBezTo>
                <a:cubicBezTo>
                  <a:pt x="429891" y="1958077"/>
                  <a:pt x="440462" y="1928830"/>
                  <a:pt x="455967" y="1885841"/>
                </a:cubicBezTo>
                <a:cubicBezTo>
                  <a:pt x="470766" y="1912973"/>
                  <a:pt x="477461" y="1926011"/>
                  <a:pt x="484509" y="1938696"/>
                </a:cubicBezTo>
                <a:cubicBezTo>
                  <a:pt x="488737" y="1938696"/>
                  <a:pt x="493318" y="1938344"/>
                  <a:pt x="497546" y="1938344"/>
                </a:cubicBezTo>
                <a:cubicBezTo>
                  <a:pt x="497546" y="1903107"/>
                  <a:pt x="497546" y="1867518"/>
                  <a:pt x="497546" y="1824881"/>
                </a:cubicBezTo>
                <a:cubicBezTo>
                  <a:pt x="412273" y="1787882"/>
                  <a:pt x="316076" y="1745245"/>
                  <a:pt x="219174" y="1704018"/>
                </a:cubicBezTo>
                <a:cubicBezTo>
                  <a:pt x="210717" y="1700494"/>
                  <a:pt x="199441" y="1700142"/>
                  <a:pt x="189927" y="1701904"/>
                </a:cubicBezTo>
                <a:cubicBezTo>
                  <a:pt x="171252" y="1704723"/>
                  <a:pt x="141653" y="1719522"/>
                  <a:pt x="136367" y="1712827"/>
                </a:cubicBezTo>
                <a:cubicBezTo>
                  <a:pt x="114168" y="1686399"/>
                  <a:pt x="84569" y="1653981"/>
                  <a:pt x="84569" y="1623678"/>
                </a:cubicBezTo>
                <a:cubicBezTo>
                  <a:pt x="84216" y="1498234"/>
                  <a:pt x="93378" y="1372438"/>
                  <a:pt x="99016" y="1243470"/>
                </a:cubicBezTo>
                <a:cubicBezTo>
                  <a:pt x="135310" y="1295621"/>
                  <a:pt x="128967" y="1343543"/>
                  <a:pt x="119101" y="1401332"/>
                </a:cubicBezTo>
                <a:cubicBezTo>
                  <a:pt x="94083" y="1546156"/>
                  <a:pt x="105006" y="1626849"/>
                  <a:pt x="254411" y="1696266"/>
                </a:cubicBezTo>
                <a:cubicBezTo>
                  <a:pt x="370693" y="1750178"/>
                  <a:pt x="490499" y="1796691"/>
                  <a:pt x="613828" y="1848489"/>
                </a:cubicBezTo>
                <a:cubicBezTo>
                  <a:pt x="623695" y="1821005"/>
                  <a:pt x="629685" y="1803386"/>
                  <a:pt x="636028" y="1785768"/>
                </a:cubicBezTo>
                <a:cubicBezTo>
                  <a:pt x="639199" y="1786120"/>
                  <a:pt x="642370" y="1786472"/>
                  <a:pt x="645542" y="1786472"/>
                </a:cubicBezTo>
                <a:cubicBezTo>
                  <a:pt x="645542" y="1810081"/>
                  <a:pt x="645542" y="1834042"/>
                  <a:pt x="645542" y="1859765"/>
                </a:cubicBezTo>
                <a:cubicBezTo>
                  <a:pt x="694169" y="1866108"/>
                  <a:pt x="740329" y="1872451"/>
                  <a:pt x="786490" y="1878441"/>
                </a:cubicBezTo>
                <a:cubicBezTo>
                  <a:pt x="752310" y="1830519"/>
                  <a:pt x="681131" y="1801977"/>
                  <a:pt x="752662" y="1725865"/>
                </a:cubicBezTo>
                <a:cubicBezTo>
                  <a:pt x="747377" y="1721636"/>
                  <a:pt x="742443" y="1717056"/>
                  <a:pt x="737158" y="1712827"/>
                </a:cubicBezTo>
                <a:cubicBezTo>
                  <a:pt x="711083" y="1717760"/>
                  <a:pt x="684655" y="1722693"/>
                  <a:pt x="656818" y="1727979"/>
                </a:cubicBezTo>
                <a:cubicBezTo>
                  <a:pt x="694874" y="1638829"/>
                  <a:pt x="611714" y="1571879"/>
                  <a:pt x="582820" y="1481320"/>
                </a:cubicBezTo>
                <a:cubicBezTo>
                  <a:pt x="566259" y="1484844"/>
                  <a:pt x="537364" y="1491186"/>
                  <a:pt x="509879" y="1497177"/>
                </a:cubicBezTo>
                <a:cubicBezTo>
                  <a:pt x="513755" y="1485548"/>
                  <a:pt x="520098" y="1467225"/>
                  <a:pt x="527145" y="1446083"/>
                </a:cubicBezTo>
                <a:cubicBezTo>
                  <a:pt x="538421" y="1453131"/>
                  <a:pt x="548288" y="1459473"/>
                  <a:pt x="565201" y="1470044"/>
                </a:cubicBezTo>
                <a:cubicBezTo>
                  <a:pt x="560621" y="1447845"/>
                  <a:pt x="557097" y="1431284"/>
                  <a:pt x="552516" y="1409789"/>
                </a:cubicBezTo>
                <a:cubicBezTo>
                  <a:pt x="569077" y="1411551"/>
                  <a:pt x="584229" y="1413313"/>
                  <a:pt x="599381" y="1415074"/>
                </a:cubicBezTo>
                <a:cubicBezTo>
                  <a:pt x="603257" y="1409789"/>
                  <a:pt x="607133" y="1404503"/>
                  <a:pt x="610657" y="1399218"/>
                </a:cubicBezTo>
                <a:cubicBezTo>
                  <a:pt x="591277" y="1391113"/>
                  <a:pt x="572249" y="1382657"/>
                  <a:pt x="556745" y="1375962"/>
                </a:cubicBezTo>
                <a:cubicBezTo>
                  <a:pt x="585639" y="1326982"/>
                  <a:pt x="627923" y="1292450"/>
                  <a:pt x="552868" y="1261794"/>
                </a:cubicBezTo>
                <a:cubicBezTo>
                  <a:pt x="534545" y="1254394"/>
                  <a:pt x="533136" y="1206119"/>
                  <a:pt x="525736" y="1182158"/>
                </a:cubicBezTo>
                <a:cubicBezTo>
                  <a:pt x="494727" y="1152911"/>
                  <a:pt x="463719" y="1123312"/>
                  <a:pt x="431653" y="1094418"/>
                </a:cubicBezTo>
                <a:cubicBezTo>
                  <a:pt x="426720" y="1089837"/>
                  <a:pt x="415444" y="1087370"/>
                  <a:pt x="409454" y="1089837"/>
                </a:cubicBezTo>
                <a:cubicBezTo>
                  <a:pt x="348142" y="1116617"/>
                  <a:pt x="366465" y="1076799"/>
                  <a:pt x="372455" y="1048962"/>
                </a:cubicBezTo>
                <a:cubicBezTo>
                  <a:pt x="308324" y="1030991"/>
                  <a:pt x="244897" y="1011259"/>
                  <a:pt x="180413" y="996459"/>
                </a:cubicBezTo>
                <a:cubicBezTo>
                  <a:pt x="168785" y="993640"/>
                  <a:pt x="148348" y="1006678"/>
                  <a:pt x="139539" y="1018306"/>
                </a:cubicBezTo>
                <a:cubicBezTo>
                  <a:pt x="125444" y="1035925"/>
                  <a:pt x="117692" y="1058476"/>
                  <a:pt x="107120" y="1078914"/>
                </a:cubicBezTo>
                <a:cubicBezTo>
                  <a:pt x="68360" y="1061648"/>
                  <a:pt x="43694" y="1048257"/>
                  <a:pt x="63074" y="1004564"/>
                </a:cubicBezTo>
                <a:cubicBezTo>
                  <a:pt x="67655" y="994697"/>
                  <a:pt x="41227" y="969679"/>
                  <a:pt x="27132" y="952765"/>
                </a:cubicBezTo>
                <a:cubicBezTo>
                  <a:pt x="19733" y="943956"/>
                  <a:pt x="9162" y="937966"/>
                  <a:pt x="0" y="930566"/>
                </a:cubicBezTo>
                <a:cubicBezTo>
                  <a:pt x="2819" y="925280"/>
                  <a:pt x="5638" y="919642"/>
                  <a:pt x="8457" y="914357"/>
                </a:cubicBezTo>
                <a:cubicBezTo>
                  <a:pt x="65893" y="930918"/>
                  <a:pt x="122625" y="949241"/>
                  <a:pt x="180413" y="963336"/>
                </a:cubicBezTo>
                <a:cubicBezTo>
                  <a:pt x="246659" y="979545"/>
                  <a:pt x="267449" y="966155"/>
                  <a:pt x="270972" y="896738"/>
                </a:cubicBezTo>
                <a:cubicBezTo>
                  <a:pt x="273087" y="855863"/>
                  <a:pt x="285772" y="836835"/>
                  <a:pt x="333342" y="837540"/>
                </a:cubicBezTo>
                <a:cubicBezTo>
                  <a:pt x="326647" y="854806"/>
                  <a:pt x="320657" y="869606"/>
                  <a:pt x="312552" y="889339"/>
                </a:cubicBezTo>
                <a:cubicBezTo>
                  <a:pt x="354132" y="897443"/>
                  <a:pt x="395007" y="905548"/>
                  <a:pt x="435882" y="913652"/>
                </a:cubicBezTo>
                <a:cubicBezTo>
                  <a:pt x="434825" y="922109"/>
                  <a:pt x="433767" y="930918"/>
                  <a:pt x="432710" y="939375"/>
                </a:cubicBezTo>
                <a:cubicBezTo>
                  <a:pt x="406283" y="935147"/>
                  <a:pt x="379855" y="930918"/>
                  <a:pt x="357303" y="927395"/>
                </a:cubicBezTo>
                <a:cubicBezTo>
                  <a:pt x="343913" y="947480"/>
                  <a:pt x="332285" y="965098"/>
                  <a:pt x="320657" y="982717"/>
                </a:cubicBezTo>
                <a:cubicBezTo>
                  <a:pt x="382321" y="1035220"/>
                  <a:pt x="406987" y="1034515"/>
                  <a:pt x="466890" y="975669"/>
                </a:cubicBezTo>
                <a:cubicBezTo>
                  <a:pt x="466890" y="1004211"/>
                  <a:pt x="466890" y="1031696"/>
                  <a:pt x="466890" y="1059181"/>
                </a:cubicBezTo>
                <a:cubicBezTo>
                  <a:pt x="472528" y="1060590"/>
                  <a:pt x="477814" y="1062000"/>
                  <a:pt x="483452" y="1063409"/>
                </a:cubicBezTo>
                <a:cubicBezTo>
                  <a:pt x="513755" y="1027820"/>
                  <a:pt x="540536" y="988002"/>
                  <a:pt x="575773" y="958755"/>
                </a:cubicBezTo>
                <a:cubicBezTo>
                  <a:pt x="593039" y="944308"/>
                  <a:pt x="631095" y="939023"/>
                  <a:pt x="652237" y="948184"/>
                </a:cubicBezTo>
                <a:cubicBezTo>
                  <a:pt x="691350" y="964746"/>
                  <a:pt x="724473" y="994345"/>
                  <a:pt x="763586" y="1021125"/>
                </a:cubicBezTo>
                <a:cubicBezTo>
                  <a:pt x="691350" y="1033810"/>
                  <a:pt x="616295" y="1046848"/>
                  <a:pt x="540536" y="1059886"/>
                </a:cubicBezTo>
                <a:cubicBezTo>
                  <a:pt x="541593" y="1090189"/>
                  <a:pt x="571544" y="1129303"/>
                  <a:pt x="600086" y="1123312"/>
                </a:cubicBezTo>
                <a:cubicBezTo>
                  <a:pt x="656113" y="1111332"/>
                  <a:pt x="711083" y="1092656"/>
                  <a:pt x="766405" y="1076447"/>
                </a:cubicBezTo>
                <a:cubicBezTo>
                  <a:pt x="778738" y="1138816"/>
                  <a:pt x="804813" y="1151149"/>
                  <a:pt x="885506" y="1118379"/>
                </a:cubicBezTo>
                <a:cubicBezTo>
                  <a:pt x="845336" y="1104989"/>
                  <a:pt x="804813" y="1091599"/>
                  <a:pt x="764643" y="1078209"/>
                </a:cubicBezTo>
                <a:cubicBezTo>
                  <a:pt x="783671" y="1051781"/>
                  <a:pt x="802699" y="1025001"/>
                  <a:pt x="821374" y="999278"/>
                </a:cubicBezTo>
                <a:cubicBezTo>
                  <a:pt x="902419" y="1043677"/>
                  <a:pt x="919333" y="1036277"/>
                  <a:pt x="958446" y="950651"/>
                </a:cubicBezTo>
                <a:cubicBezTo>
                  <a:pt x="964437" y="937613"/>
                  <a:pt x="981350" y="929509"/>
                  <a:pt x="990512" y="921404"/>
                </a:cubicBezTo>
                <a:cubicBezTo>
                  <a:pt x="966198" y="908014"/>
                  <a:pt x="943647" y="895329"/>
                  <a:pt x="907705" y="875244"/>
                </a:cubicBezTo>
                <a:cubicBezTo>
                  <a:pt x="981350" y="865025"/>
                  <a:pt x="1040901" y="856568"/>
                  <a:pt x="1112784" y="846702"/>
                </a:cubicBezTo>
                <a:cubicBezTo>
                  <a:pt x="1081423" y="826969"/>
                  <a:pt x="1060986" y="813931"/>
                  <a:pt x="1041253" y="801598"/>
                </a:cubicBezTo>
                <a:cubicBezTo>
                  <a:pt x="1060281" y="782571"/>
                  <a:pt x="1080366" y="762485"/>
                  <a:pt x="1106089" y="736410"/>
                </a:cubicBezTo>
                <a:cubicBezTo>
                  <a:pt x="1090233" y="652546"/>
                  <a:pt x="1112080" y="609557"/>
                  <a:pt x="1203696" y="584891"/>
                </a:cubicBezTo>
                <a:cubicBezTo>
                  <a:pt x="1176563" y="634927"/>
                  <a:pt x="1154364" y="676155"/>
                  <a:pt x="1131108" y="719144"/>
                </a:cubicBezTo>
                <a:cubicBezTo>
                  <a:pt x="1137803" y="717734"/>
                  <a:pt x="1148021" y="714915"/>
                  <a:pt x="1174097" y="708925"/>
                </a:cubicBezTo>
                <a:cubicBezTo>
                  <a:pt x="1153307" y="743457"/>
                  <a:pt x="1138155" y="768828"/>
                  <a:pt x="1123003" y="794199"/>
                </a:cubicBezTo>
                <a:cubicBezTo>
                  <a:pt x="1130403" y="798779"/>
                  <a:pt x="1152955" y="805122"/>
                  <a:pt x="1156831" y="817103"/>
                </a:cubicBezTo>
                <a:cubicBezTo>
                  <a:pt x="1177268" y="886520"/>
                  <a:pt x="1242809" y="849521"/>
                  <a:pt x="1283331" y="871720"/>
                </a:cubicBezTo>
                <a:cubicBezTo>
                  <a:pt x="1293902" y="877358"/>
                  <a:pt x="1318921" y="849168"/>
                  <a:pt x="1339006" y="846349"/>
                </a:cubicBezTo>
                <a:cubicBezTo>
                  <a:pt x="1394680" y="838245"/>
                  <a:pt x="1451412" y="835426"/>
                  <a:pt x="1510610" y="830140"/>
                </a:cubicBezTo>
                <a:cubicBezTo>
                  <a:pt x="1514838" y="814284"/>
                  <a:pt x="1519419" y="796313"/>
                  <a:pt x="1530343" y="754381"/>
                </a:cubicBezTo>
                <a:cubicBezTo>
                  <a:pt x="1485239" y="777637"/>
                  <a:pt x="1452117" y="790675"/>
                  <a:pt x="1423927" y="810760"/>
                </a:cubicBezTo>
                <a:cubicBezTo>
                  <a:pt x="1393976" y="831902"/>
                  <a:pt x="1319978" y="816750"/>
                  <a:pt x="1323502" y="782923"/>
                </a:cubicBezTo>
                <a:cubicBezTo>
                  <a:pt x="1329139" y="726191"/>
                  <a:pt x="1312578" y="683202"/>
                  <a:pt x="1279455" y="653955"/>
                </a:cubicBezTo>
                <a:cubicBezTo>
                  <a:pt x="1339711" y="622947"/>
                  <a:pt x="1392918" y="587005"/>
                  <a:pt x="1451412" y="567977"/>
                </a:cubicBezTo>
                <a:cubicBezTo>
                  <a:pt x="1521533" y="544721"/>
                  <a:pt x="1596236" y="535207"/>
                  <a:pt x="1669176" y="521112"/>
                </a:cubicBezTo>
                <a:cubicBezTo>
                  <a:pt x="1702652" y="514769"/>
                  <a:pt x="1737184" y="509131"/>
                  <a:pt x="1771364" y="508427"/>
                </a:cubicBezTo>
                <a:cubicBezTo>
                  <a:pt x="1790039" y="508074"/>
                  <a:pt x="1808715" y="519350"/>
                  <a:pt x="1829153" y="526045"/>
                </a:cubicBezTo>
                <a:cubicBezTo>
                  <a:pt x="1873199" y="517588"/>
                  <a:pt x="1922883" y="508074"/>
                  <a:pt x="1977148" y="497503"/>
                </a:cubicBezTo>
                <a:cubicBezTo>
                  <a:pt x="1982433" y="522169"/>
                  <a:pt x="1987366" y="543664"/>
                  <a:pt x="1993357" y="571149"/>
                </a:cubicBezTo>
                <a:cubicBezTo>
                  <a:pt x="2031413" y="565863"/>
                  <a:pt x="2067707" y="561635"/>
                  <a:pt x="2104001" y="554587"/>
                </a:cubicBezTo>
                <a:cubicBezTo>
                  <a:pt x="2106468" y="554235"/>
                  <a:pt x="2101182" y="531683"/>
                  <a:pt x="2106115" y="523226"/>
                </a:cubicBezTo>
                <a:cubicBezTo>
                  <a:pt x="2115277" y="507722"/>
                  <a:pt x="2127610" y="485523"/>
                  <a:pt x="2141352" y="483056"/>
                </a:cubicBezTo>
                <a:cubicBezTo>
                  <a:pt x="2238254" y="467199"/>
                  <a:pt x="2336213" y="456981"/>
                  <a:pt x="2433115" y="442886"/>
                </a:cubicBezTo>
                <a:cubicBezTo>
                  <a:pt x="2505350" y="432315"/>
                  <a:pt x="2576881" y="414696"/>
                  <a:pt x="2649470" y="406944"/>
                </a:cubicBezTo>
                <a:cubicBezTo>
                  <a:pt x="2734743" y="397783"/>
                  <a:pt x="2820721" y="397783"/>
                  <a:pt x="2905995" y="390030"/>
                </a:cubicBezTo>
                <a:cubicBezTo>
                  <a:pt x="2952860" y="385802"/>
                  <a:pt x="2998668" y="370650"/>
                  <a:pt x="3045533" y="366069"/>
                </a:cubicBezTo>
                <a:cubicBezTo>
                  <a:pt x="3084999" y="362193"/>
                  <a:pt x="3125521" y="368888"/>
                  <a:pt x="3165339" y="367126"/>
                </a:cubicBezTo>
                <a:cubicBezTo>
                  <a:pt x="3202691" y="365365"/>
                  <a:pt x="3240042" y="357612"/>
                  <a:pt x="3277393" y="354089"/>
                </a:cubicBezTo>
                <a:cubicBezTo>
                  <a:pt x="3345400" y="347746"/>
                  <a:pt x="3414113" y="344927"/>
                  <a:pt x="3481768" y="335413"/>
                </a:cubicBezTo>
                <a:cubicBezTo>
                  <a:pt x="3532156" y="328366"/>
                  <a:pt x="3581488" y="311452"/>
                  <a:pt x="3631877" y="302290"/>
                </a:cubicBezTo>
                <a:cubicBezTo>
                  <a:pt x="3666410" y="295948"/>
                  <a:pt x="3701999" y="295595"/>
                  <a:pt x="3737236" y="292072"/>
                </a:cubicBezTo>
                <a:cubicBezTo>
                  <a:pt x="3862327" y="279386"/>
                  <a:pt x="3987771" y="269872"/>
                  <a:pt x="4112510" y="252606"/>
                </a:cubicBezTo>
                <a:cubicBezTo>
                  <a:pt x="4211526" y="238864"/>
                  <a:pt x="4309132" y="212084"/>
                  <a:pt x="4408148" y="198694"/>
                </a:cubicBezTo>
                <a:cubicBezTo>
                  <a:pt x="4443033" y="194113"/>
                  <a:pt x="4481089" y="212084"/>
                  <a:pt x="4520202" y="220188"/>
                </a:cubicBezTo>
                <a:cubicBezTo>
                  <a:pt x="4523725" y="212084"/>
                  <a:pt x="4527601" y="193760"/>
                  <a:pt x="4532887" y="193408"/>
                </a:cubicBezTo>
                <a:cubicBezTo>
                  <a:pt x="4601599" y="186008"/>
                  <a:pt x="4670664" y="181427"/>
                  <a:pt x="4739728" y="175085"/>
                </a:cubicBezTo>
                <a:cubicBezTo>
                  <a:pt x="4765804" y="172618"/>
                  <a:pt x="4791174" y="164866"/>
                  <a:pt x="4817250" y="164514"/>
                </a:cubicBezTo>
                <a:cubicBezTo>
                  <a:pt x="4846849" y="164161"/>
                  <a:pt x="4876800" y="170152"/>
                  <a:pt x="4906752" y="171561"/>
                </a:cubicBezTo>
                <a:cubicBezTo>
                  <a:pt x="4918732" y="172266"/>
                  <a:pt x="4932122" y="170856"/>
                  <a:pt x="4942341" y="165218"/>
                </a:cubicBezTo>
                <a:cubicBezTo>
                  <a:pt x="5044881" y="109192"/>
                  <a:pt x="5160811" y="125753"/>
                  <a:pt x="5269693" y="105316"/>
                </a:cubicBezTo>
                <a:cubicBezTo>
                  <a:pt x="5353909" y="89459"/>
                  <a:pt x="5440592" y="85583"/>
                  <a:pt x="5525866" y="76774"/>
                </a:cubicBezTo>
                <a:cubicBezTo>
                  <a:pt x="5554760" y="73955"/>
                  <a:pt x="5584007" y="71840"/>
                  <a:pt x="5617834" y="69021"/>
                </a:cubicBezTo>
                <a:cubicBezTo>
                  <a:pt x="5615015" y="77478"/>
                  <a:pt x="5611492" y="87697"/>
                  <a:pt x="5609377" y="93687"/>
                </a:cubicBezTo>
                <a:cubicBezTo>
                  <a:pt x="5628405" y="107430"/>
                  <a:pt x="5646729" y="120820"/>
                  <a:pt x="5670337" y="138086"/>
                </a:cubicBezTo>
                <a:cubicBezTo>
                  <a:pt x="5669633" y="120820"/>
                  <a:pt x="5668576" y="99325"/>
                  <a:pt x="5666814" y="61974"/>
                </a:cubicBezTo>
                <a:cubicBezTo>
                  <a:pt x="5733764" y="54927"/>
                  <a:pt x="5809523" y="46117"/>
                  <a:pt x="5885635" y="39775"/>
                </a:cubicBezTo>
                <a:cubicBezTo>
                  <a:pt x="5925806" y="36251"/>
                  <a:pt x="5966328" y="39422"/>
                  <a:pt x="6006146" y="35899"/>
                </a:cubicBezTo>
                <a:cubicBezTo>
                  <a:pt x="6081201" y="28851"/>
                  <a:pt x="6155903" y="17223"/>
                  <a:pt x="6231310" y="11233"/>
                </a:cubicBezTo>
                <a:cubicBezTo>
                  <a:pt x="6278176" y="7357"/>
                  <a:pt x="6300022" y="33432"/>
                  <a:pt x="6290861" y="82764"/>
                </a:cubicBezTo>
                <a:cubicBezTo>
                  <a:pt x="6308479" y="78535"/>
                  <a:pt x="6321869" y="75364"/>
                  <a:pt x="6335259" y="71840"/>
                </a:cubicBezTo>
                <a:cubicBezTo>
                  <a:pt x="6343364" y="87697"/>
                  <a:pt x="6351469" y="103906"/>
                  <a:pt x="6368030" y="136676"/>
                </a:cubicBezTo>
                <a:cubicBezTo>
                  <a:pt x="6288042" y="136676"/>
                  <a:pt x="6222854" y="153238"/>
                  <a:pt x="6174226" y="131743"/>
                </a:cubicBezTo>
                <a:cubicBezTo>
                  <a:pt x="6128771" y="111658"/>
                  <a:pt x="6100229" y="123286"/>
                  <a:pt x="6063230" y="134562"/>
                </a:cubicBezTo>
                <a:cubicBezTo>
                  <a:pt x="6037154" y="142314"/>
                  <a:pt x="6010022" y="148657"/>
                  <a:pt x="5982889" y="151476"/>
                </a:cubicBezTo>
                <a:cubicBezTo>
                  <a:pt x="5902902" y="159228"/>
                  <a:pt x="5822561" y="162399"/>
                  <a:pt x="5742573" y="171561"/>
                </a:cubicBezTo>
                <a:cubicBezTo>
                  <a:pt x="5638272" y="183542"/>
                  <a:pt x="5534323" y="199751"/>
                  <a:pt x="5427202" y="214550"/>
                </a:cubicBezTo>
                <a:cubicBezTo>
                  <a:pt x="5428964" y="199046"/>
                  <a:pt x="5430021" y="188827"/>
                  <a:pt x="5430726" y="185303"/>
                </a:cubicBezTo>
                <a:cubicBezTo>
                  <a:pt x="5354262" y="209265"/>
                  <a:pt x="5277445" y="232873"/>
                  <a:pt x="5200276" y="256835"/>
                </a:cubicBezTo>
                <a:cubicBezTo>
                  <a:pt x="5200628" y="259301"/>
                  <a:pt x="5200981" y="261768"/>
                  <a:pt x="5201333" y="264234"/>
                </a:cubicBezTo>
                <a:cubicBezTo>
                  <a:pt x="5590702" y="226531"/>
                  <a:pt x="5980071" y="188827"/>
                  <a:pt x="6367678" y="151124"/>
                </a:cubicBezTo>
                <a:cubicBezTo>
                  <a:pt x="6371554" y="119410"/>
                  <a:pt x="6375077" y="87697"/>
                  <a:pt x="6380011" y="45413"/>
                </a:cubicBezTo>
                <a:cubicBezTo>
                  <a:pt x="6360278" y="57041"/>
                  <a:pt x="6347592" y="64793"/>
                  <a:pt x="6334555" y="72545"/>
                </a:cubicBezTo>
                <a:cubicBezTo>
                  <a:pt x="6302489" y="662"/>
                  <a:pt x="6307422" y="-3919"/>
                  <a:pt x="6403971" y="1719"/>
                </a:cubicBezTo>
                <a:cubicBezTo>
                  <a:pt x="6399391" y="62326"/>
                  <a:pt x="6430399" y="80650"/>
                  <a:pt x="6492064" y="64793"/>
                </a:cubicBezTo>
                <a:cubicBezTo>
                  <a:pt x="6534348" y="53869"/>
                  <a:pt x="6580156" y="56688"/>
                  <a:pt x="6624555" y="53165"/>
                </a:cubicBezTo>
                <a:cubicBezTo>
                  <a:pt x="6719695" y="45413"/>
                  <a:pt x="6814835" y="37660"/>
                  <a:pt x="6909622" y="29908"/>
                </a:cubicBezTo>
                <a:cubicBezTo>
                  <a:pt x="6881080" y="61269"/>
                  <a:pt x="6851834" y="93335"/>
                  <a:pt x="6816244" y="132448"/>
                </a:cubicBezTo>
                <a:cubicBezTo>
                  <a:pt x="6811311" y="112011"/>
                  <a:pt x="6806378" y="91925"/>
                  <a:pt x="6802149" y="73955"/>
                </a:cubicBezTo>
                <a:cubicBezTo>
                  <a:pt x="6788055" y="83821"/>
                  <a:pt x="6769379" y="106020"/>
                  <a:pt x="6749294" y="107782"/>
                </a:cubicBezTo>
                <a:cubicBezTo>
                  <a:pt x="6732733" y="109192"/>
                  <a:pt x="6714410" y="85583"/>
                  <a:pt x="6691506" y="69374"/>
                </a:cubicBezTo>
                <a:cubicBezTo>
                  <a:pt x="6686925" y="82764"/>
                  <a:pt x="6678468" y="100382"/>
                  <a:pt x="6675296" y="119058"/>
                </a:cubicBezTo>
                <a:cubicBezTo>
                  <a:pt x="6672830" y="132448"/>
                  <a:pt x="6677411" y="147248"/>
                  <a:pt x="6678820" y="161342"/>
                </a:cubicBezTo>
                <a:cubicBezTo>
                  <a:pt x="6665430" y="151476"/>
                  <a:pt x="6651688" y="141610"/>
                  <a:pt x="6646754" y="138086"/>
                </a:cubicBezTo>
                <a:cubicBezTo>
                  <a:pt x="6627022" y="147600"/>
                  <a:pt x="6610108" y="155704"/>
                  <a:pt x="6580861" y="169799"/>
                </a:cubicBezTo>
                <a:cubicBezTo>
                  <a:pt x="6580861" y="189884"/>
                  <a:pt x="6580861" y="225121"/>
                  <a:pt x="6580861" y="269168"/>
                </a:cubicBezTo>
                <a:cubicBezTo>
                  <a:pt x="6514616" y="269168"/>
                  <a:pt x="6435332" y="254016"/>
                  <a:pt x="6365916" y="273748"/>
                </a:cubicBezTo>
                <a:cubicBezTo>
                  <a:pt x="6308479" y="290310"/>
                  <a:pt x="6253157" y="287491"/>
                  <a:pt x="6197130" y="294186"/>
                </a:cubicBezTo>
                <a:cubicBezTo>
                  <a:pt x="6164713" y="298062"/>
                  <a:pt x="6130885" y="285729"/>
                  <a:pt x="6097762" y="286081"/>
                </a:cubicBezTo>
                <a:cubicBezTo>
                  <a:pt x="6076972" y="286081"/>
                  <a:pt x="6056535" y="299471"/>
                  <a:pt x="6035745" y="300528"/>
                </a:cubicBezTo>
                <a:cubicBezTo>
                  <a:pt x="5995222" y="302995"/>
                  <a:pt x="5954347" y="301233"/>
                  <a:pt x="5901844" y="301233"/>
                </a:cubicBezTo>
                <a:cubicBezTo>
                  <a:pt x="5902902" y="299471"/>
                  <a:pt x="5895854" y="313214"/>
                  <a:pt x="5893388" y="318852"/>
                </a:cubicBezTo>
                <a:cubicBezTo>
                  <a:pt x="5790143" y="329070"/>
                  <a:pt x="5692184" y="338584"/>
                  <a:pt x="5594226" y="348803"/>
                </a:cubicBezTo>
                <a:cubicBezTo>
                  <a:pt x="5536084" y="354793"/>
                  <a:pt x="5477591" y="358669"/>
                  <a:pt x="5419802" y="367831"/>
                </a:cubicBezTo>
                <a:cubicBezTo>
                  <a:pt x="5323958" y="382631"/>
                  <a:pt x="5228818" y="404478"/>
                  <a:pt x="5132621" y="416458"/>
                </a:cubicBezTo>
                <a:cubicBezTo>
                  <a:pt x="5084346" y="422448"/>
                  <a:pt x="5033605" y="410115"/>
                  <a:pt x="4984273" y="412230"/>
                </a:cubicBezTo>
                <a:cubicBezTo>
                  <a:pt x="4951503" y="413639"/>
                  <a:pt x="4918732" y="425267"/>
                  <a:pt x="4886314" y="432315"/>
                </a:cubicBezTo>
                <a:cubicBezTo>
                  <a:pt x="4875391" y="434781"/>
                  <a:pt x="4864115" y="436191"/>
                  <a:pt x="4853191" y="438305"/>
                </a:cubicBezTo>
                <a:cubicBezTo>
                  <a:pt x="4810907" y="447114"/>
                  <a:pt x="4768623" y="458038"/>
                  <a:pt x="4725986" y="464733"/>
                </a:cubicBezTo>
                <a:cubicBezTo>
                  <a:pt x="4700615" y="468609"/>
                  <a:pt x="4674188" y="462619"/>
                  <a:pt x="4648817" y="466142"/>
                </a:cubicBezTo>
                <a:cubicBezTo>
                  <a:pt x="4579048" y="475656"/>
                  <a:pt x="4509983" y="490456"/>
                  <a:pt x="4439862" y="498913"/>
                </a:cubicBezTo>
                <a:cubicBezTo>
                  <a:pt x="4351064" y="509484"/>
                  <a:pt x="4261562" y="519703"/>
                  <a:pt x="4172060" y="521112"/>
                </a:cubicBezTo>
                <a:cubicBezTo>
                  <a:pt x="4142109" y="521464"/>
                  <a:pt x="4111805" y="494684"/>
                  <a:pt x="4077273" y="478475"/>
                </a:cubicBezTo>
                <a:cubicBezTo>
                  <a:pt x="4087844" y="541197"/>
                  <a:pt x="4028646" y="548597"/>
                  <a:pt x="3984247" y="573615"/>
                </a:cubicBezTo>
                <a:cubicBezTo>
                  <a:pt x="3980371" y="565511"/>
                  <a:pt x="3975790" y="555292"/>
                  <a:pt x="3969448" y="541902"/>
                </a:cubicBezTo>
                <a:cubicBezTo>
                  <a:pt x="3946191" y="554235"/>
                  <a:pt x="3923992" y="566215"/>
                  <a:pt x="3896507" y="580663"/>
                </a:cubicBezTo>
                <a:cubicBezTo>
                  <a:pt x="3868670" y="574320"/>
                  <a:pt x="3863032" y="490456"/>
                  <a:pt x="3804186" y="543311"/>
                </a:cubicBezTo>
                <a:cubicBezTo>
                  <a:pt x="3794320" y="526045"/>
                  <a:pt x="3784806" y="508779"/>
                  <a:pt x="3770711" y="484113"/>
                </a:cubicBezTo>
                <a:cubicBezTo>
                  <a:pt x="3758026" y="485170"/>
                  <a:pt x="3733007" y="487284"/>
                  <a:pt x="3701647" y="490103"/>
                </a:cubicBezTo>
                <a:cubicBezTo>
                  <a:pt x="3713979" y="513360"/>
                  <a:pt x="3723493" y="532035"/>
                  <a:pt x="3741464" y="565863"/>
                </a:cubicBezTo>
                <a:cubicBezTo>
                  <a:pt x="3696713" y="561282"/>
                  <a:pt x="3661829" y="554587"/>
                  <a:pt x="3626944" y="554940"/>
                </a:cubicBezTo>
                <a:cubicBezTo>
                  <a:pt x="3605097" y="555292"/>
                  <a:pt x="3583602" y="568682"/>
                  <a:pt x="3561403" y="572206"/>
                </a:cubicBezTo>
                <a:cubicBezTo>
                  <a:pt x="3487405" y="583834"/>
                  <a:pt x="3436664" y="653251"/>
                  <a:pt x="3348219" y="640565"/>
                </a:cubicBezTo>
                <a:cubicBezTo>
                  <a:pt x="3287964" y="631756"/>
                  <a:pt x="3221718" y="664527"/>
                  <a:pt x="3149835" y="680736"/>
                </a:cubicBezTo>
                <a:cubicBezTo>
                  <a:pt x="3161111" y="661003"/>
                  <a:pt x="3168158" y="648318"/>
                  <a:pt x="3174853" y="636337"/>
                </a:cubicBezTo>
                <a:cubicBezTo>
                  <a:pt x="3123055" y="584539"/>
                  <a:pt x="3042010" y="682850"/>
                  <a:pt x="2996202" y="590177"/>
                </a:cubicBezTo>
                <a:cubicBezTo>
                  <a:pt x="3010649" y="648670"/>
                  <a:pt x="2978231" y="650784"/>
                  <a:pt x="2940175" y="651841"/>
                </a:cubicBezTo>
                <a:cubicBezTo>
                  <a:pt x="2869701" y="653603"/>
                  <a:pt x="2799227" y="658184"/>
                  <a:pt x="2726991" y="662060"/>
                </a:cubicBezTo>
                <a:cubicBezTo>
                  <a:pt x="2724172" y="618719"/>
                  <a:pt x="2734039" y="599338"/>
                  <a:pt x="2779847" y="595462"/>
                </a:cubicBezTo>
                <a:cubicBezTo>
                  <a:pt x="2845035" y="589472"/>
                  <a:pt x="2908814" y="568682"/>
                  <a:pt x="2974002" y="560225"/>
                </a:cubicBezTo>
                <a:cubicBezTo>
                  <a:pt x="3051524" y="550359"/>
                  <a:pt x="3130102" y="548245"/>
                  <a:pt x="3207976" y="540492"/>
                </a:cubicBezTo>
                <a:cubicBezTo>
                  <a:pt x="3238632" y="537673"/>
                  <a:pt x="3268584" y="526750"/>
                  <a:pt x="3299592" y="523579"/>
                </a:cubicBezTo>
                <a:cubicBezTo>
                  <a:pt x="3339762" y="519350"/>
                  <a:pt x="3380637" y="518998"/>
                  <a:pt x="3421160" y="517588"/>
                </a:cubicBezTo>
                <a:cubicBezTo>
                  <a:pt x="3427150" y="517236"/>
                  <a:pt x="3436312" y="524636"/>
                  <a:pt x="3438778" y="522521"/>
                </a:cubicBezTo>
                <a:cubicBezTo>
                  <a:pt x="3522642" y="452400"/>
                  <a:pt x="3636105" y="509836"/>
                  <a:pt x="3724198" y="439362"/>
                </a:cubicBezTo>
                <a:cubicBezTo>
                  <a:pt x="3686847" y="439362"/>
                  <a:pt x="3649143" y="435486"/>
                  <a:pt x="3612497" y="440067"/>
                </a:cubicBezTo>
                <a:cubicBezTo>
                  <a:pt x="3492339" y="455219"/>
                  <a:pt x="3372885" y="474952"/>
                  <a:pt x="3253079" y="490103"/>
                </a:cubicBezTo>
                <a:cubicBezTo>
                  <a:pt x="3222071" y="493980"/>
                  <a:pt x="3188596" y="482704"/>
                  <a:pt x="3157940" y="487284"/>
                </a:cubicBezTo>
                <a:cubicBezTo>
                  <a:pt x="3058924" y="502436"/>
                  <a:pt x="2960260" y="522521"/>
                  <a:pt x="2861244" y="538731"/>
                </a:cubicBezTo>
                <a:cubicBezTo>
                  <a:pt x="2832702" y="543311"/>
                  <a:pt x="2802751" y="541197"/>
                  <a:pt x="2773504" y="542254"/>
                </a:cubicBezTo>
                <a:cubicBezTo>
                  <a:pt x="2739324" y="543664"/>
                  <a:pt x="2692106" y="527455"/>
                  <a:pt x="2705849" y="592995"/>
                </a:cubicBezTo>
                <a:cubicBezTo>
                  <a:pt x="2706201" y="595110"/>
                  <a:pt x="2707611" y="598633"/>
                  <a:pt x="2707258" y="598986"/>
                </a:cubicBezTo>
                <a:cubicBezTo>
                  <a:pt x="2661803" y="626823"/>
                  <a:pt x="2619166" y="666993"/>
                  <a:pt x="2569834" y="678974"/>
                </a:cubicBezTo>
                <a:cubicBezTo>
                  <a:pt x="2517683" y="691659"/>
                  <a:pt x="2459190" y="671926"/>
                  <a:pt x="2432762" y="742753"/>
                </a:cubicBezTo>
                <a:cubicBezTo>
                  <a:pt x="2427829" y="755790"/>
                  <a:pt x="2394354" y="757905"/>
                  <a:pt x="2367574" y="767066"/>
                </a:cubicBezTo>
                <a:cubicBezTo>
                  <a:pt x="2374621" y="741696"/>
                  <a:pt x="2378850" y="727601"/>
                  <a:pt x="2383078" y="713154"/>
                </a:cubicBezTo>
                <a:cubicBezTo>
                  <a:pt x="2366164" y="710335"/>
                  <a:pt x="2349603" y="707516"/>
                  <a:pt x="2333042" y="704697"/>
                </a:cubicBezTo>
                <a:cubicBezTo>
                  <a:pt x="2324232" y="794903"/>
                  <a:pt x="2290757" y="820274"/>
                  <a:pt x="2206893" y="825912"/>
                </a:cubicBezTo>
                <a:cubicBezTo>
                  <a:pt x="2162494" y="828731"/>
                  <a:pt x="2109639" y="842121"/>
                  <a:pt x="2078278" y="870311"/>
                </a:cubicBezTo>
                <a:cubicBezTo>
                  <a:pt x="2049031" y="896386"/>
                  <a:pt x="2043041" y="948889"/>
                  <a:pt x="2021899" y="1002097"/>
                </a:cubicBezTo>
                <a:cubicBezTo>
                  <a:pt x="2145581" y="987297"/>
                  <a:pt x="2250587" y="974612"/>
                  <a:pt x="2355946" y="961574"/>
                </a:cubicBezTo>
                <a:cubicBezTo>
                  <a:pt x="2416201" y="954175"/>
                  <a:pt x="2476456" y="945718"/>
                  <a:pt x="2537064" y="940080"/>
                </a:cubicBezTo>
                <a:cubicBezTo>
                  <a:pt x="2686469" y="925985"/>
                  <a:pt x="2836226" y="916119"/>
                  <a:pt x="2985278" y="899557"/>
                </a:cubicBezTo>
                <a:cubicBezTo>
                  <a:pt x="3146664" y="881586"/>
                  <a:pt x="3307344" y="856921"/>
                  <a:pt x="3468730" y="839302"/>
                </a:cubicBezTo>
                <a:cubicBezTo>
                  <a:pt x="3490929" y="836835"/>
                  <a:pt x="3545194" y="807236"/>
                  <a:pt x="3533566" y="876301"/>
                </a:cubicBezTo>
                <a:lnTo>
                  <a:pt x="3535328" y="874539"/>
                </a:lnTo>
                <a:cubicBezTo>
                  <a:pt x="3507138" y="887224"/>
                  <a:pt x="3468025" y="898500"/>
                  <a:pt x="3485996" y="937966"/>
                </a:cubicBezTo>
                <a:cubicBezTo>
                  <a:pt x="3496215" y="960517"/>
                  <a:pt x="3528985" y="973907"/>
                  <a:pt x="3552946" y="989412"/>
                </a:cubicBezTo>
                <a:cubicBezTo>
                  <a:pt x="3567746" y="998926"/>
                  <a:pt x="3584659" y="1004211"/>
                  <a:pt x="3600869" y="1011611"/>
                </a:cubicBezTo>
                <a:cubicBezTo>
                  <a:pt x="3612144" y="1016544"/>
                  <a:pt x="3622716" y="1026058"/>
                  <a:pt x="3633991" y="1026410"/>
                </a:cubicBezTo>
                <a:cubicBezTo>
                  <a:pt x="3673104" y="1028172"/>
                  <a:pt x="3713979" y="1033458"/>
                  <a:pt x="3751683" y="1025001"/>
                </a:cubicBezTo>
                <a:cubicBezTo>
                  <a:pt x="3823919" y="1009144"/>
                  <a:pt x="3894745" y="984831"/>
                  <a:pt x="3976847" y="960870"/>
                </a:cubicBezTo>
                <a:cubicBezTo>
                  <a:pt x="3989180" y="967212"/>
                  <a:pt x="4015256" y="1012316"/>
                  <a:pt x="4038160" y="952765"/>
                </a:cubicBezTo>
                <a:cubicBezTo>
                  <a:pt x="4099120" y="986240"/>
                  <a:pt x="4210116" y="966860"/>
                  <a:pt x="4241830" y="915062"/>
                </a:cubicBezTo>
                <a:cubicBezTo>
                  <a:pt x="4280238" y="958051"/>
                  <a:pt x="4312656" y="922461"/>
                  <a:pt x="4348246" y="907662"/>
                </a:cubicBezTo>
                <a:cubicBezTo>
                  <a:pt x="4370092" y="898500"/>
                  <a:pt x="4405682" y="882644"/>
                  <a:pt x="4415196" y="891453"/>
                </a:cubicBezTo>
                <a:cubicBezTo>
                  <a:pt x="4476156" y="948184"/>
                  <a:pt x="4532182" y="911538"/>
                  <a:pt x="4580105" y="881234"/>
                </a:cubicBezTo>
                <a:cubicBezTo>
                  <a:pt x="4620275" y="855863"/>
                  <a:pt x="4648112" y="858330"/>
                  <a:pt x="4680178" y="882291"/>
                </a:cubicBezTo>
                <a:cubicBezTo>
                  <a:pt x="4697796" y="863616"/>
                  <a:pt x="4714710" y="845645"/>
                  <a:pt x="4723167" y="836835"/>
                </a:cubicBezTo>
                <a:cubicBezTo>
                  <a:pt x="4795755" y="829788"/>
                  <a:pt x="4854249" y="873130"/>
                  <a:pt x="4921199" y="838950"/>
                </a:cubicBezTo>
                <a:cubicBezTo>
                  <a:pt x="4952560" y="823093"/>
                  <a:pt x="4993787" y="826969"/>
                  <a:pt x="5030081" y="820274"/>
                </a:cubicBezTo>
                <a:cubicBezTo>
                  <a:pt x="5082232" y="810760"/>
                  <a:pt x="5135087" y="808646"/>
                  <a:pt x="5183010" y="776580"/>
                </a:cubicBezTo>
                <a:cubicBezTo>
                  <a:pt x="5203095" y="763190"/>
                  <a:pt x="5239741" y="775875"/>
                  <a:pt x="5268988" y="776228"/>
                </a:cubicBezTo>
                <a:cubicBezTo>
                  <a:pt x="5299292" y="776580"/>
                  <a:pt x="5329596" y="776228"/>
                  <a:pt x="5371880" y="776228"/>
                </a:cubicBezTo>
                <a:cubicBezTo>
                  <a:pt x="5394432" y="810055"/>
                  <a:pt x="5431783" y="766361"/>
                  <a:pt x="5467020" y="766009"/>
                </a:cubicBezTo>
                <a:cubicBezTo>
                  <a:pt x="5492743" y="765657"/>
                  <a:pt x="5518466" y="758962"/>
                  <a:pt x="5545598" y="763190"/>
                </a:cubicBezTo>
                <a:cubicBezTo>
                  <a:pt x="5566036" y="739581"/>
                  <a:pt x="5580835" y="693421"/>
                  <a:pt x="5627348" y="746629"/>
                </a:cubicBezTo>
                <a:cubicBezTo>
                  <a:pt x="5628405" y="747686"/>
                  <a:pt x="5631929" y="748391"/>
                  <a:pt x="5633339" y="747686"/>
                </a:cubicBezTo>
                <a:cubicBezTo>
                  <a:pt x="5708746" y="713506"/>
                  <a:pt x="5784858" y="760724"/>
                  <a:pt x="5859560" y="745924"/>
                </a:cubicBezTo>
                <a:cubicBezTo>
                  <a:pt x="5884226" y="740991"/>
                  <a:pt x="5905721" y="720906"/>
                  <a:pt x="5934967" y="703992"/>
                </a:cubicBezTo>
                <a:cubicBezTo>
                  <a:pt x="5939548" y="706811"/>
                  <a:pt x="5956109" y="723725"/>
                  <a:pt x="5967033" y="720553"/>
                </a:cubicBezTo>
                <a:cubicBezTo>
                  <a:pt x="6025526" y="703640"/>
                  <a:pt x="6083667" y="700821"/>
                  <a:pt x="6144275" y="703640"/>
                </a:cubicBezTo>
                <a:cubicBezTo>
                  <a:pt x="6192197" y="706106"/>
                  <a:pt x="6241177" y="697297"/>
                  <a:pt x="6289099" y="690250"/>
                </a:cubicBezTo>
                <a:cubicBezTo>
                  <a:pt x="6310593" y="687078"/>
                  <a:pt x="6330326" y="674745"/>
                  <a:pt x="6351821" y="666641"/>
                </a:cubicBezTo>
                <a:cubicBezTo>
                  <a:pt x="6381067" y="709630"/>
                  <a:pt x="6421590" y="695887"/>
                  <a:pt x="6463170" y="683202"/>
                </a:cubicBezTo>
                <a:cubicBezTo>
                  <a:pt x="6483960" y="676860"/>
                  <a:pt x="6506864" y="671222"/>
                  <a:pt x="6528006" y="672631"/>
                </a:cubicBezTo>
                <a:cubicBezTo>
                  <a:pt x="6559719" y="675098"/>
                  <a:pt x="6587556" y="687078"/>
                  <a:pt x="6619974" y="660651"/>
                </a:cubicBezTo>
                <a:cubicBezTo>
                  <a:pt x="6637945" y="646203"/>
                  <a:pt x="6677058" y="659593"/>
                  <a:pt x="6706657" y="658536"/>
                </a:cubicBezTo>
                <a:cubicBezTo>
                  <a:pt x="6741190" y="657479"/>
                  <a:pt x="6779950" y="663822"/>
                  <a:pt x="6809550" y="650432"/>
                </a:cubicBezTo>
                <a:cubicBezTo>
                  <a:pt x="6870157" y="622947"/>
                  <a:pt x="6929708" y="638099"/>
                  <a:pt x="6989963" y="639156"/>
                </a:cubicBezTo>
                <a:cubicBezTo>
                  <a:pt x="7023438" y="639861"/>
                  <a:pt x="7056561" y="639508"/>
                  <a:pt x="7090036" y="638099"/>
                </a:cubicBezTo>
                <a:cubicBezTo>
                  <a:pt x="7135139" y="635985"/>
                  <a:pt x="7180243" y="632461"/>
                  <a:pt x="7225346" y="630347"/>
                </a:cubicBezTo>
                <a:cubicBezTo>
                  <a:pt x="7235564" y="629994"/>
                  <a:pt x="7247897" y="635985"/>
                  <a:pt x="7256002" y="632461"/>
                </a:cubicBezTo>
                <a:cubicBezTo>
                  <a:pt x="7334581" y="596519"/>
                  <a:pt x="7411749" y="637394"/>
                  <a:pt x="7489271" y="633166"/>
                </a:cubicBezTo>
                <a:cubicBezTo>
                  <a:pt x="7526270" y="631404"/>
                  <a:pt x="7562564" y="617661"/>
                  <a:pt x="7605553" y="608147"/>
                </a:cubicBezTo>
                <a:cubicBezTo>
                  <a:pt x="7605553" y="607090"/>
                  <a:pt x="7606610" y="617661"/>
                  <a:pt x="7609077" y="638451"/>
                </a:cubicBezTo>
                <a:cubicBezTo>
                  <a:pt x="8062929" y="592643"/>
                  <a:pt x="8521363" y="546835"/>
                  <a:pt x="8979795" y="500675"/>
                </a:cubicBezTo>
                <a:cubicBezTo>
                  <a:pt x="8981205" y="504198"/>
                  <a:pt x="8982967" y="508074"/>
                  <a:pt x="8984376" y="511598"/>
                </a:cubicBezTo>
                <a:cubicBezTo>
                  <a:pt x="8900160" y="539788"/>
                  <a:pt x="8817705" y="576786"/>
                  <a:pt x="8731375" y="592995"/>
                </a:cubicBezTo>
                <a:cubicBezTo>
                  <a:pt x="8653501" y="607795"/>
                  <a:pt x="8571399" y="599690"/>
                  <a:pt x="8491058" y="601805"/>
                </a:cubicBezTo>
                <a:cubicBezTo>
                  <a:pt x="8489649" y="595814"/>
                  <a:pt x="8488592" y="590177"/>
                  <a:pt x="8487182" y="584186"/>
                </a:cubicBezTo>
                <a:cubicBezTo>
                  <a:pt x="8474497" y="600748"/>
                  <a:pt x="8461460" y="617661"/>
                  <a:pt x="8448774" y="634223"/>
                </a:cubicBezTo>
                <a:cubicBezTo>
                  <a:pt x="8401204" y="603214"/>
                  <a:pt x="8358920" y="576786"/>
                  <a:pt x="8319807" y="638451"/>
                </a:cubicBezTo>
                <a:cubicBezTo>
                  <a:pt x="8314521" y="646556"/>
                  <a:pt x="8293379" y="647260"/>
                  <a:pt x="8279637" y="647260"/>
                </a:cubicBezTo>
                <a:cubicBezTo>
                  <a:pt x="8171811" y="647965"/>
                  <a:pt x="8066100" y="651489"/>
                  <a:pt x="7960742" y="685669"/>
                </a:cubicBezTo>
                <a:cubicBezTo>
                  <a:pt x="7908944" y="702583"/>
                  <a:pt x="7845517" y="680031"/>
                  <a:pt x="7788433" y="686021"/>
                </a:cubicBezTo>
                <a:cubicBezTo>
                  <a:pt x="7710912" y="694126"/>
                  <a:pt x="7633391" y="645146"/>
                  <a:pt x="7555164" y="692011"/>
                </a:cubicBezTo>
                <a:cubicBezTo>
                  <a:pt x="7536489" y="703287"/>
                  <a:pt x="7501604" y="684612"/>
                  <a:pt x="7474119" y="684612"/>
                </a:cubicBezTo>
                <a:cubicBezTo>
                  <a:pt x="7374399" y="683555"/>
                  <a:pt x="7274678" y="683555"/>
                  <a:pt x="7174957" y="686374"/>
                </a:cubicBezTo>
                <a:cubicBezTo>
                  <a:pt x="7156986" y="686726"/>
                  <a:pt x="7139720" y="702230"/>
                  <a:pt x="7111178" y="716325"/>
                </a:cubicBezTo>
                <a:cubicBezTo>
                  <a:pt x="6992077" y="681793"/>
                  <a:pt x="6992077" y="681793"/>
                  <a:pt x="6890595" y="814284"/>
                </a:cubicBezTo>
                <a:cubicBezTo>
                  <a:pt x="6883195" y="804065"/>
                  <a:pt x="6876852" y="794903"/>
                  <a:pt x="6875090" y="792084"/>
                </a:cubicBezTo>
                <a:cubicBezTo>
                  <a:pt x="6783474" y="831198"/>
                  <a:pt x="6686572" y="810408"/>
                  <a:pt x="6593194" y="820979"/>
                </a:cubicBezTo>
                <a:cubicBezTo>
                  <a:pt x="6492417" y="832255"/>
                  <a:pt x="6391638" y="846349"/>
                  <a:pt x="6290861" y="859035"/>
                </a:cubicBezTo>
                <a:cubicBezTo>
                  <a:pt x="6288394" y="851283"/>
                  <a:pt x="6286280" y="843531"/>
                  <a:pt x="6283813" y="835778"/>
                </a:cubicBezTo>
                <a:cubicBezTo>
                  <a:pt x="6318346" y="821684"/>
                  <a:pt x="6352525" y="807589"/>
                  <a:pt x="6387058" y="793494"/>
                </a:cubicBezTo>
                <a:cubicBezTo>
                  <a:pt x="6386001" y="788561"/>
                  <a:pt x="6384944" y="783980"/>
                  <a:pt x="6384239" y="779047"/>
                </a:cubicBezTo>
                <a:cubicBezTo>
                  <a:pt x="6313413" y="779047"/>
                  <a:pt x="6236243" y="761076"/>
                  <a:pt x="6172465" y="783275"/>
                </a:cubicBezTo>
                <a:cubicBezTo>
                  <a:pt x="6070277" y="818512"/>
                  <a:pt x="5960338" y="761428"/>
                  <a:pt x="5864493" y="823093"/>
                </a:cubicBezTo>
                <a:cubicBezTo>
                  <a:pt x="5852512" y="830845"/>
                  <a:pt x="5829961" y="829083"/>
                  <a:pt x="5814457" y="824503"/>
                </a:cubicBezTo>
                <a:cubicBezTo>
                  <a:pt x="5761249" y="808646"/>
                  <a:pt x="5713326" y="822388"/>
                  <a:pt x="5666109" y="845292"/>
                </a:cubicBezTo>
                <a:cubicBezTo>
                  <a:pt x="5657300" y="849521"/>
                  <a:pt x="5645671" y="849521"/>
                  <a:pt x="5635453" y="850578"/>
                </a:cubicBezTo>
                <a:cubicBezTo>
                  <a:pt x="5526570" y="859035"/>
                  <a:pt x="5511771" y="871720"/>
                  <a:pt x="5496619" y="973203"/>
                </a:cubicBezTo>
                <a:cubicBezTo>
                  <a:pt x="5469839" y="909424"/>
                  <a:pt x="5469839" y="909424"/>
                  <a:pt x="5417688" y="918233"/>
                </a:cubicBezTo>
                <a:cubicBezTo>
                  <a:pt x="5439183" y="986240"/>
                  <a:pt x="5490276" y="1008440"/>
                  <a:pt x="5551236" y="976374"/>
                </a:cubicBezTo>
                <a:cubicBezTo>
                  <a:pt x="5561807" y="970736"/>
                  <a:pt x="5574845" y="964746"/>
                  <a:pt x="5586121" y="965803"/>
                </a:cubicBezTo>
                <a:cubicBezTo>
                  <a:pt x="5654481" y="972850"/>
                  <a:pt x="5709098" y="934090"/>
                  <a:pt x="5769001" y="913300"/>
                </a:cubicBezTo>
                <a:cubicBezTo>
                  <a:pt x="5779924" y="909424"/>
                  <a:pt x="5786619" y="894624"/>
                  <a:pt x="5786267" y="873482"/>
                </a:cubicBezTo>
                <a:cubicBezTo>
                  <a:pt x="5815866" y="864673"/>
                  <a:pt x="5845818" y="856216"/>
                  <a:pt x="5875416" y="847407"/>
                </a:cubicBezTo>
                <a:cubicBezTo>
                  <a:pt x="5879645" y="853397"/>
                  <a:pt x="5883521" y="859387"/>
                  <a:pt x="5887749" y="865377"/>
                </a:cubicBezTo>
                <a:cubicBezTo>
                  <a:pt x="5864845" y="881234"/>
                  <a:pt x="5841941" y="897091"/>
                  <a:pt x="5814809" y="916119"/>
                </a:cubicBezTo>
                <a:cubicBezTo>
                  <a:pt x="5850751" y="911890"/>
                  <a:pt x="5883873" y="908014"/>
                  <a:pt x="5919815" y="903786"/>
                </a:cubicBezTo>
                <a:cubicBezTo>
                  <a:pt x="5911358" y="885815"/>
                  <a:pt x="5906425" y="875244"/>
                  <a:pt x="5899026" y="859035"/>
                </a:cubicBezTo>
                <a:cubicBezTo>
                  <a:pt x="5957167" y="850930"/>
                  <a:pt x="6010727" y="843883"/>
                  <a:pt x="6066401" y="836131"/>
                </a:cubicBezTo>
                <a:cubicBezTo>
                  <a:pt x="6062878" y="928804"/>
                  <a:pt x="5975137" y="843883"/>
                  <a:pt x="5952586" y="905195"/>
                </a:cubicBezTo>
                <a:cubicBezTo>
                  <a:pt x="5988880" y="914005"/>
                  <a:pt x="6025174" y="928099"/>
                  <a:pt x="6062173" y="930566"/>
                </a:cubicBezTo>
                <a:cubicBezTo>
                  <a:pt x="6138637" y="935499"/>
                  <a:pt x="6215453" y="934794"/>
                  <a:pt x="6292270" y="935147"/>
                </a:cubicBezTo>
                <a:cubicBezTo>
                  <a:pt x="6306365" y="935147"/>
                  <a:pt x="6320460" y="931271"/>
                  <a:pt x="6334555" y="929156"/>
                </a:cubicBezTo>
                <a:cubicBezTo>
                  <a:pt x="6366620" y="924223"/>
                  <a:pt x="6398686" y="919290"/>
                  <a:pt x="6430752" y="915062"/>
                </a:cubicBezTo>
                <a:cubicBezTo>
                  <a:pt x="6443085" y="913652"/>
                  <a:pt x="6461408" y="909424"/>
                  <a:pt x="6467751" y="915766"/>
                </a:cubicBezTo>
                <a:cubicBezTo>
                  <a:pt x="6548091" y="993640"/>
                  <a:pt x="6646402" y="928452"/>
                  <a:pt x="6733790" y="949946"/>
                </a:cubicBezTo>
                <a:cubicBezTo>
                  <a:pt x="6765856" y="957698"/>
                  <a:pt x="6802149" y="959108"/>
                  <a:pt x="6834568" y="953118"/>
                </a:cubicBezTo>
                <a:cubicBezTo>
                  <a:pt x="6893061" y="942546"/>
                  <a:pt x="6949793" y="923166"/>
                  <a:pt x="7007581" y="909776"/>
                </a:cubicBezTo>
                <a:cubicBezTo>
                  <a:pt x="7020972" y="906605"/>
                  <a:pt x="7045285" y="906957"/>
                  <a:pt x="7049513" y="914357"/>
                </a:cubicBezTo>
                <a:cubicBezTo>
                  <a:pt x="7089331" y="984126"/>
                  <a:pt x="7150643" y="944661"/>
                  <a:pt x="7202794" y="946070"/>
                </a:cubicBezTo>
                <a:cubicBezTo>
                  <a:pt x="7233803" y="947127"/>
                  <a:pt x="7268335" y="932328"/>
                  <a:pt x="7295820" y="941489"/>
                </a:cubicBezTo>
                <a:cubicBezTo>
                  <a:pt x="7399769" y="975669"/>
                  <a:pt x="7498433" y="933032"/>
                  <a:pt x="7598858" y="931271"/>
                </a:cubicBezTo>
                <a:cubicBezTo>
                  <a:pt x="7682370" y="929861"/>
                  <a:pt x="7755310" y="887929"/>
                  <a:pt x="7835298" y="891453"/>
                </a:cubicBezTo>
                <a:cubicBezTo>
                  <a:pt x="7900486" y="894272"/>
                  <a:pt x="7965323" y="911185"/>
                  <a:pt x="8047425" y="924576"/>
                </a:cubicBezTo>
                <a:cubicBezTo>
                  <a:pt x="8018530" y="959813"/>
                  <a:pt x="8002322" y="979193"/>
                  <a:pt x="7974484" y="1012668"/>
                </a:cubicBezTo>
                <a:cubicBezTo>
                  <a:pt x="8020645" y="1006678"/>
                  <a:pt x="8056939" y="1005621"/>
                  <a:pt x="8091119" y="997164"/>
                </a:cubicBezTo>
                <a:cubicBezTo>
                  <a:pt x="8128822" y="987650"/>
                  <a:pt x="8164412" y="973555"/>
                  <a:pt x="8188725" y="1027820"/>
                </a:cubicBezTo>
                <a:cubicBezTo>
                  <a:pt x="8197887" y="1003506"/>
                  <a:pt x="8205639" y="983421"/>
                  <a:pt x="8214801" y="959460"/>
                </a:cubicBezTo>
                <a:cubicBezTo>
                  <a:pt x="8231010" y="1015135"/>
                  <a:pt x="8277522" y="1007735"/>
                  <a:pt x="8313112" y="998221"/>
                </a:cubicBezTo>
                <a:cubicBezTo>
                  <a:pt x="8368082" y="983774"/>
                  <a:pt x="8406137" y="992935"/>
                  <a:pt x="8437146" y="1041210"/>
                </a:cubicBezTo>
                <a:cubicBezTo>
                  <a:pt x="8444898" y="1053543"/>
                  <a:pt x="8465335" y="1065524"/>
                  <a:pt x="8479078" y="1064819"/>
                </a:cubicBezTo>
                <a:cubicBezTo>
                  <a:pt x="8616503" y="1058476"/>
                  <a:pt x="8753574" y="1049315"/>
                  <a:pt x="8890998" y="1041210"/>
                </a:cubicBezTo>
                <a:cubicBezTo>
                  <a:pt x="8905798" y="1040505"/>
                  <a:pt x="8920597" y="1040153"/>
                  <a:pt x="8935397" y="1040153"/>
                </a:cubicBezTo>
                <a:cubicBezTo>
                  <a:pt x="9081983" y="1039800"/>
                  <a:pt x="9228921" y="1039096"/>
                  <a:pt x="9375507" y="1038743"/>
                </a:cubicBezTo>
                <a:cubicBezTo>
                  <a:pt x="9499541" y="1038743"/>
                  <a:pt x="9623928" y="1043677"/>
                  <a:pt x="9747610" y="1038039"/>
                </a:cubicBezTo>
                <a:cubicBezTo>
                  <a:pt x="9911814" y="1030639"/>
                  <a:pt x="10075666" y="1017954"/>
                  <a:pt x="10239518" y="1002449"/>
                </a:cubicBezTo>
                <a:cubicBezTo>
                  <a:pt x="10384342" y="988707"/>
                  <a:pt x="10528814" y="971441"/>
                  <a:pt x="10672581" y="949594"/>
                </a:cubicBezTo>
                <a:cubicBezTo>
                  <a:pt x="10756093" y="936909"/>
                  <a:pt x="10837842" y="912595"/>
                  <a:pt x="10923820" y="908367"/>
                </a:cubicBezTo>
                <a:cubicBezTo>
                  <a:pt x="10824805" y="935499"/>
                  <a:pt x="10724731" y="960517"/>
                  <a:pt x="10626420" y="990821"/>
                </a:cubicBezTo>
                <a:cubicBezTo>
                  <a:pt x="10579555" y="1005268"/>
                  <a:pt x="10531280" y="1053895"/>
                  <a:pt x="10492167" y="1045791"/>
                </a:cubicBezTo>
                <a:cubicBezTo>
                  <a:pt x="10409713" y="1028525"/>
                  <a:pt x="10341353" y="1065171"/>
                  <a:pt x="10266650" y="1074333"/>
                </a:cubicBezTo>
                <a:cubicBezTo>
                  <a:pt x="10253613" y="1076095"/>
                  <a:pt x="10240928" y="1079971"/>
                  <a:pt x="10223309" y="1083847"/>
                </a:cubicBezTo>
                <a:cubicBezTo>
                  <a:pt x="10337830" y="1155730"/>
                  <a:pt x="10460806" y="1080323"/>
                  <a:pt x="10576384" y="1115912"/>
                </a:cubicBezTo>
                <a:cubicBezTo>
                  <a:pt x="10584841" y="1028525"/>
                  <a:pt x="10643334" y="1117322"/>
                  <a:pt x="10677514" y="1096532"/>
                </a:cubicBezTo>
                <a:cubicBezTo>
                  <a:pt x="10696894" y="1084552"/>
                  <a:pt x="10727903" y="1092304"/>
                  <a:pt x="10753626" y="1090542"/>
                </a:cubicBezTo>
                <a:cubicBezTo>
                  <a:pt x="10823043" y="1085609"/>
                  <a:pt x="10893164" y="1082085"/>
                  <a:pt x="10962229" y="1073980"/>
                </a:cubicBezTo>
                <a:cubicBezTo>
                  <a:pt x="11033760" y="1065876"/>
                  <a:pt x="11107053" y="1060943"/>
                  <a:pt x="11174708" y="1039448"/>
                </a:cubicBezTo>
                <a:cubicBezTo>
                  <a:pt x="11220516" y="1025001"/>
                  <a:pt x="11216640" y="1013020"/>
                  <a:pt x="11250820" y="1031344"/>
                </a:cubicBezTo>
                <a:cubicBezTo>
                  <a:pt x="11305790" y="1010201"/>
                  <a:pt x="11355122" y="991173"/>
                  <a:pt x="11410091" y="970031"/>
                </a:cubicBezTo>
                <a:cubicBezTo>
                  <a:pt x="11417138" y="992935"/>
                  <a:pt x="11422072" y="1009144"/>
                  <a:pt x="11428767" y="1030991"/>
                </a:cubicBezTo>
                <a:cubicBezTo>
                  <a:pt x="11483384" y="1022182"/>
                  <a:pt x="11537649" y="1009497"/>
                  <a:pt x="11592267" y="1005268"/>
                </a:cubicBezTo>
                <a:cubicBezTo>
                  <a:pt x="11701853" y="997164"/>
                  <a:pt x="11811792" y="995050"/>
                  <a:pt x="11921380" y="988355"/>
                </a:cubicBezTo>
                <a:cubicBezTo>
                  <a:pt x="11945693" y="986945"/>
                  <a:pt x="11969303" y="977783"/>
                  <a:pt x="11993263" y="971441"/>
                </a:cubicBezTo>
                <a:cubicBezTo>
                  <a:pt x="12023920" y="963336"/>
                  <a:pt x="12047528" y="953470"/>
                  <a:pt x="12072899" y="992935"/>
                </a:cubicBezTo>
                <a:cubicBezTo>
                  <a:pt x="12088051" y="1016896"/>
                  <a:pt x="12135268" y="1020068"/>
                  <a:pt x="12179667" y="1037334"/>
                </a:cubicBezTo>
                <a:cubicBezTo>
                  <a:pt x="12159582" y="1051429"/>
                  <a:pt x="12145839" y="1060943"/>
                  <a:pt x="12130335" y="1071866"/>
                </a:cubicBezTo>
                <a:cubicBezTo>
                  <a:pt x="12149716" y="1090189"/>
                  <a:pt x="12166277" y="1105694"/>
                  <a:pt x="12191647" y="1129655"/>
                </a:cubicBezTo>
                <a:cubicBezTo>
                  <a:pt x="12156059" y="1172644"/>
                  <a:pt x="12110251" y="1213519"/>
                  <a:pt x="12084527" y="1264260"/>
                </a:cubicBezTo>
                <a:cubicBezTo>
                  <a:pt x="12061975" y="1308659"/>
                  <a:pt x="12059509" y="1364333"/>
                  <a:pt x="12054576" y="1415427"/>
                </a:cubicBezTo>
                <a:cubicBezTo>
                  <a:pt x="12053166" y="1431284"/>
                  <a:pt x="12073252" y="1449254"/>
                  <a:pt x="12081355" y="1463349"/>
                </a:cubicBezTo>
                <a:cubicBezTo>
                  <a:pt x="11999606" y="1502815"/>
                  <a:pt x="11920675" y="1549680"/>
                  <a:pt x="11835402" y="1579631"/>
                </a:cubicBezTo>
                <a:cubicBezTo>
                  <a:pt x="11769508" y="1602888"/>
                  <a:pt x="11696568" y="1609935"/>
                  <a:pt x="11626094" y="1616278"/>
                </a:cubicBezTo>
                <a:cubicBezTo>
                  <a:pt x="11521087" y="1625792"/>
                  <a:pt x="11433348" y="1666314"/>
                  <a:pt x="11356883" y="1748416"/>
                </a:cubicBezTo>
                <a:cubicBezTo>
                  <a:pt x="11469289" y="1787530"/>
                  <a:pt x="11559143" y="1707189"/>
                  <a:pt x="11662741" y="1717056"/>
                </a:cubicBezTo>
                <a:cubicBezTo>
                  <a:pt x="11621865" y="1728684"/>
                  <a:pt x="11580638" y="1738550"/>
                  <a:pt x="11540820" y="1752293"/>
                </a:cubicBezTo>
                <a:cubicBezTo>
                  <a:pt x="11492898" y="1768854"/>
                  <a:pt x="11443919" y="1784711"/>
                  <a:pt x="11400930" y="1810081"/>
                </a:cubicBezTo>
                <a:cubicBezTo>
                  <a:pt x="11387892" y="1817833"/>
                  <a:pt x="11384016" y="1862232"/>
                  <a:pt x="11393530" y="1881260"/>
                </a:cubicBezTo>
                <a:cubicBezTo>
                  <a:pt x="11410796" y="1915792"/>
                  <a:pt x="11405511" y="1945039"/>
                  <a:pt x="11375206" y="1953496"/>
                </a:cubicBezTo>
                <a:cubicBezTo>
                  <a:pt x="11327284" y="1966533"/>
                  <a:pt x="11309313" y="2040179"/>
                  <a:pt x="11243068" y="2016570"/>
                </a:cubicBezTo>
                <a:cubicBezTo>
                  <a:pt x="11239191" y="2015160"/>
                  <a:pt x="11171536" y="2028551"/>
                  <a:pt x="11203602" y="2078587"/>
                </a:cubicBezTo>
                <a:cubicBezTo>
                  <a:pt x="11139119" y="2126157"/>
                  <a:pt x="11165194" y="2182536"/>
                  <a:pt x="11176117" y="2245963"/>
                </a:cubicBezTo>
                <a:cubicBezTo>
                  <a:pt x="11185631" y="2301285"/>
                  <a:pt x="11113395" y="2292476"/>
                  <a:pt x="11077101" y="2309037"/>
                </a:cubicBezTo>
                <a:cubicBezTo>
                  <a:pt x="11056312" y="2318551"/>
                  <a:pt x="11027418" y="2310799"/>
                  <a:pt x="10999228" y="2310799"/>
                </a:cubicBezTo>
                <a:cubicBezTo>
                  <a:pt x="10981609" y="2357312"/>
                  <a:pt x="10959410" y="2400301"/>
                  <a:pt x="11012970" y="2438709"/>
                </a:cubicBezTo>
                <a:cubicBezTo>
                  <a:pt x="11015436" y="2440471"/>
                  <a:pt x="11001342" y="2480994"/>
                  <a:pt x="10987952" y="2486984"/>
                </a:cubicBezTo>
                <a:cubicBezTo>
                  <a:pt x="10940030" y="2507421"/>
                  <a:pt x="10889641" y="2527154"/>
                  <a:pt x="10838547" y="2535259"/>
                </a:cubicBezTo>
                <a:cubicBezTo>
                  <a:pt x="10763845" y="2546887"/>
                  <a:pt x="10731427" y="2600095"/>
                  <a:pt x="10690200" y="2663874"/>
                </a:cubicBezTo>
                <a:cubicBezTo>
                  <a:pt x="10730369" y="2663874"/>
                  <a:pt x="10763845" y="2659645"/>
                  <a:pt x="10795558" y="2664931"/>
                </a:cubicBezTo>
                <a:cubicBezTo>
                  <a:pt x="10841366" y="2672683"/>
                  <a:pt x="10844185" y="2712501"/>
                  <a:pt x="10830090" y="2743157"/>
                </a:cubicBezTo>
                <a:cubicBezTo>
                  <a:pt x="10807538" y="2792489"/>
                  <a:pt x="10780406" y="2842173"/>
                  <a:pt x="10744817" y="2883048"/>
                </a:cubicBezTo>
                <a:cubicBezTo>
                  <a:pt x="10715570" y="2916523"/>
                  <a:pt x="10702533" y="2942598"/>
                  <a:pt x="10726846" y="2971140"/>
                </a:cubicBezTo>
                <a:cubicBezTo>
                  <a:pt x="10691962" y="2998977"/>
                  <a:pt x="10662362" y="3025053"/>
                  <a:pt x="10629591" y="3047252"/>
                </a:cubicBezTo>
                <a:cubicBezTo>
                  <a:pt x="10617964" y="3055356"/>
                  <a:pt x="10597878" y="3058880"/>
                  <a:pt x="10584489" y="3055004"/>
                </a:cubicBezTo>
                <a:cubicBezTo>
                  <a:pt x="10559823" y="3048309"/>
                  <a:pt x="10537271" y="3034567"/>
                  <a:pt x="10526699" y="3029634"/>
                </a:cubicBezTo>
                <a:cubicBezTo>
                  <a:pt x="10434379" y="3077203"/>
                  <a:pt x="10348753" y="3121954"/>
                  <a:pt x="10258898" y="3168115"/>
                </a:cubicBezTo>
                <a:cubicBezTo>
                  <a:pt x="10259603" y="3161420"/>
                  <a:pt x="10260660" y="3152963"/>
                  <a:pt x="10261717" y="3144506"/>
                </a:cubicBezTo>
                <a:cubicBezTo>
                  <a:pt x="10234937" y="3133583"/>
                  <a:pt x="10100685" y="3284749"/>
                  <a:pt x="10107379" y="3318225"/>
                </a:cubicBezTo>
                <a:cubicBezTo>
                  <a:pt x="10108437" y="3323862"/>
                  <a:pt x="10108437" y="3329853"/>
                  <a:pt x="10108084" y="3325977"/>
                </a:cubicBezTo>
                <a:cubicBezTo>
                  <a:pt x="10023163" y="3353109"/>
                  <a:pt x="9940708" y="3376013"/>
                  <a:pt x="9861425" y="3407374"/>
                </a:cubicBezTo>
                <a:cubicBezTo>
                  <a:pt x="9842397" y="3414774"/>
                  <a:pt x="9817379" y="3460230"/>
                  <a:pt x="9823721" y="3470448"/>
                </a:cubicBezTo>
                <a:cubicBezTo>
                  <a:pt x="9843102" y="3502514"/>
                  <a:pt x="9806808" y="3564179"/>
                  <a:pt x="9875520" y="3570169"/>
                </a:cubicBezTo>
                <a:cubicBezTo>
                  <a:pt x="9898776" y="3572283"/>
                  <a:pt x="9920976" y="3585321"/>
                  <a:pt x="9944232" y="3593778"/>
                </a:cubicBezTo>
                <a:cubicBezTo>
                  <a:pt x="9910405" y="3669537"/>
                  <a:pt x="9876577" y="3676937"/>
                  <a:pt x="9787427" y="3632891"/>
                </a:cubicBezTo>
                <a:cubicBezTo>
                  <a:pt x="9777562" y="3644519"/>
                  <a:pt x="9767695" y="3656852"/>
                  <a:pt x="9757476" y="3668833"/>
                </a:cubicBezTo>
                <a:cubicBezTo>
                  <a:pt x="9743734" y="3656500"/>
                  <a:pt x="9730343" y="3644167"/>
                  <a:pt x="9709201" y="3624786"/>
                </a:cubicBezTo>
                <a:cubicBezTo>
                  <a:pt x="9716601" y="3679404"/>
                  <a:pt x="9678898" y="3718164"/>
                  <a:pt x="9630623" y="3719221"/>
                </a:cubicBezTo>
                <a:cubicBezTo>
                  <a:pt x="9618995" y="3719574"/>
                  <a:pt x="9607014" y="3720983"/>
                  <a:pt x="9596091" y="3718869"/>
                </a:cubicBezTo>
                <a:cubicBezTo>
                  <a:pt x="9512931" y="3701956"/>
                  <a:pt x="9449857" y="3755516"/>
                  <a:pt x="9377622" y="3778772"/>
                </a:cubicBezTo>
                <a:cubicBezTo>
                  <a:pt x="9334985" y="3792162"/>
                  <a:pt x="9287767" y="3789695"/>
                  <a:pt x="9243721" y="3799914"/>
                </a:cubicBezTo>
                <a:cubicBezTo>
                  <a:pt x="9227512" y="3803790"/>
                  <a:pt x="9214826" y="3823170"/>
                  <a:pt x="9195094" y="3840437"/>
                </a:cubicBezTo>
                <a:cubicBezTo>
                  <a:pt x="9163381" y="3838322"/>
                  <a:pt x="9112287" y="3812599"/>
                  <a:pt x="9105591" y="3877435"/>
                </a:cubicBezTo>
                <a:cubicBezTo>
                  <a:pt x="9035823" y="3884835"/>
                  <a:pt x="8970986" y="3891883"/>
                  <a:pt x="8893113" y="3900340"/>
                </a:cubicBezTo>
                <a:cubicBezTo>
                  <a:pt x="8890646" y="3913377"/>
                  <a:pt x="8885008" y="3940510"/>
                  <a:pt x="8878665" y="3972928"/>
                </a:cubicBezTo>
                <a:cubicBezTo>
                  <a:pt x="8812420" y="3968699"/>
                  <a:pt x="8753221" y="3992308"/>
                  <a:pt x="8728204" y="4078286"/>
                </a:cubicBezTo>
                <a:cubicBezTo>
                  <a:pt x="8751812" y="4084277"/>
                  <a:pt x="8775421" y="4089915"/>
                  <a:pt x="8798678" y="4095553"/>
                </a:cubicBezTo>
                <a:cubicBezTo>
                  <a:pt x="8806430" y="4102600"/>
                  <a:pt x="8814182" y="4109647"/>
                  <a:pt x="8822286" y="4116695"/>
                </a:cubicBezTo>
                <a:cubicBezTo>
                  <a:pt x="8808191" y="4119514"/>
                  <a:pt x="8788458" y="4129732"/>
                  <a:pt x="8780355" y="4124094"/>
                </a:cubicBezTo>
                <a:cubicBezTo>
                  <a:pt x="8730670" y="4088857"/>
                  <a:pt x="8704595" y="4143475"/>
                  <a:pt x="8667243" y="4151932"/>
                </a:cubicBezTo>
                <a:cubicBezTo>
                  <a:pt x="8639054" y="4158275"/>
                  <a:pt x="8612979" y="4172369"/>
                  <a:pt x="8578446" y="4186111"/>
                </a:cubicBezTo>
                <a:cubicBezTo>
                  <a:pt x="8578446" y="4151579"/>
                  <a:pt x="8578446" y="4130437"/>
                  <a:pt x="8578446" y="4092381"/>
                </a:cubicBezTo>
                <a:cubicBezTo>
                  <a:pt x="8523476" y="4162503"/>
                  <a:pt x="8428689" y="4069125"/>
                  <a:pt x="8387462" y="4172722"/>
                </a:cubicBezTo>
                <a:cubicBezTo>
                  <a:pt x="8374424" y="4155103"/>
                  <a:pt x="8365615" y="4143122"/>
                  <a:pt x="8353282" y="4126209"/>
                </a:cubicBezTo>
                <a:cubicBezTo>
                  <a:pt x="8328264" y="4152284"/>
                  <a:pt x="8305007" y="4176950"/>
                  <a:pt x="8277170" y="4206197"/>
                </a:cubicBezTo>
                <a:cubicBezTo>
                  <a:pt x="8272237" y="4191397"/>
                  <a:pt x="8268361" y="4179064"/>
                  <a:pt x="8263076" y="4162503"/>
                </a:cubicBezTo>
                <a:cubicBezTo>
                  <a:pt x="8256028" y="4168493"/>
                  <a:pt x="8247923" y="4175188"/>
                  <a:pt x="8238057" y="4183645"/>
                </a:cubicBezTo>
                <a:cubicBezTo>
                  <a:pt x="8232771" y="4168141"/>
                  <a:pt x="8227134" y="4152989"/>
                  <a:pt x="8218325" y="4127266"/>
                </a:cubicBezTo>
                <a:cubicBezTo>
                  <a:pt x="8196125" y="4165322"/>
                  <a:pt x="8179564" y="4193864"/>
                  <a:pt x="8165821" y="4217120"/>
                </a:cubicBezTo>
                <a:cubicBezTo>
                  <a:pt x="8173221" y="4247776"/>
                  <a:pt x="8179916" y="4276319"/>
                  <a:pt x="8186963" y="4305565"/>
                </a:cubicBezTo>
                <a:cubicBezTo>
                  <a:pt x="8120718" y="4335516"/>
                  <a:pt x="8062225" y="4341154"/>
                  <a:pt x="7997388" y="4313317"/>
                </a:cubicBezTo>
                <a:cubicBezTo>
                  <a:pt x="7978008" y="4304860"/>
                  <a:pt x="7943476" y="4334107"/>
                  <a:pt x="7915287" y="4343621"/>
                </a:cubicBezTo>
                <a:cubicBezTo>
                  <a:pt x="7864545" y="4360887"/>
                  <a:pt x="7814156" y="4381325"/>
                  <a:pt x="7762006" y="4391191"/>
                </a:cubicBezTo>
                <a:cubicBezTo>
                  <a:pt x="7696817" y="4403524"/>
                  <a:pt x="7675322" y="4440171"/>
                  <a:pt x="7686246" y="4510645"/>
                </a:cubicBezTo>
                <a:cubicBezTo>
                  <a:pt x="7716902" y="4505711"/>
                  <a:pt x="7751082" y="4500426"/>
                  <a:pt x="7792662" y="4494083"/>
                </a:cubicBezTo>
                <a:cubicBezTo>
                  <a:pt x="7767643" y="4532491"/>
                  <a:pt x="7742625" y="4570547"/>
                  <a:pt x="7724654" y="4598032"/>
                </a:cubicBezTo>
                <a:cubicBezTo>
                  <a:pt x="7669332" y="4602965"/>
                  <a:pt x="7624581" y="4609660"/>
                  <a:pt x="7580182" y="4608955"/>
                </a:cubicBezTo>
                <a:cubicBezTo>
                  <a:pt x="7561507" y="4608603"/>
                  <a:pt x="7530146" y="4594861"/>
                  <a:pt x="7527680" y="4582528"/>
                </a:cubicBezTo>
                <a:cubicBezTo>
                  <a:pt x="7523451" y="4563147"/>
                  <a:pt x="7536489" y="4538129"/>
                  <a:pt x="7547060" y="4518397"/>
                </a:cubicBezTo>
                <a:cubicBezTo>
                  <a:pt x="7556221" y="4501483"/>
                  <a:pt x="7572078" y="4488445"/>
                  <a:pt x="7588287" y="4469769"/>
                </a:cubicBezTo>
                <a:cubicBezTo>
                  <a:pt x="7591811" y="4476464"/>
                  <a:pt x="7595686" y="4483512"/>
                  <a:pt x="7605553" y="4502188"/>
                </a:cubicBezTo>
                <a:cubicBezTo>
                  <a:pt x="7628105" y="4462017"/>
                  <a:pt x="7647485" y="4427133"/>
                  <a:pt x="7667218" y="4391896"/>
                </a:cubicBezTo>
                <a:cubicBezTo>
                  <a:pt x="7662285" y="4386610"/>
                  <a:pt x="7657704" y="4381677"/>
                  <a:pt x="7652771" y="4376391"/>
                </a:cubicBezTo>
                <a:cubicBezTo>
                  <a:pt x="7599916" y="4425371"/>
                  <a:pt x="7557631" y="4397533"/>
                  <a:pt x="7514641" y="4365468"/>
                </a:cubicBezTo>
                <a:cubicBezTo>
                  <a:pt x="7448748" y="4409162"/>
                  <a:pt x="7375103" y="4409866"/>
                  <a:pt x="7298991" y="4398943"/>
                </a:cubicBezTo>
                <a:cubicBezTo>
                  <a:pt x="7289830" y="4397533"/>
                  <a:pt x="7277497" y="4405990"/>
                  <a:pt x="7268688" y="4412686"/>
                </a:cubicBezTo>
                <a:cubicBezTo>
                  <a:pt x="7227813" y="4444399"/>
                  <a:pt x="7187642" y="4467655"/>
                  <a:pt x="7150996" y="4408810"/>
                </a:cubicBezTo>
                <a:cubicBezTo>
                  <a:pt x="7100607" y="4447218"/>
                  <a:pt x="7011810" y="4383791"/>
                  <a:pt x="6988906" y="4481045"/>
                </a:cubicBezTo>
                <a:cubicBezTo>
                  <a:pt x="6941688" y="4451094"/>
                  <a:pt x="6915965" y="4460608"/>
                  <a:pt x="6878262" y="4501835"/>
                </a:cubicBezTo>
                <a:cubicBezTo>
                  <a:pt x="6838796" y="4545177"/>
                  <a:pt x="6773608" y="4565262"/>
                  <a:pt x="6717933" y="4592394"/>
                </a:cubicBezTo>
                <a:cubicBezTo>
                  <a:pt x="6711943" y="4595213"/>
                  <a:pt x="6695734" y="4576890"/>
                  <a:pt x="6693620" y="4575480"/>
                </a:cubicBezTo>
                <a:cubicBezTo>
                  <a:pt x="6560424" y="4609308"/>
                  <a:pt x="6430399" y="4642431"/>
                  <a:pt x="6297908" y="4676258"/>
                </a:cubicBezTo>
                <a:cubicBezTo>
                  <a:pt x="6301432" y="4682953"/>
                  <a:pt x="6307070" y="4694229"/>
                  <a:pt x="6315879" y="4711848"/>
                </a:cubicBezTo>
                <a:cubicBezTo>
                  <a:pt x="6253510" y="4711848"/>
                  <a:pt x="6197130" y="4709381"/>
                  <a:pt x="6141456" y="4712905"/>
                </a:cubicBezTo>
                <a:cubicBezTo>
                  <a:pt x="6115381" y="4714666"/>
                  <a:pt x="6089658" y="4737218"/>
                  <a:pt x="6064639" y="4735456"/>
                </a:cubicBezTo>
                <a:cubicBezTo>
                  <a:pt x="5963509" y="4728761"/>
                  <a:pt x="5868369" y="4771751"/>
                  <a:pt x="5771115" y="4771398"/>
                </a:cubicBezTo>
                <a:cubicBezTo>
                  <a:pt x="5708393" y="4771398"/>
                  <a:pt x="5677032" y="4821435"/>
                  <a:pt x="5624529" y="4823901"/>
                </a:cubicBezTo>
                <a:cubicBezTo>
                  <a:pt x="5560045" y="4827073"/>
                  <a:pt x="5494857" y="4823549"/>
                  <a:pt x="5430374" y="4827425"/>
                </a:cubicBezTo>
                <a:cubicBezTo>
                  <a:pt x="5366242" y="4830948"/>
                  <a:pt x="5303168" y="4841872"/>
                  <a:pt x="5247846" y="4880280"/>
                </a:cubicBezTo>
                <a:cubicBezTo>
                  <a:pt x="5236922" y="4887680"/>
                  <a:pt x="5215428" y="4894728"/>
                  <a:pt x="5207675" y="4889090"/>
                </a:cubicBezTo>
                <a:cubicBezTo>
                  <a:pt x="5141782" y="4842225"/>
                  <a:pt x="5078356" y="4878871"/>
                  <a:pt x="5013167" y="4888385"/>
                </a:cubicBezTo>
                <a:cubicBezTo>
                  <a:pt x="4990263" y="4891556"/>
                  <a:pt x="4964188" y="4875700"/>
                  <a:pt x="4941989" y="4880280"/>
                </a:cubicBezTo>
                <a:cubicBezTo>
                  <a:pt x="4805974" y="4907413"/>
                  <a:pt x="4670664" y="4937717"/>
                  <a:pt x="4535002" y="4966964"/>
                </a:cubicBezTo>
                <a:cubicBezTo>
                  <a:pt x="4527954" y="5039552"/>
                  <a:pt x="4450080" y="4963440"/>
                  <a:pt x="4433167" y="5015238"/>
                </a:cubicBezTo>
                <a:cubicBezTo>
                  <a:pt x="4380311" y="4972249"/>
                  <a:pt x="4324636" y="5046951"/>
                  <a:pt x="4309485" y="5036380"/>
                </a:cubicBezTo>
                <a:cubicBezTo>
                  <a:pt x="4238658" y="4986344"/>
                  <a:pt x="4223154" y="5039904"/>
                  <a:pt x="4186860" y="5076903"/>
                </a:cubicBezTo>
                <a:cubicBezTo>
                  <a:pt x="4169594" y="5094874"/>
                  <a:pt x="4126605" y="5095579"/>
                  <a:pt x="4096653" y="5092407"/>
                </a:cubicBezTo>
                <a:cubicBezTo>
                  <a:pt x="4008561" y="5082893"/>
                  <a:pt x="3931039" y="5111788"/>
                  <a:pt x="3853166" y="5145967"/>
                </a:cubicBezTo>
                <a:cubicBezTo>
                  <a:pt x="3834138" y="5154424"/>
                  <a:pt x="3808767" y="5154072"/>
                  <a:pt x="3787624" y="5150901"/>
                </a:cubicBezTo>
                <a:cubicBezTo>
                  <a:pt x="3760140" y="5146672"/>
                  <a:pt x="3733712" y="5135396"/>
                  <a:pt x="3706579" y="5127292"/>
                </a:cubicBezTo>
                <a:cubicBezTo>
                  <a:pt x="3691428" y="5187547"/>
                  <a:pt x="3647029" y="5168871"/>
                  <a:pt x="3611439" y="5171690"/>
                </a:cubicBezTo>
                <a:cubicBezTo>
                  <a:pt x="3595935" y="5173100"/>
                  <a:pt x="3580431" y="5176271"/>
                  <a:pt x="3564575" y="5177328"/>
                </a:cubicBezTo>
                <a:cubicBezTo>
                  <a:pt x="3538499" y="5179442"/>
                  <a:pt x="3512424" y="5180852"/>
                  <a:pt x="3485996" y="5181557"/>
                </a:cubicBezTo>
                <a:cubicBezTo>
                  <a:pt x="3480710" y="5181557"/>
                  <a:pt x="3470844" y="5173452"/>
                  <a:pt x="3470492" y="5174157"/>
                </a:cubicBezTo>
                <a:cubicBezTo>
                  <a:pt x="3428560" y="5232650"/>
                  <a:pt x="3360200" y="5197413"/>
                  <a:pt x="3308402" y="5220317"/>
                </a:cubicBezTo>
                <a:cubicBezTo>
                  <a:pt x="3299240" y="5224546"/>
                  <a:pt x="3289726" y="5231593"/>
                  <a:pt x="3280212" y="5231946"/>
                </a:cubicBezTo>
                <a:cubicBezTo>
                  <a:pt x="3209385" y="5233355"/>
                  <a:pt x="3138911" y="5233355"/>
                  <a:pt x="3068085" y="5234060"/>
                </a:cubicBezTo>
                <a:cubicBezTo>
                  <a:pt x="3057866" y="5234060"/>
                  <a:pt x="3042362" y="5232298"/>
                  <a:pt x="3038134" y="5238288"/>
                </a:cubicBezTo>
                <a:cubicBezTo>
                  <a:pt x="2997611" y="5292201"/>
                  <a:pt x="2941232" y="5283392"/>
                  <a:pt x="2884148" y="5284801"/>
                </a:cubicBezTo>
                <a:cubicBezTo>
                  <a:pt x="2830940" y="5286211"/>
                  <a:pt x="2778085" y="5305943"/>
                  <a:pt x="2724525" y="5309115"/>
                </a:cubicBezTo>
                <a:cubicBezTo>
                  <a:pt x="2671669" y="5311933"/>
                  <a:pt x="2618461" y="5302772"/>
                  <a:pt x="2565253" y="5301010"/>
                </a:cubicBezTo>
                <a:cubicBezTo>
                  <a:pt x="2547282" y="5300305"/>
                  <a:pt x="2528959" y="5304181"/>
                  <a:pt x="2511693" y="5309819"/>
                </a:cubicBezTo>
                <a:cubicBezTo>
                  <a:pt x="2454962" y="5327790"/>
                  <a:pt x="2407039" y="5318629"/>
                  <a:pt x="2365812" y="5272468"/>
                </a:cubicBezTo>
                <a:cubicBezTo>
                  <a:pt x="2313309" y="5213623"/>
                  <a:pt x="2247768" y="5249564"/>
                  <a:pt x="2194208" y="5250269"/>
                </a:cubicBezTo>
                <a:cubicBezTo>
                  <a:pt x="2151923" y="5212213"/>
                  <a:pt x="2110344" y="5178738"/>
                  <a:pt x="2074050" y="5140329"/>
                </a:cubicBezTo>
                <a:cubicBezTo>
                  <a:pt x="2040574" y="5104740"/>
                  <a:pt x="2016613" y="5065274"/>
                  <a:pt x="1957063" y="5059284"/>
                </a:cubicBezTo>
                <a:cubicBezTo>
                  <a:pt x="1926407" y="5056465"/>
                  <a:pt x="1897512" y="5015943"/>
                  <a:pt x="1872846" y="4987753"/>
                </a:cubicBezTo>
                <a:cubicBezTo>
                  <a:pt x="1865799" y="4979649"/>
                  <a:pt x="1870732" y="4947583"/>
                  <a:pt x="1880246" y="4940888"/>
                </a:cubicBezTo>
                <a:cubicBezTo>
                  <a:pt x="1893636" y="4931374"/>
                  <a:pt x="1916540" y="4935603"/>
                  <a:pt x="1935216" y="4933841"/>
                </a:cubicBezTo>
                <a:cubicBezTo>
                  <a:pt x="1924645" y="4919394"/>
                  <a:pt x="1913721" y="4904946"/>
                  <a:pt x="1903150" y="4890499"/>
                </a:cubicBezTo>
                <a:cubicBezTo>
                  <a:pt x="1873903" y="4892613"/>
                  <a:pt x="1843952" y="4899308"/>
                  <a:pt x="1815410" y="4895785"/>
                </a:cubicBezTo>
                <a:cubicBezTo>
                  <a:pt x="1791449" y="4892966"/>
                  <a:pt x="1759736" y="4884861"/>
                  <a:pt x="1747403" y="4867947"/>
                </a:cubicBezTo>
                <a:cubicBezTo>
                  <a:pt x="1703709" y="4806635"/>
                  <a:pt x="1662834" y="4742504"/>
                  <a:pt x="1628654" y="4675553"/>
                </a:cubicBezTo>
                <a:cubicBezTo>
                  <a:pt x="1593065" y="4605784"/>
                  <a:pt x="1538095" y="4583937"/>
                  <a:pt x="1465154" y="4583585"/>
                </a:cubicBezTo>
                <a:cubicBezTo>
                  <a:pt x="1447536" y="4583585"/>
                  <a:pt x="1424279" y="4569138"/>
                  <a:pt x="1413356" y="4553986"/>
                </a:cubicBezTo>
                <a:cubicBezTo>
                  <a:pt x="1361205" y="4480693"/>
                  <a:pt x="1311521" y="4405638"/>
                  <a:pt x="1263246" y="4329879"/>
                </a:cubicBezTo>
                <a:cubicBezTo>
                  <a:pt x="1255494" y="4317546"/>
                  <a:pt x="1251618" y="4294289"/>
                  <a:pt x="1257961" y="4283013"/>
                </a:cubicBezTo>
                <a:cubicBezTo>
                  <a:pt x="1286503" y="4232977"/>
                  <a:pt x="1262894" y="4194921"/>
                  <a:pt x="1234704" y="4157217"/>
                </a:cubicBezTo>
                <a:cubicBezTo>
                  <a:pt x="1204401" y="4116342"/>
                  <a:pt x="1214267" y="4093086"/>
                  <a:pt x="1260427" y="4087801"/>
                </a:cubicBezTo>
                <a:cubicBezTo>
                  <a:pt x="1251970" y="4053268"/>
                  <a:pt x="1243514" y="4018736"/>
                  <a:pt x="1233647" y="3979270"/>
                </a:cubicBezTo>
                <a:cubicBezTo>
                  <a:pt x="1152955" y="4000413"/>
                  <a:pt x="1162469" y="3923596"/>
                  <a:pt x="1144498" y="3879197"/>
                </a:cubicBezTo>
                <a:cubicBezTo>
                  <a:pt x="1133222" y="3850655"/>
                  <a:pt x="1138155" y="3815418"/>
                  <a:pt x="1135688" y="3785115"/>
                </a:cubicBezTo>
                <a:cubicBezTo>
                  <a:pt x="1150136" y="3785115"/>
                  <a:pt x="1168811" y="3785115"/>
                  <a:pt x="1187134" y="3785115"/>
                </a:cubicBezTo>
                <a:cubicBezTo>
                  <a:pt x="1182906" y="3766087"/>
                  <a:pt x="1179030" y="3747411"/>
                  <a:pt x="1174097" y="3725564"/>
                </a:cubicBezTo>
                <a:cubicBezTo>
                  <a:pt x="1192420" y="3710412"/>
                  <a:pt x="1213914" y="3692794"/>
                  <a:pt x="1232238" y="3677642"/>
                </a:cubicBezTo>
                <a:cubicBezTo>
                  <a:pt x="1169516" y="3675528"/>
                  <a:pt x="1110670" y="3677642"/>
                  <a:pt x="1053234" y="3669889"/>
                </a:cubicBezTo>
                <a:cubicBezTo>
                  <a:pt x="1012359" y="3664252"/>
                  <a:pt x="980998" y="3592016"/>
                  <a:pt x="1002845" y="3553255"/>
                </a:cubicBezTo>
                <a:cubicBezTo>
                  <a:pt x="1022930" y="3516961"/>
                  <a:pt x="1054643" y="3495819"/>
                  <a:pt x="1101156" y="3521190"/>
                </a:cubicBezTo>
                <a:cubicBezTo>
                  <a:pt x="1121594" y="3532465"/>
                  <a:pt x="1147317" y="3535284"/>
                  <a:pt x="1186782" y="3546208"/>
                </a:cubicBezTo>
                <a:cubicBezTo>
                  <a:pt x="1151897" y="3498990"/>
                  <a:pt x="1129346" y="3468686"/>
                  <a:pt x="1103623" y="3433802"/>
                </a:cubicBezTo>
                <a:cubicBezTo>
                  <a:pt x="1173392" y="3413012"/>
                  <a:pt x="1102918" y="3311529"/>
                  <a:pt x="1186077" y="3294616"/>
                </a:cubicBezTo>
                <a:cubicBezTo>
                  <a:pt x="1161411" y="3228018"/>
                  <a:pt x="1141679" y="3220266"/>
                  <a:pt x="1074024" y="3247046"/>
                </a:cubicBezTo>
                <a:cubicBezTo>
                  <a:pt x="1057815" y="3253388"/>
                  <a:pt x="1031034" y="3250922"/>
                  <a:pt x="1016940" y="3241055"/>
                </a:cubicBezTo>
                <a:cubicBezTo>
                  <a:pt x="971836" y="3210047"/>
                  <a:pt x="922857" y="3181153"/>
                  <a:pt x="902419" y="3125126"/>
                </a:cubicBezTo>
                <a:cubicBezTo>
                  <a:pt x="899953" y="3118431"/>
                  <a:pt x="889382" y="3111031"/>
                  <a:pt x="890791" y="3106803"/>
                </a:cubicBezTo>
                <a:cubicBezTo>
                  <a:pt x="923209" y="3015186"/>
                  <a:pt x="820670" y="2973959"/>
                  <a:pt x="824898" y="2893266"/>
                </a:cubicBezTo>
                <a:cubicBezTo>
                  <a:pt x="819612" y="2893971"/>
                  <a:pt x="814327" y="2894676"/>
                  <a:pt x="809041" y="2895381"/>
                </a:cubicBezTo>
                <a:cubicBezTo>
                  <a:pt x="803756" y="2907361"/>
                  <a:pt x="798470" y="2919694"/>
                  <a:pt x="790366" y="2937665"/>
                </a:cubicBezTo>
                <a:cubicBezTo>
                  <a:pt x="760062" y="2871772"/>
                  <a:pt x="689588" y="2830192"/>
                  <a:pt x="704035" y="2749852"/>
                </a:cubicBezTo>
                <a:cubicBezTo>
                  <a:pt x="731872" y="2760071"/>
                  <a:pt x="759357" y="2772403"/>
                  <a:pt x="788252" y="2779451"/>
                </a:cubicBezTo>
                <a:cubicBezTo>
                  <a:pt x="797766" y="2781918"/>
                  <a:pt x="819260" y="2771346"/>
                  <a:pt x="819965" y="2765004"/>
                </a:cubicBezTo>
                <a:cubicBezTo>
                  <a:pt x="821727" y="2750204"/>
                  <a:pt x="817498" y="2732233"/>
                  <a:pt x="809394" y="2719548"/>
                </a:cubicBezTo>
                <a:cubicBezTo>
                  <a:pt x="804108" y="2697701"/>
                  <a:pt x="787547" y="2684663"/>
                  <a:pt x="773804" y="2669864"/>
                </a:cubicBezTo>
                <a:cubicBezTo>
                  <a:pt x="814327" y="2666340"/>
                  <a:pt x="854849" y="2663169"/>
                  <a:pt x="902067" y="2659293"/>
                </a:cubicBezTo>
                <a:cubicBezTo>
                  <a:pt x="903829" y="2668807"/>
                  <a:pt x="907353" y="2690301"/>
                  <a:pt x="910172" y="2708272"/>
                </a:cubicBezTo>
                <a:cubicBezTo>
                  <a:pt x="932371" y="2716377"/>
                  <a:pt x="951047" y="2723424"/>
                  <a:pt x="971836" y="2731176"/>
                </a:cubicBezTo>
                <a:cubicBezTo>
                  <a:pt x="961265" y="2751966"/>
                  <a:pt x="945409" y="2768880"/>
                  <a:pt x="946818" y="2784032"/>
                </a:cubicBezTo>
                <a:cubicBezTo>
                  <a:pt x="949285" y="2810107"/>
                  <a:pt x="961618" y="2835478"/>
                  <a:pt x="972541" y="2859791"/>
                </a:cubicBezTo>
                <a:cubicBezTo>
                  <a:pt x="973598" y="2862610"/>
                  <a:pt x="994036" y="2858734"/>
                  <a:pt x="1003902" y="2854858"/>
                </a:cubicBezTo>
                <a:cubicBezTo>
                  <a:pt x="1013768" y="2850630"/>
                  <a:pt x="1022225" y="2842173"/>
                  <a:pt x="1031034" y="2835478"/>
                </a:cubicBezTo>
                <a:cubicBezTo>
                  <a:pt x="1037025" y="2847106"/>
                  <a:pt x="1041253" y="2859791"/>
                  <a:pt x="1049005" y="2870010"/>
                </a:cubicBezTo>
                <a:cubicBezTo>
                  <a:pt x="1068033" y="2895028"/>
                  <a:pt x="1051120" y="2941541"/>
                  <a:pt x="1096575" y="2950703"/>
                </a:cubicBezTo>
                <a:cubicBezTo>
                  <a:pt x="1125470" y="2956341"/>
                  <a:pt x="1154716" y="2961274"/>
                  <a:pt x="1183611" y="2966559"/>
                </a:cubicBezTo>
                <a:cubicBezTo>
                  <a:pt x="1182906" y="2970788"/>
                  <a:pt x="1182201" y="2975016"/>
                  <a:pt x="1181849" y="2979245"/>
                </a:cubicBezTo>
                <a:cubicBezTo>
                  <a:pt x="1203696" y="2972550"/>
                  <a:pt x="1225543" y="2965502"/>
                  <a:pt x="1255847" y="2955988"/>
                </a:cubicBezTo>
                <a:cubicBezTo>
                  <a:pt x="1222019" y="2932732"/>
                  <a:pt x="1193477" y="2914409"/>
                  <a:pt x="1166345" y="2893971"/>
                </a:cubicBezTo>
                <a:cubicBezTo>
                  <a:pt x="1154364" y="2885162"/>
                  <a:pt x="1134279" y="2868953"/>
                  <a:pt x="1136745" y="2861553"/>
                </a:cubicBezTo>
                <a:cubicBezTo>
                  <a:pt x="1148374" y="2822440"/>
                  <a:pt x="1127232" y="2807288"/>
                  <a:pt x="1099394" y="2788965"/>
                </a:cubicBezTo>
                <a:cubicBezTo>
                  <a:pt x="1084947" y="2779451"/>
                  <a:pt x="1078252" y="2757252"/>
                  <a:pt x="1064862" y="2735052"/>
                </a:cubicBezTo>
                <a:cubicBezTo>
                  <a:pt x="1142031" y="2767470"/>
                  <a:pt x="1106089" y="2681140"/>
                  <a:pt x="1144498" y="2683606"/>
                </a:cubicBezTo>
                <a:cubicBezTo>
                  <a:pt x="1073671" y="2649426"/>
                  <a:pt x="1006369" y="2616656"/>
                  <a:pt x="930609" y="2580010"/>
                </a:cubicBezTo>
                <a:cubicBezTo>
                  <a:pt x="940123" y="2599390"/>
                  <a:pt x="945409" y="2610313"/>
                  <a:pt x="950694" y="2621589"/>
                </a:cubicBezTo>
                <a:cubicBezTo>
                  <a:pt x="891144" y="2582829"/>
                  <a:pt x="849564" y="2602914"/>
                  <a:pt x="811156" y="2649074"/>
                </a:cubicBezTo>
                <a:cubicBezTo>
                  <a:pt x="802699" y="2659293"/>
                  <a:pt x="786490" y="2663169"/>
                  <a:pt x="773804" y="2669864"/>
                </a:cubicBezTo>
                <a:close/>
                <a:moveTo>
                  <a:pt x="6394105" y="133857"/>
                </a:moveTo>
                <a:cubicBezTo>
                  <a:pt x="6395867" y="141962"/>
                  <a:pt x="6397277" y="150066"/>
                  <a:pt x="6399039" y="158171"/>
                </a:cubicBezTo>
                <a:cubicBezTo>
                  <a:pt x="6458941" y="147248"/>
                  <a:pt x="6518844" y="136676"/>
                  <a:pt x="6582976" y="125048"/>
                </a:cubicBezTo>
                <a:cubicBezTo>
                  <a:pt x="6567119" y="101439"/>
                  <a:pt x="6557605" y="86640"/>
                  <a:pt x="6548443" y="73250"/>
                </a:cubicBezTo>
                <a:cubicBezTo>
                  <a:pt x="6495235" y="94392"/>
                  <a:pt x="6444847" y="114125"/>
                  <a:pt x="6394105" y="133857"/>
                </a:cubicBezTo>
                <a:close/>
                <a:moveTo>
                  <a:pt x="6899756" y="733943"/>
                </a:moveTo>
                <a:cubicBezTo>
                  <a:pt x="6888480" y="678974"/>
                  <a:pt x="6854653" y="691659"/>
                  <a:pt x="6833510" y="709278"/>
                </a:cubicBezTo>
                <a:cubicBezTo>
                  <a:pt x="6806026" y="732182"/>
                  <a:pt x="6782417" y="745572"/>
                  <a:pt x="6745770" y="735001"/>
                </a:cubicBezTo>
                <a:cubicBezTo>
                  <a:pt x="6739076" y="733239"/>
                  <a:pt x="6726390" y="754029"/>
                  <a:pt x="6716172" y="764247"/>
                </a:cubicBezTo>
                <a:cubicBezTo>
                  <a:pt x="6728504" y="770238"/>
                  <a:pt x="6742599" y="783980"/>
                  <a:pt x="6752465" y="781161"/>
                </a:cubicBezTo>
                <a:cubicBezTo>
                  <a:pt x="6802502" y="767771"/>
                  <a:pt x="6851481" y="749800"/>
                  <a:pt x="6899756" y="733943"/>
                </a:cubicBezTo>
                <a:close/>
                <a:moveTo>
                  <a:pt x="1097985" y="1108160"/>
                </a:moveTo>
                <a:cubicBezTo>
                  <a:pt x="1126174" y="1110979"/>
                  <a:pt x="1164935" y="1114503"/>
                  <a:pt x="1208277" y="1118379"/>
                </a:cubicBezTo>
                <a:cubicBezTo>
                  <a:pt x="1211096" y="1110275"/>
                  <a:pt x="1216733" y="1095475"/>
                  <a:pt x="1224838" y="1072571"/>
                </a:cubicBezTo>
                <a:cubicBezTo>
                  <a:pt x="1192772" y="1078914"/>
                  <a:pt x="1167402" y="1084199"/>
                  <a:pt x="1142383" y="1089132"/>
                </a:cubicBezTo>
                <a:cubicBezTo>
                  <a:pt x="1131812" y="1053543"/>
                  <a:pt x="1121946" y="1020420"/>
                  <a:pt x="1112080" y="987297"/>
                </a:cubicBezTo>
                <a:cubicBezTo>
                  <a:pt x="1107499" y="988002"/>
                  <a:pt x="1102566" y="988355"/>
                  <a:pt x="1097985" y="989059"/>
                </a:cubicBezTo>
                <a:cubicBezTo>
                  <a:pt x="1097985" y="1026763"/>
                  <a:pt x="1097985" y="1064114"/>
                  <a:pt x="1097985" y="1108160"/>
                </a:cubicBezTo>
                <a:close/>
                <a:moveTo>
                  <a:pt x="4013141" y="412934"/>
                </a:moveTo>
                <a:cubicBezTo>
                  <a:pt x="4011379" y="406239"/>
                  <a:pt x="4009265" y="399192"/>
                  <a:pt x="4007503" y="392497"/>
                </a:cubicBezTo>
                <a:cubicBezTo>
                  <a:pt x="3943020" y="406239"/>
                  <a:pt x="3878184" y="419629"/>
                  <a:pt x="3813700" y="433372"/>
                </a:cubicBezTo>
                <a:cubicBezTo>
                  <a:pt x="3814757" y="439362"/>
                  <a:pt x="3815814" y="445705"/>
                  <a:pt x="3816871" y="451695"/>
                </a:cubicBezTo>
                <a:cubicBezTo>
                  <a:pt x="3878536" y="416106"/>
                  <a:pt x="3955705" y="474952"/>
                  <a:pt x="4013141" y="412934"/>
                </a:cubicBezTo>
                <a:close/>
                <a:moveTo>
                  <a:pt x="4137176" y="365717"/>
                </a:moveTo>
                <a:cubicBezTo>
                  <a:pt x="4135414" y="368183"/>
                  <a:pt x="4124138" y="383688"/>
                  <a:pt x="4105815" y="408706"/>
                </a:cubicBezTo>
                <a:cubicBezTo>
                  <a:pt x="4169241" y="399897"/>
                  <a:pt x="4223154" y="392497"/>
                  <a:pt x="4277419" y="385097"/>
                </a:cubicBezTo>
                <a:cubicBezTo>
                  <a:pt x="4277067" y="381221"/>
                  <a:pt x="4276362" y="377345"/>
                  <a:pt x="4276010" y="373469"/>
                </a:cubicBezTo>
                <a:cubicBezTo>
                  <a:pt x="4234078" y="371355"/>
                  <a:pt x="4192145" y="368888"/>
                  <a:pt x="4137176" y="365717"/>
                </a:cubicBezTo>
                <a:close/>
                <a:moveTo>
                  <a:pt x="3571622" y="371355"/>
                </a:moveTo>
                <a:cubicBezTo>
                  <a:pt x="3572679" y="377345"/>
                  <a:pt x="3573736" y="383688"/>
                  <a:pt x="3574441" y="389678"/>
                </a:cubicBezTo>
                <a:cubicBezTo>
                  <a:pt x="3596992" y="389678"/>
                  <a:pt x="3619544" y="389678"/>
                  <a:pt x="3642448" y="389678"/>
                </a:cubicBezTo>
                <a:cubicBezTo>
                  <a:pt x="3642448" y="370298"/>
                  <a:pt x="3649848" y="339641"/>
                  <a:pt x="3640686" y="333299"/>
                </a:cubicBezTo>
                <a:cubicBezTo>
                  <a:pt x="3588183" y="296300"/>
                  <a:pt x="3612849" y="384392"/>
                  <a:pt x="3571622" y="371355"/>
                </a:cubicBezTo>
                <a:close/>
              </a:path>
            </a:pathLst>
          </a:custGeom>
          <a:solidFill>
            <a:srgbClr val="000000"/>
          </a:soli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86D27AAC-D17B-3469-34F9-7288A933699E}"/>
              </a:ext>
            </a:extLst>
          </p:cNvPr>
          <p:cNvSpPr txBox="1"/>
          <p:nvPr/>
        </p:nvSpPr>
        <p:spPr>
          <a:xfrm>
            <a:off x="6679142" y="1883736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dirty="0">
                <a:sym typeface="+mn-lt"/>
              </a:rPr>
              <a:t>引导文明祭祀</a:t>
            </a:r>
          </a:p>
        </p:txBody>
      </p:sp>
      <p:sp>
        <p:nvSpPr>
          <p:cNvPr id="19" name="图形 5" descr="D:\51PPT模板网\51pptmoban.com\图片.jpg">
            <a:extLst>
              <a:ext uri="{FF2B5EF4-FFF2-40B4-BE49-F238E27FC236}">
                <a16:creationId xmlns:a16="http://schemas.microsoft.com/office/drawing/2014/main" id="{1459D235-F68C-D361-17FB-B93E30A23C23}"/>
              </a:ext>
            </a:extLst>
          </p:cNvPr>
          <p:cNvSpPr/>
          <p:nvPr/>
        </p:nvSpPr>
        <p:spPr>
          <a:xfrm>
            <a:off x="1936573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8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1DF22680-BAF3-51B7-0735-71755EA00C15}"/>
              </a:ext>
            </a:extLst>
          </p:cNvPr>
          <p:cNvSpPr/>
          <p:nvPr/>
        </p:nvSpPr>
        <p:spPr>
          <a:xfrm>
            <a:off x="1475205" y="2518126"/>
            <a:ext cx="4419600" cy="190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现在已经是网络时代，在每个祭祀网站、小程序，只需轻点手指，就可以通过多种方式怀念故人。不仅省去了扫墓的车马劳顿，也避免了传统祭扫造成的环境污染，节约了大量的时间和精力。</a:t>
            </a:r>
          </a:p>
        </p:txBody>
      </p:sp>
      <p:sp>
        <p:nvSpPr>
          <p:cNvPr id="6" name="图形 11">
            <a:extLst>
              <a:ext uri="{FF2B5EF4-FFF2-40B4-BE49-F238E27FC236}">
                <a16:creationId xmlns:a16="http://schemas.microsoft.com/office/drawing/2014/main" id="{9A5879CE-A84D-2C7C-7495-A0917A253D24}"/>
              </a:ext>
            </a:extLst>
          </p:cNvPr>
          <p:cNvSpPr/>
          <p:nvPr/>
        </p:nvSpPr>
        <p:spPr>
          <a:xfrm rot="154175">
            <a:off x="1374592" y="1883266"/>
            <a:ext cx="3636630" cy="481962"/>
          </a:xfrm>
          <a:custGeom>
            <a:avLst/>
            <a:gdLst>
              <a:gd name="connsiteX0" fmla="*/ 773804 w 12188476"/>
              <a:gd name="connsiteY0" fmla="*/ 2669864 h 5317262"/>
              <a:gd name="connsiteX1" fmla="*/ 735044 w 12188476"/>
              <a:gd name="connsiteY1" fmla="*/ 2640265 h 5317262"/>
              <a:gd name="connsiteX2" fmla="*/ 673027 w 12188476"/>
              <a:gd name="connsiteY2" fmla="*/ 2609256 h 5317262"/>
              <a:gd name="connsiteX3" fmla="*/ 637085 w 12188476"/>
              <a:gd name="connsiteY3" fmla="*/ 2591990 h 5317262"/>
              <a:gd name="connsiteX4" fmla="*/ 585639 w 12188476"/>
              <a:gd name="connsiteY4" fmla="*/ 2429548 h 5317262"/>
              <a:gd name="connsiteX5" fmla="*/ 511641 w 12188476"/>
              <a:gd name="connsiteY5" fmla="*/ 2309742 h 5317262"/>
              <a:gd name="connsiteX6" fmla="*/ 469004 w 12188476"/>
              <a:gd name="connsiteY6" fmla="*/ 2363302 h 5317262"/>
              <a:gd name="connsiteX7" fmla="*/ 439053 w 12188476"/>
              <a:gd name="connsiteY7" fmla="*/ 2314675 h 5317262"/>
              <a:gd name="connsiteX8" fmla="*/ 402054 w 12188476"/>
              <a:gd name="connsiteY8" fmla="*/ 2113119 h 5317262"/>
              <a:gd name="connsiteX9" fmla="*/ 354837 w 12188476"/>
              <a:gd name="connsiteY9" fmla="*/ 2043350 h 5317262"/>
              <a:gd name="connsiteX10" fmla="*/ 325237 w 12188476"/>
              <a:gd name="connsiteY10" fmla="*/ 1967590 h 5317262"/>
              <a:gd name="connsiteX11" fmla="*/ 353779 w 12188476"/>
              <a:gd name="connsiteY11" fmla="*/ 1943982 h 5317262"/>
              <a:gd name="connsiteX12" fmla="*/ 421787 w 12188476"/>
              <a:gd name="connsiteY12" fmla="*/ 1980981 h 5317262"/>
              <a:gd name="connsiteX13" fmla="*/ 455967 w 12188476"/>
              <a:gd name="connsiteY13" fmla="*/ 1885841 h 5317262"/>
              <a:gd name="connsiteX14" fmla="*/ 484509 w 12188476"/>
              <a:gd name="connsiteY14" fmla="*/ 1938696 h 5317262"/>
              <a:gd name="connsiteX15" fmla="*/ 497546 w 12188476"/>
              <a:gd name="connsiteY15" fmla="*/ 1938344 h 5317262"/>
              <a:gd name="connsiteX16" fmla="*/ 497546 w 12188476"/>
              <a:gd name="connsiteY16" fmla="*/ 1824881 h 5317262"/>
              <a:gd name="connsiteX17" fmla="*/ 219174 w 12188476"/>
              <a:gd name="connsiteY17" fmla="*/ 1704018 h 5317262"/>
              <a:gd name="connsiteX18" fmla="*/ 189927 w 12188476"/>
              <a:gd name="connsiteY18" fmla="*/ 1701904 h 5317262"/>
              <a:gd name="connsiteX19" fmla="*/ 136367 w 12188476"/>
              <a:gd name="connsiteY19" fmla="*/ 1712827 h 5317262"/>
              <a:gd name="connsiteX20" fmla="*/ 84569 w 12188476"/>
              <a:gd name="connsiteY20" fmla="*/ 1623678 h 5317262"/>
              <a:gd name="connsiteX21" fmla="*/ 99016 w 12188476"/>
              <a:gd name="connsiteY21" fmla="*/ 1243470 h 5317262"/>
              <a:gd name="connsiteX22" fmla="*/ 119101 w 12188476"/>
              <a:gd name="connsiteY22" fmla="*/ 1401332 h 5317262"/>
              <a:gd name="connsiteX23" fmla="*/ 254411 w 12188476"/>
              <a:gd name="connsiteY23" fmla="*/ 1696266 h 5317262"/>
              <a:gd name="connsiteX24" fmla="*/ 613828 w 12188476"/>
              <a:gd name="connsiteY24" fmla="*/ 1848489 h 5317262"/>
              <a:gd name="connsiteX25" fmla="*/ 636028 w 12188476"/>
              <a:gd name="connsiteY25" fmla="*/ 1785768 h 5317262"/>
              <a:gd name="connsiteX26" fmla="*/ 645542 w 12188476"/>
              <a:gd name="connsiteY26" fmla="*/ 1786472 h 5317262"/>
              <a:gd name="connsiteX27" fmla="*/ 645542 w 12188476"/>
              <a:gd name="connsiteY27" fmla="*/ 1859765 h 5317262"/>
              <a:gd name="connsiteX28" fmla="*/ 786490 w 12188476"/>
              <a:gd name="connsiteY28" fmla="*/ 1878441 h 5317262"/>
              <a:gd name="connsiteX29" fmla="*/ 752662 w 12188476"/>
              <a:gd name="connsiteY29" fmla="*/ 1725865 h 5317262"/>
              <a:gd name="connsiteX30" fmla="*/ 737158 w 12188476"/>
              <a:gd name="connsiteY30" fmla="*/ 1712827 h 5317262"/>
              <a:gd name="connsiteX31" fmla="*/ 656818 w 12188476"/>
              <a:gd name="connsiteY31" fmla="*/ 1727979 h 5317262"/>
              <a:gd name="connsiteX32" fmla="*/ 582820 w 12188476"/>
              <a:gd name="connsiteY32" fmla="*/ 1481320 h 5317262"/>
              <a:gd name="connsiteX33" fmla="*/ 509879 w 12188476"/>
              <a:gd name="connsiteY33" fmla="*/ 1497177 h 5317262"/>
              <a:gd name="connsiteX34" fmla="*/ 527145 w 12188476"/>
              <a:gd name="connsiteY34" fmla="*/ 1446083 h 5317262"/>
              <a:gd name="connsiteX35" fmla="*/ 565201 w 12188476"/>
              <a:gd name="connsiteY35" fmla="*/ 1470044 h 5317262"/>
              <a:gd name="connsiteX36" fmla="*/ 552516 w 12188476"/>
              <a:gd name="connsiteY36" fmla="*/ 1409789 h 5317262"/>
              <a:gd name="connsiteX37" fmla="*/ 599381 w 12188476"/>
              <a:gd name="connsiteY37" fmla="*/ 1415074 h 5317262"/>
              <a:gd name="connsiteX38" fmla="*/ 610657 w 12188476"/>
              <a:gd name="connsiteY38" fmla="*/ 1399218 h 5317262"/>
              <a:gd name="connsiteX39" fmla="*/ 556745 w 12188476"/>
              <a:gd name="connsiteY39" fmla="*/ 1375962 h 5317262"/>
              <a:gd name="connsiteX40" fmla="*/ 552868 w 12188476"/>
              <a:gd name="connsiteY40" fmla="*/ 1261794 h 5317262"/>
              <a:gd name="connsiteX41" fmla="*/ 525736 w 12188476"/>
              <a:gd name="connsiteY41" fmla="*/ 1182158 h 5317262"/>
              <a:gd name="connsiteX42" fmla="*/ 431653 w 12188476"/>
              <a:gd name="connsiteY42" fmla="*/ 1094418 h 5317262"/>
              <a:gd name="connsiteX43" fmla="*/ 409454 w 12188476"/>
              <a:gd name="connsiteY43" fmla="*/ 1089837 h 5317262"/>
              <a:gd name="connsiteX44" fmla="*/ 372455 w 12188476"/>
              <a:gd name="connsiteY44" fmla="*/ 1048962 h 5317262"/>
              <a:gd name="connsiteX45" fmla="*/ 180413 w 12188476"/>
              <a:gd name="connsiteY45" fmla="*/ 996459 h 5317262"/>
              <a:gd name="connsiteX46" fmla="*/ 139539 w 12188476"/>
              <a:gd name="connsiteY46" fmla="*/ 1018306 h 5317262"/>
              <a:gd name="connsiteX47" fmla="*/ 107120 w 12188476"/>
              <a:gd name="connsiteY47" fmla="*/ 1078914 h 5317262"/>
              <a:gd name="connsiteX48" fmla="*/ 63074 w 12188476"/>
              <a:gd name="connsiteY48" fmla="*/ 1004564 h 5317262"/>
              <a:gd name="connsiteX49" fmla="*/ 27132 w 12188476"/>
              <a:gd name="connsiteY49" fmla="*/ 952765 h 5317262"/>
              <a:gd name="connsiteX50" fmla="*/ 0 w 12188476"/>
              <a:gd name="connsiteY50" fmla="*/ 930566 h 5317262"/>
              <a:gd name="connsiteX51" fmla="*/ 8457 w 12188476"/>
              <a:gd name="connsiteY51" fmla="*/ 914357 h 5317262"/>
              <a:gd name="connsiteX52" fmla="*/ 180413 w 12188476"/>
              <a:gd name="connsiteY52" fmla="*/ 963336 h 5317262"/>
              <a:gd name="connsiteX53" fmla="*/ 270972 w 12188476"/>
              <a:gd name="connsiteY53" fmla="*/ 896738 h 5317262"/>
              <a:gd name="connsiteX54" fmla="*/ 333342 w 12188476"/>
              <a:gd name="connsiteY54" fmla="*/ 837540 h 5317262"/>
              <a:gd name="connsiteX55" fmla="*/ 312552 w 12188476"/>
              <a:gd name="connsiteY55" fmla="*/ 889339 h 5317262"/>
              <a:gd name="connsiteX56" fmla="*/ 435882 w 12188476"/>
              <a:gd name="connsiteY56" fmla="*/ 913652 h 5317262"/>
              <a:gd name="connsiteX57" fmla="*/ 432710 w 12188476"/>
              <a:gd name="connsiteY57" fmla="*/ 939375 h 5317262"/>
              <a:gd name="connsiteX58" fmla="*/ 357303 w 12188476"/>
              <a:gd name="connsiteY58" fmla="*/ 927395 h 5317262"/>
              <a:gd name="connsiteX59" fmla="*/ 320657 w 12188476"/>
              <a:gd name="connsiteY59" fmla="*/ 982717 h 5317262"/>
              <a:gd name="connsiteX60" fmla="*/ 466890 w 12188476"/>
              <a:gd name="connsiteY60" fmla="*/ 975669 h 5317262"/>
              <a:gd name="connsiteX61" fmla="*/ 466890 w 12188476"/>
              <a:gd name="connsiteY61" fmla="*/ 1059181 h 5317262"/>
              <a:gd name="connsiteX62" fmla="*/ 483452 w 12188476"/>
              <a:gd name="connsiteY62" fmla="*/ 1063409 h 5317262"/>
              <a:gd name="connsiteX63" fmla="*/ 575773 w 12188476"/>
              <a:gd name="connsiteY63" fmla="*/ 958755 h 5317262"/>
              <a:gd name="connsiteX64" fmla="*/ 652237 w 12188476"/>
              <a:gd name="connsiteY64" fmla="*/ 948184 h 5317262"/>
              <a:gd name="connsiteX65" fmla="*/ 763586 w 12188476"/>
              <a:gd name="connsiteY65" fmla="*/ 1021125 h 5317262"/>
              <a:gd name="connsiteX66" fmla="*/ 540536 w 12188476"/>
              <a:gd name="connsiteY66" fmla="*/ 1059886 h 5317262"/>
              <a:gd name="connsiteX67" fmla="*/ 600086 w 12188476"/>
              <a:gd name="connsiteY67" fmla="*/ 1123312 h 5317262"/>
              <a:gd name="connsiteX68" fmla="*/ 766405 w 12188476"/>
              <a:gd name="connsiteY68" fmla="*/ 1076447 h 5317262"/>
              <a:gd name="connsiteX69" fmla="*/ 885506 w 12188476"/>
              <a:gd name="connsiteY69" fmla="*/ 1118379 h 5317262"/>
              <a:gd name="connsiteX70" fmla="*/ 764643 w 12188476"/>
              <a:gd name="connsiteY70" fmla="*/ 1078209 h 5317262"/>
              <a:gd name="connsiteX71" fmla="*/ 821374 w 12188476"/>
              <a:gd name="connsiteY71" fmla="*/ 999278 h 5317262"/>
              <a:gd name="connsiteX72" fmla="*/ 958446 w 12188476"/>
              <a:gd name="connsiteY72" fmla="*/ 950651 h 5317262"/>
              <a:gd name="connsiteX73" fmla="*/ 990512 w 12188476"/>
              <a:gd name="connsiteY73" fmla="*/ 921404 h 5317262"/>
              <a:gd name="connsiteX74" fmla="*/ 907705 w 12188476"/>
              <a:gd name="connsiteY74" fmla="*/ 875244 h 5317262"/>
              <a:gd name="connsiteX75" fmla="*/ 1112784 w 12188476"/>
              <a:gd name="connsiteY75" fmla="*/ 846702 h 5317262"/>
              <a:gd name="connsiteX76" fmla="*/ 1041253 w 12188476"/>
              <a:gd name="connsiteY76" fmla="*/ 801598 h 5317262"/>
              <a:gd name="connsiteX77" fmla="*/ 1106089 w 12188476"/>
              <a:gd name="connsiteY77" fmla="*/ 736410 h 5317262"/>
              <a:gd name="connsiteX78" fmla="*/ 1203696 w 12188476"/>
              <a:gd name="connsiteY78" fmla="*/ 584891 h 5317262"/>
              <a:gd name="connsiteX79" fmla="*/ 1131108 w 12188476"/>
              <a:gd name="connsiteY79" fmla="*/ 719144 h 5317262"/>
              <a:gd name="connsiteX80" fmla="*/ 1174097 w 12188476"/>
              <a:gd name="connsiteY80" fmla="*/ 708925 h 5317262"/>
              <a:gd name="connsiteX81" fmla="*/ 1123003 w 12188476"/>
              <a:gd name="connsiteY81" fmla="*/ 794199 h 5317262"/>
              <a:gd name="connsiteX82" fmla="*/ 1156831 w 12188476"/>
              <a:gd name="connsiteY82" fmla="*/ 817103 h 5317262"/>
              <a:gd name="connsiteX83" fmla="*/ 1283331 w 12188476"/>
              <a:gd name="connsiteY83" fmla="*/ 871720 h 5317262"/>
              <a:gd name="connsiteX84" fmla="*/ 1339006 w 12188476"/>
              <a:gd name="connsiteY84" fmla="*/ 846349 h 5317262"/>
              <a:gd name="connsiteX85" fmla="*/ 1510610 w 12188476"/>
              <a:gd name="connsiteY85" fmla="*/ 830140 h 5317262"/>
              <a:gd name="connsiteX86" fmla="*/ 1530343 w 12188476"/>
              <a:gd name="connsiteY86" fmla="*/ 754381 h 5317262"/>
              <a:gd name="connsiteX87" fmla="*/ 1423927 w 12188476"/>
              <a:gd name="connsiteY87" fmla="*/ 810760 h 5317262"/>
              <a:gd name="connsiteX88" fmla="*/ 1323502 w 12188476"/>
              <a:gd name="connsiteY88" fmla="*/ 782923 h 5317262"/>
              <a:gd name="connsiteX89" fmla="*/ 1279455 w 12188476"/>
              <a:gd name="connsiteY89" fmla="*/ 653955 h 5317262"/>
              <a:gd name="connsiteX90" fmla="*/ 1451412 w 12188476"/>
              <a:gd name="connsiteY90" fmla="*/ 567977 h 5317262"/>
              <a:gd name="connsiteX91" fmla="*/ 1669176 w 12188476"/>
              <a:gd name="connsiteY91" fmla="*/ 521112 h 5317262"/>
              <a:gd name="connsiteX92" fmla="*/ 1771364 w 12188476"/>
              <a:gd name="connsiteY92" fmla="*/ 508427 h 5317262"/>
              <a:gd name="connsiteX93" fmla="*/ 1829153 w 12188476"/>
              <a:gd name="connsiteY93" fmla="*/ 526045 h 5317262"/>
              <a:gd name="connsiteX94" fmla="*/ 1977148 w 12188476"/>
              <a:gd name="connsiteY94" fmla="*/ 497503 h 5317262"/>
              <a:gd name="connsiteX95" fmla="*/ 1993357 w 12188476"/>
              <a:gd name="connsiteY95" fmla="*/ 571149 h 5317262"/>
              <a:gd name="connsiteX96" fmla="*/ 2104001 w 12188476"/>
              <a:gd name="connsiteY96" fmla="*/ 554587 h 5317262"/>
              <a:gd name="connsiteX97" fmla="*/ 2106115 w 12188476"/>
              <a:gd name="connsiteY97" fmla="*/ 523226 h 5317262"/>
              <a:gd name="connsiteX98" fmla="*/ 2141352 w 12188476"/>
              <a:gd name="connsiteY98" fmla="*/ 483056 h 5317262"/>
              <a:gd name="connsiteX99" fmla="*/ 2433115 w 12188476"/>
              <a:gd name="connsiteY99" fmla="*/ 442886 h 5317262"/>
              <a:gd name="connsiteX100" fmla="*/ 2649470 w 12188476"/>
              <a:gd name="connsiteY100" fmla="*/ 406944 h 5317262"/>
              <a:gd name="connsiteX101" fmla="*/ 2905995 w 12188476"/>
              <a:gd name="connsiteY101" fmla="*/ 390030 h 5317262"/>
              <a:gd name="connsiteX102" fmla="*/ 3045533 w 12188476"/>
              <a:gd name="connsiteY102" fmla="*/ 366069 h 5317262"/>
              <a:gd name="connsiteX103" fmla="*/ 3165339 w 12188476"/>
              <a:gd name="connsiteY103" fmla="*/ 367126 h 5317262"/>
              <a:gd name="connsiteX104" fmla="*/ 3277393 w 12188476"/>
              <a:gd name="connsiteY104" fmla="*/ 354089 h 5317262"/>
              <a:gd name="connsiteX105" fmla="*/ 3481768 w 12188476"/>
              <a:gd name="connsiteY105" fmla="*/ 335413 h 5317262"/>
              <a:gd name="connsiteX106" fmla="*/ 3631877 w 12188476"/>
              <a:gd name="connsiteY106" fmla="*/ 302290 h 5317262"/>
              <a:gd name="connsiteX107" fmla="*/ 3737236 w 12188476"/>
              <a:gd name="connsiteY107" fmla="*/ 292072 h 5317262"/>
              <a:gd name="connsiteX108" fmla="*/ 4112510 w 12188476"/>
              <a:gd name="connsiteY108" fmla="*/ 252606 h 5317262"/>
              <a:gd name="connsiteX109" fmla="*/ 4408148 w 12188476"/>
              <a:gd name="connsiteY109" fmla="*/ 198694 h 5317262"/>
              <a:gd name="connsiteX110" fmla="*/ 4520202 w 12188476"/>
              <a:gd name="connsiteY110" fmla="*/ 220188 h 5317262"/>
              <a:gd name="connsiteX111" fmla="*/ 4532887 w 12188476"/>
              <a:gd name="connsiteY111" fmla="*/ 193408 h 5317262"/>
              <a:gd name="connsiteX112" fmla="*/ 4739728 w 12188476"/>
              <a:gd name="connsiteY112" fmla="*/ 175085 h 5317262"/>
              <a:gd name="connsiteX113" fmla="*/ 4817250 w 12188476"/>
              <a:gd name="connsiteY113" fmla="*/ 164514 h 5317262"/>
              <a:gd name="connsiteX114" fmla="*/ 4906752 w 12188476"/>
              <a:gd name="connsiteY114" fmla="*/ 171561 h 5317262"/>
              <a:gd name="connsiteX115" fmla="*/ 4942341 w 12188476"/>
              <a:gd name="connsiteY115" fmla="*/ 165218 h 5317262"/>
              <a:gd name="connsiteX116" fmla="*/ 5269693 w 12188476"/>
              <a:gd name="connsiteY116" fmla="*/ 105316 h 5317262"/>
              <a:gd name="connsiteX117" fmla="*/ 5525866 w 12188476"/>
              <a:gd name="connsiteY117" fmla="*/ 76774 h 5317262"/>
              <a:gd name="connsiteX118" fmla="*/ 5617834 w 12188476"/>
              <a:gd name="connsiteY118" fmla="*/ 69021 h 5317262"/>
              <a:gd name="connsiteX119" fmla="*/ 5609377 w 12188476"/>
              <a:gd name="connsiteY119" fmla="*/ 93687 h 5317262"/>
              <a:gd name="connsiteX120" fmla="*/ 5670337 w 12188476"/>
              <a:gd name="connsiteY120" fmla="*/ 138086 h 5317262"/>
              <a:gd name="connsiteX121" fmla="*/ 5666814 w 12188476"/>
              <a:gd name="connsiteY121" fmla="*/ 61974 h 5317262"/>
              <a:gd name="connsiteX122" fmla="*/ 5885635 w 12188476"/>
              <a:gd name="connsiteY122" fmla="*/ 39775 h 5317262"/>
              <a:gd name="connsiteX123" fmla="*/ 6006146 w 12188476"/>
              <a:gd name="connsiteY123" fmla="*/ 35899 h 5317262"/>
              <a:gd name="connsiteX124" fmla="*/ 6231310 w 12188476"/>
              <a:gd name="connsiteY124" fmla="*/ 11233 h 5317262"/>
              <a:gd name="connsiteX125" fmla="*/ 6290861 w 12188476"/>
              <a:gd name="connsiteY125" fmla="*/ 82764 h 5317262"/>
              <a:gd name="connsiteX126" fmla="*/ 6335259 w 12188476"/>
              <a:gd name="connsiteY126" fmla="*/ 71840 h 5317262"/>
              <a:gd name="connsiteX127" fmla="*/ 6368030 w 12188476"/>
              <a:gd name="connsiteY127" fmla="*/ 136676 h 5317262"/>
              <a:gd name="connsiteX128" fmla="*/ 6174226 w 12188476"/>
              <a:gd name="connsiteY128" fmla="*/ 131743 h 5317262"/>
              <a:gd name="connsiteX129" fmla="*/ 6063230 w 12188476"/>
              <a:gd name="connsiteY129" fmla="*/ 134562 h 5317262"/>
              <a:gd name="connsiteX130" fmla="*/ 5982889 w 12188476"/>
              <a:gd name="connsiteY130" fmla="*/ 151476 h 5317262"/>
              <a:gd name="connsiteX131" fmla="*/ 5742573 w 12188476"/>
              <a:gd name="connsiteY131" fmla="*/ 171561 h 5317262"/>
              <a:gd name="connsiteX132" fmla="*/ 5427202 w 12188476"/>
              <a:gd name="connsiteY132" fmla="*/ 214550 h 5317262"/>
              <a:gd name="connsiteX133" fmla="*/ 5430726 w 12188476"/>
              <a:gd name="connsiteY133" fmla="*/ 185303 h 5317262"/>
              <a:gd name="connsiteX134" fmla="*/ 5200276 w 12188476"/>
              <a:gd name="connsiteY134" fmla="*/ 256835 h 5317262"/>
              <a:gd name="connsiteX135" fmla="*/ 5201333 w 12188476"/>
              <a:gd name="connsiteY135" fmla="*/ 264234 h 5317262"/>
              <a:gd name="connsiteX136" fmla="*/ 6367678 w 12188476"/>
              <a:gd name="connsiteY136" fmla="*/ 151124 h 5317262"/>
              <a:gd name="connsiteX137" fmla="*/ 6380011 w 12188476"/>
              <a:gd name="connsiteY137" fmla="*/ 45413 h 5317262"/>
              <a:gd name="connsiteX138" fmla="*/ 6334555 w 12188476"/>
              <a:gd name="connsiteY138" fmla="*/ 72545 h 5317262"/>
              <a:gd name="connsiteX139" fmla="*/ 6403971 w 12188476"/>
              <a:gd name="connsiteY139" fmla="*/ 1719 h 5317262"/>
              <a:gd name="connsiteX140" fmla="*/ 6492064 w 12188476"/>
              <a:gd name="connsiteY140" fmla="*/ 64793 h 5317262"/>
              <a:gd name="connsiteX141" fmla="*/ 6624555 w 12188476"/>
              <a:gd name="connsiteY141" fmla="*/ 53165 h 5317262"/>
              <a:gd name="connsiteX142" fmla="*/ 6909622 w 12188476"/>
              <a:gd name="connsiteY142" fmla="*/ 29908 h 5317262"/>
              <a:gd name="connsiteX143" fmla="*/ 6816244 w 12188476"/>
              <a:gd name="connsiteY143" fmla="*/ 132448 h 5317262"/>
              <a:gd name="connsiteX144" fmla="*/ 6802149 w 12188476"/>
              <a:gd name="connsiteY144" fmla="*/ 73955 h 5317262"/>
              <a:gd name="connsiteX145" fmla="*/ 6749294 w 12188476"/>
              <a:gd name="connsiteY145" fmla="*/ 107782 h 5317262"/>
              <a:gd name="connsiteX146" fmla="*/ 6691506 w 12188476"/>
              <a:gd name="connsiteY146" fmla="*/ 69374 h 5317262"/>
              <a:gd name="connsiteX147" fmla="*/ 6675296 w 12188476"/>
              <a:gd name="connsiteY147" fmla="*/ 119058 h 5317262"/>
              <a:gd name="connsiteX148" fmla="*/ 6678820 w 12188476"/>
              <a:gd name="connsiteY148" fmla="*/ 161342 h 5317262"/>
              <a:gd name="connsiteX149" fmla="*/ 6646754 w 12188476"/>
              <a:gd name="connsiteY149" fmla="*/ 138086 h 5317262"/>
              <a:gd name="connsiteX150" fmla="*/ 6580861 w 12188476"/>
              <a:gd name="connsiteY150" fmla="*/ 169799 h 5317262"/>
              <a:gd name="connsiteX151" fmla="*/ 6580861 w 12188476"/>
              <a:gd name="connsiteY151" fmla="*/ 269168 h 5317262"/>
              <a:gd name="connsiteX152" fmla="*/ 6365916 w 12188476"/>
              <a:gd name="connsiteY152" fmla="*/ 273748 h 5317262"/>
              <a:gd name="connsiteX153" fmla="*/ 6197130 w 12188476"/>
              <a:gd name="connsiteY153" fmla="*/ 294186 h 5317262"/>
              <a:gd name="connsiteX154" fmla="*/ 6097762 w 12188476"/>
              <a:gd name="connsiteY154" fmla="*/ 286081 h 5317262"/>
              <a:gd name="connsiteX155" fmla="*/ 6035745 w 12188476"/>
              <a:gd name="connsiteY155" fmla="*/ 300528 h 5317262"/>
              <a:gd name="connsiteX156" fmla="*/ 5901844 w 12188476"/>
              <a:gd name="connsiteY156" fmla="*/ 301233 h 5317262"/>
              <a:gd name="connsiteX157" fmla="*/ 5893388 w 12188476"/>
              <a:gd name="connsiteY157" fmla="*/ 318852 h 5317262"/>
              <a:gd name="connsiteX158" fmla="*/ 5594226 w 12188476"/>
              <a:gd name="connsiteY158" fmla="*/ 348803 h 5317262"/>
              <a:gd name="connsiteX159" fmla="*/ 5419802 w 12188476"/>
              <a:gd name="connsiteY159" fmla="*/ 367831 h 5317262"/>
              <a:gd name="connsiteX160" fmla="*/ 5132621 w 12188476"/>
              <a:gd name="connsiteY160" fmla="*/ 416458 h 5317262"/>
              <a:gd name="connsiteX161" fmla="*/ 4984273 w 12188476"/>
              <a:gd name="connsiteY161" fmla="*/ 412230 h 5317262"/>
              <a:gd name="connsiteX162" fmla="*/ 4886314 w 12188476"/>
              <a:gd name="connsiteY162" fmla="*/ 432315 h 5317262"/>
              <a:gd name="connsiteX163" fmla="*/ 4853191 w 12188476"/>
              <a:gd name="connsiteY163" fmla="*/ 438305 h 5317262"/>
              <a:gd name="connsiteX164" fmla="*/ 4725986 w 12188476"/>
              <a:gd name="connsiteY164" fmla="*/ 464733 h 5317262"/>
              <a:gd name="connsiteX165" fmla="*/ 4648817 w 12188476"/>
              <a:gd name="connsiteY165" fmla="*/ 466142 h 5317262"/>
              <a:gd name="connsiteX166" fmla="*/ 4439862 w 12188476"/>
              <a:gd name="connsiteY166" fmla="*/ 498913 h 5317262"/>
              <a:gd name="connsiteX167" fmla="*/ 4172060 w 12188476"/>
              <a:gd name="connsiteY167" fmla="*/ 521112 h 5317262"/>
              <a:gd name="connsiteX168" fmla="*/ 4077273 w 12188476"/>
              <a:gd name="connsiteY168" fmla="*/ 478475 h 5317262"/>
              <a:gd name="connsiteX169" fmla="*/ 3984247 w 12188476"/>
              <a:gd name="connsiteY169" fmla="*/ 573615 h 5317262"/>
              <a:gd name="connsiteX170" fmla="*/ 3969448 w 12188476"/>
              <a:gd name="connsiteY170" fmla="*/ 541902 h 5317262"/>
              <a:gd name="connsiteX171" fmla="*/ 3896507 w 12188476"/>
              <a:gd name="connsiteY171" fmla="*/ 580663 h 5317262"/>
              <a:gd name="connsiteX172" fmla="*/ 3804186 w 12188476"/>
              <a:gd name="connsiteY172" fmla="*/ 543311 h 5317262"/>
              <a:gd name="connsiteX173" fmla="*/ 3770711 w 12188476"/>
              <a:gd name="connsiteY173" fmla="*/ 484113 h 5317262"/>
              <a:gd name="connsiteX174" fmla="*/ 3701647 w 12188476"/>
              <a:gd name="connsiteY174" fmla="*/ 490103 h 5317262"/>
              <a:gd name="connsiteX175" fmla="*/ 3741464 w 12188476"/>
              <a:gd name="connsiteY175" fmla="*/ 565863 h 5317262"/>
              <a:gd name="connsiteX176" fmla="*/ 3626944 w 12188476"/>
              <a:gd name="connsiteY176" fmla="*/ 554940 h 5317262"/>
              <a:gd name="connsiteX177" fmla="*/ 3561403 w 12188476"/>
              <a:gd name="connsiteY177" fmla="*/ 572206 h 5317262"/>
              <a:gd name="connsiteX178" fmla="*/ 3348219 w 12188476"/>
              <a:gd name="connsiteY178" fmla="*/ 640565 h 5317262"/>
              <a:gd name="connsiteX179" fmla="*/ 3149835 w 12188476"/>
              <a:gd name="connsiteY179" fmla="*/ 680736 h 5317262"/>
              <a:gd name="connsiteX180" fmla="*/ 3174853 w 12188476"/>
              <a:gd name="connsiteY180" fmla="*/ 636337 h 5317262"/>
              <a:gd name="connsiteX181" fmla="*/ 2996202 w 12188476"/>
              <a:gd name="connsiteY181" fmla="*/ 590177 h 5317262"/>
              <a:gd name="connsiteX182" fmla="*/ 2940175 w 12188476"/>
              <a:gd name="connsiteY182" fmla="*/ 651841 h 5317262"/>
              <a:gd name="connsiteX183" fmla="*/ 2726991 w 12188476"/>
              <a:gd name="connsiteY183" fmla="*/ 662060 h 5317262"/>
              <a:gd name="connsiteX184" fmla="*/ 2779847 w 12188476"/>
              <a:gd name="connsiteY184" fmla="*/ 595462 h 5317262"/>
              <a:gd name="connsiteX185" fmla="*/ 2974002 w 12188476"/>
              <a:gd name="connsiteY185" fmla="*/ 560225 h 5317262"/>
              <a:gd name="connsiteX186" fmla="*/ 3207976 w 12188476"/>
              <a:gd name="connsiteY186" fmla="*/ 540492 h 5317262"/>
              <a:gd name="connsiteX187" fmla="*/ 3299592 w 12188476"/>
              <a:gd name="connsiteY187" fmla="*/ 523579 h 5317262"/>
              <a:gd name="connsiteX188" fmla="*/ 3421160 w 12188476"/>
              <a:gd name="connsiteY188" fmla="*/ 517588 h 5317262"/>
              <a:gd name="connsiteX189" fmla="*/ 3438778 w 12188476"/>
              <a:gd name="connsiteY189" fmla="*/ 522521 h 5317262"/>
              <a:gd name="connsiteX190" fmla="*/ 3724198 w 12188476"/>
              <a:gd name="connsiteY190" fmla="*/ 439362 h 5317262"/>
              <a:gd name="connsiteX191" fmla="*/ 3612497 w 12188476"/>
              <a:gd name="connsiteY191" fmla="*/ 440067 h 5317262"/>
              <a:gd name="connsiteX192" fmla="*/ 3253079 w 12188476"/>
              <a:gd name="connsiteY192" fmla="*/ 490103 h 5317262"/>
              <a:gd name="connsiteX193" fmla="*/ 3157940 w 12188476"/>
              <a:gd name="connsiteY193" fmla="*/ 487284 h 5317262"/>
              <a:gd name="connsiteX194" fmla="*/ 2861244 w 12188476"/>
              <a:gd name="connsiteY194" fmla="*/ 538731 h 5317262"/>
              <a:gd name="connsiteX195" fmla="*/ 2773504 w 12188476"/>
              <a:gd name="connsiteY195" fmla="*/ 542254 h 5317262"/>
              <a:gd name="connsiteX196" fmla="*/ 2705849 w 12188476"/>
              <a:gd name="connsiteY196" fmla="*/ 592995 h 5317262"/>
              <a:gd name="connsiteX197" fmla="*/ 2707258 w 12188476"/>
              <a:gd name="connsiteY197" fmla="*/ 598986 h 5317262"/>
              <a:gd name="connsiteX198" fmla="*/ 2569834 w 12188476"/>
              <a:gd name="connsiteY198" fmla="*/ 678974 h 5317262"/>
              <a:gd name="connsiteX199" fmla="*/ 2432762 w 12188476"/>
              <a:gd name="connsiteY199" fmla="*/ 742753 h 5317262"/>
              <a:gd name="connsiteX200" fmla="*/ 2367574 w 12188476"/>
              <a:gd name="connsiteY200" fmla="*/ 767066 h 5317262"/>
              <a:gd name="connsiteX201" fmla="*/ 2383078 w 12188476"/>
              <a:gd name="connsiteY201" fmla="*/ 713154 h 5317262"/>
              <a:gd name="connsiteX202" fmla="*/ 2333042 w 12188476"/>
              <a:gd name="connsiteY202" fmla="*/ 704697 h 5317262"/>
              <a:gd name="connsiteX203" fmla="*/ 2206893 w 12188476"/>
              <a:gd name="connsiteY203" fmla="*/ 825912 h 5317262"/>
              <a:gd name="connsiteX204" fmla="*/ 2078278 w 12188476"/>
              <a:gd name="connsiteY204" fmla="*/ 870311 h 5317262"/>
              <a:gd name="connsiteX205" fmla="*/ 2021899 w 12188476"/>
              <a:gd name="connsiteY205" fmla="*/ 1002097 h 5317262"/>
              <a:gd name="connsiteX206" fmla="*/ 2355946 w 12188476"/>
              <a:gd name="connsiteY206" fmla="*/ 961574 h 5317262"/>
              <a:gd name="connsiteX207" fmla="*/ 2537064 w 12188476"/>
              <a:gd name="connsiteY207" fmla="*/ 940080 h 5317262"/>
              <a:gd name="connsiteX208" fmla="*/ 2985278 w 12188476"/>
              <a:gd name="connsiteY208" fmla="*/ 899557 h 5317262"/>
              <a:gd name="connsiteX209" fmla="*/ 3468730 w 12188476"/>
              <a:gd name="connsiteY209" fmla="*/ 839302 h 5317262"/>
              <a:gd name="connsiteX210" fmla="*/ 3533566 w 12188476"/>
              <a:gd name="connsiteY210" fmla="*/ 876301 h 5317262"/>
              <a:gd name="connsiteX211" fmla="*/ 3535328 w 12188476"/>
              <a:gd name="connsiteY211" fmla="*/ 874539 h 5317262"/>
              <a:gd name="connsiteX212" fmla="*/ 3485996 w 12188476"/>
              <a:gd name="connsiteY212" fmla="*/ 937966 h 5317262"/>
              <a:gd name="connsiteX213" fmla="*/ 3552946 w 12188476"/>
              <a:gd name="connsiteY213" fmla="*/ 989412 h 5317262"/>
              <a:gd name="connsiteX214" fmla="*/ 3600869 w 12188476"/>
              <a:gd name="connsiteY214" fmla="*/ 1011611 h 5317262"/>
              <a:gd name="connsiteX215" fmla="*/ 3633991 w 12188476"/>
              <a:gd name="connsiteY215" fmla="*/ 1026410 h 5317262"/>
              <a:gd name="connsiteX216" fmla="*/ 3751683 w 12188476"/>
              <a:gd name="connsiteY216" fmla="*/ 1025001 h 5317262"/>
              <a:gd name="connsiteX217" fmla="*/ 3976847 w 12188476"/>
              <a:gd name="connsiteY217" fmla="*/ 960870 h 5317262"/>
              <a:gd name="connsiteX218" fmla="*/ 4038160 w 12188476"/>
              <a:gd name="connsiteY218" fmla="*/ 952765 h 5317262"/>
              <a:gd name="connsiteX219" fmla="*/ 4241830 w 12188476"/>
              <a:gd name="connsiteY219" fmla="*/ 915062 h 5317262"/>
              <a:gd name="connsiteX220" fmla="*/ 4348246 w 12188476"/>
              <a:gd name="connsiteY220" fmla="*/ 907662 h 5317262"/>
              <a:gd name="connsiteX221" fmla="*/ 4415196 w 12188476"/>
              <a:gd name="connsiteY221" fmla="*/ 891453 h 5317262"/>
              <a:gd name="connsiteX222" fmla="*/ 4580105 w 12188476"/>
              <a:gd name="connsiteY222" fmla="*/ 881234 h 5317262"/>
              <a:gd name="connsiteX223" fmla="*/ 4680178 w 12188476"/>
              <a:gd name="connsiteY223" fmla="*/ 882291 h 5317262"/>
              <a:gd name="connsiteX224" fmla="*/ 4723167 w 12188476"/>
              <a:gd name="connsiteY224" fmla="*/ 836835 h 5317262"/>
              <a:gd name="connsiteX225" fmla="*/ 4921199 w 12188476"/>
              <a:gd name="connsiteY225" fmla="*/ 838950 h 5317262"/>
              <a:gd name="connsiteX226" fmla="*/ 5030081 w 12188476"/>
              <a:gd name="connsiteY226" fmla="*/ 820274 h 5317262"/>
              <a:gd name="connsiteX227" fmla="*/ 5183010 w 12188476"/>
              <a:gd name="connsiteY227" fmla="*/ 776580 h 5317262"/>
              <a:gd name="connsiteX228" fmla="*/ 5268988 w 12188476"/>
              <a:gd name="connsiteY228" fmla="*/ 776228 h 5317262"/>
              <a:gd name="connsiteX229" fmla="*/ 5371880 w 12188476"/>
              <a:gd name="connsiteY229" fmla="*/ 776228 h 5317262"/>
              <a:gd name="connsiteX230" fmla="*/ 5467020 w 12188476"/>
              <a:gd name="connsiteY230" fmla="*/ 766009 h 5317262"/>
              <a:gd name="connsiteX231" fmla="*/ 5545598 w 12188476"/>
              <a:gd name="connsiteY231" fmla="*/ 763190 h 5317262"/>
              <a:gd name="connsiteX232" fmla="*/ 5627348 w 12188476"/>
              <a:gd name="connsiteY232" fmla="*/ 746629 h 5317262"/>
              <a:gd name="connsiteX233" fmla="*/ 5633339 w 12188476"/>
              <a:gd name="connsiteY233" fmla="*/ 747686 h 5317262"/>
              <a:gd name="connsiteX234" fmla="*/ 5859560 w 12188476"/>
              <a:gd name="connsiteY234" fmla="*/ 745924 h 5317262"/>
              <a:gd name="connsiteX235" fmla="*/ 5934967 w 12188476"/>
              <a:gd name="connsiteY235" fmla="*/ 703992 h 5317262"/>
              <a:gd name="connsiteX236" fmla="*/ 5967033 w 12188476"/>
              <a:gd name="connsiteY236" fmla="*/ 720553 h 5317262"/>
              <a:gd name="connsiteX237" fmla="*/ 6144275 w 12188476"/>
              <a:gd name="connsiteY237" fmla="*/ 703640 h 5317262"/>
              <a:gd name="connsiteX238" fmla="*/ 6289099 w 12188476"/>
              <a:gd name="connsiteY238" fmla="*/ 690250 h 5317262"/>
              <a:gd name="connsiteX239" fmla="*/ 6351821 w 12188476"/>
              <a:gd name="connsiteY239" fmla="*/ 666641 h 5317262"/>
              <a:gd name="connsiteX240" fmla="*/ 6463170 w 12188476"/>
              <a:gd name="connsiteY240" fmla="*/ 683202 h 5317262"/>
              <a:gd name="connsiteX241" fmla="*/ 6528006 w 12188476"/>
              <a:gd name="connsiteY241" fmla="*/ 672631 h 5317262"/>
              <a:gd name="connsiteX242" fmla="*/ 6619974 w 12188476"/>
              <a:gd name="connsiteY242" fmla="*/ 660651 h 5317262"/>
              <a:gd name="connsiteX243" fmla="*/ 6706657 w 12188476"/>
              <a:gd name="connsiteY243" fmla="*/ 658536 h 5317262"/>
              <a:gd name="connsiteX244" fmla="*/ 6809550 w 12188476"/>
              <a:gd name="connsiteY244" fmla="*/ 650432 h 5317262"/>
              <a:gd name="connsiteX245" fmla="*/ 6989963 w 12188476"/>
              <a:gd name="connsiteY245" fmla="*/ 639156 h 5317262"/>
              <a:gd name="connsiteX246" fmla="*/ 7090036 w 12188476"/>
              <a:gd name="connsiteY246" fmla="*/ 638099 h 5317262"/>
              <a:gd name="connsiteX247" fmla="*/ 7225346 w 12188476"/>
              <a:gd name="connsiteY247" fmla="*/ 630347 h 5317262"/>
              <a:gd name="connsiteX248" fmla="*/ 7256002 w 12188476"/>
              <a:gd name="connsiteY248" fmla="*/ 632461 h 5317262"/>
              <a:gd name="connsiteX249" fmla="*/ 7489271 w 12188476"/>
              <a:gd name="connsiteY249" fmla="*/ 633166 h 5317262"/>
              <a:gd name="connsiteX250" fmla="*/ 7605553 w 12188476"/>
              <a:gd name="connsiteY250" fmla="*/ 608147 h 5317262"/>
              <a:gd name="connsiteX251" fmla="*/ 7609077 w 12188476"/>
              <a:gd name="connsiteY251" fmla="*/ 638451 h 5317262"/>
              <a:gd name="connsiteX252" fmla="*/ 8979795 w 12188476"/>
              <a:gd name="connsiteY252" fmla="*/ 500675 h 5317262"/>
              <a:gd name="connsiteX253" fmla="*/ 8984376 w 12188476"/>
              <a:gd name="connsiteY253" fmla="*/ 511598 h 5317262"/>
              <a:gd name="connsiteX254" fmla="*/ 8731375 w 12188476"/>
              <a:gd name="connsiteY254" fmla="*/ 592995 h 5317262"/>
              <a:gd name="connsiteX255" fmla="*/ 8491058 w 12188476"/>
              <a:gd name="connsiteY255" fmla="*/ 601805 h 5317262"/>
              <a:gd name="connsiteX256" fmla="*/ 8487182 w 12188476"/>
              <a:gd name="connsiteY256" fmla="*/ 584186 h 5317262"/>
              <a:gd name="connsiteX257" fmla="*/ 8448774 w 12188476"/>
              <a:gd name="connsiteY257" fmla="*/ 634223 h 5317262"/>
              <a:gd name="connsiteX258" fmla="*/ 8319807 w 12188476"/>
              <a:gd name="connsiteY258" fmla="*/ 638451 h 5317262"/>
              <a:gd name="connsiteX259" fmla="*/ 8279637 w 12188476"/>
              <a:gd name="connsiteY259" fmla="*/ 647260 h 5317262"/>
              <a:gd name="connsiteX260" fmla="*/ 7960742 w 12188476"/>
              <a:gd name="connsiteY260" fmla="*/ 685669 h 5317262"/>
              <a:gd name="connsiteX261" fmla="*/ 7788433 w 12188476"/>
              <a:gd name="connsiteY261" fmla="*/ 686021 h 5317262"/>
              <a:gd name="connsiteX262" fmla="*/ 7555164 w 12188476"/>
              <a:gd name="connsiteY262" fmla="*/ 692011 h 5317262"/>
              <a:gd name="connsiteX263" fmla="*/ 7474119 w 12188476"/>
              <a:gd name="connsiteY263" fmla="*/ 684612 h 5317262"/>
              <a:gd name="connsiteX264" fmla="*/ 7174957 w 12188476"/>
              <a:gd name="connsiteY264" fmla="*/ 686374 h 5317262"/>
              <a:gd name="connsiteX265" fmla="*/ 7111178 w 12188476"/>
              <a:gd name="connsiteY265" fmla="*/ 716325 h 5317262"/>
              <a:gd name="connsiteX266" fmla="*/ 6890595 w 12188476"/>
              <a:gd name="connsiteY266" fmla="*/ 814284 h 5317262"/>
              <a:gd name="connsiteX267" fmla="*/ 6875090 w 12188476"/>
              <a:gd name="connsiteY267" fmla="*/ 792084 h 5317262"/>
              <a:gd name="connsiteX268" fmla="*/ 6593194 w 12188476"/>
              <a:gd name="connsiteY268" fmla="*/ 820979 h 5317262"/>
              <a:gd name="connsiteX269" fmla="*/ 6290861 w 12188476"/>
              <a:gd name="connsiteY269" fmla="*/ 859035 h 5317262"/>
              <a:gd name="connsiteX270" fmla="*/ 6283813 w 12188476"/>
              <a:gd name="connsiteY270" fmla="*/ 835778 h 5317262"/>
              <a:gd name="connsiteX271" fmla="*/ 6387058 w 12188476"/>
              <a:gd name="connsiteY271" fmla="*/ 793494 h 5317262"/>
              <a:gd name="connsiteX272" fmla="*/ 6384239 w 12188476"/>
              <a:gd name="connsiteY272" fmla="*/ 779047 h 5317262"/>
              <a:gd name="connsiteX273" fmla="*/ 6172465 w 12188476"/>
              <a:gd name="connsiteY273" fmla="*/ 783275 h 5317262"/>
              <a:gd name="connsiteX274" fmla="*/ 5864493 w 12188476"/>
              <a:gd name="connsiteY274" fmla="*/ 823093 h 5317262"/>
              <a:gd name="connsiteX275" fmla="*/ 5814457 w 12188476"/>
              <a:gd name="connsiteY275" fmla="*/ 824503 h 5317262"/>
              <a:gd name="connsiteX276" fmla="*/ 5666109 w 12188476"/>
              <a:gd name="connsiteY276" fmla="*/ 845292 h 5317262"/>
              <a:gd name="connsiteX277" fmla="*/ 5635453 w 12188476"/>
              <a:gd name="connsiteY277" fmla="*/ 850578 h 5317262"/>
              <a:gd name="connsiteX278" fmla="*/ 5496619 w 12188476"/>
              <a:gd name="connsiteY278" fmla="*/ 973203 h 5317262"/>
              <a:gd name="connsiteX279" fmla="*/ 5417688 w 12188476"/>
              <a:gd name="connsiteY279" fmla="*/ 918233 h 5317262"/>
              <a:gd name="connsiteX280" fmla="*/ 5551236 w 12188476"/>
              <a:gd name="connsiteY280" fmla="*/ 976374 h 5317262"/>
              <a:gd name="connsiteX281" fmla="*/ 5586121 w 12188476"/>
              <a:gd name="connsiteY281" fmla="*/ 965803 h 5317262"/>
              <a:gd name="connsiteX282" fmla="*/ 5769001 w 12188476"/>
              <a:gd name="connsiteY282" fmla="*/ 913300 h 5317262"/>
              <a:gd name="connsiteX283" fmla="*/ 5786267 w 12188476"/>
              <a:gd name="connsiteY283" fmla="*/ 873482 h 5317262"/>
              <a:gd name="connsiteX284" fmla="*/ 5875416 w 12188476"/>
              <a:gd name="connsiteY284" fmla="*/ 847407 h 5317262"/>
              <a:gd name="connsiteX285" fmla="*/ 5887749 w 12188476"/>
              <a:gd name="connsiteY285" fmla="*/ 865377 h 5317262"/>
              <a:gd name="connsiteX286" fmla="*/ 5814809 w 12188476"/>
              <a:gd name="connsiteY286" fmla="*/ 916119 h 5317262"/>
              <a:gd name="connsiteX287" fmla="*/ 5919815 w 12188476"/>
              <a:gd name="connsiteY287" fmla="*/ 903786 h 5317262"/>
              <a:gd name="connsiteX288" fmla="*/ 5899026 w 12188476"/>
              <a:gd name="connsiteY288" fmla="*/ 859035 h 5317262"/>
              <a:gd name="connsiteX289" fmla="*/ 6066401 w 12188476"/>
              <a:gd name="connsiteY289" fmla="*/ 836131 h 5317262"/>
              <a:gd name="connsiteX290" fmla="*/ 5952586 w 12188476"/>
              <a:gd name="connsiteY290" fmla="*/ 905195 h 5317262"/>
              <a:gd name="connsiteX291" fmla="*/ 6062173 w 12188476"/>
              <a:gd name="connsiteY291" fmla="*/ 930566 h 5317262"/>
              <a:gd name="connsiteX292" fmla="*/ 6292270 w 12188476"/>
              <a:gd name="connsiteY292" fmla="*/ 935147 h 5317262"/>
              <a:gd name="connsiteX293" fmla="*/ 6334555 w 12188476"/>
              <a:gd name="connsiteY293" fmla="*/ 929156 h 5317262"/>
              <a:gd name="connsiteX294" fmla="*/ 6430752 w 12188476"/>
              <a:gd name="connsiteY294" fmla="*/ 915062 h 5317262"/>
              <a:gd name="connsiteX295" fmla="*/ 6467751 w 12188476"/>
              <a:gd name="connsiteY295" fmla="*/ 915766 h 5317262"/>
              <a:gd name="connsiteX296" fmla="*/ 6733790 w 12188476"/>
              <a:gd name="connsiteY296" fmla="*/ 949946 h 5317262"/>
              <a:gd name="connsiteX297" fmla="*/ 6834568 w 12188476"/>
              <a:gd name="connsiteY297" fmla="*/ 953118 h 5317262"/>
              <a:gd name="connsiteX298" fmla="*/ 7007581 w 12188476"/>
              <a:gd name="connsiteY298" fmla="*/ 909776 h 5317262"/>
              <a:gd name="connsiteX299" fmla="*/ 7049513 w 12188476"/>
              <a:gd name="connsiteY299" fmla="*/ 914357 h 5317262"/>
              <a:gd name="connsiteX300" fmla="*/ 7202794 w 12188476"/>
              <a:gd name="connsiteY300" fmla="*/ 946070 h 5317262"/>
              <a:gd name="connsiteX301" fmla="*/ 7295820 w 12188476"/>
              <a:gd name="connsiteY301" fmla="*/ 941489 h 5317262"/>
              <a:gd name="connsiteX302" fmla="*/ 7598858 w 12188476"/>
              <a:gd name="connsiteY302" fmla="*/ 931271 h 5317262"/>
              <a:gd name="connsiteX303" fmla="*/ 7835298 w 12188476"/>
              <a:gd name="connsiteY303" fmla="*/ 891453 h 5317262"/>
              <a:gd name="connsiteX304" fmla="*/ 8047425 w 12188476"/>
              <a:gd name="connsiteY304" fmla="*/ 924576 h 5317262"/>
              <a:gd name="connsiteX305" fmla="*/ 7974484 w 12188476"/>
              <a:gd name="connsiteY305" fmla="*/ 1012668 h 5317262"/>
              <a:gd name="connsiteX306" fmla="*/ 8091119 w 12188476"/>
              <a:gd name="connsiteY306" fmla="*/ 997164 h 5317262"/>
              <a:gd name="connsiteX307" fmla="*/ 8188725 w 12188476"/>
              <a:gd name="connsiteY307" fmla="*/ 1027820 h 5317262"/>
              <a:gd name="connsiteX308" fmla="*/ 8214801 w 12188476"/>
              <a:gd name="connsiteY308" fmla="*/ 959460 h 5317262"/>
              <a:gd name="connsiteX309" fmla="*/ 8313112 w 12188476"/>
              <a:gd name="connsiteY309" fmla="*/ 998221 h 5317262"/>
              <a:gd name="connsiteX310" fmla="*/ 8437146 w 12188476"/>
              <a:gd name="connsiteY310" fmla="*/ 1041210 h 5317262"/>
              <a:gd name="connsiteX311" fmla="*/ 8479078 w 12188476"/>
              <a:gd name="connsiteY311" fmla="*/ 1064819 h 5317262"/>
              <a:gd name="connsiteX312" fmla="*/ 8890998 w 12188476"/>
              <a:gd name="connsiteY312" fmla="*/ 1041210 h 5317262"/>
              <a:gd name="connsiteX313" fmla="*/ 8935397 w 12188476"/>
              <a:gd name="connsiteY313" fmla="*/ 1040153 h 5317262"/>
              <a:gd name="connsiteX314" fmla="*/ 9375507 w 12188476"/>
              <a:gd name="connsiteY314" fmla="*/ 1038743 h 5317262"/>
              <a:gd name="connsiteX315" fmla="*/ 9747610 w 12188476"/>
              <a:gd name="connsiteY315" fmla="*/ 1038039 h 5317262"/>
              <a:gd name="connsiteX316" fmla="*/ 10239518 w 12188476"/>
              <a:gd name="connsiteY316" fmla="*/ 1002449 h 5317262"/>
              <a:gd name="connsiteX317" fmla="*/ 10672581 w 12188476"/>
              <a:gd name="connsiteY317" fmla="*/ 949594 h 5317262"/>
              <a:gd name="connsiteX318" fmla="*/ 10923820 w 12188476"/>
              <a:gd name="connsiteY318" fmla="*/ 908367 h 5317262"/>
              <a:gd name="connsiteX319" fmla="*/ 10626420 w 12188476"/>
              <a:gd name="connsiteY319" fmla="*/ 990821 h 5317262"/>
              <a:gd name="connsiteX320" fmla="*/ 10492167 w 12188476"/>
              <a:gd name="connsiteY320" fmla="*/ 1045791 h 5317262"/>
              <a:gd name="connsiteX321" fmla="*/ 10266650 w 12188476"/>
              <a:gd name="connsiteY321" fmla="*/ 1074333 h 5317262"/>
              <a:gd name="connsiteX322" fmla="*/ 10223309 w 12188476"/>
              <a:gd name="connsiteY322" fmla="*/ 1083847 h 5317262"/>
              <a:gd name="connsiteX323" fmla="*/ 10576384 w 12188476"/>
              <a:gd name="connsiteY323" fmla="*/ 1115912 h 5317262"/>
              <a:gd name="connsiteX324" fmla="*/ 10677514 w 12188476"/>
              <a:gd name="connsiteY324" fmla="*/ 1096532 h 5317262"/>
              <a:gd name="connsiteX325" fmla="*/ 10753626 w 12188476"/>
              <a:gd name="connsiteY325" fmla="*/ 1090542 h 5317262"/>
              <a:gd name="connsiteX326" fmla="*/ 10962229 w 12188476"/>
              <a:gd name="connsiteY326" fmla="*/ 1073980 h 5317262"/>
              <a:gd name="connsiteX327" fmla="*/ 11174708 w 12188476"/>
              <a:gd name="connsiteY327" fmla="*/ 1039448 h 5317262"/>
              <a:gd name="connsiteX328" fmla="*/ 11250820 w 12188476"/>
              <a:gd name="connsiteY328" fmla="*/ 1031344 h 5317262"/>
              <a:gd name="connsiteX329" fmla="*/ 11410091 w 12188476"/>
              <a:gd name="connsiteY329" fmla="*/ 970031 h 5317262"/>
              <a:gd name="connsiteX330" fmla="*/ 11428767 w 12188476"/>
              <a:gd name="connsiteY330" fmla="*/ 1030991 h 5317262"/>
              <a:gd name="connsiteX331" fmla="*/ 11592267 w 12188476"/>
              <a:gd name="connsiteY331" fmla="*/ 1005268 h 5317262"/>
              <a:gd name="connsiteX332" fmla="*/ 11921380 w 12188476"/>
              <a:gd name="connsiteY332" fmla="*/ 988355 h 5317262"/>
              <a:gd name="connsiteX333" fmla="*/ 11993263 w 12188476"/>
              <a:gd name="connsiteY333" fmla="*/ 971441 h 5317262"/>
              <a:gd name="connsiteX334" fmla="*/ 12072899 w 12188476"/>
              <a:gd name="connsiteY334" fmla="*/ 992935 h 5317262"/>
              <a:gd name="connsiteX335" fmla="*/ 12179667 w 12188476"/>
              <a:gd name="connsiteY335" fmla="*/ 1037334 h 5317262"/>
              <a:gd name="connsiteX336" fmla="*/ 12130335 w 12188476"/>
              <a:gd name="connsiteY336" fmla="*/ 1071866 h 5317262"/>
              <a:gd name="connsiteX337" fmla="*/ 12191647 w 12188476"/>
              <a:gd name="connsiteY337" fmla="*/ 1129655 h 5317262"/>
              <a:gd name="connsiteX338" fmla="*/ 12084527 w 12188476"/>
              <a:gd name="connsiteY338" fmla="*/ 1264260 h 5317262"/>
              <a:gd name="connsiteX339" fmla="*/ 12054576 w 12188476"/>
              <a:gd name="connsiteY339" fmla="*/ 1415427 h 5317262"/>
              <a:gd name="connsiteX340" fmla="*/ 12081355 w 12188476"/>
              <a:gd name="connsiteY340" fmla="*/ 1463349 h 5317262"/>
              <a:gd name="connsiteX341" fmla="*/ 11835402 w 12188476"/>
              <a:gd name="connsiteY341" fmla="*/ 1579631 h 5317262"/>
              <a:gd name="connsiteX342" fmla="*/ 11626094 w 12188476"/>
              <a:gd name="connsiteY342" fmla="*/ 1616278 h 5317262"/>
              <a:gd name="connsiteX343" fmla="*/ 11356883 w 12188476"/>
              <a:gd name="connsiteY343" fmla="*/ 1748416 h 5317262"/>
              <a:gd name="connsiteX344" fmla="*/ 11662741 w 12188476"/>
              <a:gd name="connsiteY344" fmla="*/ 1717056 h 5317262"/>
              <a:gd name="connsiteX345" fmla="*/ 11540820 w 12188476"/>
              <a:gd name="connsiteY345" fmla="*/ 1752293 h 5317262"/>
              <a:gd name="connsiteX346" fmla="*/ 11400930 w 12188476"/>
              <a:gd name="connsiteY346" fmla="*/ 1810081 h 5317262"/>
              <a:gd name="connsiteX347" fmla="*/ 11393530 w 12188476"/>
              <a:gd name="connsiteY347" fmla="*/ 1881260 h 5317262"/>
              <a:gd name="connsiteX348" fmla="*/ 11375206 w 12188476"/>
              <a:gd name="connsiteY348" fmla="*/ 1953496 h 5317262"/>
              <a:gd name="connsiteX349" fmla="*/ 11243068 w 12188476"/>
              <a:gd name="connsiteY349" fmla="*/ 2016570 h 5317262"/>
              <a:gd name="connsiteX350" fmla="*/ 11203602 w 12188476"/>
              <a:gd name="connsiteY350" fmla="*/ 2078587 h 5317262"/>
              <a:gd name="connsiteX351" fmla="*/ 11176117 w 12188476"/>
              <a:gd name="connsiteY351" fmla="*/ 2245963 h 5317262"/>
              <a:gd name="connsiteX352" fmla="*/ 11077101 w 12188476"/>
              <a:gd name="connsiteY352" fmla="*/ 2309037 h 5317262"/>
              <a:gd name="connsiteX353" fmla="*/ 10999228 w 12188476"/>
              <a:gd name="connsiteY353" fmla="*/ 2310799 h 5317262"/>
              <a:gd name="connsiteX354" fmla="*/ 11012970 w 12188476"/>
              <a:gd name="connsiteY354" fmla="*/ 2438709 h 5317262"/>
              <a:gd name="connsiteX355" fmla="*/ 10987952 w 12188476"/>
              <a:gd name="connsiteY355" fmla="*/ 2486984 h 5317262"/>
              <a:gd name="connsiteX356" fmla="*/ 10838547 w 12188476"/>
              <a:gd name="connsiteY356" fmla="*/ 2535259 h 5317262"/>
              <a:gd name="connsiteX357" fmla="*/ 10690200 w 12188476"/>
              <a:gd name="connsiteY357" fmla="*/ 2663874 h 5317262"/>
              <a:gd name="connsiteX358" fmla="*/ 10795558 w 12188476"/>
              <a:gd name="connsiteY358" fmla="*/ 2664931 h 5317262"/>
              <a:gd name="connsiteX359" fmla="*/ 10830090 w 12188476"/>
              <a:gd name="connsiteY359" fmla="*/ 2743157 h 5317262"/>
              <a:gd name="connsiteX360" fmla="*/ 10744817 w 12188476"/>
              <a:gd name="connsiteY360" fmla="*/ 2883048 h 5317262"/>
              <a:gd name="connsiteX361" fmla="*/ 10726846 w 12188476"/>
              <a:gd name="connsiteY361" fmla="*/ 2971140 h 5317262"/>
              <a:gd name="connsiteX362" fmla="*/ 10629591 w 12188476"/>
              <a:gd name="connsiteY362" fmla="*/ 3047252 h 5317262"/>
              <a:gd name="connsiteX363" fmla="*/ 10584489 w 12188476"/>
              <a:gd name="connsiteY363" fmla="*/ 3055004 h 5317262"/>
              <a:gd name="connsiteX364" fmla="*/ 10526699 w 12188476"/>
              <a:gd name="connsiteY364" fmla="*/ 3029634 h 5317262"/>
              <a:gd name="connsiteX365" fmla="*/ 10258898 w 12188476"/>
              <a:gd name="connsiteY365" fmla="*/ 3168115 h 5317262"/>
              <a:gd name="connsiteX366" fmla="*/ 10261717 w 12188476"/>
              <a:gd name="connsiteY366" fmla="*/ 3144506 h 5317262"/>
              <a:gd name="connsiteX367" fmla="*/ 10107379 w 12188476"/>
              <a:gd name="connsiteY367" fmla="*/ 3318225 h 5317262"/>
              <a:gd name="connsiteX368" fmla="*/ 10108084 w 12188476"/>
              <a:gd name="connsiteY368" fmla="*/ 3325977 h 5317262"/>
              <a:gd name="connsiteX369" fmla="*/ 9861425 w 12188476"/>
              <a:gd name="connsiteY369" fmla="*/ 3407374 h 5317262"/>
              <a:gd name="connsiteX370" fmla="*/ 9823721 w 12188476"/>
              <a:gd name="connsiteY370" fmla="*/ 3470448 h 5317262"/>
              <a:gd name="connsiteX371" fmla="*/ 9875520 w 12188476"/>
              <a:gd name="connsiteY371" fmla="*/ 3570169 h 5317262"/>
              <a:gd name="connsiteX372" fmla="*/ 9944232 w 12188476"/>
              <a:gd name="connsiteY372" fmla="*/ 3593778 h 5317262"/>
              <a:gd name="connsiteX373" fmla="*/ 9787427 w 12188476"/>
              <a:gd name="connsiteY373" fmla="*/ 3632891 h 5317262"/>
              <a:gd name="connsiteX374" fmla="*/ 9757476 w 12188476"/>
              <a:gd name="connsiteY374" fmla="*/ 3668833 h 5317262"/>
              <a:gd name="connsiteX375" fmla="*/ 9709201 w 12188476"/>
              <a:gd name="connsiteY375" fmla="*/ 3624786 h 5317262"/>
              <a:gd name="connsiteX376" fmla="*/ 9630623 w 12188476"/>
              <a:gd name="connsiteY376" fmla="*/ 3719221 h 5317262"/>
              <a:gd name="connsiteX377" fmla="*/ 9596091 w 12188476"/>
              <a:gd name="connsiteY377" fmla="*/ 3718869 h 5317262"/>
              <a:gd name="connsiteX378" fmla="*/ 9377622 w 12188476"/>
              <a:gd name="connsiteY378" fmla="*/ 3778772 h 5317262"/>
              <a:gd name="connsiteX379" fmla="*/ 9243721 w 12188476"/>
              <a:gd name="connsiteY379" fmla="*/ 3799914 h 5317262"/>
              <a:gd name="connsiteX380" fmla="*/ 9195094 w 12188476"/>
              <a:gd name="connsiteY380" fmla="*/ 3840437 h 5317262"/>
              <a:gd name="connsiteX381" fmla="*/ 9105591 w 12188476"/>
              <a:gd name="connsiteY381" fmla="*/ 3877435 h 5317262"/>
              <a:gd name="connsiteX382" fmla="*/ 8893113 w 12188476"/>
              <a:gd name="connsiteY382" fmla="*/ 3900340 h 5317262"/>
              <a:gd name="connsiteX383" fmla="*/ 8878665 w 12188476"/>
              <a:gd name="connsiteY383" fmla="*/ 3972928 h 5317262"/>
              <a:gd name="connsiteX384" fmla="*/ 8728204 w 12188476"/>
              <a:gd name="connsiteY384" fmla="*/ 4078286 h 5317262"/>
              <a:gd name="connsiteX385" fmla="*/ 8798678 w 12188476"/>
              <a:gd name="connsiteY385" fmla="*/ 4095553 h 5317262"/>
              <a:gd name="connsiteX386" fmla="*/ 8822286 w 12188476"/>
              <a:gd name="connsiteY386" fmla="*/ 4116695 h 5317262"/>
              <a:gd name="connsiteX387" fmla="*/ 8780355 w 12188476"/>
              <a:gd name="connsiteY387" fmla="*/ 4124094 h 5317262"/>
              <a:gd name="connsiteX388" fmla="*/ 8667243 w 12188476"/>
              <a:gd name="connsiteY388" fmla="*/ 4151932 h 5317262"/>
              <a:gd name="connsiteX389" fmla="*/ 8578446 w 12188476"/>
              <a:gd name="connsiteY389" fmla="*/ 4186111 h 5317262"/>
              <a:gd name="connsiteX390" fmla="*/ 8578446 w 12188476"/>
              <a:gd name="connsiteY390" fmla="*/ 4092381 h 5317262"/>
              <a:gd name="connsiteX391" fmla="*/ 8387462 w 12188476"/>
              <a:gd name="connsiteY391" fmla="*/ 4172722 h 5317262"/>
              <a:gd name="connsiteX392" fmla="*/ 8353282 w 12188476"/>
              <a:gd name="connsiteY392" fmla="*/ 4126209 h 5317262"/>
              <a:gd name="connsiteX393" fmla="*/ 8277170 w 12188476"/>
              <a:gd name="connsiteY393" fmla="*/ 4206197 h 5317262"/>
              <a:gd name="connsiteX394" fmla="*/ 8263076 w 12188476"/>
              <a:gd name="connsiteY394" fmla="*/ 4162503 h 5317262"/>
              <a:gd name="connsiteX395" fmla="*/ 8238057 w 12188476"/>
              <a:gd name="connsiteY395" fmla="*/ 4183645 h 5317262"/>
              <a:gd name="connsiteX396" fmla="*/ 8218325 w 12188476"/>
              <a:gd name="connsiteY396" fmla="*/ 4127266 h 5317262"/>
              <a:gd name="connsiteX397" fmla="*/ 8165821 w 12188476"/>
              <a:gd name="connsiteY397" fmla="*/ 4217120 h 5317262"/>
              <a:gd name="connsiteX398" fmla="*/ 8186963 w 12188476"/>
              <a:gd name="connsiteY398" fmla="*/ 4305565 h 5317262"/>
              <a:gd name="connsiteX399" fmla="*/ 7997388 w 12188476"/>
              <a:gd name="connsiteY399" fmla="*/ 4313317 h 5317262"/>
              <a:gd name="connsiteX400" fmla="*/ 7915287 w 12188476"/>
              <a:gd name="connsiteY400" fmla="*/ 4343621 h 5317262"/>
              <a:gd name="connsiteX401" fmla="*/ 7762006 w 12188476"/>
              <a:gd name="connsiteY401" fmla="*/ 4391191 h 5317262"/>
              <a:gd name="connsiteX402" fmla="*/ 7686246 w 12188476"/>
              <a:gd name="connsiteY402" fmla="*/ 4510645 h 5317262"/>
              <a:gd name="connsiteX403" fmla="*/ 7792662 w 12188476"/>
              <a:gd name="connsiteY403" fmla="*/ 4494083 h 5317262"/>
              <a:gd name="connsiteX404" fmla="*/ 7724654 w 12188476"/>
              <a:gd name="connsiteY404" fmla="*/ 4598032 h 5317262"/>
              <a:gd name="connsiteX405" fmla="*/ 7580182 w 12188476"/>
              <a:gd name="connsiteY405" fmla="*/ 4608955 h 5317262"/>
              <a:gd name="connsiteX406" fmla="*/ 7527680 w 12188476"/>
              <a:gd name="connsiteY406" fmla="*/ 4582528 h 5317262"/>
              <a:gd name="connsiteX407" fmla="*/ 7547060 w 12188476"/>
              <a:gd name="connsiteY407" fmla="*/ 4518397 h 5317262"/>
              <a:gd name="connsiteX408" fmla="*/ 7588287 w 12188476"/>
              <a:gd name="connsiteY408" fmla="*/ 4469769 h 5317262"/>
              <a:gd name="connsiteX409" fmla="*/ 7605553 w 12188476"/>
              <a:gd name="connsiteY409" fmla="*/ 4502188 h 5317262"/>
              <a:gd name="connsiteX410" fmla="*/ 7667218 w 12188476"/>
              <a:gd name="connsiteY410" fmla="*/ 4391896 h 5317262"/>
              <a:gd name="connsiteX411" fmla="*/ 7652771 w 12188476"/>
              <a:gd name="connsiteY411" fmla="*/ 4376391 h 5317262"/>
              <a:gd name="connsiteX412" fmla="*/ 7514641 w 12188476"/>
              <a:gd name="connsiteY412" fmla="*/ 4365468 h 5317262"/>
              <a:gd name="connsiteX413" fmla="*/ 7298991 w 12188476"/>
              <a:gd name="connsiteY413" fmla="*/ 4398943 h 5317262"/>
              <a:gd name="connsiteX414" fmla="*/ 7268688 w 12188476"/>
              <a:gd name="connsiteY414" fmla="*/ 4412686 h 5317262"/>
              <a:gd name="connsiteX415" fmla="*/ 7150996 w 12188476"/>
              <a:gd name="connsiteY415" fmla="*/ 4408810 h 5317262"/>
              <a:gd name="connsiteX416" fmla="*/ 6988906 w 12188476"/>
              <a:gd name="connsiteY416" fmla="*/ 4481045 h 5317262"/>
              <a:gd name="connsiteX417" fmla="*/ 6878262 w 12188476"/>
              <a:gd name="connsiteY417" fmla="*/ 4501835 h 5317262"/>
              <a:gd name="connsiteX418" fmla="*/ 6717933 w 12188476"/>
              <a:gd name="connsiteY418" fmla="*/ 4592394 h 5317262"/>
              <a:gd name="connsiteX419" fmla="*/ 6693620 w 12188476"/>
              <a:gd name="connsiteY419" fmla="*/ 4575480 h 5317262"/>
              <a:gd name="connsiteX420" fmla="*/ 6297908 w 12188476"/>
              <a:gd name="connsiteY420" fmla="*/ 4676258 h 5317262"/>
              <a:gd name="connsiteX421" fmla="*/ 6315879 w 12188476"/>
              <a:gd name="connsiteY421" fmla="*/ 4711848 h 5317262"/>
              <a:gd name="connsiteX422" fmla="*/ 6141456 w 12188476"/>
              <a:gd name="connsiteY422" fmla="*/ 4712905 h 5317262"/>
              <a:gd name="connsiteX423" fmla="*/ 6064639 w 12188476"/>
              <a:gd name="connsiteY423" fmla="*/ 4735456 h 5317262"/>
              <a:gd name="connsiteX424" fmla="*/ 5771115 w 12188476"/>
              <a:gd name="connsiteY424" fmla="*/ 4771398 h 5317262"/>
              <a:gd name="connsiteX425" fmla="*/ 5624529 w 12188476"/>
              <a:gd name="connsiteY425" fmla="*/ 4823901 h 5317262"/>
              <a:gd name="connsiteX426" fmla="*/ 5430374 w 12188476"/>
              <a:gd name="connsiteY426" fmla="*/ 4827425 h 5317262"/>
              <a:gd name="connsiteX427" fmla="*/ 5247846 w 12188476"/>
              <a:gd name="connsiteY427" fmla="*/ 4880280 h 5317262"/>
              <a:gd name="connsiteX428" fmla="*/ 5207675 w 12188476"/>
              <a:gd name="connsiteY428" fmla="*/ 4889090 h 5317262"/>
              <a:gd name="connsiteX429" fmla="*/ 5013167 w 12188476"/>
              <a:gd name="connsiteY429" fmla="*/ 4888385 h 5317262"/>
              <a:gd name="connsiteX430" fmla="*/ 4941989 w 12188476"/>
              <a:gd name="connsiteY430" fmla="*/ 4880280 h 5317262"/>
              <a:gd name="connsiteX431" fmla="*/ 4535002 w 12188476"/>
              <a:gd name="connsiteY431" fmla="*/ 4966964 h 5317262"/>
              <a:gd name="connsiteX432" fmla="*/ 4433167 w 12188476"/>
              <a:gd name="connsiteY432" fmla="*/ 5015238 h 5317262"/>
              <a:gd name="connsiteX433" fmla="*/ 4309485 w 12188476"/>
              <a:gd name="connsiteY433" fmla="*/ 5036380 h 5317262"/>
              <a:gd name="connsiteX434" fmla="*/ 4186860 w 12188476"/>
              <a:gd name="connsiteY434" fmla="*/ 5076903 h 5317262"/>
              <a:gd name="connsiteX435" fmla="*/ 4096653 w 12188476"/>
              <a:gd name="connsiteY435" fmla="*/ 5092407 h 5317262"/>
              <a:gd name="connsiteX436" fmla="*/ 3853166 w 12188476"/>
              <a:gd name="connsiteY436" fmla="*/ 5145967 h 5317262"/>
              <a:gd name="connsiteX437" fmla="*/ 3787624 w 12188476"/>
              <a:gd name="connsiteY437" fmla="*/ 5150901 h 5317262"/>
              <a:gd name="connsiteX438" fmla="*/ 3706579 w 12188476"/>
              <a:gd name="connsiteY438" fmla="*/ 5127292 h 5317262"/>
              <a:gd name="connsiteX439" fmla="*/ 3611439 w 12188476"/>
              <a:gd name="connsiteY439" fmla="*/ 5171690 h 5317262"/>
              <a:gd name="connsiteX440" fmla="*/ 3564575 w 12188476"/>
              <a:gd name="connsiteY440" fmla="*/ 5177328 h 5317262"/>
              <a:gd name="connsiteX441" fmla="*/ 3485996 w 12188476"/>
              <a:gd name="connsiteY441" fmla="*/ 5181557 h 5317262"/>
              <a:gd name="connsiteX442" fmla="*/ 3470492 w 12188476"/>
              <a:gd name="connsiteY442" fmla="*/ 5174157 h 5317262"/>
              <a:gd name="connsiteX443" fmla="*/ 3308402 w 12188476"/>
              <a:gd name="connsiteY443" fmla="*/ 5220317 h 5317262"/>
              <a:gd name="connsiteX444" fmla="*/ 3280212 w 12188476"/>
              <a:gd name="connsiteY444" fmla="*/ 5231946 h 5317262"/>
              <a:gd name="connsiteX445" fmla="*/ 3068085 w 12188476"/>
              <a:gd name="connsiteY445" fmla="*/ 5234060 h 5317262"/>
              <a:gd name="connsiteX446" fmla="*/ 3038134 w 12188476"/>
              <a:gd name="connsiteY446" fmla="*/ 5238288 h 5317262"/>
              <a:gd name="connsiteX447" fmla="*/ 2884148 w 12188476"/>
              <a:gd name="connsiteY447" fmla="*/ 5284801 h 5317262"/>
              <a:gd name="connsiteX448" fmla="*/ 2724525 w 12188476"/>
              <a:gd name="connsiteY448" fmla="*/ 5309115 h 5317262"/>
              <a:gd name="connsiteX449" fmla="*/ 2565253 w 12188476"/>
              <a:gd name="connsiteY449" fmla="*/ 5301010 h 5317262"/>
              <a:gd name="connsiteX450" fmla="*/ 2511693 w 12188476"/>
              <a:gd name="connsiteY450" fmla="*/ 5309819 h 5317262"/>
              <a:gd name="connsiteX451" fmla="*/ 2365812 w 12188476"/>
              <a:gd name="connsiteY451" fmla="*/ 5272468 h 5317262"/>
              <a:gd name="connsiteX452" fmla="*/ 2194208 w 12188476"/>
              <a:gd name="connsiteY452" fmla="*/ 5250269 h 5317262"/>
              <a:gd name="connsiteX453" fmla="*/ 2074050 w 12188476"/>
              <a:gd name="connsiteY453" fmla="*/ 5140329 h 5317262"/>
              <a:gd name="connsiteX454" fmla="*/ 1957063 w 12188476"/>
              <a:gd name="connsiteY454" fmla="*/ 5059284 h 5317262"/>
              <a:gd name="connsiteX455" fmla="*/ 1872846 w 12188476"/>
              <a:gd name="connsiteY455" fmla="*/ 4987753 h 5317262"/>
              <a:gd name="connsiteX456" fmla="*/ 1880246 w 12188476"/>
              <a:gd name="connsiteY456" fmla="*/ 4940888 h 5317262"/>
              <a:gd name="connsiteX457" fmla="*/ 1935216 w 12188476"/>
              <a:gd name="connsiteY457" fmla="*/ 4933841 h 5317262"/>
              <a:gd name="connsiteX458" fmla="*/ 1903150 w 12188476"/>
              <a:gd name="connsiteY458" fmla="*/ 4890499 h 5317262"/>
              <a:gd name="connsiteX459" fmla="*/ 1815410 w 12188476"/>
              <a:gd name="connsiteY459" fmla="*/ 4895785 h 5317262"/>
              <a:gd name="connsiteX460" fmla="*/ 1747403 w 12188476"/>
              <a:gd name="connsiteY460" fmla="*/ 4867947 h 5317262"/>
              <a:gd name="connsiteX461" fmla="*/ 1628654 w 12188476"/>
              <a:gd name="connsiteY461" fmla="*/ 4675553 h 5317262"/>
              <a:gd name="connsiteX462" fmla="*/ 1465154 w 12188476"/>
              <a:gd name="connsiteY462" fmla="*/ 4583585 h 5317262"/>
              <a:gd name="connsiteX463" fmla="*/ 1413356 w 12188476"/>
              <a:gd name="connsiteY463" fmla="*/ 4553986 h 5317262"/>
              <a:gd name="connsiteX464" fmla="*/ 1263246 w 12188476"/>
              <a:gd name="connsiteY464" fmla="*/ 4329879 h 5317262"/>
              <a:gd name="connsiteX465" fmla="*/ 1257961 w 12188476"/>
              <a:gd name="connsiteY465" fmla="*/ 4283013 h 5317262"/>
              <a:gd name="connsiteX466" fmla="*/ 1234704 w 12188476"/>
              <a:gd name="connsiteY466" fmla="*/ 4157217 h 5317262"/>
              <a:gd name="connsiteX467" fmla="*/ 1260427 w 12188476"/>
              <a:gd name="connsiteY467" fmla="*/ 4087801 h 5317262"/>
              <a:gd name="connsiteX468" fmla="*/ 1233647 w 12188476"/>
              <a:gd name="connsiteY468" fmla="*/ 3979270 h 5317262"/>
              <a:gd name="connsiteX469" fmla="*/ 1144498 w 12188476"/>
              <a:gd name="connsiteY469" fmla="*/ 3879197 h 5317262"/>
              <a:gd name="connsiteX470" fmla="*/ 1135688 w 12188476"/>
              <a:gd name="connsiteY470" fmla="*/ 3785115 h 5317262"/>
              <a:gd name="connsiteX471" fmla="*/ 1187134 w 12188476"/>
              <a:gd name="connsiteY471" fmla="*/ 3785115 h 5317262"/>
              <a:gd name="connsiteX472" fmla="*/ 1174097 w 12188476"/>
              <a:gd name="connsiteY472" fmla="*/ 3725564 h 5317262"/>
              <a:gd name="connsiteX473" fmla="*/ 1232238 w 12188476"/>
              <a:gd name="connsiteY473" fmla="*/ 3677642 h 5317262"/>
              <a:gd name="connsiteX474" fmla="*/ 1053234 w 12188476"/>
              <a:gd name="connsiteY474" fmla="*/ 3669889 h 5317262"/>
              <a:gd name="connsiteX475" fmla="*/ 1002845 w 12188476"/>
              <a:gd name="connsiteY475" fmla="*/ 3553255 h 5317262"/>
              <a:gd name="connsiteX476" fmla="*/ 1101156 w 12188476"/>
              <a:gd name="connsiteY476" fmla="*/ 3521190 h 5317262"/>
              <a:gd name="connsiteX477" fmla="*/ 1186782 w 12188476"/>
              <a:gd name="connsiteY477" fmla="*/ 3546208 h 5317262"/>
              <a:gd name="connsiteX478" fmla="*/ 1103623 w 12188476"/>
              <a:gd name="connsiteY478" fmla="*/ 3433802 h 5317262"/>
              <a:gd name="connsiteX479" fmla="*/ 1186077 w 12188476"/>
              <a:gd name="connsiteY479" fmla="*/ 3294616 h 5317262"/>
              <a:gd name="connsiteX480" fmla="*/ 1074024 w 12188476"/>
              <a:gd name="connsiteY480" fmla="*/ 3247046 h 5317262"/>
              <a:gd name="connsiteX481" fmla="*/ 1016940 w 12188476"/>
              <a:gd name="connsiteY481" fmla="*/ 3241055 h 5317262"/>
              <a:gd name="connsiteX482" fmla="*/ 902419 w 12188476"/>
              <a:gd name="connsiteY482" fmla="*/ 3125126 h 5317262"/>
              <a:gd name="connsiteX483" fmla="*/ 890791 w 12188476"/>
              <a:gd name="connsiteY483" fmla="*/ 3106803 h 5317262"/>
              <a:gd name="connsiteX484" fmla="*/ 824898 w 12188476"/>
              <a:gd name="connsiteY484" fmla="*/ 2893266 h 5317262"/>
              <a:gd name="connsiteX485" fmla="*/ 809041 w 12188476"/>
              <a:gd name="connsiteY485" fmla="*/ 2895381 h 5317262"/>
              <a:gd name="connsiteX486" fmla="*/ 790366 w 12188476"/>
              <a:gd name="connsiteY486" fmla="*/ 2937665 h 5317262"/>
              <a:gd name="connsiteX487" fmla="*/ 704035 w 12188476"/>
              <a:gd name="connsiteY487" fmla="*/ 2749852 h 5317262"/>
              <a:gd name="connsiteX488" fmla="*/ 788252 w 12188476"/>
              <a:gd name="connsiteY488" fmla="*/ 2779451 h 5317262"/>
              <a:gd name="connsiteX489" fmla="*/ 819965 w 12188476"/>
              <a:gd name="connsiteY489" fmla="*/ 2765004 h 5317262"/>
              <a:gd name="connsiteX490" fmla="*/ 809394 w 12188476"/>
              <a:gd name="connsiteY490" fmla="*/ 2719548 h 5317262"/>
              <a:gd name="connsiteX491" fmla="*/ 773804 w 12188476"/>
              <a:gd name="connsiteY491" fmla="*/ 2669864 h 5317262"/>
              <a:gd name="connsiteX492" fmla="*/ 902067 w 12188476"/>
              <a:gd name="connsiteY492" fmla="*/ 2659293 h 5317262"/>
              <a:gd name="connsiteX493" fmla="*/ 910172 w 12188476"/>
              <a:gd name="connsiteY493" fmla="*/ 2708272 h 5317262"/>
              <a:gd name="connsiteX494" fmla="*/ 971836 w 12188476"/>
              <a:gd name="connsiteY494" fmla="*/ 2731176 h 5317262"/>
              <a:gd name="connsiteX495" fmla="*/ 946818 w 12188476"/>
              <a:gd name="connsiteY495" fmla="*/ 2784032 h 5317262"/>
              <a:gd name="connsiteX496" fmla="*/ 972541 w 12188476"/>
              <a:gd name="connsiteY496" fmla="*/ 2859791 h 5317262"/>
              <a:gd name="connsiteX497" fmla="*/ 1003902 w 12188476"/>
              <a:gd name="connsiteY497" fmla="*/ 2854858 h 5317262"/>
              <a:gd name="connsiteX498" fmla="*/ 1031034 w 12188476"/>
              <a:gd name="connsiteY498" fmla="*/ 2835478 h 5317262"/>
              <a:gd name="connsiteX499" fmla="*/ 1049005 w 12188476"/>
              <a:gd name="connsiteY499" fmla="*/ 2870010 h 5317262"/>
              <a:gd name="connsiteX500" fmla="*/ 1096575 w 12188476"/>
              <a:gd name="connsiteY500" fmla="*/ 2950703 h 5317262"/>
              <a:gd name="connsiteX501" fmla="*/ 1183611 w 12188476"/>
              <a:gd name="connsiteY501" fmla="*/ 2966559 h 5317262"/>
              <a:gd name="connsiteX502" fmla="*/ 1181849 w 12188476"/>
              <a:gd name="connsiteY502" fmla="*/ 2979245 h 5317262"/>
              <a:gd name="connsiteX503" fmla="*/ 1255847 w 12188476"/>
              <a:gd name="connsiteY503" fmla="*/ 2955988 h 5317262"/>
              <a:gd name="connsiteX504" fmla="*/ 1166345 w 12188476"/>
              <a:gd name="connsiteY504" fmla="*/ 2893971 h 5317262"/>
              <a:gd name="connsiteX505" fmla="*/ 1136745 w 12188476"/>
              <a:gd name="connsiteY505" fmla="*/ 2861553 h 5317262"/>
              <a:gd name="connsiteX506" fmla="*/ 1099394 w 12188476"/>
              <a:gd name="connsiteY506" fmla="*/ 2788965 h 5317262"/>
              <a:gd name="connsiteX507" fmla="*/ 1064862 w 12188476"/>
              <a:gd name="connsiteY507" fmla="*/ 2735052 h 5317262"/>
              <a:gd name="connsiteX508" fmla="*/ 1144498 w 12188476"/>
              <a:gd name="connsiteY508" fmla="*/ 2683606 h 5317262"/>
              <a:gd name="connsiteX509" fmla="*/ 930609 w 12188476"/>
              <a:gd name="connsiteY509" fmla="*/ 2580010 h 5317262"/>
              <a:gd name="connsiteX510" fmla="*/ 950694 w 12188476"/>
              <a:gd name="connsiteY510" fmla="*/ 2621589 h 5317262"/>
              <a:gd name="connsiteX511" fmla="*/ 811156 w 12188476"/>
              <a:gd name="connsiteY511" fmla="*/ 2649074 h 5317262"/>
              <a:gd name="connsiteX512" fmla="*/ 773804 w 12188476"/>
              <a:gd name="connsiteY512" fmla="*/ 2669864 h 5317262"/>
              <a:gd name="connsiteX513" fmla="*/ 6394105 w 12188476"/>
              <a:gd name="connsiteY513" fmla="*/ 133857 h 5317262"/>
              <a:gd name="connsiteX514" fmla="*/ 6399039 w 12188476"/>
              <a:gd name="connsiteY514" fmla="*/ 158171 h 5317262"/>
              <a:gd name="connsiteX515" fmla="*/ 6582976 w 12188476"/>
              <a:gd name="connsiteY515" fmla="*/ 125048 h 5317262"/>
              <a:gd name="connsiteX516" fmla="*/ 6548443 w 12188476"/>
              <a:gd name="connsiteY516" fmla="*/ 73250 h 5317262"/>
              <a:gd name="connsiteX517" fmla="*/ 6394105 w 12188476"/>
              <a:gd name="connsiteY517" fmla="*/ 133857 h 5317262"/>
              <a:gd name="connsiteX518" fmla="*/ 6899756 w 12188476"/>
              <a:gd name="connsiteY518" fmla="*/ 733943 h 5317262"/>
              <a:gd name="connsiteX519" fmla="*/ 6833510 w 12188476"/>
              <a:gd name="connsiteY519" fmla="*/ 709278 h 5317262"/>
              <a:gd name="connsiteX520" fmla="*/ 6745770 w 12188476"/>
              <a:gd name="connsiteY520" fmla="*/ 735001 h 5317262"/>
              <a:gd name="connsiteX521" fmla="*/ 6716172 w 12188476"/>
              <a:gd name="connsiteY521" fmla="*/ 764247 h 5317262"/>
              <a:gd name="connsiteX522" fmla="*/ 6752465 w 12188476"/>
              <a:gd name="connsiteY522" fmla="*/ 781161 h 5317262"/>
              <a:gd name="connsiteX523" fmla="*/ 6899756 w 12188476"/>
              <a:gd name="connsiteY523" fmla="*/ 733943 h 5317262"/>
              <a:gd name="connsiteX524" fmla="*/ 1097985 w 12188476"/>
              <a:gd name="connsiteY524" fmla="*/ 1108160 h 5317262"/>
              <a:gd name="connsiteX525" fmla="*/ 1208277 w 12188476"/>
              <a:gd name="connsiteY525" fmla="*/ 1118379 h 5317262"/>
              <a:gd name="connsiteX526" fmla="*/ 1224838 w 12188476"/>
              <a:gd name="connsiteY526" fmla="*/ 1072571 h 5317262"/>
              <a:gd name="connsiteX527" fmla="*/ 1142383 w 12188476"/>
              <a:gd name="connsiteY527" fmla="*/ 1089132 h 5317262"/>
              <a:gd name="connsiteX528" fmla="*/ 1112080 w 12188476"/>
              <a:gd name="connsiteY528" fmla="*/ 987297 h 5317262"/>
              <a:gd name="connsiteX529" fmla="*/ 1097985 w 12188476"/>
              <a:gd name="connsiteY529" fmla="*/ 989059 h 5317262"/>
              <a:gd name="connsiteX530" fmla="*/ 1097985 w 12188476"/>
              <a:gd name="connsiteY530" fmla="*/ 1108160 h 5317262"/>
              <a:gd name="connsiteX531" fmla="*/ 4013141 w 12188476"/>
              <a:gd name="connsiteY531" fmla="*/ 412934 h 5317262"/>
              <a:gd name="connsiteX532" fmla="*/ 4007503 w 12188476"/>
              <a:gd name="connsiteY532" fmla="*/ 392497 h 5317262"/>
              <a:gd name="connsiteX533" fmla="*/ 3813700 w 12188476"/>
              <a:gd name="connsiteY533" fmla="*/ 433372 h 5317262"/>
              <a:gd name="connsiteX534" fmla="*/ 3816871 w 12188476"/>
              <a:gd name="connsiteY534" fmla="*/ 451695 h 5317262"/>
              <a:gd name="connsiteX535" fmla="*/ 4013141 w 12188476"/>
              <a:gd name="connsiteY535" fmla="*/ 412934 h 5317262"/>
              <a:gd name="connsiteX536" fmla="*/ 4137176 w 12188476"/>
              <a:gd name="connsiteY536" fmla="*/ 365717 h 5317262"/>
              <a:gd name="connsiteX537" fmla="*/ 4105815 w 12188476"/>
              <a:gd name="connsiteY537" fmla="*/ 408706 h 5317262"/>
              <a:gd name="connsiteX538" fmla="*/ 4277419 w 12188476"/>
              <a:gd name="connsiteY538" fmla="*/ 385097 h 5317262"/>
              <a:gd name="connsiteX539" fmla="*/ 4276010 w 12188476"/>
              <a:gd name="connsiteY539" fmla="*/ 373469 h 5317262"/>
              <a:gd name="connsiteX540" fmla="*/ 4137176 w 12188476"/>
              <a:gd name="connsiteY540" fmla="*/ 365717 h 5317262"/>
              <a:gd name="connsiteX541" fmla="*/ 3571622 w 12188476"/>
              <a:gd name="connsiteY541" fmla="*/ 371355 h 5317262"/>
              <a:gd name="connsiteX542" fmla="*/ 3574441 w 12188476"/>
              <a:gd name="connsiteY542" fmla="*/ 389678 h 5317262"/>
              <a:gd name="connsiteX543" fmla="*/ 3642448 w 12188476"/>
              <a:gd name="connsiteY543" fmla="*/ 389678 h 5317262"/>
              <a:gd name="connsiteX544" fmla="*/ 3640686 w 12188476"/>
              <a:gd name="connsiteY544" fmla="*/ 333299 h 5317262"/>
              <a:gd name="connsiteX545" fmla="*/ 3571622 w 12188476"/>
              <a:gd name="connsiteY545" fmla="*/ 371355 h 531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</a:cxnLst>
            <a:rect l="l" t="t" r="r" b="b"/>
            <a:pathLst>
              <a:path w="12188476" h="5317262">
                <a:moveTo>
                  <a:pt x="773804" y="2669864"/>
                </a:moveTo>
                <a:cubicBezTo>
                  <a:pt x="760414" y="2660350"/>
                  <a:pt x="743501" y="2652950"/>
                  <a:pt x="735044" y="2640265"/>
                </a:cubicBezTo>
                <a:cubicBezTo>
                  <a:pt x="719539" y="2617361"/>
                  <a:pt x="718835" y="2573314"/>
                  <a:pt x="673027" y="2609256"/>
                </a:cubicBezTo>
                <a:cubicBezTo>
                  <a:pt x="668093" y="2613132"/>
                  <a:pt x="640609" y="2601504"/>
                  <a:pt x="637085" y="2591990"/>
                </a:cubicBezTo>
                <a:cubicBezTo>
                  <a:pt x="618057" y="2540544"/>
                  <a:pt x="603257" y="2487689"/>
                  <a:pt x="585639" y="2429548"/>
                </a:cubicBezTo>
                <a:cubicBezTo>
                  <a:pt x="485918" y="2447518"/>
                  <a:pt x="554630" y="2342512"/>
                  <a:pt x="511641" y="2309742"/>
                </a:cubicBezTo>
                <a:cubicBezTo>
                  <a:pt x="497546" y="2327360"/>
                  <a:pt x="485566" y="2342512"/>
                  <a:pt x="469004" y="2363302"/>
                </a:cubicBezTo>
                <a:cubicBezTo>
                  <a:pt x="456671" y="2343922"/>
                  <a:pt x="439405" y="2329474"/>
                  <a:pt x="439053" y="2314675"/>
                </a:cubicBezTo>
                <a:cubicBezTo>
                  <a:pt x="437291" y="2245963"/>
                  <a:pt x="380560" y="2188527"/>
                  <a:pt x="402054" y="2113119"/>
                </a:cubicBezTo>
                <a:cubicBezTo>
                  <a:pt x="406987" y="2095853"/>
                  <a:pt x="368931" y="2068368"/>
                  <a:pt x="354837" y="2043350"/>
                </a:cubicBezTo>
                <a:cubicBezTo>
                  <a:pt x="341446" y="2019741"/>
                  <a:pt x="331580" y="1993666"/>
                  <a:pt x="325237" y="1967590"/>
                </a:cubicBezTo>
                <a:cubicBezTo>
                  <a:pt x="323828" y="1961953"/>
                  <a:pt x="347437" y="1941868"/>
                  <a:pt x="353779" y="1943982"/>
                </a:cubicBezTo>
                <a:cubicBezTo>
                  <a:pt x="376683" y="1952086"/>
                  <a:pt x="397121" y="1966886"/>
                  <a:pt x="421787" y="1980981"/>
                </a:cubicBezTo>
                <a:cubicBezTo>
                  <a:pt x="429891" y="1958077"/>
                  <a:pt x="440462" y="1928830"/>
                  <a:pt x="455967" y="1885841"/>
                </a:cubicBezTo>
                <a:cubicBezTo>
                  <a:pt x="470766" y="1912973"/>
                  <a:pt x="477461" y="1926011"/>
                  <a:pt x="484509" y="1938696"/>
                </a:cubicBezTo>
                <a:cubicBezTo>
                  <a:pt x="488737" y="1938696"/>
                  <a:pt x="493318" y="1938344"/>
                  <a:pt x="497546" y="1938344"/>
                </a:cubicBezTo>
                <a:cubicBezTo>
                  <a:pt x="497546" y="1903107"/>
                  <a:pt x="497546" y="1867518"/>
                  <a:pt x="497546" y="1824881"/>
                </a:cubicBezTo>
                <a:cubicBezTo>
                  <a:pt x="412273" y="1787882"/>
                  <a:pt x="316076" y="1745245"/>
                  <a:pt x="219174" y="1704018"/>
                </a:cubicBezTo>
                <a:cubicBezTo>
                  <a:pt x="210717" y="1700494"/>
                  <a:pt x="199441" y="1700142"/>
                  <a:pt x="189927" y="1701904"/>
                </a:cubicBezTo>
                <a:cubicBezTo>
                  <a:pt x="171252" y="1704723"/>
                  <a:pt x="141653" y="1719522"/>
                  <a:pt x="136367" y="1712827"/>
                </a:cubicBezTo>
                <a:cubicBezTo>
                  <a:pt x="114168" y="1686399"/>
                  <a:pt x="84569" y="1653981"/>
                  <a:pt x="84569" y="1623678"/>
                </a:cubicBezTo>
                <a:cubicBezTo>
                  <a:pt x="84216" y="1498234"/>
                  <a:pt x="93378" y="1372438"/>
                  <a:pt x="99016" y="1243470"/>
                </a:cubicBezTo>
                <a:cubicBezTo>
                  <a:pt x="135310" y="1295621"/>
                  <a:pt x="128967" y="1343543"/>
                  <a:pt x="119101" y="1401332"/>
                </a:cubicBezTo>
                <a:cubicBezTo>
                  <a:pt x="94083" y="1546156"/>
                  <a:pt x="105006" y="1626849"/>
                  <a:pt x="254411" y="1696266"/>
                </a:cubicBezTo>
                <a:cubicBezTo>
                  <a:pt x="370693" y="1750178"/>
                  <a:pt x="490499" y="1796691"/>
                  <a:pt x="613828" y="1848489"/>
                </a:cubicBezTo>
                <a:cubicBezTo>
                  <a:pt x="623695" y="1821005"/>
                  <a:pt x="629685" y="1803386"/>
                  <a:pt x="636028" y="1785768"/>
                </a:cubicBezTo>
                <a:cubicBezTo>
                  <a:pt x="639199" y="1786120"/>
                  <a:pt x="642370" y="1786472"/>
                  <a:pt x="645542" y="1786472"/>
                </a:cubicBezTo>
                <a:cubicBezTo>
                  <a:pt x="645542" y="1810081"/>
                  <a:pt x="645542" y="1834042"/>
                  <a:pt x="645542" y="1859765"/>
                </a:cubicBezTo>
                <a:cubicBezTo>
                  <a:pt x="694169" y="1866108"/>
                  <a:pt x="740329" y="1872451"/>
                  <a:pt x="786490" y="1878441"/>
                </a:cubicBezTo>
                <a:cubicBezTo>
                  <a:pt x="752310" y="1830519"/>
                  <a:pt x="681131" y="1801977"/>
                  <a:pt x="752662" y="1725865"/>
                </a:cubicBezTo>
                <a:cubicBezTo>
                  <a:pt x="747377" y="1721636"/>
                  <a:pt x="742443" y="1717056"/>
                  <a:pt x="737158" y="1712827"/>
                </a:cubicBezTo>
                <a:cubicBezTo>
                  <a:pt x="711083" y="1717760"/>
                  <a:pt x="684655" y="1722693"/>
                  <a:pt x="656818" y="1727979"/>
                </a:cubicBezTo>
                <a:cubicBezTo>
                  <a:pt x="694874" y="1638829"/>
                  <a:pt x="611714" y="1571879"/>
                  <a:pt x="582820" y="1481320"/>
                </a:cubicBezTo>
                <a:cubicBezTo>
                  <a:pt x="566259" y="1484844"/>
                  <a:pt x="537364" y="1491186"/>
                  <a:pt x="509879" y="1497177"/>
                </a:cubicBezTo>
                <a:cubicBezTo>
                  <a:pt x="513755" y="1485548"/>
                  <a:pt x="520098" y="1467225"/>
                  <a:pt x="527145" y="1446083"/>
                </a:cubicBezTo>
                <a:cubicBezTo>
                  <a:pt x="538421" y="1453131"/>
                  <a:pt x="548288" y="1459473"/>
                  <a:pt x="565201" y="1470044"/>
                </a:cubicBezTo>
                <a:cubicBezTo>
                  <a:pt x="560621" y="1447845"/>
                  <a:pt x="557097" y="1431284"/>
                  <a:pt x="552516" y="1409789"/>
                </a:cubicBezTo>
                <a:cubicBezTo>
                  <a:pt x="569077" y="1411551"/>
                  <a:pt x="584229" y="1413313"/>
                  <a:pt x="599381" y="1415074"/>
                </a:cubicBezTo>
                <a:cubicBezTo>
                  <a:pt x="603257" y="1409789"/>
                  <a:pt x="607133" y="1404503"/>
                  <a:pt x="610657" y="1399218"/>
                </a:cubicBezTo>
                <a:cubicBezTo>
                  <a:pt x="591277" y="1391113"/>
                  <a:pt x="572249" y="1382657"/>
                  <a:pt x="556745" y="1375962"/>
                </a:cubicBezTo>
                <a:cubicBezTo>
                  <a:pt x="585639" y="1326982"/>
                  <a:pt x="627923" y="1292450"/>
                  <a:pt x="552868" y="1261794"/>
                </a:cubicBezTo>
                <a:cubicBezTo>
                  <a:pt x="534545" y="1254394"/>
                  <a:pt x="533136" y="1206119"/>
                  <a:pt x="525736" y="1182158"/>
                </a:cubicBezTo>
                <a:cubicBezTo>
                  <a:pt x="494727" y="1152911"/>
                  <a:pt x="463719" y="1123312"/>
                  <a:pt x="431653" y="1094418"/>
                </a:cubicBezTo>
                <a:cubicBezTo>
                  <a:pt x="426720" y="1089837"/>
                  <a:pt x="415444" y="1087370"/>
                  <a:pt x="409454" y="1089837"/>
                </a:cubicBezTo>
                <a:cubicBezTo>
                  <a:pt x="348142" y="1116617"/>
                  <a:pt x="366465" y="1076799"/>
                  <a:pt x="372455" y="1048962"/>
                </a:cubicBezTo>
                <a:cubicBezTo>
                  <a:pt x="308324" y="1030991"/>
                  <a:pt x="244897" y="1011259"/>
                  <a:pt x="180413" y="996459"/>
                </a:cubicBezTo>
                <a:cubicBezTo>
                  <a:pt x="168785" y="993640"/>
                  <a:pt x="148348" y="1006678"/>
                  <a:pt x="139539" y="1018306"/>
                </a:cubicBezTo>
                <a:cubicBezTo>
                  <a:pt x="125444" y="1035925"/>
                  <a:pt x="117692" y="1058476"/>
                  <a:pt x="107120" y="1078914"/>
                </a:cubicBezTo>
                <a:cubicBezTo>
                  <a:pt x="68360" y="1061648"/>
                  <a:pt x="43694" y="1048257"/>
                  <a:pt x="63074" y="1004564"/>
                </a:cubicBezTo>
                <a:cubicBezTo>
                  <a:pt x="67655" y="994697"/>
                  <a:pt x="41227" y="969679"/>
                  <a:pt x="27132" y="952765"/>
                </a:cubicBezTo>
                <a:cubicBezTo>
                  <a:pt x="19733" y="943956"/>
                  <a:pt x="9162" y="937966"/>
                  <a:pt x="0" y="930566"/>
                </a:cubicBezTo>
                <a:cubicBezTo>
                  <a:pt x="2819" y="925280"/>
                  <a:pt x="5638" y="919642"/>
                  <a:pt x="8457" y="914357"/>
                </a:cubicBezTo>
                <a:cubicBezTo>
                  <a:pt x="65893" y="930918"/>
                  <a:pt x="122625" y="949241"/>
                  <a:pt x="180413" y="963336"/>
                </a:cubicBezTo>
                <a:cubicBezTo>
                  <a:pt x="246659" y="979545"/>
                  <a:pt x="267449" y="966155"/>
                  <a:pt x="270972" y="896738"/>
                </a:cubicBezTo>
                <a:cubicBezTo>
                  <a:pt x="273087" y="855863"/>
                  <a:pt x="285772" y="836835"/>
                  <a:pt x="333342" y="837540"/>
                </a:cubicBezTo>
                <a:cubicBezTo>
                  <a:pt x="326647" y="854806"/>
                  <a:pt x="320657" y="869606"/>
                  <a:pt x="312552" y="889339"/>
                </a:cubicBezTo>
                <a:cubicBezTo>
                  <a:pt x="354132" y="897443"/>
                  <a:pt x="395007" y="905548"/>
                  <a:pt x="435882" y="913652"/>
                </a:cubicBezTo>
                <a:cubicBezTo>
                  <a:pt x="434825" y="922109"/>
                  <a:pt x="433767" y="930918"/>
                  <a:pt x="432710" y="939375"/>
                </a:cubicBezTo>
                <a:cubicBezTo>
                  <a:pt x="406283" y="935147"/>
                  <a:pt x="379855" y="930918"/>
                  <a:pt x="357303" y="927395"/>
                </a:cubicBezTo>
                <a:cubicBezTo>
                  <a:pt x="343913" y="947480"/>
                  <a:pt x="332285" y="965098"/>
                  <a:pt x="320657" y="982717"/>
                </a:cubicBezTo>
                <a:cubicBezTo>
                  <a:pt x="382321" y="1035220"/>
                  <a:pt x="406987" y="1034515"/>
                  <a:pt x="466890" y="975669"/>
                </a:cubicBezTo>
                <a:cubicBezTo>
                  <a:pt x="466890" y="1004211"/>
                  <a:pt x="466890" y="1031696"/>
                  <a:pt x="466890" y="1059181"/>
                </a:cubicBezTo>
                <a:cubicBezTo>
                  <a:pt x="472528" y="1060590"/>
                  <a:pt x="477814" y="1062000"/>
                  <a:pt x="483452" y="1063409"/>
                </a:cubicBezTo>
                <a:cubicBezTo>
                  <a:pt x="513755" y="1027820"/>
                  <a:pt x="540536" y="988002"/>
                  <a:pt x="575773" y="958755"/>
                </a:cubicBezTo>
                <a:cubicBezTo>
                  <a:pt x="593039" y="944308"/>
                  <a:pt x="631095" y="939023"/>
                  <a:pt x="652237" y="948184"/>
                </a:cubicBezTo>
                <a:cubicBezTo>
                  <a:pt x="691350" y="964746"/>
                  <a:pt x="724473" y="994345"/>
                  <a:pt x="763586" y="1021125"/>
                </a:cubicBezTo>
                <a:cubicBezTo>
                  <a:pt x="691350" y="1033810"/>
                  <a:pt x="616295" y="1046848"/>
                  <a:pt x="540536" y="1059886"/>
                </a:cubicBezTo>
                <a:cubicBezTo>
                  <a:pt x="541593" y="1090189"/>
                  <a:pt x="571544" y="1129303"/>
                  <a:pt x="600086" y="1123312"/>
                </a:cubicBezTo>
                <a:cubicBezTo>
                  <a:pt x="656113" y="1111332"/>
                  <a:pt x="711083" y="1092656"/>
                  <a:pt x="766405" y="1076447"/>
                </a:cubicBezTo>
                <a:cubicBezTo>
                  <a:pt x="778738" y="1138816"/>
                  <a:pt x="804813" y="1151149"/>
                  <a:pt x="885506" y="1118379"/>
                </a:cubicBezTo>
                <a:cubicBezTo>
                  <a:pt x="845336" y="1104989"/>
                  <a:pt x="804813" y="1091599"/>
                  <a:pt x="764643" y="1078209"/>
                </a:cubicBezTo>
                <a:cubicBezTo>
                  <a:pt x="783671" y="1051781"/>
                  <a:pt x="802699" y="1025001"/>
                  <a:pt x="821374" y="999278"/>
                </a:cubicBezTo>
                <a:cubicBezTo>
                  <a:pt x="902419" y="1043677"/>
                  <a:pt x="919333" y="1036277"/>
                  <a:pt x="958446" y="950651"/>
                </a:cubicBezTo>
                <a:cubicBezTo>
                  <a:pt x="964437" y="937613"/>
                  <a:pt x="981350" y="929509"/>
                  <a:pt x="990512" y="921404"/>
                </a:cubicBezTo>
                <a:cubicBezTo>
                  <a:pt x="966198" y="908014"/>
                  <a:pt x="943647" y="895329"/>
                  <a:pt x="907705" y="875244"/>
                </a:cubicBezTo>
                <a:cubicBezTo>
                  <a:pt x="981350" y="865025"/>
                  <a:pt x="1040901" y="856568"/>
                  <a:pt x="1112784" y="846702"/>
                </a:cubicBezTo>
                <a:cubicBezTo>
                  <a:pt x="1081423" y="826969"/>
                  <a:pt x="1060986" y="813931"/>
                  <a:pt x="1041253" y="801598"/>
                </a:cubicBezTo>
                <a:cubicBezTo>
                  <a:pt x="1060281" y="782571"/>
                  <a:pt x="1080366" y="762485"/>
                  <a:pt x="1106089" y="736410"/>
                </a:cubicBezTo>
                <a:cubicBezTo>
                  <a:pt x="1090233" y="652546"/>
                  <a:pt x="1112080" y="609557"/>
                  <a:pt x="1203696" y="584891"/>
                </a:cubicBezTo>
                <a:cubicBezTo>
                  <a:pt x="1176563" y="634927"/>
                  <a:pt x="1154364" y="676155"/>
                  <a:pt x="1131108" y="719144"/>
                </a:cubicBezTo>
                <a:cubicBezTo>
                  <a:pt x="1137803" y="717734"/>
                  <a:pt x="1148021" y="714915"/>
                  <a:pt x="1174097" y="708925"/>
                </a:cubicBezTo>
                <a:cubicBezTo>
                  <a:pt x="1153307" y="743457"/>
                  <a:pt x="1138155" y="768828"/>
                  <a:pt x="1123003" y="794199"/>
                </a:cubicBezTo>
                <a:cubicBezTo>
                  <a:pt x="1130403" y="798779"/>
                  <a:pt x="1152955" y="805122"/>
                  <a:pt x="1156831" y="817103"/>
                </a:cubicBezTo>
                <a:cubicBezTo>
                  <a:pt x="1177268" y="886520"/>
                  <a:pt x="1242809" y="849521"/>
                  <a:pt x="1283331" y="871720"/>
                </a:cubicBezTo>
                <a:cubicBezTo>
                  <a:pt x="1293902" y="877358"/>
                  <a:pt x="1318921" y="849168"/>
                  <a:pt x="1339006" y="846349"/>
                </a:cubicBezTo>
                <a:cubicBezTo>
                  <a:pt x="1394680" y="838245"/>
                  <a:pt x="1451412" y="835426"/>
                  <a:pt x="1510610" y="830140"/>
                </a:cubicBezTo>
                <a:cubicBezTo>
                  <a:pt x="1514838" y="814284"/>
                  <a:pt x="1519419" y="796313"/>
                  <a:pt x="1530343" y="754381"/>
                </a:cubicBezTo>
                <a:cubicBezTo>
                  <a:pt x="1485239" y="777637"/>
                  <a:pt x="1452117" y="790675"/>
                  <a:pt x="1423927" y="810760"/>
                </a:cubicBezTo>
                <a:cubicBezTo>
                  <a:pt x="1393976" y="831902"/>
                  <a:pt x="1319978" y="816750"/>
                  <a:pt x="1323502" y="782923"/>
                </a:cubicBezTo>
                <a:cubicBezTo>
                  <a:pt x="1329139" y="726191"/>
                  <a:pt x="1312578" y="683202"/>
                  <a:pt x="1279455" y="653955"/>
                </a:cubicBezTo>
                <a:cubicBezTo>
                  <a:pt x="1339711" y="622947"/>
                  <a:pt x="1392918" y="587005"/>
                  <a:pt x="1451412" y="567977"/>
                </a:cubicBezTo>
                <a:cubicBezTo>
                  <a:pt x="1521533" y="544721"/>
                  <a:pt x="1596236" y="535207"/>
                  <a:pt x="1669176" y="521112"/>
                </a:cubicBezTo>
                <a:cubicBezTo>
                  <a:pt x="1702652" y="514769"/>
                  <a:pt x="1737184" y="509131"/>
                  <a:pt x="1771364" y="508427"/>
                </a:cubicBezTo>
                <a:cubicBezTo>
                  <a:pt x="1790039" y="508074"/>
                  <a:pt x="1808715" y="519350"/>
                  <a:pt x="1829153" y="526045"/>
                </a:cubicBezTo>
                <a:cubicBezTo>
                  <a:pt x="1873199" y="517588"/>
                  <a:pt x="1922883" y="508074"/>
                  <a:pt x="1977148" y="497503"/>
                </a:cubicBezTo>
                <a:cubicBezTo>
                  <a:pt x="1982433" y="522169"/>
                  <a:pt x="1987366" y="543664"/>
                  <a:pt x="1993357" y="571149"/>
                </a:cubicBezTo>
                <a:cubicBezTo>
                  <a:pt x="2031413" y="565863"/>
                  <a:pt x="2067707" y="561635"/>
                  <a:pt x="2104001" y="554587"/>
                </a:cubicBezTo>
                <a:cubicBezTo>
                  <a:pt x="2106468" y="554235"/>
                  <a:pt x="2101182" y="531683"/>
                  <a:pt x="2106115" y="523226"/>
                </a:cubicBezTo>
                <a:cubicBezTo>
                  <a:pt x="2115277" y="507722"/>
                  <a:pt x="2127610" y="485523"/>
                  <a:pt x="2141352" y="483056"/>
                </a:cubicBezTo>
                <a:cubicBezTo>
                  <a:pt x="2238254" y="467199"/>
                  <a:pt x="2336213" y="456981"/>
                  <a:pt x="2433115" y="442886"/>
                </a:cubicBezTo>
                <a:cubicBezTo>
                  <a:pt x="2505350" y="432315"/>
                  <a:pt x="2576881" y="414696"/>
                  <a:pt x="2649470" y="406944"/>
                </a:cubicBezTo>
                <a:cubicBezTo>
                  <a:pt x="2734743" y="397783"/>
                  <a:pt x="2820721" y="397783"/>
                  <a:pt x="2905995" y="390030"/>
                </a:cubicBezTo>
                <a:cubicBezTo>
                  <a:pt x="2952860" y="385802"/>
                  <a:pt x="2998668" y="370650"/>
                  <a:pt x="3045533" y="366069"/>
                </a:cubicBezTo>
                <a:cubicBezTo>
                  <a:pt x="3084999" y="362193"/>
                  <a:pt x="3125521" y="368888"/>
                  <a:pt x="3165339" y="367126"/>
                </a:cubicBezTo>
                <a:cubicBezTo>
                  <a:pt x="3202691" y="365365"/>
                  <a:pt x="3240042" y="357612"/>
                  <a:pt x="3277393" y="354089"/>
                </a:cubicBezTo>
                <a:cubicBezTo>
                  <a:pt x="3345400" y="347746"/>
                  <a:pt x="3414113" y="344927"/>
                  <a:pt x="3481768" y="335413"/>
                </a:cubicBezTo>
                <a:cubicBezTo>
                  <a:pt x="3532156" y="328366"/>
                  <a:pt x="3581488" y="311452"/>
                  <a:pt x="3631877" y="302290"/>
                </a:cubicBezTo>
                <a:cubicBezTo>
                  <a:pt x="3666410" y="295948"/>
                  <a:pt x="3701999" y="295595"/>
                  <a:pt x="3737236" y="292072"/>
                </a:cubicBezTo>
                <a:cubicBezTo>
                  <a:pt x="3862327" y="279386"/>
                  <a:pt x="3987771" y="269872"/>
                  <a:pt x="4112510" y="252606"/>
                </a:cubicBezTo>
                <a:cubicBezTo>
                  <a:pt x="4211526" y="238864"/>
                  <a:pt x="4309132" y="212084"/>
                  <a:pt x="4408148" y="198694"/>
                </a:cubicBezTo>
                <a:cubicBezTo>
                  <a:pt x="4443033" y="194113"/>
                  <a:pt x="4481089" y="212084"/>
                  <a:pt x="4520202" y="220188"/>
                </a:cubicBezTo>
                <a:cubicBezTo>
                  <a:pt x="4523725" y="212084"/>
                  <a:pt x="4527601" y="193760"/>
                  <a:pt x="4532887" y="193408"/>
                </a:cubicBezTo>
                <a:cubicBezTo>
                  <a:pt x="4601599" y="186008"/>
                  <a:pt x="4670664" y="181427"/>
                  <a:pt x="4739728" y="175085"/>
                </a:cubicBezTo>
                <a:cubicBezTo>
                  <a:pt x="4765804" y="172618"/>
                  <a:pt x="4791174" y="164866"/>
                  <a:pt x="4817250" y="164514"/>
                </a:cubicBezTo>
                <a:cubicBezTo>
                  <a:pt x="4846849" y="164161"/>
                  <a:pt x="4876800" y="170152"/>
                  <a:pt x="4906752" y="171561"/>
                </a:cubicBezTo>
                <a:cubicBezTo>
                  <a:pt x="4918732" y="172266"/>
                  <a:pt x="4932122" y="170856"/>
                  <a:pt x="4942341" y="165218"/>
                </a:cubicBezTo>
                <a:cubicBezTo>
                  <a:pt x="5044881" y="109192"/>
                  <a:pt x="5160811" y="125753"/>
                  <a:pt x="5269693" y="105316"/>
                </a:cubicBezTo>
                <a:cubicBezTo>
                  <a:pt x="5353909" y="89459"/>
                  <a:pt x="5440592" y="85583"/>
                  <a:pt x="5525866" y="76774"/>
                </a:cubicBezTo>
                <a:cubicBezTo>
                  <a:pt x="5554760" y="73955"/>
                  <a:pt x="5584007" y="71840"/>
                  <a:pt x="5617834" y="69021"/>
                </a:cubicBezTo>
                <a:cubicBezTo>
                  <a:pt x="5615015" y="77478"/>
                  <a:pt x="5611492" y="87697"/>
                  <a:pt x="5609377" y="93687"/>
                </a:cubicBezTo>
                <a:cubicBezTo>
                  <a:pt x="5628405" y="107430"/>
                  <a:pt x="5646729" y="120820"/>
                  <a:pt x="5670337" y="138086"/>
                </a:cubicBezTo>
                <a:cubicBezTo>
                  <a:pt x="5669633" y="120820"/>
                  <a:pt x="5668576" y="99325"/>
                  <a:pt x="5666814" y="61974"/>
                </a:cubicBezTo>
                <a:cubicBezTo>
                  <a:pt x="5733764" y="54927"/>
                  <a:pt x="5809523" y="46117"/>
                  <a:pt x="5885635" y="39775"/>
                </a:cubicBezTo>
                <a:cubicBezTo>
                  <a:pt x="5925806" y="36251"/>
                  <a:pt x="5966328" y="39422"/>
                  <a:pt x="6006146" y="35899"/>
                </a:cubicBezTo>
                <a:cubicBezTo>
                  <a:pt x="6081201" y="28851"/>
                  <a:pt x="6155903" y="17223"/>
                  <a:pt x="6231310" y="11233"/>
                </a:cubicBezTo>
                <a:cubicBezTo>
                  <a:pt x="6278176" y="7357"/>
                  <a:pt x="6300022" y="33432"/>
                  <a:pt x="6290861" y="82764"/>
                </a:cubicBezTo>
                <a:cubicBezTo>
                  <a:pt x="6308479" y="78535"/>
                  <a:pt x="6321869" y="75364"/>
                  <a:pt x="6335259" y="71840"/>
                </a:cubicBezTo>
                <a:cubicBezTo>
                  <a:pt x="6343364" y="87697"/>
                  <a:pt x="6351469" y="103906"/>
                  <a:pt x="6368030" y="136676"/>
                </a:cubicBezTo>
                <a:cubicBezTo>
                  <a:pt x="6288042" y="136676"/>
                  <a:pt x="6222854" y="153238"/>
                  <a:pt x="6174226" y="131743"/>
                </a:cubicBezTo>
                <a:cubicBezTo>
                  <a:pt x="6128771" y="111658"/>
                  <a:pt x="6100229" y="123286"/>
                  <a:pt x="6063230" y="134562"/>
                </a:cubicBezTo>
                <a:cubicBezTo>
                  <a:pt x="6037154" y="142314"/>
                  <a:pt x="6010022" y="148657"/>
                  <a:pt x="5982889" y="151476"/>
                </a:cubicBezTo>
                <a:cubicBezTo>
                  <a:pt x="5902902" y="159228"/>
                  <a:pt x="5822561" y="162399"/>
                  <a:pt x="5742573" y="171561"/>
                </a:cubicBezTo>
                <a:cubicBezTo>
                  <a:pt x="5638272" y="183542"/>
                  <a:pt x="5534323" y="199751"/>
                  <a:pt x="5427202" y="214550"/>
                </a:cubicBezTo>
                <a:cubicBezTo>
                  <a:pt x="5428964" y="199046"/>
                  <a:pt x="5430021" y="188827"/>
                  <a:pt x="5430726" y="185303"/>
                </a:cubicBezTo>
                <a:cubicBezTo>
                  <a:pt x="5354262" y="209265"/>
                  <a:pt x="5277445" y="232873"/>
                  <a:pt x="5200276" y="256835"/>
                </a:cubicBezTo>
                <a:cubicBezTo>
                  <a:pt x="5200628" y="259301"/>
                  <a:pt x="5200981" y="261768"/>
                  <a:pt x="5201333" y="264234"/>
                </a:cubicBezTo>
                <a:cubicBezTo>
                  <a:pt x="5590702" y="226531"/>
                  <a:pt x="5980071" y="188827"/>
                  <a:pt x="6367678" y="151124"/>
                </a:cubicBezTo>
                <a:cubicBezTo>
                  <a:pt x="6371554" y="119410"/>
                  <a:pt x="6375077" y="87697"/>
                  <a:pt x="6380011" y="45413"/>
                </a:cubicBezTo>
                <a:cubicBezTo>
                  <a:pt x="6360278" y="57041"/>
                  <a:pt x="6347592" y="64793"/>
                  <a:pt x="6334555" y="72545"/>
                </a:cubicBezTo>
                <a:cubicBezTo>
                  <a:pt x="6302489" y="662"/>
                  <a:pt x="6307422" y="-3919"/>
                  <a:pt x="6403971" y="1719"/>
                </a:cubicBezTo>
                <a:cubicBezTo>
                  <a:pt x="6399391" y="62326"/>
                  <a:pt x="6430399" y="80650"/>
                  <a:pt x="6492064" y="64793"/>
                </a:cubicBezTo>
                <a:cubicBezTo>
                  <a:pt x="6534348" y="53869"/>
                  <a:pt x="6580156" y="56688"/>
                  <a:pt x="6624555" y="53165"/>
                </a:cubicBezTo>
                <a:cubicBezTo>
                  <a:pt x="6719695" y="45413"/>
                  <a:pt x="6814835" y="37660"/>
                  <a:pt x="6909622" y="29908"/>
                </a:cubicBezTo>
                <a:cubicBezTo>
                  <a:pt x="6881080" y="61269"/>
                  <a:pt x="6851834" y="93335"/>
                  <a:pt x="6816244" y="132448"/>
                </a:cubicBezTo>
                <a:cubicBezTo>
                  <a:pt x="6811311" y="112011"/>
                  <a:pt x="6806378" y="91925"/>
                  <a:pt x="6802149" y="73955"/>
                </a:cubicBezTo>
                <a:cubicBezTo>
                  <a:pt x="6788055" y="83821"/>
                  <a:pt x="6769379" y="106020"/>
                  <a:pt x="6749294" y="107782"/>
                </a:cubicBezTo>
                <a:cubicBezTo>
                  <a:pt x="6732733" y="109192"/>
                  <a:pt x="6714410" y="85583"/>
                  <a:pt x="6691506" y="69374"/>
                </a:cubicBezTo>
                <a:cubicBezTo>
                  <a:pt x="6686925" y="82764"/>
                  <a:pt x="6678468" y="100382"/>
                  <a:pt x="6675296" y="119058"/>
                </a:cubicBezTo>
                <a:cubicBezTo>
                  <a:pt x="6672830" y="132448"/>
                  <a:pt x="6677411" y="147248"/>
                  <a:pt x="6678820" y="161342"/>
                </a:cubicBezTo>
                <a:cubicBezTo>
                  <a:pt x="6665430" y="151476"/>
                  <a:pt x="6651688" y="141610"/>
                  <a:pt x="6646754" y="138086"/>
                </a:cubicBezTo>
                <a:cubicBezTo>
                  <a:pt x="6627022" y="147600"/>
                  <a:pt x="6610108" y="155704"/>
                  <a:pt x="6580861" y="169799"/>
                </a:cubicBezTo>
                <a:cubicBezTo>
                  <a:pt x="6580861" y="189884"/>
                  <a:pt x="6580861" y="225121"/>
                  <a:pt x="6580861" y="269168"/>
                </a:cubicBezTo>
                <a:cubicBezTo>
                  <a:pt x="6514616" y="269168"/>
                  <a:pt x="6435332" y="254016"/>
                  <a:pt x="6365916" y="273748"/>
                </a:cubicBezTo>
                <a:cubicBezTo>
                  <a:pt x="6308479" y="290310"/>
                  <a:pt x="6253157" y="287491"/>
                  <a:pt x="6197130" y="294186"/>
                </a:cubicBezTo>
                <a:cubicBezTo>
                  <a:pt x="6164713" y="298062"/>
                  <a:pt x="6130885" y="285729"/>
                  <a:pt x="6097762" y="286081"/>
                </a:cubicBezTo>
                <a:cubicBezTo>
                  <a:pt x="6076972" y="286081"/>
                  <a:pt x="6056535" y="299471"/>
                  <a:pt x="6035745" y="300528"/>
                </a:cubicBezTo>
                <a:cubicBezTo>
                  <a:pt x="5995222" y="302995"/>
                  <a:pt x="5954347" y="301233"/>
                  <a:pt x="5901844" y="301233"/>
                </a:cubicBezTo>
                <a:cubicBezTo>
                  <a:pt x="5902902" y="299471"/>
                  <a:pt x="5895854" y="313214"/>
                  <a:pt x="5893388" y="318852"/>
                </a:cubicBezTo>
                <a:cubicBezTo>
                  <a:pt x="5790143" y="329070"/>
                  <a:pt x="5692184" y="338584"/>
                  <a:pt x="5594226" y="348803"/>
                </a:cubicBezTo>
                <a:cubicBezTo>
                  <a:pt x="5536084" y="354793"/>
                  <a:pt x="5477591" y="358669"/>
                  <a:pt x="5419802" y="367831"/>
                </a:cubicBezTo>
                <a:cubicBezTo>
                  <a:pt x="5323958" y="382631"/>
                  <a:pt x="5228818" y="404478"/>
                  <a:pt x="5132621" y="416458"/>
                </a:cubicBezTo>
                <a:cubicBezTo>
                  <a:pt x="5084346" y="422448"/>
                  <a:pt x="5033605" y="410115"/>
                  <a:pt x="4984273" y="412230"/>
                </a:cubicBezTo>
                <a:cubicBezTo>
                  <a:pt x="4951503" y="413639"/>
                  <a:pt x="4918732" y="425267"/>
                  <a:pt x="4886314" y="432315"/>
                </a:cubicBezTo>
                <a:cubicBezTo>
                  <a:pt x="4875391" y="434781"/>
                  <a:pt x="4864115" y="436191"/>
                  <a:pt x="4853191" y="438305"/>
                </a:cubicBezTo>
                <a:cubicBezTo>
                  <a:pt x="4810907" y="447114"/>
                  <a:pt x="4768623" y="458038"/>
                  <a:pt x="4725986" y="464733"/>
                </a:cubicBezTo>
                <a:cubicBezTo>
                  <a:pt x="4700615" y="468609"/>
                  <a:pt x="4674188" y="462619"/>
                  <a:pt x="4648817" y="466142"/>
                </a:cubicBezTo>
                <a:cubicBezTo>
                  <a:pt x="4579048" y="475656"/>
                  <a:pt x="4509983" y="490456"/>
                  <a:pt x="4439862" y="498913"/>
                </a:cubicBezTo>
                <a:cubicBezTo>
                  <a:pt x="4351064" y="509484"/>
                  <a:pt x="4261562" y="519703"/>
                  <a:pt x="4172060" y="521112"/>
                </a:cubicBezTo>
                <a:cubicBezTo>
                  <a:pt x="4142109" y="521464"/>
                  <a:pt x="4111805" y="494684"/>
                  <a:pt x="4077273" y="478475"/>
                </a:cubicBezTo>
                <a:cubicBezTo>
                  <a:pt x="4087844" y="541197"/>
                  <a:pt x="4028646" y="548597"/>
                  <a:pt x="3984247" y="573615"/>
                </a:cubicBezTo>
                <a:cubicBezTo>
                  <a:pt x="3980371" y="565511"/>
                  <a:pt x="3975790" y="555292"/>
                  <a:pt x="3969448" y="541902"/>
                </a:cubicBezTo>
                <a:cubicBezTo>
                  <a:pt x="3946191" y="554235"/>
                  <a:pt x="3923992" y="566215"/>
                  <a:pt x="3896507" y="580663"/>
                </a:cubicBezTo>
                <a:cubicBezTo>
                  <a:pt x="3868670" y="574320"/>
                  <a:pt x="3863032" y="490456"/>
                  <a:pt x="3804186" y="543311"/>
                </a:cubicBezTo>
                <a:cubicBezTo>
                  <a:pt x="3794320" y="526045"/>
                  <a:pt x="3784806" y="508779"/>
                  <a:pt x="3770711" y="484113"/>
                </a:cubicBezTo>
                <a:cubicBezTo>
                  <a:pt x="3758026" y="485170"/>
                  <a:pt x="3733007" y="487284"/>
                  <a:pt x="3701647" y="490103"/>
                </a:cubicBezTo>
                <a:cubicBezTo>
                  <a:pt x="3713979" y="513360"/>
                  <a:pt x="3723493" y="532035"/>
                  <a:pt x="3741464" y="565863"/>
                </a:cubicBezTo>
                <a:cubicBezTo>
                  <a:pt x="3696713" y="561282"/>
                  <a:pt x="3661829" y="554587"/>
                  <a:pt x="3626944" y="554940"/>
                </a:cubicBezTo>
                <a:cubicBezTo>
                  <a:pt x="3605097" y="555292"/>
                  <a:pt x="3583602" y="568682"/>
                  <a:pt x="3561403" y="572206"/>
                </a:cubicBezTo>
                <a:cubicBezTo>
                  <a:pt x="3487405" y="583834"/>
                  <a:pt x="3436664" y="653251"/>
                  <a:pt x="3348219" y="640565"/>
                </a:cubicBezTo>
                <a:cubicBezTo>
                  <a:pt x="3287964" y="631756"/>
                  <a:pt x="3221718" y="664527"/>
                  <a:pt x="3149835" y="680736"/>
                </a:cubicBezTo>
                <a:cubicBezTo>
                  <a:pt x="3161111" y="661003"/>
                  <a:pt x="3168158" y="648318"/>
                  <a:pt x="3174853" y="636337"/>
                </a:cubicBezTo>
                <a:cubicBezTo>
                  <a:pt x="3123055" y="584539"/>
                  <a:pt x="3042010" y="682850"/>
                  <a:pt x="2996202" y="590177"/>
                </a:cubicBezTo>
                <a:cubicBezTo>
                  <a:pt x="3010649" y="648670"/>
                  <a:pt x="2978231" y="650784"/>
                  <a:pt x="2940175" y="651841"/>
                </a:cubicBezTo>
                <a:cubicBezTo>
                  <a:pt x="2869701" y="653603"/>
                  <a:pt x="2799227" y="658184"/>
                  <a:pt x="2726991" y="662060"/>
                </a:cubicBezTo>
                <a:cubicBezTo>
                  <a:pt x="2724172" y="618719"/>
                  <a:pt x="2734039" y="599338"/>
                  <a:pt x="2779847" y="595462"/>
                </a:cubicBezTo>
                <a:cubicBezTo>
                  <a:pt x="2845035" y="589472"/>
                  <a:pt x="2908814" y="568682"/>
                  <a:pt x="2974002" y="560225"/>
                </a:cubicBezTo>
                <a:cubicBezTo>
                  <a:pt x="3051524" y="550359"/>
                  <a:pt x="3130102" y="548245"/>
                  <a:pt x="3207976" y="540492"/>
                </a:cubicBezTo>
                <a:cubicBezTo>
                  <a:pt x="3238632" y="537673"/>
                  <a:pt x="3268584" y="526750"/>
                  <a:pt x="3299592" y="523579"/>
                </a:cubicBezTo>
                <a:cubicBezTo>
                  <a:pt x="3339762" y="519350"/>
                  <a:pt x="3380637" y="518998"/>
                  <a:pt x="3421160" y="517588"/>
                </a:cubicBezTo>
                <a:cubicBezTo>
                  <a:pt x="3427150" y="517236"/>
                  <a:pt x="3436312" y="524636"/>
                  <a:pt x="3438778" y="522521"/>
                </a:cubicBezTo>
                <a:cubicBezTo>
                  <a:pt x="3522642" y="452400"/>
                  <a:pt x="3636105" y="509836"/>
                  <a:pt x="3724198" y="439362"/>
                </a:cubicBezTo>
                <a:cubicBezTo>
                  <a:pt x="3686847" y="439362"/>
                  <a:pt x="3649143" y="435486"/>
                  <a:pt x="3612497" y="440067"/>
                </a:cubicBezTo>
                <a:cubicBezTo>
                  <a:pt x="3492339" y="455219"/>
                  <a:pt x="3372885" y="474952"/>
                  <a:pt x="3253079" y="490103"/>
                </a:cubicBezTo>
                <a:cubicBezTo>
                  <a:pt x="3222071" y="493980"/>
                  <a:pt x="3188596" y="482704"/>
                  <a:pt x="3157940" y="487284"/>
                </a:cubicBezTo>
                <a:cubicBezTo>
                  <a:pt x="3058924" y="502436"/>
                  <a:pt x="2960260" y="522521"/>
                  <a:pt x="2861244" y="538731"/>
                </a:cubicBezTo>
                <a:cubicBezTo>
                  <a:pt x="2832702" y="543311"/>
                  <a:pt x="2802751" y="541197"/>
                  <a:pt x="2773504" y="542254"/>
                </a:cubicBezTo>
                <a:cubicBezTo>
                  <a:pt x="2739324" y="543664"/>
                  <a:pt x="2692106" y="527455"/>
                  <a:pt x="2705849" y="592995"/>
                </a:cubicBezTo>
                <a:cubicBezTo>
                  <a:pt x="2706201" y="595110"/>
                  <a:pt x="2707611" y="598633"/>
                  <a:pt x="2707258" y="598986"/>
                </a:cubicBezTo>
                <a:cubicBezTo>
                  <a:pt x="2661803" y="626823"/>
                  <a:pt x="2619166" y="666993"/>
                  <a:pt x="2569834" y="678974"/>
                </a:cubicBezTo>
                <a:cubicBezTo>
                  <a:pt x="2517683" y="691659"/>
                  <a:pt x="2459190" y="671926"/>
                  <a:pt x="2432762" y="742753"/>
                </a:cubicBezTo>
                <a:cubicBezTo>
                  <a:pt x="2427829" y="755790"/>
                  <a:pt x="2394354" y="757905"/>
                  <a:pt x="2367574" y="767066"/>
                </a:cubicBezTo>
                <a:cubicBezTo>
                  <a:pt x="2374621" y="741696"/>
                  <a:pt x="2378850" y="727601"/>
                  <a:pt x="2383078" y="713154"/>
                </a:cubicBezTo>
                <a:cubicBezTo>
                  <a:pt x="2366164" y="710335"/>
                  <a:pt x="2349603" y="707516"/>
                  <a:pt x="2333042" y="704697"/>
                </a:cubicBezTo>
                <a:cubicBezTo>
                  <a:pt x="2324232" y="794903"/>
                  <a:pt x="2290757" y="820274"/>
                  <a:pt x="2206893" y="825912"/>
                </a:cubicBezTo>
                <a:cubicBezTo>
                  <a:pt x="2162494" y="828731"/>
                  <a:pt x="2109639" y="842121"/>
                  <a:pt x="2078278" y="870311"/>
                </a:cubicBezTo>
                <a:cubicBezTo>
                  <a:pt x="2049031" y="896386"/>
                  <a:pt x="2043041" y="948889"/>
                  <a:pt x="2021899" y="1002097"/>
                </a:cubicBezTo>
                <a:cubicBezTo>
                  <a:pt x="2145581" y="987297"/>
                  <a:pt x="2250587" y="974612"/>
                  <a:pt x="2355946" y="961574"/>
                </a:cubicBezTo>
                <a:cubicBezTo>
                  <a:pt x="2416201" y="954175"/>
                  <a:pt x="2476456" y="945718"/>
                  <a:pt x="2537064" y="940080"/>
                </a:cubicBezTo>
                <a:cubicBezTo>
                  <a:pt x="2686469" y="925985"/>
                  <a:pt x="2836226" y="916119"/>
                  <a:pt x="2985278" y="899557"/>
                </a:cubicBezTo>
                <a:cubicBezTo>
                  <a:pt x="3146664" y="881586"/>
                  <a:pt x="3307344" y="856921"/>
                  <a:pt x="3468730" y="839302"/>
                </a:cubicBezTo>
                <a:cubicBezTo>
                  <a:pt x="3490929" y="836835"/>
                  <a:pt x="3545194" y="807236"/>
                  <a:pt x="3533566" y="876301"/>
                </a:cubicBezTo>
                <a:lnTo>
                  <a:pt x="3535328" y="874539"/>
                </a:lnTo>
                <a:cubicBezTo>
                  <a:pt x="3507138" y="887224"/>
                  <a:pt x="3468025" y="898500"/>
                  <a:pt x="3485996" y="937966"/>
                </a:cubicBezTo>
                <a:cubicBezTo>
                  <a:pt x="3496215" y="960517"/>
                  <a:pt x="3528985" y="973907"/>
                  <a:pt x="3552946" y="989412"/>
                </a:cubicBezTo>
                <a:cubicBezTo>
                  <a:pt x="3567746" y="998926"/>
                  <a:pt x="3584659" y="1004211"/>
                  <a:pt x="3600869" y="1011611"/>
                </a:cubicBezTo>
                <a:cubicBezTo>
                  <a:pt x="3612144" y="1016544"/>
                  <a:pt x="3622716" y="1026058"/>
                  <a:pt x="3633991" y="1026410"/>
                </a:cubicBezTo>
                <a:cubicBezTo>
                  <a:pt x="3673104" y="1028172"/>
                  <a:pt x="3713979" y="1033458"/>
                  <a:pt x="3751683" y="1025001"/>
                </a:cubicBezTo>
                <a:cubicBezTo>
                  <a:pt x="3823919" y="1009144"/>
                  <a:pt x="3894745" y="984831"/>
                  <a:pt x="3976847" y="960870"/>
                </a:cubicBezTo>
                <a:cubicBezTo>
                  <a:pt x="3989180" y="967212"/>
                  <a:pt x="4015256" y="1012316"/>
                  <a:pt x="4038160" y="952765"/>
                </a:cubicBezTo>
                <a:cubicBezTo>
                  <a:pt x="4099120" y="986240"/>
                  <a:pt x="4210116" y="966860"/>
                  <a:pt x="4241830" y="915062"/>
                </a:cubicBezTo>
                <a:cubicBezTo>
                  <a:pt x="4280238" y="958051"/>
                  <a:pt x="4312656" y="922461"/>
                  <a:pt x="4348246" y="907662"/>
                </a:cubicBezTo>
                <a:cubicBezTo>
                  <a:pt x="4370092" y="898500"/>
                  <a:pt x="4405682" y="882644"/>
                  <a:pt x="4415196" y="891453"/>
                </a:cubicBezTo>
                <a:cubicBezTo>
                  <a:pt x="4476156" y="948184"/>
                  <a:pt x="4532182" y="911538"/>
                  <a:pt x="4580105" y="881234"/>
                </a:cubicBezTo>
                <a:cubicBezTo>
                  <a:pt x="4620275" y="855863"/>
                  <a:pt x="4648112" y="858330"/>
                  <a:pt x="4680178" y="882291"/>
                </a:cubicBezTo>
                <a:cubicBezTo>
                  <a:pt x="4697796" y="863616"/>
                  <a:pt x="4714710" y="845645"/>
                  <a:pt x="4723167" y="836835"/>
                </a:cubicBezTo>
                <a:cubicBezTo>
                  <a:pt x="4795755" y="829788"/>
                  <a:pt x="4854249" y="873130"/>
                  <a:pt x="4921199" y="838950"/>
                </a:cubicBezTo>
                <a:cubicBezTo>
                  <a:pt x="4952560" y="823093"/>
                  <a:pt x="4993787" y="826969"/>
                  <a:pt x="5030081" y="820274"/>
                </a:cubicBezTo>
                <a:cubicBezTo>
                  <a:pt x="5082232" y="810760"/>
                  <a:pt x="5135087" y="808646"/>
                  <a:pt x="5183010" y="776580"/>
                </a:cubicBezTo>
                <a:cubicBezTo>
                  <a:pt x="5203095" y="763190"/>
                  <a:pt x="5239741" y="775875"/>
                  <a:pt x="5268988" y="776228"/>
                </a:cubicBezTo>
                <a:cubicBezTo>
                  <a:pt x="5299292" y="776580"/>
                  <a:pt x="5329596" y="776228"/>
                  <a:pt x="5371880" y="776228"/>
                </a:cubicBezTo>
                <a:cubicBezTo>
                  <a:pt x="5394432" y="810055"/>
                  <a:pt x="5431783" y="766361"/>
                  <a:pt x="5467020" y="766009"/>
                </a:cubicBezTo>
                <a:cubicBezTo>
                  <a:pt x="5492743" y="765657"/>
                  <a:pt x="5518466" y="758962"/>
                  <a:pt x="5545598" y="763190"/>
                </a:cubicBezTo>
                <a:cubicBezTo>
                  <a:pt x="5566036" y="739581"/>
                  <a:pt x="5580835" y="693421"/>
                  <a:pt x="5627348" y="746629"/>
                </a:cubicBezTo>
                <a:cubicBezTo>
                  <a:pt x="5628405" y="747686"/>
                  <a:pt x="5631929" y="748391"/>
                  <a:pt x="5633339" y="747686"/>
                </a:cubicBezTo>
                <a:cubicBezTo>
                  <a:pt x="5708746" y="713506"/>
                  <a:pt x="5784858" y="760724"/>
                  <a:pt x="5859560" y="745924"/>
                </a:cubicBezTo>
                <a:cubicBezTo>
                  <a:pt x="5884226" y="740991"/>
                  <a:pt x="5905721" y="720906"/>
                  <a:pt x="5934967" y="703992"/>
                </a:cubicBezTo>
                <a:cubicBezTo>
                  <a:pt x="5939548" y="706811"/>
                  <a:pt x="5956109" y="723725"/>
                  <a:pt x="5967033" y="720553"/>
                </a:cubicBezTo>
                <a:cubicBezTo>
                  <a:pt x="6025526" y="703640"/>
                  <a:pt x="6083667" y="700821"/>
                  <a:pt x="6144275" y="703640"/>
                </a:cubicBezTo>
                <a:cubicBezTo>
                  <a:pt x="6192197" y="706106"/>
                  <a:pt x="6241177" y="697297"/>
                  <a:pt x="6289099" y="690250"/>
                </a:cubicBezTo>
                <a:cubicBezTo>
                  <a:pt x="6310593" y="687078"/>
                  <a:pt x="6330326" y="674745"/>
                  <a:pt x="6351821" y="666641"/>
                </a:cubicBezTo>
                <a:cubicBezTo>
                  <a:pt x="6381067" y="709630"/>
                  <a:pt x="6421590" y="695887"/>
                  <a:pt x="6463170" y="683202"/>
                </a:cubicBezTo>
                <a:cubicBezTo>
                  <a:pt x="6483960" y="676860"/>
                  <a:pt x="6506864" y="671222"/>
                  <a:pt x="6528006" y="672631"/>
                </a:cubicBezTo>
                <a:cubicBezTo>
                  <a:pt x="6559719" y="675098"/>
                  <a:pt x="6587556" y="687078"/>
                  <a:pt x="6619974" y="660651"/>
                </a:cubicBezTo>
                <a:cubicBezTo>
                  <a:pt x="6637945" y="646203"/>
                  <a:pt x="6677058" y="659593"/>
                  <a:pt x="6706657" y="658536"/>
                </a:cubicBezTo>
                <a:cubicBezTo>
                  <a:pt x="6741190" y="657479"/>
                  <a:pt x="6779950" y="663822"/>
                  <a:pt x="6809550" y="650432"/>
                </a:cubicBezTo>
                <a:cubicBezTo>
                  <a:pt x="6870157" y="622947"/>
                  <a:pt x="6929708" y="638099"/>
                  <a:pt x="6989963" y="639156"/>
                </a:cubicBezTo>
                <a:cubicBezTo>
                  <a:pt x="7023438" y="639861"/>
                  <a:pt x="7056561" y="639508"/>
                  <a:pt x="7090036" y="638099"/>
                </a:cubicBezTo>
                <a:cubicBezTo>
                  <a:pt x="7135139" y="635985"/>
                  <a:pt x="7180243" y="632461"/>
                  <a:pt x="7225346" y="630347"/>
                </a:cubicBezTo>
                <a:cubicBezTo>
                  <a:pt x="7235564" y="629994"/>
                  <a:pt x="7247897" y="635985"/>
                  <a:pt x="7256002" y="632461"/>
                </a:cubicBezTo>
                <a:cubicBezTo>
                  <a:pt x="7334581" y="596519"/>
                  <a:pt x="7411749" y="637394"/>
                  <a:pt x="7489271" y="633166"/>
                </a:cubicBezTo>
                <a:cubicBezTo>
                  <a:pt x="7526270" y="631404"/>
                  <a:pt x="7562564" y="617661"/>
                  <a:pt x="7605553" y="608147"/>
                </a:cubicBezTo>
                <a:cubicBezTo>
                  <a:pt x="7605553" y="607090"/>
                  <a:pt x="7606610" y="617661"/>
                  <a:pt x="7609077" y="638451"/>
                </a:cubicBezTo>
                <a:cubicBezTo>
                  <a:pt x="8062929" y="592643"/>
                  <a:pt x="8521363" y="546835"/>
                  <a:pt x="8979795" y="500675"/>
                </a:cubicBezTo>
                <a:cubicBezTo>
                  <a:pt x="8981205" y="504198"/>
                  <a:pt x="8982967" y="508074"/>
                  <a:pt x="8984376" y="511598"/>
                </a:cubicBezTo>
                <a:cubicBezTo>
                  <a:pt x="8900160" y="539788"/>
                  <a:pt x="8817705" y="576786"/>
                  <a:pt x="8731375" y="592995"/>
                </a:cubicBezTo>
                <a:cubicBezTo>
                  <a:pt x="8653501" y="607795"/>
                  <a:pt x="8571399" y="599690"/>
                  <a:pt x="8491058" y="601805"/>
                </a:cubicBezTo>
                <a:cubicBezTo>
                  <a:pt x="8489649" y="595814"/>
                  <a:pt x="8488592" y="590177"/>
                  <a:pt x="8487182" y="584186"/>
                </a:cubicBezTo>
                <a:cubicBezTo>
                  <a:pt x="8474497" y="600748"/>
                  <a:pt x="8461460" y="617661"/>
                  <a:pt x="8448774" y="634223"/>
                </a:cubicBezTo>
                <a:cubicBezTo>
                  <a:pt x="8401204" y="603214"/>
                  <a:pt x="8358920" y="576786"/>
                  <a:pt x="8319807" y="638451"/>
                </a:cubicBezTo>
                <a:cubicBezTo>
                  <a:pt x="8314521" y="646556"/>
                  <a:pt x="8293379" y="647260"/>
                  <a:pt x="8279637" y="647260"/>
                </a:cubicBezTo>
                <a:cubicBezTo>
                  <a:pt x="8171811" y="647965"/>
                  <a:pt x="8066100" y="651489"/>
                  <a:pt x="7960742" y="685669"/>
                </a:cubicBezTo>
                <a:cubicBezTo>
                  <a:pt x="7908944" y="702583"/>
                  <a:pt x="7845517" y="680031"/>
                  <a:pt x="7788433" y="686021"/>
                </a:cubicBezTo>
                <a:cubicBezTo>
                  <a:pt x="7710912" y="694126"/>
                  <a:pt x="7633391" y="645146"/>
                  <a:pt x="7555164" y="692011"/>
                </a:cubicBezTo>
                <a:cubicBezTo>
                  <a:pt x="7536489" y="703287"/>
                  <a:pt x="7501604" y="684612"/>
                  <a:pt x="7474119" y="684612"/>
                </a:cubicBezTo>
                <a:cubicBezTo>
                  <a:pt x="7374399" y="683555"/>
                  <a:pt x="7274678" y="683555"/>
                  <a:pt x="7174957" y="686374"/>
                </a:cubicBezTo>
                <a:cubicBezTo>
                  <a:pt x="7156986" y="686726"/>
                  <a:pt x="7139720" y="702230"/>
                  <a:pt x="7111178" y="716325"/>
                </a:cubicBezTo>
                <a:cubicBezTo>
                  <a:pt x="6992077" y="681793"/>
                  <a:pt x="6992077" y="681793"/>
                  <a:pt x="6890595" y="814284"/>
                </a:cubicBezTo>
                <a:cubicBezTo>
                  <a:pt x="6883195" y="804065"/>
                  <a:pt x="6876852" y="794903"/>
                  <a:pt x="6875090" y="792084"/>
                </a:cubicBezTo>
                <a:cubicBezTo>
                  <a:pt x="6783474" y="831198"/>
                  <a:pt x="6686572" y="810408"/>
                  <a:pt x="6593194" y="820979"/>
                </a:cubicBezTo>
                <a:cubicBezTo>
                  <a:pt x="6492417" y="832255"/>
                  <a:pt x="6391638" y="846349"/>
                  <a:pt x="6290861" y="859035"/>
                </a:cubicBezTo>
                <a:cubicBezTo>
                  <a:pt x="6288394" y="851283"/>
                  <a:pt x="6286280" y="843531"/>
                  <a:pt x="6283813" y="835778"/>
                </a:cubicBezTo>
                <a:cubicBezTo>
                  <a:pt x="6318346" y="821684"/>
                  <a:pt x="6352525" y="807589"/>
                  <a:pt x="6387058" y="793494"/>
                </a:cubicBezTo>
                <a:cubicBezTo>
                  <a:pt x="6386001" y="788561"/>
                  <a:pt x="6384944" y="783980"/>
                  <a:pt x="6384239" y="779047"/>
                </a:cubicBezTo>
                <a:cubicBezTo>
                  <a:pt x="6313413" y="779047"/>
                  <a:pt x="6236243" y="761076"/>
                  <a:pt x="6172465" y="783275"/>
                </a:cubicBezTo>
                <a:cubicBezTo>
                  <a:pt x="6070277" y="818512"/>
                  <a:pt x="5960338" y="761428"/>
                  <a:pt x="5864493" y="823093"/>
                </a:cubicBezTo>
                <a:cubicBezTo>
                  <a:pt x="5852512" y="830845"/>
                  <a:pt x="5829961" y="829083"/>
                  <a:pt x="5814457" y="824503"/>
                </a:cubicBezTo>
                <a:cubicBezTo>
                  <a:pt x="5761249" y="808646"/>
                  <a:pt x="5713326" y="822388"/>
                  <a:pt x="5666109" y="845292"/>
                </a:cubicBezTo>
                <a:cubicBezTo>
                  <a:pt x="5657300" y="849521"/>
                  <a:pt x="5645671" y="849521"/>
                  <a:pt x="5635453" y="850578"/>
                </a:cubicBezTo>
                <a:cubicBezTo>
                  <a:pt x="5526570" y="859035"/>
                  <a:pt x="5511771" y="871720"/>
                  <a:pt x="5496619" y="973203"/>
                </a:cubicBezTo>
                <a:cubicBezTo>
                  <a:pt x="5469839" y="909424"/>
                  <a:pt x="5469839" y="909424"/>
                  <a:pt x="5417688" y="918233"/>
                </a:cubicBezTo>
                <a:cubicBezTo>
                  <a:pt x="5439183" y="986240"/>
                  <a:pt x="5490276" y="1008440"/>
                  <a:pt x="5551236" y="976374"/>
                </a:cubicBezTo>
                <a:cubicBezTo>
                  <a:pt x="5561807" y="970736"/>
                  <a:pt x="5574845" y="964746"/>
                  <a:pt x="5586121" y="965803"/>
                </a:cubicBezTo>
                <a:cubicBezTo>
                  <a:pt x="5654481" y="972850"/>
                  <a:pt x="5709098" y="934090"/>
                  <a:pt x="5769001" y="913300"/>
                </a:cubicBezTo>
                <a:cubicBezTo>
                  <a:pt x="5779924" y="909424"/>
                  <a:pt x="5786619" y="894624"/>
                  <a:pt x="5786267" y="873482"/>
                </a:cubicBezTo>
                <a:cubicBezTo>
                  <a:pt x="5815866" y="864673"/>
                  <a:pt x="5845818" y="856216"/>
                  <a:pt x="5875416" y="847407"/>
                </a:cubicBezTo>
                <a:cubicBezTo>
                  <a:pt x="5879645" y="853397"/>
                  <a:pt x="5883521" y="859387"/>
                  <a:pt x="5887749" y="865377"/>
                </a:cubicBezTo>
                <a:cubicBezTo>
                  <a:pt x="5864845" y="881234"/>
                  <a:pt x="5841941" y="897091"/>
                  <a:pt x="5814809" y="916119"/>
                </a:cubicBezTo>
                <a:cubicBezTo>
                  <a:pt x="5850751" y="911890"/>
                  <a:pt x="5883873" y="908014"/>
                  <a:pt x="5919815" y="903786"/>
                </a:cubicBezTo>
                <a:cubicBezTo>
                  <a:pt x="5911358" y="885815"/>
                  <a:pt x="5906425" y="875244"/>
                  <a:pt x="5899026" y="859035"/>
                </a:cubicBezTo>
                <a:cubicBezTo>
                  <a:pt x="5957167" y="850930"/>
                  <a:pt x="6010727" y="843883"/>
                  <a:pt x="6066401" y="836131"/>
                </a:cubicBezTo>
                <a:cubicBezTo>
                  <a:pt x="6062878" y="928804"/>
                  <a:pt x="5975137" y="843883"/>
                  <a:pt x="5952586" y="905195"/>
                </a:cubicBezTo>
                <a:cubicBezTo>
                  <a:pt x="5988880" y="914005"/>
                  <a:pt x="6025174" y="928099"/>
                  <a:pt x="6062173" y="930566"/>
                </a:cubicBezTo>
                <a:cubicBezTo>
                  <a:pt x="6138637" y="935499"/>
                  <a:pt x="6215453" y="934794"/>
                  <a:pt x="6292270" y="935147"/>
                </a:cubicBezTo>
                <a:cubicBezTo>
                  <a:pt x="6306365" y="935147"/>
                  <a:pt x="6320460" y="931271"/>
                  <a:pt x="6334555" y="929156"/>
                </a:cubicBezTo>
                <a:cubicBezTo>
                  <a:pt x="6366620" y="924223"/>
                  <a:pt x="6398686" y="919290"/>
                  <a:pt x="6430752" y="915062"/>
                </a:cubicBezTo>
                <a:cubicBezTo>
                  <a:pt x="6443085" y="913652"/>
                  <a:pt x="6461408" y="909424"/>
                  <a:pt x="6467751" y="915766"/>
                </a:cubicBezTo>
                <a:cubicBezTo>
                  <a:pt x="6548091" y="993640"/>
                  <a:pt x="6646402" y="928452"/>
                  <a:pt x="6733790" y="949946"/>
                </a:cubicBezTo>
                <a:cubicBezTo>
                  <a:pt x="6765856" y="957698"/>
                  <a:pt x="6802149" y="959108"/>
                  <a:pt x="6834568" y="953118"/>
                </a:cubicBezTo>
                <a:cubicBezTo>
                  <a:pt x="6893061" y="942546"/>
                  <a:pt x="6949793" y="923166"/>
                  <a:pt x="7007581" y="909776"/>
                </a:cubicBezTo>
                <a:cubicBezTo>
                  <a:pt x="7020972" y="906605"/>
                  <a:pt x="7045285" y="906957"/>
                  <a:pt x="7049513" y="914357"/>
                </a:cubicBezTo>
                <a:cubicBezTo>
                  <a:pt x="7089331" y="984126"/>
                  <a:pt x="7150643" y="944661"/>
                  <a:pt x="7202794" y="946070"/>
                </a:cubicBezTo>
                <a:cubicBezTo>
                  <a:pt x="7233803" y="947127"/>
                  <a:pt x="7268335" y="932328"/>
                  <a:pt x="7295820" y="941489"/>
                </a:cubicBezTo>
                <a:cubicBezTo>
                  <a:pt x="7399769" y="975669"/>
                  <a:pt x="7498433" y="933032"/>
                  <a:pt x="7598858" y="931271"/>
                </a:cubicBezTo>
                <a:cubicBezTo>
                  <a:pt x="7682370" y="929861"/>
                  <a:pt x="7755310" y="887929"/>
                  <a:pt x="7835298" y="891453"/>
                </a:cubicBezTo>
                <a:cubicBezTo>
                  <a:pt x="7900486" y="894272"/>
                  <a:pt x="7965323" y="911185"/>
                  <a:pt x="8047425" y="924576"/>
                </a:cubicBezTo>
                <a:cubicBezTo>
                  <a:pt x="8018530" y="959813"/>
                  <a:pt x="8002322" y="979193"/>
                  <a:pt x="7974484" y="1012668"/>
                </a:cubicBezTo>
                <a:cubicBezTo>
                  <a:pt x="8020645" y="1006678"/>
                  <a:pt x="8056939" y="1005621"/>
                  <a:pt x="8091119" y="997164"/>
                </a:cubicBezTo>
                <a:cubicBezTo>
                  <a:pt x="8128822" y="987650"/>
                  <a:pt x="8164412" y="973555"/>
                  <a:pt x="8188725" y="1027820"/>
                </a:cubicBezTo>
                <a:cubicBezTo>
                  <a:pt x="8197887" y="1003506"/>
                  <a:pt x="8205639" y="983421"/>
                  <a:pt x="8214801" y="959460"/>
                </a:cubicBezTo>
                <a:cubicBezTo>
                  <a:pt x="8231010" y="1015135"/>
                  <a:pt x="8277522" y="1007735"/>
                  <a:pt x="8313112" y="998221"/>
                </a:cubicBezTo>
                <a:cubicBezTo>
                  <a:pt x="8368082" y="983774"/>
                  <a:pt x="8406137" y="992935"/>
                  <a:pt x="8437146" y="1041210"/>
                </a:cubicBezTo>
                <a:cubicBezTo>
                  <a:pt x="8444898" y="1053543"/>
                  <a:pt x="8465335" y="1065524"/>
                  <a:pt x="8479078" y="1064819"/>
                </a:cubicBezTo>
                <a:cubicBezTo>
                  <a:pt x="8616503" y="1058476"/>
                  <a:pt x="8753574" y="1049315"/>
                  <a:pt x="8890998" y="1041210"/>
                </a:cubicBezTo>
                <a:cubicBezTo>
                  <a:pt x="8905798" y="1040505"/>
                  <a:pt x="8920597" y="1040153"/>
                  <a:pt x="8935397" y="1040153"/>
                </a:cubicBezTo>
                <a:cubicBezTo>
                  <a:pt x="9081983" y="1039800"/>
                  <a:pt x="9228921" y="1039096"/>
                  <a:pt x="9375507" y="1038743"/>
                </a:cubicBezTo>
                <a:cubicBezTo>
                  <a:pt x="9499541" y="1038743"/>
                  <a:pt x="9623928" y="1043677"/>
                  <a:pt x="9747610" y="1038039"/>
                </a:cubicBezTo>
                <a:cubicBezTo>
                  <a:pt x="9911814" y="1030639"/>
                  <a:pt x="10075666" y="1017954"/>
                  <a:pt x="10239518" y="1002449"/>
                </a:cubicBezTo>
                <a:cubicBezTo>
                  <a:pt x="10384342" y="988707"/>
                  <a:pt x="10528814" y="971441"/>
                  <a:pt x="10672581" y="949594"/>
                </a:cubicBezTo>
                <a:cubicBezTo>
                  <a:pt x="10756093" y="936909"/>
                  <a:pt x="10837842" y="912595"/>
                  <a:pt x="10923820" y="908367"/>
                </a:cubicBezTo>
                <a:cubicBezTo>
                  <a:pt x="10824805" y="935499"/>
                  <a:pt x="10724731" y="960517"/>
                  <a:pt x="10626420" y="990821"/>
                </a:cubicBezTo>
                <a:cubicBezTo>
                  <a:pt x="10579555" y="1005268"/>
                  <a:pt x="10531280" y="1053895"/>
                  <a:pt x="10492167" y="1045791"/>
                </a:cubicBezTo>
                <a:cubicBezTo>
                  <a:pt x="10409713" y="1028525"/>
                  <a:pt x="10341353" y="1065171"/>
                  <a:pt x="10266650" y="1074333"/>
                </a:cubicBezTo>
                <a:cubicBezTo>
                  <a:pt x="10253613" y="1076095"/>
                  <a:pt x="10240928" y="1079971"/>
                  <a:pt x="10223309" y="1083847"/>
                </a:cubicBezTo>
                <a:cubicBezTo>
                  <a:pt x="10337830" y="1155730"/>
                  <a:pt x="10460806" y="1080323"/>
                  <a:pt x="10576384" y="1115912"/>
                </a:cubicBezTo>
                <a:cubicBezTo>
                  <a:pt x="10584841" y="1028525"/>
                  <a:pt x="10643334" y="1117322"/>
                  <a:pt x="10677514" y="1096532"/>
                </a:cubicBezTo>
                <a:cubicBezTo>
                  <a:pt x="10696894" y="1084552"/>
                  <a:pt x="10727903" y="1092304"/>
                  <a:pt x="10753626" y="1090542"/>
                </a:cubicBezTo>
                <a:cubicBezTo>
                  <a:pt x="10823043" y="1085609"/>
                  <a:pt x="10893164" y="1082085"/>
                  <a:pt x="10962229" y="1073980"/>
                </a:cubicBezTo>
                <a:cubicBezTo>
                  <a:pt x="11033760" y="1065876"/>
                  <a:pt x="11107053" y="1060943"/>
                  <a:pt x="11174708" y="1039448"/>
                </a:cubicBezTo>
                <a:cubicBezTo>
                  <a:pt x="11220516" y="1025001"/>
                  <a:pt x="11216640" y="1013020"/>
                  <a:pt x="11250820" y="1031344"/>
                </a:cubicBezTo>
                <a:cubicBezTo>
                  <a:pt x="11305790" y="1010201"/>
                  <a:pt x="11355122" y="991173"/>
                  <a:pt x="11410091" y="970031"/>
                </a:cubicBezTo>
                <a:cubicBezTo>
                  <a:pt x="11417138" y="992935"/>
                  <a:pt x="11422072" y="1009144"/>
                  <a:pt x="11428767" y="1030991"/>
                </a:cubicBezTo>
                <a:cubicBezTo>
                  <a:pt x="11483384" y="1022182"/>
                  <a:pt x="11537649" y="1009497"/>
                  <a:pt x="11592267" y="1005268"/>
                </a:cubicBezTo>
                <a:cubicBezTo>
                  <a:pt x="11701853" y="997164"/>
                  <a:pt x="11811792" y="995050"/>
                  <a:pt x="11921380" y="988355"/>
                </a:cubicBezTo>
                <a:cubicBezTo>
                  <a:pt x="11945693" y="986945"/>
                  <a:pt x="11969303" y="977783"/>
                  <a:pt x="11993263" y="971441"/>
                </a:cubicBezTo>
                <a:cubicBezTo>
                  <a:pt x="12023920" y="963336"/>
                  <a:pt x="12047528" y="953470"/>
                  <a:pt x="12072899" y="992935"/>
                </a:cubicBezTo>
                <a:cubicBezTo>
                  <a:pt x="12088051" y="1016896"/>
                  <a:pt x="12135268" y="1020068"/>
                  <a:pt x="12179667" y="1037334"/>
                </a:cubicBezTo>
                <a:cubicBezTo>
                  <a:pt x="12159582" y="1051429"/>
                  <a:pt x="12145839" y="1060943"/>
                  <a:pt x="12130335" y="1071866"/>
                </a:cubicBezTo>
                <a:cubicBezTo>
                  <a:pt x="12149716" y="1090189"/>
                  <a:pt x="12166277" y="1105694"/>
                  <a:pt x="12191647" y="1129655"/>
                </a:cubicBezTo>
                <a:cubicBezTo>
                  <a:pt x="12156059" y="1172644"/>
                  <a:pt x="12110251" y="1213519"/>
                  <a:pt x="12084527" y="1264260"/>
                </a:cubicBezTo>
                <a:cubicBezTo>
                  <a:pt x="12061975" y="1308659"/>
                  <a:pt x="12059509" y="1364333"/>
                  <a:pt x="12054576" y="1415427"/>
                </a:cubicBezTo>
                <a:cubicBezTo>
                  <a:pt x="12053166" y="1431284"/>
                  <a:pt x="12073252" y="1449254"/>
                  <a:pt x="12081355" y="1463349"/>
                </a:cubicBezTo>
                <a:cubicBezTo>
                  <a:pt x="11999606" y="1502815"/>
                  <a:pt x="11920675" y="1549680"/>
                  <a:pt x="11835402" y="1579631"/>
                </a:cubicBezTo>
                <a:cubicBezTo>
                  <a:pt x="11769508" y="1602888"/>
                  <a:pt x="11696568" y="1609935"/>
                  <a:pt x="11626094" y="1616278"/>
                </a:cubicBezTo>
                <a:cubicBezTo>
                  <a:pt x="11521087" y="1625792"/>
                  <a:pt x="11433348" y="1666314"/>
                  <a:pt x="11356883" y="1748416"/>
                </a:cubicBezTo>
                <a:cubicBezTo>
                  <a:pt x="11469289" y="1787530"/>
                  <a:pt x="11559143" y="1707189"/>
                  <a:pt x="11662741" y="1717056"/>
                </a:cubicBezTo>
                <a:cubicBezTo>
                  <a:pt x="11621865" y="1728684"/>
                  <a:pt x="11580638" y="1738550"/>
                  <a:pt x="11540820" y="1752293"/>
                </a:cubicBezTo>
                <a:cubicBezTo>
                  <a:pt x="11492898" y="1768854"/>
                  <a:pt x="11443919" y="1784711"/>
                  <a:pt x="11400930" y="1810081"/>
                </a:cubicBezTo>
                <a:cubicBezTo>
                  <a:pt x="11387892" y="1817833"/>
                  <a:pt x="11384016" y="1862232"/>
                  <a:pt x="11393530" y="1881260"/>
                </a:cubicBezTo>
                <a:cubicBezTo>
                  <a:pt x="11410796" y="1915792"/>
                  <a:pt x="11405511" y="1945039"/>
                  <a:pt x="11375206" y="1953496"/>
                </a:cubicBezTo>
                <a:cubicBezTo>
                  <a:pt x="11327284" y="1966533"/>
                  <a:pt x="11309313" y="2040179"/>
                  <a:pt x="11243068" y="2016570"/>
                </a:cubicBezTo>
                <a:cubicBezTo>
                  <a:pt x="11239191" y="2015160"/>
                  <a:pt x="11171536" y="2028551"/>
                  <a:pt x="11203602" y="2078587"/>
                </a:cubicBezTo>
                <a:cubicBezTo>
                  <a:pt x="11139119" y="2126157"/>
                  <a:pt x="11165194" y="2182536"/>
                  <a:pt x="11176117" y="2245963"/>
                </a:cubicBezTo>
                <a:cubicBezTo>
                  <a:pt x="11185631" y="2301285"/>
                  <a:pt x="11113395" y="2292476"/>
                  <a:pt x="11077101" y="2309037"/>
                </a:cubicBezTo>
                <a:cubicBezTo>
                  <a:pt x="11056312" y="2318551"/>
                  <a:pt x="11027418" y="2310799"/>
                  <a:pt x="10999228" y="2310799"/>
                </a:cubicBezTo>
                <a:cubicBezTo>
                  <a:pt x="10981609" y="2357312"/>
                  <a:pt x="10959410" y="2400301"/>
                  <a:pt x="11012970" y="2438709"/>
                </a:cubicBezTo>
                <a:cubicBezTo>
                  <a:pt x="11015436" y="2440471"/>
                  <a:pt x="11001342" y="2480994"/>
                  <a:pt x="10987952" y="2486984"/>
                </a:cubicBezTo>
                <a:cubicBezTo>
                  <a:pt x="10940030" y="2507421"/>
                  <a:pt x="10889641" y="2527154"/>
                  <a:pt x="10838547" y="2535259"/>
                </a:cubicBezTo>
                <a:cubicBezTo>
                  <a:pt x="10763845" y="2546887"/>
                  <a:pt x="10731427" y="2600095"/>
                  <a:pt x="10690200" y="2663874"/>
                </a:cubicBezTo>
                <a:cubicBezTo>
                  <a:pt x="10730369" y="2663874"/>
                  <a:pt x="10763845" y="2659645"/>
                  <a:pt x="10795558" y="2664931"/>
                </a:cubicBezTo>
                <a:cubicBezTo>
                  <a:pt x="10841366" y="2672683"/>
                  <a:pt x="10844185" y="2712501"/>
                  <a:pt x="10830090" y="2743157"/>
                </a:cubicBezTo>
                <a:cubicBezTo>
                  <a:pt x="10807538" y="2792489"/>
                  <a:pt x="10780406" y="2842173"/>
                  <a:pt x="10744817" y="2883048"/>
                </a:cubicBezTo>
                <a:cubicBezTo>
                  <a:pt x="10715570" y="2916523"/>
                  <a:pt x="10702533" y="2942598"/>
                  <a:pt x="10726846" y="2971140"/>
                </a:cubicBezTo>
                <a:cubicBezTo>
                  <a:pt x="10691962" y="2998977"/>
                  <a:pt x="10662362" y="3025053"/>
                  <a:pt x="10629591" y="3047252"/>
                </a:cubicBezTo>
                <a:cubicBezTo>
                  <a:pt x="10617964" y="3055356"/>
                  <a:pt x="10597878" y="3058880"/>
                  <a:pt x="10584489" y="3055004"/>
                </a:cubicBezTo>
                <a:cubicBezTo>
                  <a:pt x="10559823" y="3048309"/>
                  <a:pt x="10537271" y="3034567"/>
                  <a:pt x="10526699" y="3029634"/>
                </a:cubicBezTo>
                <a:cubicBezTo>
                  <a:pt x="10434379" y="3077203"/>
                  <a:pt x="10348753" y="3121954"/>
                  <a:pt x="10258898" y="3168115"/>
                </a:cubicBezTo>
                <a:cubicBezTo>
                  <a:pt x="10259603" y="3161420"/>
                  <a:pt x="10260660" y="3152963"/>
                  <a:pt x="10261717" y="3144506"/>
                </a:cubicBezTo>
                <a:cubicBezTo>
                  <a:pt x="10234937" y="3133583"/>
                  <a:pt x="10100685" y="3284749"/>
                  <a:pt x="10107379" y="3318225"/>
                </a:cubicBezTo>
                <a:cubicBezTo>
                  <a:pt x="10108437" y="3323862"/>
                  <a:pt x="10108437" y="3329853"/>
                  <a:pt x="10108084" y="3325977"/>
                </a:cubicBezTo>
                <a:cubicBezTo>
                  <a:pt x="10023163" y="3353109"/>
                  <a:pt x="9940708" y="3376013"/>
                  <a:pt x="9861425" y="3407374"/>
                </a:cubicBezTo>
                <a:cubicBezTo>
                  <a:pt x="9842397" y="3414774"/>
                  <a:pt x="9817379" y="3460230"/>
                  <a:pt x="9823721" y="3470448"/>
                </a:cubicBezTo>
                <a:cubicBezTo>
                  <a:pt x="9843102" y="3502514"/>
                  <a:pt x="9806808" y="3564179"/>
                  <a:pt x="9875520" y="3570169"/>
                </a:cubicBezTo>
                <a:cubicBezTo>
                  <a:pt x="9898776" y="3572283"/>
                  <a:pt x="9920976" y="3585321"/>
                  <a:pt x="9944232" y="3593778"/>
                </a:cubicBezTo>
                <a:cubicBezTo>
                  <a:pt x="9910405" y="3669537"/>
                  <a:pt x="9876577" y="3676937"/>
                  <a:pt x="9787427" y="3632891"/>
                </a:cubicBezTo>
                <a:cubicBezTo>
                  <a:pt x="9777562" y="3644519"/>
                  <a:pt x="9767695" y="3656852"/>
                  <a:pt x="9757476" y="3668833"/>
                </a:cubicBezTo>
                <a:cubicBezTo>
                  <a:pt x="9743734" y="3656500"/>
                  <a:pt x="9730343" y="3644167"/>
                  <a:pt x="9709201" y="3624786"/>
                </a:cubicBezTo>
                <a:cubicBezTo>
                  <a:pt x="9716601" y="3679404"/>
                  <a:pt x="9678898" y="3718164"/>
                  <a:pt x="9630623" y="3719221"/>
                </a:cubicBezTo>
                <a:cubicBezTo>
                  <a:pt x="9618995" y="3719574"/>
                  <a:pt x="9607014" y="3720983"/>
                  <a:pt x="9596091" y="3718869"/>
                </a:cubicBezTo>
                <a:cubicBezTo>
                  <a:pt x="9512931" y="3701956"/>
                  <a:pt x="9449857" y="3755516"/>
                  <a:pt x="9377622" y="3778772"/>
                </a:cubicBezTo>
                <a:cubicBezTo>
                  <a:pt x="9334985" y="3792162"/>
                  <a:pt x="9287767" y="3789695"/>
                  <a:pt x="9243721" y="3799914"/>
                </a:cubicBezTo>
                <a:cubicBezTo>
                  <a:pt x="9227512" y="3803790"/>
                  <a:pt x="9214826" y="3823170"/>
                  <a:pt x="9195094" y="3840437"/>
                </a:cubicBezTo>
                <a:cubicBezTo>
                  <a:pt x="9163381" y="3838322"/>
                  <a:pt x="9112287" y="3812599"/>
                  <a:pt x="9105591" y="3877435"/>
                </a:cubicBezTo>
                <a:cubicBezTo>
                  <a:pt x="9035823" y="3884835"/>
                  <a:pt x="8970986" y="3891883"/>
                  <a:pt x="8893113" y="3900340"/>
                </a:cubicBezTo>
                <a:cubicBezTo>
                  <a:pt x="8890646" y="3913377"/>
                  <a:pt x="8885008" y="3940510"/>
                  <a:pt x="8878665" y="3972928"/>
                </a:cubicBezTo>
                <a:cubicBezTo>
                  <a:pt x="8812420" y="3968699"/>
                  <a:pt x="8753221" y="3992308"/>
                  <a:pt x="8728204" y="4078286"/>
                </a:cubicBezTo>
                <a:cubicBezTo>
                  <a:pt x="8751812" y="4084277"/>
                  <a:pt x="8775421" y="4089915"/>
                  <a:pt x="8798678" y="4095553"/>
                </a:cubicBezTo>
                <a:cubicBezTo>
                  <a:pt x="8806430" y="4102600"/>
                  <a:pt x="8814182" y="4109647"/>
                  <a:pt x="8822286" y="4116695"/>
                </a:cubicBezTo>
                <a:cubicBezTo>
                  <a:pt x="8808191" y="4119514"/>
                  <a:pt x="8788458" y="4129732"/>
                  <a:pt x="8780355" y="4124094"/>
                </a:cubicBezTo>
                <a:cubicBezTo>
                  <a:pt x="8730670" y="4088857"/>
                  <a:pt x="8704595" y="4143475"/>
                  <a:pt x="8667243" y="4151932"/>
                </a:cubicBezTo>
                <a:cubicBezTo>
                  <a:pt x="8639054" y="4158275"/>
                  <a:pt x="8612979" y="4172369"/>
                  <a:pt x="8578446" y="4186111"/>
                </a:cubicBezTo>
                <a:cubicBezTo>
                  <a:pt x="8578446" y="4151579"/>
                  <a:pt x="8578446" y="4130437"/>
                  <a:pt x="8578446" y="4092381"/>
                </a:cubicBezTo>
                <a:cubicBezTo>
                  <a:pt x="8523476" y="4162503"/>
                  <a:pt x="8428689" y="4069125"/>
                  <a:pt x="8387462" y="4172722"/>
                </a:cubicBezTo>
                <a:cubicBezTo>
                  <a:pt x="8374424" y="4155103"/>
                  <a:pt x="8365615" y="4143122"/>
                  <a:pt x="8353282" y="4126209"/>
                </a:cubicBezTo>
                <a:cubicBezTo>
                  <a:pt x="8328264" y="4152284"/>
                  <a:pt x="8305007" y="4176950"/>
                  <a:pt x="8277170" y="4206197"/>
                </a:cubicBezTo>
                <a:cubicBezTo>
                  <a:pt x="8272237" y="4191397"/>
                  <a:pt x="8268361" y="4179064"/>
                  <a:pt x="8263076" y="4162503"/>
                </a:cubicBezTo>
                <a:cubicBezTo>
                  <a:pt x="8256028" y="4168493"/>
                  <a:pt x="8247923" y="4175188"/>
                  <a:pt x="8238057" y="4183645"/>
                </a:cubicBezTo>
                <a:cubicBezTo>
                  <a:pt x="8232771" y="4168141"/>
                  <a:pt x="8227134" y="4152989"/>
                  <a:pt x="8218325" y="4127266"/>
                </a:cubicBezTo>
                <a:cubicBezTo>
                  <a:pt x="8196125" y="4165322"/>
                  <a:pt x="8179564" y="4193864"/>
                  <a:pt x="8165821" y="4217120"/>
                </a:cubicBezTo>
                <a:cubicBezTo>
                  <a:pt x="8173221" y="4247776"/>
                  <a:pt x="8179916" y="4276319"/>
                  <a:pt x="8186963" y="4305565"/>
                </a:cubicBezTo>
                <a:cubicBezTo>
                  <a:pt x="8120718" y="4335516"/>
                  <a:pt x="8062225" y="4341154"/>
                  <a:pt x="7997388" y="4313317"/>
                </a:cubicBezTo>
                <a:cubicBezTo>
                  <a:pt x="7978008" y="4304860"/>
                  <a:pt x="7943476" y="4334107"/>
                  <a:pt x="7915287" y="4343621"/>
                </a:cubicBezTo>
                <a:cubicBezTo>
                  <a:pt x="7864545" y="4360887"/>
                  <a:pt x="7814156" y="4381325"/>
                  <a:pt x="7762006" y="4391191"/>
                </a:cubicBezTo>
                <a:cubicBezTo>
                  <a:pt x="7696817" y="4403524"/>
                  <a:pt x="7675322" y="4440171"/>
                  <a:pt x="7686246" y="4510645"/>
                </a:cubicBezTo>
                <a:cubicBezTo>
                  <a:pt x="7716902" y="4505711"/>
                  <a:pt x="7751082" y="4500426"/>
                  <a:pt x="7792662" y="4494083"/>
                </a:cubicBezTo>
                <a:cubicBezTo>
                  <a:pt x="7767643" y="4532491"/>
                  <a:pt x="7742625" y="4570547"/>
                  <a:pt x="7724654" y="4598032"/>
                </a:cubicBezTo>
                <a:cubicBezTo>
                  <a:pt x="7669332" y="4602965"/>
                  <a:pt x="7624581" y="4609660"/>
                  <a:pt x="7580182" y="4608955"/>
                </a:cubicBezTo>
                <a:cubicBezTo>
                  <a:pt x="7561507" y="4608603"/>
                  <a:pt x="7530146" y="4594861"/>
                  <a:pt x="7527680" y="4582528"/>
                </a:cubicBezTo>
                <a:cubicBezTo>
                  <a:pt x="7523451" y="4563147"/>
                  <a:pt x="7536489" y="4538129"/>
                  <a:pt x="7547060" y="4518397"/>
                </a:cubicBezTo>
                <a:cubicBezTo>
                  <a:pt x="7556221" y="4501483"/>
                  <a:pt x="7572078" y="4488445"/>
                  <a:pt x="7588287" y="4469769"/>
                </a:cubicBezTo>
                <a:cubicBezTo>
                  <a:pt x="7591811" y="4476464"/>
                  <a:pt x="7595686" y="4483512"/>
                  <a:pt x="7605553" y="4502188"/>
                </a:cubicBezTo>
                <a:cubicBezTo>
                  <a:pt x="7628105" y="4462017"/>
                  <a:pt x="7647485" y="4427133"/>
                  <a:pt x="7667218" y="4391896"/>
                </a:cubicBezTo>
                <a:cubicBezTo>
                  <a:pt x="7662285" y="4386610"/>
                  <a:pt x="7657704" y="4381677"/>
                  <a:pt x="7652771" y="4376391"/>
                </a:cubicBezTo>
                <a:cubicBezTo>
                  <a:pt x="7599916" y="4425371"/>
                  <a:pt x="7557631" y="4397533"/>
                  <a:pt x="7514641" y="4365468"/>
                </a:cubicBezTo>
                <a:cubicBezTo>
                  <a:pt x="7448748" y="4409162"/>
                  <a:pt x="7375103" y="4409866"/>
                  <a:pt x="7298991" y="4398943"/>
                </a:cubicBezTo>
                <a:cubicBezTo>
                  <a:pt x="7289830" y="4397533"/>
                  <a:pt x="7277497" y="4405990"/>
                  <a:pt x="7268688" y="4412686"/>
                </a:cubicBezTo>
                <a:cubicBezTo>
                  <a:pt x="7227813" y="4444399"/>
                  <a:pt x="7187642" y="4467655"/>
                  <a:pt x="7150996" y="4408810"/>
                </a:cubicBezTo>
                <a:cubicBezTo>
                  <a:pt x="7100607" y="4447218"/>
                  <a:pt x="7011810" y="4383791"/>
                  <a:pt x="6988906" y="4481045"/>
                </a:cubicBezTo>
                <a:cubicBezTo>
                  <a:pt x="6941688" y="4451094"/>
                  <a:pt x="6915965" y="4460608"/>
                  <a:pt x="6878262" y="4501835"/>
                </a:cubicBezTo>
                <a:cubicBezTo>
                  <a:pt x="6838796" y="4545177"/>
                  <a:pt x="6773608" y="4565262"/>
                  <a:pt x="6717933" y="4592394"/>
                </a:cubicBezTo>
                <a:cubicBezTo>
                  <a:pt x="6711943" y="4595213"/>
                  <a:pt x="6695734" y="4576890"/>
                  <a:pt x="6693620" y="4575480"/>
                </a:cubicBezTo>
                <a:cubicBezTo>
                  <a:pt x="6560424" y="4609308"/>
                  <a:pt x="6430399" y="4642431"/>
                  <a:pt x="6297908" y="4676258"/>
                </a:cubicBezTo>
                <a:cubicBezTo>
                  <a:pt x="6301432" y="4682953"/>
                  <a:pt x="6307070" y="4694229"/>
                  <a:pt x="6315879" y="4711848"/>
                </a:cubicBezTo>
                <a:cubicBezTo>
                  <a:pt x="6253510" y="4711848"/>
                  <a:pt x="6197130" y="4709381"/>
                  <a:pt x="6141456" y="4712905"/>
                </a:cubicBezTo>
                <a:cubicBezTo>
                  <a:pt x="6115381" y="4714666"/>
                  <a:pt x="6089658" y="4737218"/>
                  <a:pt x="6064639" y="4735456"/>
                </a:cubicBezTo>
                <a:cubicBezTo>
                  <a:pt x="5963509" y="4728761"/>
                  <a:pt x="5868369" y="4771751"/>
                  <a:pt x="5771115" y="4771398"/>
                </a:cubicBezTo>
                <a:cubicBezTo>
                  <a:pt x="5708393" y="4771398"/>
                  <a:pt x="5677032" y="4821435"/>
                  <a:pt x="5624529" y="4823901"/>
                </a:cubicBezTo>
                <a:cubicBezTo>
                  <a:pt x="5560045" y="4827073"/>
                  <a:pt x="5494857" y="4823549"/>
                  <a:pt x="5430374" y="4827425"/>
                </a:cubicBezTo>
                <a:cubicBezTo>
                  <a:pt x="5366242" y="4830948"/>
                  <a:pt x="5303168" y="4841872"/>
                  <a:pt x="5247846" y="4880280"/>
                </a:cubicBezTo>
                <a:cubicBezTo>
                  <a:pt x="5236922" y="4887680"/>
                  <a:pt x="5215428" y="4894728"/>
                  <a:pt x="5207675" y="4889090"/>
                </a:cubicBezTo>
                <a:cubicBezTo>
                  <a:pt x="5141782" y="4842225"/>
                  <a:pt x="5078356" y="4878871"/>
                  <a:pt x="5013167" y="4888385"/>
                </a:cubicBezTo>
                <a:cubicBezTo>
                  <a:pt x="4990263" y="4891556"/>
                  <a:pt x="4964188" y="4875700"/>
                  <a:pt x="4941989" y="4880280"/>
                </a:cubicBezTo>
                <a:cubicBezTo>
                  <a:pt x="4805974" y="4907413"/>
                  <a:pt x="4670664" y="4937717"/>
                  <a:pt x="4535002" y="4966964"/>
                </a:cubicBezTo>
                <a:cubicBezTo>
                  <a:pt x="4527954" y="5039552"/>
                  <a:pt x="4450080" y="4963440"/>
                  <a:pt x="4433167" y="5015238"/>
                </a:cubicBezTo>
                <a:cubicBezTo>
                  <a:pt x="4380311" y="4972249"/>
                  <a:pt x="4324636" y="5046951"/>
                  <a:pt x="4309485" y="5036380"/>
                </a:cubicBezTo>
                <a:cubicBezTo>
                  <a:pt x="4238658" y="4986344"/>
                  <a:pt x="4223154" y="5039904"/>
                  <a:pt x="4186860" y="5076903"/>
                </a:cubicBezTo>
                <a:cubicBezTo>
                  <a:pt x="4169594" y="5094874"/>
                  <a:pt x="4126605" y="5095579"/>
                  <a:pt x="4096653" y="5092407"/>
                </a:cubicBezTo>
                <a:cubicBezTo>
                  <a:pt x="4008561" y="5082893"/>
                  <a:pt x="3931039" y="5111788"/>
                  <a:pt x="3853166" y="5145967"/>
                </a:cubicBezTo>
                <a:cubicBezTo>
                  <a:pt x="3834138" y="5154424"/>
                  <a:pt x="3808767" y="5154072"/>
                  <a:pt x="3787624" y="5150901"/>
                </a:cubicBezTo>
                <a:cubicBezTo>
                  <a:pt x="3760140" y="5146672"/>
                  <a:pt x="3733712" y="5135396"/>
                  <a:pt x="3706579" y="5127292"/>
                </a:cubicBezTo>
                <a:cubicBezTo>
                  <a:pt x="3691428" y="5187547"/>
                  <a:pt x="3647029" y="5168871"/>
                  <a:pt x="3611439" y="5171690"/>
                </a:cubicBezTo>
                <a:cubicBezTo>
                  <a:pt x="3595935" y="5173100"/>
                  <a:pt x="3580431" y="5176271"/>
                  <a:pt x="3564575" y="5177328"/>
                </a:cubicBezTo>
                <a:cubicBezTo>
                  <a:pt x="3538499" y="5179442"/>
                  <a:pt x="3512424" y="5180852"/>
                  <a:pt x="3485996" y="5181557"/>
                </a:cubicBezTo>
                <a:cubicBezTo>
                  <a:pt x="3480710" y="5181557"/>
                  <a:pt x="3470844" y="5173452"/>
                  <a:pt x="3470492" y="5174157"/>
                </a:cubicBezTo>
                <a:cubicBezTo>
                  <a:pt x="3428560" y="5232650"/>
                  <a:pt x="3360200" y="5197413"/>
                  <a:pt x="3308402" y="5220317"/>
                </a:cubicBezTo>
                <a:cubicBezTo>
                  <a:pt x="3299240" y="5224546"/>
                  <a:pt x="3289726" y="5231593"/>
                  <a:pt x="3280212" y="5231946"/>
                </a:cubicBezTo>
                <a:cubicBezTo>
                  <a:pt x="3209385" y="5233355"/>
                  <a:pt x="3138911" y="5233355"/>
                  <a:pt x="3068085" y="5234060"/>
                </a:cubicBezTo>
                <a:cubicBezTo>
                  <a:pt x="3057866" y="5234060"/>
                  <a:pt x="3042362" y="5232298"/>
                  <a:pt x="3038134" y="5238288"/>
                </a:cubicBezTo>
                <a:cubicBezTo>
                  <a:pt x="2997611" y="5292201"/>
                  <a:pt x="2941232" y="5283392"/>
                  <a:pt x="2884148" y="5284801"/>
                </a:cubicBezTo>
                <a:cubicBezTo>
                  <a:pt x="2830940" y="5286211"/>
                  <a:pt x="2778085" y="5305943"/>
                  <a:pt x="2724525" y="5309115"/>
                </a:cubicBezTo>
                <a:cubicBezTo>
                  <a:pt x="2671669" y="5311933"/>
                  <a:pt x="2618461" y="5302772"/>
                  <a:pt x="2565253" y="5301010"/>
                </a:cubicBezTo>
                <a:cubicBezTo>
                  <a:pt x="2547282" y="5300305"/>
                  <a:pt x="2528959" y="5304181"/>
                  <a:pt x="2511693" y="5309819"/>
                </a:cubicBezTo>
                <a:cubicBezTo>
                  <a:pt x="2454962" y="5327790"/>
                  <a:pt x="2407039" y="5318629"/>
                  <a:pt x="2365812" y="5272468"/>
                </a:cubicBezTo>
                <a:cubicBezTo>
                  <a:pt x="2313309" y="5213623"/>
                  <a:pt x="2247768" y="5249564"/>
                  <a:pt x="2194208" y="5250269"/>
                </a:cubicBezTo>
                <a:cubicBezTo>
                  <a:pt x="2151923" y="5212213"/>
                  <a:pt x="2110344" y="5178738"/>
                  <a:pt x="2074050" y="5140329"/>
                </a:cubicBezTo>
                <a:cubicBezTo>
                  <a:pt x="2040574" y="5104740"/>
                  <a:pt x="2016613" y="5065274"/>
                  <a:pt x="1957063" y="5059284"/>
                </a:cubicBezTo>
                <a:cubicBezTo>
                  <a:pt x="1926407" y="5056465"/>
                  <a:pt x="1897512" y="5015943"/>
                  <a:pt x="1872846" y="4987753"/>
                </a:cubicBezTo>
                <a:cubicBezTo>
                  <a:pt x="1865799" y="4979649"/>
                  <a:pt x="1870732" y="4947583"/>
                  <a:pt x="1880246" y="4940888"/>
                </a:cubicBezTo>
                <a:cubicBezTo>
                  <a:pt x="1893636" y="4931374"/>
                  <a:pt x="1916540" y="4935603"/>
                  <a:pt x="1935216" y="4933841"/>
                </a:cubicBezTo>
                <a:cubicBezTo>
                  <a:pt x="1924645" y="4919394"/>
                  <a:pt x="1913721" y="4904946"/>
                  <a:pt x="1903150" y="4890499"/>
                </a:cubicBezTo>
                <a:cubicBezTo>
                  <a:pt x="1873903" y="4892613"/>
                  <a:pt x="1843952" y="4899308"/>
                  <a:pt x="1815410" y="4895785"/>
                </a:cubicBezTo>
                <a:cubicBezTo>
                  <a:pt x="1791449" y="4892966"/>
                  <a:pt x="1759736" y="4884861"/>
                  <a:pt x="1747403" y="4867947"/>
                </a:cubicBezTo>
                <a:cubicBezTo>
                  <a:pt x="1703709" y="4806635"/>
                  <a:pt x="1662834" y="4742504"/>
                  <a:pt x="1628654" y="4675553"/>
                </a:cubicBezTo>
                <a:cubicBezTo>
                  <a:pt x="1593065" y="4605784"/>
                  <a:pt x="1538095" y="4583937"/>
                  <a:pt x="1465154" y="4583585"/>
                </a:cubicBezTo>
                <a:cubicBezTo>
                  <a:pt x="1447536" y="4583585"/>
                  <a:pt x="1424279" y="4569138"/>
                  <a:pt x="1413356" y="4553986"/>
                </a:cubicBezTo>
                <a:cubicBezTo>
                  <a:pt x="1361205" y="4480693"/>
                  <a:pt x="1311521" y="4405638"/>
                  <a:pt x="1263246" y="4329879"/>
                </a:cubicBezTo>
                <a:cubicBezTo>
                  <a:pt x="1255494" y="4317546"/>
                  <a:pt x="1251618" y="4294289"/>
                  <a:pt x="1257961" y="4283013"/>
                </a:cubicBezTo>
                <a:cubicBezTo>
                  <a:pt x="1286503" y="4232977"/>
                  <a:pt x="1262894" y="4194921"/>
                  <a:pt x="1234704" y="4157217"/>
                </a:cubicBezTo>
                <a:cubicBezTo>
                  <a:pt x="1204401" y="4116342"/>
                  <a:pt x="1214267" y="4093086"/>
                  <a:pt x="1260427" y="4087801"/>
                </a:cubicBezTo>
                <a:cubicBezTo>
                  <a:pt x="1251970" y="4053268"/>
                  <a:pt x="1243514" y="4018736"/>
                  <a:pt x="1233647" y="3979270"/>
                </a:cubicBezTo>
                <a:cubicBezTo>
                  <a:pt x="1152955" y="4000413"/>
                  <a:pt x="1162469" y="3923596"/>
                  <a:pt x="1144498" y="3879197"/>
                </a:cubicBezTo>
                <a:cubicBezTo>
                  <a:pt x="1133222" y="3850655"/>
                  <a:pt x="1138155" y="3815418"/>
                  <a:pt x="1135688" y="3785115"/>
                </a:cubicBezTo>
                <a:cubicBezTo>
                  <a:pt x="1150136" y="3785115"/>
                  <a:pt x="1168811" y="3785115"/>
                  <a:pt x="1187134" y="3785115"/>
                </a:cubicBezTo>
                <a:cubicBezTo>
                  <a:pt x="1182906" y="3766087"/>
                  <a:pt x="1179030" y="3747411"/>
                  <a:pt x="1174097" y="3725564"/>
                </a:cubicBezTo>
                <a:cubicBezTo>
                  <a:pt x="1192420" y="3710412"/>
                  <a:pt x="1213914" y="3692794"/>
                  <a:pt x="1232238" y="3677642"/>
                </a:cubicBezTo>
                <a:cubicBezTo>
                  <a:pt x="1169516" y="3675528"/>
                  <a:pt x="1110670" y="3677642"/>
                  <a:pt x="1053234" y="3669889"/>
                </a:cubicBezTo>
                <a:cubicBezTo>
                  <a:pt x="1012359" y="3664252"/>
                  <a:pt x="980998" y="3592016"/>
                  <a:pt x="1002845" y="3553255"/>
                </a:cubicBezTo>
                <a:cubicBezTo>
                  <a:pt x="1022930" y="3516961"/>
                  <a:pt x="1054643" y="3495819"/>
                  <a:pt x="1101156" y="3521190"/>
                </a:cubicBezTo>
                <a:cubicBezTo>
                  <a:pt x="1121594" y="3532465"/>
                  <a:pt x="1147317" y="3535284"/>
                  <a:pt x="1186782" y="3546208"/>
                </a:cubicBezTo>
                <a:cubicBezTo>
                  <a:pt x="1151897" y="3498990"/>
                  <a:pt x="1129346" y="3468686"/>
                  <a:pt x="1103623" y="3433802"/>
                </a:cubicBezTo>
                <a:cubicBezTo>
                  <a:pt x="1173392" y="3413012"/>
                  <a:pt x="1102918" y="3311529"/>
                  <a:pt x="1186077" y="3294616"/>
                </a:cubicBezTo>
                <a:cubicBezTo>
                  <a:pt x="1161411" y="3228018"/>
                  <a:pt x="1141679" y="3220266"/>
                  <a:pt x="1074024" y="3247046"/>
                </a:cubicBezTo>
                <a:cubicBezTo>
                  <a:pt x="1057815" y="3253388"/>
                  <a:pt x="1031034" y="3250922"/>
                  <a:pt x="1016940" y="3241055"/>
                </a:cubicBezTo>
                <a:cubicBezTo>
                  <a:pt x="971836" y="3210047"/>
                  <a:pt x="922857" y="3181153"/>
                  <a:pt x="902419" y="3125126"/>
                </a:cubicBezTo>
                <a:cubicBezTo>
                  <a:pt x="899953" y="3118431"/>
                  <a:pt x="889382" y="3111031"/>
                  <a:pt x="890791" y="3106803"/>
                </a:cubicBezTo>
                <a:cubicBezTo>
                  <a:pt x="923209" y="3015186"/>
                  <a:pt x="820670" y="2973959"/>
                  <a:pt x="824898" y="2893266"/>
                </a:cubicBezTo>
                <a:cubicBezTo>
                  <a:pt x="819612" y="2893971"/>
                  <a:pt x="814327" y="2894676"/>
                  <a:pt x="809041" y="2895381"/>
                </a:cubicBezTo>
                <a:cubicBezTo>
                  <a:pt x="803756" y="2907361"/>
                  <a:pt x="798470" y="2919694"/>
                  <a:pt x="790366" y="2937665"/>
                </a:cubicBezTo>
                <a:cubicBezTo>
                  <a:pt x="760062" y="2871772"/>
                  <a:pt x="689588" y="2830192"/>
                  <a:pt x="704035" y="2749852"/>
                </a:cubicBezTo>
                <a:cubicBezTo>
                  <a:pt x="731872" y="2760071"/>
                  <a:pt x="759357" y="2772403"/>
                  <a:pt x="788252" y="2779451"/>
                </a:cubicBezTo>
                <a:cubicBezTo>
                  <a:pt x="797766" y="2781918"/>
                  <a:pt x="819260" y="2771346"/>
                  <a:pt x="819965" y="2765004"/>
                </a:cubicBezTo>
                <a:cubicBezTo>
                  <a:pt x="821727" y="2750204"/>
                  <a:pt x="817498" y="2732233"/>
                  <a:pt x="809394" y="2719548"/>
                </a:cubicBezTo>
                <a:cubicBezTo>
                  <a:pt x="804108" y="2697701"/>
                  <a:pt x="787547" y="2684663"/>
                  <a:pt x="773804" y="2669864"/>
                </a:cubicBezTo>
                <a:cubicBezTo>
                  <a:pt x="814327" y="2666340"/>
                  <a:pt x="854849" y="2663169"/>
                  <a:pt x="902067" y="2659293"/>
                </a:cubicBezTo>
                <a:cubicBezTo>
                  <a:pt x="903829" y="2668807"/>
                  <a:pt x="907353" y="2690301"/>
                  <a:pt x="910172" y="2708272"/>
                </a:cubicBezTo>
                <a:cubicBezTo>
                  <a:pt x="932371" y="2716377"/>
                  <a:pt x="951047" y="2723424"/>
                  <a:pt x="971836" y="2731176"/>
                </a:cubicBezTo>
                <a:cubicBezTo>
                  <a:pt x="961265" y="2751966"/>
                  <a:pt x="945409" y="2768880"/>
                  <a:pt x="946818" y="2784032"/>
                </a:cubicBezTo>
                <a:cubicBezTo>
                  <a:pt x="949285" y="2810107"/>
                  <a:pt x="961618" y="2835478"/>
                  <a:pt x="972541" y="2859791"/>
                </a:cubicBezTo>
                <a:cubicBezTo>
                  <a:pt x="973598" y="2862610"/>
                  <a:pt x="994036" y="2858734"/>
                  <a:pt x="1003902" y="2854858"/>
                </a:cubicBezTo>
                <a:cubicBezTo>
                  <a:pt x="1013768" y="2850630"/>
                  <a:pt x="1022225" y="2842173"/>
                  <a:pt x="1031034" y="2835478"/>
                </a:cubicBezTo>
                <a:cubicBezTo>
                  <a:pt x="1037025" y="2847106"/>
                  <a:pt x="1041253" y="2859791"/>
                  <a:pt x="1049005" y="2870010"/>
                </a:cubicBezTo>
                <a:cubicBezTo>
                  <a:pt x="1068033" y="2895028"/>
                  <a:pt x="1051120" y="2941541"/>
                  <a:pt x="1096575" y="2950703"/>
                </a:cubicBezTo>
                <a:cubicBezTo>
                  <a:pt x="1125470" y="2956341"/>
                  <a:pt x="1154716" y="2961274"/>
                  <a:pt x="1183611" y="2966559"/>
                </a:cubicBezTo>
                <a:cubicBezTo>
                  <a:pt x="1182906" y="2970788"/>
                  <a:pt x="1182201" y="2975016"/>
                  <a:pt x="1181849" y="2979245"/>
                </a:cubicBezTo>
                <a:cubicBezTo>
                  <a:pt x="1203696" y="2972550"/>
                  <a:pt x="1225543" y="2965502"/>
                  <a:pt x="1255847" y="2955988"/>
                </a:cubicBezTo>
                <a:cubicBezTo>
                  <a:pt x="1222019" y="2932732"/>
                  <a:pt x="1193477" y="2914409"/>
                  <a:pt x="1166345" y="2893971"/>
                </a:cubicBezTo>
                <a:cubicBezTo>
                  <a:pt x="1154364" y="2885162"/>
                  <a:pt x="1134279" y="2868953"/>
                  <a:pt x="1136745" y="2861553"/>
                </a:cubicBezTo>
                <a:cubicBezTo>
                  <a:pt x="1148374" y="2822440"/>
                  <a:pt x="1127232" y="2807288"/>
                  <a:pt x="1099394" y="2788965"/>
                </a:cubicBezTo>
                <a:cubicBezTo>
                  <a:pt x="1084947" y="2779451"/>
                  <a:pt x="1078252" y="2757252"/>
                  <a:pt x="1064862" y="2735052"/>
                </a:cubicBezTo>
                <a:cubicBezTo>
                  <a:pt x="1142031" y="2767470"/>
                  <a:pt x="1106089" y="2681140"/>
                  <a:pt x="1144498" y="2683606"/>
                </a:cubicBezTo>
                <a:cubicBezTo>
                  <a:pt x="1073671" y="2649426"/>
                  <a:pt x="1006369" y="2616656"/>
                  <a:pt x="930609" y="2580010"/>
                </a:cubicBezTo>
                <a:cubicBezTo>
                  <a:pt x="940123" y="2599390"/>
                  <a:pt x="945409" y="2610313"/>
                  <a:pt x="950694" y="2621589"/>
                </a:cubicBezTo>
                <a:cubicBezTo>
                  <a:pt x="891144" y="2582829"/>
                  <a:pt x="849564" y="2602914"/>
                  <a:pt x="811156" y="2649074"/>
                </a:cubicBezTo>
                <a:cubicBezTo>
                  <a:pt x="802699" y="2659293"/>
                  <a:pt x="786490" y="2663169"/>
                  <a:pt x="773804" y="2669864"/>
                </a:cubicBezTo>
                <a:close/>
                <a:moveTo>
                  <a:pt x="6394105" y="133857"/>
                </a:moveTo>
                <a:cubicBezTo>
                  <a:pt x="6395867" y="141962"/>
                  <a:pt x="6397277" y="150066"/>
                  <a:pt x="6399039" y="158171"/>
                </a:cubicBezTo>
                <a:cubicBezTo>
                  <a:pt x="6458941" y="147248"/>
                  <a:pt x="6518844" y="136676"/>
                  <a:pt x="6582976" y="125048"/>
                </a:cubicBezTo>
                <a:cubicBezTo>
                  <a:pt x="6567119" y="101439"/>
                  <a:pt x="6557605" y="86640"/>
                  <a:pt x="6548443" y="73250"/>
                </a:cubicBezTo>
                <a:cubicBezTo>
                  <a:pt x="6495235" y="94392"/>
                  <a:pt x="6444847" y="114125"/>
                  <a:pt x="6394105" y="133857"/>
                </a:cubicBezTo>
                <a:close/>
                <a:moveTo>
                  <a:pt x="6899756" y="733943"/>
                </a:moveTo>
                <a:cubicBezTo>
                  <a:pt x="6888480" y="678974"/>
                  <a:pt x="6854653" y="691659"/>
                  <a:pt x="6833510" y="709278"/>
                </a:cubicBezTo>
                <a:cubicBezTo>
                  <a:pt x="6806026" y="732182"/>
                  <a:pt x="6782417" y="745572"/>
                  <a:pt x="6745770" y="735001"/>
                </a:cubicBezTo>
                <a:cubicBezTo>
                  <a:pt x="6739076" y="733239"/>
                  <a:pt x="6726390" y="754029"/>
                  <a:pt x="6716172" y="764247"/>
                </a:cubicBezTo>
                <a:cubicBezTo>
                  <a:pt x="6728504" y="770238"/>
                  <a:pt x="6742599" y="783980"/>
                  <a:pt x="6752465" y="781161"/>
                </a:cubicBezTo>
                <a:cubicBezTo>
                  <a:pt x="6802502" y="767771"/>
                  <a:pt x="6851481" y="749800"/>
                  <a:pt x="6899756" y="733943"/>
                </a:cubicBezTo>
                <a:close/>
                <a:moveTo>
                  <a:pt x="1097985" y="1108160"/>
                </a:moveTo>
                <a:cubicBezTo>
                  <a:pt x="1126174" y="1110979"/>
                  <a:pt x="1164935" y="1114503"/>
                  <a:pt x="1208277" y="1118379"/>
                </a:cubicBezTo>
                <a:cubicBezTo>
                  <a:pt x="1211096" y="1110275"/>
                  <a:pt x="1216733" y="1095475"/>
                  <a:pt x="1224838" y="1072571"/>
                </a:cubicBezTo>
                <a:cubicBezTo>
                  <a:pt x="1192772" y="1078914"/>
                  <a:pt x="1167402" y="1084199"/>
                  <a:pt x="1142383" y="1089132"/>
                </a:cubicBezTo>
                <a:cubicBezTo>
                  <a:pt x="1131812" y="1053543"/>
                  <a:pt x="1121946" y="1020420"/>
                  <a:pt x="1112080" y="987297"/>
                </a:cubicBezTo>
                <a:cubicBezTo>
                  <a:pt x="1107499" y="988002"/>
                  <a:pt x="1102566" y="988355"/>
                  <a:pt x="1097985" y="989059"/>
                </a:cubicBezTo>
                <a:cubicBezTo>
                  <a:pt x="1097985" y="1026763"/>
                  <a:pt x="1097985" y="1064114"/>
                  <a:pt x="1097985" y="1108160"/>
                </a:cubicBezTo>
                <a:close/>
                <a:moveTo>
                  <a:pt x="4013141" y="412934"/>
                </a:moveTo>
                <a:cubicBezTo>
                  <a:pt x="4011379" y="406239"/>
                  <a:pt x="4009265" y="399192"/>
                  <a:pt x="4007503" y="392497"/>
                </a:cubicBezTo>
                <a:cubicBezTo>
                  <a:pt x="3943020" y="406239"/>
                  <a:pt x="3878184" y="419629"/>
                  <a:pt x="3813700" y="433372"/>
                </a:cubicBezTo>
                <a:cubicBezTo>
                  <a:pt x="3814757" y="439362"/>
                  <a:pt x="3815814" y="445705"/>
                  <a:pt x="3816871" y="451695"/>
                </a:cubicBezTo>
                <a:cubicBezTo>
                  <a:pt x="3878536" y="416106"/>
                  <a:pt x="3955705" y="474952"/>
                  <a:pt x="4013141" y="412934"/>
                </a:cubicBezTo>
                <a:close/>
                <a:moveTo>
                  <a:pt x="4137176" y="365717"/>
                </a:moveTo>
                <a:cubicBezTo>
                  <a:pt x="4135414" y="368183"/>
                  <a:pt x="4124138" y="383688"/>
                  <a:pt x="4105815" y="408706"/>
                </a:cubicBezTo>
                <a:cubicBezTo>
                  <a:pt x="4169241" y="399897"/>
                  <a:pt x="4223154" y="392497"/>
                  <a:pt x="4277419" y="385097"/>
                </a:cubicBezTo>
                <a:cubicBezTo>
                  <a:pt x="4277067" y="381221"/>
                  <a:pt x="4276362" y="377345"/>
                  <a:pt x="4276010" y="373469"/>
                </a:cubicBezTo>
                <a:cubicBezTo>
                  <a:pt x="4234078" y="371355"/>
                  <a:pt x="4192145" y="368888"/>
                  <a:pt x="4137176" y="365717"/>
                </a:cubicBezTo>
                <a:close/>
                <a:moveTo>
                  <a:pt x="3571622" y="371355"/>
                </a:moveTo>
                <a:cubicBezTo>
                  <a:pt x="3572679" y="377345"/>
                  <a:pt x="3573736" y="383688"/>
                  <a:pt x="3574441" y="389678"/>
                </a:cubicBezTo>
                <a:cubicBezTo>
                  <a:pt x="3596992" y="389678"/>
                  <a:pt x="3619544" y="389678"/>
                  <a:pt x="3642448" y="389678"/>
                </a:cubicBezTo>
                <a:cubicBezTo>
                  <a:pt x="3642448" y="370298"/>
                  <a:pt x="3649848" y="339641"/>
                  <a:pt x="3640686" y="333299"/>
                </a:cubicBezTo>
                <a:cubicBezTo>
                  <a:pt x="3588183" y="296300"/>
                  <a:pt x="3612849" y="384392"/>
                  <a:pt x="3571622" y="371355"/>
                </a:cubicBezTo>
                <a:close/>
              </a:path>
            </a:pathLst>
          </a:custGeom>
          <a:solidFill>
            <a:srgbClr val="000000"/>
          </a:soli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E7DC0F-777D-ADF5-3A38-10CDE10BDBD3}"/>
              </a:ext>
            </a:extLst>
          </p:cNvPr>
          <p:cNvSpPr txBox="1"/>
          <p:nvPr/>
        </p:nvSpPr>
        <p:spPr>
          <a:xfrm>
            <a:off x="1747564" y="1883735"/>
            <a:ext cx="2305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网络祭扫更清明</a:t>
            </a:r>
          </a:p>
        </p:txBody>
      </p:sp>
      <p:sp>
        <p:nvSpPr>
          <p:cNvPr id="9" name="图形 5" descr="D:\51PPT模板网\51pptmoban.com\图片.jpg">
            <a:extLst>
              <a:ext uri="{FF2B5EF4-FFF2-40B4-BE49-F238E27FC236}">
                <a16:creationId xmlns:a16="http://schemas.microsoft.com/office/drawing/2014/main" id="{9503AAE9-09CD-E056-060E-686F8B75986A}"/>
              </a:ext>
            </a:extLst>
          </p:cNvPr>
          <p:cNvSpPr/>
          <p:nvPr/>
        </p:nvSpPr>
        <p:spPr>
          <a:xfrm>
            <a:off x="6553673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46544439-6706-215A-C303-A937E6A648D4}"/>
              </a:ext>
            </a:extLst>
          </p:cNvPr>
          <p:cNvSpPr/>
          <p:nvPr/>
        </p:nvSpPr>
        <p:spPr>
          <a:xfrm>
            <a:off x="6406783" y="2518127"/>
            <a:ext cx="44196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在回忆先祖事迹，感念前辈养育之恩的同时不要忘了那些为国捐躯的革命烈士，呼吁大家一起缅怀先烈。</a:t>
            </a:r>
          </a:p>
        </p:txBody>
      </p:sp>
      <p:sp>
        <p:nvSpPr>
          <p:cNvPr id="3" name="图形 11">
            <a:extLst>
              <a:ext uri="{FF2B5EF4-FFF2-40B4-BE49-F238E27FC236}">
                <a16:creationId xmlns:a16="http://schemas.microsoft.com/office/drawing/2014/main" id="{F9179FE5-12BB-3915-A011-8B40DF615493}"/>
              </a:ext>
            </a:extLst>
          </p:cNvPr>
          <p:cNvSpPr/>
          <p:nvPr/>
        </p:nvSpPr>
        <p:spPr>
          <a:xfrm rot="154175">
            <a:off x="6306170" y="1883267"/>
            <a:ext cx="3636630" cy="481962"/>
          </a:xfrm>
          <a:custGeom>
            <a:avLst/>
            <a:gdLst>
              <a:gd name="connsiteX0" fmla="*/ 773804 w 12188476"/>
              <a:gd name="connsiteY0" fmla="*/ 2669864 h 5317262"/>
              <a:gd name="connsiteX1" fmla="*/ 735044 w 12188476"/>
              <a:gd name="connsiteY1" fmla="*/ 2640265 h 5317262"/>
              <a:gd name="connsiteX2" fmla="*/ 673027 w 12188476"/>
              <a:gd name="connsiteY2" fmla="*/ 2609256 h 5317262"/>
              <a:gd name="connsiteX3" fmla="*/ 637085 w 12188476"/>
              <a:gd name="connsiteY3" fmla="*/ 2591990 h 5317262"/>
              <a:gd name="connsiteX4" fmla="*/ 585639 w 12188476"/>
              <a:gd name="connsiteY4" fmla="*/ 2429548 h 5317262"/>
              <a:gd name="connsiteX5" fmla="*/ 511641 w 12188476"/>
              <a:gd name="connsiteY5" fmla="*/ 2309742 h 5317262"/>
              <a:gd name="connsiteX6" fmla="*/ 469004 w 12188476"/>
              <a:gd name="connsiteY6" fmla="*/ 2363302 h 5317262"/>
              <a:gd name="connsiteX7" fmla="*/ 439053 w 12188476"/>
              <a:gd name="connsiteY7" fmla="*/ 2314675 h 5317262"/>
              <a:gd name="connsiteX8" fmla="*/ 402054 w 12188476"/>
              <a:gd name="connsiteY8" fmla="*/ 2113119 h 5317262"/>
              <a:gd name="connsiteX9" fmla="*/ 354837 w 12188476"/>
              <a:gd name="connsiteY9" fmla="*/ 2043350 h 5317262"/>
              <a:gd name="connsiteX10" fmla="*/ 325237 w 12188476"/>
              <a:gd name="connsiteY10" fmla="*/ 1967590 h 5317262"/>
              <a:gd name="connsiteX11" fmla="*/ 353779 w 12188476"/>
              <a:gd name="connsiteY11" fmla="*/ 1943982 h 5317262"/>
              <a:gd name="connsiteX12" fmla="*/ 421787 w 12188476"/>
              <a:gd name="connsiteY12" fmla="*/ 1980981 h 5317262"/>
              <a:gd name="connsiteX13" fmla="*/ 455967 w 12188476"/>
              <a:gd name="connsiteY13" fmla="*/ 1885841 h 5317262"/>
              <a:gd name="connsiteX14" fmla="*/ 484509 w 12188476"/>
              <a:gd name="connsiteY14" fmla="*/ 1938696 h 5317262"/>
              <a:gd name="connsiteX15" fmla="*/ 497546 w 12188476"/>
              <a:gd name="connsiteY15" fmla="*/ 1938344 h 5317262"/>
              <a:gd name="connsiteX16" fmla="*/ 497546 w 12188476"/>
              <a:gd name="connsiteY16" fmla="*/ 1824881 h 5317262"/>
              <a:gd name="connsiteX17" fmla="*/ 219174 w 12188476"/>
              <a:gd name="connsiteY17" fmla="*/ 1704018 h 5317262"/>
              <a:gd name="connsiteX18" fmla="*/ 189927 w 12188476"/>
              <a:gd name="connsiteY18" fmla="*/ 1701904 h 5317262"/>
              <a:gd name="connsiteX19" fmla="*/ 136367 w 12188476"/>
              <a:gd name="connsiteY19" fmla="*/ 1712827 h 5317262"/>
              <a:gd name="connsiteX20" fmla="*/ 84569 w 12188476"/>
              <a:gd name="connsiteY20" fmla="*/ 1623678 h 5317262"/>
              <a:gd name="connsiteX21" fmla="*/ 99016 w 12188476"/>
              <a:gd name="connsiteY21" fmla="*/ 1243470 h 5317262"/>
              <a:gd name="connsiteX22" fmla="*/ 119101 w 12188476"/>
              <a:gd name="connsiteY22" fmla="*/ 1401332 h 5317262"/>
              <a:gd name="connsiteX23" fmla="*/ 254411 w 12188476"/>
              <a:gd name="connsiteY23" fmla="*/ 1696266 h 5317262"/>
              <a:gd name="connsiteX24" fmla="*/ 613828 w 12188476"/>
              <a:gd name="connsiteY24" fmla="*/ 1848489 h 5317262"/>
              <a:gd name="connsiteX25" fmla="*/ 636028 w 12188476"/>
              <a:gd name="connsiteY25" fmla="*/ 1785768 h 5317262"/>
              <a:gd name="connsiteX26" fmla="*/ 645542 w 12188476"/>
              <a:gd name="connsiteY26" fmla="*/ 1786472 h 5317262"/>
              <a:gd name="connsiteX27" fmla="*/ 645542 w 12188476"/>
              <a:gd name="connsiteY27" fmla="*/ 1859765 h 5317262"/>
              <a:gd name="connsiteX28" fmla="*/ 786490 w 12188476"/>
              <a:gd name="connsiteY28" fmla="*/ 1878441 h 5317262"/>
              <a:gd name="connsiteX29" fmla="*/ 752662 w 12188476"/>
              <a:gd name="connsiteY29" fmla="*/ 1725865 h 5317262"/>
              <a:gd name="connsiteX30" fmla="*/ 737158 w 12188476"/>
              <a:gd name="connsiteY30" fmla="*/ 1712827 h 5317262"/>
              <a:gd name="connsiteX31" fmla="*/ 656818 w 12188476"/>
              <a:gd name="connsiteY31" fmla="*/ 1727979 h 5317262"/>
              <a:gd name="connsiteX32" fmla="*/ 582820 w 12188476"/>
              <a:gd name="connsiteY32" fmla="*/ 1481320 h 5317262"/>
              <a:gd name="connsiteX33" fmla="*/ 509879 w 12188476"/>
              <a:gd name="connsiteY33" fmla="*/ 1497177 h 5317262"/>
              <a:gd name="connsiteX34" fmla="*/ 527145 w 12188476"/>
              <a:gd name="connsiteY34" fmla="*/ 1446083 h 5317262"/>
              <a:gd name="connsiteX35" fmla="*/ 565201 w 12188476"/>
              <a:gd name="connsiteY35" fmla="*/ 1470044 h 5317262"/>
              <a:gd name="connsiteX36" fmla="*/ 552516 w 12188476"/>
              <a:gd name="connsiteY36" fmla="*/ 1409789 h 5317262"/>
              <a:gd name="connsiteX37" fmla="*/ 599381 w 12188476"/>
              <a:gd name="connsiteY37" fmla="*/ 1415074 h 5317262"/>
              <a:gd name="connsiteX38" fmla="*/ 610657 w 12188476"/>
              <a:gd name="connsiteY38" fmla="*/ 1399218 h 5317262"/>
              <a:gd name="connsiteX39" fmla="*/ 556745 w 12188476"/>
              <a:gd name="connsiteY39" fmla="*/ 1375962 h 5317262"/>
              <a:gd name="connsiteX40" fmla="*/ 552868 w 12188476"/>
              <a:gd name="connsiteY40" fmla="*/ 1261794 h 5317262"/>
              <a:gd name="connsiteX41" fmla="*/ 525736 w 12188476"/>
              <a:gd name="connsiteY41" fmla="*/ 1182158 h 5317262"/>
              <a:gd name="connsiteX42" fmla="*/ 431653 w 12188476"/>
              <a:gd name="connsiteY42" fmla="*/ 1094418 h 5317262"/>
              <a:gd name="connsiteX43" fmla="*/ 409454 w 12188476"/>
              <a:gd name="connsiteY43" fmla="*/ 1089837 h 5317262"/>
              <a:gd name="connsiteX44" fmla="*/ 372455 w 12188476"/>
              <a:gd name="connsiteY44" fmla="*/ 1048962 h 5317262"/>
              <a:gd name="connsiteX45" fmla="*/ 180413 w 12188476"/>
              <a:gd name="connsiteY45" fmla="*/ 996459 h 5317262"/>
              <a:gd name="connsiteX46" fmla="*/ 139539 w 12188476"/>
              <a:gd name="connsiteY46" fmla="*/ 1018306 h 5317262"/>
              <a:gd name="connsiteX47" fmla="*/ 107120 w 12188476"/>
              <a:gd name="connsiteY47" fmla="*/ 1078914 h 5317262"/>
              <a:gd name="connsiteX48" fmla="*/ 63074 w 12188476"/>
              <a:gd name="connsiteY48" fmla="*/ 1004564 h 5317262"/>
              <a:gd name="connsiteX49" fmla="*/ 27132 w 12188476"/>
              <a:gd name="connsiteY49" fmla="*/ 952765 h 5317262"/>
              <a:gd name="connsiteX50" fmla="*/ 0 w 12188476"/>
              <a:gd name="connsiteY50" fmla="*/ 930566 h 5317262"/>
              <a:gd name="connsiteX51" fmla="*/ 8457 w 12188476"/>
              <a:gd name="connsiteY51" fmla="*/ 914357 h 5317262"/>
              <a:gd name="connsiteX52" fmla="*/ 180413 w 12188476"/>
              <a:gd name="connsiteY52" fmla="*/ 963336 h 5317262"/>
              <a:gd name="connsiteX53" fmla="*/ 270972 w 12188476"/>
              <a:gd name="connsiteY53" fmla="*/ 896738 h 5317262"/>
              <a:gd name="connsiteX54" fmla="*/ 333342 w 12188476"/>
              <a:gd name="connsiteY54" fmla="*/ 837540 h 5317262"/>
              <a:gd name="connsiteX55" fmla="*/ 312552 w 12188476"/>
              <a:gd name="connsiteY55" fmla="*/ 889339 h 5317262"/>
              <a:gd name="connsiteX56" fmla="*/ 435882 w 12188476"/>
              <a:gd name="connsiteY56" fmla="*/ 913652 h 5317262"/>
              <a:gd name="connsiteX57" fmla="*/ 432710 w 12188476"/>
              <a:gd name="connsiteY57" fmla="*/ 939375 h 5317262"/>
              <a:gd name="connsiteX58" fmla="*/ 357303 w 12188476"/>
              <a:gd name="connsiteY58" fmla="*/ 927395 h 5317262"/>
              <a:gd name="connsiteX59" fmla="*/ 320657 w 12188476"/>
              <a:gd name="connsiteY59" fmla="*/ 982717 h 5317262"/>
              <a:gd name="connsiteX60" fmla="*/ 466890 w 12188476"/>
              <a:gd name="connsiteY60" fmla="*/ 975669 h 5317262"/>
              <a:gd name="connsiteX61" fmla="*/ 466890 w 12188476"/>
              <a:gd name="connsiteY61" fmla="*/ 1059181 h 5317262"/>
              <a:gd name="connsiteX62" fmla="*/ 483452 w 12188476"/>
              <a:gd name="connsiteY62" fmla="*/ 1063409 h 5317262"/>
              <a:gd name="connsiteX63" fmla="*/ 575773 w 12188476"/>
              <a:gd name="connsiteY63" fmla="*/ 958755 h 5317262"/>
              <a:gd name="connsiteX64" fmla="*/ 652237 w 12188476"/>
              <a:gd name="connsiteY64" fmla="*/ 948184 h 5317262"/>
              <a:gd name="connsiteX65" fmla="*/ 763586 w 12188476"/>
              <a:gd name="connsiteY65" fmla="*/ 1021125 h 5317262"/>
              <a:gd name="connsiteX66" fmla="*/ 540536 w 12188476"/>
              <a:gd name="connsiteY66" fmla="*/ 1059886 h 5317262"/>
              <a:gd name="connsiteX67" fmla="*/ 600086 w 12188476"/>
              <a:gd name="connsiteY67" fmla="*/ 1123312 h 5317262"/>
              <a:gd name="connsiteX68" fmla="*/ 766405 w 12188476"/>
              <a:gd name="connsiteY68" fmla="*/ 1076447 h 5317262"/>
              <a:gd name="connsiteX69" fmla="*/ 885506 w 12188476"/>
              <a:gd name="connsiteY69" fmla="*/ 1118379 h 5317262"/>
              <a:gd name="connsiteX70" fmla="*/ 764643 w 12188476"/>
              <a:gd name="connsiteY70" fmla="*/ 1078209 h 5317262"/>
              <a:gd name="connsiteX71" fmla="*/ 821374 w 12188476"/>
              <a:gd name="connsiteY71" fmla="*/ 999278 h 5317262"/>
              <a:gd name="connsiteX72" fmla="*/ 958446 w 12188476"/>
              <a:gd name="connsiteY72" fmla="*/ 950651 h 5317262"/>
              <a:gd name="connsiteX73" fmla="*/ 990512 w 12188476"/>
              <a:gd name="connsiteY73" fmla="*/ 921404 h 5317262"/>
              <a:gd name="connsiteX74" fmla="*/ 907705 w 12188476"/>
              <a:gd name="connsiteY74" fmla="*/ 875244 h 5317262"/>
              <a:gd name="connsiteX75" fmla="*/ 1112784 w 12188476"/>
              <a:gd name="connsiteY75" fmla="*/ 846702 h 5317262"/>
              <a:gd name="connsiteX76" fmla="*/ 1041253 w 12188476"/>
              <a:gd name="connsiteY76" fmla="*/ 801598 h 5317262"/>
              <a:gd name="connsiteX77" fmla="*/ 1106089 w 12188476"/>
              <a:gd name="connsiteY77" fmla="*/ 736410 h 5317262"/>
              <a:gd name="connsiteX78" fmla="*/ 1203696 w 12188476"/>
              <a:gd name="connsiteY78" fmla="*/ 584891 h 5317262"/>
              <a:gd name="connsiteX79" fmla="*/ 1131108 w 12188476"/>
              <a:gd name="connsiteY79" fmla="*/ 719144 h 5317262"/>
              <a:gd name="connsiteX80" fmla="*/ 1174097 w 12188476"/>
              <a:gd name="connsiteY80" fmla="*/ 708925 h 5317262"/>
              <a:gd name="connsiteX81" fmla="*/ 1123003 w 12188476"/>
              <a:gd name="connsiteY81" fmla="*/ 794199 h 5317262"/>
              <a:gd name="connsiteX82" fmla="*/ 1156831 w 12188476"/>
              <a:gd name="connsiteY82" fmla="*/ 817103 h 5317262"/>
              <a:gd name="connsiteX83" fmla="*/ 1283331 w 12188476"/>
              <a:gd name="connsiteY83" fmla="*/ 871720 h 5317262"/>
              <a:gd name="connsiteX84" fmla="*/ 1339006 w 12188476"/>
              <a:gd name="connsiteY84" fmla="*/ 846349 h 5317262"/>
              <a:gd name="connsiteX85" fmla="*/ 1510610 w 12188476"/>
              <a:gd name="connsiteY85" fmla="*/ 830140 h 5317262"/>
              <a:gd name="connsiteX86" fmla="*/ 1530343 w 12188476"/>
              <a:gd name="connsiteY86" fmla="*/ 754381 h 5317262"/>
              <a:gd name="connsiteX87" fmla="*/ 1423927 w 12188476"/>
              <a:gd name="connsiteY87" fmla="*/ 810760 h 5317262"/>
              <a:gd name="connsiteX88" fmla="*/ 1323502 w 12188476"/>
              <a:gd name="connsiteY88" fmla="*/ 782923 h 5317262"/>
              <a:gd name="connsiteX89" fmla="*/ 1279455 w 12188476"/>
              <a:gd name="connsiteY89" fmla="*/ 653955 h 5317262"/>
              <a:gd name="connsiteX90" fmla="*/ 1451412 w 12188476"/>
              <a:gd name="connsiteY90" fmla="*/ 567977 h 5317262"/>
              <a:gd name="connsiteX91" fmla="*/ 1669176 w 12188476"/>
              <a:gd name="connsiteY91" fmla="*/ 521112 h 5317262"/>
              <a:gd name="connsiteX92" fmla="*/ 1771364 w 12188476"/>
              <a:gd name="connsiteY92" fmla="*/ 508427 h 5317262"/>
              <a:gd name="connsiteX93" fmla="*/ 1829153 w 12188476"/>
              <a:gd name="connsiteY93" fmla="*/ 526045 h 5317262"/>
              <a:gd name="connsiteX94" fmla="*/ 1977148 w 12188476"/>
              <a:gd name="connsiteY94" fmla="*/ 497503 h 5317262"/>
              <a:gd name="connsiteX95" fmla="*/ 1993357 w 12188476"/>
              <a:gd name="connsiteY95" fmla="*/ 571149 h 5317262"/>
              <a:gd name="connsiteX96" fmla="*/ 2104001 w 12188476"/>
              <a:gd name="connsiteY96" fmla="*/ 554587 h 5317262"/>
              <a:gd name="connsiteX97" fmla="*/ 2106115 w 12188476"/>
              <a:gd name="connsiteY97" fmla="*/ 523226 h 5317262"/>
              <a:gd name="connsiteX98" fmla="*/ 2141352 w 12188476"/>
              <a:gd name="connsiteY98" fmla="*/ 483056 h 5317262"/>
              <a:gd name="connsiteX99" fmla="*/ 2433115 w 12188476"/>
              <a:gd name="connsiteY99" fmla="*/ 442886 h 5317262"/>
              <a:gd name="connsiteX100" fmla="*/ 2649470 w 12188476"/>
              <a:gd name="connsiteY100" fmla="*/ 406944 h 5317262"/>
              <a:gd name="connsiteX101" fmla="*/ 2905995 w 12188476"/>
              <a:gd name="connsiteY101" fmla="*/ 390030 h 5317262"/>
              <a:gd name="connsiteX102" fmla="*/ 3045533 w 12188476"/>
              <a:gd name="connsiteY102" fmla="*/ 366069 h 5317262"/>
              <a:gd name="connsiteX103" fmla="*/ 3165339 w 12188476"/>
              <a:gd name="connsiteY103" fmla="*/ 367126 h 5317262"/>
              <a:gd name="connsiteX104" fmla="*/ 3277393 w 12188476"/>
              <a:gd name="connsiteY104" fmla="*/ 354089 h 5317262"/>
              <a:gd name="connsiteX105" fmla="*/ 3481768 w 12188476"/>
              <a:gd name="connsiteY105" fmla="*/ 335413 h 5317262"/>
              <a:gd name="connsiteX106" fmla="*/ 3631877 w 12188476"/>
              <a:gd name="connsiteY106" fmla="*/ 302290 h 5317262"/>
              <a:gd name="connsiteX107" fmla="*/ 3737236 w 12188476"/>
              <a:gd name="connsiteY107" fmla="*/ 292072 h 5317262"/>
              <a:gd name="connsiteX108" fmla="*/ 4112510 w 12188476"/>
              <a:gd name="connsiteY108" fmla="*/ 252606 h 5317262"/>
              <a:gd name="connsiteX109" fmla="*/ 4408148 w 12188476"/>
              <a:gd name="connsiteY109" fmla="*/ 198694 h 5317262"/>
              <a:gd name="connsiteX110" fmla="*/ 4520202 w 12188476"/>
              <a:gd name="connsiteY110" fmla="*/ 220188 h 5317262"/>
              <a:gd name="connsiteX111" fmla="*/ 4532887 w 12188476"/>
              <a:gd name="connsiteY111" fmla="*/ 193408 h 5317262"/>
              <a:gd name="connsiteX112" fmla="*/ 4739728 w 12188476"/>
              <a:gd name="connsiteY112" fmla="*/ 175085 h 5317262"/>
              <a:gd name="connsiteX113" fmla="*/ 4817250 w 12188476"/>
              <a:gd name="connsiteY113" fmla="*/ 164514 h 5317262"/>
              <a:gd name="connsiteX114" fmla="*/ 4906752 w 12188476"/>
              <a:gd name="connsiteY114" fmla="*/ 171561 h 5317262"/>
              <a:gd name="connsiteX115" fmla="*/ 4942341 w 12188476"/>
              <a:gd name="connsiteY115" fmla="*/ 165218 h 5317262"/>
              <a:gd name="connsiteX116" fmla="*/ 5269693 w 12188476"/>
              <a:gd name="connsiteY116" fmla="*/ 105316 h 5317262"/>
              <a:gd name="connsiteX117" fmla="*/ 5525866 w 12188476"/>
              <a:gd name="connsiteY117" fmla="*/ 76774 h 5317262"/>
              <a:gd name="connsiteX118" fmla="*/ 5617834 w 12188476"/>
              <a:gd name="connsiteY118" fmla="*/ 69021 h 5317262"/>
              <a:gd name="connsiteX119" fmla="*/ 5609377 w 12188476"/>
              <a:gd name="connsiteY119" fmla="*/ 93687 h 5317262"/>
              <a:gd name="connsiteX120" fmla="*/ 5670337 w 12188476"/>
              <a:gd name="connsiteY120" fmla="*/ 138086 h 5317262"/>
              <a:gd name="connsiteX121" fmla="*/ 5666814 w 12188476"/>
              <a:gd name="connsiteY121" fmla="*/ 61974 h 5317262"/>
              <a:gd name="connsiteX122" fmla="*/ 5885635 w 12188476"/>
              <a:gd name="connsiteY122" fmla="*/ 39775 h 5317262"/>
              <a:gd name="connsiteX123" fmla="*/ 6006146 w 12188476"/>
              <a:gd name="connsiteY123" fmla="*/ 35899 h 5317262"/>
              <a:gd name="connsiteX124" fmla="*/ 6231310 w 12188476"/>
              <a:gd name="connsiteY124" fmla="*/ 11233 h 5317262"/>
              <a:gd name="connsiteX125" fmla="*/ 6290861 w 12188476"/>
              <a:gd name="connsiteY125" fmla="*/ 82764 h 5317262"/>
              <a:gd name="connsiteX126" fmla="*/ 6335259 w 12188476"/>
              <a:gd name="connsiteY126" fmla="*/ 71840 h 5317262"/>
              <a:gd name="connsiteX127" fmla="*/ 6368030 w 12188476"/>
              <a:gd name="connsiteY127" fmla="*/ 136676 h 5317262"/>
              <a:gd name="connsiteX128" fmla="*/ 6174226 w 12188476"/>
              <a:gd name="connsiteY128" fmla="*/ 131743 h 5317262"/>
              <a:gd name="connsiteX129" fmla="*/ 6063230 w 12188476"/>
              <a:gd name="connsiteY129" fmla="*/ 134562 h 5317262"/>
              <a:gd name="connsiteX130" fmla="*/ 5982889 w 12188476"/>
              <a:gd name="connsiteY130" fmla="*/ 151476 h 5317262"/>
              <a:gd name="connsiteX131" fmla="*/ 5742573 w 12188476"/>
              <a:gd name="connsiteY131" fmla="*/ 171561 h 5317262"/>
              <a:gd name="connsiteX132" fmla="*/ 5427202 w 12188476"/>
              <a:gd name="connsiteY132" fmla="*/ 214550 h 5317262"/>
              <a:gd name="connsiteX133" fmla="*/ 5430726 w 12188476"/>
              <a:gd name="connsiteY133" fmla="*/ 185303 h 5317262"/>
              <a:gd name="connsiteX134" fmla="*/ 5200276 w 12188476"/>
              <a:gd name="connsiteY134" fmla="*/ 256835 h 5317262"/>
              <a:gd name="connsiteX135" fmla="*/ 5201333 w 12188476"/>
              <a:gd name="connsiteY135" fmla="*/ 264234 h 5317262"/>
              <a:gd name="connsiteX136" fmla="*/ 6367678 w 12188476"/>
              <a:gd name="connsiteY136" fmla="*/ 151124 h 5317262"/>
              <a:gd name="connsiteX137" fmla="*/ 6380011 w 12188476"/>
              <a:gd name="connsiteY137" fmla="*/ 45413 h 5317262"/>
              <a:gd name="connsiteX138" fmla="*/ 6334555 w 12188476"/>
              <a:gd name="connsiteY138" fmla="*/ 72545 h 5317262"/>
              <a:gd name="connsiteX139" fmla="*/ 6403971 w 12188476"/>
              <a:gd name="connsiteY139" fmla="*/ 1719 h 5317262"/>
              <a:gd name="connsiteX140" fmla="*/ 6492064 w 12188476"/>
              <a:gd name="connsiteY140" fmla="*/ 64793 h 5317262"/>
              <a:gd name="connsiteX141" fmla="*/ 6624555 w 12188476"/>
              <a:gd name="connsiteY141" fmla="*/ 53165 h 5317262"/>
              <a:gd name="connsiteX142" fmla="*/ 6909622 w 12188476"/>
              <a:gd name="connsiteY142" fmla="*/ 29908 h 5317262"/>
              <a:gd name="connsiteX143" fmla="*/ 6816244 w 12188476"/>
              <a:gd name="connsiteY143" fmla="*/ 132448 h 5317262"/>
              <a:gd name="connsiteX144" fmla="*/ 6802149 w 12188476"/>
              <a:gd name="connsiteY144" fmla="*/ 73955 h 5317262"/>
              <a:gd name="connsiteX145" fmla="*/ 6749294 w 12188476"/>
              <a:gd name="connsiteY145" fmla="*/ 107782 h 5317262"/>
              <a:gd name="connsiteX146" fmla="*/ 6691506 w 12188476"/>
              <a:gd name="connsiteY146" fmla="*/ 69374 h 5317262"/>
              <a:gd name="connsiteX147" fmla="*/ 6675296 w 12188476"/>
              <a:gd name="connsiteY147" fmla="*/ 119058 h 5317262"/>
              <a:gd name="connsiteX148" fmla="*/ 6678820 w 12188476"/>
              <a:gd name="connsiteY148" fmla="*/ 161342 h 5317262"/>
              <a:gd name="connsiteX149" fmla="*/ 6646754 w 12188476"/>
              <a:gd name="connsiteY149" fmla="*/ 138086 h 5317262"/>
              <a:gd name="connsiteX150" fmla="*/ 6580861 w 12188476"/>
              <a:gd name="connsiteY150" fmla="*/ 169799 h 5317262"/>
              <a:gd name="connsiteX151" fmla="*/ 6580861 w 12188476"/>
              <a:gd name="connsiteY151" fmla="*/ 269168 h 5317262"/>
              <a:gd name="connsiteX152" fmla="*/ 6365916 w 12188476"/>
              <a:gd name="connsiteY152" fmla="*/ 273748 h 5317262"/>
              <a:gd name="connsiteX153" fmla="*/ 6197130 w 12188476"/>
              <a:gd name="connsiteY153" fmla="*/ 294186 h 5317262"/>
              <a:gd name="connsiteX154" fmla="*/ 6097762 w 12188476"/>
              <a:gd name="connsiteY154" fmla="*/ 286081 h 5317262"/>
              <a:gd name="connsiteX155" fmla="*/ 6035745 w 12188476"/>
              <a:gd name="connsiteY155" fmla="*/ 300528 h 5317262"/>
              <a:gd name="connsiteX156" fmla="*/ 5901844 w 12188476"/>
              <a:gd name="connsiteY156" fmla="*/ 301233 h 5317262"/>
              <a:gd name="connsiteX157" fmla="*/ 5893388 w 12188476"/>
              <a:gd name="connsiteY157" fmla="*/ 318852 h 5317262"/>
              <a:gd name="connsiteX158" fmla="*/ 5594226 w 12188476"/>
              <a:gd name="connsiteY158" fmla="*/ 348803 h 5317262"/>
              <a:gd name="connsiteX159" fmla="*/ 5419802 w 12188476"/>
              <a:gd name="connsiteY159" fmla="*/ 367831 h 5317262"/>
              <a:gd name="connsiteX160" fmla="*/ 5132621 w 12188476"/>
              <a:gd name="connsiteY160" fmla="*/ 416458 h 5317262"/>
              <a:gd name="connsiteX161" fmla="*/ 4984273 w 12188476"/>
              <a:gd name="connsiteY161" fmla="*/ 412230 h 5317262"/>
              <a:gd name="connsiteX162" fmla="*/ 4886314 w 12188476"/>
              <a:gd name="connsiteY162" fmla="*/ 432315 h 5317262"/>
              <a:gd name="connsiteX163" fmla="*/ 4853191 w 12188476"/>
              <a:gd name="connsiteY163" fmla="*/ 438305 h 5317262"/>
              <a:gd name="connsiteX164" fmla="*/ 4725986 w 12188476"/>
              <a:gd name="connsiteY164" fmla="*/ 464733 h 5317262"/>
              <a:gd name="connsiteX165" fmla="*/ 4648817 w 12188476"/>
              <a:gd name="connsiteY165" fmla="*/ 466142 h 5317262"/>
              <a:gd name="connsiteX166" fmla="*/ 4439862 w 12188476"/>
              <a:gd name="connsiteY166" fmla="*/ 498913 h 5317262"/>
              <a:gd name="connsiteX167" fmla="*/ 4172060 w 12188476"/>
              <a:gd name="connsiteY167" fmla="*/ 521112 h 5317262"/>
              <a:gd name="connsiteX168" fmla="*/ 4077273 w 12188476"/>
              <a:gd name="connsiteY168" fmla="*/ 478475 h 5317262"/>
              <a:gd name="connsiteX169" fmla="*/ 3984247 w 12188476"/>
              <a:gd name="connsiteY169" fmla="*/ 573615 h 5317262"/>
              <a:gd name="connsiteX170" fmla="*/ 3969448 w 12188476"/>
              <a:gd name="connsiteY170" fmla="*/ 541902 h 5317262"/>
              <a:gd name="connsiteX171" fmla="*/ 3896507 w 12188476"/>
              <a:gd name="connsiteY171" fmla="*/ 580663 h 5317262"/>
              <a:gd name="connsiteX172" fmla="*/ 3804186 w 12188476"/>
              <a:gd name="connsiteY172" fmla="*/ 543311 h 5317262"/>
              <a:gd name="connsiteX173" fmla="*/ 3770711 w 12188476"/>
              <a:gd name="connsiteY173" fmla="*/ 484113 h 5317262"/>
              <a:gd name="connsiteX174" fmla="*/ 3701647 w 12188476"/>
              <a:gd name="connsiteY174" fmla="*/ 490103 h 5317262"/>
              <a:gd name="connsiteX175" fmla="*/ 3741464 w 12188476"/>
              <a:gd name="connsiteY175" fmla="*/ 565863 h 5317262"/>
              <a:gd name="connsiteX176" fmla="*/ 3626944 w 12188476"/>
              <a:gd name="connsiteY176" fmla="*/ 554940 h 5317262"/>
              <a:gd name="connsiteX177" fmla="*/ 3561403 w 12188476"/>
              <a:gd name="connsiteY177" fmla="*/ 572206 h 5317262"/>
              <a:gd name="connsiteX178" fmla="*/ 3348219 w 12188476"/>
              <a:gd name="connsiteY178" fmla="*/ 640565 h 5317262"/>
              <a:gd name="connsiteX179" fmla="*/ 3149835 w 12188476"/>
              <a:gd name="connsiteY179" fmla="*/ 680736 h 5317262"/>
              <a:gd name="connsiteX180" fmla="*/ 3174853 w 12188476"/>
              <a:gd name="connsiteY180" fmla="*/ 636337 h 5317262"/>
              <a:gd name="connsiteX181" fmla="*/ 2996202 w 12188476"/>
              <a:gd name="connsiteY181" fmla="*/ 590177 h 5317262"/>
              <a:gd name="connsiteX182" fmla="*/ 2940175 w 12188476"/>
              <a:gd name="connsiteY182" fmla="*/ 651841 h 5317262"/>
              <a:gd name="connsiteX183" fmla="*/ 2726991 w 12188476"/>
              <a:gd name="connsiteY183" fmla="*/ 662060 h 5317262"/>
              <a:gd name="connsiteX184" fmla="*/ 2779847 w 12188476"/>
              <a:gd name="connsiteY184" fmla="*/ 595462 h 5317262"/>
              <a:gd name="connsiteX185" fmla="*/ 2974002 w 12188476"/>
              <a:gd name="connsiteY185" fmla="*/ 560225 h 5317262"/>
              <a:gd name="connsiteX186" fmla="*/ 3207976 w 12188476"/>
              <a:gd name="connsiteY186" fmla="*/ 540492 h 5317262"/>
              <a:gd name="connsiteX187" fmla="*/ 3299592 w 12188476"/>
              <a:gd name="connsiteY187" fmla="*/ 523579 h 5317262"/>
              <a:gd name="connsiteX188" fmla="*/ 3421160 w 12188476"/>
              <a:gd name="connsiteY188" fmla="*/ 517588 h 5317262"/>
              <a:gd name="connsiteX189" fmla="*/ 3438778 w 12188476"/>
              <a:gd name="connsiteY189" fmla="*/ 522521 h 5317262"/>
              <a:gd name="connsiteX190" fmla="*/ 3724198 w 12188476"/>
              <a:gd name="connsiteY190" fmla="*/ 439362 h 5317262"/>
              <a:gd name="connsiteX191" fmla="*/ 3612497 w 12188476"/>
              <a:gd name="connsiteY191" fmla="*/ 440067 h 5317262"/>
              <a:gd name="connsiteX192" fmla="*/ 3253079 w 12188476"/>
              <a:gd name="connsiteY192" fmla="*/ 490103 h 5317262"/>
              <a:gd name="connsiteX193" fmla="*/ 3157940 w 12188476"/>
              <a:gd name="connsiteY193" fmla="*/ 487284 h 5317262"/>
              <a:gd name="connsiteX194" fmla="*/ 2861244 w 12188476"/>
              <a:gd name="connsiteY194" fmla="*/ 538731 h 5317262"/>
              <a:gd name="connsiteX195" fmla="*/ 2773504 w 12188476"/>
              <a:gd name="connsiteY195" fmla="*/ 542254 h 5317262"/>
              <a:gd name="connsiteX196" fmla="*/ 2705849 w 12188476"/>
              <a:gd name="connsiteY196" fmla="*/ 592995 h 5317262"/>
              <a:gd name="connsiteX197" fmla="*/ 2707258 w 12188476"/>
              <a:gd name="connsiteY197" fmla="*/ 598986 h 5317262"/>
              <a:gd name="connsiteX198" fmla="*/ 2569834 w 12188476"/>
              <a:gd name="connsiteY198" fmla="*/ 678974 h 5317262"/>
              <a:gd name="connsiteX199" fmla="*/ 2432762 w 12188476"/>
              <a:gd name="connsiteY199" fmla="*/ 742753 h 5317262"/>
              <a:gd name="connsiteX200" fmla="*/ 2367574 w 12188476"/>
              <a:gd name="connsiteY200" fmla="*/ 767066 h 5317262"/>
              <a:gd name="connsiteX201" fmla="*/ 2383078 w 12188476"/>
              <a:gd name="connsiteY201" fmla="*/ 713154 h 5317262"/>
              <a:gd name="connsiteX202" fmla="*/ 2333042 w 12188476"/>
              <a:gd name="connsiteY202" fmla="*/ 704697 h 5317262"/>
              <a:gd name="connsiteX203" fmla="*/ 2206893 w 12188476"/>
              <a:gd name="connsiteY203" fmla="*/ 825912 h 5317262"/>
              <a:gd name="connsiteX204" fmla="*/ 2078278 w 12188476"/>
              <a:gd name="connsiteY204" fmla="*/ 870311 h 5317262"/>
              <a:gd name="connsiteX205" fmla="*/ 2021899 w 12188476"/>
              <a:gd name="connsiteY205" fmla="*/ 1002097 h 5317262"/>
              <a:gd name="connsiteX206" fmla="*/ 2355946 w 12188476"/>
              <a:gd name="connsiteY206" fmla="*/ 961574 h 5317262"/>
              <a:gd name="connsiteX207" fmla="*/ 2537064 w 12188476"/>
              <a:gd name="connsiteY207" fmla="*/ 940080 h 5317262"/>
              <a:gd name="connsiteX208" fmla="*/ 2985278 w 12188476"/>
              <a:gd name="connsiteY208" fmla="*/ 899557 h 5317262"/>
              <a:gd name="connsiteX209" fmla="*/ 3468730 w 12188476"/>
              <a:gd name="connsiteY209" fmla="*/ 839302 h 5317262"/>
              <a:gd name="connsiteX210" fmla="*/ 3533566 w 12188476"/>
              <a:gd name="connsiteY210" fmla="*/ 876301 h 5317262"/>
              <a:gd name="connsiteX211" fmla="*/ 3535328 w 12188476"/>
              <a:gd name="connsiteY211" fmla="*/ 874539 h 5317262"/>
              <a:gd name="connsiteX212" fmla="*/ 3485996 w 12188476"/>
              <a:gd name="connsiteY212" fmla="*/ 937966 h 5317262"/>
              <a:gd name="connsiteX213" fmla="*/ 3552946 w 12188476"/>
              <a:gd name="connsiteY213" fmla="*/ 989412 h 5317262"/>
              <a:gd name="connsiteX214" fmla="*/ 3600869 w 12188476"/>
              <a:gd name="connsiteY214" fmla="*/ 1011611 h 5317262"/>
              <a:gd name="connsiteX215" fmla="*/ 3633991 w 12188476"/>
              <a:gd name="connsiteY215" fmla="*/ 1026410 h 5317262"/>
              <a:gd name="connsiteX216" fmla="*/ 3751683 w 12188476"/>
              <a:gd name="connsiteY216" fmla="*/ 1025001 h 5317262"/>
              <a:gd name="connsiteX217" fmla="*/ 3976847 w 12188476"/>
              <a:gd name="connsiteY217" fmla="*/ 960870 h 5317262"/>
              <a:gd name="connsiteX218" fmla="*/ 4038160 w 12188476"/>
              <a:gd name="connsiteY218" fmla="*/ 952765 h 5317262"/>
              <a:gd name="connsiteX219" fmla="*/ 4241830 w 12188476"/>
              <a:gd name="connsiteY219" fmla="*/ 915062 h 5317262"/>
              <a:gd name="connsiteX220" fmla="*/ 4348246 w 12188476"/>
              <a:gd name="connsiteY220" fmla="*/ 907662 h 5317262"/>
              <a:gd name="connsiteX221" fmla="*/ 4415196 w 12188476"/>
              <a:gd name="connsiteY221" fmla="*/ 891453 h 5317262"/>
              <a:gd name="connsiteX222" fmla="*/ 4580105 w 12188476"/>
              <a:gd name="connsiteY222" fmla="*/ 881234 h 5317262"/>
              <a:gd name="connsiteX223" fmla="*/ 4680178 w 12188476"/>
              <a:gd name="connsiteY223" fmla="*/ 882291 h 5317262"/>
              <a:gd name="connsiteX224" fmla="*/ 4723167 w 12188476"/>
              <a:gd name="connsiteY224" fmla="*/ 836835 h 5317262"/>
              <a:gd name="connsiteX225" fmla="*/ 4921199 w 12188476"/>
              <a:gd name="connsiteY225" fmla="*/ 838950 h 5317262"/>
              <a:gd name="connsiteX226" fmla="*/ 5030081 w 12188476"/>
              <a:gd name="connsiteY226" fmla="*/ 820274 h 5317262"/>
              <a:gd name="connsiteX227" fmla="*/ 5183010 w 12188476"/>
              <a:gd name="connsiteY227" fmla="*/ 776580 h 5317262"/>
              <a:gd name="connsiteX228" fmla="*/ 5268988 w 12188476"/>
              <a:gd name="connsiteY228" fmla="*/ 776228 h 5317262"/>
              <a:gd name="connsiteX229" fmla="*/ 5371880 w 12188476"/>
              <a:gd name="connsiteY229" fmla="*/ 776228 h 5317262"/>
              <a:gd name="connsiteX230" fmla="*/ 5467020 w 12188476"/>
              <a:gd name="connsiteY230" fmla="*/ 766009 h 5317262"/>
              <a:gd name="connsiteX231" fmla="*/ 5545598 w 12188476"/>
              <a:gd name="connsiteY231" fmla="*/ 763190 h 5317262"/>
              <a:gd name="connsiteX232" fmla="*/ 5627348 w 12188476"/>
              <a:gd name="connsiteY232" fmla="*/ 746629 h 5317262"/>
              <a:gd name="connsiteX233" fmla="*/ 5633339 w 12188476"/>
              <a:gd name="connsiteY233" fmla="*/ 747686 h 5317262"/>
              <a:gd name="connsiteX234" fmla="*/ 5859560 w 12188476"/>
              <a:gd name="connsiteY234" fmla="*/ 745924 h 5317262"/>
              <a:gd name="connsiteX235" fmla="*/ 5934967 w 12188476"/>
              <a:gd name="connsiteY235" fmla="*/ 703992 h 5317262"/>
              <a:gd name="connsiteX236" fmla="*/ 5967033 w 12188476"/>
              <a:gd name="connsiteY236" fmla="*/ 720553 h 5317262"/>
              <a:gd name="connsiteX237" fmla="*/ 6144275 w 12188476"/>
              <a:gd name="connsiteY237" fmla="*/ 703640 h 5317262"/>
              <a:gd name="connsiteX238" fmla="*/ 6289099 w 12188476"/>
              <a:gd name="connsiteY238" fmla="*/ 690250 h 5317262"/>
              <a:gd name="connsiteX239" fmla="*/ 6351821 w 12188476"/>
              <a:gd name="connsiteY239" fmla="*/ 666641 h 5317262"/>
              <a:gd name="connsiteX240" fmla="*/ 6463170 w 12188476"/>
              <a:gd name="connsiteY240" fmla="*/ 683202 h 5317262"/>
              <a:gd name="connsiteX241" fmla="*/ 6528006 w 12188476"/>
              <a:gd name="connsiteY241" fmla="*/ 672631 h 5317262"/>
              <a:gd name="connsiteX242" fmla="*/ 6619974 w 12188476"/>
              <a:gd name="connsiteY242" fmla="*/ 660651 h 5317262"/>
              <a:gd name="connsiteX243" fmla="*/ 6706657 w 12188476"/>
              <a:gd name="connsiteY243" fmla="*/ 658536 h 5317262"/>
              <a:gd name="connsiteX244" fmla="*/ 6809550 w 12188476"/>
              <a:gd name="connsiteY244" fmla="*/ 650432 h 5317262"/>
              <a:gd name="connsiteX245" fmla="*/ 6989963 w 12188476"/>
              <a:gd name="connsiteY245" fmla="*/ 639156 h 5317262"/>
              <a:gd name="connsiteX246" fmla="*/ 7090036 w 12188476"/>
              <a:gd name="connsiteY246" fmla="*/ 638099 h 5317262"/>
              <a:gd name="connsiteX247" fmla="*/ 7225346 w 12188476"/>
              <a:gd name="connsiteY247" fmla="*/ 630347 h 5317262"/>
              <a:gd name="connsiteX248" fmla="*/ 7256002 w 12188476"/>
              <a:gd name="connsiteY248" fmla="*/ 632461 h 5317262"/>
              <a:gd name="connsiteX249" fmla="*/ 7489271 w 12188476"/>
              <a:gd name="connsiteY249" fmla="*/ 633166 h 5317262"/>
              <a:gd name="connsiteX250" fmla="*/ 7605553 w 12188476"/>
              <a:gd name="connsiteY250" fmla="*/ 608147 h 5317262"/>
              <a:gd name="connsiteX251" fmla="*/ 7609077 w 12188476"/>
              <a:gd name="connsiteY251" fmla="*/ 638451 h 5317262"/>
              <a:gd name="connsiteX252" fmla="*/ 8979795 w 12188476"/>
              <a:gd name="connsiteY252" fmla="*/ 500675 h 5317262"/>
              <a:gd name="connsiteX253" fmla="*/ 8984376 w 12188476"/>
              <a:gd name="connsiteY253" fmla="*/ 511598 h 5317262"/>
              <a:gd name="connsiteX254" fmla="*/ 8731375 w 12188476"/>
              <a:gd name="connsiteY254" fmla="*/ 592995 h 5317262"/>
              <a:gd name="connsiteX255" fmla="*/ 8491058 w 12188476"/>
              <a:gd name="connsiteY255" fmla="*/ 601805 h 5317262"/>
              <a:gd name="connsiteX256" fmla="*/ 8487182 w 12188476"/>
              <a:gd name="connsiteY256" fmla="*/ 584186 h 5317262"/>
              <a:gd name="connsiteX257" fmla="*/ 8448774 w 12188476"/>
              <a:gd name="connsiteY257" fmla="*/ 634223 h 5317262"/>
              <a:gd name="connsiteX258" fmla="*/ 8319807 w 12188476"/>
              <a:gd name="connsiteY258" fmla="*/ 638451 h 5317262"/>
              <a:gd name="connsiteX259" fmla="*/ 8279637 w 12188476"/>
              <a:gd name="connsiteY259" fmla="*/ 647260 h 5317262"/>
              <a:gd name="connsiteX260" fmla="*/ 7960742 w 12188476"/>
              <a:gd name="connsiteY260" fmla="*/ 685669 h 5317262"/>
              <a:gd name="connsiteX261" fmla="*/ 7788433 w 12188476"/>
              <a:gd name="connsiteY261" fmla="*/ 686021 h 5317262"/>
              <a:gd name="connsiteX262" fmla="*/ 7555164 w 12188476"/>
              <a:gd name="connsiteY262" fmla="*/ 692011 h 5317262"/>
              <a:gd name="connsiteX263" fmla="*/ 7474119 w 12188476"/>
              <a:gd name="connsiteY263" fmla="*/ 684612 h 5317262"/>
              <a:gd name="connsiteX264" fmla="*/ 7174957 w 12188476"/>
              <a:gd name="connsiteY264" fmla="*/ 686374 h 5317262"/>
              <a:gd name="connsiteX265" fmla="*/ 7111178 w 12188476"/>
              <a:gd name="connsiteY265" fmla="*/ 716325 h 5317262"/>
              <a:gd name="connsiteX266" fmla="*/ 6890595 w 12188476"/>
              <a:gd name="connsiteY266" fmla="*/ 814284 h 5317262"/>
              <a:gd name="connsiteX267" fmla="*/ 6875090 w 12188476"/>
              <a:gd name="connsiteY267" fmla="*/ 792084 h 5317262"/>
              <a:gd name="connsiteX268" fmla="*/ 6593194 w 12188476"/>
              <a:gd name="connsiteY268" fmla="*/ 820979 h 5317262"/>
              <a:gd name="connsiteX269" fmla="*/ 6290861 w 12188476"/>
              <a:gd name="connsiteY269" fmla="*/ 859035 h 5317262"/>
              <a:gd name="connsiteX270" fmla="*/ 6283813 w 12188476"/>
              <a:gd name="connsiteY270" fmla="*/ 835778 h 5317262"/>
              <a:gd name="connsiteX271" fmla="*/ 6387058 w 12188476"/>
              <a:gd name="connsiteY271" fmla="*/ 793494 h 5317262"/>
              <a:gd name="connsiteX272" fmla="*/ 6384239 w 12188476"/>
              <a:gd name="connsiteY272" fmla="*/ 779047 h 5317262"/>
              <a:gd name="connsiteX273" fmla="*/ 6172465 w 12188476"/>
              <a:gd name="connsiteY273" fmla="*/ 783275 h 5317262"/>
              <a:gd name="connsiteX274" fmla="*/ 5864493 w 12188476"/>
              <a:gd name="connsiteY274" fmla="*/ 823093 h 5317262"/>
              <a:gd name="connsiteX275" fmla="*/ 5814457 w 12188476"/>
              <a:gd name="connsiteY275" fmla="*/ 824503 h 5317262"/>
              <a:gd name="connsiteX276" fmla="*/ 5666109 w 12188476"/>
              <a:gd name="connsiteY276" fmla="*/ 845292 h 5317262"/>
              <a:gd name="connsiteX277" fmla="*/ 5635453 w 12188476"/>
              <a:gd name="connsiteY277" fmla="*/ 850578 h 5317262"/>
              <a:gd name="connsiteX278" fmla="*/ 5496619 w 12188476"/>
              <a:gd name="connsiteY278" fmla="*/ 973203 h 5317262"/>
              <a:gd name="connsiteX279" fmla="*/ 5417688 w 12188476"/>
              <a:gd name="connsiteY279" fmla="*/ 918233 h 5317262"/>
              <a:gd name="connsiteX280" fmla="*/ 5551236 w 12188476"/>
              <a:gd name="connsiteY280" fmla="*/ 976374 h 5317262"/>
              <a:gd name="connsiteX281" fmla="*/ 5586121 w 12188476"/>
              <a:gd name="connsiteY281" fmla="*/ 965803 h 5317262"/>
              <a:gd name="connsiteX282" fmla="*/ 5769001 w 12188476"/>
              <a:gd name="connsiteY282" fmla="*/ 913300 h 5317262"/>
              <a:gd name="connsiteX283" fmla="*/ 5786267 w 12188476"/>
              <a:gd name="connsiteY283" fmla="*/ 873482 h 5317262"/>
              <a:gd name="connsiteX284" fmla="*/ 5875416 w 12188476"/>
              <a:gd name="connsiteY284" fmla="*/ 847407 h 5317262"/>
              <a:gd name="connsiteX285" fmla="*/ 5887749 w 12188476"/>
              <a:gd name="connsiteY285" fmla="*/ 865377 h 5317262"/>
              <a:gd name="connsiteX286" fmla="*/ 5814809 w 12188476"/>
              <a:gd name="connsiteY286" fmla="*/ 916119 h 5317262"/>
              <a:gd name="connsiteX287" fmla="*/ 5919815 w 12188476"/>
              <a:gd name="connsiteY287" fmla="*/ 903786 h 5317262"/>
              <a:gd name="connsiteX288" fmla="*/ 5899026 w 12188476"/>
              <a:gd name="connsiteY288" fmla="*/ 859035 h 5317262"/>
              <a:gd name="connsiteX289" fmla="*/ 6066401 w 12188476"/>
              <a:gd name="connsiteY289" fmla="*/ 836131 h 5317262"/>
              <a:gd name="connsiteX290" fmla="*/ 5952586 w 12188476"/>
              <a:gd name="connsiteY290" fmla="*/ 905195 h 5317262"/>
              <a:gd name="connsiteX291" fmla="*/ 6062173 w 12188476"/>
              <a:gd name="connsiteY291" fmla="*/ 930566 h 5317262"/>
              <a:gd name="connsiteX292" fmla="*/ 6292270 w 12188476"/>
              <a:gd name="connsiteY292" fmla="*/ 935147 h 5317262"/>
              <a:gd name="connsiteX293" fmla="*/ 6334555 w 12188476"/>
              <a:gd name="connsiteY293" fmla="*/ 929156 h 5317262"/>
              <a:gd name="connsiteX294" fmla="*/ 6430752 w 12188476"/>
              <a:gd name="connsiteY294" fmla="*/ 915062 h 5317262"/>
              <a:gd name="connsiteX295" fmla="*/ 6467751 w 12188476"/>
              <a:gd name="connsiteY295" fmla="*/ 915766 h 5317262"/>
              <a:gd name="connsiteX296" fmla="*/ 6733790 w 12188476"/>
              <a:gd name="connsiteY296" fmla="*/ 949946 h 5317262"/>
              <a:gd name="connsiteX297" fmla="*/ 6834568 w 12188476"/>
              <a:gd name="connsiteY297" fmla="*/ 953118 h 5317262"/>
              <a:gd name="connsiteX298" fmla="*/ 7007581 w 12188476"/>
              <a:gd name="connsiteY298" fmla="*/ 909776 h 5317262"/>
              <a:gd name="connsiteX299" fmla="*/ 7049513 w 12188476"/>
              <a:gd name="connsiteY299" fmla="*/ 914357 h 5317262"/>
              <a:gd name="connsiteX300" fmla="*/ 7202794 w 12188476"/>
              <a:gd name="connsiteY300" fmla="*/ 946070 h 5317262"/>
              <a:gd name="connsiteX301" fmla="*/ 7295820 w 12188476"/>
              <a:gd name="connsiteY301" fmla="*/ 941489 h 5317262"/>
              <a:gd name="connsiteX302" fmla="*/ 7598858 w 12188476"/>
              <a:gd name="connsiteY302" fmla="*/ 931271 h 5317262"/>
              <a:gd name="connsiteX303" fmla="*/ 7835298 w 12188476"/>
              <a:gd name="connsiteY303" fmla="*/ 891453 h 5317262"/>
              <a:gd name="connsiteX304" fmla="*/ 8047425 w 12188476"/>
              <a:gd name="connsiteY304" fmla="*/ 924576 h 5317262"/>
              <a:gd name="connsiteX305" fmla="*/ 7974484 w 12188476"/>
              <a:gd name="connsiteY305" fmla="*/ 1012668 h 5317262"/>
              <a:gd name="connsiteX306" fmla="*/ 8091119 w 12188476"/>
              <a:gd name="connsiteY306" fmla="*/ 997164 h 5317262"/>
              <a:gd name="connsiteX307" fmla="*/ 8188725 w 12188476"/>
              <a:gd name="connsiteY307" fmla="*/ 1027820 h 5317262"/>
              <a:gd name="connsiteX308" fmla="*/ 8214801 w 12188476"/>
              <a:gd name="connsiteY308" fmla="*/ 959460 h 5317262"/>
              <a:gd name="connsiteX309" fmla="*/ 8313112 w 12188476"/>
              <a:gd name="connsiteY309" fmla="*/ 998221 h 5317262"/>
              <a:gd name="connsiteX310" fmla="*/ 8437146 w 12188476"/>
              <a:gd name="connsiteY310" fmla="*/ 1041210 h 5317262"/>
              <a:gd name="connsiteX311" fmla="*/ 8479078 w 12188476"/>
              <a:gd name="connsiteY311" fmla="*/ 1064819 h 5317262"/>
              <a:gd name="connsiteX312" fmla="*/ 8890998 w 12188476"/>
              <a:gd name="connsiteY312" fmla="*/ 1041210 h 5317262"/>
              <a:gd name="connsiteX313" fmla="*/ 8935397 w 12188476"/>
              <a:gd name="connsiteY313" fmla="*/ 1040153 h 5317262"/>
              <a:gd name="connsiteX314" fmla="*/ 9375507 w 12188476"/>
              <a:gd name="connsiteY314" fmla="*/ 1038743 h 5317262"/>
              <a:gd name="connsiteX315" fmla="*/ 9747610 w 12188476"/>
              <a:gd name="connsiteY315" fmla="*/ 1038039 h 5317262"/>
              <a:gd name="connsiteX316" fmla="*/ 10239518 w 12188476"/>
              <a:gd name="connsiteY316" fmla="*/ 1002449 h 5317262"/>
              <a:gd name="connsiteX317" fmla="*/ 10672581 w 12188476"/>
              <a:gd name="connsiteY317" fmla="*/ 949594 h 5317262"/>
              <a:gd name="connsiteX318" fmla="*/ 10923820 w 12188476"/>
              <a:gd name="connsiteY318" fmla="*/ 908367 h 5317262"/>
              <a:gd name="connsiteX319" fmla="*/ 10626420 w 12188476"/>
              <a:gd name="connsiteY319" fmla="*/ 990821 h 5317262"/>
              <a:gd name="connsiteX320" fmla="*/ 10492167 w 12188476"/>
              <a:gd name="connsiteY320" fmla="*/ 1045791 h 5317262"/>
              <a:gd name="connsiteX321" fmla="*/ 10266650 w 12188476"/>
              <a:gd name="connsiteY321" fmla="*/ 1074333 h 5317262"/>
              <a:gd name="connsiteX322" fmla="*/ 10223309 w 12188476"/>
              <a:gd name="connsiteY322" fmla="*/ 1083847 h 5317262"/>
              <a:gd name="connsiteX323" fmla="*/ 10576384 w 12188476"/>
              <a:gd name="connsiteY323" fmla="*/ 1115912 h 5317262"/>
              <a:gd name="connsiteX324" fmla="*/ 10677514 w 12188476"/>
              <a:gd name="connsiteY324" fmla="*/ 1096532 h 5317262"/>
              <a:gd name="connsiteX325" fmla="*/ 10753626 w 12188476"/>
              <a:gd name="connsiteY325" fmla="*/ 1090542 h 5317262"/>
              <a:gd name="connsiteX326" fmla="*/ 10962229 w 12188476"/>
              <a:gd name="connsiteY326" fmla="*/ 1073980 h 5317262"/>
              <a:gd name="connsiteX327" fmla="*/ 11174708 w 12188476"/>
              <a:gd name="connsiteY327" fmla="*/ 1039448 h 5317262"/>
              <a:gd name="connsiteX328" fmla="*/ 11250820 w 12188476"/>
              <a:gd name="connsiteY328" fmla="*/ 1031344 h 5317262"/>
              <a:gd name="connsiteX329" fmla="*/ 11410091 w 12188476"/>
              <a:gd name="connsiteY329" fmla="*/ 970031 h 5317262"/>
              <a:gd name="connsiteX330" fmla="*/ 11428767 w 12188476"/>
              <a:gd name="connsiteY330" fmla="*/ 1030991 h 5317262"/>
              <a:gd name="connsiteX331" fmla="*/ 11592267 w 12188476"/>
              <a:gd name="connsiteY331" fmla="*/ 1005268 h 5317262"/>
              <a:gd name="connsiteX332" fmla="*/ 11921380 w 12188476"/>
              <a:gd name="connsiteY332" fmla="*/ 988355 h 5317262"/>
              <a:gd name="connsiteX333" fmla="*/ 11993263 w 12188476"/>
              <a:gd name="connsiteY333" fmla="*/ 971441 h 5317262"/>
              <a:gd name="connsiteX334" fmla="*/ 12072899 w 12188476"/>
              <a:gd name="connsiteY334" fmla="*/ 992935 h 5317262"/>
              <a:gd name="connsiteX335" fmla="*/ 12179667 w 12188476"/>
              <a:gd name="connsiteY335" fmla="*/ 1037334 h 5317262"/>
              <a:gd name="connsiteX336" fmla="*/ 12130335 w 12188476"/>
              <a:gd name="connsiteY336" fmla="*/ 1071866 h 5317262"/>
              <a:gd name="connsiteX337" fmla="*/ 12191647 w 12188476"/>
              <a:gd name="connsiteY337" fmla="*/ 1129655 h 5317262"/>
              <a:gd name="connsiteX338" fmla="*/ 12084527 w 12188476"/>
              <a:gd name="connsiteY338" fmla="*/ 1264260 h 5317262"/>
              <a:gd name="connsiteX339" fmla="*/ 12054576 w 12188476"/>
              <a:gd name="connsiteY339" fmla="*/ 1415427 h 5317262"/>
              <a:gd name="connsiteX340" fmla="*/ 12081355 w 12188476"/>
              <a:gd name="connsiteY340" fmla="*/ 1463349 h 5317262"/>
              <a:gd name="connsiteX341" fmla="*/ 11835402 w 12188476"/>
              <a:gd name="connsiteY341" fmla="*/ 1579631 h 5317262"/>
              <a:gd name="connsiteX342" fmla="*/ 11626094 w 12188476"/>
              <a:gd name="connsiteY342" fmla="*/ 1616278 h 5317262"/>
              <a:gd name="connsiteX343" fmla="*/ 11356883 w 12188476"/>
              <a:gd name="connsiteY343" fmla="*/ 1748416 h 5317262"/>
              <a:gd name="connsiteX344" fmla="*/ 11662741 w 12188476"/>
              <a:gd name="connsiteY344" fmla="*/ 1717056 h 5317262"/>
              <a:gd name="connsiteX345" fmla="*/ 11540820 w 12188476"/>
              <a:gd name="connsiteY345" fmla="*/ 1752293 h 5317262"/>
              <a:gd name="connsiteX346" fmla="*/ 11400930 w 12188476"/>
              <a:gd name="connsiteY346" fmla="*/ 1810081 h 5317262"/>
              <a:gd name="connsiteX347" fmla="*/ 11393530 w 12188476"/>
              <a:gd name="connsiteY347" fmla="*/ 1881260 h 5317262"/>
              <a:gd name="connsiteX348" fmla="*/ 11375206 w 12188476"/>
              <a:gd name="connsiteY348" fmla="*/ 1953496 h 5317262"/>
              <a:gd name="connsiteX349" fmla="*/ 11243068 w 12188476"/>
              <a:gd name="connsiteY349" fmla="*/ 2016570 h 5317262"/>
              <a:gd name="connsiteX350" fmla="*/ 11203602 w 12188476"/>
              <a:gd name="connsiteY350" fmla="*/ 2078587 h 5317262"/>
              <a:gd name="connsiteX351" fmla="*/ 11176117 w 12188476"/>
              <a:gd name="connsiteY351" fmla="*/ 2245963 h 5317262"/>
              <a:gd name="connsiteX352" fmla="*/ 11077101 w 12188476"/>
              <a:gd name="connsiteY352" fmla="*/ 2309037 h 5317262"/>
              <a:gd name="connsiteX353" fmla="*/ 10999228 w 12188476"/>
              <a:gd name="connsiteY353" fmla="*/ 2310799 h 5317262"/>
              <a:gd name="connsiteX354" fmla="*/ 11012970 w 12188476"/>
              <a:gd name="connsiteY354" fmla="*/ 2438709 h 5317262"/>
              <a:gd name="connsiteX355" fmla="*/ 10987952 w 12188476"/>
              <a:gd name="connsiteY355" fmla="*/ 2486984 h 5317262"/>
              <a:gd name="connsiteX356" fmla="*/ 10838547 w 12188476"/>
              <a:gd name="connsiteY356" fmla="*/ 2535259 h 5317262"/>
              <a:gd name="connsiteX357" fmla="*/ 10690200 w 12188476"/>
              <a:gd name="connsiteY357" fmla="*/ 2663874 h 5317262"/>
              <a:gd name="connsiteX358" fmla="*/ 10795558 w 12188476"/>
              <a:gd name="connsiteY358" fmla="*/ 2664931 h 5317262"/>
              <a:gd name="connsiteX359" fmla="*/ 10830090 w 12188476"/>
              <a:gd name="connsiteY359" fmla="*/ 2743157 h 5317262"/>
              <a:gd name="connsiteX360" fmla="*/ 10744817 w 12188476"/>
              <a:gd name="connsiteY360" fmla="*/ 2883048 h 5317262"/>
              <a:gd name="connsiteX361" fmla="*/ 10726846 w 12188476"/>
              <a:gd name="connsiteY361" fmla="*/ 2971140 h 5317262"/>
              <a:gd name="connsiteX362" fmla="*/ 10629591 w 12188476"/>
              <a:gd name="connsiteY362" fmla="*/ 3047252 h 5317262"/>
              <a:gd name="connsiteX363" fmla="*/ 10584489 w 12188476"/>
              <a:gd name="connsiteY363" fmla="*/ 3055004 h 5317262"/>
              <a:gd name="connsiteX364" fmla="*/ 10526699 w 12188476"/>
              <a:gd name="connsiteY364" fmla="*/ 3029634 h 5317262"/>
              <a:gd name="connsiteX365" fmla="*/ 10258898 w 12188476"/>
              <a:gd name="connsiteY365" fmla="*/ 3168115 h 5317262"/>
              <a:gd name="connsiteX366" fmla="*/ 10261717 w 12188476"/>
              <a:gd name="connsiteY366" fmla="*/ 3144506 h 5317262"/>
              <a:gd name="connsiteX367" fmla="*/ 10107379 w 12188476"/>
              <a:gd name="connsiteY367" fmla="*/ 3318225 h 5317262"/>
              <a:gd name="connsiteX368" fmla="*/ 10108084 w 12188476"/>
              <a:gd name="connsiteY368" fmla="*/ 3325977 h 5317262"/>
              <a:gd name="connsiteX369" fmla="*/ 9861425 w 12188476"/>
              <a:gd name="connsiteY369" fmla="*/ 3407374 h 5317262"/>
              <a:gd name="connsiteX370" fmla="*/ 9823721 w 12188476"/>
              <a:gd name="connsiteY370" fmla="*/ 3470448 h 5317262"/>
              <a:gd name="connsiteX371" fmla="*/ 9875520 w 12188476"/>
              <a:gd name="connsiteY371" fmla="*/ 3570169 h 5317262"/>
              <a:gd name="connsiteX372" fmla="*/ 9944232 w 12188476"/>
              <a:gd name="connsiteY372" fmla="*/ 3593778 h 5317262"/>
              <a:gd name="connsiteX373" fmla="*/ 9787427 w 12188476"/>
              <a:gd name="connsiteY373" fmla="*/ 3632891 h 5317262"/>
              <a:gd name="connsiteX374" fmla="*/ 9757476 w 12188476"/>
              <a:gd name="connsiteY374" fmla="*/ 3668833 h 5317262"/>
              <a:gd name="connsiteX375" fmla="*/ 9709201 w 12188476"/>
              <a:gd name="connsiteY375" fmla="*/ 3624786 h 5317262"/>
              <a:gd name="connsiteX376" fmla="*/ 9630623 w 12188476"/>
              <a:gd name="connsiteY376" fmla="*/ 3719221 h 5317262"/>
              <a:gd name="connsiteX377" fmla="*/ 9596091 w 12188476"/>
              <a:gd name="connsiteY377" fmla="*/ 3718869 h 5317262"/>
              <a:gd name="connsiteX378" fmla="*/ 9377622 w 12188476"/>
              <a:gd name="connsiteY378" fmla="*/ 3778772 h 5317262"/>
              <a:gd name="connsiteX379" fmla="*/ 9243721 w 12188476"/>
              <a:gd name="connsiteY379" fmla="*/ 3799914 h 5317262"/>
              <a:gd name="connsiteX380" fmla="*/ 9195094 w 12188476"/>
              <a:gd name="connsiteY380" fmla="*/ 3840437 h 5317262"/>
              <a:gd name="connsiteX381" fmla="*/ 9105591 w 12188476"/>
              <a:gd name="connsiteY381" fmla="*/ 3877435 h 5317262"/>
              <a:gd name="connsiteX382" fmla="*/ 8893113 w 12188476"/>
              <a:gd name="connsiteY382" fmla="*/ 3900340 h 5317262"/>
              <a:gd name="connsiteX383" fmla="*/ 8878665 w 12188476"/>
              <a:gd name="connsiteY383" fmla="*/ 3972928 h 5317262"/>
              <a:gd name="connsiteX384" fmla="*/ 8728204 w 12188476"/>
              <a:gd name="connsiteY384" fmla="*/ 4078286 h 5317262"/>
              <a:gd name="connsiteX385" fmla="*/ 8798678 w 12188476"/>
              <a:gd name="connsiteY385" fmla="*/ 4095553 h 5317262"/>
              <a:gd name="connsiteX386" fmla="*/ 8822286 w 12188476"/>
              <a:gd name="connsiteY386" fmla="*/ 4116695 h 5317262"/>
              <a:gd name="connsiteX387" fmla="*/ 8780355 w 12188476"/>
              <a:gd name="connsiteY387" fmla="*/ 4124094 h 5317262"/>
              <a:gd name="connsiteX388" fmla="*/ 8667243 w 12188476"/>
              <a:gd name="connsiteY388" fmla="*/ 4151932 h 5317262"/>
              <a:gd name="connsiteX389" fmla="*/ 8578446 w 12188476"/>
              <a:gd name="connsiteY389" fmla="*/ 4186111 h 5317262"/>
              <a:gd name="connsiteX390" fmla="*/ 8578446 w 12188476"/>
              <a:gd name="connsiteY390" fmla="*/ 4092381 h 5317262"/>
              <a:gd name="connsiteX391" fmla="*/ 8387462 w 12188476"/>
              <a:gd name="connsiteY391" fmla="*/ 4172722 h 5317262"/>
              <a:gd name="connsiteX392" fmla="*/ 8353282 w 12188476"/>
              <a:gd name="connsiteY392" fmla="*/ 4126209 h 5317262"/>
              <a:gd name="connsiteX393" fmla="*/ 8277170 w 12188476"/>
              <a:gd name="connsiteY393" fmla="*/ 4206197 h 5317262"/>
              <a:gd name="connsiteX394" fmla="*/ 8263076 w 12188476"/>
              <a:gd name="connsiteY394" fmla="*/ 4162503 h 5317262"/>
              <a:gd name="connsiteX395" fmla="*/ 8238057 w 12188476"/>
              <a:gd name="connsiteY395" fmla="*/ 4183645 h 5317262"/>
              <a:gd name="connsiteX396" fmla="*/ 8218325 w 12188476"/>
              <a:gd name="connsiteY396" fmla="*/ 4127266 h 5317262"/>
              <a:gd name="connsiteX397" fmla="*/ 8165821 w 12188476"/>
              <a:gd name="connsiteY397" fmla="*/ 4217120 h 5317262"/>
              <a:gd name="connsiteX398" fmla="*/ 8186963 w 12188476"/>
              <a:gd name="connsiteY398" fmla="*/ 4305565 h 5317262"/>
              <a:gd name="connsiteX399" fmla="*/ 7997388 w 12188476"/>
              <a:gd name="connsiteY399" fmla="*/ 4313317 h 5317262"/>
              <a:gd name="connsiteX400" fmla="*/ 7915287 w 12188476"/>
              <a:gd name="connsiteY400" fmla="*/ 4343621 h 5317262"/>
              <a:gd name="connsiteX401" fmla="*/ 7762006 w 12188476"/>
              <a:gd name="connsiteY401" fmla="*/ 4391191 h 5317262"/>
              <a:gd name="connsiteX402" fmla="*/ 7686246 w 12188476"/>
              <a:gd name="connsiteY402" fmla="*/ 4510645 h 5317262"/>
              <a:gd name="connsiteX403" fmla="*/ 7792662 w 12188476"/>
              <a:gd name="connsiteY403" fmla="*/ 4494083 h 5317262"/>
              <a:gd name="connsiteX404" fmla="*/ 7724654 w 12188476"/>
              <a:gd name="connsiteY404" fmla="*/ 4598032 h 5317262"/>
              <a:gd name="connsiteX405" fmla="*/ 7580182 w 12188476"/>
              <a:gd name="connsiteY405" fmla="*/ 4608955 h 5317262"/>
              <a:gd name="connsiteX406" fmla="*/ 7527680 w 12188476"/>
              <a:gd name="connsiteY406" fmla="*/ 4582528 h 5317262"/>
              <a:gd name="connsiteX407" fmla="*/ 7547060 w 12188476"/>
              <a:gd name="connsiteY407" fmla="*/ 4518397 h 5317262"/>
              <a:gd name="connsiteX408" fmla="*/ 7588287 w 12188476"/>
              <a:gd name="connsiteY408" fmla="*/ 4469769 h 5317262"/>
              <a:gd name="connsiteX409" fmla="*/ 7605553 w 12188476"/>
              <a:gd name="connsiteY409" fmla="*/ 4502188 h 5317262"/>
              <a:gd name="connsiteX410" fmla="*/ 7667218 w 12188476"/>
              <a:gd name="connsiteY410" fmla="*/ 4391896 h 5317262"/>
              <a:gd name="connsiteX411" fmla="*/ 7652771 w 12188476"/>
              <a:gd name="connsiteY411" fmla="*/ 4376391 h 5317262"/>
              <a:gd name="connsiteX412" fmla="*/ 7514641 w 12188476"/>
              <a:gd name="connsiteY412" fmla="*/ 4365468 h 5317262"/>
              <a:gd name="connsiteX413" fmla="*/ 7298991 w 12188476"/>
              <a:gd name="connsiteY413" fmla="*/ 4398943 h 5317262"/>
              <a:gd name="connsiteX414" fmla="*/ 7268688 w 12188476"/>
              <a:gd name="connsiteY414" fmla="*/ 4412686 h 5317262"/>
              <a:gd name="connsiteX415" fmla="*/ 7150996 w 12188476"/>
              <a:gd name="connsiteY415" fmla="*/ 4408810 h 5317262"/>
              <a:gd name="connsiteX416" fmla="*/ 6988906 w 12188476"/>
              <a:gd name="connsiteY416" fmla="*/ 4481045 h 5317262"/>
              <a:gd name="connsiteX417" fmla="*/ 6878262 w 12188476"/>
              <a:gd name="connsiteY417" fmla="*/ 4501835 h 5317262"/>
              <a:gd name="connsiteX418" fmla="*/ 6717933 w 12188476"/>
              <a:gd name="connsiteY418" fmla="*/ 4592394 h 5317262"/>
              <a:gd name="connsiteX419" fmla="*/ 6693620 w 12188476"/>
              <a:gd name="connsiteY419" fmla="*/ 4575480 h 5317262"/>
              <a:gd name="connsiteX420" fmla="*/ 6297908 w 12188476"/>
              <a:gd name="connsiteY420" fmla="*/ 4676258 h 5317262"/>
              <a:gd name="connsiteX421" fmla="*/ 6315879 w 12188476"/>
              <a:gd name="connsiteY421" fmla="*/ 4711848 h 5317262"/>
              <a:gd name="connsiteX422" fmla="*/ 6141456 w 12188476"/>
              <a:gd name="connsiteY422" fmla="*/ 4712905 h 5317262"/>
              <a:gd name="connsiteX423" fmla="*/ 6064639 w 12188476"/>
              <a:gd name="connsiteY423" fmla="*/ 4735456 h 5317262"/>
              <a:gd name="connsiteX424" fmla="*/ 5771115 w 12188476"/>
              <a:gd name="connsiteY424" fmla="*/ 4771398 h 5317262"/>
              <a:gd name="connsiteX425" fmla="*/ 5624529 w 12188476"/>
              <a:gd name="connsiteY425" fmla="*/ 4823901 h 5317262"/>
              <a:gd name="connsiteX426" fmla="*/ 5430374 w 12188476"/>
              <a:gd name="connsiteY426" fmla="*/ 4827425 h 5317262"/>
              <a:gd name="connsiteX427" fmla="*/ 5247846 w 12188476"/>
              <a:gd name="connsiteY427" fmla="*/ 4880280 h 5317262"/>
              <a:gd name="connsiteX428" fmla="*/ 5207675 w 12188476"/>
              <a:gd name="connsiteY428" fmla="*/ 4889090 h 5317262"/>
              <a:gd name="connsiteX429" fmla="*/ 5013167 w 12188476"/>
              <a:gd name="connsiteY429" fmla="*/ 4888385 h 5317262"/>
              <a:gd name="connsiteX430" fmla="*/ 4941989 w 12188476"/>
              <a:gd name="connsiteY430" fmla="*/ 4880280 h 5317262"/>
              <a:gd name="connsiteX431" fmla="*/ 4535002 w 12188476"/>
              <a:gd name="connsiteY431" fmla="*/ 4966964 h 5317262"/>
              <a:gd name="connsiteX432" fmla="*/ 4433167 w 12188476"/>
              <a:gd name="connsiteY432" fmla="*/ 5015238 h 5317262"/>
              <a:gd name="connsiteX433" fmla="*/ 4309485 w 12188476"/>
              <a:gd name="connsiteY433" fmla="*/ 5036380 h 5317262"/>
              <a:gd name="connsiteX434" fmla="*/ 4186860 w 12188476"/>
              <a:gd name="connsiteY434" fmla="*/ 5076903 h 5317262"/>
              <a:gd name="connsiteX435" fmla="*/ 4096653 w 12188476"/>
              <a:gd name="connsiteY435" fmla="*/ 5092407 h 5317262"/>
              <a:gd name="connsiteX436" fmla="*/ 3853166 w 12188476"/>
              <a:gd name="connsiteY436" fmla="*/ 5145967 h 5317262"/>
              <a:gd name="connsiteX437" fmla="*/ 3787624 w 12188476"/>
              <a:gd name="connsiteY437" fmla="*/ 5150901 h 5317262"/>
              <a:gd name="connsiteX438" fmla="*/ 3706579 w 12188476"/>
              <a:gd name="connsiteY438" fmla="*/ 5127292 h 5317262"/>
              <a:gd name="connsiteX439" fmla="*/ 3611439 w 12188476"/>
              <a:gd name="connsiteY439" fmla="*/ 5171690 h 5317262"/>
              <a:gd name="connsiteX440" fmla="*/ 3564575 w 12188476"/>
              <a:gd name="connsiteY440" fmla="*/ 5177328 h 5317262"/>
              <a:gd name="connsiteX441" fmla="*/ 3485996 w 12188476"/>
              <a:gd name="connsiteY441" fmla="*/ 5181557 h 5317262"/>
              <a:gd name="connsiteX442" fmla="*/ 3470492 w 12188476"/>
              <a:gd name="connsiteY442" fmla="*/ 5174157 h 5317262"/>
              <a:gd name="connsiteX443" fmla="*/ 3308402 w 12188476"/>
              <a:gd name="connsiteY443" fmla="*/ 5220317 h 5317262"/>
              <a:gd name="connsiteX444" fmla="*/ 3280212 w 12188476"/>
              <a:gd name="connsiteY444" fmla="*/ 5231946 h 5317262"/>
              <a:gd name="connsiteX445" fmla="*/ 3068085 w 12188476"/>
              <a:gd name="connsiteY445" fmla="*/ 5234060 h 5317262"/>
              <a:gd name="connsiteX446" fmla="*/ 3038134 w 12188476"/>
              <a:gd name="connsiteY446" fmla="*/ 5238288 h 5317262"/>
              <a:gd name="connsiteX447" fmla="*/ 2884148 w 12188476"/>
              <a:gd name="connsiteY447" fmla="*/ 5284801 h 5317262"/>
              <a:gd name="connsiteX448" fmla="*/ 2724525 w 12188476"/>
              <a:gd name="connsiteY448" fmla="*/ 5309115 h 5317262"/>
              <a:gd name="connsiteX449" fmla="*/ 2565253 w 12188476"/>
              <a:gd name="connsiteY449" fmla="*/ 5301010 h 5317262"/>
              <a:gd name="connsiteX450" fmla="*/ 2511693 w 12188476"/>
              <a:gd name="connsiteY450" fmla="*/ 5309819 h 5317262"/>
              <a:gd name="connsiteX451" fmla="*/ 2365812 w 12188476"/>
              <a:gd name="connsiteY451" fmla="*/ 5272468 h 5317262"/>
              <a:gd name="connsiteX452" fmla="*/ 2194208 w 12188476"/>
              <a:gd name="connsiteY452" fmla="*/ 5250269 h 5317262"/>
              <a:gd name="connsiteX453" fmla="*/ 2074050 w 12188476"/>
              <a:gd name="connsiteY453" fmla="*/ 5140329 h 5317262"/>
              <a:gd name="connsiteX454" fmla="*/ 1957063 w 12188476"/>
              <a:gd name="connsiteY454" fmla="*/ 5059284 h 5317262"/>
              <a:gd name="connsiteX455" fmla="*/ 1872846 w 12188476"/>
              <a:gd name="connsiteY455" fmla="*/ 4987753 h 5317262"/>
              <a:gd name="connsiteX456" fmla="*/ 1880246 w 12188476"/>
              <a:gd name="connsiteY456" fmla="*/ 4940888 h 5317262"/>
              <a:gd name="connsiteX457" fmla="*/ 1935216 w 12188476"/>
              <a:gd name="connsiteY457" fmla="*/ 4933841 h 5317262"/>
              <a:gd name="connsiteX458" fmla="*/ 1903150 w 12188476"/>
              <a:gd name="connsiteY458" fmla="*/ 4890499 h 5317262"/>
              <a:gd name="connsiteX459" fmla="*/ 1815410 w 12188476"/>
              <a:gd name="connsiteY459" fmla="*/ 4895785 h 5317262"/>
              <a:gd name="connsiteX460" fmla="*/ 1747403 w 12188476"/>
              <a:gd name="connsiteY460" fmla="*/ 4867947 h 5317262"/>
              <a:gd name="connsiteX461" fmla="*/ 1628654 w 12188476"/>
              <a:gd name="connsiteY461" fmla="*/ 4675553 h 5317262"/>
              <a:gd name="connsiteX462" fmla="*/ 1465154 w 12188476"/>
              <a:gd name="connsiteY462" fmla="*/ 4583585 h 5317262"/>
              <a:gd name="connsiteX463" fmla="*/ 1413356 w 12188476"/>
              <a:gd name="connsiteY463" fmla="*/ 4553986 h 5317262"/>
              <a:gd name="connsiteX464" fmla="*/ 1263246 w 12188476"/>
              <a:gd name="connsiteY464" fmla="*/ 4329879 h 5317262"/>
              <a:gd name="connsiteX465" fmla="*/ 1257961 w 12188476"/>
              <a:gd name="connsiteY465" fmla="*/ 4283013 h 5317262"/>
              <a:gd name="connsiteX466" fmla="*/ 1234704 w 12188476"/>
              <a:gd name="connsiteY466" fmla="*/ 4157217 h 5317262"/>
              <a:gd name="connsiteX467" fmla="*/ 1260427 w 12188476"/>
              <a:gd name="connsiteY467" fmla="*/ 4087801 h 5317262"/>
              <a:gd name="connsiteX468" fmla="*/ 1233647 w 12188476"/>
              <a:gd name="connsiteY468" fmla="*/ 3979270 h 5317262"/>
              <a:gd name="connsiteX469" fmla="*/ 1144498 w 12188476"/>
              <a:gd name="connsiteY469" fmla="*/ 3879197 h 5317262"/>
              <a:gd name="connsiteX470" fmla="*/ 1135688 w 12188476"/>
              <a:gd name="connsiteY470" fmla="*/ 3785115 h 5317262"/>
              <a:gd name="connsiteX471" fmla="*/ 1187134 w 12188476"/>
              <a:gd name="connsiteY471" fmla="*/ 3785115 h 5317262"/>
              <a:gd name="connsiteX472" fmla="*/ 1174097 w 12188476"/>
              <a:gd name="connsiteY472" fmla="*/ 3725564 h 5317262"/>
              <a:gd name="connsiteX473" fmla="*/ 1232238 w 12188476"/>
              <a:gd name="connsiteY473" fmla="*/ 3677642 h 5317262"/>
              <a:gd name="connsiteX474" fmla="*/ 1053234 w 12188476"/>
              <a:gd name="connsiteY474" fmla="*/ 3669889 h 5317262"/>
              <a:gd name="connsiteX475" fmla="*/ 1002845 w 12188476"/>
              <a:gd name="connsiteY475" fmla="*/ 3553255 h 5317262"/>
              <a:gd name="connsiteX476" fmla="*/ 1101156 w 12188476"/>
              <a:gd name="connsiteY476" fmla="*/ 3521190 h 5317262"/>
              <a:gd name="connsiteX477" fmla="*/ 1186782 w 12188476"/>
              <a:gd name="connsiteY477" fmla="*/ 3546208 h 5317262"/>
              <a:gd name="connsiteX478" fmla="*/ 1103623 w 12188476"/>
              <a:gd name="connsiteY478" fmla="*/ 3433802 h 5317262"/>
              <a:gd name="connsiteX479" fmla="*/ 1186077 w 12188476"/>
              <a:gd name="connsiteY479" fmla="*/ 3294616 h 5317262"/>
              <a:gd name="connsiteX480" fmla="*/ 1074024 w 12188476"/>
              <a:gd name="connsiteY480" fmla="*/ 3247046 h 5317262"/>
              <a:gd name="connsiteX481" fmla="*/ 1016940 w 12188476"/>
              <a:gd name="connsiteY481" fmla="*/ 3241055 h 5317262"/>
              <a:gd name="connsiteX482" fmla="*/ 902419 w 12188476"/>
              <a:gd name="connsiteY482" fmla="*/ 3125126 h 5317262"/>
              <a:gd name="connsiteX483" fmla="*/ 890791 w 12188476"/>
              <a:gd name="connsiteY483" fmla="*/ 3106803 h 5317262"/>
              <a:gd name="connsiteX484" fmla="*/ 824898 w 12188476"/>
              <a:gd name="connsiteY484" fmla="*/ 2893266 h 5317262"/>
              <a:gd name="connsiteX485" fmla="*/ 809041 w 12188476"/>
              <a:gd name="connsiteY485" fmla="*/ 2895381 h 5317262"/>
              <a:gd name="connsiteX486" fmla="*/ 790366 w 12188476"/>
              <a:gd name="connsiteY486" fmla="*/ 2937665 h 5317262"/>
              <a:gd name="connsiteX487" fmla="*/ 704035 w 12188476"/>
              <a:gd name="connsiteY487" fmla="*/ 2749852 h 5317262"/>
              <a:gd name="connsiteX488" fmla="*/ 788252 w 12188476"/>
              <a:gd name="connsiteY488" fmla="*/ 2779451 h 5317262"/>
              <a:gd name="connsiteX489" fmla="*/ 819965 w 12188476"/>
              <a:gd name="connsiteY489" fmla="*/ 2765004 h 5317262"/>
              <a:gd name="connsiteX490" fmla="*/ 809394 w 12188476"/>
              <a:gd name="connsiteY490" fmla="*/ 2719548 h 5317262"/>
              <a:gd name="connsiteX491" fmla="*/ 773804 w 12188476"/>
              <a:gd name="connsiteY491" fmla="*/ 2669864 h 5317262"/>
              <a:gd name="connsiteX492" fmla="*/ 902067 w 12188476"/>
              <a:gd name="connsiteY492" fmla="*/ 2659293 h 5317262"/>
              <a:gd name="connsiteX493" fmla="*/ 910172 w 12188476"/>
              <a:gd name="connsiteY493" fmla="*/ 2708272 h 5317262"/>
              <a:gd name="connsiteX494" fmla="*/ 971836 w 12188476"/>
              <a:gd name="connsiteY494" fmla="*/ 2731176 h 5317262"/>
              <a:gd name="connsiteX495" fmla="*/ 946818 w 12188476"/>
              <a:gd name="connsiteY495" fmla="*/ 2784032 h 5317262"/>
              <a:gd name="connsiteX496" fmla="*/ 972541 w 12188476"/>
              <a:gd name="connsiteY496" fmla="*/ 2859791 h 5317262"/>
              <a:gd name="connsiteX497" fmla="*/ 1003902 w 12188476"/>
              <a:gd name="connsiteY497" fmla="*/ 2854858 h 5317262"/>
              <a:gd name="connsiteX498" fmla="*/ 1031034 w 12188476"/>
              <a:gd name="connsiteY498" fmla="*/ 2835478 h 5317262"/>
              <a:gd name="connsiteX499" fmla="*/ 1049005 w 12188476"/>
              <a:gd name="connsiteY499" fmla="*/ 2870010 h 5317262"/>
              <a:gd name="connsiteX500" fmla="*/ 1096575 w 12188476"/>
              <a:gd name="connsiteY500" fmla="*/ 2950703 h 5317262"/>
              <a:gd name="connsiteX501" fmla="*/ 1183611 w 12188476"/>
              <a:gd name="connsiteY501" fmla="*/ 2966559 h 5317262"/>
              <a:gd name="connsiteX502" fmla="*/ 1181849 w 12188476"/>
              <a:gd name="connsiteY502" fmla="*/ 2979245 h 5317262"/>
              <a:gd name="connsiteX503" fmla="*/ 1255847 w 12188476"/>
              <a:gd name="connsiteY503" fmla="*/ 2955988 h 5317262"/>
              <a:gd name="connsiteX504" fmla="*/ 1166345 w 12188476"/>
              <a:gd name="connsiteY504" fmla="*/ 2893971 h 5317262"/>
              <a:gd name="connsiteX505" fmla="*/ 1136745 w 12188476"/>
              <a:gd name="connsiteY505" fmla="*/ 2861553 h 5317262"/>
              <a:gd name="connsiteX506" fmla="*/ 1099394 w 12188476"/>
              <a:gd name="connsiteY506" fmla="*/ 2788965 h 5317262"/>
              <a:gd name="connsiteX507" fmla="*/ 1064862 w 12188476"/>
              <a:gd name="connsiteY507" fmla="*/ 2735052 h 5317262"/>
              <a:gd name="connsiteX508" fmla="*/ 1144498 w 12188476"/>
              <a:gd name="connsiteY508" fmla="*/ 2683606 h 5317262"/>
              <a:gd name="connsiteX509" fmla="*/ 930609 w 12188476"/>
              <a:gd name="connsiteY509" fmla="*/ 2580010 h 5317262"/>
              <a:gd name="connsiteX510" fmla="*/ 950694 w 12188476"/>
              <a:gd name="connsiteY510" fmla="*/ 2621589 h 5317262"/>
              <a:gd name="connsiteX511" fmla="*/ 811156 w 12188476"/>
              <a:gd name="connsiteY511" fmla="*/ 2649074 h 5317262"/>
              <a:gd name="connsiteX512" fmla="*/ 773804 w 12188476"/>
              <a:gd name="connsiteY512" fmla="*/ 2669864 h 5317262"/>
              <a:gd name="connsiteX513" fmla="*/ 6394105 w 12188476"/>
              <a:gd name="connsiteY513" fmla="*/ 133857 h 5317262"/>
              <a:gd name="connsiteX514" fmla="*/ 6399039 w 12188476"/>
              <a:gd name="connsiteY514" fmla="*/ 158171 h 5317262"/>
              <a:gd name="connsiteX515" fmla="*/ 6582976 w 12188476"/>
              <a:gd name="connsiteY515" fmla="*/ 125048 h 5317262"/>
              <a:gd name="connsiteX516" fmla="*/ 6548443 w 12188476"/>
              <a:gd name="connsiteY516" fmla="*/ 73250 h 5317262"/>
              <a:gd name="connsiteX517" fmla="*/ 6394105 w 12188476"/>
              <a:gd name="connsiteY517" fmla="*/ 133857 h 5317262"/>
              <a:gd name="connsiteX518" fmla="*/ 6899756 w 12188476"/>
              <a:gd name="connsiteY518" fmla="*/ 733943 h 5317262"/>
              <a:gd name="connsiteX519" fmla="*/ 6833510 w 12188476"/>
              <a:gd name="connsiteY519" fmla="*/ 709278 h 5317262"/>
              <a:gd name="connsiteX520" fmla="*/ 6745770 w 12188476"/>
              <a:gd name="connsiteY520" fmla="*/ 735001 h 5317262"/>
              <a:gd name="connsiteX521" fmla="*/ 6716172 w 12188476"/>
              <a:gd name="connsiteY521" fmla="*/ 764247 h 5317262"/>
              <a:gd name="connsiteX522" fmla="*/ 6752465 w 12188476"/>
              <a:gd name="connsiteY522" fmla="*/ 781161 h 5317262"/>
              <a:gd name="connsiteX523" fmla="*/ 6899756 w 12188476"/>
              <a:gd name="connsiteY523" fmla="*/ 733943 h 5317262"/>
              <a:gd name="connsiteX524" fmla="*/ 1097985 w 12188476"/>
              <a:gd name="connsiteY524" fmla="*/ 1108160 h 5317262"/>
              <a:gd name="connsiteX525" fmla="*/ 1208277 w 12188476"/>
              <a:gd name="connsiteY525" fmla="*/ 1118379 h 5317262"/>
              <a:gd name="connsiteX526" fmla="*/ 1224838 w 12188476"/>
              <a:gd name="connsiteY526" fmla="*/ 1072571 h 5317262"/>
              <a:gd name="connsiteX527" fmla="*/ 1142383 w 12188476"/>
              <a:gd name="connsiteY527" fmla="*/ 1089132 h 5317262"/>
              <a:gd name="connsiteX528" fmla="*/ 1112080 w 12188476"/>
              <a:gd name="connsiteY528" fmla="*/ 987297 h 5317262"/>
              <a:gd name="connsiteX529" fmla="*/ 1097985 w 12188476"/>
              <a:gd name="connsiteY529" fmla="*/ 989059 h 5317262"/>
              <a:gd name="connsiteX530" fmla="*/ 1097985 w 12188476"/>
              <a:gd name="connsiteY530" fmla="*/ 1108160 h 5317262"/>
              <a:gd name="connsiteX531" fmla="*/ 4013141 w 12188476"/>
              <a:gd name="connsiteY531" fmla="*/ 412934 h 5317262"/>
              <a:gd name="connsiteX532" fmla="*/ 4007503 w 12188476"/>
              <a:gd name="connsiteY532" fmla="*/ 392497 h 5317262"/>
              <a:gd name="connsiteX533" fmla="*/ 3813700 w 12188476"/>
              <a:gd name="connsiteY533" fmla="*/ 433372 h 5317262"/>
              <a:gd name="connsiteX534" fmla="*/ 3816871 w 12188476"/>
              <a:gd name="connsiteY534" fmla="*/ 451695 h 5317262"/>
              <a:gd name="connsiteX535" fmla="*/ 4013141 w 12188476"/>
              <a:gd name="connsiteY535" fmla="*/ 412934 h 5317262"/>
              <a:gd name="connsiteX536" fmla="*/ 4137176 w 12188476"/>
              <a:gd name="connsiteY536" fmla="*/ 365717 h 5317262"/>
              <a:gd name="connsiteX537" fmla="*/ 4105815 w 12188476"/>
              <a:gd name="connsiteY537" fmla="*/ 408706 h 5317262"/>
              <a:gd name="connsiteX538" fmla="*/ 4277419 w 12188476"/>
              <a:gd name="connsiteY538" fmla="*/ 385097 h 5317262"/>
              <a:gd name="connsiteX539" fmla="*/ 4276010 w 12188476"/>
              <a:gd name="connsiteY539" fmla="*/ 373469 h 5317262"/>
              <a:gd name="connsiteX540" fmla="*/ 4137176 w 12188476"/>
              <a:gd name="connsiteY540" fmla="*/ 365717 h 5317262"/>
              <a:gd name="connsiteX541" fmla="*/ 3571622 w 12188476"/>
              <a:gd name="connsiteY541" fmla="*/ 371355 h 5317262"/>
              <a:gd name="connsiteX542" fmla="*/ 3574441 w 12188476"/>
              <a:gd name="connsiteY542" fmla="*/ 389678 h 5317262"/>
              <a:gd name="connsiteX543" fmla="*/ 3642448 w 12188476"/>
              <a:gd name="connsiteY543" fmla="*/ 389678 h 5317262"/>
              <a:gd name="connsiteX544" fmla="*/ 3640686 w 12188476"/>
              <a:gd name="connsiteY544" fmla="*/ 333299 h 5317262"/>
              <a:gd name="connsiteX545" fmla="*/ 3571622 w 12188476"/>
              <a:gd name="connsiteY545" fmla="*/ 371355 h 531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</a:cxnLst>
            <a:rect l="l" t="t" r="r" b="b"/>
            <a:pathLst>
              <a:path w="12188476" h="5317262">
                <a:moveTo>
                  <a:pt x="773804" y="2669864"/>
                </a:moveTo>
                <a:cubicBezTo>
                  <a:pt x="760414" y="2660350"/>
                  <a:pt x="743501" y="2652950"/>
                  <a:pt x="735044" y="2640265"/>
                </a:cubicBezTo>
                <a:cubicBezTo>
                  <a:pt x="719539" y="2617361"/>
                  <a:pt x="718835" y="2573314"/>
                  <a:pt x="673027" y="2609256"/>
                </a:cubicBezTo>
                <a:cubicBezTo>
                  <a:pt x="668093" y="2613132"/>
                  <a:pt x="640609" y="2601504"/>
                  <a:pt x="637085" y="2591990"/>
                </a:cubicBezTo>
                <a:cubicBezTo>
                  <a:pt x="618057" y="2540544"/>
                  <a:pt x="603257" y="2487689"/>
                  <a:pt x="585639" y="2429548"/>
                </a:cubicBezTo>
                <a:cubicBezTo>
                  <a:pt x="485918" y="2447518"/>
                  <a:pt x="554630" y="2342512"/>
                  <a:pt x="511641" y="2309742"/>
                </a:cubicBezTo>
                <a:cubicBezTo>
                  <a:pt x="497546" y="2327360"/>
                  <a:pt x="485566" y="2342512"/>
                  <a:pt x="469004" y="2363302"/>
                </a:cubicBezTo>
                <a:cubicBezTo>
                  <a:pt x="456671" y="2343922"/>
                  <a:pt x="439405" y="2329474"/>
                  <a:pt x="439053" y="2314675"/>
                </a:cubicBezTo>
                <a:cubicBezTo>
                  <a:pt x="437291" y="2245963"/>
                  <a:pt x="380560" y="2188527"/>
                  <a:pt x="402054" y="2113119"/>
                </a:cubicBezTo>
                <a:cubicBezTo>
                  <a:pt x="406987" y="2095853"/>
                  <a:pt x="368931" y="2068368"/>
                  <a:pt x="354837" y="2043350"/>
                </a:cubicBezTo>
                <a:cubicBezTo>
                  <a:pt x="341446" y="2019741"/>
                  <a:pt x="331580" y="1993666"/>
                  <a:pt x="325237" y="1967590"/>
                </a:cubicBezTo>
                <a:cubicBezTo>
                  <a:pt x="323828" y="1961953"/>
                  <a:pt x="347437" y="1941868"/>
                  <a:pt x="353779" y="1943982"/>
                </a:cubicBezTo>
                <a:cubicBezTo>
                  <a:pt x="376683" y="1952086"/>
                  <a:pt x="397121" y="1966886"/>
                  <a:pt x="421787" y="1980981"/>
                </a:cubicBezTo>
                <a:cubicBezTo>
                  <a:pt x="429891" y="1958077"/>
                  <a:pt x="440462" y="1928830"/>
                  <a:pt x="455967" y="1885841"/>
                </a:cubicBezTo>
                <a:cubicBezTo>
                  <a:pt x="470766" y="1912973"/>
                  <a:pt x="477461" y="1926011"/>
                  <a:pt x="484509" y="1938696"/>
                </a:cubicBezTo>
                <a:cubicBezTo>
                  <a:pt x="488737" y="1938696"/>
                  <a:pt x="493318" y="1938344"/>
                  <a:pt x="497546" y="1938344"/>
                </a:cubicBezTo>
                <a:cubicBezTo>
                  <a:pt x="497546" y="1903107"/>
                  <a:pt x="497546" y="1867518"/>
                  <a:pt x="497546" y="1824881"/>
                </a:cubicBezTo>
                <a:cubicBezTo>
                  <a:pt x="412273" y="1787882"/>
                  <a:pt x="316076" y="1745245"/>
                  <a:pt x="219174" y="1704018"/>
                </a:cubicBezTo>
                <a:cubicBezTo>
                  <a:pt x="210717" y="1700494"/>
                  <a:pt x="199441" y="1700142"/>
                  <a:pt x="189927" y="1701904"/>
                </a:cubicBezTo>
                <a:cubicBezTo>
                  <a:pt x="171252" y="1704723"/>
                  <a:pt x="141653" y="1719522"/>
                  <a:pt x="136367" y="1712827"/>
                </a:cubicBezTo>
                <a:cubicBezTo>
                  <a:pt x="114168" y="1686399"/>
                  <a:pt x="84569" y="1653981"/>
                  <a:pt x="84569" y="1623678"/>
                </a:cubicBezTo>
                <a:cubicBezTo>
                  <a:pt x="84216" y="1498234"/>
                  <a:pt x="93378" y="1372438"/>
                  <a:pt x="99016" y="1243470"/>
                </a:cubicBezTo>
                <a:cubicBezTo>
                  <a:pt x="135310" y="1295621"/>
                  <a:pt x="128967" y="1343543"/>
                  <a:pt x="119101" y="1401332"/>
                </a:cubicBezTo>
                <a:cubicBezTo>
                  <a:pt x="94083" y="1546156"/>
                  <a:pt x="105006" y="1626849"/>
                  <a:pt x="254411" y="1696266"/>
                </a:cubicBezTo>
                <a:cubicBezTo>
                  <a:pt x="370693" y="1750178"/>
                  <a:pt x="490499" y="1796691"/>
                  <a:pt x="613828" y="1848489"/>
                </a:cubicBezTo>
                <a:cubicBezTo>
                  <a:pt x="623695" y="1821005"/>
                  <a:pt x="629685" y="1803386"/>
                  <a:pt x="636028" y="1785768"/>
                </a:cubicBezTo>
                <a:cubicBezTo>
                  <a:pt x="639199" y="1786120"/>
                  <a:pt x="642370" y="1786472"/>
                  <a:pt x="645542" y="1786472"/>
                </a:cubicBezTo>
                <a:cubicBezTo>
                  <a:pt x="645542" y="1810081"/>
                  <a:pt x="645542" y="1834042"/>
                  <a:pt x="645542" y="1859765"/>
                </a:cubicBezTo>
                <a:cubicBezTo>
                  <a:pt x="694169" y="1866108"/>
                  <a:pt x="740329" y="1872451"/>
                  <a:pt x="786490" y="1878441"/>
                </a:cubicBezTo>
                <a:cubicBezTo>
                  <a:pt x="752310" y="1830519"/>
                  <a:pt x="681131" y="1801977"/>
                  <a:pt x="752662" y="1725865"/>
                </a:cubicBezTo>
                <a:cubicBezTo>
                  <a:pt x="747377" y="1721636"/>
                  <a:pt x="742443" y="1717056"/>
                  <a:pt x="737158" y="1712827"/>
                </a:cubicBezTo>
                <a:cubicBezTo>
                  <a:pt x="711083" y="1717760"/>
                  <a:pt x="684655" y="1722693"/>
                  <a:pt x="656818" y="1727979"/>
                </a:cubicBezTo>
                <a:cubicBezTo>
                  <a:pt x="694874" y="1638829"/>
                  <a:pt x="611714" y="1571879"/>
                  <a:pt x="582820" y="1481320"/>
                </a:cubicBezTo>
                <a:cubicBezTo>
                  <a:pt x="566259" y="1484844"/>
                  <a:pt x="537364" y="1491186"/>
                  <a:pt x="509879" y="1497177"/>
                </a:cubicBezTo>
                <a:cubicBezTo>
                  <a:pt x="513755" y="1485548"/>
                  <a:pt x="520098" y="1467225"/>
                  <a:pt x="527145" y="1446083"/>
                </a:cubicBezTo>
                <a:cubicBezTo>
                  <a:pt x="538421" y="1453131"/>
                  <a:pt x="548288" y="1459473"/>
                  <a:pt x="565201" y="1470044"/>
                </a:cubicBezTo>
                <a:cubicBezTo>
                  <a:pt x="560621" y="1447845"/>
                  <a:pt x="557097" y="1431284"/>
                  <a:pt x="552516" y="1409789"/>
                </a:cubicBezTo>
                <a:cubicBezTo>
                  <a:pt x="569077" y="1411551"/>
                  <a:pt x="584229" y="1413313"/>
                  <a:pt x="599381" y="1415074"/>
                </a:cubicBezTo>
                <a:cubicBezTo>
                  <a:pt x="603257" y="1409789"/>
                  <a:pt x="607133" y="1404503"/>
                  <a:pt x="610657" y="1399218"/>
                </a:cubicBezTo>
                <a:cubicBezTo>
                  <a:pt x="591277" y="1391113"/>
                  <a:pt x="572249" y="1382657"/>
                  <a:pt x="556745" y="1375962"/>
                </a:cubicBezTo>
                <a:cubicBezTo>
                  <a:pt x="585639" y="1326982"/>
                  <a:pt x="627923" y="1292450"/>
                  <a:pt x="552868" y="1261794"/>
                </a:cubicBezTo>
                <a:cubicBezTo>
                  <a:pt x="534545" y="1254394"/>
                  <a:pt x="533136" y="1206119"/>
                  <a:pt x="525736" y="1182158"/>
                </a:cubicBezTo>
                <a:cubicBezTo>
                  <a:pt x="494727" y="1152911"/>
                  <a:pt x="463719" y="1123312"/>
                  <a:pt x="431653" y="1094418"/>
                </a:cubicBezTo>
                <a:cubicBezTo>
                  <a:pt x="426720" y="1089837"/>
                  <a:pt x="415444" y="1087370"/>
                  <a:pt x="409454" y="1089837"/>
                </a:cubicBezTo>
                <a:cubicBezTo>
                  <a:pt x="348142" y="1116617"/>
                  <a:pt x="366465" y="1076799"/>
                  <a:pt x="372455" y="1048962"/>
                </a:cubicBezTo>
                <a:cubicBezTo>
                  <a:pt x="308324" y="1030991"/>
                  <a:pt x="244897" y="1011259"/>
                  <a:pt x="180413" y="996459"/>
                </a:cubicBezTo>
                <a:cubicBezTo>
                  <a:pt x="168785" y="993640"/>
                  <a:pt x="148348" y="1006678"/>
                  <a:pt x="139539" y="1018306"/>
                </a:cubicBezTo>
                <a:cubicBezTo>
                  <a:pt x="125444" y="1035925"/>
                  <a:pt x="117692" y="1058476"/>
                  <a:pt x="107120" y="1078914"/>
                </a:cubicBezTo>
                <a:cubicBezTo>
                  <a:pt x="68360" y="1061648"/>
                  <a:pt x="43694" y="1048257"/>
                  <a:pt x="63074" y="1004564"/>
                </a:cubicBezTo>
                <a:cubicBezTo>
                  <a:pt x="67655" y="994697"/>
                  <a:pt x="41227" y="969679"/>
                  <a:pt x="27132" y="952765"/>
                </a:cubicBezTo>
                <a:cubicBezTo>
                  <a:pt x="19733" y="943956"/>
                  <a:pt x="9162" y="937966"/>
                  <a:pt x="0" y="930566"/>
                </a:cubicBezTo>
                <a:cubicBezTo>
                  <a:pt x="2819" y="925280"/>
                  <a:pt x="5638" y="919642"/>
                  <a:pt x="8457" y="914357"/>
                </a:cubicBezTo>
                <a:cubicBezTo>
                  <a:pt x="65893" y="930918"/>
                  <a:pt x="122625" y="949241"/>
                  <a:pt x="180413" y="963336"/>
                </a:cubicBezTo>
                <a:cubicBezTo>
                  <a:pt x="246659" y="979545"/>
                  <a:pt x="267449" y="966155"/>
                  <a:pt x="270972" y="896738"/>
                </a:cubicBezTo>
                <a:cubicBezTo>
                  <a:pt x="273087" y="855863"/>
                  <a:pt x="285772" y="836835"/>
                  <a:pt x="333342" y="837540"/>
                </a:cubicBezTo>
                <a:cubicBezTo>
                  <a:pt x="326647" y="854806"/>
                  <a:pt x="320657" y="869606"/>
                  <a:pt x="312552" y="889339"/>
                </a:cubicBezTo>
                <a:cubicBezTo>
                  <a:pt x="354132" y="897443"/>
                  <a:pt x="395007" y="905548"/>
                  <a:pt x="435882" y="913652"/>
                </a:cubicBezTo>
                <a:cubicBezTo>
                  <a:pt x="434825" y="922109"/>
                  <a:pt x="433767" y="930918"/>
                  <a:pt x="432710" y="939375"/>
                </a:cubicBezTo>
                <a:cubicBezTo>
                  <a:pt x="406283" y="935147"/>
                  <a:pt x="379855" y="930918"/>
                  <a:pt x="357303" y="927395"/>
                </a:cubicBezTo>
                <a:cubicBezTo>
                  <a:pt x="343913" y="947480"/>
                  <a:pt x="332285" y="965098"/>
                  <a:pt x="320657" y="982717"/>
                </a:cubicBezTo>
                <a:cubicBezTo>
                  <a:pt x="382321" y="1035220"/>
                  <a:pt x="406987" y="1034515"/>
                  <a:pt x="466890" y="975669"/>
                </a:cubicBezTo>
                <a:cubicBezTo>
                  <a:pt x="466890" y="1004211"/>
                  <a:pt x="466890" y="1031696"/>
                  <a:pt x="466890" y="1059181"/>
                </a:cubicBezTo>
                <a:cubicBezTo>
                  <a:pt x="472528" y="1060590"/>
                  <a:pt x="477814" y="1062000"/>
                  <a:pt x="483452" y="1063409"/>
                </a:cubicBezTo>
                <a:cubicBezTo>
                  <a:pt x="513755" y="1027820"/>
                  <a:pt x="540536" y="988002"/>
                  <a:pt x="575773" y="958755"/>
                </a:cubicBezTo>
                <a:cubicBezTo>
                  <a:pt x="593039" y="944308"/>
                  <a:pt x="631095" y="939023"/>
                  <a:pt x="652237" y="948184"/>
                </a:cubicBezTo>
                <a:cubicBezTo>
                  <a:pt x="691350" y="964746"/>
                  <a:pt x="724473" y="994345"/>
                  <a:pt x="763586" y="1021125"/>
                </a:cubicBezTo>
                <a:cubicBezTo>
                  <a:pt x="691350" y="1033810"/>
                  <a:pt x="616295" y="1046848"/>
                  <a:pt x="540536" y="1059886"/>
                </a:cubicBezTo>
                <a:cubicBezTo>
                  <a:pt x="541593" y="1090189"/>
                  <a:pt x="571544" y="1129303"/>
                  <a:pt x="600086" y="1123312"/>
                </a:cubicBezTo>
                <a:cubicBezTo>
                  <a:pt x="656113" y="1111332"/>
                  <a:pt x="711083" y="1092656"/>
                  <a:pt x="766405" y="1076447"/>
                </a:cubicBezTo>
                <a:cubicBezTo>
                  <a:pt x="778738" y="1138816"/>
                  <a:pt x="804813" y="1151149"/>
                  <a:pt x="885506" y="1118379"/>
                </a:cubicBezTo>
                <a:cubicBezTo>
                  <a:pt x="845336" y="1104989"/>
                  <a:pt x="804813" y="1091599"/>
                  <a:pt x="764643" y="1078209"/>
                </a:cubicBezTo>
                <a:cubicBezTo>
                  <a:pt x="783671" y="1051781"/>
                  <a:pt x="802699" y="1025001"/>
                  <a:pt x="821374" y="999278"/>
                </a:cubicBezTo>
                <a:cubicBezTo>
                  <a:pt x="902419" y="1043677"/>
                  <a:pt x="919333" y="1036277"/>
                  <a:pt x="958446" y="950651"/>
                </a:cubicBezTo>
                <a:cubicBezTo>
                  <a:pt x="964437" y="937613"/>
                  <a:pt x="981350" y="929509"/>
                  <a:pt x="990512" y="921404"/>
                </a:cubicBezTo>
                <a:cubicBezTo>
                  <a:pt x="966198" y="908014"/>
                  <a:pt x="943647" y="895329"/>
                  <a:pt x="907705" y="875244"/>
                </a:cubicBezTo>
                <a:cubicBezTo>
                  <a:pt x="981350" y="865025"/>
                  <a:pt x="1040901" y="856568"/>
                  <a:pt x="1112784" y="846702"/>
                </a:cubicBezTo>
                <a:cubicBezTo>
                  <a:pt x="1081423" y="826969"/>
                  <a:pt x="1060986" y="813931"/>
                  <a:pt x="1041253" y="801598"/>
                </a:cubicBezTo>
                <a:cubicBezTo>
                  <a:pt x="1060281" y="782571"/>
                  <a:pt x="1080366" y="762485"/>
                  <a:pt x="1106089" y="736410"/>
                </a:cubicBezTo>
                <a:cubicBezTo>
                  <a:pt x="1090233" y="652546"/>
                  <a:pt x="1112080" y="609557"/>
                  <a:pt x="1203696" y="584891"/>
                </a:cubicBezTo>
                <a:cubicBezTo>
                  <a:pt x="1176563" y="634927"/>
                  <a:pt x="1154364" y="676155"/>
                  <a:pt x="1131108" y="719144"/>
                </a:cubicBezTo>
                <a:cubicBezTo>
                  <a:pt x="1137803" y="717734"/>
                  <a:pt x="1148021" y="714915"/>
                  <a:pt x="1174097" y="708925"/>
                </a:cubicBezTo>
                <a:cubicBezTo>
                  <a:pt x="1153307" y="743457"/>
                  <a:pt x="1138155" y="768828"/>
                  <a:pt x="1123003" y="794199"/>
                </a:cubicBezTo>
                <a:cubicBezTo>
                  <a:pt x="1130403" y="798779"/>
                  <a:pt x="1152955" y="805122"/>
                  <a:pt x="1156831" y="817103"/>
                </a:cubicBezTo>
                <a:cubicBezTo>
                  <a:pt x="1177268" y="886520"/>
                  <a:pt x="1242809" y="849521"/>
                  <a:pt x="1283331" y="871720"/>
                </a:cubicBezTo>
                <a:cubicBezTo>
                  <a:pt x="1293902" y="877358"/>
                  <a:pt x="1318921" y="849168"/>
                  <a:pt x="1339006" y="846349"/>
                </a:cubicBezTo>
                <a:cubicBezTo>
                  <a:pt x="1394680" y="838245"/>
                  <a:pt x="1451412" y="835426"/>
                  <a:pt x="1510610" y="830140"/>
                </a:cubicBezTo>
                <a:cubicBezTo>
                  <a:pt x="1514838" y="814284"/>
                  <a:pt x="1519419" y="796313"/>
                  <a:pt x="1530343" y="754381"/>
                </a:cubicBezTo>
                <a:cubicBezTo>
                  <a:pt x="1485239" y="777637"/>
                  <a:pt x="1452117" y="790675"/>
                  <a:pt x="1423927" y="810760"/>
                </a:cubicBezTo>
                <a:cubicBezTo>
                  <a:pt x="1393976" y="831902"/>
                  <a:pt x="1319978" y="816750"/>
                  <a:pt x="1323502" y="782923"/>
                </a:cubicBezTo>
                <a:cubicBezTo>
                  <a:pt x="1329139" y="726191"/>
                  <a:pt x="1312578" y="683202"/>
                  <a:pt x="1279455" y="653955"/>
                </a:cubicBezTo>
                <a:cubicBezTo>
                  <a:pt x="1339711" y="622947"/>
                  <a:pt x="1392918" y="587005"/>
                  <a:pt x="1451412" y="567977"/>
                </a:cubicBezTo>
                <a:cubicBezTo>
                  <a:pt x="1521533" y="544721"/>
                  <a:pt x="1596236" y="535207"/>
                  <a:pt x="1669176" y="521112"/>
                </a:cubicBezTo>
                <a:cubicBezTo>
                  <a:pt x="1702652" y="514769"/>
                  <a:pt x="1737184" y="509131"/>
                  <a:pt x="1771364" y="508427"/>
                </a:cubicBezTo>
                <a:cubicBezTo>
                  <a:pt x="1790039" y="508074"/>
                  <a:pt x="1808715" y="519350"/>
                  <a:pt x="1829153" y="526045"/>
                </a:cubicBezTo>
                <a:cubicBezTo>
                  <a:pt x="1873199" y="517588"/>
                  <a:pt x="1922883" y="508074"/>
                  <a:pt x="1977148" y="497503"/>
                </a:cubicBezTo>
                <a:cubicBezTo>
                  <a:pt x="1982433" y="522169"/>
                  <a:pt x="1987366" y="543664"/>
                  <a:pt x="1993357" y="571149"/>
                </a:cubicBezTo>
                <a:cubicBezTo>
                  <a:pt x="2031413" y="565863"/>
                  <a:pt x="2067707" y="561635"/>
                  <a:pt x="2104001" y="554587"/>
                </a:cubicBezTo>
                <a:cubicBezTo>
                  <a:pt x="2106468" y="554235"/>
                  <a:pt x="2101182" y="531683"/>
                  <a:pt x="2106115" y="523226"/>
                </a:cubicBezTo>
                <a:cubicBezTo>
                  <a:pt x="2115277" y="507722"/>
                  <a:pt x="2127610" y="485523"/>
                  <a:pt x="2141352" y="483056"/>
                </a:cubicBezTo>
                <a:cubicBezTo>
                  <a:pt x="2238254" y="467199"/>
                  <a:pt x="2336213" y="456981"/>
                  <a:pt x="2433115" y="442886"/>
                </a:cubicBezTo>
                <a:cubicBezTo>
                  <a:pt x="2505350" y="432315"/>
                  <a:pt x="2576881" y="414696"/>
                  <a:pt x="2649470" y="406944"/>
                </a:cubicBezTo>
                <a:cubicBezTo>
                  <a:pt x="2734743" y="397783"/>
                  <a:pt x="2820721" y="397783"/>
                  <a:pt x="2905995" y="390030"/>
                </a:cubicBezTo>
                <a:cubicBezTo>
                  <a:pt x="2952860" y="385802"/>
                  <a:pt x="2998668" y="370650"/>
                  <a:pt x="3045533" y="366069"/>
                </a:cubicBezTo>
                <a:cubicBezTo>
                  <a:pt x="3084999" y="362193"/>
                  <a:pt x="3125521" y="368888"/>
                  <a:pt x="3165339" y="367126"/>
                </a:cubicBezTo>
                <a:cubicBezTo>
                  <a:pt x="3202691" y="365365"/>
                  <a:pt x="3240042" y="357612"/>
                  <a:pt x="3277393" y="354089"/>
                </a:cubicBezTo>
                <a:cubicBezTo>
                  <a:pt x="3345400" y="347746"/>
                  <a:pt x="3414113" y="344927"/>
                  <a:pt x="3481768" y="335413"/>
                </a:cubicBezTo>
                <a:cubicBezTo>
                  <a:pt x="3532156" y="328366"/>
                  <a:pt x="3581488" y="311452"/>
                  <a:pt x="3631877" y="302290"/>
                </a:cubicBezTo>
                <a:cubicBezTo>
                  <a:pt x="3666410" y="295948"/>
                  <a:pt x="3701999" y="295595"/>
                  <a:pt x="3737236" y="292072"/>
                </a:cubicBezTo>
                <a:cubicBezTo>
                  <a:pt x="3862327" y="279386"/>
                  <a:pt x="3987771" y="269872"/>
                  <a:pt x="4112510" y="252606"/>
                </a:cubicBezTo>
                <a:cubicBezTo>
                  <a:pt x="4211526" y="238864"/>
                  <a:pt x="4309132" y="212084"/>
                  <a:pt x="4408148" y="198694"/>
                </a:cubicBezTo>
                <a:cubicBezTo>
                  <a:pt x="4443033" y="194113"/>
                  <a:pt x="4481089" y="212084"/>
                  <a:pt x="4520202" y="220188"/>
                </a:cubicBezTo>
                <a:cubicBezTo>
                  <a:pt x="4523725" y="212084"/>
                  <a:pt x="4527601" y="193760"/>
                  <a:pt x="4532887" y="193408"/>
                </a:cubicBezTo>
                <a:cubicBezTo>
                  <a:pt x="4601599" y="186008"/>
                  <a:pt x="4670664" y="181427"/>
                  <a:pt x="4739728" y="175085"/>
                </a:cubicBezTo>
                <a:cubicBezTo>
                  <a:pt x="4765804" y="172618"/>
                  <a:pt x="4791174" y="164866"/>
                  <a:pt x="4817250" y="164514"/>
                </a:cubicBezTo>
                <a:cubicBezTo>
                  <a:pt x="4846849" y="164161"/>
                  <a:pt x="4876800" y="170152"/>
                  <a:pt x="4906752" y="171561"/>
                </a:cubicBezTo>
                <a:cubicBezTo>
                  <a:pt x="4918732" y="172266"/>
                  <a:pt x="4932122" y="170856"/>
                  <a:pt x="4942341" y="165218"/>
                </a:cubicBezTo>
                <a:cubicBezTo>
                  <a:pt x="5044881" y="109192"/>
                  <a:pt x="5160811" y="125753"/>
                  <a:pt x="5269693" y="105316"/>
                </a:cubicBezTo>
                <a:cubicBezTo>
                  <a:pt x="5353909" y="89459"/>
                  <a:pt x="5440592" y="85583"/>
                  <a:pt x="5525866" y="76774"/>
                </a:cubicBezTo>
                <a:cubicBezTo>
                  <a:pt x="5554760" y="73955"/>
                  <a:pt x="5584007" y="71840"/>
                  <a:pt x="5617834" y="69021"/>
                </a:cubicBezTo>
                <a:cubicBezTo>
                  <a:pt x="5615015" y="77478"/>
                  <a:pt x="5611492" y="87697"/>
                  <a:pt x="5609377" y="93687"/>
                </a:cubicBezTo>
                <a:cubicBezTo>
                  <a:pt x="5628405" y="107430"/>
                  <a:pt x="5646729" y="120820"/>
                  <a:pt x="5670337" y="138086"/>
                </a:cubicBezTo>
                <a:cubicBezTo>
                  <a:pt x="5669633" y="120820"/>
                  <a:pt x="5668576" y="99325"/>
                  <a:pt x="5666814" y="61974"/>
                </a:cubicBezTo>
                <a:cubicBezTo>
                  <a:pt x="5733764" y="54927"/>
                  <a:pt x="5809523" y="46117"/>
                  <a:pt x="5885635" y="39775"/>
                </a:cubicBezTo>
                <a:cubicBezTo>
                  <a:pt x="5925806" y="36251"/>
                  <a:pt x="5966328" y="39422"/>
                  <a:pt x="6006146" y="35899"/>
                </a:cubicBezTo>
                <a:cubicBezTo>
                  <a:pt x="6081201" y="28851"/>
                  <a:pt x="6155903" y="17223"/>
                  <a:pt x="6231310" y="11233"/>
                </a:cubicBezTo>
                <a:cubicBezTo>
                  <a:pt x="6278176" y="7357"/>
                  <a:pt x="6300022" y="33432"/>
                  <a:pt x="6290861" y="82764"/>
                </a:cubicBezTo>
                <a:cubicBezTo>
                  <a:pt x="6308479" y="78535"/>
                  <a:pt x="6321869" y="75364"/>
                  <a:pt x="6335259" y="71840"/>
                </a:cubicBezTo>
                <a:cubicBezTo>
                  <a:pt x="6343364" y="87697"/>
                  <a:pt x="6351469" y="103906"/>
                  <a:pt x="6368030" y="136676"/>
                </a:cubicBezTo>
                <a:cubicBezTo>
                  <a:pt x="6288042" y="136676"/>
                  <a:pt x="6222854" y="153238"/>
                  <a:pt x="6174226" y="131743"/>
                </a:cubicBezTo>
                <a:cubicBezTo>
                  <a:pt x="6128771" y="111658"/>
                  <a:pt x="6100229" y="123286"/>
                  <a:pt x="6063230" y="134562"/>
                </a:cubicBezTo>
                <a:cubicBezTo>
                  <a:pt x="6037154" y="142314"/>
                  <a:pt x="6010022" y="148657"/>
                  <a:pt x="5982889" y="151476"/>
                </a:cubicBezTo>
                <a:cubicBezTo>
                  <a:pt x="5902902" y="159228"/>
                  <a:pt x="5822561" y="162399"/>
                  <a:pt x="5742573" y="171561"/>
                </a:cubicBezTo>
                <a:cubicBezTo>
                  <a:pt x="5638272" y="183542"/>
                  <a:pt x="5534323" y="199751"/>
                  <a:pt x="5427202" y="214550"/>
                </a:cubicBezTo>
                <a:cubicBezTo>
                  <a:pt x="5428964" y="199046"/>
                  <a:pt x="5430021" y="188827"/>
                  <a:pt x="5430726" y="185303"/>
                </a:cubicBezTo>
                <a:cubicBezTo>
                  <a:pt x="5354262" y="209265"/>
                  <a:pt x="5277445" y="232873"/>
                  <a:pt x="5200276" y="256835"/>
                </a:cubicBezTo>
                <a:cubicBezTo>
                  <a:pt x="5200628" y="259301"/>
                  <a:pt x="5200981" y="261768"/>
                  <a:pt x="5201333" y="264234"/>
                </a:cubicBezTo>
                <a:cubicBezTo>
                  <a:pt x="5590702" y="226531"/>
                  <a:pt x="5980071" y="188827"/>
                  <a:pt x="6367678" y="151124"/>
                </a:cubicBezTo>
                <a:cubicBezTo>
                  <a:pt x="6371554" y="119410"/>
                  <a:pt x="6375077" y="87697"/>
                  <a:pt x="6380011" y="45413"/>
                </a:cubicBezTo>
                <a:cubicBezTo>
                  <a:pt x="6360278" y="57041"/>
                  <a:pt x="6347592" y="64793"/>
                  <a:pt x="6334555" y="72545"/>
                </a:cubicBezTo>
                <a:cubicBezTo>
                  <a:pt x="6302489" y="662"/>
                  <a:pt x="6307422" y="-3919"/>
                  <a:pt x="6403971" y="1719"/>
                </a:cubicBezTo>
                <a:cubicBezTo>
                  <a:pt x="6399391" y="62326"/>
                  <a:pt x="6430399" y="80650"/>
                  <a:pt x="6492064" y="64793"/>
                </a:cubicBezTo>
                <a:cubicBezTo>
                  <a:pt x="6534348" y="53869"/>
                  <a:pt x="6580156" y="56688"/>
                  <a:pt x="6624555" y="53165"/>
                </a:cubicBezTo>
                <a:cubicBezTo>
                  <a:pt x="6719695" y="45413"/>
                  <a:pt x="6814835" y="37660"/>
                  <a:pt x="6909622" y="29908"/>
                </a:cubicBezTo>
                <a:cubicBezTo>
                  <a:pt x="6881080" y="61269"/>
                  <a:pt x="6851834" y="93335"/>
                  <a:pt x="6816244" y="132448"/>
                </a:cubicBezTo>
                <a:cubicBezTo>
                  <a:pt x="6811311" y="112011"/>
                  <a:pt x="6806378" y="91925"/>
                  <a:pt x="6802149" y="73955"/>
                </a:cubicBezTo>
                <a:cubicBezTo>
                  <a:pt x="6788055" y="83821"/>
                  <a:pt x="6769379" y="106020"/>
                  <a:pt x="6749294" y="107782"/>
                </a:cubicBezTo>
                <a:cubicBezTo>
                  <a:pt x="6732733" y="109192"/>
                  <a:pt x="6714410" y="85583"/>
                  <a:pt x="6691506" y="69374"/>
                </a:cubicBezTo>
                <a:cubicBezTo>
                  <a:pt x="6686925" y="82764"/>
                  <a:pt x="6678468" y="100382"/>
                  <a:pt x="6675296" y="119058"/>
                </a:cubicBezTo>
                <a:cubicBezTo>
                  <a:pt x="6672830" y="132448"/>
                  <a:pt x="6677411" y="147248"/>
                  <a:pt x="6678820" y="161342"/>
                </a:cubicBezTo>
                <a:cubicBezTo>
                  <a:pt x="6665430" y="151476"/>
                  <a:pt x="6651688" y="141610"/>
                  <a:pt x="6646754" y="138086"/>
                </a:cubicBezTo>
                <a:cubicBezTo>
                  <a:pt x="6627022" y="147600"/>
                  <a:pt x="6610108" y="155704"/>
                  <a:pt x="6580861" y="169799"/>
                </a:cubicBezTo>
                <a:cubicBezTo>
                  <a:pt x="6580861" y="189884"/>
                  <a:pt x="6580861" y="225121"/>
                  <a:pt x="6580861" y="269168"/>
                </a:cubicBezTo>
                <a:cubicBezTo>
                  <a:pt x="6514616" y="269168"/>
                  <a:pt x="6435332" y="254016"/>
                  <a:pt x="6365916" y="273748"/>
                </a:cubicBezTo>
                <a:cubicBezTo>
                  <a:pt x="6308479" y="290310"/>
                  <a:pt x="6253157" y="287491"/>
                  <a:pt x="6197130" y="294186"/>
                </a:cubicBezTo>
                <a:cubicBezTo>
                  <a:pt x="6164713" y="298062"/>
                  <a:pt x="6130885" y="285729"/>
                  <a:pt x="6097762" y="286081"/>
                </a:cubicBezTo>
                <a:cubicBezTo>
                  <a:pt x="6076972" y="286081"/>
                  <a:pt x="6056535" y="299471"/>
                  <a:pt x="6035745" y="300528"/>
                </a:cubicBezTo>
                <a:cubicBezTo>
                  <a:pt x="5995222" y="302995"/>
                  <a:pt x="5954347" y="301233"/>
                  <a:pt x="5901844" y="301233"/>
                </a:cubicBezTo>
                <a:cubicBezTo>
                  <a:pt x="5902902" y="299471"/>
                  <a:pt x="5895854" y="313214"/>
                  <a:pt x="5893388" y="318852"/>
                </a:cubicBezTo>
                <a:cubicBezTo>
                  <a:pt x="5790143" y="329070"/>
                  <a:pt x="5692184" y="338584"/>
                  <a:pt x="5594226" y="348803"/>
                </a:cubicBezTo>
                <a:cubicBezTo>
                  <a:pt x="5536084" y="354793"/>
                  <a:pt x="5477591" y="358669"/>
                  <a:pt x="5419802" y="367831"/>
                </a:cubicBezTo>
                <a:cubicBezTo>
                  <a:pt x="5323958" y="382631"/>
                  <a:pt x="5228818" y="404478"/>
                  <a:pt x="5132621" y="416458"/>
                </a:cubicBezTo>
                <a:cubicBezTo>
                  <a:pt x="5084346" y="422448"/>
                  <a:pt x="5033605" y="410115"/>
                  <a:pt x="4984273" y="412230"/>
                </a:cubicBezTo>
                <a:cubicBezTo>
                  <a:pt x="4951503" y="413639"/>
                  <a:pt x="4918732" y="425267"/>
                  <a:pt x="4886314" y="432315"/>
                </a:cubicBezTo>
                <a:cubicBezTo>
                  <a:pt x="4875391" y="434781"/>
                  <a:pt x="4864115" y="436191"/>
                  <a:pt x="4853191" y="438305"/>
                </a:cubicBezTo>
                <a:cubicBezTo>
                  <a:pt x="4810907" y="447114"/>
                  <a:pt x="4768623" y="458038"/>
                  <a:pt x="4725986" y="464733"/>
                </a:cubicBezTo>
                <a:cubicBezTo>
                  <a:pt x="4700615" y="468609"/>
                  <a:pt x="4674188" y="462619"/>
                  <a:pt x="4648817" y="466142"/>
                </a:cubicBezTo>
                <a:cubicBezTo>
                  <a:pt x="4579048" y="475656"/>
                  <a:pt x="4509983" y="490456"/>
                  <a:pt x="4439862" y="498913"/>
                </a:cubicBezTo>
                <a:cubicBezTo>
                  <a:pt x="4351064" y="509484"/>
                  <a:pt x="4261562" y="519703"/>
                  <a:pt x="4172060" y="521112"/>
                </a:cubicBezTo>
                <a:cubicBezTo>
                  <a:pt x="4142109" y="521464"/>
                  <a:pt x="4111805" y="494684"/>
                  <a:pt x="4077273" y="478475"/>
                </a:cubicBezTo>
                <a:cubicBezTo>
                  <a:pt x="4087844" y="541197"/>
                  <a:pt x="4028646" y="548597"/>
                  <a:pt x="3984247" y="573615"/>
                </a:cubicBezTo>
                <a:cubicBezTo>
                  <a:pt x="3980371" y="565511"/>
                  <a:pt x="3975790" y="555292"/>
                  <a:pt x="3969448" y="541902"/>
                </a:cubicBezTo>
                <a:cubicBezTo>
                  <a:pt x="3946191" y="554235"/>
                  <a:pt x="3923992" y="566215"/>
                  <a:pt x="3896507" y="580663"/>
                </a:cubicBezTo>
                <a:cubicBezTo>
                  <a:pt x="3868670" y="574320"/>
                  <a:pt x="3863032" y="490456"/>
                  <a:pt x="3804186" y="543311"/>
                </a:cubicBezTo>
                <a:cubicBezTo>
                  <a:pt x="3794320" y="526045"/>
                  <a:pt x="3784806" y="508779"/>
                  <a:pt x="3770711" y="484113"/>
                </a:cubicBezTo>
                <a:cubicBezTo>
                  <a:pt x="3758026" y="485170"/>
                  <a:pt x="3733007" y="487284"/>
                  <a:pt x="3701647" y="490103"/>
                </a:cubicBezTo>
                <a:cubicBezTo>
                  <a:pt x="3713979" y="513360"/>
                  <a:pt x="3723493" y="532035"/>
                  <a:pt x="3741464" y="565863"/>
                </a:cubicBezTo>
                <a:cubicBezTo>
                  <a:pt x="3696713" y="561282"/>
                  <a:pt x="3661829" y="554587"/>
                  <a:pt x="3626944" y="554940"/>
                </a:cubicBezTo>
                <a:cubicBezTo>
                  <a:pt x="3605097" y="555292"/>
                  <a:pt x="3583602" y="568682"/>
                  <a:pt x="3561403" y="572206"/>
                </a:cubicBezTo>
                <a:cubicBezTo>
                  <a:pt x="3487405" y="583834"/>
                  <a:pt x="3436664" y="653251"/>
                  <a:pt x="3348219" y="640565"/>
                </a:cubicBezTo>
                <a:cubicBezTo>
                  <a:pt x="3287964" y="631756"/>
                  <a:pt x="3221718" y="664527"/>
                  <a:pt x="3149835" y="680736"/>
                </a:cubicBezTo>
                <a:cubicBezTo>
                  <a:pt x="3161111" y="661003"/>
                  <a:pt x="3168158" y="648318"/>
                  <a:pt x="3174853" y="636337"/>
                </a:cubicBezTo>
                <a:cubicBezTo>
                  <a:pt x="3123055" y="584539"/>
                  <a:pt x="3042010" y="682850"/>
                  <a:pt x="2996202" y="590177"/>
                </a:cubicBezTo>
                <a:cubicBezTo>
                  <a:pt x="3010649" y="648670"/>
                  <a:pt x="2978231" y="650784"/>
                  <a:pt x="2940175" y="651841"/>
                </a:cubicBezTo>
                <a:cubicBezTo>
                  <a:pt x="2869701" y="653603"/>
                  <a:pt x="2799227" y="658184"/>
                  <a:pt x="2726991" y="662060"/>
                </a:cubicBezTo>
                <a:cubicBezTo>
                  <a:pt x="2724172" y="618719"/>
                  <a:pt x="2734039" y="599338"/>
                  <a:pt x="2779847" y="595462"/>
                </a:cubicBezTo>
                <a:cubicBezTo>
                  <a:pt x="2845035" y="589472"/>
                  <a:pt x="2908814" y="568682"/>
                  <a:pt x="2974002" y="560225"/>
                </a:cubicBezTo>
                <a:cubicBezTo>
                  <a:pt x="3051524" y="550359"/>
                  <a:pt x="3130102" y="548245"/>
                  <a:pt x="3207976" y="540492"/>
                </a:cubicBezTo>
                <a:cubicBezTo>
                  <a:pt x="3238632" y="537673"/>
                  <a:pt x="3268584" y="526750"/>
                  <a:pt x="3299592" y="523579"/>
                </a:cubicBezTo>
                <a:cubicBezTo>
                  <a:pt x="3339762" y="519350"/>
                  <a:pt x="3380637" y="518998"/>
                  <a:pt x="3421160" y="517588"/>
                </a:cubicBezTo>
                <a:cubicBezTo>
                  <a:pt x="3427150" y="517236"/>
                  <a:pt x="3436312" y="524636"/>
                  <a:pt x="3438778" y="522521"/>
                </a:cubicBezTo>
                <a:cubicBezTo>
                  <a:pt x="3522642" y="452400"/>
                  <a:pt x="3636105" y="509836"/>
                  <a:pt x="3724198" y="439362"/>
                </a:cubicBezTo>
                <a:cubicBezTo>
                  <a:pt x="3686847" y="439362"/>
                  <a:pt x="3649143" y="435486"/>
                  <a:pt x="3612497" y="440067"/>
                </a:cubicBezTo>
                <a:cubicBezTo>
                  <a:pt x="3492339" y="455219"/>
                  <a:pt x="3372885" y="474952"/>
                  <a:pt x="3253079" y="490103"/>
                </a:cubicBezTo>
                <a:cubicBezTo>
                  <a:pt x="3222071" y="493980"/>
                  <a:pt x="3188596" y="482704"/>
                  <a:pt x="3157940" y="487284"/>
                </a:cubicBezTo>
                <a:cubicBezTo>
                  <a:pt x="3058924" y="502436"/>
                  <a:pt x="2960260" y="522521"/>
                  <a:pt x="2861244" y="538731"/>
                </a:cubicBezTo>
                <a:cubicBezTo>
                  <a:pt x="2832702" y="543311"/>
                  <a:pt x="2802751" y="541197"/>
                  <a:pt x="2773504" y="542254"/>
                </a:cubicBezTo>
                <a:cubicBezTo>
                  <a:pt x="2739324" y="543664"/>
                  <a:pt x="2692106" y="527455"/>
                  <a:pt x="2705849" y="592995"/>
                </a:cubicBezTo>
                <a:cubicBezTo>
                  <a:pt x="2706201" y="595110"/>
                  <a:pt x="2707611" y="598633"/>
                  <a:pt x="2707258" y="598986"/>
                </a:cubicBezTo>
                <a:cubicBezTo>
                  <a:pt x="2661803" y="626823"/>
                  <a:pt x="2619166" y="666993"/>
                  <a:pt x="2569834" y="678974"/>
                </a:cubicBezTo>
                <a:cubicBezTo>
                  <a:pt x="2517683" y="691659"/>
                  <a:pt x="2459190" y="671926"/>
                  <a:pt x="2432762" y="742753"/>
                </a:cubicBezTo>
                <a:cubicBezTo>
                  <a:pt x="2427829" y="755790"/>
                  <a:pt x="2394354" y="757905"/>
                  <a:pt x="2367574" y="767066"/>
                </a:cubicBezTo>
                <a:cubicBezTo>
                  <a:pt x="2374621" y="741696"/>
                  <a:pt x="2378850" y="727601"/>
                  <a:pt x="2383078" y="713154"/>
                </a:cubicBezTo>
                <a:cubicBezTo>
                  <a:pt x="2366164" y="710335"/>
                  <a:pt x="2349603" y="707516"/>
                  <a:pt x="2333042" y="704697"/>
                </a:cubicBezTo>
                <a:cubicBezTo>
                  <a:pt x="2324232" y="794903"/>
                  <a:pt x="2290757" y="820274"/>
                  <a:pt x="2206893" y="825912"/>
                </a:cubicBezTo>
                <a:cubicBezTo>
                  <a:pt x="2162494" y="828731"/>
                  <a:pt x="2109639" y="842121"/>
                  <a:pt x="2078278" y="870311"/>
                </a:cubicBezTo>
                <a:cubicBezTo>
                  <a:pt x="2049031" y="896386"/>
                  <a:pt x="2043041" y="948889"/>
                  <a:pt x="2021899" y="1002097"/>
                </a:cubicBezTo>
                <a:cubicBezTo>
                  <a:pt x="2145581" y="987297"/>
                  <a:pt x="2250587" y="974612"/>
                  <a:pt x="2355946" y="961574"/>
                </a:cubicBezTo>
                <a:cubicBezTo>
                  <a:pt x="2416201" y="954175"/>
                  <a:pt x="2476456" y="945718"/>
                  <a:pt x="2537064" y="940080"/>
                </a:cubicBezTo>
                <a:cubicBezTo>
                  <a:pt x="2686469" y="925985"/>
                  <a:pt x="2836226" y="916119"/>
                  <a:pt x="2985278" y="899557"/>
                </a:cubicBezTo>
                <a:cubicBezTo>
                  <a:pt x="3146664" y="881586"/>
                  <a:pt x="3307344" y="856921"/>
                  <a:pt x="3468730" y="839302"/>
                </a:cubicBezTo>
                <a:cubicBezTo>
                  <a:pt x="3490929" y="836835"/>
                  <a:pt x="3545194" y="807236"/>
                  <a:pt x="3533566" y="876301"/>
                </a:cubicBezTo>
                <a:lnTo>
                  <a:pt x="3535328" y="874539"/>
                </a:lnTo>
                <a:cubicBezTo>
                  <a:pt x="3507138" y="887224"/>
                  <a:pt x="3468025" y="898500"/>
                  <a:pt x="3485996" y="937966"/>
                </a:cubicBezTo>
                <a:cubicBezTo>
                  <a:pt x="3496215" y="960517"/>
                  <a:pt x="3528985" y="973907"/>
                  <a:pt x="3552946" y="989412"/>
                </a:cubicBezTo>
                <a:cubicBezTo>
                  <a:pt x="3567746" y="998926"/>
                  <a:pt x="3584659" y="1004211"/>
                  <a:pt x="3600869" y="1011611"/>
                </a:cubicBezTo>
                <a:cubicBezTo>
                  <a:pt x="3612144" y="1016544"/>
                  <a:pt x="3622716" y="1026058"/>
                  <a:pt x="3633991" y="1026410"/>
                </a:cubicBezTo>
                <a:cubicBezTo>
                  <a:pt x="3673104" y="1028172"/>
                  <a:pt x="3713979" y="1033458"/>
                  <a:pt x="3751683" y="1025001"/>
                </a:cubicBezTo>
                <a:cubicBezTo>
                  <a:pt x="3823919" y="1009144"/>
                  <a:pt x="3894745" y="984831"/>
                  <a:pt x="3976847" y="960870"/>
                </a:cubicBezTo>
                <a:cubicBezTo>
                  <a:pt x="3989180" y="967212"/>
                  <a:pt x="4015256" y="1012316"/>
                  <a:pt x="4038160" y="952765"/>
                </a:cubicBezTo>
                <a:cubicBezTo>
                  <a:pt x="4099120" y="986240"/>
                  <a:pt x="4210116" y="966860"/>
                  <a:pt x="4241830" y="915062"/>
                </a:cubicBezTo>
                <a:cubicBezTo>
                  <a:pt x="4280238" y="958051"/>
                  <a:pt x="4312656" y="922461"/>
                  <a:pt x="4348246" y="907662"/>
                </a:cubicBezTo>
                <a:cubicBezTo>
                  <a:pt x="4370092" y="898500"/>
                  <a:pt x="4405682" y="882644"/>
                  <a:pt x="4415196" y="891453"/>
                </a:cubicBezTo>
                <a:cubicBezTo>
                  <a:pt x="4476156" y="948184"/>
                  <a:pt x="4532182" y="911538"/>
                  <a:pt x="4580105" y="881234"/>
                </a:cubicBezTo>
                <a:cubicBezTo>
                  <a:pt x="4620275" y="855863"/>
                  <a:pt x="4648112" y="858330"/>
                  <a:pt x="4680178" y="882291"/>
                </a:cubicBezTo>
                <a:cubicBezTo>
                  <a:pt x="4697796" y="863616"/>
                  <a:pt x="4714710" y="845645"/>
                  <a:pt x="4723167" y="836835"/>
                </a:cubicBezTo>
                <a:cubicBezTo>
                  <a:pt x="4795755" y="829788"/>
                  <a:pt x="4854249" y="873130"/>
                  <a:pt x="4921199" y="838950"/>
                </a:cubicBezTo>
                <a:cubicBezTo>
                  <a:pt x="4952560" y="823093"/>
                  <a:pt x="4993787" y="826969"/>
                  <a:pt x="5030081" y="820274"/>
                </a:cubicBezTo>
                <a:cubicBezTo>
                  <a:pt x="5082232" y="810760"/>
                  <a:pt x="5135087" y="808646"/>
                  <a:pt x="5183010" y="776580"/>
                </a:cubicBezTo>
                <a:cubicBezTo>
                  <a:pt x="5203095" y="763190"/>
                  <a:pt x="5239741" y="775875"/>
                  <a:pt x="5268988" y="776228"/>
                </a:cubicBezTo>
                <a:cubicBezTo>
                  <a:pt x="5299292" y="776580"/>
                  <a:pt x="5329596" y="776228"/>
                  <a:pt x="5371880" y="776228"/>
                </a:cubicBezTo>
                <a:cubicBezTo>
                  <a:pt x="5394432" y="810055"/>
                  <a:pt x="5431783" y="766361"/>
                  <a:pt x="5467020" y="766009"/>
                </a:cubicBezTo>
                <a:cubicBezTo>
                  <a:pt x="5492743" y="765657"/>
                  <a:pt x="5518466" y="758962"/>
                  <a:pt x="5545598" y="763190"/>
                </a:cubicBezTo>
                <a:cubicBezTo>
                  <a:pt x="5566036" y="739581"/>
                  <a:pt x="5580835" y="693421"/>
                  <a:pt x="5627348" y="746629"/>
                </a:cubicBezTo>
                <a:cubicBezTo>
                  <a:pt x="5628405" y="747686"/>
                  <a:pt x="5631929" y="748391"/>
                  <a:pt x="5633339" y="747686"/>
                </a:cubicBezTo>
                <a:cubicBezTo>
                  <a:pt x="5708746" y="713506"/>
                  <a:pt x="5784858" y="760724"/>
                  <a:pt x="5859560" y="745924"/>
                </a:cubicBezTo>
                <a:cubicBezTo>
                  <a:pt x="5884226" y="740991"/>
                  <a:pt x="5905721" y="720906"/>
                  <a:pt x="5934967" y="703992"/>
                </a:cubicBezTo>
                <a:cubicBezTo>
                  <a:pt x="5939548" y="706811"/>
                  <a:pt x="5956109" y="723725"/>
                  <a:pt x="5967033" y="720553"/>
                </a:cubicBezTo>
                <a:cubicBezTo>
                  <a:pt x="6025526" y="703640"/>
                  <a:pt x="6083667" y="700821"/>
                  <a:pt x="6144275" y="703640"/>
                </a:cubicBezTo>
                <a:cubicBezTo>
                  <a:pt x="6192197" y="706106"/>
                  <a:pt x="6241177" y="697297"/>
                  <a:pt x="6289099" y="690250"/>
                </a:cubicBezTo>
                <a:cubicBezTo>
                  <a:pt x="6310593" y="687078"/>
                  <a:pt x="6330326" y="674745"/>
                  <a:pt x="6351821" y="666641"/>
                </a:cubicBezTo>
                <a:cubicBezTo>
                  <a:pt x="6381067" y="709630"/>
                  <a:pt x="6421590" y="695887"/>
                  <a:pt x="6463170" y="683202"/>
                </a:cubicBezTo>
                <a:cubicBezTo>
                  <a:pt x="6483960" y="676860"/>
                  <a:pt x="6506864" y="671222"/>
                  <a:pt x="6528006" y="672631"/>
                </a:cubicBezTo>
                <a:cubicBezTo>
                  <a:pt x="6559719" y="675098"/>
                  <a:pt x="6587556" y="687078"/>
                  <a:pt x="6619974" y="660651"/>
                </a:cubicBezTo>
                <a:cubicBezTo>
                  <a:pt x="6637945" y="646203"/>
                  <a:pt x="6677058" y="659593"/>
                  <a:pt x="6706657" y="658536"/>
                </a:cubicBezTo>
                <a:cubicBezTo>
                  <a:pt x="6741190" y="657479"/>
                  <a:pt x="6779950" y="663822"/>
                  <a:pt x="6809550" y="650432"/>
                </a:cubicBezTo>
                <a:cubicBezTo>
                  <a:pt x="6870157" y="622947"/>
                  <a:pt x="6929708" y="638099"/>
                  <a:pt x="6989963" y="639156"/>
                </a:cubicBezTo>
                <a:cubicBezTo>
                  <a:pt x="7023438" y="639861"/>
                  <a:pt x="7056561" y="639508"/>
                  <a:pt x="7090036" y="638099"/>
                </a:cubicBezTo>
                <a:cubicBezTo>
                  <a:pt x="7135139" y="635985"/>
                  <a:pt x="7180243" y="632461"/>
                  <a:pt x="7225346" y="630347"/>
                </a:cubicBezTo>
                <a:cubicBezTo>
                  <a:pt x="7235564" y="629994"/>
                  <a:pt x="7247897" y="635985"/>
                  <a:pt x="7256002" y="632461"/>
                </a:cubicBezTo>
                <a:cubicBezTo>
                  <a:pt x="7334581" y="596519"/>
                  <a:pt x="7411749" y="637394"/>
                  <a:pt x="7489271" y="633166"/>
                </a:cubicBezTo>
                <a:cubicBezTo>
                  <a:pt x="7526270" y="631404"/>
                  <a:pt x="7562564" y="617661"/>
                  <a:pt x="7605553" y="608147"/>
                </a:cubicBezTo>
                <a:cubicBezTo>
                  <a:pt x="7605553" y="607090"/>
                  <a:pt x="7606610" y="617661"/>
                  <a:pt x="7609077" y="638451"/>
                </a:cubicBezTo>
                <a:cubicBezTo>
                  <a:pt x="8062929" y="592643"/>
                  <a:pt x="8521363" y="546835"/>
                  <a:pt x="8979795" y="500675"/>
                </a:cubicBezTo>
                <a:cubicBezTo>
                  <a:pt x="8981205" y="504198"/>
                  <a:pt x="8982967" y="508074"/>
                  <a:pt x="8984376" y="511598"/>
                </a:cubicBezTo>
                <a:cubicBezTo>
                  <a:pt x="8900160" y="539788"/>
                  <a:pt x="8817705" y="576786"/>
                  <a:pt x="8731375" y="592995"/>
                </a:cubicBezTo>
                <a:cubicBezTo>
                  <a:pt x="8653501" y="607795"/>
                  <a:pt x="8571399" y="599690"/>
                  <a:pt x="8491058" y="601805"/>
                </a:cubicBezTo>
                <a:cubicBezTo>
                  <a:pt x="8489649" y="595814"/>
                  <a:pt x="8488592" y="590177"/>
                  <a:pt x="8487182" y="584186"/>
                </a:cubicBezTo>
                <a:cubicBezTo>
                  <a:pt x="8474497" y="600748"/>
                  <a:pt x="8461460" y="617661"/>
                  <a:pt x="8448774" y="634223"/>
                </a:cubicBezTo>
                <a:cubicBezTo>
                  <a:pt x="8401204" y="603214"/>
                  <a:pt x="8358920" y="576786"/>
                  <a:pt x="8319807" y="638451"/>
                </a:cubicBezTo>
                <a:cubicBezTo>
                  <a:pt x="8314521" y="646556"/>
                  <a:pt x="8293379" y="647260"/>
                  <a:pt x="8279637" y="647260"/>
                </a:cubicBezTo>
                <a:cubicBezTo>
                  <a:pt x="8171811" y="647965"/>
                  <a:pt x="8066100" y="651489"/>
                  <a:pt x="7960742" y="685669"/>
                </a:cubicBezTo>
                <a:cubicBezTo>
                  <a:pt x="7908944" y="702583"/>
                  <a:pt x="7845517" y="680031"/>
                  <a:pt x="7788433" y="686021"/>
                </a:cubicBezTo>
                <a:cubicBezTo>
                  <a:pt x="7710912" y="694126"/>
                  <a:pt x="7633391" y="645146"/>
                  <a:pt x="7555164" y="692011"/>
                </a:cubicBezTo>
                <a:cubicBezTo>
                  <a:pt x="7536489" y="703287"/>
                  <a:pt x="7501604" y="684612"/>
                  <a:pt x="7474119" y="684612"/>
                </a:cubicBezTo>
                <a:cubicBezTo>
                  <a:pt x="7374399" y="683555"/>
                  <a:pt x="7274678" y="683555"/>
                  <a:pt x="7174957" y="686374"/>
                </a:cubicBezTo>
                <a:cubicBezTo>
                  <a:pt x="7156986" y="686726"/>
                  <a:pt x="7139720" y="702230"/>
                  <a:pt x="7111178" y="716325"/>
                </a:cubicBezTo>
                <a:cubicBezTo>
                  <a:pt x="6992077" y="681793"/>
                  <a:pt x="6992077" y="681793"/>
                  <a:pt x="6890595" y="814284"/>
                </a:cubicBezTo>
                <a:cubicBezTo>
                  <a:pt x="6883195" y="804065"/>
                  <a:pt x="6876852" y="794903"/>
                  <a:pt x="6875090" y="792084"/>
                </a:cubicBezTo>
                <a:cubicBezTo>
                  <a:pt x="6783474" y="831198"/>
                  <a:pt x="6686572" y="810408"/>
                  <a:pt x="6593194" y="820979"/>
                </a:cubicBezTo>
                <a:cubicBezTo>
                  <a:pt x="6492417" y="832255"/>
                  <a:pt x="6391638" y="846349"/>
                  <a:pt x="6290861" y="859035"/>
                </a:cubicBezTo>
                <a:cubicBezTo>
                  <a:pt x="6288394" y="851283"/>
                  <a:pt x="6286280" y="843531"/>
                  <a:pt x="6283813" y="835778"/>
                </a:cubicBezTo>
                <a:cubicBezTo>
                  <a:pt x="6318346" y="821684"/>
                  <a:pt x="6352525" y="807589"/>
                  <a:pt x="6387058" y="793494"/>
                </a:cubicBezTo>
                <a:cubicBezTo>
                  <a:pt x="6386001" y="788561"/>
                  <a:pt x="6384944" y="783980"/>
                  <a:pt x="6384239" y="779047"/>
                </a:cubicBezTo>
                <a:cubicBezTo>
                  <a:pt x="6313413" y="779047"/>
                  <a:pt x="6236243" y="761076"/>
                  <a:pt x="6172465" y="783275"/>
                </a:cubicBezTo>
                <a:cubicBezTo>
                  <a:pt x="6070277" y="818512"/>
                  <a:pt x="5960338" y="761428"/>
                  <a:pt x="5864493" y="823093"/>
                </a:cubicBezTo>
                <a:cubicBezTo>
                  <a:pt x="5852512" y="830845"/>
                  <a:pt x="5829961" y="829083"/>
                  <a:pt x="5814457" y="824503"/>
                </a:cubicBezTo>
                <a:cubicBezTo>
                  <a:pt x="5761249" y="808646"/>
                  <a:pt x="5713326" y="822388"/>
                  <a:pt x="5666109" y="845292"/>
                </a:cubicBezTo>
                <a:cubicBezTo>
                  <a:pt x="5657300" y="849521"/>
                  <a:pt x="5645671" y="849521"/>
                  <a:pt x="5635453" y="850578"/>
                </a:cubicBezTo>
                <a:cubicBezTo>
                  <a:pt x="5526570" y="859035"/>
                  <a:pt x="5511771" y="871720"/>
                  <a:pt x="5496619" y="973203"/>
                </a:cubicBezTo>
                <a:cubicBezTo>
                  <a:pt x="5469839" y="909424"/>
                  <a:pt x="5469839" y="909424"/>
                  <a:pt x="5417688" y="918233"/>
                </a:cubicBezTo>
                <a:cubicBezTo>
                  <a:pt x="5439183" y="986240"/>
                  <a:pt x="5490276" y="1008440"/>
                  <a:pt x="5551236" y="976374"/>
                </a:cubicBezTo>
                <a:cubicBezTo>
                  <a:pt x="5561807" y="970736"/>
                  <a:pt x="5574845" y="964746"/>
                  <a:pt x="5586121" y="965803"/>
                </a:cubicBezTo>
                <a:cubicBezTo>
                  <a:pt x="5654481" y="972850"/>
                  <a:pt x="5709098" y="934090"/>
                  <a:pt x="5769001" y="913300"/>
                </a:cubicBezTo>
                <a:cubicBezTo>
                  <a:pt x="5779924" y="909424"/>
                  <a:pt x="5786619" y="894624"/>
                  <a:pt x="5786267" y="873482"/>
                </a:cubicBezTo>
                <a:cubicBezTo>
                  <a:pt x="5815866" y="864673"/>
                  <a:pt x="5845818" y="856216"/>
                  <a:pt x="5875416" y="847407"/>
                </a:cubicBezTo>
                <a:cubicBezTo>
                  <a:pt x="5879645" y="853397"/>
                  <a:pt x="5883521" y="859387"/>
                  <a:pt x="5887749" y="865377"/>
                </a:cubicBezTo>
                <a:cubicBezTo>
                  <a:pt x="5864845" y="881234"/>
                  <a:pt x="5841941" y="897091"/>
                  <a:pt x="5814809" y="916119"/>
                </a:cubicBezTo>
                <a:cubicBezTo>
                  <a:pt x="5850751" y="911890"/>
                  <a:pt x="5883873" y="908014"/>
                  <a:pt x="5919815" y="903786"/>
                </a:cubicBezTo>
                <a:cubicBezTo>
                  <a:pt x="5911358" y="885815"/>
                  <a:pt x="5906425" y="875244"/>
                  <a:pt x="5899026" y="859035"/>
                </a:cubicBezTo>
                <a:cubicBezTo>
                  <a:pt x="5957167" y="850930"/>
                  <a:pt x="6010727" y="843883"/>
                  <a:pt x="6066401" y="836131"/>
                </a:cubicBezTo>
                <a:cubicBezTo>
                  <a:pt x="6062878" y="928804"/>
                  <a:pt x="5975137" y="843883"/>
                  <a:pt x="5952586" y="905195"/>
                </a:cubicBezTo>
                <a:cubicBezTo>
                  <a:pt x="5988880" y="914005"/>
                  <a:pt x="6025174" y="928099"/>
                  <a:pt x="6062173" y="930566"/>
                </a:cubicBezTo>
                <a:cubicBezTo>
                  <a:pt x="6138637" y="935499"/>
                  <a:pt x="6215453" y="934794"/>
                  <a:pt x="6292270" y="935147"/>
                </a:cubicBezTo>
                <a:cubicBezTo>
                  <a:pt x="6306365" y="935147"/>
                  <a:pt x="6320460" y="931271"/>
                  <a:pt x="6334555" y="929156"/>
                </a:cubicBezTo>
                <a:cubicBezTo>
                  <a:pt x="6366620" y="924223"/>
                  <a:pt x="6398686" y="919290"/>
                  <a:pt x="6430752" y="915062"/>
                </a:cubicBezTo>
                <a:cubicBezTo>
                  <a:pt x="6443085" y="913652"/>
                  <a:pt x="6461408" y="909424"/>
                  <a:pt x="6467751" y="915766"/>
                </a:cubicBezTo>
                <a:cubicBezTo>
                  <a:pt x="6548091" y="993640"/>
                  <a:pt x="6646402" y="928452"/>
                  <a:pt x="6733790" y="949946"/>
                </a:cubicBezTo>
                <a:cubicBezTo>
                  <a:pt x="6765856" y="957698"/>
                  <a:pt x="6802149" y="959108"/>
                  <a:pt x="6834568" y="953118"/>
                </a:cubicBezTo>
                <a:cubicBezTo>
                  <a:pt x="6893061" y="942546"/>
                  <a:pt x="6949793" y="923166"/>
                  <a:pt x="7007581" y="909776"/>
                </a:cubicBezTo>
                <a:cubicBezTo>
                  <a:pt x="7020972" y="906605"/>
                  <a:pt x="7045285" y="906957"/>
                  <a:pt x="7049513" y="914357"/>
                </a:cubicBezTo>
                <a:cubicBezTo>
                  <a:pt x="7089331" y="984126"/>
                  <a:pt x="7150643" y="944661"/>
                  <a:pt x="7202794" y="946070"/>
                </a:cubicBezTo>
                <a:cubicBezTo>
                  <a:pt x="7233803" y="947127"/>
                  <a:pt x="7268335" y="932328"/>
                  <a:pt x="7295820" y="941489"/>
                </a:cubicBezTo>
                <a:cubicBezTo>
                  <a:pt x="7399769" y="975669"/>
                  <a:pt x="7498433" y="933032"/>
                  <a:pt x="7598858" y="931271"/>
                </a:cubicBezTo>
                <a:cubicBezTo>
                  <a:pt x="7682370" y="929861"/>
                  <a:pt x="7755310" y="887929"/>
                  <a:pt x="7835298" y="891453"/>
                </a:cubicBezTo>
                <a:cubicBezTo>
                  <a:pt x="7900486" y="894272"/>
                  <a:pt x="7965323" y="911185"/>
                  <a:pt x="8047425" y="924576"/>
                </a:cubicBezTo>
                <a:cubicBezTo>
                  <a:pt x="8018530" y="959813"/>
                  <a:pt x="8002322" y="979193"/>
                  <a:pt x="7974484" y="1012668"/>
                </a:cubicBezTo>
                <a:cubicBezTo>
                  <a:pt x="8020645" y="1006678"/>
                  <a:pt x="8056939" y="1005621"/>
                  <a:pt x="8091119" y="997164"/>
                </a:cubicBezTo>
                <a:cubicBezTo>
                  <a:pt x="8128822" y="987650"/>
                  <a:pt x="8164412" y="973555"/>
                  <a:pt x="8188725" y="1027820"/>
                </a:cubicBezTo>
                <a:cubicBezTo>
                  <a:pt x="8197887" y="1003506"/>
                  <a:pt x="8205639" y="983421"/>
                  <a:pt x="8214801" y="959460"/>
                </a:cubicBezTo>
                <a:cubicBezTo>
                  <a:pt x="8231010" y="1015135"/>
                  <a:pt x="8277522" y="1007735"/>
                  <a:pt x="8313112" y="998221"/>
                </a:cubicBezTo>
                <a:cubicBezTo>
                  <a:pt x="8368082" y="983774"/>
                  <a:pt x="8406137" y="992935"/>
                  <a:pt x="8437146" y="1041210"/>
                </a:cubicBezTo>
                <a:cubicBezTo>
                  <a:pt x="8444898" y="1053543"/>
                  <a:pt x="8465335" y="1065524"/>
                  <a:pt x="8479078" y="1064819"/>
                </a:cubicBezTo>
                <a:cubicBezTo>
                  <a:pt x="8616503" y="1058476"/>
                  <a:pt x="8753574" y="1049315"/>
                  <a:pt x="8890998" y="1041210"/>
                </a:cubicBezTo>
                <a:cubicBezTo>
                  <a:pt x="8905798" y="1040505"/>
                  <a:pt x="8920597" y="1040153"/>
                  <a:pt x="8935397" y="1040153"/>
                </a:cubicBezTo>
                <a:cubicBezTo>
                  <a:pt x="9081983" y="1039800"/>
                  <a:pt x="9228921" y="1039096"/>
                  <a:pt x="9375507" y="1038743"/>
                </a:cubicBezTo>
                <a:cubicBezTo>
                  <a:pt x="9499541" y="1038743"/>
                  <a:pt x="9623928" y="1043677"/>
                  <a:pt x="9747610" y="1038039"/>
                </a:cubicBezTo>
                <a:cubicBezTo>
                  <a:pt x="9911814" y="1030639"/>
                  <a:pt x="10075666" y="1017954"/>
                  <a:pt x="10239518" y="1002449"/>
                </a:cubicBezTo>
                <a:cubicBezTo>
                  <a:pt x="10384342" y="988707"/>
                  <a:pt x="10528814" y="971441"/>
                  <a:pt x="10672581" y="949594"/>
                </a:cubicBezTo>
                <a:cubicBezTo>
                  <a:pt x="10756093" y="936909"/>
                  <a:pt x="10837842" y="912595"/>
                  <a:pt x="10923820" y="908367"/>
                </a:cubicBezTo>
                <a:cubicBezTo>
                  <a:pt x="10824805" y="935499"/>
                  <a:pt x="10724731" y="960517"/>
                  <a:pt x="10626420" y="990821"/>
                </a:cubicBezTo>
                <a:cubicBezTo>
                  <a:pt x="10579555" y="1005268"/>
                  <a:pt x="10531280" y="1053895"/>
                  <a:pt x="10492167" y="1045791"/>
                </a:cubicBezTo>
                <a:cubicBezTo>
                  <a:pt x="10409713" y="1028525"/>
                  <a:pt x="10341353" y="1065171"/>
                  <a:pt x="10266650" y="1074333"/>
                </a:cubicBezTo>
                <a:cubicBezTo>
                  <a:pt x="10253613" y="1076095"/>
                  <a:pt x="10240928" y="1079971"/>
                  <a:pt x="10223309" y="1083847"/>
                </a:cubicBezTo>
                <a:cubicBezTo>
                  <a:pt x="10337830" y="1155730"/>
                  <a:pt x="10460806" y="1080323"/>
                  <a:pt x="10576384" y="1115912"/>
                </a:cubicBezTo>
                <a:cubicBezTo>
                  <a:pt x="10584841" y="1028525"/>
                  <a:pt x="10643334" y="1117322"/>
                  <a:pt x="10677514" y="1096532"/>
                </a:cubicBezTo>
                <a:cubicBezTo>
                  <a:pt x="10696894" y="1084552"/>
                  <a:pt x="10727903" y="1092304"/>
                  <a:pt x="10753626" y="1090542"/>
                </a:cubicBezTo>
                <a:cubicBezTo>
                  <a:pt x="10823043" y="1085609"/>
                  <a:pt x="10893164" y="1082085"/>
                  <a:pt x="10962229" y="1073980"/>
                </a:cubicBezTo>
                <a:cubicBezTo>
                  <a:pt x="11033760" y="1065876"/>
                  <a:pt x="11107053" y="1060943"/>
                  <a:pt x="11174708" y="1039448"/>
                </a:cubicBezTo>
                <a:cubicBezTo>
                  <a:pt x="11220516" y="1025001"/>
                  <a:pt x="11216640" y="1013020"/>
                  <a:pt x="11250820" y="1031344"/>
                </a:cubicBezTo>
                <a:cubicBezTo>
                  <a:pt x="11305790" y="1010201"/>
                  <a:pt x="11355122" y="991173"/>
                  <a:pt x="11410091" y="970031"/>
                </a:cubicBezTo>
                <a:cubicBezTo>
                  <a:pt x="11417138" y="992935"/>
                  <a:pt x="11422072" y="1009144"/>
                  <a:pt x="11428767" y="1030991"/>
                </a:cubicBezTo>
                <a:cubicBezTo>
                  <a:pt x="11483384" y="1022182"/>
                  <a:pt x="11537649" y="1009497"/>
                  <a:pt x="11592267" y="1005268"/>
                </a:cubicBezTo>
                <a:cubicBezTo>
                  <a:pt x="11701853" y="997164"/>
                  <a:pt x="11811792" y="995050"/>
                  <a:pt x="11921380" y="988355"/>
                </a:cubicBezTo>
                <a:cubicBezTo>
                  <a:pt x="11945693" y="986945"/>
                  <a:pt x="11969303" y="977783"/>
                  <a:pt x="11993263" y="971441"/>
                </a:cubicBezTo>
                <a:cubicBezTo>
                  <a:pt x="12023920" y="963336"/>
                  <a:pt x="12047528" y="953470"/>
                  <a:pt x="12072899" y="992935"/>
                </a:cubicBezTo>
                <a:cubicBezTo>
                  <a:pt x="12088051" y="1016896"/>
                  <a:pt x="12135268" y="1020068"/>
                  <a:pt x="12179667" y="1037334"/>
                </a:cubicBezTo>
                <a:cubicBezTo>
                  <a:pt x="12159582" y="1051429"/>
                  <a:pt x="12145839" y="1060943"/>
                  <a:pt x="12130335" y="1071866"/>
                </a:cubicBezTo>
                <a:cubicBezTo>
                  <a:pt x="12149716" y="1090189"/>
                  <a:pt x="12166277" y="1105694"/>
                  <a:pt x="12191647" y="1129655"/>
                </a:cubicBezTo>
                <a:cubicBezTo>
                  <a:pt x="12156059" y="1172644"/>
                  <a:pt x="12110251" y="1213519"/>
                  <a:pt x="12084527" y="1264260"/>
                </a:cubicBezTo>
                <a:cubicBezTo>
                  <a:pt x="12061975" y="1308659"/>
                  <a:pt x="12059509" y="1364333"/>
                  <a:pt x="12054576" y="1415427"/>
                </a:cubicBezTo>
                <a:cubicBezTo>
                  <a:pt x="12053166" y="1431284"/>
                  <a:pt x="12073252" y="1449254"/>
                  <a:pt x="12081355" y="1463349"/>
                </a:cubicBezTo>
                <a:cubicBezTo>
                  <a:pt x="11999606" y="1502815"/>
                  <a:pt x="11920675" y="1549680"/>
                  <a:pt x="11835402" y="1579631"/>
                </a:cubicBezTo>
                <a:cubicBezTo>
                  <a:pt x="11769508" y="1602888"/>
                  <a:pt x="11696568" y="1609935"/>
                  <a:pt x="11626094" y="1616278"/>
                </a:cubicBezTo>
                <a:cubicBezTo>
                  <a:pt x="11521087" y="1625792"/>
                  <a:pt x="11433348" y="1666314"/>
                  <a:pt x="11356883" y="1748416"/>
                </a:cubicBezTo>
                <a:cubicBezTo>
                  <a:pt x="11469289" y="1787530"/>
                  <a:pt x="11559143" y="1707189"/>
                  <a:pt x="11662741" y="1717056"/>
                </a:cubicBezTo>
                <a:cubicBezTo>
                  <a:pt x="11621865" y="1728684"/>
                  <a:pt x="11580638" y="1738550"/>
                  <a:pt x="11540820" y="1752293"/>
                </a:cubicBezTo>
                <a:cubicBezTo>
                  <a:pt x="11492898" y="1768854"/>
                  <a:pt x="11443919" y="1784711"/>
                  <a:pt x="11400930" y="1810081"/>
                </a:cubicBezTo>
                <a:cubicBezTo>
                  <a:pt x="11387892" y="1817833"/>
                  <a:pt x="11384016" y="1862232"/>
                  <a:pt x="11393530" y="1881260"/>
                </a:cubicBezTo>
                <a:cubicBezTo>
                  <a:pt x="11410796" y="1915792"/>
                  <a:pt x="11405511" y="1945039"/>
                  <a:pt x="11375206" y="1953496"/>
                </a:cubicBezTo>
                <a:cubicBezTo>
                  <a:pt x="11327284" y="1966533"/>
                  <a:pt x="11309313" y="2040179"/>
                  <a:pt x="11243068" y="2016570"/>
                </a:cubicBezTo>
                <a:cubicBezTo>
                  <a:pt x="11239191" y="2015160"/>
                  <a:pt x="11171536" y="2028551"/>
                  <a:pt x="11203602" y="2078587"/>
                </a:cubicBezTo>
                <a:cubicBezTo>
                  <a:pt x="11139119" y="2126157"/>
                  <a:pt x="11165194" y="2182536"/>
                  <a:pt x="11176117" y="2245963"/>
                </a:cubicBezTo>
                <a:cubicBezTo>
                  <a:pt x="11185631" y="2301285"/>
                  <a:pt x="11113395" y="2292476"/>
                  <a:pt x="11077101" y="2309037"/>
                </a:cubicBezTo>
                <a:cubicBezTo>
                  <a:pt x="11056312" y="2318551"/>
                  <a:pt x="11027418" y="2310799"/>
                  <a:pt x="10999228" y="2310799"/>
                </a:cubicBezTo>
                <a:cubicBezTo>
                  <a:pt x="10981609" y="2357312"/>
                  <a:pt x="10959410" y="2400301"/>
                  <a:pt x="11012970" y="2438709"/>
                </a:cubicBezTo>
                <a:cubicBezTo>
                  <a:pt x="11015436" y="2440471"/>
                  <a:pt x="11001342" y="2480994"/>
                  <a:pt x="10987952" y="2486984"/>
                </a:cubicBezTo>
                <a:cubicBezTo>
                  <a:pt x="10940030" y="2507421"/>
                  <a:pt x="10889641" y="2527154"/>
                  <a:pt x="10838547" y="2535259"/>
                </a:cubicBezTo>
                <a:cubicBezTo>
                  <a:pt x="10763845" y="2546887"/>
                  <a:pt x="10731427" y="2600095"/>
                  <a:pt x="10690200" y="2663874"/>
                </a:cubicBezTo>
                <a:cubicBezTo>
                  <a:pt x="10730369" y="2663874"/>
                  <a:pt x="10763845" y="2659645"/>
                  <a:pt x="10795558" y="2664931"/>
                </a:cubicBezTo>
                <a:cubicBezTo>
                  <a:pt x="10841366" y="2672683"/>
                  <a:pt x="10844185" y="2712501"/>
                  <a:pt x="10830090" y="2743157"/>
                </a:cubicBezTo>
                <a:cubicBezTo>
                  <a:pt x="10807538" y="2792489"/>
                  <a:pt x="10780406" y="2842173"/>
                  <a:pt x="10744817" y="2883048"/>
                </a:cubicBezTo>
                <a:cubicBezTo>
                  <a:pt x="10715570" y="2916523"/>
                  <a:pt x="10702533" y="2942598"/>
                  <a:pt x="10726846" y="2971140"/>
                </a:cubicBezTo>
                <a:cubicBezTo>
                  <a:pt x="10691962" y="2998977"/>
                  <a:pt x="10662362" y="3025053"/>
                  <a:pt x="10629591" y="3047252"/>
                </a:cubicBezTo>
                <a:cubicBezTo>
                  <a:pt x="10617964" y="3055356"/>
                  <a:pt x="10597878" y="3058880"/>
                  <a:pt x="10584489" y="3055004"/>
                </a:cubicBezTo>
                <a:cubicBezTo>
                  <a:pt x="10559823" y="3048309"/>
                  <a:pt x="10537271" y="3034567"/>
                  <a:pt x="10526699" y="3029634"/>
                </a:cubicBezTo>
                <a:cubicBezTo>
                  <a:pt x="10434379" y="3077203"/>
                  <a:pt x="10348753" y="3121954"/>
                  <a:pt x="10258898" y="3168115"/>
                </a:cubicBezTo>
                <a:cubicBezTo>
                  <a:pt x="10259603" y="3161420"/>
                  <a:pt x="10260660" y="3152963"/>
                  <a:pt x="10261717" y="3144506"/>
                </a:cubicBezTo>
                <a:cubicBezTo>
                  <a:pt x="10234937" y="3133583"/>
                  <a:pt x="10100685" y="3284749"/>
                  <a:pt x="10107379" y="3318225"/>
                </a:cubicBezTo>
                <a:cubicBezTo>
                  <a:pt x="10108437" y="3323862"/>
                  <a:pt x="10108437" y="3329853"/>
                  <a:pt x="10108084" y="3325977"/>
                </a:cubicBezTo>
                <a:cubicBezTo>
                  <a:pt x="10023163" y="3353109"/>
                  <a:pt x="9940708" y="3376013"/>
                  <a:pt x="9861425" y="3407374"/>
                </a:cubicBezTo>
                <a:cubicBezTo>
                  <a:pt x="9842397" y="3414774"/>
                  <a:pt x="9817379" y="3460230"/>
                  <a:pt x="9823721" y="3470448"/>
                </a:cubicBezTo>
                <a:cubicBezTo>
                  <a:pt x="9843102" y="3502514"/>
                  <a:pt x="9806808" y="3564179"/>
                  <a:pt x="9875520" y="3570169"/>
                </a:cubicBezTo>
                <a:cubicBezTo>
                  <a:pt x="9898776" y="3572283"/>
                  <a:pt x="9920976" y="3585321"/>
                  <a:pt x="9944232" y="3593778"/>
                </a:cubicBezTo>
                <a:cubicBezTo>
                  <a:pt x="9910405" y="3669537"/>
                  <a:pt x="9876577" y="3676937"/>
                  <a:pt x="9787427" y="3632891"/>
                </a:cubicBezTo>
                <a:cubicBezTo>
                  <a:pt x="9777562" y="3644519"/>
                  <a:pt x="9767695" y="3656852"/>
                  <a:pt x="9757476" y="3668833"/>
                </a:cubicBezTo>
                <a:cubicBezTo>
                  <a:pt x="9743734" y="3656500"/>
                  <a:pt x="9730343" y="3644167"/>
                  <a:pt x="9709201" y="3624786"/>
                </a:cubicBezTo>
                <a:cubicBezTo>
                  <a:pt x="9716601" y="3679404"/>
                  <a:pt x="9678898" y="3718164"/>
                  <a:pt x="9630623" y="3719221"/>
                </a:cubicBezTo>
                <a:cubicBezTo>
                  <a:pt x="9618995" y="3719574"/>
                  <a:pt x="9607014" y="3720983"/>
                  <a:pt x="9596091" y="3718869"/>
                </a:cubicBezTo>
                <a:cubicBezTo>
                  <a:pt x="9512931" y="3701956"/>
                  <a:pt x="9449857" y="3755516"/>
                  <a:pt x="9377622" y="3778772"/>
                </a:cubicBezTo>
                <a:cubicBezTo>
                  <a:pt x="9334985" y="3792162"/>
                  <a:pt x="9287767" y="3789695"/>
                  <a:pt x="9243721" y="3799914"/>
                </a:cubicBezTo>
                <a:cubicBezTo>
                  <a:pt x="9227512" y="3803790"/>
                  <a:pt x="9214826" y="3823170"/>
                  <a:pt x="9195094" y="3840437"/>
                </a:cubicBezTo>
                <a:cubicBezTo>
                  <a:pt x="9163381" y="3838322"/>
                  <a:pt x="9112287" y="3812599"/>
                  <a:pt x="9105591" y="3877435"/>
                </a:cubicBezTo>
                <a:cubicBezTo>
                  <a:pt x="9035823" y="3884835"/>
                  <a:pt x="8970986" y="3891883"/>
                  <a:pt x="8893113" y="3900340"/>
                </a:cubicBezTo>
                <a:cubicBezTo>
                  <a:pt x="8890646" y="3913377"/>
                  <a:pt x="8885008" y="3940510"/>
                  <a:pt x="8878665" y="3972928"/>
                </a:cubicBezTo>
                <a:cubicBezTo>
                  <a:pt x="8812420" y="3968699"/>
                  <a:pt x="8753221" y="3992308"/>
                  <a:pt x="8728204" y="4078286"/>
                </a:cubicBezTo>
                <a:cubicBezTo>
                  <a:pt x="8751812" y="4084277"/>
                  <a:pt x="8775421" y="4089915"/>
                  <a:pt x="8798678" y="4095553"/>
                </a:cubicBezTo>
                <a:cubicBezTo>
                  <a:pt x="8806430" y="4102600"/>
                  <a:pt x="8814182" y="4109647"/>
                  <a:pt x="8822286" y="4116695"/>
                </a:cubicBezTo>
                <a:cubicBezTo>
                  <a:pt x="8808191" y="4119514"/>
                  <a:pt x="8788458" y="4129732"/>
                  <a:pt x="8780355" y="4124094"/>
                </a:cubicBezTo>
                <a:cubicBezTo>
                  <a:pt x="8730670" y="4088857"/>
                  <a:pt x="8704595" y="4143475"/>
                  <a:pt x="8667243" y="4151932"/>
                </a:cubicBezTo>
                <a:cubicBezTo>
                  <a:pt x="8639054" y="4158275"/>
                  <a:pt x="8612979" y="4172369"/>
                  <a:pt x="8578446" y="4186111"/>
                </a:cubicBezTo>
                <a:cubicBezTo>
                  <a:pt x="8578446" y="4151579"/>
                  <a:pt x="8578446" y="4130437"/>
                  <a:pt x="8578446" y="4092381"/>
                </a:cubicBezTo>
                <a:cubicBezTo>
                  <a:pt x="8523476" y="4162503"/>
                  <a:pt x="8428689" y="4069125"/>
                  <a:pt x="8387462" y="4172722"/>
                </a:cubicBezTo>
                <a:cubicBezTo>
                  <a:pt x="8374424" y="4155103"/>
                  <a:pt x="8365615" y="4143122"/>
                  <a:pt x="8353282" y="4126209"/>
                </a:cubicBezTo>
                <a:cubicBezTo>
                  <a:pt x="8328264" y="4152284"/>
                  <a:pt x="8305007" y="4176950"/>
                  <a:pt x="8277170" y="4206197"/>
                </a:cubicBezTo>
                <a:cubicBezTo>
                  <a:pt x="8272237" y="4191397"/>
                  <a:pt x="8268361" y="4179064"/>
                  <a:pt x="8263076" y="4162503"/>
                </a:cubicBezTo>
                <a:cubicBezTo>
                  <a:pt x="8256028" y="4168493"/>
                  <a:pt x="8247923" y="4175188"/>
                  <a:pt x="8238057" y="4183645"/>
                </a:cubicBezTo>
                <a:cubicBezTo>
                  <a:pt x="8232771" y="4168141"/>
                  <a:pt x="8227134" y="4152989"/>
                  <a:pt x="8218325" y="4127266"/>
                </a:cubicBezTo>
                <a:cubicBezTo>
                  <a:pt x="8196125" y="4165322"/>
                  <a:pt x="8179564" y="4193864"/>
                  <a:pt x="8165821" y="4217120"/>
                </a:cubicBezTo>
                <a:cubicBezTo>
                  <a:pt x="8173221" y="4247776"/>
                  <a:pt x="8179916" y="4276319"/>
                  <a:pt x="8186963" y="4305565"/>
                </a:cubicBezTo>
                <a:cubicBezTo>
                  <a:pt x="8120718" y="4335516"/>
                  <a:pt x="8062225" y="4341154"/>
                  <a:pt x="7997388" y="4313317"/>
                </a:cubicBezTo>
                <a:cubicBezTo>
                  <a:pt x="7978008" y="4304860"/>
                  <a:pt x="7943476" y="4334107"/>
                  <a:pt x="7915287" y="4343621"/>
                </a:cubicBezTo>
                <a:cubicBezTo>
                  <a:pt x="7864545" y="4360887"/>
                  <a:pt x="7814156" y="4381325"/>
                  <a:pt x="7762006" y="4391191"/>
                </a:cubicBezTo>
                <a:cubicBezTo>
                  <a:pt x="7696817" y="4403524"/>
                  <a:pt x="7675322" y="4440171"/>
                  <a:pt x="7686246" y="4510645"/>
                </a:cubicBezTo>
                <a:cubicBezTo>
                  <a:pt x="7716902" y="4505711"/>
                  <a:pt x="7751082" y="4500426"/>
                  <a:pt x="7792662" y="4494083"/>
                </a:cubicBezTo>
                <a:cubicBezTo>
                  <a:pt x="7767643" y="4532491"/>
                  <a:pt x="7742625" y="4570547"/>
                  <a:pt x="7724654" y="4598032"/>
                </a:cubicBezTo>
                <a:cubicBezTo>
                  <a:pt x="7669332" y="4602965"/>
                  <a:pt x="7624581" y="4609660"/>
                  <a:pt x="7580182" y="4608955"/>
                </a:cubicBezTo>
                <a:cubicBezTo>
                  <a:pt x="7561507" y="4608603"/>
                  <a:pt x="7530146" y="4594861"/>
                  <a:pt x="7527680" y="4582528"/>
                </a:cubicBezTo>
                <a:cubicBezTo>
                  <a:pt x="7523451" y="4563147"/>
                  <a:pt x="7536489" y="4538129"/>
                  <a:pt x="7547060" y="4518397"/>
                </a:cubicBezTo>
                <a:cubicBezTo>
                  <a:pt x="7556221" y="4501483"/>
                  <a:pt x="7572078" y="4488445"/>
                  <a:pt x="7588287" y="4469769"/>
                </a:cubicBezTo>
                <a:cubicBezTo>
                  <a:pt x="7591811" y="4476464"/>
                  <a:pt x="7595686" y="4483512"/>
                  <a:pt x="7605553" y="4502188"/>
                </a:cubicBezTo>
                <a:cubicBezTo>
                  <a:pt x="7628105" y="4462017"/>
                  <a:pt x="7647485" y="4427133"/>
                  <a:pt x="7667218" y="4391896"/>
                </a:cubicBezTo>
                <a:cubicBezTo>
                  <a:pt x="7662285" y="4386610"/>
                  <a:pt x="7657704" y="4381677"/>
                  <a:pt x="7652771" y="4376391"/>
                </a:cubicBezTo>
                <a:cubicBezTo>
                  <a:pt x="7599916" y="4425371"/>
                  <a:pt x="7557631" y="4397533"/>
                  <a:pt x="7514641" y="4365468"/>
                </a:cubicBezTo>
                <a:cubicBezTo>
                  <a:pt x="7448748" y="4409162"/>
                  <a:pt x="7375103" y="4409866"/>
                  <a:pt x="7298991" y="4398943"/>
                </a:cubicBezTo>
                <a:cubicBezTo>
                  <a:pt x="7289830" y="4397533"/>
                  <a:pt x="7277497" y="4405990"/>
                  <a:pt x="7268688" y="4412686"/>
                </a:cubicBezTo>
                <a:cubicBezTo>
                  <a:pt x="7227813" y="4444399"/>
                  <a:pt x="7187642" y="4467655"/>
                  <a:pt x="7150996" y="4408810"/>
                </a:cubicBezTo>
                <a:cubicBezTo>
                  <a:pt x="7100607" y="4447218"/>
                  <a:pt x="7011810" y="4383791"/>
                  <a:pt x="6988906" y="4481045"/>
                </a:cubicBezTo>
                <a:cubicBezTo>
                  <a:pt x="6941688" y="4451094"/>
                  <a:pt x="6915965" y="4460608"/>
                  <a:pt x="6878262" y="4501835"/>
                </a:cubicBezTo>
                <a:cubicBezTo>
                  <a:pt x="6838796" y="4545177"/>
                  <a:pt x="6773608" y="4565262"/>
                  <a:pt x="6717933" y="4592394"/>
                </a:cubicBezTo>
                <a:cubicBezTo>
                  <a:pt x="6711943" y="4595213"/>
                  <a:pt x="6695734" y="4576890"/>
                  <a:pt x="6693620" y="4575480"/>
                </a:cubicBezTo>
                <a:cubicBezTo>
                  <a:pt x="6560424" y="4609308"/>
                  <a:pt x="6430399" y="4642431"/>
                  <a:pt x="6297908" y="4676258"/>
                </a:cubicBezTo>
                <a:cubicBezTo>
                  <a:pt x="6301432" y="4682953"/>
                  <a:pt x="6307070" y="4694229"/>
                  <a:pt x="6315879" y="4711848"/>
                </a:cubicBezTo>
                <a:cubicBezTo>
                  <a:pt x="6253510" y="4711848"/>
                  <a:pt x="6197130" y="4709381"/>
                  <a:pt x="6141456" y="4712905"/>
                </a:cubicBezTo>
                <a:cubicBezTo>
                  <a:pt x="6115381" y="4714666"/>
                  <a:pt x="6089658" y="4737218"/>
                  <a:pt x="6064639" y="4735456"/>
                </a:cubicBezTo>
                <a:cubicBezTo>
                  <a:pt x="5963509" y="4728761"/>
                  <a:pt x="5868369" y="4771751"/>
                  <a:pt x="5771115" y="4771398"/>
                </a:cubicBezTo>
                <a:cubicBezTo>
                  <a:pt x="5708393" y="4771398"/>
                  <a:pt x="5677032" y="4821435"/>
                  <a:pt x="5624529" y="4823901"/>
                </a:cubicBezTo>
                <a:cubicBezTo>
                  <a:pt x="5560045" y="4827073"/>
                  <a:pt x="5494857" y="4823549"/>
                  <a:pt x="5430374" y="4827425"/>
                </a:cubicBezTo>
                <a:cubicBezTo>
                  <a:pt x="5366242" y="4830948"/>
                  <a:pt x="5303168" y="4841872"/>
                  <a:pt x="5247846" y="4880280"/>
                </a:cubicBezTo>
                <a:cubicBezTo>
                  <a:pt x="5236922" y="4887680"/>
                  <a:pt x="5215428" y="4894728"/>
                  <a:pt x="5207675" y="4889090"/>
                </a:cubicBezTo>
                <a:cubicBezTo>
                  <a:pt x="5141782" y="4842225"/>
                  <a:pt x="5078356" y="4878871"/>
                  <a:pt x="5013167" y="4888385"/>
                </a:cubicBezTo>
                <a:cubicBezTo>
                  <a:pt x="4990263" y="4891556"/>
                  <a:pt x="4964188" y="4875700"/>
                  <a:pt x="4941989" y="4880280"/>
                </a:cubicBezTo>
                <a:cubicBezTo>
                  <a:pt x="4805974" y="4907413"/>
                  <a:pt x="4670664" y="4937717"/>
                  <a:pt x="4535002" y="4966964"/>
                </a:cubicBezTo>
                <a:cubicBezTo>
                  <a:pt x="4527954" y="5039552"/>
                  <a:pt x="4450080" y="4963440"/>
                  <a:pt x="4433167" y="5015238"/>
                </a:cubicBezTo>
                <a:cubicBezTo>
                  <a:pt x="4380311" y="4972249"/>
                  <a:pt x="4324636" y="5046951"/>
                  <a:pt x="4309485" y="5036380"/>
                </a:cubicBezTo>
                <a:cubicBezTo>
                  <a:pt x="4238658" y="4986344"/>
                  <a:pt x="4223154" y="5039904"/>
                  <a:pt x="4186860" y="5076903"/>
                </a:cubicBezTo>
                <a:cubicBezTo>
                  <a:pt x="4169594" y="5094874"/>
                  <a:pt x="4126605" y="5095579"/>
                  <a:pt x="4096653" y="5092407"/>
                </a:cubicBezTo>
                <a:cubicBezTo>
                  <a:pt x="4008561" y="5082893"/>
                  <a:pt x="3931039" y="5111788"/>
                  <a:pt x="3853166" y="5145967"/>
                </a:cubicBezTo>
                <a:cubicBezTo>
                  <a:pt x="3834138" y="5154424"/>
                  <a:pt x="3808767" y="5154072"/>
                  <a:pt x="3787624" y="5150901"/>
                </a:cubicBezTo>
                <a:cubicBezTo>
                  <a:pt x="3760140" y="5146672"/>
                  <a:pt x="3733712" y="5135396"/>
                  <a:pt x="3706579" y="5127292"/>
                </a:cubicBezTo>
                <a:cubicBezTo>
                  <a:pt x="3691428" y="5187547"/>
                  <a:pt x="3647029" y="5168871"/>
                  <a:pt x="3611439" y="5171690"/>
                </a:cubicBezTo>
                <a:cubicBezTo>
                  <a:pt x="3595935" y="5173100"/>
                  <a:pt x="3580431" y="5176271"/>
                  <a:pt x="3564575" y="5177328"/>
                </a:cubicBezTo>
                <a:cubicBezTo>
                  <a:pt x="3538499" y="5179442"/>
                  <a:pt x="3512424" y="5180852"/>
                  <a:pt x="3485996" y="5181557"/>
                </a:cubicBezTo>
                <a:cubicBezTo>
                  <a:pt x="3480710" y="5181557"/>
                  <a:pt x="3470844" y="5173452"/>
                  <a:pt x="3470492" y="5174157"/>
                </a:cubicBezTo>
                <a:cubicBezTo>
                  <a:pt x="3428560" y="5232650"/>
                  <a:pt x="3360200" y="5197413"/>
                  <a:pt x="3308402" y="5220317"/>
                </a:cubicBezTo>
                <a:cubicBezTo>
                  <a:pt x="3299240" y="5224546"/>
                  <a:pt x="3289726" y="5231593"/>
                  <a:pt x="3280212" y="5231946"/>
                </a:cubicBezTo>
                <a:cubicBezTo>
                  <a:pt x="3209385" y="5233355"/>
                  <a:pt x="3138911" y="5233355"/>
                  <a:pt x="3068085" y="5234060"/>
                </a:cubicBezTo>
                <a:cubicBezTo>
                  <a:pt x="3057866" y="5234060"/>
                  <a:pt x="3042362" y="5232298"/>
                  <a:pt x="3038134" y="5238288"/>
                </a:cubicBezTo>
                <a:cubicBezTo>
                  <a:pt x="2997611" y="5292201"/>
                  <a:pt x="2941232" y="5283392"/>
                  <a:pt x="2884148" y="5284801"/>
                </a:cubicBezTo>
                <a:cubicBezTo>
                  <a:pt x="2830940" y="5286211"/>
                  <a:pt x="2778085" y="5305943"/>
                  <a:pt x="2724525" y="5309115"/>
                </a:cubicBezTo>
                <a:cubicBezTo>
                  <a:pt x="2671669" y="5311933"/>
                  <a:pt x="2618461" y="5302772"/>
                  <a:pt x="2565253" y="5301010"/>
                </a:cubicBezTo>
                <a:cubicBezTo>
                  <a:pt x="2547282" y="5300305"/>
                  <a:pt x="2528959" y="5304181"/>
                  <a:pt x="2511693" y="5309819"/>
                </a:cubicBezTo>
                <a:cubicBezTo>
                  <a:pt x="2454962" y="5327790"/>
                  <a:pt x="2407039" y="5318629"/>
                  <a:pt x="2365812" y="5272468"/>
                </a:cubicBezTo>
                <a:cubicBezTo>
                  <a:pt x="2313309" y="5213623"/>
                  <a:pt x="2247768" y="5249564"/>
                  <a:pt x="2194208" y="5250269"/>
                </a:cubicBezTo>
                <a:cubicBezTo>
                  <a:pt x="2151923" y="5212213"/>
                  <a:pt x="2110344" y="5178738"/>
                  <a:pt x="2074050" y="5140329"/>
                </a:cubicBezTo>
                <a:cubicBezTo>
                  <a:pt x="2040574" y="5104740"/>
                  <a:pt x="2016613" y="5065274"/>
                  <a:pt x="1957063" y="5059284"/>
                </a:cubicBezTo>
                <a:cubicBezTo>
                  <a:pt x="1926407" y="5056465"/>
                  <a:pt x="1897512" y="5015943"/>
                  <a:pt x="1872846" y="4987753"/>
                </a:cubicBezTo>
                <a:cubicBezTo>
                  <a:pt x="1865799" y="4979649"/>
                  <a:pt x="1870732" y="4947583"/>
                  <a:pt x="1880246" y="4940888"/>
                </a:cubicBezTo>
                <a:cubicBezTo>
                  <a:pt x="1893636" y="4931374"/>
                  <a:pt x="1916540" y="4935603"/>
                  <a:pt x="1935216" y="4933841"/>
                </a:cubicBezTo>
                <a:cubicBezTo>
                  <a:pt x="1924645" y="4919394"/>
                  <a:pt x="1913721" y="4904946"/>
                  <a:pt x="1903150" y="4890499"/>
                </a:cubicBezTo>
                <a:cubicBezTo>
                  <a:pt x="1873903" y="4892613"/>
                  <a:pt x="1843952" y="4899308"/>
                  <a:pt x="1815410" y="4895785"/>
                </a:cubicBezTo>
                <a:cubicBezTo>
                  <a:pt x="1791449" y="4892966"/>
                  <a:pt x="1759736" y="4884861"/>
                  <a:pt x="1747403" y="4867947"/>
                </a:cubicBezTo>
                <a:cubicBezTo>
                  <a:pt x="1703709" y="4806635"/>
                  <a:pt x="1662834" y="4742504"/>
                  <a:pt x="1628654" y="4675553"/>
                </a:cubicBezTo>
                <a:cubicBezTo>
                  <a:pt x="1593065" y="4605784"/>
                  <a:pt x="1538095" y="4583937"/>
                  <a:pt x="1465154" y="4583585"/>
                </a:cubicBezTo>
                <a:cubicBezTo>
                  <a:pt x="1447536" y="4583585"/>
                  <a:pt x="1424279" y="4569138"/>
                  <a:pt x="1413356" y="4553986"/>
                </a:cubicBezTo>
                <a:cubicBezTo>
                  <a:pt x="1361205" y="4480693"/>
                  <a:pt x="1311521" y="4405638"/>
                  <a:pt x="1263246" y="4329879"/>
                </a:cubicBezTo>
                <a:cubicBezTo>
                  <a:pt x="1255494" y="4317546"/>
                  <a:pt x="1251618" y="4294289"/>
                  <a:pt x="1257961" y="4283013"/>
                </a:cubicBezTo>
                <a:cubicBezTo>
                  <a:pt x="1286503" y="4232977"/>
                  <a:pt x="1262894" y="4194921"/>
                  <a:pt x="1234704" y="4157217"/>
                </a:cubicBezTo>
                <a:cubicBezTo>
                  <a:pt x="1204401" y="4116342"/>
                  <a:pt x="1214267" y="4093086"/>
                  <a:pt x="1260427" y="4087801"/>
                </a:cubicBezTo>
                <a:cubicBezTo>
                  <a:pt x="1251970" y="4053268"/>
                  <a:pt x="1243514" y="4018736"/>
                  <a:pt x="1233647" y="3979270"/>
                </a:cubicBezTo>
                <a:cubicBezTo>
                  <a:pt x="1152955" y="4000413"/>
                  <a:pt x="1162469" y="3923596"/>
                  <a:pt x="1144498" y="3879197"/>
                </a:cubicBezTo>
                <a:cubicBezTo>
                  <a:pt x="1133222" y="3850655"/>
                  <a:pt x="1138155" y="3815418"/>
                  <a:pt x="1135688" y="3785115"/>
                </a:cubicBezTo>
                <a:cubicBezTo>
                  <a:pt x="1150136" y="3785115"/>
                  <a:pt x="1168811" y="3785115"/>
                  <a:pt x="1187134" y="3785115"/>
                </a:cubicBezTo>
                <a:cubicBezTo>
                  <a:pt x="1182906" y="3766087"/>
                  <a:pt x="1179030" y="3747411"/>
                  <a:pt x="1174097" y="3725564"/>
                </a:cubicBezTo>
                <a:cubicBezTo>
                  <a:pt x="1192420" y="3710412"/>
                  <a:pt x="1213914" y="3692794"/>
                  <a:pt x="1232238" y="3677642"/>
                </a:cubicBezTo>
                <a:cubicBezTo>
                  <a:pt x="1169516" y="3675528"/>
                  <a:pt x="1110670" y="3677642"/>
                  <a:pt x="1053234" y="3669889"/>
                </a:cubicBezTo>
                <a:cubicBezTo>
                  <a:pt x="1012359" y="3664252"/>
                  <a:pt x="980998" y="3592016"/>
                  <a:pt x="1002845" y="3553255"/>
                </a:cubicBezTo>
                <a:cubicBezTo>
                  <a:pt x="1022930" y="3516961"/>
                  <a:pt x="1054643" y="3495819"/>
                  <a:pt x="1101156" y="3521190"/>
                </a:cubicBezTo>
                <a:cubicBezTo>
                  <a:pt x="1121594" y="3532465"/>
                  <a:pt x="1147317" y="3535284"/>
                  <a:pt x="1186782" y="3546208"/>
                </a:cubicBezTo>
                <a:cubicBezTo>
                  <a:pt x="1151897" y="3498990"/>
                  <a:pt x="1129346" y="3468686"/>
                  <a:pt x="1103623" y="3433802"/>
                </a:cubicBezTo>
                <a:cubicBezTo>
                  <a:pt x="1173392" y="3413012"/>
                  <a:pt x="1102918" y="3311529"/>
                  <a:pt x="1186077" y="3294616"/>
                </a:cubicBezTo>
                <a:cubicBezTo>
                  <a:pt x="1161411" y="3228018"/>
                  <a:pt x="1141679" y="3220266"/>
                  <a:pt x="1074024" y="3247046"/>
                </a:cubicBezTo>
                <a:cubicBezTo>
                  <a:pt x="1057815" y="3253388"/>
                  <a:pt x="1031034" y="3250922"/>
                  <a:pt x="1016940" y="3241055"/>
                </a:cubicBezTo>
                <a:cubicBezTo>
                  <a:pt x="971836" y="3210047"/>
                  <a:pt x="922857" y="3181153"/>
                  <a:pt x="902419" y="3125126"/>
                </a:cubicBezTo>
                <a:cubicBezTo>
                  <a:pt x="899953" y="3118431"/>
                  <a:pt x="889382" y="3111031"/>
                  <a:pt x="890791" y="3106803"/>
                </a:cubicBezTo>
                <a:cubicBezTo>
                  <a:pt x="923209" y="3015186"/>
                  <a:pt x="820670" y="2973959"/>
                  <a:pt x="824898" y="2893266"/>
                </a:cubicBezTo>
                <a:cubicBezTo>
                  <a:pt x="819612" y="2893971"/>
                  <a:pt x="814327" y="2894676"/>
                  <a:pt x="809041" y="2895381"/>
                </a:cubicBezTo>
                <a:cubicBezTo>
                  <a:pt x="803756" y="2907361"/>
                  <a:pt x="798470" y="2919694"/>
                  <a:pt x="790366" y="2937665"/>
                </a:cubicBezTo>
                <a:cubicBezTo>
                  <a:pt x="760062" y="2871772"/>
                  <a:pt x="689588" y="2830192"/>
                  <a:pt x="704035" y="2749852"/>
                </a:cubicBezTo>
                <a:cubicBezTo>
                  <a:pt x="731872" y="2760071"/>
                  <a:pt x="759357" y="2772403"/>
                  <a:pt x="788252" y="2779451"/>
                </a:cubicBezTo>
                <a:cubicBezTo>
                  <a:pt x="797766" y="2781918"/>
                  <a:pt x="819260" y="2771346"/>
                  <a:pt x="819965" y="2765004"/>
                </a:cubicBezTo>
                <a:cubicBezTo>
                  <a:pt x="821727" y="2750204"/>
                  <a:pt x="817498" y="2732233"/>
                  <a:pt x="809394" y="2719548"/>
                </a:cubicBezTo>
                <a:cubicBezTo>
                  <a:pt x="804108" y="2697701"/>
                  <a:pt x="787547" y="2684663"/>
                  <a:pt x="773804" y="2669864"/>
                </a:cubicBezTo>
                <a:cubicBezTo>
                  <a:pt x="814327" y="2666340"/>
                  <a:pt x="854849" y="2663169"/>
                  <a:pt x="902067" y="2659293"/>
                </a:cubicBezTo>
                <a:cubicBezTo>
                  <a:pt x="903829" y="2668807"/>
                  <a:pt x="907353" y="2690301"/>
                  <a:pt x="910172" y="2708272"/>
                </a:cubicBezTo>
                <a:cubicBezTo>
                  <a:pt x="932371" y="2716377"/>
                  <a:pt x="951047" y="2723424"/>
                  <a:pt x="971836" y="2731176"/>
                </a:cubicBezTo>
                <a:cubicBezTo>
                  <a:pt x="961265" y="2751966"/>
                  <a:pt x="945409" y="2768880"/>
                  <a:pt x="946818" y="2784032"/>
                </a:cubicBezTo>
                <a:cubicBezTo>
                  <a:pt x="949285" y="2810107"/>
                  <a:pt x="961618" y="2835478"/>
                  <a:pt x="972541" y="2859791"/>
                </a:cubicBezTo>
                <a:cubicBezTo>
                  <a:pt x="973598" y="2862610"/>
                  <a:pt x="994036" y="2858734"/>
                  <a:pt x="1003902" y="2854858"/>
                </a:cubicBezTo>
                <a:cubicBezTo>
                  <a:pt x="1013768" y="2850630"/>
                  <a:pt x="1022225" y="2842173"/>
                  <a:pt x="1031034" y="2835478"/>
                </a:cubicBezTo>
                <a:cubicBezTo>
                  <a:pt x="1037025" y="2847106"/>
                  <a:pt x="1041253" y="2859791"/>
                  <a:pt x="1049005" y="2870010"/>
                </a:cubicBezTo>
                <a:cubicBezTo>
                  <a:pt x="1068033" y="2895028"/>
                  <a:pt x="1051120" y="2941541"/>
                  <a:pt x="1096575" y="2950703"/>
                </a:cubicBezTo>
                <a:cubicBezTo>
                  <a:pt x="1125470" y="2956341"/>
                  <a:pt x="1154716" y="2961274"/>
                  <a:pt x="1183611" y="2966559"/>
                </a:cubicBezTo>
                <a:cubicBezTo>
                  <a:pt x="1182906" y="2970788"/>
                  <a:pt x="1182201" y="2975016"/>
                  <a:pt x="1181849" y="2979245"/>
                </a:cubicBezTo>
                <a:cubicBezTo>
                  <a:pt x="1203696" y="2972550"/>
                  <a:pt x="1225543" y="2965502"/>
                  <a:pt x="1255847" y="2955988"/>
                </a:cubicBezTo>
                <a:cubicBezTo>
                  <a:pt x="1222019" y="2932732"/>
                  <a:pt x="1193477" y="2914409"/>
                  <a:pt x="1166345" y="2893971"/>
                </a:cubicBezTo>
                <a:cubicBezTo>
                  <a:pt x="1154364" y="2885162"/>
                  <a:pt x="1134279" y="2868953"/>
                  <a:pt x="1136745" y="2861553"/>
                </a:cubicBezTo>
                <a:cubicBezTo>
                  <a:pt x="1148374" y="2822440"/>
                  <a:pt x="1127232" y="2807288"/>
                  <a:pt x="1099394" y="2788965"/>
                </a:cubicBezTo>
                <a:cubicBezTo>
                  <a:pt x="1084947" y="2779451"/>
                  <a:pt x="1078252" y="2757252"/>
                  <a:pt x="1064862" y="2735052"/>
                </a:cubicBezTo>
                <a:cubicBezTo>
                  <a:pt x="1142031" y="2767470"/>
                  <a:pt x="1106089" y="2681140"/>
                  <a:pt x="1144498" y="2683606"/>
                </a:cubicBezTo>
                <a:cubicBezTo>
                  <a:pt x="1073671" y="2649426"/>
                  <a:pt x="1006369" y="2616656"/>
                  <a:pt x="930609" y="2580010"/>
                </a:cubicBezTo>
                <a:cubicBezTo>
                  <a:pt x="940123" y="2599390"/>
                  <a:pt x="945409" y="2610313"/>
                  <a:pt x="950694" y="2621589"/>
                </a:cubicBezTo>
                <a:cubicBezTo>
                  <a:pt x="891144" y="2582829"/>
                  <a:pt x="849564" y="2602914"/>
                  <a:pt x="811156" y="2649074"/>
                </a:cubicBezTo>
                <a:cubicBezTo>
                  <a:pt x="802699" y="2659293"/>
                  <a:pt x="786490" y="2663169"/>
                  <a:pt x="773804" y="2669864"/>
                </a:cubicBezTo>
                <a:close/>
                <a:moveTo>
                  <a:pt x="6394105" y="133857"/>
                </a:moveTo>
                <a:cubicBezTo>
                  <a:pt x="6395867" y="141962"/>
                  <a:pt x="6397277" y="150066"/>
                  <a:pt x="6399039" y="158171"/>
                </a:cubicBezTo>
                <a:cubicBezTo>
                  <a:pt x="6458941" y="147248"/>
                  <a:pt x="6518844" y="136676"/>
                  <a:pt x="6582976" y="125048"/>
                </a:cubicBezTo>
                <a:cubicBezTo>
                  <a:pt x="6567119" y="101439"/>
                  <a:pt x="6557605" y="86640"/>
                  <a:pt x="6548443" y="73250"/>
                </a:cubicBezTo>
                <a:cubicBezTo>
                  <a:pt x="6495235" y="94392"/>
                  <a:pt x="6444847" y="114125"/>
                  <a:pt x="6394105" y="133857"/>
                </a:cubicBezTo>
                <a:close/>
                <a:moveTo>
                  <a:pt x="6899756" y="733943"/>
                </a:moveTo>
                <a:cubicBezTo>
                  <a:pt x="6888480" y="678974"/>
                  <a:pt x="6854653" y="691659"/>
                  <a:pt x="6833510" y="709278"/>
                </a:cubicBezTo>
                <a:cubicBezTo>
                  <a:pt x="6806026" y="732182"/>
                  <a:pt x="6782417" y="745572"/>
                  <a:pt x="6745770" y="735001"/>
                </a:cubicBezTo>
                <a:cubicBezTo>
                  <a:pt x="6739076" y="733239"/>
                  <a:pt x="6726390" y="754029"/>
                  <a:pt x="6716172" y="764247"/>
                </a:cubicBezTo>
                <a:cubicBezTo>
                  <a:pt x="6728504" y="770238"/>
                  <a:pt x="6742599" y="783980"/>
                  <a:pt x="6752465" y="781161"/>
                </a:cubicBezTo>
                <a:cubicBezTo>
                  <a:pt x="6802502" y="767771"/>
                  <a:pt x="6851481" y="749800"/>
                  <a:pt x="6899756" y="733943"/>
                </a:cubicBezTo>
                <a:close/>
                <a:moveTo>
                  <a:pt x="1097985" y="1108160"/>
                </a:moveTo>
                <a:cubicBezTo>
                  <a:pt x="1126174" y="1110979"/>
                  <a:pt x="1164935" y="1114503"/>
                  <a:pt x="1208277" y="1118379"/>
                </a:cubicBezTo>
                <a:cubicBezTo>
                  <a:pt x="1211096" y="1110275"/>
                  <a:pt x="1216733" y="1095475"/>
                  <a:pt x="1224838" y="1072571"/>
                </a:cubicBezTo>
                <a:cubicBezTo>
                  <a:pt x="1192772" y="1078914"/>
                  <a:pt x="1167402" y="1084199"/>
                  <a:pt x="1142383" y="1089132"/>
                </a:cubicBezTo>
                <a:cubicBezTo>
                  <a:pt x="1131812" y="1053543"/>
                  <a:pt x="1121946" y="1020420"/>
                  <a:pt x="1112080" y="987297"/>
                </a:cubicBezTo>
                <a:cubicBezTo>
                  <a:pt x="1107499" y="988002"/>
                  <a:pt x="1102566" y="988355"/>
                  <a:pt x="1097985" y="989059"/>
                </a:cubicBezTo>
                <a:cubicBezTo>
                  <a:pt x="1097985" y="1026763"/>
                  <a:pt x="1097985" y="1064114"/>
                  <a:pt x="1097985" y="1108160"/>
                </a:cubicBezTo>
                <a:close/>
                <a:moveTo>
                  <a:pt x="4013141" y="412934"/>
                </a:moveTo>
                <a:cubicBezTo>
                  <a:pt x="4011379" y="406239"/>
                  <a:pt x="4009265" y="399192"/>
                  <a:pt x="4007503" y="392497"/>
                </a:cubicBezTo>
                <a:cubicBezTo>
                  <a:pt x="3943020" y="406239"/>
                  <a:pt x="3878184" y="419629"/>
                  <a:pt x="3813700" y="433372"/>
                </a:cubicBezTo>
                <a:cubicBezTo>
                  <a:pt x="3814757" y="439362"/>
                  <a:pt x="3815814" y="445705"/>
                  <a:pt x="3816871" y="451695"/>
                </a:cubicBezTo>
                <a:cubicBezTo>
                  <a:pt x="3878536" y="416106"/>
                  <a:pt x="3955705" y="474952"/>
                  <a:pt x="4013141" y="412934"/>
                </a:cubicBezTo>
                <a:close/>
                <a:moveTo>
                  <a:pt x="4137176" y="365717"/>
                </a:moveTo>
                <a:cubicBezTo>
                  <a:pt x="4135414" y="368183"/>
                  <a:pt x="4124138" y="383688"/>
                  <a:pt x="4105815" y="408706"/>
                </a:cubicBezTo>
                <a:cubicBezTo>
                  <a:pt x="4169241" y="399897"/>
                  <a:pt x="4223154" y="392497"/>
                  <a:pt x="4277419" y="385097"/>
                </a:cubicBezTo>
                <a:cubicBezTo>
                  <a:pt x="4277067" y="381221"/>
                  <a:pt x="4276362" y="377345"/>
                  <a:pt x="4276010" y="373469"/>
                </a:cubicBezTo>
                <a:cubicBezTo>
                  <a:pt x="4234078" y="371355"/>
                  <a:pt x="4192145" y="368888"/>
                  <a:pt x="4137176" y="365717"/>
                </a:cubicBezTo>
                <a:close/>
                <a:moveTo>
                  <a:pt x="3571622" y="371355"/>
                </a:moveTo>
                <a:cubicBezTo>
                  <a:pt x="3572679" y="377345"/>
                  <a:pt x="3573736" y="383688"/>
                  <a:pt x="3574441" y="389678"/>
                </a:cubicBezTo>
                <a:cubicBezTo>
                  <a:pt x="3596992" y="389678"/>
                  <a:pt x="3619544" y="389678"/>
                  <a:pt x="3642448" y="389678"/>
                </a:cubicBezTo>
                <a:cubicBezTo>
                  <a:pt x="3642448" y="370298"/>
                  <a:pt x="3649848" y="339641"/>
                  <a:pt x="3640686" y="333299"/>
                </a:cubicBezTo>
                <a:cubicBezTo>
                  <a:pt x="3588183" y="296300"/>
                  <a:pt x="3612849" y="384392"/>
                  <a:pt x="3571622" y="371355"/>
                </a:cubicBezTo>
                <a:close/>
              </a:path>
            </a:pathLst>
          </a:custGeom>
          <a:solidFill>
            <a:srgbClr val="000000"/>
          </a:solidFill>
          <a:ln w="352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F1ABE57-7FC7-CEF6-BE47-6FF465D84952}"/>
              </a:ext>
            </a:extLst>
          </p:cNvPr>
          <p:cNvSpPr txBox="1"/>
          <p:nvPr/>
        </p:nvSpPr>
        <p:spPr>
          <a:xfrm>
            <a:off x="6679142" y="1883736"/>
            <a:ext cx="13965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缅怀先烈</a:t>
            </a:r>
          </a:p>
        </p:txBody>
      </p:sp>
      <p:sp>
        <p:nvSpPr>
          <p:cNvPr id="9" name="图形 5">
            <a:extLst>
              <a:ext uri="{FF2B5EF4-FFF2-40B4-BE49-F238E27FC236}">
                <a16:creationId xmlns:a16="http://schemas.microsoft.com/office/drawing/2014/main" id="{6339F522-3DBC-1DFD-309E-2D75E9709B58}"/>
              </a:ext>
            </a:extLst>
          </p:cNvPr>
          <p:cNvSpPr/>
          <p:nvPr/>
        </p:nvSpPr>
        <p:spPr>
          <a:xfrm>
            <a:off x="1936573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 descr="D:\51PPT模板网\51pptmoban.com\图片.jpg">
            <a:extLst>
              <a:ext uri="{FF2B5EF4-FFF2-40B4-BE49-F238E27FC236}">
                <a16:creationId xmlns:a16="http://schemas.microsoft.com/office/drawing/2014/main" id="{FBAA8E9B-B5BD-32E1-5D12-8FE72BF58FC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08093" y="2114568"/>
            <a:ext cx="2663957" cy="303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30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卷形: 水平 22">
            <a:extLst>
              <a:ext uri="{FF2B5EF4-FFF2-40B4-BE49-F238E27FC236}">
                <a16:creationId xmlns:a16="http://schemas.microsoft.com/office/drawing/2014/main" id="{EEFE6010-F43D-6A6C-82D1-F8064FA721A4}"/>
              </a:ext>
            </a:extLst>
          </p:cNvPr>
          <p:cNvSpPr/>
          <p:nvPr/>
        </p:nvSpPr>
        <p:spPr>
          <a:xfrm>
            <a:off x="1314450" y="974400"/>
            <a:ext cx="9563100" cy="4635825"/>
          </a:xfrm>
          <a:prstGeom prst="horizontalScroll">
            <a:avLst>
              <a:gd name="adj" fmla="val 6347"/>
            </a:avLst>
          </a:prstGeom>
          <a:solidFill>
            <a:schemeClr val="bg1"/>
          </a:solidFill>
          <a:ln w="25400">
            <a:solidFill>
              <a:srgbClr val="0D0D0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2A9A83E-3552-D935-E61C-129B225700E1}"/>
              </a:ext>
            </a:extLst>
          </p:cNvPr>
          <p:cNvGrpSpPr/>
          <p:nvPr/>
        </p:nvGrpSpPr>
        <p:grpSpPr>
          <a:xfrm>
            <a:off x="6854305" y="456164"/>
            <a:ext cx="731290" cy="414589"/>
            <a:chOff x="6050849" y="5343598"/>
            <a:chExt cx="731290" cy="41458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546EFF7-CB4B-5870-4133-B43D22B7707A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solidFill>
              <a:srgbClr val="000000"/>
            </a:soli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A610F2FC-77B9-8ECD-6705-1E54732F09AF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solidFill>
              <a:srgbClr val="000000"/>
            </a:soli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56BD6A1-F11B-6F98-1371-3F18B9F36CAE}"/>
              </a:ext>
            </a:extLst>
          </p:cNvPr>
          <p:cNvGrpSpPr/>
          <p:nvPr/>
        </p:nvGrpSpPr>
        <p:grpSpPr>
          <a:xfrm flipH="1">
            <a:off x="4606405" y="456164"/>
            <a:ext cx="731290" cy="414589"/>
            <a:chOff x="6050849" y="5343598"/>
            <a:chExt cx="731290" cy="414589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5F89D43-3C22-021F-BB29-F15F575ABF68}"/>
                </a:ext>
              </a:extLst>
            </p:cNvPr>
            <p:cNvSpPr/>
            <p:nvPr/>
          </p:nvSpPr>
          <p:spPr>
            <a:xfrm>
              <a:off x="6056609" y="5343598"/>
              <a:ext cx="224569" cy="259119"/>
            </a:xfrm>
            <a:custGeom>
              <a:avLst/>
              <a:gdLst>
                <a:gd name="connsiteX0" fmla="*/ 115163 w 224569"/>
                <a:gd name="connsiteY0" fmla="*/ 0 h 259119"/>
                <a:gd name="connsiteX1" fmla="*/ 224569 w 224569"/>
                <a:gd name="connsiteY1" fmla="*/ 103648 h 259119"/>
                <a:gd name="connsiteX2" fmla="*/ 46065 w 224569"/>
                <a:gd name="connsiteY2" fmla="*/ 259119 h 259119"/>
                <a:gd name="connsiteX3" fmla="*/ 0 w 224569"/>
                <a:gd name="connsiteY3" fmla="*/ 253360 h 259119"/>
                <a:gd name="connsiteX4" fmla="*/ 138196 w 224569"/>
                <a:gd name="connsiteY4" fmla="*/ 138197 h 259119"/>
                <a:gd name="connsiteX5" fmla="*/ 97889 w 224569"/>
                <a:gd name="connsiteY5" fmla="*/ 86373 h 259119"/>
                <a:gd name="connsiteX6" fmla="*/ 63340 w 224569"/>
                <a:gd name="connsiteY6" fmla="*/ 115164 h 259119"/>
                <a:gd name="connsiteX7" fmla="*/ 28790 w 224569"/>
                <a:gd name="connsiteY7" fmla="*/ 51824 h 259119"/>
                <a:gd name="connsiteX8" fmla="*/ 115163 w 224569"/>
                <a:gd name="connsiteY8" fmla="*/ 0 h 259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4569" h="259119">
                  <a:moveTo>
                    <a:pt x="115163" y="0"/>
                  </a:moveTo>
                  <a:cubicBezTo>
                    <a:pt x="184261" y="0"/>
                    <a:pt x="224569" y="40308"/>
                    <a:pt x="224569" y="103648"/>
                  </a:cubicBezTo>
                  <a:cubicBezTo>
                    <a:pt x="224569" y="213053"/>
                    <a:pt x="109405" y="259119"/>
                    <a:pt x="46065" y="259119"/>
                  </a:cubicBezTo>
                  <a:cubicBezTo>
                    <a:pt x="34549" y="259119"/>
                    <a:pt x="17274" y="259119"/>
                    <a:pt x="0" y="253360"/>
                  </a:cubicBezTo>
                  <a:cubicBezTo>
                    <a:pt x="57581" y="230328"/>
                    <a:pt x="138196" y="207295"/>
                    <a:pt x="138196" y="138197"/>
                  </a:cubicBezTo>
                  <a:cubicBezTo>
                    <a:pt x="138196" y="115164"/>
                    <a:pt x="103647" y="86373"/>
                    <a:pt x="97889" y="86373"/>
                  </a:cubicBezTo>
                  <a:cubicBezTo>
                    <a:pt x="80614" y="86373"/>
                    <a:pt x="69098" y="103648"/>
                    <a:pt x="63340" y="115164"/>
                  </a:cubicBezTo>
                  <a:cubicBezTo>
                    <a:pt x="51823" y="103648"/>
                    <a:pt x="28790" y="57582"/>
                    <a:pt x="28790" y="51824"/>
                  </a:cubicBezTo>
                  <a:cubicBezTo>
                    <a:pt x="28790" y="5758"/>
                    <a:pt x="92130" y="0"/>
                    <a:pt x="115163" y="0"/>
                  </a:cubicBezTo>
                  <a:close/>
                </a:path>
              </a:pathLst>
            </a:custGeom>
            <a:solidFill>
              <a:srgbClr val="000000"/>
            </a:soli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AF10C209-8CF7-9A27-BFAE-01F725F182C3}"/>
                </a:ext>
              </a:extLst>
            </p:cNvPr>
            <p:cNvSpPr/>
            <p:nvPr/>
          </p:nvSpPr>
          <p:spPr>
            <a:xfrm>
              <a:off x="6050849" y="5447245"/>
              <a:ext cx="731290" cy="310942"/>
            </a:xfrm>
            <a:custGeom>
              <a:avLst/>
              <a:gdLst>
                <a:gd name="connsiteX0" fmla="*/ 529754 w 731290"/>
                <a:gd name="connsiteY0" fmla="*/ 0 h 310942"/>
                <a:gd name="connsiteX1" fmla="*/ 731290 w 731290"/>
                <a:gd name="connsiteY1" fmla="*/ 178503 h 310942"/>
                <a:gd name="connsiteX2" fmla="*/ 616126 w 731290"/>
                <a:gd name="connsiteY2" fmla="*/ 310942 h 310942"/>
                <a:gd name="connsiteX3" fmla="*/ 512479 w 731290"/>
                <a:gd name="connsiteY3" fmla="*/ 224569 h 310942"/>
                <a:gd name="connsiteX4" fmla="*/ 570061 w 731290"/>
                <a:gd name="connsiteY4" fmla="*/ 143954 h 310942"/>
                <a:gd name="connsiteX5" fmla="*/ 621885 w 731290"/>
                <a:gd name="connsiteY5" fmla="*/ 178503 h 310942"/>
                <a:gd name="connsiteX6" fmla="*/ 564303 w 731290"/>
                <a:gd name="connsiteY6" fmla="*/ 230327 h 310942"/>
                <a:gd name="connsiteX7" fmla="*/ 633401 w 731290"/>
                <a:gd name="connsiteY7" fmla="*/ 270634 h 310942"/>
                <a:gd name="connsiteX8" fmla="*/ 702499 w 731290"/>
                <a:gd name="connsiteY8" fmla="*/ 190020 h 310942"/>
                <a:gd name="connsiteX9" fmla="*/ 564303 w 731290"/>
                <a:gd name="connsiteY9" fmla="*/ 74856 h 310942"/>
                <a:gd name="connsiteX10" fmla="*/ 115164 w 731290"/>
                <a:gd name="connsiteY10" fmla="*/ 218811 h 310942"/>
                <a:gd name="connsiteX11" fmla="*/ 0 w 731290"/>
                <a:gd name="connsiteY11" fmla="*/ 195778 h 310942"/>
                <a:gd name="connsiteX12" fmla="*/ 57582 w 731290"/>
                <a:gd name="connsiteY12" fmla="*/ 201536 h 310942"/>
                <a:gd name="connsiteX13" fmla="*/ 529754 w 731290"/>
                <a:gd name="connsiteY13" fmla="*/ 0 h 310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31290" h="310942">
                  <a:moveTo>
                    <a:pt x="529754" y="0"/>
                  </a:moveTo>
                  <a:cubicBezTo>
                    <a:pt x="627643" y="0"/>
                    <a:pt x="731290" y="80614"/>
                    <a:pt x="731290" y="178503"/>
                  </a:cubicBezTo>
                  <a:cubicBezTo>
                    <a:pt x="731290" y="259118"/>
                    <a:pt x="685225" y="310942"/>
                    <a:pt x="616126" y="310942"/>
                  </a:cubicBezTo>
                  <a:cubicBezTo>
                    <a:pt x="552786" y="310942"/>
                    <a:pt x="512479" y="287909"/>
                    <a:pt x="512479" y="224569"/>
                  </a:cubicBezTo>
                  <a:cubicBezTo>
                    <a:pt x="512479" y="190020"/>
                    <a:pt x="523995" y="143954"/>
                    <a:pt x="570061" y="143954"/>
                  </a:cubicBezTo>
                  <a:cubicBezTo>
                    <a:pt x="593094" y="143954"/>
                    <a:pt x="621885" y="161229"/>
                    <a:pt x="621885" y="178503"/>
                  </a:cubicBezTo>
                  <a:cubicBezTo>
                    <a:pt x="621885" y="195778"/>
                    <a:pt x="581577" y="213052"/>
                    <a:pt x="564303" y="230327"/>
                  </a:cubicBezTo>
                  <a:cubicBezTo>
                    <a:pt x="587335" y="253360"/>
                    <a:pt x="604610" y="270634"/>
                    <a:pt x="633401" y="270634"/>
                  </a:cubicBezTo>
                  <a:cubicBezTo>
                    <a:pt x="685225" y="270634"/>
                    <a:pt x="702499" y="218811"/>
                    <a:pt x="702499" y="190020"/>
                  </a:cubicBezTo>
                  <a:cubicBezTo>
                    <a:pt x="702499" y="109405"/>
                    <a:pt x="621885" y="74856"/>
                    <a:pt x="564303" y="74856"/>
                  </a:cubicBezTo>
                  <a:cubicBezTo>
                    <a:pt x="443381" y="74856"/>
                    <a:pt x="270635" y="218811"/>
                    <a:pt x="115164" y="218811"/>
                  </a:cubicBezTo>
                  <a:cubicBezTo>
                    <a:pt x="103648" y="218811"/>
                    <a:pt x="40308" y="207294"/>
                    <a:pt x="0" y="195778"/>
                  </a:cubicBezTo>
                  <a:cubicBezTo>
                    <a:pt x="17275" y="195778"/>
                    <a:pt x="40308" y="201536"/>
                    <a:pt x="57582" y="201536"/>
                  </a:cubicBezTo>
                  <a:cubicBezTo>
                    <a:pt x="230328" y="201536"/>
                    <a:pt x="351250" y="0"/>
                    <a:pt x="529754" y="0"/>
                  </a:cubicBezTo>
                  <a:close/>
                </a:path>
              </a:pathLst>
            </a:custGeom>
            <a:solidFill>
              <a:srgbClr val="000000"/>
            </a:solidFill>
            <a:ln w="5756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id="{D7E8F3D8-961E-41DC-814C-94B422009A2B}"/>
              </a:ext>
            </a:extLst>
          </p:cNvPr>
          <p:cNvSpPr/>
          <p:nvPr/>
        </p:nvSpPr>
        <p:spPr>
          <a:xfrm>
            <a:off x="1952560" y="2312438"/>
            <a:ext cx="8286880" cy="25594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、清明节扫墓高峰期，请尽量少开私家车，前往扫墓时尽量选择乘坐各类公共交通工具或骑自行车，将扫墓时间拉长一些或错开重点时段，以缓解人多车多给道路交通带来的压力。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如果开私家车出行，清明期间天气多变，集体出行车辆较多，路况复杂，请自觉服从交警的指挥，遵守交通规则驾车出行过程中要保持适当的车速及安全间距，按规定的地点及停车场停放车辆，避免事故的发生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、机动车辆尽可能错时出行，避免交通拥堵，有关交通情况可以通过收听、收看广播电台和相关交通提醒信息进行了解。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4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 在等候和乘坐公交车时请不要拥挤，以防发生意外；按规定的地点乘坐出租车；行人在横穿马路时，要注意来往车辆，请走人行横道。</a:t>
            </a:r>
          </a:p>
          <a:p>
            <a:pPr indent="457200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、告诫家长聚会饮酒须适度，切勿酒后驾车。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7ED59E6-3C08-0824-5B4A-98E9B8AA2DDD}"/>
              </a:ext>
            </a:extLst>
          </p:cNvPr>
          <p:cNvSpPr txBox="1"/>
          <p:nvPr/>
        </p:nvSpPr>
        <p:spPr>
          <a:xfrm>
            <a:off x="4838700" y="1681005"/>
            <a:ext cx="25146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清明出行安全事项</a:t>
            </a:r>
          </a:p>
        </p:txBody>
      </p:sp>
    </p:spTree>
    <p:extLst>
      <p:ext uri="{BB962C8B-B14F-4D97-AF65-F5344CB8AC3E}">
        <p14:creationId xmlns:p14="http://schemas.microsoft.com/office/powerpoint/2010/main" val="1702749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任意多边形: 形状 111">
            <a:extLst>
              <a:ext uri="{FF2B5EF4-FFF2-40B4-BE49-F238E27FC236}">
                <a16:creationId xmlns:a16="http://schemas.microsoft.com/office/drawing/2014/main" id="{658A5732-7DCA-FA01-EE30-8FC26998763D}"/>
              </a:ext>
            </a:extLst>
          </p:cNvPr>
          <p:cNvSpPr/>
          <p:nvPr/>
        </p:nvSpPr>
        <p:spPr>
          <a:xfrm rot="10800000" flipV="1">
            <a:off x="4942442" y="4719265"/>
            <a:ext cx="2307115" cy="307776"/>
          </a:xfrm>
          <a:custGeom>
            <a:avLst/>
            <a:gdLst>
              <a:gd name="connsiteX0" fmla="*/ 1620991 w 2307115"/>
              <a:gd name="connsiteY0" fmla="*/ 0 h 307776"/>
              <a:gd name="connsiteX1" fmla="*/ 1257483 w 2307115"/>
              <a:gd name="connsiteY1" fmla="*/ 0 h 307776"/>
              <a:gd name="connsiteX2" fmla="*/ 619325 w 2307115"/>
              <a:gd name="connsiteY2" fmla="*/ 0 h 307776"/>
              <a:gd name="connsiteX3" fmla="*/ 493980 w 2307115"/>
              <a:gd name="connsiteY3" fmla="*/ 0 h 307776"/>
              <a:gd name="connsiteX4" fmla="*/ 482204 w 2307115"/>
              <a:gd name="connsiteY4" fmla="*/ 0 h 307776"/>
              <a:gd name="connsiteX5" fmla="*/ 255817 w 2307115"/>
              <a:gd name="connsiteY5" fmla="*/ 0 h 307776"/>
              <a:gd name="connsiteX6" fmla="*/ 130472 w 2307115"/>
              <a:gd name="connsiteY6" fmla="*/ 0 h 307776"/>
              <a:gd name="connsiteX7" fmla="*/ 118696 w 2307115"/>
              <a:gd name="connsiteY7" fmla="*/ 0 h 307776"/>
              <a:gd name="connsiteX8" fmla="*/ 111765 w 2307115"/>
              <a:gd name="connsiteY8" fmla="*/ 4268 h 307776"/>
              <a:gd name="connsiteX9" fmla="*/ 89982 w 2307115"/>
              <a:gd name="connsiteY9" fmla="*/ 19824 h 307776"/>
              <a:gd name="connsiteX10" fmla="*/ 84801 w 2307115"/>
              <a:gd name="connsiteY10" fmla="*/ 45664 h 307776"/>
              <a:gd name="connsiteX11" fmla="*/ 38168 w 2307115"/>
              <a:gd name="connsiteY11" fmla="*/ 70380 h 307776"/>
              <a:gd name="connsiteX12" fmla="*/ 32986 w 2307115"/>
              <a:gd name="connsiteY12" fmla="*/ 113072 h 307776"/>
              <a:gd name="connsiteX13" fmla="*/ 4811 w 2307115"/>
              <a:gd name="connsiteY13" fmla="*/ 150989 h 307776"/>
              <a:gd name="connsiteX14" fmla="*/ 0 w 2307115"/>
              <a:gd name="connsiteY14" fmla="*/ 153765 h 307776"/>
              <a:gd name="connsiteX15" fmla="*/ 4811 w 2307115"/>
              <a:gd name="connsiteY15" fmla="*/ 156541 h 307776"/>
              <a:gd name="connsiteX16" fmla="*/ 32986 w 2307115"/>
              <a:gd name="connsiteY16" fmla="*/ 194458 h 307776"/>
              <a:gd name="connsiteX17" fmla="*/ 38168 w 2307115"/>
              <a:gd name="connsiteY17" fmla="*/ 237150 h 307776"/>
              <a:gd name="connsiteX18" fmla="*/ 84801 w 2307115"/>
              <a:gd name="connsiteY18" fmla="*/ 261866 h 307776"/>
              <a:gd name="connsiteX19" fmla="*/ 89982 w 2307115"/>
              <a:gd name="connsiteY19" fmla="*/ 287706 h 307776"/>
              <a:gd name="connsiteX20" fmla="*/ 111765 w 2307115"/>
              <a:gd name="connsiteY20" fmla="*/ 303262 h 307776"/>
              <a:gd name="connsiteX21" fmla="*/ 118696 w 2307115"/>
              <a:gd name="connsiteY21" fmla="*/ 307530 h 307776"/>
              <a:gd name="connsiteX22" fmla="*/ 130472 w 2307115"/>
              <a:gd name="connsiteY22" fmla="*/ 307530 h 307776"/>
              <a:gd name="connsiteX23" fmla="*/ 255817 w 2307115"/>
              <a:gd name="connsiteY23" fmla="*/ 307530 h 307776"/>
              <a:gd name="connsiteX24" fmla="*/ 482204 w 2307115"/>
              <a:gd name="connsiteY24" fmla="*/ 307530 h 307776"/>
              <a:gd name="connsiteX25" fmla="*/ 493980 w 2307115"/>
              <a:gd name="connsiteY25" fmla="*/ 307530 h 307776"/>
              <a:gd name="connsiteX26" fmla="*/ 619325 w 2307115"/>
              <a:gd name="connsiteY26" fmla="*/ 307530 h 307776"/>
              <a:gd name="connsiteX27" fmla="*/ 686124 w 2307115"/>
              <a:gd name="connsiteY27" fmla="*/ 307530 h 307776"/>
              <a:gd name="connsiteX28" fmla="*/ 686124 w 2307115"/>
              <a:gd name="connsiteY28" fmla="*/ 307776 h 307776"/>
              <a:gd name="connsiteX29" fmla="*/ 1049632 w 2307115"/>
              <a:gd name="connsiteY29" fmla="*/ 307776 h 307776"/>
              <a:gd name="connsiteX30" fmla="*/ 1687790 w 2307115"/>
              <a:gd name="connsiteY30" fmla="*/ 307776 h 307776"/>
              <a:gd name="connsiteX31" fmla="*/ 1813135 w 2307115"/>
              <a:gd name="connsiteY31" fmla="*/ 307776 h 307776"/>
              <a:gd name="connsiteX32" fmla="*/ 1824911 w 2307115"/>
              <a:gd name="connsiteY32" fmla="*/ 307776 h 307776"/>
              <a:gd name="connsiteX33" fmla="*/ 2051298 w 2307115"/>
              <a:gd name="connsiteY33" fmla="*/ 307776 h 307776"/>
              <a:gd name="connsiteX34" fmla="*/ 2176643 w 2307115"/>
              <a:gd name="connsiteY34" fmla="*/ 307776 h 307776"/>
              <a:gd name="connsiteX35" fmla="*/ 2188419 w 2307115"/>
              <a:gd name="connsiteY35" fmla="*/ 307776 h 307776"/>
              <a:gd name="connsiteX36" fmla="*/ 2195351 w 2307115"/>
              <a:gd name="connsiteY36" fmla="*/ 303509 h 307776"/>
              <a:gd name="connsiteX37" fmla="*/ 2217133 w 2307115"/>
              <a:gd name="connsiteY37" fmla="*/ 287953 h 307776"/>
              <a:gd name="connsiteX38" fmla="*/ 2222315 w 2307115"/>
              <a:gd name="connsiteY38" fmla="*/ 262113 h 307776"/>
              <a:gd name="connsiteX39" fmla="*/ 2268948 w 2307115"/>
              <a:gd name="connsiteY39" fmla="*/ 237396 h 307776"/>
              <a:gd name="connsiteX40" fmla="*/ 2274130 w 2307115"/>
              <a:gd name="connsiteY40" fmla="*/ 194704 h 307776"/>
              <a:gd name="connsiteX41" fmla="*/ 2302304 w 2307115"/>
              <a:gd name="connsiteY41" fmla="*/ 156787 h 307776"/>
              <a:gd name="connsiteX42" fmla="*/ 2307115 w 2307115"/>
              <a:gd name="connsiteY42" fmla="*/ 154011 h 307776"/>
              <a:gd name="connsiteX43" fmla="*/ 2302304 w 2307115"/>
              <a:gd name="connsiteY43" fmla="*/ 151236 h 307776"/>
              <a:gd name="connsiteX44" fmla="*/ 2274130 w 2307115"/>
              <a:gd name="connsiteY44" fmla="*/ 113319 h 307776"/>
              <a:gd name="connsiteX45" fmla="*/ 2268948 w 2307115"/>
              <a:gd name="connsiteY45" fmla="*/ 70627 h 307776"/>
              <a:gd name="connsiteX46" fmla="*/ 2222315 w 2307115"/>
              <a:gd name="connsiteY46" fmla="*/ 45911 h 307776"/>
              <a:gd name="connsiteX47" fmla="*/ 2217133 w 2307115"/>
              <a:gd name="connsiteY47" fmla="*/ 20070 h 307776"/>
              <a:gd name="connsiteX48" fmla="*/ 2195351 w 2307115"/>
              <a:gd name="connsiteY48" fmla="*/ 4514 h 307776"/>
              <a:gd name="connsiteX49" fmla="*/ 2188419 w 2307115"/>
              <a:gd name="connsiteY49" fmla="*/ 247 h 307776"/>
              <a:gd name="connsiteX50" fmla="*/ 2176643 w 2307115"/>
              <a:gd name="connsiteY50" fmla="*/ 247 h 307776"/>
              <a:gd name="connsiteX51" fmla="*/ 2051298 w 2307115"/>
              <a:gd name="connsiteY51" fmla="*/ 247 h 307776"/>
              <a:gd name="connsiteX52" fmla="*/ 1824911 w 2307115"/>
              <a:gd name="connsiteY52" fmla="*/ 247 h 307776"/>
              <a:gd name="connsiteX53" fmla="*/ 1813135 w 2307115"/>
              <a:gd name="connsiteY53" fmla="*/ 247 h 307776"/>
              <a:gd name="connsiteX54" fmla="*/ 1687790 w 2307115"/>
              <a:gd name="connsiteY54" fmla="*/ 247 h 307776"/>
              <a:gd name="connsiteX55" fmla="*/ 1620991 w 2307115"/>
              <a:gd name="connsiteY55" fmla="*/ 247 h 30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2307115" h="307776">
                <a:moveTo>
                  <a:pt x="1620991" y="0"/>
                </a:moveTo>
                <a:lnTo>
                  <a:pt x="1257483" y="0"/>
                </a:lnTo>
                <a:lnTo>
                  <a:pt x="619325" y="0"/>
                </a:lnTo>
                <a:lnTo>
                  <a:pt x="493980" y="0"/>
                </a:lnTo>
                <a:lnTo>
                  <a:pt x="482204" y="0"/>
                </a:lnTo>
                <a:lnTo>
                  <a:pt x="255817" y="0"/>
                </a:lnTo>
                <a:lnTo>
                  <a:pt x="130472" y="0"/>
                </a:lnTo>
                <a:lnTo>
                  <a:pt x="118696" y="0"/>
                </a:lnTo>
                <a:lnTo>
                  <a:pt x="111765" y="4268"/>
                </a:lnTo>
                <a:cubicBezTo>
                  <a:pt x="104025" y="8675"/>
                  <a:pt x="96047" y="12693"/>
                  <a:pt x="89982" y="19824"/>
                </a:cubicBezTo>
                <a:cubicBezTo>
                  <a:pt x="83150" y="27884"/>
                  <a:pt x="86528" y="37050"/>
                  <a:pt x="84801" y="45664"/>
                </a:cubicBezTo>
                <a:cubicBezTo>
                  <a:pt x="69256" y="53902"/>
                  <a:pt x="52861" y="53839"/>
                  <a:pt x="38168" y="70380"/>
                </a:cubicBezTo>
                <a:cubicBezTo>
                  <a:pt x="29632" y="85164"/>
                  <a:pt x="34713" y="98841"/>
                  <a:pt x="32986" y="113072"/>
                </a:cubicBezTo>
                <a:cubicBezTo>
                  <a:pt x="30687" y="126000"/>
                  <a:pt x="18442" y="141980"/>
                  <a:pt x="4811" y="150989"/>
                </a:cubicBezTo>
                <a:lnTo>
                  <a:pt x="0" y="153765"/>
                </a:lnTo>
                <a:lnTo>
                  <a:pt x="4811" y="156541"/>
                </a:lnTo>
                <a:cubicBezTo>
                  <a:pt x="18442" y="165550"/>
                  <a:pt x="30687" y="181530"/>
                  <a:pt x="32986" y="194458"/>
                </a:cubicBezTo>
                <a:cubicBezTo>
                  <a:pt x="34713" y="208688"/>
                  <a:pt x="29632" y="222366"/>
                  <a:pt x="38168" y="237150"/>
                </a:cubicBezTo>
                <a:cubicBezTo>
                  <a:pt x="52861" y="253691"/>
                  <a:pt x="69256" y="253627"/>
                  <a:pt x="84801" y="261866"/>
                </a:cubicBezTo>
                <a:cubicBezTo>
                  <a:pt x="86528" y="270479"/>
                  <a:pt x="83150" y="279646"/>
                  <a:pt x="89982" y="287706"/>
                </a:cubicBezTo>
                <a:cubicBezTo>
                  <a:pt x="96047" y="294838"/>
                  <a:pt x="104025" y="298855"/>
                  <a:pt x="111765" y="303262"/>
                </a:cubicBezTo>
                <a:lnTo>
                  <a:pt x="118696" y="307530"/>
                </a:lnTo>
                <a:lnTo>
                  <a:pt x="130472" y="307530"/>
                </a:lnTo>
                <a:lnTo>
                  <a:pt x="255817" y="307530"/>
                </a:lnTo>
                <a:lnTo>
                  <a:pt x="482204" y="307530"/>
                </a:lnTo>
                <a:lnTo>
                  <a:pt x="493980" y="307530"/>
                </a:lnTo>
                <a:lnTo>
                  <a:pt x="619325" y="307530"/>
                </a:lnTo>
                <a:lnTo>
                  <a:pt x="686124" y="307530"/>
                </a:lnTo>
                <a:lnTo>
                  <a:pt x="686124" y="307776"/>
                </a:lnTo>
                <a:lnTo>
                  <a:pt x="1049632" y="307776"/>
                </a:lnTo>
                <a:lnTo>
                  <a:pt x="1687790" y="307776"/>
                </a:lnTo>
                <a:lnTo>
                  <a:pt x="1813135" y="307776"/>
                </a:lnTo>
                <a:lnTo>
                  <a:pt x="1824911" y="307776"/>
                </a:lnTo>
                <a:lnTo>
                  <a:pt x="2051298" y="307776"/>
                </a:lnTo>
                <a:lnTo>
                  <a:pt x="2176643" y="307776"/>
                </a:lnTo>
                <a:lnTo>
                  <a:pt x="2188419" y="307776"/>
                </a:lnTo>
                <a:lnTo>
                  <a:pt x="2195351" y="303509"/>
                </a:lnTo>
                <a:cubicBezTo>
                  <a:pt x="2203090" y="299102"/>
                  <a:pt x="2211069" y="295084"/>
                  <a:pt x="2217133" y="287953"/>
                </a:cubicBezTo>
                <a:cubicBezTo>
                  <a:pt x="2223966" y="279893"/>
                  <a:pt x="2220587" y="270726"/>
                  <a:pt x="2222315" y="262113"/>
                </a:cubicBezTo>
                <a:cubicBezTo>
                  <a:pt x="2237859" y="253874"/>
                  <a:pt x="2254254" y="253938"/>
                  <a:pt x="2268948" y="237396"/>
                </a:cubicBezTo>
                <a:cubicBezTo>
                  <a:pt x="2277483" y="222612"/>
                  <a:pt x="2272403" y="208935"/>
                  <a:pt x="2274130" y="194704"/>
                </a:cubicBezTo>
                <a:cubicBezTo>
                  <a:pt x="2276428" y="181777"/>
                  <a:pt x="2288673" y="165796"/>
                  <a:pt x="2302304" y="156787"/>
                </a:cubicBezTo>
                <a:lnTo>
                  <a:pt x="2307115" y="154011"/>
                </a:lnTo>
                <a:lnTo>
                  <a:pt x="2302304" y="151236"/>
                </a:lnTo>
                <a:cubicBezTo>
                  <a:pt x="2288673" y="142227"/>
                  <a:pt x="2276428" y="126246"/>
                  <a:pt x="2274130" y="113319"/>
                </a:cubicBezTo>
                <a:cubicBezTo>
                  <a:pt x="2272403" y="99088"/>
                  <a:pt x="2277483" y="85411"/>
                  <a:pt x="2268948" y="70627"/>
                </a:cubicBezTo>
                <a:cubicBezTo>
                  <a:pt x="2254254" y="54085"/>
                  <a:pt x="2237859" y="54149"/>
                  <a:pt x="2222315" y="45911"/>
                </a:cubicBezTo>
                <a:cubicBezTo>
                  <a:pt x="2220587" y="37297"/>
                  <a:pt x="2223966" y="28130"/>
                  <a:pt x="2217133" y="20070"/>
                </a:cubicBezTo>
                <a:cubicBezTo>
                  <a:pt x="2211069" y="12939"/>
                  <a:pt x="2203090" y="8921"/>
                  <a:pt x="2195351" y="4514"/>
                </a:cubicBezTo>
                <a:lnTo>
                  <a:pt x="2188419" y="247"/>
                </a:lnTo>
                <a:lnTo>
                  <a:pt x="2176643" y="247"/>
                </a:lnTo>
                <a:lnTo>
                  <a:pt x="2051298" y="247"/>
                </a:lnTo>
                <a:lnTo>
                  <a:pt x="1824911" y="247"/>
                </a:lnTo>
                <a:lnTo>
                  <a:pt x="1813135" y="247"/>
                </a:lnTo>
                <a:lnTo>
                  <a:pt x="1687790" y="247"/>
                </a:lnTo>
                <a:lnTo>
                  <a:pt x="1620991" y="247"/>
                </a:lnTo>
                <a:close/>
              </a:path>
            </a:pathLst>
          </a:custGeom>
          <a:noFill/>
          <a:ln>
            <a:solidFill>
              <a:srgbClr val="0D0D0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7" name="图片 86">
            <a:extLst>
              <a:ext uri="{FF2B5EF4-FFF2-40B4-BE49-F238E27FC236}">
                <a16:creationId xmlns:a16="http://schemas.microsoft.com/office/drawing/2014/main" id="{888F4B0E-FEF9-C170-73AE-4D06A5DA07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8115"/>
          <a:stretch/>
        </p:blipFill>
        <p:spPr>
          <a:xfrm flipH="1">
            <a:off x="2740716" y="681384"/>
            <a:ext cx="4873057" cy="1139596"/>
          </a:xfrm>
          <a:prstGeom prst="rect">
            <a:avLst/>
          </a:prstGeom>
        </p:spPr>
      </p:pic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9018015-EF83-5793-3678-2300FCD24E69}"/>
              </a:ext>
            </a:extLst>
          </p:cNvPr>
          <p:cNvSpPr/>
          <p:nvPr/>
        </p:nvSpPr>
        <p:spPr>
          <a:xfrm>
            <a:off x="4230826" y="1172907"/>
            <a:ext cx="1712646" cy="2881872"/>
          </a:xfrm>
          <a:custGeom>
            <a:avLst/>
            <a:gdLst>
              <a:gd name="connsiteX0" fmla="*/ 899029 w 1201803"/>
              <a:gd name="connsiteY0" fmla="*/ 0 h 1971392"/>
              <a:gd name="connsiteX1" fmla="*/ 977618 w 1201803"/>
              <a:gd name="connsiteY1" fmla="*/ 43894 h 1971392"/>
              <a:gd name="connsiteX2" fmla="*/ 1028469 w 1201803"/>
              <a:gd name="connsiteY2" fmla="*/ 73943 h 1971392"/>
              <a:gd name="connsiteX3" fmla="*/ 1016912 w 1201803"/>
              <a:gd name="connsiteY3" fmla="*/ 83188 h 1971392"/>
              <a:gd name="connsiteX4" fmla="*/ 1028469 w 1201803"/>
              <a:gd name="connsiteY4" fmla="*/ 97057 h 1971392"/>
              <a:gd name="connsiteX5" fmla="*/ 1021535 w 1201803"/>
              <a:gd name="connsiteY5" fmla="*/ 101680 h 1971392"/>
              <a:gd name="connsiteX6" fmla="*/ 882873 w 1201803"/>
              <a:gd name="connsiteY6" fmla="*/ 164088 h 1971392"/>
              <a:gd name="connsiteX7" fmla="*/ 880561 w 1201803"/>
              <a:gd name="connsiteY7" fmla="*/ 168711 h 1971392"/>
              <a:gd name="connsiteX8" fmla="*/ 894407 w 1201803"/>
              <a:gd name="connsiteY8" fmla="*/ 268079 h 1971392"/>
              <a:gd name="connsiteX9" fmla="*/ 931389 w 1201803"/>
              <a:gd name="connsiteY9" fmla="*/ 268079 h 1971392"/>
              <a:gd name="connsiteX10" fmla="*/ 963749 w 1201803"/>
              <a:gd name="connsiteY10" fmla="*/ 270391 h 1971392"/>
              <a:gd name="connsiteX11" fmla="*/ 1000732 w 1201803"/>
              <a:gd name="connsiteY11" fmla="*/ 293505 h 1971392"/>
              <a:gd name="connsiteX12" fmla="*/ 1044649 w 1201803"/>
              <a:gd name="connsiteY12" fmla="*/ 318931 h 1971392"/>
              <a:gd name="connsiteX13" fmla="*/ 1037715 w 1201803"/>
              <a:gd name="connsiteY13" fmla="*/ 330488 h 1971392"/>
              <a:gd name="connsiteX14" fmla="*/ 1044649 w 1201803"/>
              <a:gd name="connsiteY14" fmla="*/ 342045 h 1971392"/>
              <a:gd name="connsiteX15" fmla="*/ 1003044 w 1201803"/>
              <a:gd name="connsiteY15" fmla="*/ 376716 h 1971392"/>
              <a:gd name="connsiteX16" fmla="*/ 887472 w 1201803"/>
              <a:gd name="connsiteY16" fmla="*/ 464527 h 1971392"/>
              <a:gd name="connsiteX17" fmla="*/ 880561 w 1201803"/>
              <a:gd name="connsiteY17" fmla="*/ 538493 h 1971392"/>
              <a:gd name="connsiteX18" fmla="*/ 1141706 w 1201803"/>
              <a:gd name="connsiteY18" fmla="*/ 446036 h 1971392"/>
              <a:gd name="connsiteX19" fmla="*/ 1150952 w 1201803"/>
              <a:gd name="connsiteY19" fmla="*/ 443724 h 1971392"/>
              <a:gd name="connsiteX20" fmla="*/ 1171755 w 1201803"/>
              <a:gd name="connsiteY20" fmla="*/ 452970 h 1971392"/>
              <a:gd name="connsiteX21" fmla="*/ 1171755 w 1201803"/>
              <a:gd name="connsiteY21" fmla="*/ 462216 h 1971392"/>
              <a:gd name="connsiteX22" fmla="*/ 1178689 w 1201803"/>
              <a:gd name="connsiteY22" fmla="*/ 464527 h 1971392"/>
              <a:gd name="connsiteX23" fmla="*/ 1197180 w 1201803"/>
              <a:gd name="connsiteY23" fmla="*/ 457593 h 1971392"/>
              <a:gd name="connsiteX24" fmla="*/ 1201803 w 1201803"/>
              <a:gd name="connsiteY24" fmla="*/ 462216 h 1971392"/>
              <a:gd name="connsiteX25" fmla="*/ 1190246 w 1201803"/>
              <a:gd name="connsiteY25" fmla="*/ 471462 h 1971392"/>
              <a:gd name="connsiteX26" fmla="*/ 1197180 w 1201803"/>
              <a:gd name="connsiteY26" fmla="*/ 476084 h 1971392"/>
              <a:gd name="connsiteX27" fmla="*/ 1181000 w 1201803"/>
              <a:gd name="connsiteY27" fmla="*/ 494576 h 1971392"/>
              <a:gd name="connsiteX28" fmla="*/ 1174066 w 1201803"/>
              <a:gd name="connsiteY28" fmla="*/ 492264 h 1971392"/>
              <a:gd name="connsiteX29" fmla="*/ 1141706 w 1201803"/>
              <a:gd name="connsiteY29" fmla="*/ 513067 h 1971392"/>
              <a:gd name="connsiteX30" fmla="*/ 1130149 w 1201803"/>
              <a:gd name="connsiteY30" fmla="*/ 522313 h 1971392"/>
              <a:gd name="connsiteX31" fmla="*/ 1111658 w 1201803"/>
              <a:gd name="connsiteY31" fmla="*/ 522313 h 1971392"/>
              <a:gd name="connsiteX32" fmla="*/ 1107035 w 1201803"/>
              <a:gd name="connsiteY32" fmla="*/ 526936 h 1971392"/>
              <a:gd name="connsiteX33" fmla="*/ 1081609 w 1201803"/>
              <a:gd name="connsiteY33" fmla="*/ 543116 h 1971392"/>
              <a:gd name="connsiteX34" fmla="*/ 1065452 w 1201803"/>
              <a:gd name="connsiteY34" fmla="*/ 556984 h 1971392"/>
              <a:gd name="connsiteX35" fmla="*/ 1070075 w 1201803"/>
              <a:gd name="connsiteY35" fmla="*/ 561607 h 1971392"/>
              <a:gd name="connsiteX36" fmla="*/ 954504 w 1201803"/>
              <a:gd name="connsiteY36" fmla="*/ 672532 h 1971392"/>
              <a:gd name="connsiteX37" fmla="*/ 1016912 w 1201803"/>
              <a:gd name="connsiteY37" fmla="*/ 748809 h 1971392"/>
              <a:gd name="connsiteX38" fmla="*/ 1019224 w 1201803"/>
              <a:gd name="connsiteY38" fmla="*/ 744187 h 1971392"/>
              <a:gd name="connsiteX39" fmla="*/ 1013372 w 1201803"/>
              <a:gd name="connsiteY39" fmla="*/ 732574 h 1971392"/>
              <a:gd name="connsiteX40" fmla="*/ 1033558 w 1201803"/>
              <a:gd name="connsiteY40" fmla="*/ 759125 h 1971392"/>
              <a:gd name="connsiteX41" fmla="*/ 1125526 w 1201803"/>
              <a:gd name="connsiteY41" fmla="*/ 1035380 h 1971392"/>
              <a:gd name="connsiteX42" fmla="*/ 1167132 w 1201803"/>
              <a:gd name="connsiteY42" fmla="*/ 1264188 h 1971392"/>
              <a:gd name="connsiteX43" fmla="*/ 1181000 w 1201803"/>
              <a:gd name="connsiteY43" fmla="*/ 1423653 h 1971392"/>
              <a:gd name="connsiteX44" fmla="*/ 1183312 w 1201803"/>
              <a:gd name="connsiteY44" fmla="*/ 1462948 h 1971392"/>
              <a:gd name="connsiteX45" fmla="*/ 963749 w 1201803"/>
              <a:gd name="connsiteY45" fmla="*/ 1867378 h 1971392"/>
              <a:gd name="connsiteX46" fmla="*/ 954504 w 1201803"/>
              <a:gd name="connsiteY46" fmla="*/ 1869689 h 1971392"/>
              <a:gd name="connsiteX47" fmla="*/ 871316 w 1201803"/>
              <a:gd name="connsiteY47" fmla="*/ 1925163 h 1971392"/>
              <a:gd name="connsiteX48" fmla="*/ 788104 w 1201803"/>
              <a:gd name="connsiteY48" fmla="*/ 1971392 h 1971392"/>
              <a:gd name="connsiteX49" fmla="*/ 829710 w 1201803"/>
              <a:gd name="connsiteY49" fmla="*/ 1939032 h 1971392"/>
              <a:gd name="connsiteX50" fmla="*/ 827398 w 1201803"/>
              <a:gd name="connsiteY50" fmla="*/ 1936721 h 1971392"/>
              <a:gd name="connsiteX51" fmla="*/ 762679 w 1201803"/>
              <a:gd name="connsiteY51" fmla="*/ 1971392 h 1971392"/>
              <a:gd name="connsiteX52" fmla="*/ 917521 w 1201803"/>
              <a:gd name="connsiteY52" fmla="*/ 1867378 h 1971392"/>
              <a:gd name="connsiteX53" fmla="*/ 926767 w 1201803"/>
              <a:gd name="connsiteY53" fmla="*/ 1867378 h 1971392"/>
              <a:gd name="connsiteX54" fmla="*/ 922144 w 1201803"/>
              <a:gd name="connsiteY54" fmla="*/ 1865066 h 1971392"/>
              <a:gd name="connsiteX55" fmla="*/ 924455 w 1201803"/>
              <a:gd name="connsiteY55" fmla="*/ 1860467 h 1971392"/>
              <a:gd name="connsiteX56" fmla="*/ 931389 w 1201803"/>
              <a:gd name="connsiteY56" fmla="*/ 1862755 h 1971392"/>
              <a:gd name="connsiteX57" fmla="*/ 931389 w 1201803"/>
              <a:gd name="connsiteY57" fmla="*/ 1855844 h 1971392"/>
              <a:gd name="connsiteX58" fmla="*/ 945258 w 1201803"/>
              <a:gd name="connsiteY58" fmla="*/ 1841975 h 1971392"/>
              <a:gd name="connsiteX59" fmla="*/ 954504 w 1201803"/>
              <a:gd name="connsiteY59" fmla="*/ 1825795 h 1971392"/>
              <a:gd name="connsiteX60" fmla="*/ 952192 w 1201803"/>
              <a:gd name="connsiteY60" fmla="*/ 1823484 h 1971392"/>
              <a:gd name="connsiteX61" fmla="*/ 813530 w 1201803"/>
              <a:gd name="connsiteY61" fmla="*/ 1922852 h 1971392"/>
              <a:gd name="connsiteX62" fmla="*/ 739564 w 1201803"/>
              <a:gd name="connsiteY62" fmla="*/ 1969081 h 1971392"/>
              <a:gd name="connsiteX63" fmla="*/ 732630 w 1201803"/>
              <a:gd name="connsiteY63" fmla="*/ 1969081 h 1971392"/>
              <a:gd name="connsiteX64" fmla="*/ 804284 w 1201803"/>
              <a:gd name="connsiteY64" fmla="*/ 1906672 h 1971392"/>
              <a:gd name="connsiteX65" fmla="*/ 818153 w 1201803"/>
              <a:gd name="connsiteY65" fmla="*/ 1892803 h 1971392"/>
              <a:gd name="connsiteX66" fmla="*/ 829710 w 1201803"/>
              <a:gd name="connsiteY66" fmla="*/ 1892803 h 1971392"/>
              <a:gd name="connsiteX67" fmla="*/ 825087 w 1201803"/>
              <a:gd name="connsiteY67" fmla="*/ 1888181 h 1971392"/>
              <a:gd name="connsiteX68" fmla="*/ 836644 w 1201803"/>
              <a:gd name="connsiteY68" fmla="*/ 1883558 h 1971392"/>
              <a:gd name="connsiteX69" fmla="*/ 834333 w 1201803"/>
              <a:gd name="connsiteY69" fmla="*/ 1878935 h 1971392"/>
              <a:gd name="connsiteX70" fmla="*/ 843578 w 1201803"/>
              <a:gd name="connsiteY70" fmla="*/ 1867378 h 1971392"/>
              <a:gd name="connsiteX71" fmla="*/ 859758 w 1201803"/>
              <a:gd name="connsiteY71" fmla="*/ 1874312 h 1971392"/>
              <a:gd name="connsiteX72" fmla="*/ 848201 w 1201803"/>
              <a:gd name="connsiteY72" fmla="*/ 1862755 h 1971392"/>
              <a:gd name="connsiteX73" fmla="*/ 850513 w 1201803"/>
              <a:gd name="connsiteY73" fmla="*/ 1858155 h 1971392"/>
              <a:gd name="connsiteX74" fmla="*/ 862070 w 1201803"/>
              <a:gd name="connsiteY74" fmla="*/ 1862755 h 1971392"/>
              <a:gd name="connsiteX75" fmla="*/ 855136 w 1201803"/>
              <a:gd name="connsiteY75" fmla="*/ 1855844 h 1971392"/>
              <a:gd name="connsiteX76" fmla="*/ 873627 w 1201803"/>
              <a:gd name="connsiteY76" fmla="*/ 1839664 h 1971392"/>
              <a:gd name="connsiteX77" fmla="*/ 869004 w 1201803"/>
              <a:gd name="connsiteY77" fmla="*/ 1835041 h 1971392"/>
              <a:gd name="connsiteX78" fmla="*/ 889784 w 1201803"/>
              <a:gd name="connsiteY78" fmla="*/ 1804992 h 1971392"/>
              <a:gd name="connsiteX79" fmla="*/ 912898 w 1201803"/>
              <a:gd name="connsiteY79" fmla="*/ 1777255 h 1971392"/>
              <a:gd name="connsiteX80" fmla="*/ 1042338 w 1201803"/>
              <a:gd name="connsiteY80" fmla="*/ 1529956 h 1971392"/>
              <a:gd name="connsiteX81" fmla="*/ 1053895 w 1201803"/>
              <a:gd name="connsiteY81" fmla="*/ 1437522 h 1971392"/>
              <a:gd name="connsiteX82" fmla="*/ 1042338 w 1201803"/>
              <a:gd name="connsiteY82" fmla="*/ 1234140 h 1971392"/>
              <a:gd name="connsiteX83" fmla="*/ 1035404 w 1201803"/>
              <a:gd name="connsiteY83" fmla="*/ 1231828 h 1971392"/>
              <a:gd name="connsiteX84" fmla="*/ 975307 w 1201803"/>
              <a:gd name="connsiteY84" fmla="*/ 1252631 h 1971392"/>
              <a:gd name="connsiteX85" fmla="*/ 850513 w 1201803"/>
              <a:gd name="connsiteY85" fmla="*/ 1315016 h 1971392"/>
              <a:gd name="connsiteX86" fmla="*/ 836644 w 1201803"/>
              <a:gd name="connsiteY86" fmla="*/ 1324262 h 1971392"/>
              <a:gd name="connsiteX87" fmla="*/ 734941 w 1201803"/>
              <a:gd name="connsiteY87" fmla="*/ 1361245 h 1971392"/>
              <a:gd name="connsiteX88" fmla="*/ 714139 w 1201803"/>
              <a:gd name="connsiteY88" fmla="*/ 1335819 h 1971392"/>
              <a:gd name="connsiteX89" fmla="*/ 718761 w 1201803"/>
              <a:gd name="connsiteY89" fmla="*/ 1324262 h 1971392"/>
              <a:gd name="connsiteX90" fmla="*/ 707204 w 1201803"/>
              <a:gd name="connsiteY90" fmla="*/ 1321951 h 1971392"/>
              <a:gd name="connsiteX91" fmla="*/ 656376 w 1201803"/>
              <a:gd name="connsiteY91" fmla="*/ 1278057 h 1971392"/>
              <a:gd name="connsiteX92" fmla="*/ 769613 w 1201803"/>
              <a:gd name="connsiteY92" fmla="*/ 1213337 h 1971392"/>
              <a:gd name="connsiteX93" fmla="*/ 820464 w 1201803"/>
              <a:gd name="connsiteY93" fmla="*/ 1183288 h 1971392"/>
              <a:gd name="connsiteX94" fmla="*/ 894407 w 1201803"/>
              <a:gd name="connsiteY94" fmla="*/ 1095477 h 1971392"/>
              <a:gd name="connsiteX95" fmla="*/ 905964 w 1201803"/>
              <a:gd name="connsiteY95" fmla="*/ 1065429 h 1971392"/>
              <a:gd name="connsiteX96" fmla="*/ 882873 w 1201803"/>
              <a:gd name="connsiteY96" fmla="*/ 1053871 h 1971392"/>
              <a:gd name="connsiteX97" fmla="*/ 822776 w 1201803"/>
              <a:gd name="connsiteY97" fmla="*/ 1060806 h 1971392"/>
              <a:gd name="connsiteX98" fmla="*/ 771924 w 1201803"/>
              <a:gd name="connsiteY98" fmla="*/ 1046937 h 1971392"/>
              <a:gd name="connsiteX99" fmla="*/ 901341 w 1201803"/>
              <a:gd name="connsiteY99" fmla="*/ 1040003 h 1971392"/>
              <a:gd name="connsiteX100" fmla="*/ 832021 w 1201803"/>
              <a:gd name="connsiteY100" fmla="*/ 1030757 h 1971392"/>
              <a:gd name="connsiteX101" fmla="*/ 769613 w 1201803"/>
              <a:gd name="connsiteY101" fmla="*/ 1028446 h 1971392"/>
              <a:gd name="connsiteX102" fmla="*/ 760367 w 1201803"/>
              <a:gd name="connsiteY102" fmla="*/ 1023823 h 1971392"/>
              <a:gd name="connsiteX103" fmla="*/ 764990 w 1201803"/>
              <a:gd name="connsiteY103" fmla="*/ 1019200 h 1971392"/>
              <a:gd name="connsiteX104" fmla="*/ 755744 w 1201803"/>
              <a:gd name="connsiteY104" fmla="*/ 1012266 h 1971392"/>
              <a:gd name="connsiteX105" fmla="*/ 762679 w 1201803"/>
              <a:gd name="connsiteY105" fmla="*/ 1009954 h 1971392"/>
              <a:gd name="connsiteX106" fmla="*/ 781170 w 1201803"/>
              <a:gd name="connsiteY106" fmla="*/ 993774 h 1971392"/>
              <a:gd name="connsiteX107" fmla="*/ 788104 w 1201803"/>
              <a:gd name="connsiteY107" fmla="*/ 993774 h 1971392"/>
              <a:gd name="connsiteX108" fmla="*/ 887472 w 1201803"/>
              <a:gd name="connsiteY108" fmla="*/ 1016889 h 1971392"/>
              <a:gd name="connsiteX109" fmla="*/ 945258 w 1201803"/>
              <a:gd name="connsiteY109" fmla="*/ 1049249 h 1971392"/>
              <a:gd name="connsiteX110" fmla="*/ 954504 w 1201803"/>
              <a:gd name="connsiteY110" fmla="*/ 1079297 h 1971392"/>
              <a:gd name="connsiteX111" fmla="*/ 899029 w 1201803"/>
              <a:gd name="connsiteY111" fmla="*/ 1194845 h 1971392"/>
              <a:gd name="connsiteX112" fmla="*/ 899029 w 1201803"/>
              <a:gd name="connsiteY112" fmla="*/ 1204091 h 1971392"/>
              <a:gd name="connsiteX113" fmla="*/ 1037715 w 1201803"/>
              <a:gd name="connsiteY113" fmla="*/ 1178665 h 1971392"/>
              <a:gd name="connsiteX114" fmla="*/ 1035404 w 1201803"/>
              <a:gd name="connsiteY114" fmla="*/ 1090854 h 1971392"/>
              <a:gd name="connsiteX115" fmla="*/ 996109 w 1201803"/>
              <a:gd name="connsiteY115" fmla="*/ 843555 h 1971392"/>
              <a:gd name="connsiteX116" fmla="*/ 996109 w 1201803"/>
              <a:gd name="connsiteY116" fmla="*/ 788081 h 1971392"/>
              <a:gd name="connsiteX117" fmla="*/ 963749 w 1201803"/>
              <a:gd name="connsiteY117" fmla="*/ 707204 h 1971392"/>
              <a:gd name="connsiteX118" fmla="*/ 968372 w 1201803"/>
              <a:gd name="connsiteY118" fmla="*/ 711827 h 1971392"/>
              <a:gd name="connsiteX119" fmla="*/ 949881 w 1201803"/>
              <a:gd name="connsiteY119" fmla="*/ 681778 h 1971392"/>
              <a:gd name="connsiteX120" fmla="*/ 931389 w 1201803"/>
              <a:gd name="connsiteY120" fmla="*/ 688712 h 1971392"/>
              <a:gd name="connsiteX121" fmla="*/ 933701 w 1201803"/>
              <a:gd name="connsiteY121" fmla="*/ 695647 h 1971392"/>
              <a:gd name="connsiteX122" fmla="*/ 845890 w 1201803"/>
              <a:gd name="connsiteY122" fmla="*/ 801949 h 1971392"/>
              <a:gd name="connsiteX123" fmla="*/ 663310 w 1201803"/>
              <a:gd name="connsiteY123" fmla="*/ 1169420 h 1971392"/>
              <a:gd name="connsiteX124" fmla="*/ 624016 w 1201803"/>
              <a:gd name="connsiteY124" fmla="*/ 1296548 h 1971392"/>
              <a:gd name="connsiteX125" fmla="*/ 626327 w 1201803"/>
              <a:gd name="connsiteY125" fmla="*/ 1315016 h 1971392"/>
              <a:gd name="connsiteX126" fmla="*/ 640196 w 1201803"/>
              <a:gd name="connsiteY126" fmla="*/ 1275745 h 1971392"/>
              <a:gd name="connsiteX127" fmla="*/ 633261 w 1201803"/>
              <a:gd name="connsiteY127" fmla="*/ 1315016 h 1971392"/>
              <a:gd name="connsiteX128" fmla="*/ 624016 w 1201803"/>
              <a:gd name="connsiteY128" fmla="*/ 1335819 h 1971392"/>
              <a:gd name="connsiteX129" fmla="*/ 621704 w 1201803"/>
              <a:gd name="connsiteY129" fmla="*/ 1356622 h 1971392"/>
              <a:gd name="connsiteX130" fmla="*/ 610147 w 1201803"/>
              <a:gd name="connsiteY130" fmla="*/ 1347376 h 1971392"/>
              <a:gd name="connsiteX131" fmla="*/ 600901 w 1201803"/>
              <a:gd name="connsiteY131" fmla="*/ 1361245 h 1971392"/>
              <a:gd name="connsiteX132" fmla="*/ 580098 w 1201803"/>
              <a:gd name="connsiteY132" fmla="*/ 1324262 h 1971392"/>
              <a:gd name="connsiteX133" fmla="*/ 517690 w 1201803"/>
              <a:gd name="connsiteY133" fmla="*/ 1243385 h 1971392"/>
              <a:gd name="connsiteX134" fmla="*/ 517690 w 1201803"/>
              <a:gd name="connsiteY134" fmla="*/ 1199468 h 1971392"/>
              <a:gd name="connsiteX135" fmla="*/ 619393 w 1201803"/>
              <a:gd name="connsiteY135" fmla="*/ 919832 h 1971392"/>
              <a:gd name="connsiteX136" fmla="*/ 751121 w 1201803"/>
              <a:gd name="connsiteY136" fmla="*/ 725695 h 1971392"/>
              <a:gd name="connsiteX137" fmla="*/ 751121 w 1201803"/>
              <a:gd name="connsiteY137" fmla="*/ 723384 h 1971392"/>
              <a:gd name="connsiteX138" fmla="*/ 538493 w 1201803"/>
              <a:gd name="connsiteY138" fmla="*/ 836621 h 1971392"/>
              <a:gd name="connsiteX139" fmla="*/ 383650 w 1201803"/>
              <a:gd name="connsiteY139" fmla="*/ 901341 h 1971392"/>
              <a:gd name="connsiteX140" fmla="*/ 369782 w 1201803"/>
              <a:gd name="connsiteY140" fmla="*/ 892095 h 1971392"/>
              <a:gd name="connsiteX141" fmla="*/ 150220 w 1201803"/>
              <a:gd name="connsiteY141" fmla="*/ 1266500 h 1971392"/>
              <a:gd name="connsiteX142" fmla="*/ 110948 w 1201803"/>
              <a:gd name="connsiteY142" fmla="*/ 1278057 h 1971392"/>
              <a:gd name="connsiteX143" fmla="*/ 90146 w 1201803"/>
              <a:gd name="connsiteY143" fmla="*/ 1252631 h 1971392"/>
              <a:gd name="connsiteX144" fmla="*/ 87834 w 1201803"/>
              <a:gd name="connsiteY144" fmla="*/ 1243385 h 1971392"/>
              <a:gd name="connsiteX145" fmla="*/ 62408 w 1201803"/>
              <a:gd name="connsiteY145" fmla="*/ 1217960 h 1971392"/>
              <a:gd name="connsiteX146" fmla="*/ 25426 w 1201803"/>
              <a:gd name="connsiteY146" fmla="*/ 1192534 h 1971392"/>
              <a:gd name="connsiteX147" fmla="*/ 39294 w 1201803"/>
              <a:gd name="connsiteY147" fmla="*/ 1134748 h 1971392"/>
              <a:gd name="connsiteX148" fmla="*/ 48540 w 1201803"/>
              <a:gd name="connsiteY148" fmla="*/ 1088543 h 1971392"/>
              <a:gd name="connsiteX149" fmla="*/ 173334 w 1201803"/>
              <a:gd name="connsiteY149" fmla="*/ 704892 h 1971392"/>
              <a:gd name="connsiteX150" fmla="*/ 161777 w 1201803"/>
              <a:gd name="connsiteY150" fmla="*/ 679467 h 1971392"/>
              <a:gd name="connsiteX151" fmla="*/ 76277 w 1201803"/>
              <a:gd name="connsiteY151" fmla="*/ 695647 h 1971392"/>
              <a:gd name="connsiteX152" fmla="*/ 53163 w 1201803"/>
              <a:gd name="connsiteY152" fmla="*/ 672532 h 1971392"/>
              <a:gd name="connsiteX153" fmla="*/ 57786 w 1201803"/>
              <a:gd name="connsiteY153" fmla="*/ 663287 h 1971392"/>
              <a:gd name="connsiteX154" fmla="*/ 2311 w 1201803"/>
              <a:gd name="connsiteY154" fmla="*/ 617058 h 1971392"/>
              <a:gd name="connsiteX155" fmla="*/ 34671 w 1201803"/>
              <a:gd name="connsiteY155" fmla="*/ 580075 h 1971392"/>
              <a:gd name="connsiteX156" fmla="*/ 55474 w 1201803"/>
              <a:gd name="connsiteY156" fmla="*/ 561607 h 1971392"/>
              <a:gd name="connsiteX157" fmla="*/ 101703 w 1201803"/>
              <a:gd name="connsiteY157" fmla="*/ 529247 h 1971392"/>
              <a:gd name="connsiteX158" fmla="*/ 127128 w 1201803"/>
              <a:gd name="connsiteY158" fmla="*/ 513067 h 1971392"/>
              <a:gd name="connsiteX159" fmla="*/ 159465 w 1201803"/>
              <a:gd name="connsiteY159" fmla="*/ 483019 h 1971392"/>
              <a:gd name="connsiteX160" fmla="*/ 258857 w 1201803"/>
              <a:gd name="connsiteY160" fmla="*/ 404430 h 1971392"/>
              <a:gd name="connsiteX161" fmla="*/ 284282 w 1201803"/>
              <a:gd name="connsiteY161" fmla="*/ 372093 h 1971392"/>
              <a:gd name="connsiteX162" fmla="*/ 184891 w 1201803"/>
              <a:gd name="connsiteY162" fmla="*/ 314308 h 1971392"/>
              <a:gd name="connsiteX163" fmla="*/ 140997 w 1201803"/>
              <a:gd name="connsiteY163" fmla="*/ 295816 h 1971392"/>
              <a:gd name="connsiteX164" fmla="*/ 134063 w 1201803"/>
              <a:gd name="connsiteY164" fmla="*/ 307373 h 1971392"/>
              <a:gd name="connsiteX165" fmla="*/ 106326 w 1201803"/>
              <a:gd name="connsiteY165" fmla="*/ 268079 h 1971392"/>
              <a:gd name="connsiteX166" fmla="*/ 0 w 1201803"/>
              <a:gd name="connsiteY166" fmla="*/ 180268 h 1971392"/>
              <a:gd name="connsiteX167" fmla="*/ 16180 w 1201803"/>
              <a:gd name="connsiteY167" fmla="*/ 180268 h 1971392"/>
              <a:gd name="connsiteX168" fmla="*/ 41606 w 1201803"/>
              <a:gd name="connsiteY168" fmla="*/ 187202 h 1971392"/>
              <a:gd name="connsiteX169" fmla="*/ 34671 w 1201803"/>
              <a:gd name="connsiteY169" fmla="*/ 173334 h 1971392"/>
              <a:gd name="connsiteX170" fmla="*/ 39294 w 1201803"/>
              <a:gd name="connsiteY170" fmla="*/ 173334 h 1971392"/>
              <a:gd name="connsiteX171" fmla="*/ 217251 w 1201803"/>
              <a:gd name="connsiteY171" fmla="*/ 279636 h 1971392"/>
              <a:gd name="connsiteX172" fmla="*/ 376716 w 1201803"/>
              <a:gd name="connsiteY172" fmla="*/ 425233 h 1971392"/>
              <a:gd name="connsiteX173" fmla="*/ 281971 w 1201803"/>
              <a:gd name="connsiteY173" fmla="*/ 510756 h 1971392"/>
              <a:gd name="connsiteX174" fmla="*/ 214939 w 1201803"/>
              <a:gd name="connsiteY174" fmla="*/ 545427 h 1971392"/>
              <a:gd name="connsiteX175" fmla="*/ 177957 w 1201803"/>
              <a:gd name="connsiteY175" fmla="*/ 570830 h 1971392"/>
              <a:gd name="connsiteX176" fmla="*/ 134063 w 1201803"/>
              <a:gd name="connsiteY176" fmla="*/ 623992 h 1971392"/>
              <a:gd name="connsiteX177" fmla="*/ 138686 w 1201803"/>
              <a:gd name="connsiteY177" fmla="*/ 628615 h 1971392"/>
              <a:gd name="connsiteX178" fmla="*/ 233431 w 1201803"/>
              <a:gd name="connsiteY178" fmla="*/ 725695 h 1971392"/>
              <a:gd name="connsiteX179" fmla="*/ 238054 w 1201803"/>
              <a:gd name="connsiteY179" fmla="*/ 767278 h 1971392"/>
              <a:gd name="connsiteX180" fmla="*/ 226497 w 1201803"/>
              <a:gd name="connsiteY180" fmla="*/ 871292 h 1971392"/>
              <a:gd name="connsiteX181" fmla="*/ 210317 w 1201803"/>
              <a:gd name="connsiteY181" fmla="*/ 938300 h 1971392"/>
              <a:gd name="connsiteX182" fmla="*/ 191825 w 1201803"/>
              <a:gd name="connsiteY182" fmla="*/ 998397 h 1971392"/>
              <a:gd name="connsiteX183" fmla="*/ 374405 w 1201803"/>
              <a:gd name="connsiteY183" fmla="*/ 626304 h 1971392"/>
              <a:gd name="connsiteX184" fmla="*/ 427567 w 1201803"/>
              <a:gd name="connsiteY184" fmla="*/ 556984 h 1971392"/>
              <a:gd name="connsiteX185" fmla="*/ 441436 w 1201803"/>
              <a:gd name="connsiteY185" fmla="*/ 543116 h 1971392"/>
              <a:gd name="connsiteX186" fmla="*/ 457616 w 1201803"/>
              <a:gd name="connsiteY186" fmla="*/ 545427 h 1971392"/>
              <a:gd name="connsiteX187" fmla="*/ 446059 w 1201803"/>
              <a:gd name="connsiteY187" fmla="*/ 538493 h 1971392"/>
              <a:gd name="connsiteX188" fmla="*/ 469173 w 1201803"/>
              <a:gd name="connsiteY188" fmla="*/ 508444 h 1971392"/>
              <a:gd name="connsiteX189" fmla="*/ 480730 w 1201803"/>
              <a:gd name="connsiteY189" fmla="*/ 506133 h 1971392"/>
              <a:gd name="connsiteX190" fmla="*/ 485353 w 1201803"/>
              <a:gd name="connsiteY190" fmla="*/ 503821 h 1971392"/>
              <a:gd name="connsiteX191" fmla="*/ 484229 w 1201803"/>
              <a:gd name="connsiteY191" fmla="*/ 500896 h 1971392"/>
              <a:gd name="connsiteX192" fmla="*/ 487665 w 1201803"/>
              <a:gd name="connsiteY192" fmla="*/ 496887 h 1971392"/>
              <a:gd name="connsiteX193" fmla="*/ 483042 w 1201803"/>
              <a:gd name="connsiteY193" fmla="*/ 494576 h 1971392"/>
              <a:gd name="connsiteX194" fmla="*/ 515402 w 1201803"/>
              <a:gd name="connsiteY194" fmla="*/ 452970 h 1971392"/>
              <a:gd name="connsiteX195" fmla="*/ 485353 w 1201803"/>
              <a:gd name="connsiteY195" fmla="*/ 411364 h 1971392"/>
              <a:gd name="connsiteX196" fmla="*/ 543116 w 1201803"/>
              <a:gd name="connsiteY196" fmla="*/ 374405 h 1971392"/>
              <a:gd name="connsiteX197" fmla="*/ 654064 w 1201803"/>
              <a:gd name="connsiteY197" fmla="*/ 337422 h 1971392"/>
              <a:gd name="connsiteX198" fmla="*/ 834333 w 1201803"/>
              <a:gd name="connsiteY198" fmla="*/ 281948 h 1971392"/>
              <a:gd name="connsiteX199" fmla="*/ 832021 w 1201803"/>
              <a:gd name="connsiteY199" fmla="*/ 261145 h 1971392"/>
              <a:gd name="connsiteX200" fmla="*/ 811218 w 1201803"/>
              <a:gd name="connsiteY200" fmla="*/ 189514 h 1971392"/>
              <a:gd name="connsiteX201" fmla="*/ 716450 w 1201803"/>
              <a:gd name="connsiteY201" fmla="*/ 224162 h 1971392"/>
              <a:gd name="connsiteX202" fmla="*/ 677178 w 1201803"/>
              <a:gd name="connsiteY202" fmla="*/ 231096 h 1971392"/>
              <a:gd name="connsiteX203" fmla="*/ 667933 w 1201803"/>
              <a:gd name="connsiteY203" fmla="*/ 231096 h 1971392"/>
              <a:gd name="connsiteX204" fmla="*/ 688735 w 1201803"/>
              <a:gd name="connsiteY204" fmla="*/ 191825 h 1971392"/>
              <a:gd name="connsiteX205" fmla="*/ 647130 w 1201803"/>
              <a:gd name="connsiteY205" fmla="*/ 224162 h 1971392"/>
              <a:gd name="connsiteX206" fmla="*/ 658687 w 1201803"/>
              <a:gd name="connsiteY206" fmla="*/ 189514 h 1971392"/>
              <a:gd name="connsiteX207" fmla="*/ 640196 w 1201803"/>
              <a:gd name="connsiteY207" fmla="*/ 140974 h 1971392"/>
              <a:gd name="connsiteX208" fmla="*/ 760367 w 1201803"/>
              <a:gd name="connsiteY208" fmla="*/ 55451 h 1971392"/>
              <a:gd name="connsiteX209" fmla="*/ 857447 w 1201803"/>
              <a:gd name="connsiteY209" fmla="*/ 6934 h 1971392"/>
              <a:gd name="connsiteX210" fmla="*/ 899029 w 1201803"/>
              <a:gd name="connsiteY210" fmla="*/ 0 h 1971392"/>
              <a:gd name="connsiteX211" fmla="*/ 1026158 w 1201803"/>
              <a:gd name="connsiteY211" fmla="*/ 316619 h 1971392"/>
              <a:gd name="connsiteX212" fmla="*/ 1012289 w 1201803"/>
              <a:gd name="connsiteY212" fmla="*/ 318931 h 1971392"/>
              <a:gd name="connsiteX213" fmla="*/ 1023846 w 1201803"/>
              <a:gd name="connsiteY213" fmla="*/ 321242 h 1971392"/>
              <a:gd name="connsiteX214" fmla="*/ 1026158 w 1201803"/>
              <a:gd name="connsiteY214" fmla="*/ 316619 h 1971392"/>
              <a:gd name="connsiteX215" fmla="*/ 1003044 w 1201803"/>
              <a:gd name="connsiteY215" fmla="*/ 344356 h 1971392"/>
              <a:gd name="connsiteX216" fmla="*/ 896718 w 1201803"/>
              <a:gd name="connsiteY216" fmla="*/ 420610 h 1971392"/>
              <a:gd name="connsiteX217" fmla="*/ 892095 w 1201803"/>
              <a:gd name="connsiteY217" fmla="*/ 429856 h 1971392"/>
              <a:gd name="connsiteX218" fmla="*/ 1003044 w 1201803"/>
              <a:gd name="connsiteY218" fmla="*/ 344356 h 1971392"/>
              <a:gd name="connsiteX219" fmla="*/ 912898 w 1201803"/>
              <a:gd name="connsiteY219" fmla="*/ 367470 h 1971392"/>
              <a:gd name="connsiteX220" fmla="*/ 894407 w 1201803"/>
              <a:gd name="connsiteY220" fmla="*/ 383650 h 1971392"/>
              <a:gd name="connsiteX221" fmla="*/ 912898 w 1201803"/>
              <a:gd name="connsiteY221" fmla="*/ 367470 h 1971392"/>
              <a:gd name="connsiteX222" fmla="*/ 875938 w 1201803"/>
              <a:gd name="connsiteY222" fmla="*/ 379028 h 1971392"/>
              <a:gd name="connsiteX223" fmla="*/ 871316 w 1201803"/>
              <a:gd name="connsiteY223" fmla="*/ 399807 h 1971392"/>
              <a:gd name="connsiteX224" fmla="*/ 875938 w 1201803"/>
              <a:gd name="connsiteY224" fmla="*/ 397496 h 1971392"/>
              <a:gd name="connsiteX225" fmla="*/ 875938 w 1201803"/>
              <a:gd name="connsiteY225" fmla="*/ 379028 h 1971392"/>
              <a:gd name="connsiteX226" fmla="*/ 836644 w 1201803"/>
              <a:gd name="connsiteY226" fmla="*/ 390562 h 1971392"/>
              <a:gd name="connsiteX227" fmla="*/ 580098 w 1201803"/>
              <a:gd name="connsiteY227" fmla="*/ 480707 h 1971392"/>
              <a:gd name="connsiteX228" fmla="*/ 684113 w 1201803"/>
              <a:gd name="connsiteY228" fmla="*/ 531559 h 1971392"/>
              <a:gd name="connsiteX229" fmla="*/ 778858 w 1201803"/>
              <a:gd name="connsiteY229" fmla="*/ 469150 h 1971392"/>
              <a:gd name="connsiteX230" fmla="*/ 836644 w 1201803"/>
              <a:gd name="connsiteY230" fmla="*/ 427544 h 1971392"/>
              <a:gd name="connsiteX231" fmla="*/ 836644 w 1201803"/>
              <a:gd name="connsiteY231" fmla="*/ 390562 h 1971392"/>
              <a:gd name="connsiteX232" fmla="*/ 834333 w 1201803"/>
              <a:gd name="connsiteY232" fmla="*/ 466839 h 1971392"/>
              <a:gd name="connsiteX233" fmla="*/ 774283 w 1201803"/>
              <a:gd name="connsiteY233" fmla="*/ 511749 h 1971392"/>
              <a:gd name="connsiteX234" fmla="*/ 728007 w 1201803"/>
              <a:gd name="connsiteY234" fmla="*/ 545427 h 1971392"/>
              <a:gd name="connsiteX235" fmla="*/ 688979 w 1201803"/>
              <a:gd name="connsiteY235" fmla="*/ 574704 h 1971392"/>
              <a:gd name="connsiteX236" fmla="*/ 669183 w 1201803"/>
              <a:gd name="connsiteY236" fmla="*/ 590350 h 1971392"/>
              <a:gd name="connsiteX237" fmla="*/ 559296 w 1201803"/>
              <a:gd name="connsiteY237" fmla="*/ 672532 h 1971392"/>
              <a:gd name="connsiteX238" fmla="*/ 644527 w 1201803"/>
              <a:gd name="connsiteY238" fmla="*/ 609838 h 1971392"/>
              <a:gd name="connsiteX239" fmla="*/ 669183 w 1201803"/>
              <a:gd name="connsiteY239" fmla="*/ 590350 h 1971392"/>
              <a:gd name="connsiteX240" fmla="*/ 774283 w 1201803"/>
              <a:gd name="connsiteY240" fmla="*/ 511749 h 1971392"/>
              <a:gd name="connsiteX241" fmla="*/ 780014 w 1201803"/>
              <a:gd name="connsiteY241" fmla="*/ 507578 h 1971392"/>
              <a:gd name="connsiteX242" fmla="*/ 832021 w 1201803"/>
              <a:gd name="connsiteY242" fmla="*/ 471462 h 1971392"/>
              <a:gd name="connsiteX243" fmla="*/ 834333 w 1201803"/>
              <a:gd name="connsiteY243" fmla="*/ 466839 h 1971392"/>
              <a:gd name="connsiteX244" fmla="*/ 871316 w 1201803"/>
              <a:gd name="connsiteY244" fmla="*/ 478396 h 1971392"/>
              <a:gd name="connsiteX245" fmla="*/ 866693 w 1201803"/>
              <a:gd name="connsiteY245" fmla="*/ 494576 h 1971392"/>
              <a:gd name="connsiteX246" fmla="*/ 862070 w 1201803"/>
              <a:gd name="connsiteY246" fmla="*/ 543116 h 1971392"/>
              <a:gd name="connsiteX247" fmla="*/ 864381 w 1201803"/>
              <a:gd name="connsiteY247" fmla="*/ 545427 h 1971392"/>
              <a:gd name="connsiteX248" fmla="*/ 871316 w 1201803"/>
              <a:gd name="connsiteY248" fmla="*/ 478396 h 1971392"/>
              <a:gd name="connsiteX249" fmla="*/ 836644 w 1201803"/>
              <a:gd name="connsiteY249" fmla="*/ 501510 h 1971392"/>
              <a:gd name="connsiteX250" fmla="*/ 626327 w 1201803"/>
              <a:gd name="connsiteY250" fmla="*/ 672532 h 1971392"/>
              <a:gd name="connsiteX251" fmla="*/ 834333 w 1201803"/>
              <a:gd name="connsiteY251" fmla="*/ 559296 h 1971392"/>
              <a:gd name="connsiteX252" fmla="*/ 838956 w 1201803"/>
              <a:gd name="connsiteY252" fmla="*/ 538493 h 1971392"/>
              <a:gd name="connsiteX253" fmla="*/ 834333 w 1201803"/>
              <a:gd name="connsiteY253" fmla="*/ 510756 h 1971392"/>
              <a:gd name="connsiteX254" fmla="*/ 838956 w 1201803"/>
              <a:gd name="connsiteY254" fmla="*/ 508444 h 1971392"/>
              <a:gd name="connsiteX255" fmla="*/ 836644 w 1201803"/>
              <a:gd name="connsiteY255" fmla="*/ 501510 h 1971392"/>
              <a:gd name="connsiteX256" fmla="*/ 1012289 w 1201803"/>
              <a:gd name="connsiteY256" fmla="*/ 582387 h 1971392"/>
              <a:gd name="connsiteX257" fmla="*/ 894407 w 1201803"/>
              <a:gd name="connsiteY257" fmla="*/ 681778 h 1971392"/>
              <a:gd name="connsiteX258" fmla="*/ 1012289 w 1201803"/>
              <a:gd name="connsiteY258" fmla="*/ 582387 h 1971392"/>
              <a:gd name="connsiteX259" fmla="*/ 520001 w 1201803"/>
              <a:gd name="connsiteY259" fmla="*/ 464527 h 1971392"/>
              <a:gd name="connsiteX260" fmla="*/ 471485 w 1201803"/>
              <a:gd name="connsiteY260" fmla="*/ 570830 h 1971392"/>
              <a:gd name="connsiteX261" fmla="*/ 469173 w 1201803"/>
              <a:gd name="connsiteY261" fmla="*/ 573141 h 1971392"/>
              <a:gd name="connsiteX262" fmla="*/ 473796 w 1201803"/>
              <a:gd name="connsiteY262" fmla="*/ 575453 h 1971392"/>
              <a:gd name="connsiteX263" fmla="*/ 466862 w 1201803"/>
              <a:gd name="connsiteY263" fmla="*/ 577764 h 1971392"/>
              <a:gd name="connsiteX264" fmla="*/ 471485 w 1201803"/>
              <a:gd name="connsiteY264" fmla="*/ 580075 h 1971392"/>
              <a:gd name="connsiteX265" fmla="*/ 469173 w 1201803"/>
              <a:gd name="connsiteY265" fmla="*/ 587010 h 1971392"/>
              <a:gd name="connsiteX266" fmla="*/ 462239 w 1201803"/>
              <a:gd name="connsiteY266" fmla="*/ 582387 h 1971392"/>
              <a:gd name="connsiteX267" fmla="*/ 457616 w 1201803"/>
              <a:gd name="connsiteY267" fmla="*/ 587010 h 1971392"/>
              <a:gd name="connsiteX268" fmla="*/ 464550 w 1201803"/>
              <a:gd name="connsiteY268" fmla="*/ 593944 h 1971392"/>
              <a:gd name="connsiteX269" fmla="*/ 455305 w 1201803"/>
              <a:gd name="connsiteY269" fmla="*/ 621681 h 1971392"/>
              <a:gd name="connsiteX270" fmla="*/ 510779 w 1201803"/>
              <a:gd name="connsiteY270" fmla="*/ 513067 h 1971392"/>
              <a:gd name="connsiteX271" fmla="*/ 517690 w 1201803"/>
              <a:gd name="connsiteY271" fmla="*/ 517690 h 1971392"/>
              <a:gd name="connsiteX272" fmla="*/ 529247 w 1201803"/>
              <a:gd name="connsiteY272" fmla="*/ 492264 h 1971392"/>
              <a:gd name="connsiteX273" fmla="*/ 529247 w 1201803"/>
              <a:gd name="connsiteY273" fmla="*/ 485330 h 1971392"/>
              <a:gd name="connsiteX274" fmla="*/ 520001 w 1201803"/>
              <a:gd name="connsiteY274" fmla="*/ 464527 h 1971392"/>
              <a:gd name="connsiteX275" fmla="*/ 557851 w 1201803"/>
              <a:gd name="connsiteY275" fmla="*/ 493998 h 1971392"/>
              <a:gd name="connsiteX276" fmla="*/ 547739 w 1201803"/>
              <a:gd name="connsiteY276" fmla="*/ 494576 h 1971392"/>
              <a:gd name="connsiteX277" fmla="*/ 566230 w 1201803"/>
              <a:gd name="connsiteY277" fmla="*/ 503821 h 1971392"/>
              <a:gd name="connsiteX278" fmla="*/ 557851 w 1201803"/>
              <a:gd name="connsiteY278" fmla="*/ 493998 h 1971392"/>
              <a:gd name="connsiteX279" fmla="*/ 536181 w 1201803"/>
              <a:gd name="connsiteY279" fmla="*/ 494576 h 1971392"/>
              <a:gd name="connsiteX280" fmla="*/ 524624 w 1201803"/>
              <a:gd name="connsiteY280" fmla="*/ 524624 h 1971392"/>
              <a:gd name="connsiteX281" fmla="*/ 506156 w 1201803"/>
              <a:gd name="connsiteY281" fmla="*/ 582387 h 1971392"/>
              <a:gd name="connsiteX282" fmla="*/ 494599 w 1201803"/>
              <a:gd name="connsiteY282" fmla="*/ 617058 h 1971392"/>
              <a:gd name="connsiteX283" fmla="*/ 487665 w 1201803"/>
              <a:gd name="connsiteY283" fmla="*/ 626304 h 1971392"/>
              <a:gd name="connsiteX284" fmla="*/ 476107 w 1201803"/>
              <a:gd name="connsiteY284" fmla="*/ 660975 h 1971392"/>
              <a:gd name="connsiteX285" fmla="*/ 663310 w 1201803"/>
              <a:gd name="connsiteY285" fmla="*/ 543116 h 1971392"/>
              <a:gd name="connsiteX286" fmla="*/ 610147 w 1201803"/>
              <a:gd name="connsiteY286" fmla="*/ 524624 h 1971392"/>
              <a:gd name="connsiteX287" fmla="*/ 647130 w 1201803"/>
              <a:gd name="connsiteY287" fmla="*/ 543116 h 1971392"/>
              <a:gd name="connsiteX288" fmla="*/ 640196 w 1201803"/>
              <a:gd name="connsiteY288" fmla="*/ 543116 h 1971392"/>
              <a:gd name="connsiteX289" fmla="*/ 582410 w 1201803"/>
              <a:gd name="connsiteY289" fmla="*/ 522313 h 1971392"/>
              <a:gd name="connsiteX290" fmla="*/ 536181 w 1201803"/>
              <a:gd name="connsiteY290" fmla="*/ 494576 h 1971392"/>
              <a:gd name="connsiteX291" fmla="*/ 464550 w 1201803"/>
              <a:gd name="connsiteY291" fmla="*/ 529247 h 1971392"/>
              <a:gd name="connsiteX292" fmla="*/ 455305 w 1201803"/>
              <a:gd name="connsiteY292" fmla="*/ 531559 h 1971392"/>
              <a:gd name="connsiteX293" fmla="*/ 462239 w 1201803"/>
              <a:gd name="connsiteY293" fmla="*/ 533870 h 1971392"/>
              <a:gd name="connsiteX294" fmla="*/ 464550 w 1201803"/>
              <a:gd name="connsiteY294" fmla="*/ 529247 h 1971392"/>
              <a:gd name="connsiteX295" fmla="*/ 240365 w 1201803"/>
              <a:gd name="connsiteY295" fmla="*/ 487641 h 1971392"/>
              <a:gd name="connsiteX296" fmla="*/ 104014 w 1201803"/>
              <a:gd name="connsiteY296" fmla="*/ 598567 h 1971392"/>
              <a:gd name="connsiteX297" fmla="*/ 233431 w 1201803"/>
              <a:gd name="connsiteY297" fmla="*/ 496887 h 1971392"/>
              <a:gd name="connsiteX298" fmla="*/ 240365 w 1201803"/>
              <a:gd name="connsiteY298" fmla="*/ 487641 h 1971392"/>
              <a:gd name="connsiteX299" fmla="*/ 208005 w 1201803"/>
              <a:gd name="connsiteY299" fmla="*/ 695647 h 1971392"/>
              <a:gd name="connsiteX300" fmla="*/ 217251 w 1201803"/>
              <a:gd name="connsiteY300" fmla="*/ 776524 h 1971392"/>
              <a:gd name="connsiteX301" fmla="*/ 217251 w 1201803"/>
              <a:gd name="connsiteY301" fmla="*/ 728007 h 1971392"/>
              <a:gd name="connsiteX302" fmla="*/ 208005 w 1201803"/>
              <a:gd name="connsiteY302" fmla="*/ 695647 h 1971392"/>
              <a:gd name="connsiteX303" fmla="*/ 924455 w 1201803"/>
              <a:gd name="connsiteY303" fmla="*/ 1040003 h 1971392"/>
              <a:gd name="connsiteX304" fmla="*/ 942947 w 1201803"/>
              <a:gd name="connsiteY304" fmla="*/ 1063117 h 1971392"/>
              <a:gd name="connsiteX305" fmla="*/ 942947 w 1201803"/>
              <a:gd name="connsiteY305" fmla="*/ 1056183 h 1971392"/>
              <a:gd name="connsiteX306" fmla="*/ 924455 w 1201803"/>
              <a:gd name="connsiteY306" fmla="*/ 1040003 h 1971392"/>
              <a:gd name="connsiteX307" fmla="*/ 931389 w 1201803"/>
              <a:gd name="connsiteY307" fmla="*/ 1063117 h 1971392"/>
              <a:gd name="connsiteX308" fmla="*/ 938324 w 1201803"/>
              <a:gd name="connsiteY308" fmla="*/ 1102411 h 1971392"/>
              <a:gd name="connsiteX309" fmla="*/ 942947 w 1201803"/>
              <a:gd name="connsiteY309" fmla="*/ 1081609 h 1971392"/>
              <a:gd name="connsiteX310" fmla="*/ 931389 w 1201803"/>
              <a:gd name="connsiteY310" fmla="*/ 1063117 h 1971392"/>
              <a:gd name="connsiteX311" fmla="*/ 926767 w 1201803"/>
              <a:gd name="connsiteY311" fmla="*/ 1095477 h 1971392"/>
              <a:gd name="connsiteX312" fmla="*/ 813530 w 1201803"/>
              <a:gd name="connsiteY312" fmla="*/ 1238762 h 1971392"/>
              <a:gd name="connsiteX313" fmla="*/ 926767 w 1201803"/>
              <a:gd name="connsiteY313" fmla="*/ 1095477 h 1971392"/>
              <a:gd name="connsiteX314" fmla="*/ 1014601 w 1201803"/>
              <a:gd name="connsiteY314" fmla="*/ 1204091 h 1971392"/>
              <a:gd name="connsiteX315" fmla="*/ 1033092 w 1201803"/>
              <a:gd name="connsiteY315" fmla="*/ 1215648 h 1971392"/>
              <a:gd name="connsiteX316" fmla="*/ 1003044 w 1201803"/>
              <a:gd name="connsiteY316" fmla="*/ 1227205 h 1971392"/>
              <a:gd name="connsiteX317" fmla="*/ 1037715 w 1201803"/>
              <a:gd name="connsiteY317" fmla="*/ 1215648 h 1971392"/>
              <a:gd name="connsiteX318" fmla="*/ 1014601 w 1201803"/>
              <a:gd name="connsiteY318" fmla="*/ 1204091 h 1971392"/>
              <a:gd name="connsiteX319" fmla="*/ 1005355 w 1201803"/>
              <a:gd name="connsiteY319" fmla="*/ 1208714 h 1971392"/>
              <a:gd name="connsiteX320" fmla="*/ 991487 w 1201803"/>
              <a:gd name="connsiteY320" fmla="*/ 1213337 h 1971392"/>
              <a:gd name="connsiteX321" fmla="*/ 1012289 w 1201803"/>
              <a:gd name="connsiteY321" fmla="*/ 1211025 h 1971392"/>
              <a:gd name="connsiteX322" fmla="*/ 1005355 w 1201803"/>
              <a:gd name="connsiteY322" fmla="*/ 1208714 h 1971392"/>
              <a:gd name="connsiteX323" fmla="*/ 912898 w 1201803"/>
              <a:gd name="connsiteY323" fmla="*/ 1241074 h 1971392"/>
              <a:gd name="connsiteX324" fmla="*/ 850513 w 1201803"/>
              <a:gd name="connsiteY324" fmla="*/ 1273434 h 1971392"/>
              <a:gd name="connsiteX325" fmla="*/ 919832 w 1201803"/>
              <a:gd name="connsiteY325" fmla="*/ 1241074 h 1971392"/>
              <a:gd name="connsiteX326" fmla="*/ 912898 w 1201803"/>
              <a:gd name="connsiteY326" fmla="*/ 1241074 h 1971392"/>
              <a:gd name="connsiteX327" fmla="*/ 845890 w 1201803"/>
              <a:gd name="connsiteY327" fmla="*/ 1275745 h 1971392"/>
              <a:gd name="connsiteX328" fmla="*/ 834333 w 1201803"/>
              <a:gd name="connsiteY328" fmla="*/ 1282679 h 1971392"/>
              <a:gd name="connsiteX329" fmla="*/ 845890 w 1201803"/>
              <a:gd name="connsiteY329" fmla="*/ 1275745 h 1971392"/>
              <a:gd name="connsiteX0" fmla="*/ 899029 w 1201803"/>
              <a:gd name="connsiteY0" fmla="*/ 41022 h 2012414"/>
              <a:gd name="connsiteX1" fmla="*/ 977618 w 1201803"/>
              <a:gd name="connsiteY1" fmla="*/ 84916 h 2012414"/>
              <a:gd name="connsiteX2" fmla="*/ 1028469 w 1201803"/>
              <a:gd name="connsiteY2" fmla="*/ 114965 h 2012414"/>
              <a:gd name="connsiteX3" fmla="*/ 1016912 w 1201803"/>
              <a:gd name="connsiteY3" fmla="*/ 124210 h 2012414"/>
              <a:gd name="connsiteX4" fmla="*/ 1028469 w 1201803"/>
              <a:gd name="connsiteY4" fmla="*/ 138079 h 2012414"/>
              <a:gd name="connsiteX5" fmla="*/ 1021535 w 1201803"/>
              <a:gd name="connsiteY5" fmla="*/ 142702 h 2012414"/>
              <a:gd name="connsiteX6" fmla="*/ 882873 w 1201803"/>
              <a:gd name="connsiteY6" fmla="*/ 205110 h 2012414"/>
              <a:gd name="connsiteX7" fmla="*/ 880561 w 1201803"/>
              <a:gd name="connsiteY7" fmla="*/ 209733 h 2012414"/>
              <a:gd name="connsiteX8" fmla="*/ 894407 w 1201803"/>
              <a:gd name="connsiteY8" fmla="*/ 309101 h 2012414"/>
              <a:gd name="connsiteX9" fmla="*/ 931389 w 1201803"/>
              <a:gd name="connsiteY9" fmla="*/ 309101 h 2012414"/>
              <a:gd name="connsiteX10" fmla="*/ 963749 w 1201803"/>
              <a:gd name="connsiteY10" fmla="*/ 311413 h 2012414"/>
              <a:gd name="connsiteX11" fmla="*/ 1000732 w 1201803"/>
              <a:gd name="connsiteY11" fmla="*/ 334527 h 2012414"/>
              <a:gd name="connsiteX12" fmla="*/ 1044649 w 1201803"/>
              <a:gd name="connsiteY12" fmla="*/ 359953 h 2012414"/>
              <a:gd name="connsiteX13" fmla="*/ 1037715 w 1201803"/>
              <a:gd name="connsiteY13" fmla="*/ 371510 h 2012414"/>
              <a:gd name="connsiteX14" fmla="*/ 1044649 w 1201803"/>
              <a:gd name="connsiteY14" fmla="*/ 383067 h 2012414"/>
              <a:gd name="connsiteX15" fmla="*/ 1003044 w 1201803"/>
              <a:gd name="connsiteY15" fmla="*/ 417738 h 2012414"/>
              <a:gd name="connsiteX16" fmla="*/ 887472 w 1201803"/>
              <a:gd name="connsiteY16" fmla="*/ 505549 h 2012414"/>
              <a:gd name="connsiteX17" fmla="*/ 880561 w 1201803"/>
              <a:gd name="connsiteY17" fmla="*/ 579515 h 2012414"/>
              <a:gd name="connsiteX18" fmla="*/ 1141706 w 1201803"/>
              <a:gd name="connsiteY18" fmla="*/ 487058 h 2012414"/>
              <a:gd name="connsiteX19" fmla="*/ 1150952 w 1201803"/>
              <a:gd name="connsiteY19" fmla="*/ 484746 h 2012414"/>
              <a:gd name="connsiteX20" fmla="*/ 1171755 w 1201803"/>
              <a:gd name="connsiteY20" fmla="*/ 493992 h 2012414"/>
              <a:gd name="connsiteX21" fmla="*/ 1171755 w 1201803"/>
              <a:gd name="connsiteY21" fmla="*/ 503238 h 2012414"/>
              <a:gd name="connsiteX22" fmla="*/ 1178689 w 1201803"/>
              <a:gd name="connsiteY22" fmla="*/ 505549 h 2012414"/>
              <a:gd name="connsiteX23" fmla="*/ 1197180 w 1201803"/>
              <a:gd name="connsiteY23" fmla="*/ 498615 h 2012414"/>
              <a:gd name="connsiteX24" fmla="*/ 1201803 w 1201803"/>
              <a:gd name="connsiteY24" fmla="*/ 503238 h 2012414"/>
              <a:gd name="connsiteX25" fmla="*/ 1190246 w 1201803"/>
              <a:gd name="connsiteY25" fmla="*/ 512484 h 2012414"/>
              <a:gd name="connsiteX26" fmla="*/ 1197180 w 1201803"/>
              <a:gd name="connsiteY26" fmla="*/ 517106 h 2012414"/>
              <a:gd name="connsiteX27" fmla="*/ 1181000 w 1201803"/>
              <a:gd name="connsiteY27" fmla="*/ 535598 h 2012414"/>
              <a:gd name="connsiteX28" fmla="*/ 1174066 w 1201803"/>
              <a:gd name="connsiteY28" fmla="*/ 533286 h 2012414"/>
              <a:gd name="connsiteX29" fmla="*/ 1141706 w 1201803"/>
              <a:gd name="connsiteY29" fmla="*/ 554089 h 2012414"/>
              <a:gd name="connsiteX30" fmla="*/ 1130149 w 1201803"/>
              <a:gd name="connsiteY30" fmla="*/ 563335 h 2012414"/>
              <a:gd name="connsiteX31" fmla="*/ 1111658 w 1201803"/>
              <a:gd name="connsiteY31" fmla="*/ 563335 h 2012414"/>
              <a:gd name="connsiteX32" fmla="*/ 1107035 w 1201803"/>
              <a:gd name="connsiteY32" fmla="*/ 567958 h 2012414"/>
              <a:gd name="connsiteX33" fmla="*/ 1081609 w 1201803"/>
              <a:gd name="connsiteY33" fmla="*/ 584138 h 2012414"/>
              <a:gd name="connsiteX34" fmla="*/ 1065452 w 1201803"/>
              <a:gd name="connsiteY34" fmla="*/ 598006 h 2012414"/>
              <a:gd name="connsiteX35" fmla="*/ 1070075 w 1201803"/>
              <a:gd name="connsiteY35" fmla="*/ 602629 h 2012414"/>
              <a:gd name="connsiteX36" fmla="*/ 954504 w 1201803"/>
              <a:gd name="connsiteY36" fmla="*/ 713554 h 2012414"/>
              <a:gd name="connsiteX37" fmla="*/ 1016912 w 1201803"/>
              <a:gd name="connsiteY37" fmla="*/ 789831 h 2012414"/>
              <a:gd name="connsiteX38" fmla="*/ 1019224 w 1201803"/>
              <a:gd name="connsiteY38" fmla="*/ 785209 h 2012414"/>
              <a:gd name="connsiteX39" fmla="*/ 1013372 w 1201803"/>
              <a:gd name="connsiteY39" fmla="*/ 773596 h 2012414"/>
              <a:gd name="connsiteX40" fmla="*/ 1033558 w 1201803"/>
              <a:gd name="connsiteY40" fmla="*/ 800147 h 2012414"/>
              <a:gd name="connsiteX41" fmla="*/ 1125526 w 1201803"/>
              <a:gd name="connsiteY41" fmla="*/ 1076402 h 2012414"/>
              <a:gd name="connsiteX42" fmla="*/ 1167132 w 1201803"/>
              <a:gd name="connsiteY42" fmla="*/ 1305210 h 2012414"/>
              <a:gd name="connsiteX43" fmla="*/ 1181000 w 1201803"/>
              <a:gd name="connsiteY43" fmla="*/ 1464675 h 2012414"/>
              <a:gd name="connsiteX44" fmla="*/ 1183312 w 1201803"/>
              <a:gd name="connsiteY44" fmla="*/ 1503970 h 2012414"/>
              <a:gd name="connsiteX45" fmla="*/ 963749 w 1201803"/>
              <a:gd name="connsiteY45" fmla="*/ 1908400 h 2012414"/>
              <a:gd name="connsiteX46" fmla="*/ 954504 w 1201803"/>
              <a:gd name="connsiteY46" fmla="*/ 1910711 h 2012414"/>
              <a:gd name="connsiteX47" fmla="*/ 871316 w 1201803"/>
              <a:gd name="connsiteY47" fmla="*/ 1966185 h 2012414"/>
              <a:gd name="connsiteX48" fmla="*/ 788104 w 1201803"/>
              <a:gd name="connsiteY48" fmla="*/ 2012414 h 2012414"/>
              <a:gd name="connsiteX49" fmla="*/ 829710 w 1201803"/>
              <a:gd name="connsiteY49" fmla="*/ 1980054 h 2012414"/>
              <a:gd name="connsiteX50" fmla="*/ 827398 w 1201803"/>
              <a:gd name="connsiteY50" fmla="*/ 1977743 h 2012414"/>
              <a:gd name="connsiteX51" fmla="*/ 762679 w 1201803"/>
              <a:gd name="connsiteY51" fmla="*/ 2012414 h 2012414"/>
              <a:gd name="connsiteX52" fmla="*/ 917521 w 1201803"/>
              <a:gd name="connsiteY52" fmla="*/ 1908400 h 2012414"/>
              <a:gd name="connsiteX53" fmla="*/ 926767 w 1201803"/>
              <a:gd name="connsiteY53" fmla="*/ 1908400 h 2012414"/>
              <a:gd name="connsiteX54" fmla="*/ 922144 w 1201803"/>
              <a:gd name="connsiteY54" fmla="*/ 1906088 h 2012414"/>
              <a:gd name="connsiteX55" fmla="*/ 924455 w 1201803"/>
              <a:gd name="connsiteY55" fmla="*/ 1901489 h 2012414"/>
              <a:gd name="connsiteX56" fmla="*/ 931389 w 1201803"/>
              <a:gd name="connsiteY56" fmla="*/ 1903777 h 2012414"/>
              <a:gd name="connsiteX57" fmla="*/ 931389 w 1201803"/>
              <a:gd name="connsiteY57" fmla="*/ 1896866 h 2012414"/>
              <a:gd name="connsiteX58" fmla="*/ 945258 w 1201803"/>
              <a:gd name="connsiteY58" fmla="*/ 1882997 h 2012414"/>
              <a:gd name="connsiteX59" fmla="*/ 954504 w 1201803"/>
              <a:gd name="connsiteY59" fmla="*/ 1866817 h 2012414"/>
              <a:gd name="connsiteX60" fmla="*/ 952192 w 1201803"/>
              <a:gd name="connsiteY60" fmla="*/ 1864506 h 2012414"/>
              <a:gd name="connsiteX61" fmla="*/ 813530 w 1201803"/>
              <a:gd name="connsiteY61" fmla="*/ 1963874 h 2012414"/>
              <a:gd name="connsiteX62" fmla="*/ 739564 w 1201803"/>
              <a:gd name="connsiteY62" fmla="*/ 2010103 h 2012414"/>
              <a:gd name="connsiteX63" fmla="*/ 732630 w 1201803"/>
              <a:gd name="connsiteY63" fmla="*/ 2010103 h 2012414"/>
              <a:gd name="connsiteX64" fmla="*/ 804284 w 1201803"/>
              <a:gd name="connsiteY64" fmla="*/ 1947694 h 2012414"/>
              <a:gd name="connsiteX65" fmla="*/ 818153 w 1201803"/>
              <a:gd name="connsiteY65" fmla="*/ 1933825 h 2012414"/>
              <a:gd name="connsiteX66" fmla="*/ 829710 w 1201803"/>
              <a:gd name="connsiteY66" fmla="*/ 1933825 h 2012414"/>
              <a:gd name="connsiteX67" fmla="*/ 825087 w 1201803"/>
              <a:gd name="connsiteY67" fmla="*/ 1929203 h 2012414"/>
              <a:gd name="connsiteX68" fmla="*/ 836644 w 1201803"/>
              <a:gd name="connsiteY68" fmla="*/ 1924580 h 2012414"/>
              <a:gd name="connsiteX69" fmla="*/ 834333 w 1201803"/>
              <a:gd name="connsiteY69" fmla="*/ 1919957 h 2012414"/>
              <a:gd name="connsiteX70" fmla="*/ 843578 w 1201803"/>
              <a:gd name="connsiteY70" fmla="*/ 1908400 h 2012414"/>
              <a:gd name="connsiteX71" fmla="*/ 859758 w 1201803"/>
              <a:gd name="connsiteY71" fmla="*/ 1915334 h 2012414"/>
              <a:gd name="connsiteX72" fmla="*/ 848201 w 1201803"/>
              <a:gd name="connsiteY72" fmla="*/ 1903777 h 2012414"/>
              <a:gd name="connsiteX73" fmla="*/ 850513 w 1201803"/>
              <a:gd name="connsiteY73" fmla="*/ 1899177 h 2012414"/>
              <a:gd name="connsiteX74" fmla="*/ 862070 w 1201803"/>
              <a:gd name="connsiteY74" fmla="*/ 1903777 h 2012414"/>
              <a:gd name="connsiteX75" fmla="*/ 855136 w 1201803"/>
              <a:gd name="connsiteY75" fmla="*/ 1896866 h 2012414"/>
              <a:gd name="connsiteX76" fmla="*/ 873627 w 1201803"/>
              <a:gd name="connsiteY76" fmla="*/ 1880686 h 2012414"/>
              <a:gd name="connsiteX77" fmla="*/ 869004 w 1201803"/>
              <a:gd name="connsiteY77" fmla="*/ 1876063 h 2012414"/>
              <a:gd name="connsiteX78" fmla="*/ 889784 w 1201803"/>
              <a:gd name="connsiteY78" fmla="*/ 1846014 h 2012414"/>
              <a:gd name="connsiteX79" fmla="*/ 912898 w 1201803"/>
              <a:gd name="connsiteY79" fmla="*/ 1818277 h 2012414"/>
              <a:gd name="connsiteX80" fmla="*/ 1042338 w 1201803"/>
              <a:gd name="connsiteY80" fmla="*/ 1570978 h 2012414"/>
              <a:gd name="connsiteX81" fmla="*/ 1053895 w 1201803"/>
              <a:gd name="connsiteY81" fmla="*/ 1478544 h 2012414"/>
              <a:gd name="connsiteX82" fmla="*/ 1042338 w 1201803"/>
              <a:gd name="connsiteY82" fmla="*/ 1275162 h 2012414"/>
              <a:gd name="connsiteX83" fmla="*/ 1035404 w 1201803"/>
              <a:gd name="connsiteY83" fmla="*/ 1272850 h 2012414"/>
              <a:gd name="connsiteX84" fmla="*/ 975307 w 1201803"/>
              <a:gd name="connsiteY84" fmla="*/ 1293653 h 2012414"/>
              <a:gd name="connsiteX85" fmla="*/ 850513 w 1201803"/>
              <a:gd name="connsiteY85" fmla="*/ 1356038 h 2012414"/>
              <a:gd name="connsiteX86" fmla="*/ 836644 w 1201803"/>
              <a:gd name="connsiteY86" fmla="*/ 1365284 h 2012414"/>
              <a:gd name="connsiteX87" fmla="*/ 734941 w 1201803"/>
              <a:gd name="connsiteY87" fmla="*/ 1402267 h 2012414"/>
              <a:gd name="connsiteX88" fmla="*/ 714139 w 1201803"/>
              <a:gd name="connsiteY88" fmla="*/ 1376841 h 2012414"/>
              <a:gd name="connsiteX89" fmla="*/ 718761 w 1201803"/>
              <a:gd name="connsiteY89" fmla="*/ 1365284 h 2012414"/>
              <a:gd name="connsiteX90" fmla="*/ 707204 w 1201803"/>
              <a:gd name="connsiteY90" fmla="*/ 1362973 h 2012414"/>
              <a:gd name="connsiteX91" fmla="*/ 656376 w 1201803"/>
              <a:gd name="connsiteY91" fmla="*/ 1319079 h 2012414"/>
              <a:gd name="connsiteX92" fmla="*/ 769613 w 1201803"/>
              <a:gd name="connsiteY92" fmla="*/ 1254359 h 2012414"/>
              <a:gd name="connsiteX93" fmla="*/ 820464 w 1201803"/>
              <a:gd name="connsiteY93" fmla="*/ 1224310 h 2012414"/>
              <a:gd name="connsiteX94" fmla="*/ 894407 w 1201803"/>
              <a:gd name="connsiteY94" fmla="*/ 1136499 h 2012414"/>
              <a:gd name="connsiteX95" fmla="*/ 905964 w 1201803"/>
              <a:gd name="connsiteY95" fmla="*/ 1106451 h 2012414"/>
              <a:gd name="connsiteX96" fmla="*/ 882873 w 1201803"/>
              <a:gd name="connsiteY96" fmla="*/ 1094893 h 2012414"/>
              <a:gd name="connsiteX97" fmla="*/ 822776 w 1201803"/>
              <a:gd name="connsiteY97" fmla="*/ 1101828 h 2012414"/>
              <a:gd name="connsiteX98" fmla="*/ 771924 w 1201803"/>
              <a:gd name="connsiteY98" fmla="*/ 1087959 h 2012414"/>
              <a:gd name="connsiteX99" fmla="*/ 901341 w 1201803"/>
              <a:gd name="connsiteY99" fmla="*/ 1081025 h 2012414"/>
              <a:gd name="connsiteX100" fmla="*/ 832021 w 1201803"/>
              <a:gd name="connsiteY100" fmla="*/ 1071779 h 2012414"/>
              <a:gd name="connsiteX101" fmla="*/ 769613 w 1201803"/>
              <a:gd name="connsiteY101" fmla="*/ 1069468 h 2012414"/>
              <a:gd name="connsiteX102" fmla="*/ 760367 w 1201803"/>
              <a:gd name="connsiteY102" fmla="*/ 1064845 h 2012414"/>
              <a:gd name="connsiteX103" fmla="*/ 764990 w 1201803"/>
              <a:gd name="connsiteY103" fmla="*/ 1060222 h 2012414"/>
              <a:gd name="connsiteX104" fmla="*/ 755744 w 1201803"/>
              <a:gd name="connsiteY104" fmla="*/ 1053288 h 2012414"/>
              <a:gd name="connsiteX105" fmla="*/ 762679 w 1201803"/>
              <a:gd name="connsiteY105" fmla="*/ 1050976 h 2012414"/>
              <a:gd name="connsiteX106" fmla="*/ 781170 w 1201803"/>
              <a:gd name="connsiteY106" fmla="*/ 1034796 h 2012414"/>
              <a:gd name="connsiteX107" fmla="*/ 788104 w 1201803"/>
              <a:gd name="connsiteY107" fmla="*/ 1034796 h 2012414"/>
              <a:gd name="connsiteX108" fmla="*/ 887472 w 1201803"/>
              <a:gd name="connsiteY108" fmla="*/ 1057911 h 2012414"/>
              <a:gd name="connsiteX109" fmla="*/ 945258 w 1201803"/>
              <a:gd name="connsiteY109" fmla="*/ 1090271 h 2012414"/>
              <a:gd name="connsiteX110" fmla="*/ 954504 w 1201803"/>
              <a:gd name="connsiteY110" fmla="*/ 1120319 h 2012414"/>
              <a:gd name="connsiteX111" fmla="*/ 899029 w 1201803"/>
              <a:gd name="connsiteY111" fmla="*/ 1235867 h 2012414"/>
              <a:gd name="connsiteX112" fmla="*/ 899029 w 1201803"/>
              <a:gd name="connsiteY112" fmla="*/ 1245113 h 2012414"/>
              <a:gd name="connsiteX113" fmla="*/ 1037715 w 1201803"/>
              <a:gd name="connsiteY113" fmla="*/ 1219687 h 2012414"/>
              <a:gd name="connsiteX114" fmla="*/ 1035404 w 1201803"/>
              <a:gd name="connsiteY114" fmla="*/ 1131876 h 2012414"/>
              <a:gd name="connsiteX115" fmla="*/ 996109 w 1201803"/>
              <a:gd name="connsiteY115" fmla="*/ 884577 h 2012414"/>
              <a:gd name="connsiteX116" fmla="*/ 996109 w 1201803"/>
              <a:gd name="connsiteY116" fmla="*/ 829103 h 2012414"/>
              <a:gd name="connsiteX117" fmla="*/ 963749 w 1201803"/>
              <a:gd name="connsiteY117" fmla="*/ 748226 h 2012414"/>
              <a:gd name="connsiteX118" fmla="*/ 968372 w 1201803"/>
              <a:gd name="connsiteY118" fmla="*/ 752849 h 2012414"/>
              <a:gd name="connsiteX119" fmla="*/ 949881 w 1201803"/>
              <a:gd name="connsiteY119" fmla="*/ 722800 h 2012414"/>
              <a:gd name="connsiteX120" fmla="*/ 931389 w 1201803"/>
              <a:gd name="connsiteY120" fmla="*/ 729734 h 2012414"/>
              <a:gd name="connsiteX121" fmla="*/ 933701 w 1201803"/>
              <a:gd name="connsiteY121" fmla="*/ 736669 h 2012414"/>
              <a:gd name="connsiteX122" fmla="*/ 845890 w 1201803"/>
              <a:gd name="connsiteY122" fmla="*/ 842971 h 2012414"/>
              <a:gd name="connsiteX123" fmla="*/ 663310 w 1201803"/>
              <a:gd name="connsiteY123" fmla="*/ 1210442 h 2012414"/>
              <a:gd name="connsiteX124" fmla="*/ 624016 w 1201803"/>
              <a:gd name="connsiteY124" fmla="*/ 1337570 h 2012414"/>
              <a:gd name="connsiteX125" fmla="*/ 626327 w 1201803"/>
              <a:gd name="connsiteY125" fmla="*/ 1356038 h 2012414"/>
              <a:gd name="connsiteX126" fmla="*/ 640196 w 1201803"/>
              <a:gd name="connsiteY126" fmla="*/ 1316767 h 2012414"/>
              <a:gd name="connsiteX127" fmla="*/ 633261 w 1201803"/>
              <a:gd name="connsiteY127" fmla="*/ 1356038 h 2012414"/>
              <a:gd name="connsiteX128" fmla="*/ 624016 w 1201803"/>
              <a:gd name="connsiteY128" fmla="*/ 1376841 h 2012414"/>
              <a:gd name="connsiteX129" fmla="*/ 621704 w 1201803"/>
              <a:gd name="connsiteY129" fmla="*/ 1397644 h 2012414"/>
              <a:gd name="connsiteX130" fmla="*/ 610147 w 1201803"/>
              <a:gd name="connsiteY130" fmla="*/ 1388398 h 2012414"/>
              <a:gd name="connsiteX131" fmla="*/ 600901 w 1201803"/>
              <a:gd name="connsiteY131" fmla="*/ 1402267 h 2012414"/>
              <a:gd name="connsiteX132" fmla="*/ 580098 w 1201803"/>
              <a:gd name="connsiteY132" fmla="*/ 1365284 h 2012414"/>
              <a:gd name="connsiteX133" fmla="*/ 517690 w 1201803"/>
              <a:gd name="connsiteY133" fmla="*/ 1284407 h 2012414"/>
              <a:gd name="connsiteX134" fmla="*/ 517690 w 1201803"/>
              <a:gd name="connsiteY134" fmla="*/ 1240490 h 2012414"/>
              <a:gd name="connsiteX135" fmla="*/ 619393 w 1201803"/>
              <a:gd name="connsiteY135" fmla="*/ 960854 h 2012414"/>
              <a:gd name="connsiteX136" fmla="*/ 751121 w 1201803"/>
              <a:gd name="connsiteY136" fmla="*/ 766717 h 2012414"/>
              <a:gd name="connsiteX137" fmla="*/ 751121 w 1201803"/>
              <a:gd name="connsiteY137" fmla="*/ 764406 h 2012414"/>
              <a:gd name="connsiteX138" fmla="*/ 538493 w 1201803"/>
              <a:gd name="connsiteY138" fmla="*/ 877643 h 2012414"/>
              <a:gd name="connsiteX139" fmla="*/ 383650 w 1201803"/>
              <a:gd name="connsiteY139" fmla="*/ 942363 h 2012414"/>
              <a:gd name="connsiteX140" fmla="*/ 369782 w 1201803"/>
              <a:gd name="connsiteY140" fmla="*/ 933117 h 2012414"/>
              <a:gd name="connsiteX141" fmla="*/ 150220 w 1201803"/>
              <a:gd name="connsiteY141" fmla="*/ 1307522 h 2012414"/>
              <a:gd name="connsiteX142" fmla="*/ 110948 w 1201803"/>
              <a:gd name="connsiteY142" fmla="*/ 1319079 h 2012414"/>
              <a:gd name="connsiteX143" fmla="*/ 90146 w 1201803"/>
              <a:gd name="connsiteY143" fmla="*/ 1293653 h 2012414"/>
              <a:gd name="connsiteX144" fmla="*/ 87834 w 1201803"/>
              <a:gd name="connsiteY144" fmla="*/ 1284407 h 2012414"/>
              <a:gd name="connsiteX145" fmla="*/ 62408 w 1201803"/>
              <a:gd name="connsiteY145" fmla="*/ 1258982 h 2012414"/>
              <a:gd name="connsiteX146" fmla="*/ 25426 w 1201803"/>
              <a:gd name="connsiteY146" fmla="*/ 1233556 h 2012414"/>
              <a:gd name="connsiteX147" fmla="*/ 39294 w 1201803"/>
              <a:gd name="connsiteY147" fmla="*/ 1175770 h 2012414"/>
              <a:gd name="connsiteX148" fmla="*/ 48540 w 1201803"/>
              <a:gd name="connsiteY148" fmla="*/ 1129565 h 2012414"/>
              <a:gd name="connsiteX149" fmla="*/ 173334 w 1201803"/>
              <a:gd name="connsiteY149" fmla="*/ 745914 h 2012414"/>
              <a:gd name="connsiteX150" fmla="*/ 161777 w 1201803"/>
              <a:gd name="connsiteY150" fmla="*/ 720489 h 2012414"/>
              <a:gd name="connsiteX151" fmla="*/ 76277 w 1201803"/>
              <a:gd name="connsiteY151" fmla="*/ 736669 h 2012414"/>
              <a:gd name="connsiteX152" fmla="*/ 53163 w 1201803"/>
              <a:gd name="connsiteY152" fmla="*/ 713554 h 2012414"/>
              <a:gd name="connsiteX153" fmla="*/ 57786 w 1201803"/>
              <a:gd name="connsiteY153" fmla="*/ 704309 h 2012414"/>
              <a:gd name="connsiteX154" fmla="*/ 2311 w 1201803"/>
              <a:gd name="connsiteY154" fmla="*/ 658080 h 2012414"/>
              <a:gd name="connsiteX155" fmla="*/ 34671 w 1201803"/>
              <a:gd name="connsiteY155" fmla="*/ 621097 h 2012414"/>
              <a:gd name="connsiteX156" fmla="*/ 55474 w 1201803"/>
              <a:gd name="connsiteY156" fmla="*/ 602629 h 2012414"/>
              <a:gd name="connsiteX157" fmla="*/ 101703 w 1201803"/>
              <a:gd name="connsiteY157" fmla="*/ 570269 h 2012414"/>
              <a:gd name="connsiteX158" fmla="*/ 127128 w 1201803"/>
              <a:gd name="connsiteY158" fmla="*/ 554089 h 2012414"/>
              <a:gd name="connsiteX159" fmla="*/ 159465 w 1201803"/>
              <a:gd name="connsiteY159" fmla="*/ 524041 h 2012414"/>
              <a:gd name="connsiteX160" fmla="*/ 258857 w 1201803"/>
              <a:gd name="connsiteY160" fmla="*/ 445452 h 2012414"/>
              <a:gd name="connsiteX161" fmla="*/ 284282 w 1201803"/>
              <a:gd name="connsiteY161" fmla="*/ 413115 h 2012414"/>
              <a:gd name="connsiteX162" fmla="*/ 184891 w 1201803"/>
              <a:gd name="connsiteY162" fmla="*/ 355330 h 2012414"/>
              <a:gd name="connsiteX163" fmla="*/ 140997 w 1201803"/>
              <a:gd name="connsiteY163" fmla="*/ 336838 h 2012414"/>
              <a:gd name="connsiteX164" fmla="*/ 134063 w 1201803"/>
              <a:gd name="connsiteY164" fmla="*/ 348395 h 2012414"/>
              <a:gd name="connsiteX165" fmla="*/ 106326 w 1201803"/>
              <a:gd name="connsiteY165" fmla="*/ 309101 h 2012414"/>
              <a:gd name="connsiteX166" fmla="*/ 0 w 1201803"/>
              <a:gd name="connsiteY166" fmla="*/ 221290 h 2012414"/>
              <a:gd name="connsiteX167" fmla="*/ 16180 w 1201803"/>
              <a:gd name="connsiteY167" fmla="*/ 221290 h 2012414"/>
              <a:gd name="connsiteX168" fmla="*/ 41606 w 1201803"/>
              <a:gd name="connsiteY168" fmla="*/ 228224 h 2012414"/>
              <a:gd name="connsiteX169" fmla="*/ 34671 w 1201803"/>
              <a:gd name="connsiteY169" fmla="*/ 214356 h 2012414"/>
              <a:gd name="connsiteX170" fmla="*/ 39294 w 1201803"/>
              <a:gd name="connsiteY170" fmla="*/ 214356 h 2012414"/>
              <a:gd name="connsiteX171" fmla="*/ 217251 w 1201803"/>
              <a:gd name="connsiteY171" fmla="*/ 320658 h 2012414"/>
              <a:gd name="connsiteX172" fmla="*/ 376716 w 1201803"/>
              <a:gd name="connsiteY172" fmla="*/ 466255 h 2012414"/>
              <a:gd name="connsiteX173" fmla="*/ 281971 w 1201803"/>
              <a:gd name="connsiteY173" fmla="*/ 551778 h 2012414"/>
              <a:gd name="connsiteX174" fmla="*/ 214939 w 1201803"/>
              <a:gd name="connsiteY174" fmla="*/ 586449 h 2012414"/>
              <a:gd name="connsiteX175" fmla="*/ 177957 w 1201803"/>
              <a:gd name="connsiteY175" fmla="*/ 611852 h 2012414"/>
              <a:gd name="connsiteX176" fmla="*/ 134063 w 1201803"/>
              <a:gd name="connsiteY176" fmla="*/ 665014 h 2012414"/>
              <a:gd name="connsiteX177" fmla="*/ 138686 w 1201803"/>
              <a:gd name="connsiteY177" fmla="*/ 669637 h 2012414"/>
              <a:gd name="connsiteX178" fmla="*/ 233431 w 1201803"/>
              <a:gd name="connsiteY178" fmla="*/ 766717 h 2012414"/>
              <a:gd name="connsiteX179" fmla="*/ 238054 w 1201803"/>
              <a:gd name="connsiteY179" fmla="*/ 808300 h 2012414"/>
              <a:gd name="connsiteX180" fmla="*/ 226497 w 1201803"/>
              <a:gd name="connsiteY180" fmla="*/ 912314 h 2012414"/>
              <a:gd name="connsiteX181" fmla="*/ 210317 w 1201803"/>
              <a:gd name="connsiteY181" fmla="*/ 979322 h 2012414"/>
              <a:gd name="connsiteX182" fmla="*/ 191825 w 1201803"/>
              <a:gd name="connsiteY182" fmla="*/ 1039419 h 2012414"/>
              <a:gd name="connsiteX183" fmla="*/ 374405 w 1201803"/>
              <a:gd name="connsiteY183" fmla="*/ 667326 h 2012414"/>
              <a:gd name="connsiteX184" fmla="*/ 427567 w 1201803"/>
              <a:gd name="connsiteY184" fmla="*/ 598006 h 2012414"/>
              <a:gd name="connsiteX185" fmla="*/ 441436 w 1201803"/>
              <a:gd name="connsiteY185" fmla="*/ 584138 h 2012414"/>
              <a:gd name="connsiteX186" fmla="*/ 457616 w 1201803"/>
              <a:gd name="connsiteY186" fmla="*/ 586449 h 2012414"/>
              <a:gd name="connsiteX187" fmla="*/ 446059 w 1201803"/>
              <a:gd name="connsiteY187" fmla="*/ 579515 h 2012414"/>
              <a:gd name="connsiteX188" fmla="*/ 469173 w 1201803"/>
              <a:gd name="connsiteY188" fmla="*/ 549466 h 2012414"/>
              <a:gd name="connsiteX189" fmla="*/ 480730 w 1201803"/>
              <a:gd name="connsiteY189" fmla="*/ 547155 h 2012414"/>
              <a:gd name="connsiteX190" fmla="*/ 485353 w 1201803"/>
              <a:gd name="connsiteY190" fmla="*/ 544843 h 2012414"/>
              <a:gd name="connsiteX191" fmla="*/ 484229 w 1201803"/>
              <a:gd name="connsiteY191" fmla="*/ 541918 h 2012414"/>
              <a:gd name="connsiteX192" fmla="*/ 487665 w 1201803"/>
              <a:gd name="connsiteY192" fmla="*/ 537909 h 2012414"/>
              <a:gd name="connsiteX193" fmla="*/ 483042 w 1201803"/>
              <a:gd name="connsiteY193" fmla="*/ 535598 h 2012414"/>
              <a:gd name="connsiteX194" fmla="*/ 515402 w 1201803"/>
              <a:gd name="connsiteY194" fmla="*/ 493992 h 2012414"/>
              <a:gd name="connsiteX195" fmla="*/ 485353 w 1201803"/>
              <a:gd name="connsiteY195" fmla="*/ 452386 h 2012414"/>
              <a:gd name="connsiteX196" fmla="*/ 543116 w 1201803"/>
              <a:gd name="connsiteY196" fmla="*/ 415427 h 2012414"/>
              <a:gd name="connsiteX197" fmla="*/ 654064 w 1201803"/>
              <a:gd name="connsiteY197" fmla="*/ 378444 h 2012414"/>
              <a:gd name="connsiteX198" fmla="*/ 834333 w 1201803"/>
              <a:gd name="connsiteY198" fmla="*/ 322970 h 2012414"/>
              <a:gd name="connsiteX199" fmla="*/ 832021 w 1201803"/>
              <a:gd name="connsiteY199" fmla="*/ 302167 h 2012414"/>
              <a:gd name="connsiteX200" fmla="*/ 811218 w 1201803"/>
              <a:gd name="connsiteY200" fmla="*/ 230536 h 2012414"/>
              <a:gd name="connsiteX201" fmla="*/ 716450 w 1201803"/>
              <a:gd name="connsiteY201" fmla="*/ 265184 h 2012414"/>
              <a:gd name="connsiteX202" fmla="*/ 677178 w 1201803"/>
              <a:gd name="connsiteY202" fmla="*/ 272118 h 2012414"/>
              <a:gd name="connsiteX203" fmla="*/ 667933 w 1201803"/>
              <a:gd name="connsiteY203" fmla="*/ 272118 h 2012414"/>
              <a:gd name="connsiteX204" fmla="*/ 688735 w 1201803"/>
              <a:gd name="connsiteY204" fmla="*/ 232847 h 2012414"/>
              <a:gd name="connsiteX205" fmla="*/ 647130 w 1201803"/>
              <a:gd name="connsiteY205" fmla="*/ 265184 h 2012414"/>
              <a:gd name="connsiteX206" fmla="*/ 658687 w 1201803"/>
              <a:gd name="connsiteY206" fmla="*/ 230536 h 2012414"/>
              <a:gd name="connsiteX207" fmla="*/ 640196 w 1201803"/>
              <a:gd name="connsiteY207" fmla="*/ 181996 h 2012414"/>
              <a:gd name="connsiteX208" fmla="*/ 760367 w 1201803"/>
              <a:gd name="connsiteY208" fmla="*/ 96473 h 2012414"/>
              <a:gd name="connsiteX209" fmla="*/ 795534 w 1201803"/>
              <a:gd name="connsiteY209" fmla="*/ 331 h 2012414"/>
              <a:gd name="connsiteX210" fmla="*/ 899029 w 1201803"/>
              <a:gd name="connsiteY210" fmla="*/ 41022 h 2012414"/>
              <a:gd name="connsiteX211" fmla="*/ 1026158 w 1201803"/>
              <a:gd name="connsiteY211" fmla="*/ 357641 h 2012414"/>
              <a:gd name="connsiteX212" fmla="*/ 1012289 w 1201803"/>
              <a:gd name="connsiteY212" fmla="*/ 359953 h 2012414"/>
              <a:gd name="connsiteX213" fmla="*/ 1023846 w 1201803"/>
              <a:gd name="connsiteY213" fmla="*/ 362264 h 2012414"/>
              <a:gd name="connsiteX214" fmla="*/ 1026158 w 1201803"/>
              <a:gd name="connsiteY214" fmla="*/ 357641 h 2012414"/>
              <a:gd name="connsiteX215" fmla="*/ 1003044 w 1201803"/>
              <a:gd name="connsiteY215" fmla="*/ 385378 h 2012414"/>
              <a:gd name="connsiteX216" fmla="*/ 896718 w 1201803"/>
              <a:gd name="connsiteY216" fmla="*/ 461632 h 2012414"/>
              <a:gd name="connsiteX217" fmla="*/ 892095 w 1201803"/>
              <a:gd name="connsiteY217" fmla="*/ 470878 h 2012414"/>
              <a:gd name="connsiteX218" fmla="*/ 1003044 w 1201803"/>
              <a:gd name="connsiteY218" fmla="*/ 385378 h 2012414"/>
              <a:gd name="connsiteX219" fmla="*/ 912898 w 1201803"/>
              <a:gd name="connsiteY219" fmla="*/ 408492 h 2012414"/>
              <a:gd name="connsiteX220" fmla="*/ 894407 w 1201803"/>
              <a:gd name="connsiteY220" fmla="*/ 424672 h 2012414"/>
              <a:gd name="connsiteX221" fmla="*/ 912898 w 1201803"/>
              <a:gd name="connsiteY221" fmla="*/ 408492 h 2012414"/>
              <a:gd name="connsiteX222" fmla="*/ 875938 w 1201803"/>
              <a:gd name="connsiteY222" fmla="*/ 420050 h 2012414"/>
              <a:gd name="connsiteX223" fmla="*/ 871316 w 1201803"/>
              <a:gd name="connsiteY223" fmla="*/ 440829 h 2012414"/>
              <a:gd name="connsiteX224" fmla="*/ 875938 w 1201803"/>
              <a:gd name="connsiteY224" fmla="*/ 438518 h 2012414"/>
              <a:gd name="connsiteX225" fmla="*/ 875938 w 1201803"/>
              <a:gd name="connsiteY225" fmla="*/ 420050 h 2012414"/>
              <a:gd name="connsiteX226" fmla="*/ 836644 w 1201803"/>
              <a:gd name="connsiteY226" fmla="*/ 431584 h 2012414"/>
              <a:gd name="connsiteX227" fmla="*/ 580098 w 1201803"/>
              <a:gd name="connsiteY227" fmla="*/ 521729 h 2012414"/>
              <a:gd name="connsiteX228" fmla="*/ 684113 w 1201803"/>
              <a:gd name="connsiteY228" fmla="*/ 572581 h 2012414"/>
              <a:gd name="connsiteX229" fmla="*/ 778858 w 1201803"/>
              <a:gd name="connsiteY229" fmla="*/ 510172 h 2012414"/>
              <a:gd name="connsiteX230" fmla="*/ 836644 w 1201803"/>
              <a:gd name="connsiteY230" fmla="*/ 468566 h 2012414"/>
              <a:gd name="connsiteX231" fmla="*/ 836644 w 1201803"/>
              <a:gd name="connsiteY231" fmla="*/ 431584 h 2012414"/>
              <a:gd name="connsiteX232" fmla="*/ 834333 w 1201803"/>
              <a:gd name="connsiteY232" fmla="*/ 507861 h 2012414"/>
              <a:gd name="connsiteX233" fmla="*/ 774283 w 1201803"/>
              <a:gd name="connsiteY233" fmla="*/ 552771 h 2012414"/>
              <a:gd name="connsiteX234" fmla="*/ 728007 w 1201803"/>
              <a:gd name="connsiteY234" fmla="*/ 586449 h 2012414"/>
              <a:gd name="connsiteX235" fmla="*/ 688979 w 1201803"/>
              <a:gd name="connsiteY235" fmla="*/ 615726 h 2012414"/>
              <a:gd name="connsiteX236" fmla="*/ 669183 w 1201803"/>
              <a:gd name="connsiteY236" fmla="*/ 631372 h 2012414"/>
              <a:gd name="connsiteX237" fmla="*/ 559296 w 1201803"/>
              <a:gd name="connsiteY237" fmla="*/ 713554 h 2012414"/>
              <a:gd name="connsiteX238" fmla="*/ 644527 w 1201803"/>
              <a:gd name="connsiteY238" fmla="*/ 650860 h 2012414"/>
              <a:gd name="connsiteX239" fmla="*/ 669183 w 1201803"/>
              <a:gd name="connsiteY239" fmla="*/ 631372 h 2012414"/>
              <a:gd name="connsiteX240" fmla="*/ 774283 w 1201803"/>
              <a:gd name="connsiteY240" fmla="*/ 552771 h 2012414"/>
              <a:gd name="connsiteX241" fmla="*/ 780014 w 1201803"/>
              <a:gd name="connsiteY241" fmla="*/ 548600 h 2012414"/>
              <a:gd name="connsiteX242" fmla="*/ 832021 w 1201803"/>
              <a:gd name="connsiteY242" fmla="*/ 512484 h 2012414"/>
              <a:gd name="connsiteX243" fmla="*/ 834333 w 1201803"/>
              <a:gd name="connsiteY243" fmla="*/ 507861 h 2012414"/>
              <a:gd name="connsiteX244" fmla="*/ 871316 w 1201803"/>
              <a:gd name="connsiteY244" fmla="*/ 519418 h 2012414"/>
              <a:gd name="connsiteX245" fmla="*/ 866693 w 1201803"/>
              <a:gd name="connsiteY245" fmla="*/ 535598 h 2012414"/>
              <a:gd name="connsiteX246" fmla="*/ 862070 w 1201803"/>
              <a:gd name="connsiteY246" fmla="*/ 584138 h 2012414"/>
              <a:gd name="connsiteX247" fmla="*/ 864381 w 1201803"/>
              <a:gd name="connsiteY247" fmla="*/ 586449 h 2012414"/>
              <a:gd name="connsiteX248" fmla="*/ 871316 w 1201803"/>
              <a:gd name="connsiteY248" fmla="*/ 519418 h 2012414"/>
              <a:gd name="connsiteX249" fmla="*/ 836644 w 1201803"/>
              <a:gd name="connsiteY249" fmla="*/ 542532 h 2012414"/>
              <a:gd name="connsiteX250" fmla="*/ 626327 w 1201803"/>
              <a:gd name="connsiteY250" fmla="*/ 713554 h 2012414"/>
              <a:gd name="connsiteX251" fmla="*/ 834333 w 1201803"/>
              <a:gd name="connsiteY251" fmla="*/ 600318 h 2012414"/>
              <a:gd name="connsiteX252" fmla="*/ 838956 w 1201803"/>
              <a:gd name="connsiteY252" fmla="*/ 579515 h 2012414"/>
              <a:gd name="connsiteX253" fmla="*/ 834333 w 1201803"/>
              <a:gd name="connsiteY253" fmla="*/ 551778 h 2012414"/>
              <a:gd name="connsiteX254" fmla="*/ 838956 w 1201803"/>
              <a:gd name="connsiteY254" fmla="*/ 549466 h 2012414"/>
              <a:gd name="connsiteX255" fmla="*/ 836644 w 1201803"/>
              <a:gd name="connsiteY255" fmla="*/ 542532 h 2012414"/>
              <a:gd name="connsiteX256" fmla="*/ 1012289 w 1201803"/>
              <a:gd name="connsiteY256" fmla="*/ 623409 h 2012414"/>
              <a:gd name="connsiteX257" fmla="*/ 894407 w 1201803"/>
              <a:gd name="connsiteY257" fmla="*/ 722800 h 2012414"/>
              <a:gd name="connsiteX258" fmla="*/ 1012289 w 1201803"/>
              <a:gd name="connsiteY258" fmla="*/ 623409 h 2012414"/>
              <a:gd name="connsiteX259" fmla="*/ 520001 w 1201803"/>
              <a:gd name="connsiteY259" fmla="*/ 505549 h 2012414"/>
              <a:gd name="connsiteX260" fmla="*/ 471485 w 1201803"/>
              <a:gd name="connsiteY260" fmla="*/ 611852 h 2012414"/>
              <a:gd name="connsiteX261" fmla="*/ 469173 w 1201803"/>
              <a:gd name="connsiteY261" fmla="*/ 614163 h 2012414"/>
              <a:gd name="connsiteX262" fmla="*/ 473796 w 1201803"/>
              <a:gd name="connsiteY262" fmla="*/ 616475 h 2012414"/>
              <a:gd name="connsiteX263" fmla="*/ 466862 w 1201803"/>
              <a:gd name="connsiteY263" fmla="*/ 618786 h 2012414"/>
              <a:gd name="connsiteX264" fmla="*/ 471485 w 1201803"/>
              <a:gd name="connsiteY264" fmla="*/ 621097 h 2012414"/>
              <a:gd name="connsiteX265" fmla="*/ 469173 w 1201803"/>
              <a:gd name="connsiteY265" fmla="*/ 628032 h 2012414"/>
              <a:gd name="connsiteX266" fmla="*/ 462239 w 1201803"/>
              <a:gd name="connsiteY266" fmla="*/ 623409 h 2012414"/>
              <a:gd name="connsiteX267" fmla="*/ 457616 w 1201803"/>
              <a:gd name="connsiteY267" fmla="*/ 628032 h 2012414"/>
              <a:gd name="connsiteX268" fmla="*/ 464550 w 1201803"/>
              <a:gd name="connsiteY268" fmla="*/ 634966 h 2012414"/>
              <a:gd name="connsiteX269" fmla="*/ 455305 w 1201803"/>
              <a:gd name="connsiteY269" fmla="*/ 662703 h 2012414"/>
              <a:gd name="connsiteX270" fmla="*/ 510779 w 1201803"/>
              <a:gd name="connsiteY270" fmla="*/ 554089 h 2012414"/>
              <a:gd name="connsiteX271" fmla="*/ 517690 w 1201803"/>
              <a:gd name="connsiteY271" fmla="*/ 558712 h 2012414"/>
              <a:gd name="connsiteX272" fmla="*/ 529247 w 1201803"/>
              <a:gd name="connsiteY272" fmla="*/ 533286 h 2012414"/>
              <a:gd name="connsiteX273" fmla="*/ 529247 w 1201803"/>
              <a:gd name="connsiteY273" fmla="*/ 526352 h 2012414"/>
              <a:gd name="connsiteX274" fmla="*/ 520001 w 1201803"/>
              <a:gd name="connsiteY274" fmla="*/ 505549 h 2012414"/>
              <a:gd name="connsiteX275" fmla="*/ 557851 w 1201803"/>
              <a:gd name="connsiteY275" fmla="*/ 535020 h 2012414"/>
              <a:gd name="connsiteX276" fmla="*/ 547739 w 1201803"/>
              <a:gd name="connsiteY276" fmla="*/ 535598 h 2012414"/>
              <a:gd name="connsiteX277" fmla="*/ 566230 w 1201803"/>
              <a:gd name="connsiteY277" fmla="*/ 544843 h 2012414"/>
              <a:gd name="connsiteX278" fmla="*/ 557851 w 1201803"/>
              <a:gd name="connsiteY278" fmla="*/ 535020 h 2012414"/>
              <a:gd name="connsiteX279" fmla="*/ 536181 w 1201803"/>
              <a:gd name="connsiteY279" fmla="*/ 535598 h 2012414"/>
              <a:gd name="connsiteX280" fmla="*/ 524624 w 1201803"/>
              <a:gd name="connsiteY280" fmla="*/ 565646 h 2012414"/>
              <a:gd name="connsiteX281" fmla="*/ 506156 w 1201803"/>
              <a:gd name="connsiteY281" fmla="*/ 623409 h 2012414"/>
              <a:gd name="connsiteX282" fmla="*/ 494599 w 1201803"/>
              <a:gd name="connsiteY282" fmla="*/ 658080 h 2012414"/>
              <a:gd name="connsiteX283" fmla="*/ 487665 w 1201803"/>
              <a:gd name="connsiteY283" fmla="*/ 667326 h 2012414"/>
              <a:gd name="connsiteX284" fmla="*/ 476107 w 1201803"/>
              <a:gd name="connsiteY284" fmla="*/ 701997 h 2012414"/>
              <a:gd name="connsiteX285" fmla="*/ 663310 w 1201803"/>
              <a:gd name="connsiteY285" fmla="*/ 584138 h 2012414"/>
              <a:gd name="connsiteX286" fmla="*/ 610147 w 1201803"/>
              <a:gd name="connsiteY286" fmla="*/ 565646 h 2012414"/>
              <a:gd name="connsiteX287" fmla="*/ 647130 w 1201803"/>
              <a:gd name="connsiteY287" fmla="*/ 584138 h 2012414"/>
              <a:gd name="connsiteX288" fmla="*/ 640196 w 1201803"/>
              <a:gd name="connsiteY288" fmla="*/ 584138 h 2012414"/>
              <a:gd name="connsiteX289" fmla="*/ 582410 w 1201803"/>
              <a:gd name="connsiteY289" fmla="*/ 563335 h 2012414"/>
              <a:gd name="connsiteX290" fmla="*/ 536181 w 1201803"/>
              <a:gd name="connsiteY290" fmla="*/ 535598 h 2012414"/>
              <a:gd name="connsiteX291" fmla="*/ 464550 w 1201803"/>
              <a:gd name="connsiteY291" fmla="*/ 570269 h 2012414"/>
              <a:gd name="connsiteX292" fmla="*/ 455305 w 1201803"/>
              <a:gd name="connsiteY292" fmla="*/ 572581 h 2012414"/>
              <a:gd name="connsiteX293" fmla="*/ 462239 w 1201803"/>
              <a:gd name="connsiteY293" fmla="*/ 574892 h 2012414"/>
              <a:gd name="connsiteX294" fmla="*/ 464550 w 1201803"/>
              <a:gd name="connsiteY294" fmla="*/ 570269 h 2012414"/>
              <a:gd name="connsiteX295" fmla="*/ 240365 w 1201803"/>
              <a:gd name="connsiteY295" fmla="*/ 528663 h 2012414"/>
              <a:gd name="connsiteX296" fmla="*/ 104014 w 1201803"/>
              <a:gd name="connsiteY296" fmla="*/ 639589 h 2012414"/>
              <a:gd name="connsiteX297" fmla="*/ 233431 w 1201803"/>
              <a:gd name="connsiteY297" fmla="*/ 537909 h 2012414"/>
              <a:gd name="connsiteX298" fmla="*/ 240365 w 1201803"/>
              <a:gd name="connsiteY298" fmla="*/ 528663 h 2012414"/>
              <a:gd name="connsiteX299" fmla="*/ 208005 w 1201803"/>
              <a:gd name="connsiteY299" fmla="*/ 736669 h 2012414"/>
              <a:gd name="connsiteX300" fmla="*/ 217251 w 1201803"/>
              <a:gd name="connsiteY300" fmla="*/ 817546 h 2012414"/>
              <a:gd name="connsiteX301" fmla="*/ 217251 w 1201803"/>
              <a:gd name="connsiteY301" fmla="*/ 769029 h 2012414"/>
              <a:gd name="connsiteX302" fmla="*/ 208005 w 1201803"/>
              <a:gd name="connsiteY302" fmla="*/ 736669 h 2012414"/>
              <a:gd name="connsiteX303" fmla="*/ 924455 w 1201803"/>
              <a:gd name="connsiteY303" fmla="*/ 1081025 h 2012414"/>
              <a:gd name="connsiteX304" fmla="*/ 942947 w 1201803"/>
              <a:gd name="connsiteY304" fmla="*/ 1104139 h 2012414"/>
              <a:gd name="connsiteX305" fmla="*/ 942947 w 1201803"/>
              <a:gd name="connsiteY305" fmla="*/ 1097205 h 2012414"/>
              <a:gd name="connsiteX306" fmla="*/ 924455 w 1201803"/>
              <a:gd name="connsiteY306" fmla="*/ 1081025 h 2012414"/>
              <a:gd name="connsiteX307" fmla="*/ 931389 w 1201803"/>
              <a:gd name="connsiteY307" fmla="*/ 1104139 h 2012414"/>
              <a:gd name="connsiteX308" fmla="*/ 938324 w 1201803"/>
              <a:gd name="connsiteY308" fmla="*/ 1143433 h 2012414"/>
              <a:gd name="connsiteX309" fmla="*/ 942947 w 1201803"/>
              <a:gd name="connsiteY309" fmla="*/ 1122631 h 2012414"/>
              <a:gd name="connsiteX310" fmla="*/ 931389 w 1201803"/>
              <a:gd name="connsiteY310" fmla="*/ 1104139 h 2012414"/>
              <a:gd name="connsiteX311" fmla="*/ 926767 w 1201803"/>
              <a:gd name="connsiteY311" fmla="*/ 1136499 h 2012414"/>
              <a:gd name="connsiteX312" fmla="*/ 813530 w 1201803"/>
              <a:gd name="connsiteY312" fmla="*/ 1279784 h 2012414"/>
              <a:gd name="connsiteX313" fmla="*/ 926767 w 1201803"/>
              <a:gd name="connsiteY313" fmla="*/ 1136499 h 2012414"/>
              <a:gd name="connsiteX314" fmla="*/ 1014601 w 1201803"/>
              <a:gd name="connsiteY314" fmla="*/ 1245113 h 2012414"/>
              <a:gd name="connsiteX315" fmla="*/ 1033092 w 1201803"/>
              <a:gd name="connsiteY315" fmla="*/ 1256670 h 2012414"/>
              <a:gd name="connsiteX316" fmla="*/ 1003044 w 1201803"/>
              <a:gd name="connsiteY316" fmla="*/ 1268227 h 2012414"/>
              <a:gd name="connsiteX317" fmla="*/ 1037715 w 1201803"/>
              <a:gd name="connsiteY317" fmla="*/ 1256670 h 2012414"/>
              <a:gd name="connsiteX318" fmla="*/ 1014601 w 1201803"/>
              <a:gd name="connsiteY318" fmla="*/ 1245113 h 2012414"/>
              <a:gd name="connsiteX319" fmla="*/ 1005355 w 1201803"/>
              <a:gd name="connsiteY319" fmla="*/ 1249736 h 2012414"/>
              <a:gd name="connsiteX320" fmla="*/ 991487 w 1201803"/>
              <a:gd name="connsiteY320" fmla="*/ 1254359 h 2012414"/>
              <a:gd name="connsiteX321" fmla="*/ 1012289 w 1201803"/>
              <a:gd name="connsiteY321" fmla="*/ 1252047 h 2012414"/>
              <a:gd name="connsiteX322" fmla="*/ 1005355 w 1201803"/>
              <a:gd name="connsiteY322" fmla="*/ 1249736 h 2012414"/>
              <a:gd name="connsiteX323" fmla="*/ 912898 w 1201803"/>
              <a:gd name="connsiteY323" fmla="*/ 1282096 h 2012414"/>
              <a:gd name="connsiteX324" fmla="*/ 850513 w 1201803"/>
              <a:gd name="connsiteY324" fmla="*/ 1314456 h 2012414"/>
              <a:gd name="connsiteX325" fmla="*/ 919832 w 1201803"/>
              <a:gd name="connsiteY325" fmla="*/ 1282096 h 2012414"/>
              <a:gd name="connsiteX326" fmla="*/ 912898 w 1201803"/>
              <a:gd name="connsiteY326" fmla="*/ 1282096 h 2012414"/>
              <a:gd name="connsiteX327" fmla="*/ 845890 w 1201803"/>
              <a:gd name="connsiteY327" fmla="*/ 1316767 h 2012414"/>
              <a:gd name="connsiteX328" fmla="*/ 834333 w 1201803"/>
              <a:gd name="connsiteY328" fmla="*/ 1323701 h 2012414"/>
              <a:gd name="connsiteX329" fmla="*/ 845890 w 1201803"/>
              <a:gd name="connsiteY329" fmla="*/ 1316767 h 2012414"/>
              <a:gd name="connsiteX0" fmla="*/ 899029 w 1201803"/>
              <a:gd name="connsiteY0" fmla="*/ 45754 h 2017146"/>
              <a:gd name="connsiteX1" fmla="*/ 977618 w 1201803"/>
              <a:gd name="connsiteY1" fmla="*/ 89648 h 2017146"/>
              <a:gd name="connsiteX2" fmla="*/ 1028469 w 1201803"/>
              <a:gd name="connsiteY2" fmla="*/ 119697 h 2017146"/>
              <a:gd name="connsiteX3" fmla="*/ 1016912 w 1201803"/>
              <a:gd name="connsiteY3" fmla="*/ 128942 h 2017146"/>
              <a:gd name="connsiteX4" fmla="*/ 1028469 w 1201803"/>
              <a:gd name="connsiteY4" fmla="*/ 142811 h 2017146"/>
              <a:gd name="connsiteX5" fmla="*/ 1021535 w 1201803"/>
              <a:gd name="connsiteY5" fmla="*/ 147434 h 2017146"/>
              <a:gd name="connsiteX6" fmla="*/ 882873 w 1201803"/>
              <a:gd name="connsiteY6" fmla="*/ 209842 h 2017146"/>
              <a:gd name="connsiteX7" fmla="*/ 880561 w 1201803"/>
              <a:gd name="connsiteY7" fmla="*/ 214465 h 2017146"/>
              <a:gd name="connsiteX8" fmla="*/ 894407 w 1201803"/>
              <a:gd name="connsiteY8" fmla="*/ 313833 h 2017146"/>
              <a:gd name="connsiteX9" fmla="*/ 931389 w 1201803"/>
              <a:gd name="connsiteY9" fmla="*/ 313833 h 2017146"/>
              <a:gd name="connsiteX10" fmla="*/ 963749 w 1201803"/>
              <a:gd name="connsiteY10" fmla="*/ 316145 h 2017146"/>
              <a:gd name="connsiteX11" fmla="*/ 1000732 w 1201803"/>
              <a:gd name="connsiteY11" fmla="*/ 339259 h 2017146"/>
              <a:gd name="connsiteX12" fmla="*/ 1044649 w 1201803"/>
              <a:gd name="connsiteY12" fmla="*/ 364685 h 2017146"/>
              <a:gd name="connsiteX13" fmla="*/ 1037715 w 1201803"/>
              <a:gd name="connsiteY13" fmla="*/ 376242 h 2017146"/>
              <a:gd name="connsiteX14" fmla="*/ 1044649 w 1201803"/>
              <a:gd name="connsiteY14" fmla="*/ 387799 h 2017146"/>
              <a:gd name="connsiteX15" fmla="*/ 1003044 w 1201803"/>
              <a:gd name="connsiteY15" fmla="*/ 422470 h 2017146"/>
              <a:gd name="connsiteX16" fmla="*/ 887472 w 1201803"/>
              <a:gd name="connsiteY16" fmla="*/ 510281 h 2017146"/>
              <a:gd name="connsiteX17" fmla="*/ 880561 w 1201803"/>
              <a:gd name="connsiteY17" fmla="*/ 584247 h 2017146"/>
              <a:gd name="connsiteX18" fmla="*/ 1141706 w 1201803"/>
              <a:gd name="connsiteY18" fmla="*/ 491790 h 2017146"/>
              <a:gd name="connsiteX19" fmla="*/ 1150952 w 1201803"/>
              <a:gd name="connsiteY19" fmla="*/ 489478 h 2017146"/>
              <a:gd name="connsiteX20" fmla="*/ 1171755 w 1201803"/>
              <a:gd name="connsiteY20" fmla="*/ 498724 h 2017146"/>
              <a:gd name="connsiteX21" fmla="*/ 1171755 w 1201803"/>
              <a:gd name="connsiteY21" fmla="*/ 507970 h 2017146"/>
              <a:gd name="connsiteX22" fmla="*/ 1178689 w 1201803"/>
              <a:gd name="connsiteY22" fmla="*/ 510281 h 2017146"/>
              <a:gd name="connsiteX23" fmla="*/ 1197180 w 1201803"/>
              <a:gd name="connsiteY23" fmla="*/ 503347 h 2017146"/>
              <a:gd name="connsiteX24" fmla="*/ 1201803 w 1201803"/>
              <a:gd name="connsiteY24" fmla="*/ 507970 h 2017146"/>
              <a:gd name="connsiteX25" fmla="*/ 1190246 w 1201803"/>
              <a:gd name="connsiteY25" fmla="*/ 517216 h 2017146"/>
              <a:gd name="connsiteX26" fmla="*/ 1197180 w 1201803"/>
              <a:gd name="connsiteY26" fmla="*/ 521838 h 2017146"/>
              <a:gd name="connsiteX27" fmla="*/ 1181000 w 1201803"/>
              <a:gd name="connsiteY27" fmla="*/ 540330 h 2017146"/>
              <a:gd name="connsiteX28" fmla="*/ 1174066 w 1201803"/>
              <a:gd name="connsiteY28" fmla="*/ 538018 h 2017146"/>
              <a:gd name="connsiteX29" fmla="*/ 1141706 w 1201803"/>
              <a:gd name="connsiteY29" fmla="*/ 558821 h 2017146"/>
              <a:gd name="connsiteX30" fmla="*/ 1130149 w 1201803"/>
              <a:gd name="connsiteY30" fmla="*/ 568067 h 2017146"/>
              <a:gd name="connsiteX31" fmla="*/ 1111658 w 1201803"/>
              <a:gd name="connsiteY31" fmla="*/ 568067 h 2017146"/>
              <a:gd name="connsiteX32" fmla="*/ 1107035 w 1201803"/>
              <a:gd name="connsiteY32" fmla="*/ 572690 h 2017146"/>
              <a:gd name="connsiteX33" fmla="*/ 1081609 w 1201803"/>
              <a:gd name="connsiteY33" fmla="*/ 588870 h 2017146"/>
              <a:gd name="connsiteX34" fmla="*/ 1065452 w 1201803"/>
              <a:gd name="connsiteY34" fmla="*/ 602738 h 2017146"/>
              <a:gd name="connsiteX35" fmla="*/ 1070075 w 1201803"/>
              <a:gd name="connsiteY35" fmla="*/ 607361 h 2017146"/>
              <a:gd name="connsiteX36" fmla="*/ 954504 w 1201803"/>
              <a:gd name="connsiteY36" fmla="*/ 718286 h 2017146"/>
              <a:gd name="connsiteX37" fmla="*/ 1016912 w 1201803"/>
              <a:gd name="connsiteY37" fmla="*/ 794563 h 2017146"/>
              <a:gd name="connsiteX38" fmla="*/ 1019224 w 1201803"/>
              <a:gd name="connsiteY38" fmla="*/ 789941 h 2017146"/>
              <a:gd name="connsiteX39" fmla="*/ 1013372 w 1201803"/>
              <a:gd name="connsiteY39" fmla="*/ 778328 h 2017146"/>
              <a:gd name="connsiteX40" fmla="*/ 1033558 w 1201803"/>
              <a:gd name="connsiteY40" fmla="*/ 804879 h 2017146"/>
              <a:gd name="connsiteX41" fmla="*/ 1125526 w 1201803"/>
              <a:gd name="connsiteY41" fmla="*/ 1081134 h 2017146"/>
              <a:gd name="connsiteX42" fmla="*/ 1167132 w 1201803"/>
              <a:gd name="connsiteY42" fmla="*/ 1309942 h 2017146"/>
              <a:gd name="connsiteX43" fmla="*/ 1181000 w 1201803"/>
              <a:gd name="connsiteY43" fmla="*/ 1469407 h 2017146"/>
              <a:gd name="connsiteX44" fmla="*/ 1183312 w 1201803"/>
              <a:gd name="connsiteY44" fmla="*/ 1508702 h 2017146"/>
              <a:gd name="connsiteX45" fmla="*/ 963749 w 1201803"/>
              <a:gd name="connsiteY45" fmla="*/ 1913132 h 2017146"/>
              <a:gd name="connsiteX46" fmla="*/ 954504 w 1201803"/>
              <a:gd name="connsiteY46" fmla="*/ 1915443 h 2017146"/>
              <a:gd name="connsiteX47" fmla="*/ 871316 w 1201803"/>
              <a:gd name="connsiteY47" fmla="*/ 1970917 h 2017146"/>
              <a:gd name="connsiteX48" fmla="*/ 788104 w 1201803"/>
              <a:gd name="connsiteY48" fmla="*/ 2017146 h 2017146"/>
              <a:gd name="connsiteX49" fmla="*/ 829710 w 1201803"/>
              <a:gd name="connsiteY49" fmla="*/ 1984786 h 2017146"/>
              <a:gd name="connsiteX50" fmla="*/ 827398 w 1201803"/>
              <a:gd name="connsiteY50" fmla="*/ 1982475 h 2017146"/>
              <a:gd name="connsiteX51" fmla="*/ 762679 w 1201803"/>
              <a:gd name="connsiteY51" fmla="*/ 2017146 h 2017146"/>
              <a:gd name="connsiteX52" fmla="*/ 917521 w 1201803"/>
              <a:gd name="connsiteY52" fmla="*/ 1913132 h 2017146"/>
              <a:gd name="connsiteX53" fmla="*/ 926767 w 1201803"/>
              <a:gd name="connsiteY53" fmla="*/ 1913132 h 2017146"/>
              <a:gd name="connsiteX54" fmla="*/ 922144 w 1201803"/>
              <a:gd name="connsiteY54" fmla="*/ 1910820 h 2017146"/>
              <a:gd name="connsiteX55" fmla="*/ 924455 w 1201803"/>
              <a:gd name="connsiteY55" fmla="*/ 1906221 h 2017146"/>
              <a:gd name="connsiteX56" fmla="*/ 931389 w 1201803"/>
              <a:gd name="connsiteY56" fmla="*/ 1908509 h 2017146"/>
              <a:gd name="connsiteX57" fmla="*/ 931389 w 1201803"/>
              <a:gd name="connsiteY57" fmla="*/ 1901598 h 2017146"/>
              <a:gd name="connsiteX58" fmla="*/ 945258 w 1201803"/>
              <a:gd name="connsiteY58" fmla="*/ 1887729 h 2017146"/>
              <a:gd name="connsiteX59" fmla="*/ 954504 w 1201803"/>
              <a:gd name="connsiteY59" fmla="*/ 1871549 h 2017146"/>
              <a:gd name="connsiteX60" fmla="*/ 952192 w 1201803"/>
              <a:gd name="connsiteY60" fmla="*/ 1869238 h 2017146"/>
              <a:gd name="connsiteX61" fmla="*/ 813530 w 1201803"/>
              <a:gd name="connsiteY61" fmla="*/ 1968606 h 2017146"/>
              <a:gd name="connsiteX62" fmla="*/ 739564 w 1201803"/>
              <a:gd name="connsiteY62" fmla="*/ 2014835 h 2017146"/>
              <a:gd name="connsiteX63" fmla="*/ 732630 w 1201803"/>
              <a:gd name="connsiteY63" fmla="*/ 2014835 h 2017146"/>
              <a:gd name="connsiteX64" fmla="*/ 804284 w 1201803"/>
              <a:gd name="connsiteY64" fmla="*/ 1952426 h 2017146"/>
              <a:gd name="connsiteX65" fmla="*/ 818153 w 1201803"/>
              <a:gd name="connsiteY65" fmla="*/ 1938557 h 2017146"/>
              <a:gd name="connsiteX66" fmla="*/ 829710 w 1201803"/>
              <a:gd name="connsiteY66" fmla="*/ 1938557 h 2017146"/>
              <a:gd name="connsiteX67" fmla="*/ 825087 w 1201803"/>
              <a:gd name="connsiteY67" fmla="*/ 1933935 h 2017146"/>
              <a:gd name="connsiteX68" fmla="*/ 836644 w 1201803"/>
              <a:gd name="connsiteY68" fmla="*/ 1929312 h 2017146"/>
              <a:gd name="connsiteX69" fmla="*/ 834333 w 1201803"/>
              <a:gd name="connsiteY69" fmla="*/ 1924689 h 2017146"/>
              <a:gd name="connsiteX70" fmla="*/ 843578 w 1201803"/>
              <a:gd name="connsiteY70" fmla="*/ 1913132 h 2017146"/>
              <a:gd name="connsiteX71" fmla="*/ 859758 w 1201803"/>
              <a:gd name="connsiteY71" fmla="*/ 1920066 h 2017146"/>
              <a:gd name="connsiteX72" fmla="*/ 848201 w 1201803"/>
              <a:gd name="connsiteY72" fmla="*/ 1908509 h 2017146"/>
              <a:gd name="connsiteX73" fmla="*/ 850513 w 1201803"/>
              <a:gd name="connsiteY73" fmla="*/ 1903909 h 2017146"/>
              <a:gd name="connsiteX74" fmla="*/ 862070 w 1201803"/>
              <a:gd name="connsiteY74" fmla="*/ 1908509 h 2017146"/>
              <a:gd name="connsiteX75" fmla="*/ 855136 w 1201803"/>
              <a:gd name="connsiteY75" fmla="*/ 1901598 h 2017146"/>
              <a:gd name="connsiteX76" fmla="*/ 873627 w 1201803"/>
              <a:gd name="connsiteY76" fmla="*/ 1885418 h 2017146"/>
              <a:gd name="connsiteX77" fmla="*/ 869004 w 1201803"/>
              <a:gd name="connsiteY77" fmla="*/ 1880795 h 2017146"/>
              <a:gd name="connsiteX78" fmla="*/ 889784 w 1201803"/>
              <a:gd name="connsiteY78" fmla="*/ 1850746 h 2017146"/>
              <a:gd name="connsiteX79" fmla="*/ 912898 w 1201803"/>
              <a:gd name="connsiteY79" fmla="*/ 1823009 h 2017146"/>
              <a:gd name="connsiteX80" fmla="*/ 1042338 w 1201803"/>
              <a:gd name="connsiteY80" fmla="*/ 1575710 h 2017146"/>
              <a:gd name="connsiteX81" fmla="*/ 1053895 w 1201803"/>
              <a:gd name="connsiteY81" fmla="*/ 1483276 h 2017146"/>
              <a:gd name="connsiteX82" fmla="*/ 1042338 w 1201803"/>
              <a:gd name="connsiteY82" fmla="*/ 1279894 h 2017146"/>
              <a:gd name="connsiteX83" fmla="*/ 1035404 w 1201803"/>
              <a:gd name="connsiteY83" fmla="*/ 1277582 h 2017146"/>
              <a:gd name="connsiteX84" fmla="*/ 975307 w 1201803"/>
              <a:gd name="connsiteY84" fmla="*/ 1298385 h 2017146"/>
              <a:gd name="connsiteX85" fmla="*/ 850513 w 1201803"/>
              <a:gd name="connsiteY85" fmla="*/ 1360770 h 2017146"/>
              <a:gd name="connsiteX86" fmla="*/ 836644 w 1201803"/>
              <a:gd name="connsiteY86" fmla="*/ 1370016 h 2017146"/>
              <a:gd name="connsiteX87" fmla="*/ 734941 w 1201803"/>
              <a:gd name="connsiteY87" fmla="*/ 1406999 h 2017146"/>
              <a:gd name="connsiteX88" fmla="*/ 714139 w 1201803"/>
              <a:gd name="connsiteY88" fmla="*/ 1381573 h 2017146"/>
              <a:gd name="connsiteX89" fmla="*/ 718761 w 1201803"/>
              <a:gd name="connsiteY89" fmla="*/ 1370016 h 2017146"/>
              <a:gd name="connsiteX90" fmla="*/ 707204 w 1201803"/>
              <a:gd name="connsiteY90" fmla="*/ 1367705 h 2017146"/>
              <a:gd name="connsiteX91" fmla="*/ 656376 w 1201803"/>
              <a:gd name="connsiteY91" fmla="*/ 1323811 h 2017146"/>
              <a:gd name="connsiteX92" fmla="*/ 769613 w 1201803"/>
              <a:gd name="connsiteY92" fmla="*/ 1259091 h 2017146"/>
              <a:gd name="connsiteX93" fmla="*/ 820464 w 1201803"/>
              <a:gd name="connsiteY93" fmla="*/ 1229042 h 2017146"/>
              <a:gd name="connsiteX94" fmla="*/ 894407 w 1201803"/>
              <a:gd name="connsiteY94" fmla="*/ 1141231 h 2017146"/>
              <a:gd name="connsiteX95" fmla="*/ 905964 w 1201803"/>
              <a:gd name="connsiteY95" fmla="*/ 1111183 h 2017146"/>
              <a:gd name="connsiteX96" fmla="*/ 882873 w 1201803"/>
              <a:gd name="connsiteY96" fmla="*/ 1099625 h 2017146"/>
              <a:gd name="connsiteX97" fmla="*/ 822776 w 1201803"/>
              <a:gd name="connsiteY97" fmla="*/ 1106560 h 2017146"/>
              <a:gd name="connsiteX98" fmla="*/ 771924 w 1201803"/>
              <a:gd name="connsiteY98" fmla="*/ 1092691 h 2017146"/>
              <a:gd name="connsiteX99" fmla="*/ 901341 w 1201803"/>
              <a:gd name="connsiteY99" fmla="*/ 1085757 h 2017146"/>
              <a:gd name="connsiteX100" fmla="*/ 832021 w 1201803"/>
              <a:gd name="connsiteY100" fmla="*/ 1076511 h 2017146"/>
              <a:gd name="connsiteX101" fmla="*/ 769613 w 1201803"/>
              <a:gd name="connsiteY101" fmla="*/ 1074200 h 2017146"/>
              <a:gd name="connsiteX102" fmla="*/ 760367 w 1201803"/>
              <a:gd name="connsiteY102" fmla="*/ 1069577 h 2017146"/>
              <a:gd name="connsiteX103" fmla="*/ 764990 w 1201803"/>
              <a:gd name="connsiteY103" fmla="*/ 1064954 h 2017146"/>
              <a:gd name="connsiteX104" fmla="*/ 755744 w 1201803"/>
              <a:gd name="connsiteY104" fmla="*/ 1058020 h 2017146"/>
              <a:gd name="connsiteX105" fmla="*/ 762679 w 1201803"/>
              <a:gd name="connsiteY105" fmla="*/ 1055708 h 2017146"/>
              <a:gd name="connsiteX106" fmla="*/ 781170 w 1201803"/>
              <a:gd name="connsiteY106" fmla="*/ 1039528 h 2017146"/>
              <a:gd name="connsiteX107" fmla="*/ 788104 w 1201803"/>
              <a:gd name="connsiteY107" fmla="*/ 1039528 h 2017146"/>
              <a:gd name="connsiteX108" fmla="*/ 887472 w 1201803"/>
              <a:gd name="connsiteY108" fmla="*/ 1062643 h 2017146"/>
              <a:gd name="connsiteX109" fmla="*/ 945258 w 1201803"/>
              <a:gd name="connsiteY109" fmla="*/ 1095003 h 2017146"/>
              <a:gd name="connsiteX110" fmla="*/ 954504 w 1201803"/>
              <a:gd name="connsiteY110" fmla="*/ 1125051 h 2017146"/>
              <a:gd name="connsiteX111" fmla="*/ 899029 w 1201803"/>
              <a:gd name="connsiteY111" fmla="*/ 1240599 h 2017146"/>
              <a:gd name="connsiteX112" fmla="*/ 899029 w 1201803"/>
              <a:gd name="connsiteY112" fmla="*/ 1249845 h 2017146"/>
              <a:gd name="connsiteX113" fmla="*/ 1037715 w 1201803"/>
              <a:gd name="connsiteY113" fmla="*/ 1224419 h 2017146"/>
              <a:gd name="connsiteX114" fmla="*/ 1035404 w 1201803"/>
              <a:gd name="connsiteY114" fmla="*/ 1136608 h 2017146"/>
              <a:gd name="connsiteX115" fmla="*/ 996109 w 1201803"/>
              <a:gd name="connsiteY115" fmla="*/ 889309 h 2017146"/>
              <a:gd name="connsiteX116" fmla="*/ 996109 w 1201803"/>
              <a:gd name="connsiteY116" fmla="*/ 833835 h 2017146"/>
              <a:gd name="connsiteX117" fmla="*/ 963749 w 1201803"/>
              <a:gd name="connsiteY117" fmla="*/ 752958 h 2017146"/>
              <a:gd name="connsiteX118" fmla="*/ 968372 w 1201803"/>
              <a:gd name="connsiteY118" fmla="*/ 757581 h 2017146"/>
              <a:gd name="connsiteX119" fmla="*/ 949881 w 1201803"/>
              <a:gd name="connsiteY119" fmla="*/ 727532 h 2017146"/>
              <a:gd name="connsiteX120" fmla="*/ 931389 w 1201803"/>
              <a:gd name="connsiteY120" fmla="*/ 734466 h 2017146"/>
              <a:gd name="connsiteX121" fmla="*/ 933701 w 1201803"/>
              <a:gd name="connsiteY121" fmla="*/ 741401 h 2017146"/>
              <a:gd name="connsiteX122" fmla="*/ 845890 w 1201803"/>
              <a:gd name="connsiteY122" fmla="*/ 847703 h 2017146"/>
              <a:gd name="connsiteX123" fmla="*/ 663310 w 1201803"/>
              <a:gd name="connsiteY123" fmla="*/ 1215174 h 2017146"/>
              <a:gd name="connsiteX124" fmla="*/ 624016 w 1201803"/>
              <a:gd name="connsiteY124" fmla="*/ 1342302 h 2017146"/>
              <a:gd name="connsiteX125" fmla="*/ 626327 w 1201803"/>
              <a:gd name="connsiteY125" fmla="*/ 1360770 h 2017146"/>
              <a:gd name="connsiteX126" fmla="*/ 640196 w 1201803"/>
              <a:gd name="connsiteY126" fmla="*/ 1321499 h 2017146"/>
              <a:gd name="connsiteX127" fmla="*/ 633261 w 1201803"/>
              <a:gd name="connsiteY127" fmla="*/ 1360770 h 2017146"/>
              <a:gd name="connsiteX128" fmla="*/ 624016 w 1201803"/>
              <a:gd name="connsiteY128" fmla="*/ 1381573 h 2017146"/>
              <a:gd name="connsiteX129" fmla="*/ 621704 w 1201803"/>
              <a:gd name="connsiteY129" fmla="*/ 1402376 h 2017146"/>
              <a:gd name="connsiteX130" fmla="*/ 610147 w 1201803"/>
              <a:gd name="connsiteY130" fmla="*/ 1393130 h 2017146"/>
              <a:gd name="connsiteX131" fmla="*/ 600901 w 1201803"/>
              <a:gd name="connsiteY131" fmla="*/ 1406999 h 2017146"/>
              <a:gd name="connsiteX132" fmla="*/ 580098 w 1201803"/>
              <a:gd name="connsiteY132" fmla="*/ 1370016 h 2017146"/>
              <a:gd name="connsiteX133" fmla="*/ 517690 w 1201803"/>
              <a:gd name="connsiteY133" fmla="*/ 1289139 h 2017146"/>
              <a:gd name="connsiteX134" fmla="*/ 517690 w 1201803"/>
              <a:gd name="connsiteY134" fmla="*/ 1245222 h 2017146"/>
              <a:gd name="connsiteX135" fmla="*/ 619393 w 1201803"/>
              <a:gd name="connsiteY135" fmla="*/ 965586 h 2017146"/>
              <a:gd name="connsiteX136" fmla="*/ 751121 w 1201803"/>
              <a:gd name="connsiteY136" fmla="*/ 771449 h 2017146"/>
              <a:gd name="connsiteX137" fmla="*/ 751121 w 1201803"/>
              <a:gd name="connsiteY137" fmla="*/ 769138 h 2017146"/>
              <a:gd name="connsiteX138" fmla="*/ 538493 w 1201803"/>
              <a:gd name="connsiteY138" fmla="*/ 882375 h 2017146"/>
              <a:gd name="connsiteX139" fmla="*/ 383650 w 1201803"/>
              <a:gd name="connsiteY139" fmla="*/ 947095 h 2017146"/>
              <a:gd name="connsiteX140" fmla="*/ 369782 w 1201803"/>
              <a:gd name="connsiteY140" fmla="*/ 937849 h 2017146"/>
              <a:gd name="connsiteX141" fmla="*/ 150220 w 1201803"/>
              <a:gd name="connsiteY141" fmla="*/ 1312254 h 2017146"/>
              <a:gd name="connsiteX142" fmla="*/ 110948 w 1201803"/>
              <a:gd name="connsiteY142" fmla="*/ 1323811 h 2017146"/>
              <a:gd name="connsiteX143" fmla="*/ 90146 w 1201803"/>
              <a:gd name="connsiteY143" fmla="*/ 1298385 h 2017146"/>
              <a:gd name="connsiteX144" fmla="*/ 87834 w 1201803"/>
              <a:gd name="connsiteY144" fmla="*/ 1289139 h 2017146"/>
              <a:gd name="connsiteX145" fmla="*/ 62408 w 1201803"/>
              <a:gd name="connsiteY145" fmla="*/ 1263714 h 2017146"/>
              <a:gd name="connsiteX146" fmla="*/ 25426 w 1201803"/>
              <a:gd name="connsiteY146" fmla="*/ 1238288 h 2017146"/>
              <a:gd name="connsiteX147" fmla="*/ 39294 w 1201803"/>
              <a:gd name="connsiteY147" fmla="*/ 1180502 h 2017146"/>
              <a:gd name="connsiteX148" fmla="*/ 48540 w 1201803"/>
              <a:gd name="connsiteY148" fmla="*/ 1134297 h 2017146"/>
              <a:gd name="connsiteX149" fmla="*/ 173334 w 1201803"/>
              <a:gd name="connsiteY149" fmla="*/ 750646 h 2017146"/>
              <a:gd name="connsiteX150" fmla="*/ 161777 w 1201803"/>
              <a:gd name="connsiteY150" fmla="*/ 725221 h 2017146"/>
              <a:gd name="connsiteX151" fmla="*/ 76277 w 1201803"/>
              <a:gd name="connsiteY151" fmla="*/ 741401 h 2017146"/>
              <a:gd name="connsiteX152" fmla="*/ 53163 w 1201803"/>
              <a:gd name="connsiteY152" fmla="*/ 718286 h 2017146"/>
              <a:gd name="connsiteX153" fmla="*/ 57786 w 1201803"/>
              <a:gd name="connsiteY153" fmla="*/ 709041 h 2017146"/>
              <a:gd name="connsiteX154" fmla="*/ 2311 w 1201803"/>
              <a:gd name="connsiteY154" fmla="*/ 662812 h 2017146"/>
              <a:gd name="connsiteX155" fmla="*/ 34671 w 1201803"/>
              <a:gd name="connsiteY155" fmla="*/ 625829 h 2017146"/>
              <a:gd name="connsiteX156" fmla="*/ 55474 w 1201803"/>
              <a:gd name="connsiteY156" fmla="*/ 607361 h 2017146"/>
              <a:gd name="connsiteX157" fmla="*/ 101703 w 1201803"/>
              <a:gd name="connsiteY157" fmla="*/ 575001 h 2017146"/>
              <a:gd name="connsiteX158" fmla="*/ 127128 w 1201803"/>
              <a:gd name="connsiteY158" fmla="*/ 558821 h 2017146"/>
              <a:gd name="connsiteX159" fmla="*/ 159465 w 1201803"/>
              <a:gd name="connsiteY159" fmla="*/ 528773 h 2017146"/>
              <a:gd name="connsiteX160" fmla="*/ 258857 w 1201803"/>
              <a:gd name="connsiteY160" fmla="*/ 450184 h 2017146"/>
              <a:gd name="connsiteX161" fmla="*/ 284282 w 1201803"/>
              <a:gd name="connsiteY161" fmla="*/ 417847 h 2017146"/>
              <a:gd name="connsiteX162" fmla="*/ 184891 w 1201803"/>
              <a:gd name="connsiteY162" fmla="*/ 360062 h 2017146"/>
              <a:gd name="connsiteX163" fmla="*/ 140997 w 1201803"/>
              <a:gd name="connsiteY163" fmla="*/ 341570 h 2017146"/>
              <a:gd name="connsiteX164" fmla="*/ 134063 w 1201803"/>
              <a:gd name="connsiteY164" fmla="*/ 353127 h 2017146"/>
              <a:gd name="connsiteX165" fmla="*/ 106326 w 1201803"/>
              <a:gd name="connsiteY165" fmla="*/ 313833 h 2017146"/>
              <a:gd name="connsiteX166" fmla="*/ 0 w 1201803"/>
              <a:gd name="connsiteY166" fmla="*/ 226022 h 2017146"/>
              <a:gd name="connsiteX167" fmla="*/ 16180 w 1201803"/>
              <a:gd name="connsiteY167" fmla="*/ 226022 h 2017146"/>
              <a:gd name="connsiteX168" fmla="*/ 41606 w 1201803"/>
              <a:gd name="connsiteY168" fmla="*/ 232956 h 2017146"/>
              <a:gd name="connsiteX169" fmla="*/ 34671 w 1201803"/>
              <a:gd name="connsiteY169" fmla="*/ 219088 h 2017146"/>
              <a:gd name="connsiteX170" fmla="*/ 39294 w 1201803"/>
              <a:gd name="connsiteY170" fmla="*/ 219088 h 2017146"/>
              <a:gd name="connsiteX171" fmla="*/ 217251 w 1201803"/>
              <a:gd name="connsiteY171" fmla="*/ 325390 h 2017146"/>
              <a:gd name="connsiteX172" fmla="*/ 376716 w 1201803"/>
              <a:gd name="connsiteY172" fmla="*/ 470987 h 2017146"/>
              <a:gd name="connsiteX173" fmla="*/ 281971 w 1201803"/>
              <a:gd name="connsiteY173" fmla="*/ 556510 h 2017146"/>
              <a:gd name="connsiteX174" fmla="*/ 214939 w 1201803"/>
              <a:gd name="connsiteY174" fmla="*/ 591181 h 2017146"/>
              <a:gd name="connsiteX175" fmla="*/ 177957 w 1201803"/>
              <a:gd name="connsiteY175" fmla="*/ 616584 h 2017146"/>
              <a:gd name="connsiteX176" fmla="*/ 134063 w 1201803"/>
              <a:gd name="connsiteY176" fmla="*/ 669746 h 2017146"/>
              <a:gd name="connsiteX177" fmla="*/ 138686 w 1201803"/>
              <a:gd name="connsiteY177" fmla="*/ 674369 h 2017146"/>
              <a:gd name="connsiteX178" fmla="*/ 233431 w 1201803"/>
              <a:gd name="connsiteY178" fmla="*/ 771449 h 2017146"/>
              <a:gd name="connsiteX179" fmla="*/ 238054 w 1201803"/>
              <a:gd name="connsiteY179" fmla="*/ 813032 h 2017146"/>
              <a:gd name="connsiteX180" fmla="*/ 226497 w 1201803"/>
              <a:gd name="connsiteY180" fmla="*/ 917046 h 2017146"/>
              <a:gd name="connsiteX181" fmla="*/ 210317 w 1201803"/>
              <a:gd name="connsiteY181" fmla="*/ 984054 h 2017146"/>
              <a:gd name="connsiteX182" fmla="*/ 191825 w 1201803"/>
              <a:gd name="connsiteY182" fmla="*/ 1044151 h 2017146"/>
              <a:gd name="connsiteX183" fmla="*/ 374405 w 1201803"/>
              <a:gd name="connsiteY183" fmla="*/ 672058 h 2017146"/>
              <a:gd name="connsiteX184" fmla="*/ 427567 w 1201803"/>
              <a:gd name="connsiteY184" fmla="*/ 602738 h 2017146"/>
              <a:gd name="connsiteX185" fmla="*/ 441436 w 1201803"/>
              <a:gd name="connsiteY185" fmla="*/ 588870 h 2017146"/>
              <a:gd name="connsiteX186" fmla="*/ 457616 w 1201803"/>
              <a:gd name="connsiteY186" fmla="*/ 591181 h 2017146"/>
              <a:gd name="connsiteX187" fmla="*/ 446059 w 1201803"/>
              <a:gd name="connsiteY187" fmla="*/ 584247 h 2017146"/>
              <a:gd name="connsiteX188" fmla="*/ 469173 w 1201803"/>
              <a:gd name="connsiteY188" fmla="*/ 554198 h 2017146"/>
              <a:gd name="connsiteX189" fmla="*/ 480730 w 1201803"/>
              <a:gd name="connsiteY189" fmla="*/ 551887 h 2017146"/>
              <a:gd name="connsiteX190" fmla="*/ 485353 w 1201803"/>
              <a:gd name="connsiteY190" fmla="*/ 549575 h 2017146"/>
              <a:gd name="connsiteX191" fmla="*/ 484229 w 1201803"/>
              <a:gd name="connsiteY191" fmla="*/ 546650 h 2017146"/>
              <a:gd name="connsiteX192" fmla="*/ 487665 w 1201803"/>
              <a:gd name="connsiteY192" fmla="*/ 542641 h 2017146"/>
              <a:gd name="connsiteX193" fmla="*/ 483042 w 1201803"/>
              <a:gd name="connsiteY193" fmla="*/ 540330 h 2017146"/>
              <a:gd name="connsiteX194" fmla="*/ 515402 w 1201803"/>
              <a:gd name="connsiteY194" fmla="*/ 498724 h 2017146"/>
              <a:gd name="connsiteX195" fmla="*/ 485353 w 1201803"/>
              <a:gd name="connsiteY195" fmla="*/ 457118 h 2017146"/>
              <a:gd name="connsiteX196" fmla="*/ 543116 w 1201803"/>
              <a:gd name="connsiteY196" fmla="*/ 420159 h 2017146"/>
              <a:gd name="connsiteX197" fmla="*/ 654064 w 1201803"/>
              <a:gd name="connsiteY197" fmla="*/ 383176 h 2017146"/>
              <a:gd name="connsiteX198" fmla="*/ 834333 w 1201803"/>
              <a:gd name="connsiteY198" fmla="*/ 327702 h 2017146"/>
              <a:gd name="connsiteX199" fmla="*/ 832021 w 1201803"/>
              <a:gd name="connsiteY199" fmla="*/ 306899 h 2017146"/>
              <a:gd name="connsiteX200" fmla="*/ 811218 w 1201803"/>
              <a:gd name="connsiteY200" fmla="*/ 235268 h 2017146"/>
              <a:gd name="connsiteX201" fmla="*/ 716450 w 1201803"/>
              <a:gd name="connsiteY201" fmla="*/ 269916 h 2017146"/>
              <a:gd name="connsiteX202" fmla="*/ 677178 w 1201803"/>
              <a:gd name="connsiteY202" fmla="*/ 276850 h 2017146"/>
              <a:gd name="connsiteX203" fmla="*/ 667933 w 1201803"/>
              <a:gd name="connsiteY203" fmla="*/ 276850 h 2017146"/>
              <a:gd name="connsiteX204" fmla="*/ 688735 w 1201803"/>
              <a:gd name="connsiteY204" fmla="*/ 237579 h 2017146"/>
              <a:gd name="connsiteX205" fmla="*/ 647130 w 1201803"/>
              <a:gd name="connsiteY205" fmla="*/ 269916 h 2017146"/>
              <a:gd name="connsiteX206" fmla="*/ 658687 w 1201803"/>
              <a:gd name="connsiteY206" fmla="*/ 235268 h 2017146"/>
              <a:gd name="connsiteX207" fmla="*/ 640196 w 1201803"/>
              <a:gd name="connsiteY207" fmla="*/ 186728 h 2017146"/>
              <a:gd name="connsiteX208" fmla="*/ 760367 w 1201803"/>
              <a:gd name="connsiteY208" fmla="*/ 101205 h 2017146"/>
              <a:gd name="connsiteX209" fmla="*/ 764578 w 1201803"/>
              <a:gd name="connsiteY209" fmla="*/ 301 h 2017146"/>
              <a:gd name="connsiteX210" fmla="*/ 899029 w 1201803"/>
              <a:gd name="connsiteY210" fmla="*/ 45754 h 2017146"/>
              <a:gd name="connsiteX211" fmla="*/ 1026158 w 1201803"/>
              <a:gd name="connsiteY211" fmla="*/ 362373 h 2017146"/>
              <a:gd name="connsiteX212" fmla="*/ 1012289 w 1201803"/>
              <a:gd name="connsiteY212" fmla="*/ 364685 h 2017146"/>
              <a:gd name="connsiteX213" fmla="*/ 1023846 w 1201803"/>
              <a:gd name="connsiteY213" fmla="*/ 366996 h 2017146"/>
              <a:gd name="connsiteX214" fmla="*/ 1026158 w 1201803"/>
              <a:gd name="connsiteY214" fmla="*/ 362373 h 2017146"/>
              <a:gd name="connsiteX215" fmla="*/ 1003044 w 1201803"/>
              <a:gd name="connsiteY215" fmla="*/ 390110 h 2017146"/>
              <a:gd name="connsiteX216" fmla="*/ 896718 w 1201803"/>
              <a:gd name="connsiteY216" fmla="*/ 466364 h 2017146"/>
              <a:gd name="connsiteX217" fmla="*/ 892095 w 1201803"/>
              <a:gd name="connsiteY217" fmla="*/ 475610 h 2017146"/>
              <a:gd name="connsiteX218" fmla="*/ 1003044 w 1201803"/>
              <a:gd name="connsiteY218" fmla="*/ 390110 h 2017146"/>
              <a:gd name="connsiteX219" fmla="*/ 912898 w 1201803"/>
              <a:gd name="connsiteY219" fmla="*/ 413224 h 2017146"/>
              <a:gd name="connsiteX220" fmla="*/ 894407 w 1201803"/>
              <a:gd name="connsiteY220" fmla="*/ 429404 h 2017146"/>
              <a:gd name="connsiteX221" fmla="*/ 912898 w 1201803"/>
              <a:gd name="connsiteY221" fmla="*/ 413224 h 2017146"/>
              <a:gd name="connsiteX222" fmla="*/ 875938 w 1201803"/>
              <a:gd name="connsiteY222" fmla="*/ 424782 h 2017146"/>
              <a:gd name="connsiteX223" fmla="*/ 871316 w 1201803"/>
              <a:gd name="connsiteY223" fmla="*/ 445561 h 2017146"/>
              <a:gd name="connsiteX224" fmla="*/ 875938 w 1201803"/>
              <a:gd name="connsiteY224" fmla="*/ 443250 h 2017146"/>
              <a:gd name="connsiteX225" fmla="*/ 875938 w 1201803"/>
              <a:gd name="connsiteY225" fmla="*/ 424782 h 2017146"/>
              <a:gd name="connsiteX226" fmla="*/ 836644 w 1201803"/>
              <a:gd name="connsiteY226" fmla="*/ 436316 h 2017146"/>
              <a:gd name="connsiteX227" fmla="*/ 580098 w 1201803"/>
              <a:gd name="connsiteY227" fmla="*/ 526461 h 2017146"/>
              <a:gd name="connsiteX228" fmla="*/ 684113 w 1201803"/>
              <a:gd name="connsiteY228" fmla="*/ 577313 h 2017146"/>
              <a:gd name="connsiteX229" fmla="*/ 778858 w 1201803"/>
              <a:gd name="connsiteY229" fmla="*/ 514904 h 2017146"/>
              <a:gd name="connsiteX230" fmla="*/ 836644 w 1201803"/>
              <a:gd name="connsiteY230" fmla="*/ 473298 h 2017146"/>
              <a:gd name="connsiteX231" fmla="*/ 836644 w 1201803"/>
              <a:gd name="connsiteY231" fmla="*/ 436316 h 2017146"/>
              <a:gd name="connsiteX232" fmla="*/ 834333 w 1201803"/>
              <a:gd name="connsiteY232" fmla="*/ 512593 h 2017146"/>
              <a:gd name="connsiteX233" fmla="*/ 774283 w 1201803"/>
              <a:gd name="connsiteY233" fmla="*/ 557503 h 2017146"/>
              <a:gd name="connsiteX234" fmla="*/ 728007 w 1201803"/>
              <a:gd name="connsiteY234" fmla="*/ 591181 h 2017146"/>
              <a:gd name="connsiteX235" fmla="*/ 688979 w 1201803"/>
              <a:gd name="connsiteY235" fmla="*/ 620458 h 2017146"/>
              <a:gd name="connsiteX236" fmla="*/ 669183 w 1201803"/>
              <a:gd name="connsiteY236" fmla="*/ 636104 h 2017146"/>
              <a:gd name="connsiteX237" fmla="*/ 559296 w 1201803"/>
              <a:gd name="connsiteY237" fmla="*/ 718286 h 2017146"/>
              <a:gd name="connsiteX238" fmla="*/ 644527 w 1201803"/>
              <a:gd name="connsiteY238" fmla="*/ 655592 h 2017146"/>
              <a:gd name="connsiteX239" fmla="*/ 669183 w 1201803"/>
              <a:gd name="connsiteY239" fmla="*/ 636104 h 2017146"/>
              <a:gd name="connsiteX240" fmla="*/ 774283 w 1201803"/>
              <a:gd name="connsiteY240" fmla="*/ 557503 h 2017146"/>
              <a:gd name="connsiteX241" fmla="*/ 780014 w 1201803"/>
              <a:gd name="connsiteY241" fmla="*/ 553332 h 2017146"/>
              <a:gd name="connsiteX242" fmla="*/ 832021 w 1201803"/>
              <a:gd name="connsiteY242" fmla="*/ 517216 h 2017146"/>
              <a:gd name="connsiteX243" fmla="*/ 834333 w 1201803"/>
              <a:gd name="connsiteY243" fmla="*/ 512593 h 2017146"/>
              <a:gd name="connsiteX244" fmla="*/ 871316 w 1201803"/>
              <a:gd name="connsiteY244" fmla="*/ 524150 h 2017146"/>
              <a:gd name="connsiteX245" fmla="*/ 866693 w 1201803"/>
              <a:gd name="connsiteY245" fmla="*/ 540330 h 2017146"/>
              <a:gd name="connsiteX246" fmla="*/ 862070 w 1201803"/>
              <a:gd name="connsiteY246" fmla="*/ 588870 h 2017146"/>
              <a:gd name="connsiteX247" fmla="*/ 864381 w 1201803"/>
              <a:gd name="connsiteY247" fmla="*/ 591181 h 2017146"/>
              <a:gd name="connsiteX248" fmla="*/ 871316 w 1201803"/>
              <a:gd name="connsiteY248" fmla="*/ 524150 h 2017146"/>
              <a:gd name="connsiteX249" fmla="*/ 836644 w 1201803"/>
              <a:gd name="connsiteY249" fmla="*/ 547264 h 2017146"/>
              <a:gd name="connsiteX250" fmla="*/ 626327 w 1201803"/>
              <a:gd name="connsiteY250" fmla="*/ 718286 h 2017146"/>
              <a:gd name="connsiteX251" fmla="*/ 834333 w 1201803"/>
              <a:gd name="connsiteY251" fmla="*/ 605050 h 2017146"/>
              <a:gd name="connsiteX252" fmla="*/ 838956 w 1201803"/>
              <a:gd name="connsiteY252" fmla="*/ 584247 h 2017146"/>
              <a:gd name="connsiteX253" fmla="*/ 834333 w 1201803"/>
              <a:gd name="connsiteY253" fmla="*/ 556510 h 2017146"/>
              <a:gd name="connsiteX254" fmla="*/ 838956 w 1201803"/>
              <a:gd name="connsiteY254" fmla="*/ 554198 h 2017146"/>
              <a:gd name="connsiteX255" fmla="*/ 836644 w 1201803"/>
              <a:gd name="connsiteY255" fmla="*/ 547264 h 2017146"/>
              <a:gd name="connsiteX256" fmla="*/ 1012289 w 1201803"/>
              <a:gd name="connsiteY256" fmla="*/ 628141 h 2017146"/>
              <a:gd name="connsiteX257" fmla="*/ 894407 w 1201803"/>
              <a:gd name="connsiteY257" fmla="*/ 727532 h 2017146"/>
              <a:gd name="connsiteX258" fmla="*/ 1012289 w 1201803"/>
              <a:gd name="connsiteY258" fmla="*/ 628141 h 2017146"/>
              <a:gd name="connsiteX259" fmla="*/ 520001 w 1201803"/>
              <a:gd name="connsiteY259" fmla="*/ 510281 h 2017146"/>
              <a:gd name="connsiteX260" fmla="*/ 471485 w 1201803"/>
              <a:gd name="connsiteY260" fmla="*/ 616584 h 2017146"/>
              <a:gd name="connsiteX261" fmla="*/ 469173 w 1201803"/>
              <a:gd name="connsiteY261" fmla="*/ 618895 h 2017146"/>
              <a:gd name="connsiteX262" fmla="*/ 473796 w 1201803"/>
              <a:gd name="connsiteY262" fmla="*/ 621207 h 2017146"/>
              <a:gd name="connsiteX263" fmla="*/ 466862 w 1201803"/>
              <a:gd name="connsiteY263" fmla="*/ 623518 h 2017146"/>
              <a:gd name="connsiteX264" fmla="*/ 471485 w 1201803"/>
              <a:gd name="connsiteY264" fmla="*/ 625829 h 2017146"/>
              <a:gd name="connsiteX265" fmla="*/ 469173 w 1201803"/>
              <a:gd name="connsiteY265" fmla="*/ 632764 h 2017146"/>
              <a:gd name="connsiteX266" fmla="*/ 462239 w 1201803"/>
              <a:gd name="connsiteY266" fmla="*/ 628141 h 2017146"/>
              <a:gd name="connsiteX267" fmla="*/ 457616 w 1201803"/>
              <a:gd name="connsiteY267" fmla="*/ 632764 h 2017146"/>
              <a:gd name="connsiteX268" fmla="*/ 464550 w 1201803"/>
              <a:gd name="connsiteY268" fmla="*/ 639698 h 2017146"/>
              <a:gd name="connsiteX269" fmla="*/ 455305 w 1201803"/>
              <a:gd name="connsiteY269" fmla="*/ 667435 h 2017146"/>
              <a:gd name="connsiteX270" fmla="*/ 510779 w 1201803"/>
              <a:gd name="connsiteY270" fmla="*/ 558821 h 2017146"/>
              <a:gd name="connsiteX271" fmla="*/ 517690 w 1201803"/>
              <a:gd name="connsiteY271" fmla="*/ 563444 h 2017146"/>
              <a:gd name="connsiteX272" fmla="*/ 529247 w 1201803"/>
              <a:gd name="connsiteY272" fmla="*/ 538018 h 2017146"/>
              <a:gd name="connsiteX273" fmla="*/ 529247 w 1201803"/>
              <a:gd name="connsiteY273" fmla="*/ 531084 h 2017146"/>
              <a:gd name="connsiteX274" fmla="*/ 520001 w 1201803"/>
              <a:gd name="connsiteY274" fmla="*/ 510281 h 2017146"/>
              <a:gd name="connsiteX275" fmla="*/ 557851 w 1201803"/>
              <a:gd name="connsiteY275" fmla="*/ 539752 h 2017146"/>
              <a:gd name="connsiteX276" fmla="*/ 547739 w 1201803"/>
              <a:gd name="connsiteY276" fmla="*/ 540330 h 2017146"/>
              <a:gd name="connsiteX277" fmla="*/ 566230 w 1201803"/>
              <a:gd name="connsiteY277" fmla="*/ 549575 h 2017146"/>
              <a:gd name="connsiteX278" fmla="*/ 557851 w 1201803"/>
              <a:gd name="connsiteY278" fmla="*/ 539752 h 2017146"/>
              <a:gd name="connsiteX279" fmla="*/ 536181 w 1201803"/>
              <a:gd name="connsiteY279" fmla="*/ 540330 h 2017146"/>
              <a:gd name="connsiteX280" fmla="*/ 524624 w 1201803"/>
              <a:gd name="connsiteY280" fmla="*/ 570378 h 2017146"/>
              <a:gd name="connsiteX281" fmla="*/ 506156 w 1201803"/>
              <a:gd name="connsiteY281" fmla="*/ 628141 h 2017146"/>
              <a:gd name="connsiteX282" fmla="*/ 494599 w 1201803"/>
              <a:gd name="connsiteY282" fmla="*/ 662812 h 2017146"/>
              <a:gd name="connsiteX283" fmla="*/ 487665 w 1201803"/>
              <a:gd name="connsiteY283" fmla="*/ 672058 h 2017146"/>
              <a:gd name="connsiteX284" fmla="*/ 476107 w 1201803"/>
              <a:gd name="connsiteY284" fmla="*/ 706729 h 2017146"/>
              <a:gd name="connsiteX285" fmla="*/ 663310 w 1201803"/>
              <a:gd name="connsiteY285" fmla="*/ 588870 h 2017146"/>
              <a:gd name="connsiteX286" fmla="*/ 610147 w 1201803"/>
              <a:gd name="connsiteY286" fmla="*/ 570378 h 2017146"/>
              <a:gd name="connsiteX287" fmla="*/ 647130 w 1201803"/>
              <a:gd name="connsiteY287" fmla="*/ 588870 h 2017146"/>
              <a:gd name="connsiteX288" fmla="*/ 640196 w 1201803"/>
              <a:gd name="connsiteY288" fmla="*/ 588870 h 2017146"/>
              <a:gd name="connsiteX289" fmla="*/ 582410 w 1201803"/>
              <a:gd name="connsiteY289" fmla="*/ 568067 h 2017146"/>
              <a:gd name="connsiteX290" fmla="*/ 536181 w 1201803"/>
              <a:gd name="connsiteY290" fmla="*/ 540330 h 2017146"/>
              <a:gd name="connsiteX291" fmla="*/ 464550 w 1201803"/>
              <a:gd name="connsiteY291" fmla="*/ 575001 h 2017146"/>
              <a:gd name="connsiteX292" fmla="*/ 455305 w 1201803"/>
              <a:gd name="connsiteY292" fmla="*/ 577313 h 2017146"/>
              <a:gd name="connsiteX293" fmla="*/ 462239 w 1201803"/>
              <a:gd name="connsiteY293" fmla="*/ 579624 h 2017146"/>
              <a:gd name="connsiteX294" fmla="*/ 464550 w 1201803"/>
              <a:gd name="connsiteY294" fmla="*/ 575001 h 2017146"/>
              <a:gd name="connsiteX295" fmla="*/ 240365 w 1201803"/>
              <a:gd name="connsiteY295" fmla="*/ 533395 h 2017146"/>
              <a:gd name="connsiteX296" fmla="*/ 104014 w 1201803"/>
              <a:gd name="connsiteY296" fmla="*/ 644321 h 2017146"/>
              <a:gd name="connsiteX297" fmla="*/ 233431 w 1201803"/>
              <a:gd name="connsiteY297" fmla="*/ 542641 h 2017146"/>
              <a:gd name="connsiteX298" fmla="*/ 240365 w 1201803"/>
              <a:gd name="connsiteY298" fmla="*/ 533395 h 2017146"/>
              <a:gd name="connsiteX299" fmla="*/ 208005 w 1201803"/>
              <a:gd name="connsiteY299" fmla="*/ 741401 h 2017146"/>
              <a:gd name="connsiteX300" fmla="*/ 217251 w 1201803"/>
              <a:gd name="connsiteY300" fmla="*/ 822278 h 2017146"/>
              <a:gd name="connsiteX301" fmla="*/ 217251 w 1201803"/>
              <a:gd name="connsiteY301" fmla="*/ 773761 h 2017146"/>
              <a:gd name="connsiteX302" fmla="*/ 208005 w 1201803"/>
              <a:gd name="connsiteY302" fmla="*/ 741401 h 2017146"/>
              <a:gd name="connsiteX303" fmla="*/ 924455 w 1201803"/>
              <a:gd name="connsiteY303" fmla="*/ 1085757 h 2017146"/>
              <a:gd name="connsiteX304" fmla="*/ 942947 w 1201803"/>
              <a:gd name="connsiteY304" fmla="*/ 1108871 h 2017146"/>
              <a:gd name="connsiteX305" fmla="*/ 942947 w 1201803"/>
              <a:gd name="connsiteY305" fmla="*/ 1101937 h 2017146"/>
              <a:gd name="connsiteX306" fmla="*/ 924455 w 1201803"/>
              <a:gd name="connsiteY306" fmla="*/ 1085757 h 2017146"/>
              <a:gd name="connsiteX307" fmla="*/ 931389 w 1201803"/>
              <a:gd name="connsiteY307" fmla="*/ 1108871 h 2017146"/>
              <a:gd name="connsiteX308" fmla="*/ 938324 w 1201803"/>
              <a:gd name="connsiteY308" fmla="*/ 1148165 h 2017146"/>
              <a:gd name="connsiteX309" fmla="*/ 942947 w 1201803"/>
              <a:gd name="connsiteY309" fmla="*/ 1127363 h 2017146"/>
              <a:gd name="connsiteX310" fmla="*/ 931389 w 1201803"/>
              <a:gd name="connsiteY310" fmla="*/ 1108871 h 2017146"/>
              <a:gd name="connsiteX311" fmla="*/ 926767 w 1201803"/>
              <a:gd name="connsiteY311" fmla="*/ 1141231 h 2017146"/>
              <a:gd name="connsiteX312" fmla="*/ 813530 w 1201803"/>
              <a:gd name="connsiteY312" fmla="*/ 1284516 h 2017146"/>
              <a:gd name="connsiteX313" fmla="*/ 926767 w 1201803"/>
              <a:gd name="connsiteY313" fmla="*/ 1141231 h 2017146"/>
              <a:gd name="connsiteX314" fmla="*/ 1014601 w 1201803"/>
              <a:gd name="connsiteY314" fmla="*/ 1249845 h 2017146"/>
              <a:gd name="connsiteX315" fmla="*/ 1033092 w 1201803"/>
              <a:gd name="connsiteY315" fmla="*/ 1261402 h 2017146"/>
              <a:gd name="connsiteX316" fmla="*/ 1003044 w 1201803"/>
              <a:gd name="connsiteY316" fmla="*/ 1272959 h 2017146"/>
              <a:gd name="connsiteX317" fmla="*/ 1037715 w 1201803"/>
              <a:gd name="connsiteY317" fmla="*/ 1261402 h 2017146"/>
              <a:gd name="connsiteX318" fmla="*/ 1014601 w 1201803"/>
              <a:gd name="connsiteY318" fmla="*/ 1249845 h 2017146"/>
              <a:gd name="connsiteX319" fmla="*/ 1005355 w 1201803"/>
              <a:gd name="connsiteY319" fmla="*/ 1254468 h 2017146"/>
              <a:gd name="connsiteX320" fmla="*/ 991487 w 1201803"/>
              <a:gd name="connsiteY320" fmla="*/ 1259091 h 2017146"/>
              <a:gd name="connsiteX321" fmla="*/ 1012289 w 1201803"/>
              <a:gd name="connsiteY321" fmla="*/ 1256779 h 2017146"/>
              <a:gd name="connsiteX322" fmla="*/ 1005355 w 1201803"/>
              <a:gd name="connsiteY322" fmla="*/ 1254468 h 2017146"/>
              <a:gd name="connsiteX323" fmla="*/ 912898 w 1201803"/>
              <a:gd name="connsiteY323" fmla="*/ 1286828 h 2017146"/>
              <a:gd name="connsiteX324" fmla="*/ 850513 w 1201803"/>
              <a:gd name="connsiteY324" fmla="*/ 1319188 h 2017146"/>
              <a:gd name="connsiteX325" fmla="*/ 919832 w 1201803"/>
              <a:gd name="connsiteY325" fmla="*/ 1286828 h 2017146"/>
              <a:gd name="connsiteX326" fmla="*/ 912898 w 1201803"/>
              <a:gd name="connsiteY326" fmla="*/ 1286828 h 2017146"/>
              <a:gd name="connsiteX327" fmla="*/ 845890 w 1201803"/>
              <a:gd name="connsiteY327" fmla="*/ 1321499 h 2017146"/>
              <a:gd name="connsiteX328" fmla="*/ 834333 w 1201803"/>
              <a:gd name="connsiteY328" fmla="*/ 1328433 h 2017146"/>
              <a:gd name="connsiteX329" fmla="*/ 845890 w 1201803"/>
              <a:gd name="connsiteY329" fmla="*/ 1321499 h 2017146"/>
              <a:gd name="connsiteX0" fmla="*/ 899029 w 1201803"/>
              <a:gd name="connsiteY0" fmla="*/ 50822 h 2022214"/>
              <a:gd name="connsiteX1" fmla="*/ 977618 w 1201803"/>
              <a:gd name="connsiteY1" fmla="*/ 94716 h 2022214"/>
              <a:gd name="connsiteX2" fmla="*/ 1028469 w 1201803"/>
              <a:gd name="connsiteY2" fmla="*/ 124765 h 2022214"/>
              <a:gd name="connsiteX3" fmla="*/ 1016912 w 1201803"/>
              <a:gd name="connsiteY3" fmla="*/ 134010 h 2022214"/>
              <a:gd name="connsiteX4" fmla="*/ 1028469 w 1201803"/>
              <a:gd name="connsiteY4" fmla="*/ 147879 h 2022214"/>
              <a:gd name="connsiteX5" fmla="*/ 1021535 w 1201803"/>
              <a:gd name="connsiteY5" fmla="*/ 152502 h 2022214"/>
              <a:gd name="connsiteX6" fmla="*/ 882873 w 1201803"/>
              <a:gd name="connsiteY6" fmla="*/ 214910 h 2022214"/>
              <a:gd name="connsiteX7" fmla="*/ 880561 w 1201803"/>
              <a:gd name="connsiteY7" fmla="*/ 219533 h 2022214"/>
              <a:gd name="connsiteX8" fmla="*/ 894407 w 1201803"/>
              <a:gd name="connsiteY8" fmla="*/ 318901 h 2022214"/>
              <a:gd name="connsiteX9" fmla="*/ 931389 w 1201803"/>
              <a:gd name="connsiteY9" fmla="*/ 318901 h 2022214"/>
              <a:gd name="connsiteX10" fmla="*/ 963749 w 1201803"/>
              <a:gd name="connsiteY10" fmla="*/ 321213 h 2022214"/>
              <a:gd name="connsiteX11" fmla="*/ 1000732 w 1201803"/>
              <a:gd name="connsiteY11" fmla="*/ 344327 h 2022214"/>
              <a:gd name="connsiteX12" fmla="*/ 1044649 w 1201803"/>
              <a:gd name="connsiteY12" fmla="*/ 369753 h 2022214"/>
              <a:gd name="connsiteX13" fmla="*/ 1037715 w 1201803"/>
              <a:gd name="connsiteY13" fmla="*/ 381310 h 2022214"/>
              <a:gd name="connsiteX14" fmla="*/ 1044649 w 1201803"/>
              <a:gd name="connsiteY14" fmla="*/ 392867 h 2022214"/>
              <a:gd name="connsiteX15" fmla="*/ 1003044 w 1201803"/>
              <a:gd name="connsiteY15" fmla="*/ 427538 h 2022214"/>
              <a:gd name="connsiteX16" fmla="*/ 887472 w 1201803"/>
              <a:gd name="connsiteY16" fmla="*/ 515349 h 2022214"/>
              <a:gd name="connsiteX17" fmla="*/ 880561 w 1201803"/>
              <a:gd name="connsiteY17" fmla="*/ 589315 h 2022214"/>
              <a:gd name="connsiteX18" fmla="*/ 1141706 w 1201803"/>
              <a:gd name="connsiteY18" fmla="*/ 496858 h 2022214"/>
              <a:gd name="connsiteX19" fmla="*/ 1150952 w 1201803"/>
              <a:gd name="connsiteY19" fmla="*/ 494546 h 2022214"/>
              <a:gd name="connsiteX20" fmla="*/ 1171755 w 1201803"/>
              <a:gd name="connsiteY20" fmla="*/ 503792 h 2022214"/>
              <a:gd name="connsiteX21" fmla="*/ 1171755 w 1201803"/>
              <a:gd name="connsiteY21" fmla="*/ 513038 h 2022214"/>
              <a:gd name="connsiteX22" fmla="*/ 1178689 w 1201803"/>
              <a:gd name="connsiteY22" fmla="*/ 515349 h 2022214"/>
              <a:gd name="connsiteX23" fmla="*/ 1197180 w 1201803"/>
              <a:gd name="connsiteY23" fmla="*/ 508415 h 2022214"/>
              <a:gd name="connsiteX24" fmla="*/ 1201803 w 1201803"/>
              <a:gd name="connsiteY24" fmla="*/ 513038 h 2022214"/>
              <a:gd name="connsiteX25" fmla="*/ 1190246 w 1201803"/>
              <a:gd name="connsiteY25" fmla="*/ 522284 h 2022214"/>
              <a:gd name="connsiteX26" fmla="*/ 1197180 w 1201803"/>
              <a:gd name="connsiteY26" fmla="*/ 526906 h 2022214"/>
              <a:gd name="connsiteX27" fmla="*/ 1181000 w 1201803"/>
              <a:gd name="connsiteY27" fmla="*/ 545398 h 2022214"/>
              <a:gd name="connsiteX28" fmla="*/ 1174066 w 1201803"/>
              <a:gd name="connsiteY28" fmla="*/ 543086 h 2022214"/>
              <a:gd name="connsiteX29" fmla="*/ 1141706 w 1201803"/>
              <a:gd name="connsiteY29" fmla="*/ 563889 h 2022214"/>
              <a:gd name="connsiteX30" fmla="*/ 1130149 w 1201803"/>
              <a:gd name="connsiteY30" fmla="*/ 573135 h 2022214"/>
              <a:gd name="connsiteX31" fmla="*/ 1111658 w 1201803"/>
              <a:gd name="connsiteY31" fmla="*/ 573135 h 2022214"/>
              <a:gd name="connsiteX32" fmla="*/ 1107035 w 1201803"/>
              <a:gd name="connsiteY32" fmla="*/ 577758 h 2022214"/>
              <a:gd name="connsiteX33" fmla="*/ 1081609 w 1201803"/>
              <a:gd name="connsiteY33" fmla="*/ 593938 h 2022214"/>
              <a:gd name="connsiteX34" fmla="*/ 1065452 w 1201803"/>
              <a:gd name="connsiteY34" fmla="*/ 607806 h 2022214"/>
              <a:gd name="connsiteX35" fmla="*/ 1070075 w 1201803"/>
              <a:gd name="connsiteY35" fmla="*/ 612429 h 2022214"/>
              <a:gd name="connsiteX36" fmla="*/ 954504 w 1201803"/>
              <a:gd name="connsiteY36" fmla="*/ 723354 h 2022214"/>
              <a:gd name="connsiteX37" fmla="*/ 1016912 w 1201803"/>
              <a:gd name="connsiteY37" fmla="*/ 799631 h 2022214"/>
              <a:gd name="connsiteX38" fmla="*/ 1019224 w 1201803"/>
              <a:gd name="connsiteY38" fmla="*/ 795009 h 2022214"/>
              <a:gd name="connsiteX39" fmla="*/ 1013372 w 1201803"/>
              <a:gd name="connsiteY39" fmla="*/ 783396 h 2022214"/>
              <a:gd name="connsiteX40" fmla="*/ 1033558 w 1201803"/>
              <a:gd name="connsiteY40" fmla="*/ 809947 h 2022214"/>
              <a:gd name="connsiteX41" fmla="*/ 1125526 w 1201803"/>
              <a:gd name="connsiteY41" fmla="*/ 1086202 h 2022214"/>
              <a:gd name="connsiteX42" fmla="*/ 1167132 w 1201803"/>
              <a:gd name="connsiteY42" fmla="*/ 1315010 h 2022214"/>
              <a:gd name="connsiteX43" fmla="*/ 1181000 w 1201803"/>
              <a:gd name="connsiteY43" fmla="*/ 1474475 h 2022214"/>
              <a:gd name="connsiteX44" fmla="*/ 1183312 w 1201803"/>
              <a:gd name="connsiteY44" fmla="*/ 1513770 h 2022214"/>
              <a:gd name="connsiteX45" fmla="*/ 963749 w 1201803"/>
              <a:gd name="connsiteY45" fmla="*/ 1918200 h 2022214"/>
              <a:gd name="connsiteX46" fmla="*/ 954504 w 1201803"/>
              <a:gd name="connsiteY46" fmla="*/ 1920511 h 2022214"/>
              <a:gd name="connsiteX47" fmla="*/ 871316 w 1201803"/>
              <a:gd name="connsiteY47" fmla="*/ 1975985 h 2022214"/>
              <a:gd name="connsiteX48" fmla="*/ 788104 w 1201803"/>
              <a:gd name="connsiteY48" fmla="*/ 2022214 h 2022214"/>
              <a:gd name="connsiteX49" fmla="*/ 829710 w 1201803"/>
              <a:gd name="connsiteY49" fmla="*/ 1989854 h 2022214"/>
              <a:gd name="connsiteX50" fmla="*/ 827398 w 1201803"/>
              <a:gd name="connsiteY50" fmla="*/ 1987543 h 2022214"/>
              <a:gd name="connsiteX51" fmla="*/ 762679 w 1201803"/>
              <a:gd name="connsiteY51" fmla="*/ 2022214 h 2022214"/>
              <a:gd name="connsiteX52" fmla="*/ 917521 w 1201803"/>
              <a:gd name="connsiteY52" fmla="*/ 1918200 h 2022214"/>
              <a:gd name="connsiteX53" fmla="*/ 926767 w 1201803"/>
              <a:gd name="connsiteY53" fmla="*/ 1918200 h 2022214"/>
              <a:gd name="connsiteX54" fmla="*/ 922144 w 1201803"/>
              <a:gd name="connsiteY54" fmla="*/ 1915888 h 2022214"/>
              <a:gd name="connsiteX55" fmla="*/ 924455 w 1201803"/>
              <a:gd name="connsiteY55" fmla="*/ 1911289 h 2022214"/>
              <a:gd name="connsiteX56" fmla="*/ 931389 w 1201803"/>
              <a:gd name="connsiteY56" fmla="*/ 1913577 h 2022214"/>
              <a:gd name="connsiteX57" fmla="*/ 931389 w 1201803"/>
              <a:gd name="connsiteY57" fmla="*/ 1906666 h 2022214"/>
              <a:gd name="connsiteX58" fmla="*/ 945258 w 1201803"/>
              <a:gd name="connsiteY58" fmla="*/ 1892797 h 2022214"/>
              <a:gd name="connsiteX59" fmla="*/ 954504 w 1201803"/>
              <a:gd name="connsiteY59" fmla="*/ 1876617 h 2022214"/>
              <a:gd name="connsiteX60" fmla="*/ 952192 w 1201803"/>
              <a:gd name="connsiteY60" fmla="*/ 1874306 h 2022214"/>
              <a:gd name="connsiteX61" fmla="*/ 813530 w 1201803"/>
              <a:gd name="connsiteY61" fmla="*/ 1973674 h 2022214"/>
              <a:gd name="connsiteX62" fmla="*/ 739564 w 1201803"/>
              <a:gd name="connsiteY62" fmla="*/ 2019903 h 2022214"/>
              <a:gd name="connsiteX63" fmla="*/ 732630 w 1201803"/>
              <a:gd name="connsiteY63" fmla="*/ 2019903 h 2022214"/>
              <a:gd name="connsiteX64" fmla="*/ 804284 w 1201803"/>
              <a:gd name="connsiteY64" fmla="*/ 1957494 h 2022214"/>
              <a:gd name="connsiteX65" fmla="*/ 818153 w 1201803"/>
              <a:gd name="connsiteY65" fmla="*/ 1943625 h 2022214"/>
              <a:gd name="connsiteX66" fmla="*/ 829710 w 1201803"/>
              <a:gd name="connsiteY66" fmla="*/ 1943625 h 2022214"/>
              <a:gd name="connsiteX67" fmla="*/ 825087 w 1201803"/>
              <a:gd name="connsiteY67" fmla="*/ 1939003 h 2022214"/>
              <a:gd name="connsiteX68" fmla="*/ 836644 w 1201803"/>
              <a:gd name="connsiteY68" fmla="*/ 1934380 h 2022214"/>
              <a:gd name="connsiteX69" fmla="*/ 834333 w 1201803"/>
              <a:gd name="connsiteY69" fmla="*/ 1929757 h 2022214"/>
              <a:gd name="connsiteX70" fmla="*/ 843578 w 1201803"/>
              <a:gd name="connsiteY70" fmla="*/ 1918200 h 2022214"/>
              <a:gd name="connsiteX71" fmla="*/ 859758 w 1201803"/>
              <a:gd name="connsiteY71" fmla="*/ 1925134 h 2022214"/>
              <a:gd name="connsiteX72" fmla="*/ 848201 w 1201803"/>
              <a:gd name="connsiteY72" fmla="*/ 1913577 h 2022214"/>
              <a:gd name="connsiteX73" fmla="*/ 850513 w 1201803"/>
              <a:gd name="connsiteY73" fmla="*/ 1908977 h 2022214"/>
              <a:gd name="connsiteX74" fmla="*/ 862070 w 1201803"/>
              <a:gd name="connsiteY74" fmla="*/ 1913577 h 2022214"/>
              <a:gd name="connsiteX75" fmla="*/ 855136 w 1201803"/>
              <a:gd name="connsiteY75" fmla="*/ 1906666 h 2022214"/>
              <a:gd name="connsiteX76" fmla="*/ 873627 w 1201803"/>
              <a:gd name="connsiteY76" fmla="*/ 1890486 h 2022214"/>
              <a:gd name="connsiteX77" fmla="*/ 869004 w 1201803"/>
              <a:gd name="connsiteY77" fmla="*/ 1885863 h 2022214"/>
              <a:gd name="connsiteX78" fmla="*/ 889784 w 1201803"/>
              <a:gd name="connsiteY78" fmla="*/ 1855814 h 2022214"/>
              <a:gd name="connsiteX79" fmla="*/ 912898 w 1201803"/>
              <a:gd name="connsiteY79" fmla="*/ 1828077 h 2022214"/>
              <a:gd name="connsiteX80" fmla="*/ 1042338 w 1201803"/>
              <a:gd name="connsiteY80" fmla="*/ 1580778 h 2022214"/>
              <a:gd name="connsiteX81" fmla="*/ 1053895 w 1201803"/>
              <a:gd name="connsiteY81" fmla="*/ 1488344 h 2022214"/>
              <a:gd name="connsiteX82" fmla="*/ 1042338 w 1201803"/>
              <a:gd name="connsiteY82" fmla="*/ 1284962 h 2022214"/>
              <a:gd name="connsiteX83" fmla="*/ 1035404 w 1201803"/>
              <a:gd name="connsiteY83" fmla="*/ 1282650 h 2022214"/>
              <a:gd name="connsiteX84" fmla="*/ 975307 w 1201803"/>
              <a:gd name="connsiteY84" fmla="*/ 1303453 h 2022214"/>
              <a:gd name="connsiteX85" fmla="*/ 850513 w 1201803"/>
              <a:gd name="connsiteY85" fmla="*/ 1365838 h 2022214"/>
              <a:gd name="connsiteX86" fmla="*/ 836644 w 1201803"/>
              <a:gd name="connsiteY86" fmla="*/ 1375084 h 2022214"/>
              <a:gd name="connsiteX87" fmla="*/ 734941 w 1201803"/>
              <a:gd name="connsiteY87" fmla="*/ 1412067 h 2022214"/>
              <a:gd name="connsiteX88" fmla="*/ 714139 w 1201803"/>
              <a:gd name="connsiteY88" fmla="*/ 1386641 h 2022214"/>
              <a:gd name="connsiteX89" fmla="*/ 718761 w 1201803"/>
              <a:gd name="connsiteY89" fmla="*/ 1375084 h 2022214"/>
              <a:gd name="connsiteX90" fmla="*/ 707204 w 1201803"/>
              <a:gd name="connsiteY90" fmla="*/ 1372773 h 2022214"/>
              <a:gd name="connsiteX91" fmla="*/ 656376 w 1201803"/>
              <a:gd name="connsiteY91" fmla="*/ 1328879 h 2022214"/>
              <a:gd name="connsiteX92" fmla="*/ 769613 w 1201803"/>
              <a:gd name="connsiteY92" fmla="*/ 1264159 h 2022214"/>
              <a:gd name="connsiteX93" fmla="*/ 820464 w 1201803"/>
              <a:gd name="connsiteY93" fmla="*/ 1234110 h 2022214"/>
              <a:gd name="connsiteX94" fmla="*/ 894407 w 1201803"/>
              <a:gd name="connsiteY94" fmla="*/ 1146299 h 2022214"/>
              <a:gd name="connsiteX95" fmla="*/ 905964 w 1201803"/>
              <a:gd name="connsiteY95" fmla="*/ 1116251 h 2022214"/>
              <a:gd name="connsiteX96" fmla="*/ 882873 w 1201803"/>
              <a:gd name="connsiteY96" fmla="*/ 1104693 h 2022214"/>
              <a:gd name="connsiteX97" fmla="*/ 822776 w 1201803"/>
              <a:gd name="connsiteY97" fmla="*/ 1111628 h 2022214"/>
              <a:gd name="connsiteX98" fmla="*/ 771924 w 1201803"/>
              <a:gd name="connsiteY98" fmla="*/ 1097759 h 2022214"/>
              <a:gd name="connsiteX99" fmla="*/ 901341 w 1201803"/>
              <a:gd name="connsiteY99" fmla="*/ 1090825 h 2022214"/>
              <a:gd name="connsiteX100" fmla="*/ 832021 w 1201803"/>
              <a:gd name="connsiteY100" fmla="*/ 1081579 h 2022214"/>
              <a:gd name="connsiteX101" fmla="*/ 769613 w 1201803"/>
              <a:gd name="connsiteY101" fmla="*/ 1079268 h 2022214"/>
              <a:gd name="connsiteX102" fmla="*/ 760367 w 1201803"/>
              <a:gd name="connsiteY102" fmla="*/ 1074645 h 2022214"/>
              <a:gd name="connsiteX103" fmla="*/ 764990 w 1201803"/>
              <a:gd name="connsiteY103" fmla="*/ 1070022 h 2022214"/>
              <a:gd name="connsiteX104" fmla="*/ 755744 w 1201803"/>
              <a:gd name="connsiteY104" fmla="*/ 1063088 h 2022214"/>
              <a:gd name="connsiteX105" fmla="*/ 762679 w 1201803"/>
              <a:gd name="connsiteY105" fmla="*/ 1060776 h 2022214"/>
              <a:gd name="connsiteX106" fmla="*/ 781170 w 1201803"/>
              <a:gd name="connsiteY106" fmla="*/ 1044596 h 2022214"/>
              <a:gd name="connsiteX107" fmla="*/ 788104 w 1201803"/>
              <a:gd name="connsiteY107" fmla="*/ 1044596 h 2022214"/>
              <a:gd name="connsiteX108" fmla="*/ 887472 w 1201803"/>
              <a:gd name="connsiteY108" fmla="*/ 1067711 h 2022214"/>
              <a:gd name="connsiteX109" fmla="*/ 945258 w 1201803"/>
              <a:gd name="connsiteY109" fmla="*/ 1100071 h 2022214"/>
              <a:gd name="connsiteX110" fmla="*/ 954504 w 1201803"/>
              <a:gd name="connsiteY110" fmla="*/ 1130119 h 2022214"/>
              <a:gd name="connsiteX111" fmla="*/ 899029 w 1201803"/>
              <a:gd name="connsiteY111" fmla="*/ 1245667 h 2022214"/>
              <a:gd name="connsiteX112" fmla="*/ 899029 w 1201803"/>
              <a:gd name="connsiteY112" fmla="*/ 1254913 h 2022214"/>
              <a:gd name="connsiteX113" fmla="*/ 1037715 w 1201803"/>
              <a:gd name="connsiteY113" fmla="*/ 1229487 h 2022214"/>
              <a:gd name="connsiteX114" fmla="*/ 1035404 w 1201803"/>
              <a:gd name="connsiteY114" fmla="*/ 1141676 h 2022214"/>
              <a:gd name="connsiteX115" fmla="*/ 996109 w 1201803"/>
              <a:gd name="connsiteY115" fmla="*/ 894377 h 2022214"/>
              <a:gd name="connsiteX116" fmla="*/ 996109 w 1201803"/>
              <a:gd name="connsiteY116" fmla="*/ 838903 h 2022214"/>
              <a:gd name="connsiteX117" fmla="*/ 963749 w 1201803"/>
              <a:gd name="connsiteY117" fmla="*/ 758026 h 2022214"/>
              <a:gd name="connsiteX118" fmla="*/ 968372 w 1201803"/>
              <a:gd name="connsiteY118" fmla="*/ 762649 h 2022214"/>
              <a:gd name="connsiteX119" fmla="*/ 949881 w 1201803"/>
              <a:gd name="connsiteY119" fmla="*/ 732600 h 2022214"/>
              <a:gd name="connsiteX120" fmla="*/ 931389 w 1201803"/>
              <a:gd name="connsiteY120" fmla="*/ 739534 h 2022214"/>
              <a:gd name="connsiteX121" fmla="*/ 933701 w 1201803"/>
              <a:gd name="connsiteY121" fmla="*/ 746469 h 2022214"/>
              <a:gd name="connsiteX122" fmla="*/ 845890 w 1201803"/>
              <a:gd name="connsiteY122" fmla="*/ 852771 h 2022214"/>
              <a:gd name="connsiteX123" fmla="*/ 663310 w 1201803"/>
              <a:gd name="connsiteY123" fmla="*/ 1220242 h 2022214"/>
              <a:gd name="connsiteX124" fmla="*/ 624016 w 1201803"/>
              <a:gd name="connsiteY124" fmla="*/ 1347370 h 2022214"/>
              <a:gd name="connsiteX125" fmla="*/ 626327 w 1201803"/>
              <a:gd name="connsiteY125" fmla="*/ 1365838 h 2022214"/>
              <a:gd name="connsiteX126" fmla="*/ 640196 w 1201803"/>
              <a:gd name="connsiteY126" fmla="*/ 1326567 h 2022214"/>
              <a:gd name="connsiteX127" fmla="*/ 633261 w 1201803"/>
              <a:gd name="connsiteY127" fmla="*/ 1365838 h 2022214"/>
              <a:gd name="connsiteX128" fmla="*/ 624016 w 1201803"/>
              <a:gd name="connsiteY128" fmla="*/ 1386641 h 2022214"/>
              <a:gd name="connsiteX129" fmla="*/ 621704 w 1201803"/>
              <a:gd name="connsiteY129" fmla="*/ 1407444 h 2022214"/>
              <a:gd name="connsiteX130" fmla="*/ 610147 w 1201803"/>
              <a:gd name="connsiteY130" fmla="*/ 1398198 h 2022214"/>
              <a:gd name="connsiteX131" fmla="*/ 600901 w 1201803"/>
              <a:gd name="connsiteY131" fmla="*/ 1412067 h 2022214"/>
              <a:gd name="connsiteX132" fmla="*/ 580098 w 1201803"/>
              <a:gd name="connsiteY132" fmla="*/ 1375084 h 2022214"/>
              <a:gd name="connsiteX133" fmla="*/ 517690 w 1201803"/>
              <a:gd name="connsiteY133" fmla="*/ 1294207 h 2022214"/>
              <a:gd name="connsiteX134" fmla="*/ 517690 w 1201803"/>
              <a:gd name="connsiteY134" fmla="*/ 1250290 h 2022214"/>
              <a:gd name="connsiteX135" fmla="*/ 619393 w 1201803"/>
              <a:gd name="connsiteY135" fmla="*/ 970654 h 2022214"/>
              <a:gd name="connsiteX136" fmla="*/ 751121 w 1201803"/>
              <a:gd name="connsiteY136" fmla="*/ 776517 h 2022214"/>
              <a:gd name="connsiteX137" fmla="*/ 751121 w 1201803"/>
              <a:gd name="connsiteY137" fmla="*/ 774206 h 2022214"/>
              <a:gd name="connsiteX138" fmla="*/ 538493 w 1201803"/>
              <a:gd name="connsiteY138" fmla="*/ 887443 h 2022214"/>
              <a:gd name="connsiteX139" fmla="*/ 383650 w 1201803"/>
              <a:gd name="connsiteY139" fmla="*/ 952163 h 2022214"/>
              <a:gd name="connsiteX140" fmla="*/ 369782 w 1201803"/>
              <a:gd name="connsiteY140" fmla="*/ 942917 h 2022214"/>
              <a:gd name="connsiteX141" fmla="*/ 150220 w 1201803"/>
              <a:gd name="connsiteY141" fmla="*/ 1317322 h 2022214"/>
              <a:gd name="connsiteX142" fmla="*/ 110948 w 1201803"/>
              <a:gd name="connsiteY142" fmla="*/ 1328879 h 2022214"/>
              <a:gd name="connsiteX143" fmla="*/ 90146 w 1201803"/>
              <a:gd name="connsiteY143" fmla="*/ 1303453 h 2022214"/>
              <a:gd name="connsiteX144" fmla="*/ 87834 w 1201803"/>
              <a:gd name="connsiteY144" fmla="*/ 1294207 h 2022214"/>
              <a:gd name="connsiteX145" fmla="*/ 62408 w 1201803"/>
              <a:gd name="connsiteY145" fmla="*/ 1268782 h 2022214"/>
              <a:gd name="connsiteX146" fmla="*/ 25426 w 1201803"/>
              <a:gd name="connsiteY146" fmla="*/ 1243356 h 2022214"/>
              <a:gd name="connsiteX147" fmla="*/ 39294 w 1201803"/>
              <a:gd name="connsiteY147" fmla="*/ 1185570 h 2022214"/>
              <a:gd name="connsiteX148" fmla="*/ 48540 w 1201803"/>
              <a:gd name="connsiteY148" fmla="*/ 1139365 h 2022214"/>
              <a:gd name="connsiteX149" fmla="*/ 173334 w 1201803"/>
              <a:gd name="connsiteY149" fmla="*/ 755714 h 2022214"/>
              <a:gd name="connsiteX150" fmla="*/ 161777 w 1201803"/>
              <a:gd name="connsiteY150" fmla="*/ 730289 h 2022214"/>
              <a:gd name="connsiteX151" fmla="*/ 76277 w 1201803"/>
              <a:gd name="connsiteY151" fmla="*/ 746469 h 2022214"/>
              <a:gd name="connsiteX152" fmla="*/ 53163 w 1201803"/>
              <a:gd name="connsiteY152" fmla="*/ 723354 h 2022214"/>
              <a:gd name="connsiteX153" fmla="*/ 57786 w 1201803"/>
              <a:gd name="connsiteY153" fmla="*/ 714109 h 2022214"/>
              <a:gd name="connsiteX154" fmla="*/ 2311 w 1201803"/>
              <a:gd name="connsiteY154" fmla="*/ 667880 h 2022214"/>
              <a:gd name="connsiteX155" fmla="*/ 34671 w 1201803"/>
              <a:gd name="connsiteY155" fmla="*/ 630897 h 2022214"/>
              <a:gd name="connsiteX156" fmla="*/ 55474 w 1201803"/>
              <a:gd name="connsiteY156" fmla="*/ 612429 h 2022214"/>
              <a:gd name="connsiteX157" fmla="*/ 101703 w 1201803"/>
              <a:gd name="connsiteY157" fmla="*/ 580069 h 2022214"/>
              <a:gd name="connsiteX158" fmla="*/ 127128 w 1201803"/>
              <a:gd name="connsiteY158" fmla="*/ 563889 h 2022214"/>
              <a:gd name="connsiteX159" fmla="*/ 159465 w 1201803"/>
              <a:gd name="connsiteY159" fmla="*/ 533841 h 2022214"/>
              <a:gd name="connsiteX160" fmla="*/ 258857 w 1201803"/>
              <a:gd name="connsiteY160" fmla="*/ 455252 h 2022214"/>
              <a:gd name="connsiteX161" fmla="*/ 284282 w 1201803"/>
              <a:gd name="connsiteY161" fmla="*/ 422915 h 2022214"/>
              <a:gd name="connsiteX162" fmla="*/ 184891 w 1201803"/>
              <a:gd name="connsiteY162" fmla="*/ 365130 h 2022214"/>
              <a:gd name="connsiteX163" fmla="*/ 140997 w 1201803"/>
              <a:gd name="connsiteY163" fmla="*/ 346638 h 2022214"/>
              <a:gd name="connsiteX164" fmla="*/ 134063 w 1201803"/>
              <a:gd name="connsiteY164" fmla="*/ 358195 h 2022214"/>
              <a:gd name="connsiteX165" fmla="*/ 106326 w 1201803"/>
              <a:gd name="connsiteY165" fmla="*/ 318901 h 2022214"/>
              <a:gd name="connsiteX166" fmla="*/ 0 w 1201803"/>
              <a:gd name="connsiteY166" fmla="*/ 231090 h 2022214"/>
              <a:gd name="connsiteX167" fmla="*/ 16180 w 1201803"/>
              <a:gd name="connsiteY167" fmla="*/ 231090 h 2022214"/>
              <a:gd name="connsiteX168" fmla="*/ 41606 w 1201803"/>
              <a:gd name="connsiteY168" fmla="*/ 238024 h 2022214"/>
              <a:gd name="connsiteX169" fmla="*/ 34671 w 1201803"/>
              <a:gd name="connsiteY169" fmla="*/ 224156 h 2022214"/>
              <a:gd name="connsiteX170" fmla="*/ 39294 w 1201803"/>
              <a:gd name="connsiteY170" fmla="*/ 224156 h 2022214"/>
              <a:gd name="connsiteX171" fmla="*/ 217251 w 1201803"/>
              <a:gd name="connsiteY171" fmla="*/ 330458 h 2022214"/>
              <a:gd name="connsiteX172" fmla="*/ 376716 w 1201803"/>
              <a:gd name="connsiteY172" fmla="*/ 476055 h 2022214"/>
              <a:gd name="connsiteX173" fmla="*/ 281971 w 1201803"/>
              <a:gd name="connsiteY173" fmla="*/ 561578 h 2022214"/>
              <a:gd name="connsiteX174" fmla="*/ 214939 w 1201803"/>
              <a:gd name="connsiteY174" fmla="*/ 596249 h 2022214"/>
              <a:gd name="connsiteX175" fmla="*/ 177957 w 1201803"/>
              <a:gd name="connsiteY175" fmla="*/ 621652 h 2022214"/>
              <a:gd name="connsiteX176" fmla="*/ 134063 w 1201803"/>
              <a:gd name="connsiteY176" fmla="*/ 674814 h 2022214"/>
              <a:gd name="connsiteX177" fmla="*/ 138686 w 1201803"/>
              <a:gd name="connsiteY177" fmla="*/ 679437 h 2022214"/>
              <a:gd name="connsiteX178" fmla="*/ 233431 w 1201803"/>
              <a:gd name="connsiteY178" fmla="*/ 776517 h 2022214"/>
              <a:gd name="connsiteX179" fmla="*/ 238054 w 1201803"/>
              <a:gd name="connsiteY179" fmla="*/ 818100 h 2022214"/>
              <a:gd name="connsiteX180" fmla="*/ 226497 w 1201803"/>
              <a:gd name="connsiteY180" fmla="*/ 922114 h 2022214"/>
              <a:gd name="connsiteX181" fmla="*/ 210317 w 1201803"/>
              <a:gd name="connsiteY181" fmla="*/ 989122 h 2022214"/>
              <a:gd name="connsiteX182" fmla="*/ 191825 w 1201803"/>
              <a:gd name="connsiteY182" fmla="*/ 1049219 h 2022214"/>
              <a:gd name="connsiteX183" fmla="*/ 374405 w 1201803"/>
              <a:gd name="connsiteY183" fmla="*/ 677126 h 2022214"/>
              <a:gd name="connsiteX184" fmla="*/ 427567 w 1201803"/>
              <a:gd name="connsiteY184" fmla="*/ 607806 h 2022214"/>
              <a:gd name="connsiteX185" fmla="*/ 441436 w 1201803"/>
              <a:gd name="connsiteY185" fmla="*/ 593938 h 2022214"/>
              <a:gd name="connsiteX186" fmla="*/ 457616 w 1201803"/>
              <a:gd name="connsiteY186" fmla="*/ 596249 h 2022214"/>
              <a:gd name="connsiteX187" fmla="*/ 446059 w 1201803"/>
              <a:gd name="connsiteY187" fmla="*/ 589315 h 2022214"/>
              <a:gd name="connsiteX188" fmla="*/ 469173 w 1201803"/>
              <a:gd name="connsiteY188" fmla="*/ 559266 h 2022214"/>
              <a:gd name="connsiteX189" fmla="*/ 480730 w 1201803"/>
              <a:gd name="connsiteY189" fmla="*/ 556955 h 2022214"/>
              <a:gd name="connsiteX190" fmla="*/ 485353 w 1201803"/>
              <a:gd name="connsiteY190" fmla="*/ 554643 h 2022214"/>
              <a:gd name="connsiteX191" fmla="*/ 484229 w 1201803"/>
              <a:gd name="connsiteY191" fmla="*/ 551718 h 2022214"/>
              <a:gd name="connsiteX192" fmla="*/ 487665 w 1201803"/>
              <a:gd name="connsiteY192" fmla="*/ 547709 h 2022214"/>
              <a:gd name="connsiteX193" fmla="*/ 483042 w 1201803"/>
              <a:gd name="connsiteY193" fmla="*/ 545398 h 2022214"/>
              <a:gd name="connsiteX194" fmla="*/ 515402 w 1201803"/>
              <a:gd name="connsiteY194" fmla="*/ 503792 h 2022214"/>
              <a:gd name="connsiteX195" fmla="*/ 485353 w 1201803"/>
              <a:gd name="connsiteY195" fmla="*/ 462186 h 2022214"/>
              <a:gd name="connsiteX196" fmla="*/ 543116 w 1201803"/>
              <a:gd name="connsiteY196" fmla="*/ 425227 h 2022214"/>
              <a:gd name="connsiteX197" fmla="*/ 654064 w 1201803"/>
              <a:gd name="connsiteY197" fmla="*/ 388244 h 2022214"/>
              <a:gd name="connsiteX198" fmla="*/ 834333 w 1201803"/>
              <a:gd name="connsiteY198" fmla="*/ 332770 h 2022214"/>
              <a:gd name="connsiteX199" fmla="*/ 832021 w 1201803"/>
              <a:gd name="connsiteY199" fmla="*/ 311967 h 2022214"/>
              <a:gd name="connsiteX200" fmla="*/ 811218 w 1201803"/>
              <a:gd name="connsiteY200" fmla="*/ 240336 h 2022214"/>
              <a:gd name="connsiteX201" fmla="*/ 716450 w 1201803"/>
              <a:gd name="connsiteY201" fmla="*/ 274984 h 2022214"/>
              <a:gd name="connsiteX202" fmla="*/ 677178 w 1201803"/>
              <a:gd name="connsiteY202" fmla="*/ 281918 h 2022214"/>
              <a:gd name="connsiteX203" fmla="*/ 667933 w 1201803"/>
              <a:gd name="connsiteY203" fmla="*/ 281918 h 2022214"/>
              <a:gd name="connsiteX204" fmla="*/ 688735 w 1201803"/>
              <a:gd name="connsiteY204" fmla="*/ 242647 h 2022214"/>
              <a:gd name="connsiteX205" fmla="*/ 647130 w 1201803"/>
              <a:gd name="connsiteY205" fmla="*/ 274984 h 2022214"/>
              <a:gd name="connsiteX206" fmla="*/ 658687 w 1201803"/>
              <a:gd name="connsiteY206" fmla="*/ 240336 h 2022214"/>
              <a:gd name="connsiteX207" fmla="*/ 640196 w 1201803"/>
              <a:gd name="connsiteY207" fmla="*/ 191796 h 2022214"/>
              <a:gd name="connsiteX208" fmla="*/ 760367 w 1201803"/>
              <a:gd name="connsiteY208" fmla="*/ 106273 h 2022214"/>
              <a:gd name="connsiteX209" fmla="*/ 764578 w 1201803"/>
              <a:gd name="connsiteY209" fmla="*/ 5369 h 2022214"/>
              <a:gd name="connsiteX210" fmla="*/ 899029 w 1201803"/>
              <a:gd name="connsiteY210" fmla="*/ 50822 h 2022214"/>
              <a:gd name="connsiteX211" fmla="*/ 1026158 w 1201803"/>
              <a:gd name="connsiteY211" fmla="*/ 367441 h 2022214"/>
              <a:gd name="connsiteX212" fmla="*/ 1012289 w 1201803"/>
              <a:gd name="connsiteY212" fmla="*/ 369753 h 2022214"/>
              <a:gd name="connsiteX213" fmla="*/ 1023846 w 1201803"/>
              <a:gd name="connsiteY213" fmla="*/ 372064 h 2022214"/>
              <a:gd name="connsiteX214" fmla="*/ 1026158 w 1201803"/>
              <a:gd name="connsiteY214" fmla="*/ 367441 h 2022214"/>
              <a:gd name="connsiteX215" fmla="*/ 1003044 w 1201803"/>
              <a:gd name="connsiteY215" fmla="*/ 395178 h 2022214"/>
              <a:gd name="connsiteX216" fmla="*/ 896718 w 1201803"/>
              <a:gd name="connsiteY216" fmla="*/ 471432 h 2022214"/>
              <a:gd name="connsiteX217" fmla="*/ 892095 w 1201803"/>
              <a:gd name="connsiteY217" fmla="*/ 480678 h 2022214"/>
              <a:gd name="connsiteX218" fmla="*/ 1003044 w 1201803"/>
              <a:gd name="connsiteY218" fmla="*/ 395178 h 2022214"/>
              <a:gd name="connsiteX219" fmla="*/ 912898 w 1201803"/>
              <a:gd name="connsiteY219" fmla="*/ 418292 h 2022214"/>
              <a:gd name="connsiteX220" fmla="*/ 894407 w 1201803"/>
              <a:gd name="connsiteY220" fmla="*/ 434472 h 2022214"/>
              <a:gd name="connsiteX221" fmla="*/ 912898 w 1201803"/>
              <a:gd name="connsiteY221" fmla="*/ 418292 h 2022214"/>
              <a:gd name="connsiteX222" fmla="*/ 875938 w 1201803"/>
              <a:gd name="connsiteY222" fmla="*/ 429850 h 2022214"/>
              <a:gd name="connsiteX223" fmla="*/ 871316 w 1201803"/>
              <a:gd name="connsiteY223" fmla="*/ 450629 h 2022214"/>
              <a:gd name="connsiteX224" fmla="*/ 875938 w 1201803"/>
              <a:gd name="connsiteY224" fmla="*/ 448318 h 2022214"/>
              <a:gd name="connsiteX225" fmla="*/ 875938 w 1201803"/>
              <a:gd name="connsiteY225" fmla="*/ 429850 h 2022214"/>
              <a:gd name="connsiteX226" fmla="*/ 836644 w 1201803"/>
              <a:gd name="connsiteY226" fmla="*/ 441384 h 2022214"/>
              <a:gd name="connsiteX227" fmla="*/ 580098 w 1201803"/>
              <a:gd name="connsiteY227" fmla="*/ 531529 h 2022214"/>
              <a:gd name="connsiteX228" fmla="*/ 684113 w 1201803"/>
              <a:gd name="connsiteY228" fmla="*/ 582381 h 2022214"/>
              <a:gd name="connsiteX229" fmla="*/ 778858 w 1201803"/>
              <a:gd name="connsiteY229" fmla="*/ 519972 h 2022214"/>
              <a:gd name="connsiteX230" fmla="*/ 836644 w 1201803"/>
              <a:gd name="connsiteY230" fmla="*/ 478366 h 2022214"/>
              <a:gd name="connsiteX231" fmla="*/ 836644 w 1201803"/>
              <a:gd name="connsiteY231" fmla="*/ 441384 h 2022214"/>
              <a:gd name="connsiteX232" fmla="*/ 834333 w 1201803"/>
              <a:gd name="connsiteY232" fmla="*/ 517661 h 2022214"/>
              <a:gd name="connsiteX233" fmla="*/ 774283 w 1201803"/>
              <a:gd name="connsiteY233" fmla="*/ 562571 h 2022214"/>
              <a:gd name="connsiteX234" fmla="*/ 728007 w 1201803"/>
              <a:gd name="connsiteY234" fmla="*/ 596249 h 2022214"/>
              <a:gd name="connsiteX235" fmla="*/ 688979 w 1201803"/>
              <a:gd name="connsiteY235" fmla="*/ 625526 h 2022214"/>
              <a:gd name="connsiteX236" fmla="*/ 669183 w 1201803"/>
              <a:gd name="connsiteY236" fmla="*/ 641172 h 2022214"/>
              <a:gd name="connsiteX237" fmla="*/ 559296 w 1201803"/>
              <a:gd name="connsiteY237" fmla="*/ 723354 h 2022214"/>
              <a:gd name="connsiteX238" fmla="*/ 644527 w 1201803"/>
              <a:gd name="connsiteY238" fmla="*/ 660660 h 2022214"/>
              <a:gd name="connsiteX239" fmla="*/ 669183 w 1201803"/>
              <a:gd name="connsiteY239" fmla="*/ 641172 h 2022214"/>
              <a:gd name="connsiteX240" fmla="*/ 774283 w 1201803"/>
              <a:gd name="connsiteY240" fmla="*/ 562571 h 2022214"/>
              <a:gd name="connsiteX241" fmla="*/ 780014 w 1201803"/>
              <a:gd name="connsiteY241" fmla="*/ 558400 h 2022214"/>
              <a:gd name="connsiteX242" fmla="*/ 832021 w 1201803"/>
              <a:gd name="connsiteY242" fmla="*/ 522284 h 2022214"/>
              <a:gd name="connsiteX243" fmla="*/ 834333 w 1201803"/>
              <a:gd name="connsiteY243" fmla="*/ 517661 h 2022214"/>
              <a:gd name="connsiteX244" fmla="*/ 871316 w 1201803"/>
              <a:gd name="connsiteY244" fmla="*/ 529218 h 2022214"/>
              <a:gd name="connsiteX245" fmla="*/ 866693 w 1201803"/>
              <a:gd name="connsiteY245" fmla="*/ 545398 h 2022214"/>
              <a:gd name="connsiteX246" fmla="*/ 862070 w 1201803"/>
              <a:gd name="connsiteY246" fmla="*/ 593938 h 2022214"/>
              <a:gd name="connsiteX247" fmla="*/ 864381 w 1201803"/>
              <a:gd name="connsiteY247" fmla="*/ 596249 h 2022214"/>
              <a:gd name="connsiteX248" fmla="*/ 871316 w 1201803"/>
              <a:gd name="connsiteY248" fmla="*/ 529218 h 2022214"/>
              <a:gd name="connsiteX249" fmla="*/ 836644 w 1201803"/>
              <a:gd name="connsiteY249" fmla="*/ 552332 h 2022214"/>
              <a:gd name="connsiteX250" fmla="*/ 626327 w 1201803"/>
              <a:gd name="connsiteY250" fmla="*/ 723354 h 2022214"/>
              <a:gd name="connsiteX251" fmla="*/ 834333 w 1201803"/>
              <a:gd name="connsiteY251" fmla="*/ 610118 h 2022214"/>
              <a:gd name="connsiteX252" fmla="*/ 838956 w 1201803"/>
              <a:gd name="connsiteY252" fmla="*/ 589315 h 2022214"/>
              <a:gd name="connsiteX253" fmla="*/ 834333 w 1201803"/>
              <a:gd name="connsiteY253" fmla="*/ 561578 h 2022214"/>
              <a:gd name="connsiteX254" fmla="*/ 838956 w 1201803"/>
              <a:gd name="connsiteY254" fmla="*/ 559266 h 2022214"/>
              <a:gd name="connsiteX255" fmla="*/ 836644 w 1201803"/>
              <a:gd name="connsiteY255" fmla="*/ 552332 h 2022214"/>
              <a:gd name="connsiteX256" fmla="*/ 1012289 w 1201803"/>
              <a:gd name="connsiteY256" fmla="*/ 633209 h 2022214"/>
              <a:gd name="connsiteX257" fmla="*/ 894407 w 1201803"/>
              <a:gd name="connsiteY257" fmla="*/ 732600 h 2022214"/>
              <a:gd name="connsiteX258" fmla="*/ 1012289 w 1201803"/>
              <a:gd name="connsiteY258" fmla="*/ 633209 h 2022214"/>
              <a:gd name="connsiteX259" fmla="*/ 520001 w 1201803"/>
              <a:gd name="connsiteY259" fmla="*/ 515349 h 2022214"/>
              <a:gd name="connsiteX260" fmla="*/ 471485 w 1201803"/>
              <a:gd name="connsiteY260" fmla="*/ 621652 h 2022214"/>
              <a:gd name="connsiteX261" fmla="*/ 469173 w 1201803"/>
              <a:gd name="connsiteY261" fmla="*/ 623963 h 2022214"/>
              <a:gd name="connsiteX262" fmla="*/ 473796 w 1201803"/>
              <a:gd name="connsiteY262" fmla="*/ 626275 h 2022214"/>
              <a:gd name="connsiteX263" fmla="*/ 466862 w 1201803"/>
              <a:gd name="connsiteY263" fmla="*/ 628586 h 2022214"/>
              <a:gd name="connsiteX264" fmla="*/ 471485 w 1201803"/>
              <a:gd name="connsiteY264" fmla="*/ 630897 h 2022214"/>
              <a:gd name="connsiteX265" fmla="*/ 469173 w 1201803"/>
              <a:gd name="connsiteY265" fmla="*/ 637832 h 2022214"/>
              <a:gd name="connsiteX266" fmla="*/ 462239 w 1201803"/>
              <a:gd name="connsiteY266" fmla="*/ 633209 h 2022214"/>
              <a:gd name="connsiteX267" fmla="*/ 457616 w 1201803"/>
              <a:gd name="connsiteY267" fmla="*/ 637832 h 2022214"/>
              <a:gd name="connsiteX268" fmla="*/ 464550 w 1201803"/>
              <a:gd name="connsiteY268" fmla="*/ 644766 h 2022214"/>
              <a:gd name="connsiteX269" fmla="*/ 455305 w 1201803"/>
              <a:gd name="connsiteY269" fmla="*/ 672503 h 2022214"/>
              <a:gd name="connsiteX270" fmla="*/ 510779 w 1201803"/>
              <a:gd name="connsiteY270" fmla="*/ 563889 h 2022214"/>
              <a:gd name="connsiteX271" fmla="*/ 517690 w 1201803"/>
              <a:gd name="connsiteY271" fmla="*/ 568512 h 2022214"/>
              <a:gd name="connsiteX272" fmla="*/ 529247 w 1201803"/>
              <a:gd name="connsiteY272" fmla="*/ 543086 h 2022214"/>
              <a:gd name="connsiteX273" fmla="*/ 529247 w 1201803"/>
              <a:gd name="connsiteY273" fmla="*/ 536152 h 2022214"/>
              <a:gd name="connsiteX274" fmla="*/ 520001 w 1201803"/>
              <a:gd name="connsiteY274" fmla="*/ 515349 h 2022214"/>
              <a:gd name="connsiteX275" fmla="*/ 557851 w 1201803"/>
              <a:gd name="connsiteY275" fmla="*/ 544820 h 2022214"/>
              <a:gd name="connsiteX276" fmla="*/ 547739 w 1201803"/>
              <a:gd name="connsiteY276" fmla="*/ 545398 h 2022214"/>
              <a:gd name="connsiteX277" fmla="*/ 566230 w 1201803"/>
              <a:gd name="connsiteY277" fmla="*/ 554643 h 2022214"/>
              <a:gd name="connsiteX278" fmla="*/ 557851 w 1201803"/>
              <a:gd name="connsiteY278" fmla="*/ 544820 h 2022214"/>
              <a:gd name="connsiteX279" fmla="*/ 536181 w 1201803"/>
              <a:gd name="connsiteY279" fmla="*/ 545398 h 2022214"/>
              <a:gd name="connsiteX280" fmla="*/ 524624 w 1201803"/>
              <a:gd name="connsiteY280" fmla="*/ 575446 h 2022214"/>
              <a:gd name="connsiteX281" fmla="*/ 506156 w 1201803"/>
              <a:gd name="connsiteY281" fmla="*/ 633209 h 2022214"/>
              <a:gd name="connsiteX282" fmla="*/ 494599 w 1201803"/>
              <a:gd name="connsiteY282" fmla="*/ 667880 h 2022214"/>
              <a:gd name="connsiteX283" fmla="*/ 487665 w 1201803"/>
              <a:gd name="connsiteY283" fmla="*/ 677126 h 2022214"/>
              <a:gd name="connsiteX284" fmla="*/ 476107 w 1201803"/>
              <a:gd name="connsiteY284" fmla="*/ 711797 h 2022214"/>
              <a:gd name="connsiteX285" fmla="*/ 663310 w 1201803"/>
              <a:gd name="connsiteY285" fmla="*/ 593938 h 2022214"/>
              <a:gd name="connsiteX286" fmla="*/ 610147 w 1201803"/>
              <a:gd name="connsiteY286" fmla="*/ 575446 h 2022214"/>
              <a:gd name="connsiteX287" fmla="*/ 647130 w 1201803"/>
              <a:gd name="connsiteY287" fmla="*/ 593938 h 2022214"/>
              <a:gd name="connsiteX288" fmla="*/ 640196 w 1201803"/>
              <a:gd name="connsiteY288" fmla="*/ 593938 h 2022214"/>
              <a:gd name="connsiteX289" fmla="*/ 582410 w 1201803"/>
              <a:gd name="connsiteY289" fmla="*/ 573135 h 2022214"/>
              <a:gd name="connsiteX290" fmla="*/ 536181 w 1201803"/>
              <a:gd name="connsiteY290" fmla="*/ 545398 h 2022214"/>
              <a:gd name="connsiteX291" fmla="*/ 464550 w 1201803"/>
              <a:gd name="connsiteY291" fmla="*/ 580069 h 2022214"/>
              <a:gd name="connsiteX292" fmla="*/ 455305 w 1201803"/>
              <a:gd name="connsiteY292" fmla="*/ 582381 h 2022214"/>
              <a:gd name="connsiteX293" fmla="*/ 462239 w 1201803"/>
              <a:gd name="connsiteY293" fmla="*/ 584692 h 2022214"/>
              <a:gd name="connsiteX294" fmla="*/ 464550 w 1201803"/>
              <a:gd name="connsiteY294" fmla="*/ 580069 h 2022214"/>
              <a:gd name="connsiteX295" fmla="*/ 240365 w 1201803"/>
              <a:gd name="connsiteY295" fmla="*/ 538463 h 2022214"/>
              <a:gd name="connsiteX296" fmla="*/ 104014 w 1201803"/>
              <a:gd name="connsiteY296" fmla="*/ 649389 h 2022214"/>
              <a:gd name="connsiteX297" fmla="*/ 233431 w 1201803"/>
              <a:gd name="connsiteY297" fmla="*/ 547709 h 2022214"/>
              <a:gd name="connsiteX298" fmla="*/ 240365 w 1201803"/>
              <a:gd name="connsiteY298" fmla="*/ 538463 h 2022214"/>
              <a:gd name="connsiteX299" fmla="*/ 208005 w 1201803"/>
              <a:gd name="connsiteY299" fmla="*/ 746469 h 2022214"/>
              <a:gd name="connsiteX300" fmla="*/ 217251 w 1201803"/>
              <a:gd name="connsiteY300" fmla="*/ 827346 h 2022214"/>
              <a:gd name="connsiteX301" fmla="*/ 217251 w 1201803"/>
              <a:gd name="connsiteY301" fmla="*/ 778829 h 2022214"/>
              <a:gd name="connsiteX302" fmla="*/ 208005 w 1201803"/>
              <a:gd name="connsiteY302" fmla="*/ 746469 h 2022214"/>
              <a:gd name="connsiteX303" fmla="*/ 924455 w 1201803"/>
              <a:gd name="connsiteY303" fmla="*/ 1090825 h 2022214"/>
              <a:gd name="connsiteX304" fmla="*/ 942947 w 1201803"/>
              <a:gd name="connsiteY304" fmla="*/ 1113939 h 2022214"/>
              <a:gd name="connsiteX305" fmla="*/ 942947 w 1201803"/>
              <a:gd name="connsiteY305" fmla="*/ 1107005 h 2022214"/>
              <a:gd name="connsiteX306" fmla="*/ 924455 w 1201803"/>
              <a:gd name="connsiteY306" fmla="*/ 1090825 h 2022214"/>
              <a:gd name="connsiteX307" fmla="*/ 931389 w 1201803"/>
              <a:gd name="connsiteY307" fmla="*/ 1113939 h 2022214"/>
              <a:gd name="connsiteX308" fmla="*/ 938324 w 1201803"/>
              <a:gd name="connsiteY308" fmla="*/ 1153233 h 2022214"/>
              <a:gd name="connsiteX309" fmla="*/ 942947 w 1201803"/>
              <a:gd name="connsiteY309" fmla="*/ 1132431 h 2022214"/>
              <a:gd name="connsiteX310" fmla="*/ 931389 w 1201803"/>
              <a:gd name="connsiteY310" fmla="*/ 1113939 h 2022214"/>
              <a:gd name="connsiteX311" fmla="*/ 926767 w 1201803"/>
              <a:gd name="connsiteY311" fmla="*/ 1146299 h 2022214"/>
              <a:gd name="connsiteX312" fmla="*/ 813530 w 1201803"/>
              <a:gd name="connsiteY312" fmla="*/ 1289584 h 2022214"/>
              <a:gd name="connsiteX313" fmla="*/ 926767 w 1201803"/>
              <a:gd name="connsiteY313" fmla="*/ 1146299 h 2022214"/>
              <a:gd name="connsiteX314" fmla="*/ 1014601 w 1201803"/>
              <a:gd name="connsiteY314" fmla="*/ 1254913 h 2022214"/>
              <a:gd name="connsiteX315" fmla="*/ 1033092 w 1201803"/>
              <a:gd name="connsiteY315" fmla="*/ 1266470 h 2022214"/>
              <a:gd name="connsiteX316" fmla="*/ 1003044 w 1201803"/>
              <a:gd name="connsiteY316" fmla="*/ 1278027 h 2022214"/>
              <a:gd name="connsiteX317" fmla="*/ 1037715 w 1201803"/>
              <a:gd name="connsiteY317" fmla="*/ 1266470 h 2022214"/>
              <a:gd name="connsiteX318" fmla="*/ 1014601 w 1201803"/>
              <a:gd name="connsiteY318" fmla="*/ 1254913 h 2022214"/>
              <a:gd name="connsiteX319" fmla="*/ 1005355 w 1201803"/>
              <a:gd name="connsiteY319" fmla="*/ 1259536 h 2022214"/>
              <a:gd name="connsiteX320" fmla="*/ 991487 w 1201803"/>
              <a:gd name="connsiteY320" fmla="*/ 1264159 h 2022214"/>
              <a:gd name="connsiteX321" fmla="*/ 1012289 w 1201803"/>
              <a:gd name="connsiteY321" fmla="*/ 1261847 h 2022214"/>
              <a:gd name="connsiteX322" fmla="*/ 1005355 w 1201803"/>
              <a:gd name="connsiteY322" fmla="*/ 1259536 h 2022214"/>
              <a:gd name="connsiteX323" fmla="*/ 912898 w 1201803"/>
              <a:gd name="connsiteY323" fmla="*/ 1291896 h 2022214"/>
              <a:gd name="connsiteX324" fmla="*/ 850513 w 1201803"/>
              <a:gd name="connsiteY324" fmla="*/ 1324256 h 2022214"/>
              <a:gd name="connsiteX325" fmla="*/ 919832 w 1201803"/>
              <a:gd name="connsiteY325" fmla="*/ 1291896 h 2022214"/>
              <a:gd name="connsiteX326" fmla="*/ 912898 w 1201803"/>
              <a:gd name="connsiteY326" fmla="*/ 1291896 h 2022214"/>
              <a:gd name="connsiteX327" fmla="*/ 845890 w 1201803"/>
              <a:gd name="connsiteY327" fmla="*/ 1326567 h 2022214"/>
              <a:gd name="connsiteX328" fmla="*/ 834333 w 1201803"/>
              <a:gd name="connsiteY328" fmla="*/ 1333501 h 2022214"/>
              <a:gd name="connsiteX329" fmla="*/ 845890 w 1201803"/>
              <a:gd name="connsiteY329" fmla="*/ 1326567 h 2022214"/>
              <a:gd name="connsiteX0" fmla="*/ 865691 w 1201803"/>
              <a:gd name="connsiteY0" fmla="*/ 64873 h 2017215"/>
              <a:gd name="connsiteX1" fmla="*/ 977618 w 1201803"/>
              <a:gd name="connsiteY1" fmla="*/ 89717 h 2017215"/>
              <a:gd name="connsiteX2" fmla="*/ 1028469 w 1201803"/>
              <a:gd name="connsiteY2" fmla="*/ 119766 h 2017215"/>
              <a:gd name="connsiteX3" fmla="*/ 1016912 w 1201803"/>
              <a:gd name="connsiteY3" fmla="*/ 129011 h 2017215"/>
              <a:gd name="connsiteX4" fmla="*/ 1028469 w 1201803"/>
              <a:gd name="connsiteY4" fmla="*/ 142880 h 2017215"/>
              <a:gd name="connsiteX5" fmla="*/ 1021535 w 1201803"/>
              <a:gd name="connsiteY5" fmla="*/ 147503 h 2017215"/>
              <a:gd name="connsiteX6" fmla="*/ 882873 w 1201803"/>
              <a:gd name="connsiteY6" fmla="*/ 209911 h 2017215"/>
              <a:gd name="connsiteX7" fmla="*/ 880561 w 1201803"/>
              <a:gd name="connsiteY7" fmla="*/ 214534 h 2017215"/>
              <a:gd name="connsiteX8" fmla="*/ 894407 w 1201803"/>
              <a:gd name="connsiteY8" fmla="*/ 313902 h 2017215"/>
              <a:gd name="connsiteX9" fmla="*/ 931389 w 1201803"/>
              <a:gd name="connsiteY9" fmla="*/ 313902 h 2017215"/>
              <a:gd name="connsiteX10" fmla="*/ 963749 w 1201803"/>
              <a:gd name="connsiteY10" fmla="*/ 316214 h 2017215"/>
              <a:gd name="connsiteX11" fmla="*/ 1000732 w 1201803"/>
              <a:gd name="connsiteY11" fmla="*/ 339328 h 2017215"/>
              <a:gd name="connsiteX12" fmla="*/ 1044649 w 1201803"/>
              <a:gd name="connsiteY12" fmla="*/ 364754 h 2017215"/>
              <a:gd name="connsiteX13" fmla="*/ 1037715 w 1201803"/>
              <a:gd name="connsiteY13" fmla="*/ 376311 h 2017215"/>
              <a:gd name="connsiteX14" fmla="*/ 1044649 w 1201803"/>
              <a:gd name="connsiteY14" fmla="*/ 387868 h 2017215"/>
              <a:gd name="connsiteX15" fmla="*/ 1003044 w 1201803"/>
              <a:gd name="connsiteY15" fmla="*/ 422539 h 2017215"/>
              <a:gd name="connsiteX16" fmla="*/ 887472 w 1201803"/>
              <a:gd name="connsiteY16" fmla="*/ 510350 h 2017215"/>
              <a:gd name="connsiteX17" fmla="*/ 880561 w 1201803"/>
              <a:gd name="connsiteY17" fmla="*/ 584316 h 2017215"/>
              <a:gd name="connsiteX18" fmla="*/ 1141706 w 1201803"/>
              <a:gd name="connsiteY18" fmla="*/ 491859 h 2017215"/>
              <a:gd name="connsiteX19" fmla="*/ 1150952 w 1201803"/>
              <a:gd name="connsiteY19" fmla="*/ 489547 h 2017215"/>
              <a:gd name="connsiteX20" fmla="*/ 1171755 w 1201803"/>
              <a:gd name="connsiteY20" fmla="*/ 498793 h 2017215"/>
              <a:gd name="connsiteX21" fmla="*/ 1171755 w 1201803"/>
              <a:gd name="connsiteY21" fmla="*/ 508039 h 2017215"/>
              <a:gd name="connsiteX22" fmla="*/ 1178689 w 1201803"/>
              <a:gd name="connsiteY22" fmla="*/ 510350 h 2017215"/>
              <a:gd name="connsiteX23" fmla="*/ 1197180 w 1201803"/>
              <a:gd name="connsiteY23" fmla="*/ 503416 h 2017215"/>
              <a:gd name="connsiteX24" fmla="*/ 1201803 w 1201803"/>
              <a:gd name="connsiteY24" fmla="*/ 508039 h 2017215"/>
              <a:gd name="connsiteX25" fmla="*/ 1190246 w 1201803"/>
              <a:gd name="connsiteY25" fmla="*/ 517285 h 2017215"/>
              <a:gd name="connsiteX26" fmla="*/ 1197180 w 1201803"/>
              <a:gd name="connsiteY26" fmla="*/ 521907 h 2017215"/>
              <a:gd name="connsiteX27" fmla="*/ 1181000 w 1201803"/>
              <a:gd name="connsiteY27" fmla="*/ 540399 h 2017215"/>
              <a:gd name="connsiteX28" fmla="*/ 1174066 w 1201803"/>
              <a:gd name="connsiteY28" fmla="*/ 538087 h 2017215"/>
              <a:gd name="connsiteX29" fmla="*/ 1141706 w 1201803"/>
              <a:gd name="connsiteY29" fmla="*/ 558890 h 2017215"/>
              <a:gd name="connsiteX30" fmla="*/ 1130149 w 1201803"/>
              <a:gd name="connsiteY30" fmla="*/ 568136 h 2017215"/>
              <a:gd name="connsiteX31" fmla="*/ 1111658 w 1201803"/>
              <a:gd name="connsiteY31" fmla="*/ 568136 h 2017215"/>
              <a:gd name="connsiteX32" fmla="*/ 1107035 w 1201803"/>
              <a:gd name="connsiteY32" fmla="*/ 572759 h 2017215"/>
              <a:gd name="connsiteX33" fmla="*/ 1081609 w 1201803"/>
              <a:gd name="connsiteY33" fmla="*/ 588939 h 2017215"/>
              <a:gd name="connsiteX34" fmla="*/ 1065452 w 1201803"/>
              <a:gd name="connsiteY34" fmla="*/ 602807 h 2017215"/>
              <a:gd name="connsiteX35" fmla="*/ 1070075 w 1201803"/>
              <a:gd name="connsiteY35" fmla="*/ 607430 h 2017215"/>
              <a:gd name="connsiteX36" fmla="*/ 954504 w 1201803"/>
              <a:gd name="connsiteY36" fmla="*/ 718355 h 2017215"/>
              <a:gd name="connsiteX37" fmla="*/ 1016912 w 1201803"/>
              <a:gd name="connsiteY37" fmla="*/ 794632 h 2017215"/>
              <a:gd name="connsiteX38" fmla="*/ 1019224 w 1201803"/>
              <a:gd name="connsiteY38" fmla="*/ 790010 h 2017215"/>
              <a:gd name="connsiteX39" fmla="*/ 1013372 w 1201803"/>
              <a:gd name="connsiteY39" fmla="*/ 778397 h 2017215"/>
              <a:gd name="connsiteX40" fmla="*/ 1033558 w 1201803"/>
              <a:gd name="connsiteY40" fmla="*/ 804948 h 2017215"/>
              <a:gd name="connsiteX41" fmla="*/ 1125526 w 1201803"/>
              <a:gd name="connsiteY41" fmla="*/ 1081203 h 2017215"/>
              <a:gd name="connsiteX42" fmla="*/ 1167132 w 1201803"/>
              <a:gd name="connsiteY42" fmla="*/ 1310011 h 2017215"/>
              <a:gd name="connsiteX43" fmla="*/ 1181000 w 1201803"/>
              <a:gd name="connsiteY43" fmla="*/ 1469476 h 2017215"/>
              <a:gd name="connsiteX44" fmla="*/ 1183312 w 1201803"/>
              <a:gd name="connsiteY44" fmla="*/ 1508771 h 2017215"/>
              <a:gd name="connsiteX45" fmla="*/ 963749 w 1201803"/>
              <a:gd name="connsiteY45" fmla="*/ 1913201 h 2017215"/>
              <a:gd name="connsiteX46" fmla="*/ 954504 w 1201803"/>
              <a:gd name="connsiteY46" fmla="*/ 1915512 h 2017215"/>
              <a:gd name="connsiteX47" fmla="*/ 871316 w 1201803"/>
              <a:gd name="connsiteY47" fmla="*/ 1970986 h 2017215"/>
              <a:gd name="connsiteX48" fmla="*/ 788104 w 1201803"/>
              <a:gd name="connsiteY48" fmla="*/ 2017215 h 2017215"/>
              <a:gd name="connsiteX49" fmla="*/ 829710 w 1201803"/>
              <a:gd name="connsiteY49" fmla="*/ 1984855 h 2017215"/>
              <a:gd name="connsiteX50" fmla="*/ 827398 w 1201803"/>
              <a:gd name="connsiteY50" fmla="*/ 1982544 h 2017215"/>
              <a:gd name="connsiteX51" fmla="*/ 762679 w 1201803"/>
              <a:gd name="connsiteY51" fmla="*/ 2017215 h 2017215"/>
              <a:gd name="connsiteX52" fmla="*/ 917521 w 1201803"/>
              <a:gd name="connsiteY52" fmla="*/ 1913201 h 2017215"/>
              <a:gd name="connsiteX53" fmla="*/ 926767 w 1201803"/>
              <a:gd name="connsiteY53" fmla="*/ 1913201 h 2017215"/>
              <a:gd name="connsiteX54" fmla="*/ 922144 w 1201803"/>
              <a:gd name="connsiteY54" fmla="*/ 1910889 h 2017215"/>
              <a:gd name="connsiteX55" fmla="*/ 924455 w 1201803"/>
              <a:gd name="connsiteY55" fmla="*/ 1906290 h 2017215"/>
              <a:gd name="connsiteX56" fmla="*/ 931389 w 1201803"/>
              <a:gd name="connsiteY56" fmla="*/ 1908578 h 2017215"/>
              <a:gd name="connsiteX57" fmla="*/ 931389 w 1201803"/>
              <a:gd name="connsiteY57" fmla="*/ 1901667 h 2017215"/>
              <a:gd name="connsiteX58" fmla="*/ 945258 w 1201803"/>
              <a:gd name="connsiteY58" fmla="*/ 1887798 h 2017215"/>
              <a:gd name="connsiteX59" fmla="*/ 954504 w 1201803"/>
              <a:gd name="connsiteY59" fmla="*/ 1871618 h 2017215"/>
              <a:gd name="connsiteX60" fmla="*/ 952192 w 1201803"/>
              <a:gd name="connsiteY60" fmla="*/ 1869307 h 2017215"/>
              <a:gd name="connsiteX61" fmla="*/ 813530 w 1201803"/>
              <a:gd name="connsiteY61" fmla="*/ 1968675 h 2017215"/>
              <a:gd name="connsiteX62" fmla="*/ 739564 w 1201803"/>
              <a:gd name="connsiteY62" fmla="*/ 2014904 h 2017215"/>
              <a:gd name="connsiteX63" fmla="*/ 732630 w 1201803"/>
              <a:gd name="connsiteY63" fmla="*/ 2014904 h 2017215"/>
              <a:gd name="connsiteX64" fmla="*/ 804284 w 1201803"/>
              <a:gd name="connsiteY64" fmla="*/ 1952495 h 2017215"/>
              <a:gd name="connsiteX65" fmla="*/ 818153 w 1201803"/>
              <a:gd name="connsiteY65" fmla="*/ 1938626 h 2017215"/>
              <a:gd name="connsiteX66" fmla="*/ 829710 w 1201803"/>
              <a:gd name="connsiteY66" fmla="*/ 1938626 h 2017215"/>
              <a:gd name="connsiteX67" fmla="*/ 825087 w 1201803"/>
              <a:gd name="connsiteY67" fmla="*/ 1934004 h 2017215"/>
              <a:gd name="connsiteX68" fmla="*/ 836644 w 1201803"/>
              <a:gd name="connsiteY68" fmla="*/ 1929381 h 2017215"/>
              <a:gd name="connsiteX69" fmla="*/ 834333 w 1201803"/>
              <a:gd name="connsiteY69" fmla="*/ 1924758 h 2017215"/>
              <a:gd name="connsiteX70" fmla="*/ 843578 w 1201803"/>
              <a:gd name="connsiteY70" fmla="*/ 1913201 h 2017215"/>
              <a:gd name="connsiteX71" fmla="*/ 859758 w 1201803"/>
              <a:gd name="connsiteY71" fmla="*/ 1920135 h 2017215"/>
              <a:gd name="connsiteX72" fmla="*/ 848201 w 1201803"/>
              <a:gd name="connsiteY72" fmla="*/ 1908578 h 2017215"/>
              <a:gd name="connsiteX73" fmla="*/ 850513 w 1201803"/>
              <a:gd name="connsiteY73" fmla="*/ 1903978 h 2017215"/>
              <a:gd name="connsiteX74" fmla="*/ 862070 w 1201803"/>
              <a:gd name="connsiteY74" fmla="*/ 1908578 h 2017215"/>
              <a:gd name="connsiteX75" fmla="*/ 855136 w 1201803"/>
              <a:gd name="connsiteY75" fmla="*/ 1901667 h 2017215"/>
              <a:gd name="connsiteX76" fmla="*/ 873627 w 1201803"/>
              <a:gd name="connsiteY76" fmla="*/ 1885487 h 2017215"/>
              <a:gd name="connsiteX77" fmla="*/ 869004 w 1201803"/>
              <a:gd name="connsiteY77" fmla="*/ 1880864 h 2017215"/>
              <a:gd name="connsiteX78" fmla="*/ 889784 w 1201803"/>
              <a:gd name="connsiteY78" fmla="*/ 1850815 h 2017215"/>
              <a:gd name="connsiteX79" fmla="*/ 912898 w 1201803"/>
              <a:gd name="connsiteY79" fmla="*/ 1823078 h 2017215"/>
              <a:gd name="connsiteX80" fmla="*/ 1042338 w 1201803"/>
              <a:gd name="connsiteY80" fmla="*/ 1575779 h 2017215"/>
              <a:gd name="connsiteX81" fmla="*/ 1053895 w 1201803"/>
              <a:gd name="connsiteY81" fmla="*/ 1483345 h 2017215"/>
              <a:gd name="connsiteX82" fmla="*/ 1042338 w 1201803"/>
              <a:gd name="connsiteY82" fmla="*/ 1279963 h 2017215"/>
              <a:gd name="connsiteX83" fmla="*/ 1035404 w 1201803"/>
              <a:gd name="connsiteY83" fmla="*/ 1277651 h 2017215"/>
              <a:gd name="connsiteX84" fmla="*/ 975307 w 1201803"/>
              <a:gd name="connsiteY84" fmla="*/ 1298454 h 2017215"/>
              <a:gd name="connsiteX85" fmla="*/ 850513 w 1201803"/>
              <a:gd name="connsiteY85" fmla="*/ 1360839 h 2017215"/>
              <a:gd name="connsiteX86" fmla="*/ 836644 w 1201803"/>
              <a:gd name="connsiteY86" fmla="*/ 1370085 h 2017215"/>
              <a:gd name="connsiteX87" fmla="*/ 734941 w 1201803"/>
              <a:gd name="connsiteY87" fmla="*/ 1407068 h 2017215"/>
              <a:gd name="connsiteX88" fmla="*/ 714139 w 1201803"/>
              <a:gd name="connsiteY88" fmla="*/ 1381642 h 2017215"/>
              <a:gd name="connsiteX89" fmla="*/ 718761 w 1201803"/>
              <a:gd name="connsiteY89" fmla="*/ 1370085 h 2017215"/>
              <a:gd name="connsiteX90" fmla="*/ 707204 w 1201803"/>
              <a:gd name="connsiteY90" fmla="*/ 1367774 h 2017215"/>
              <a:gd name="connsiteX91" fmla="*/ 656376 w 1201803"/>
              <a:gd name="connsiteY91" fmla="*/ 1323880 h 2017215"/>
              <a:gd name="connsiteX92" fmla="*/ 769613 w 1201803"/>
              <a:gd name="connsiteY92" fmla="*/ 1259160 h 2017215"/>
              <a:gd name="connsiteX93" fmla="*/ 820464 w 1201803"/>
              <a:gd name="connsiteY93" fmla="*/ 1229111 h 2017215"/>
              <a:gd name="connsiteX94" fmla="*/ 894407 w 1201803"/>
              <a:gd name="connsiteY94" fmla="*/ 1141300 h 2017215"/>
              <a:gd name="connsiteX95" fmla="*/ 905964 w 1201803"/>
              <a:gd name="connsiteY95" fmla="*/ 1111252 h 2017215"/>
              <a:gd name="connsiteX96" fmla="*/ 882873 w 1201803"/>
              <a:gd name="connsiteY96" fmla="*/ 1099694 h 2017215"/>
              <a:gd name="connsiteX97" fmla="*/ 822776 w 1201803"/>
              <a:gd name="connsiteY97" fmla="*/ 1106629 h 2017215"/>
              <a:gd name="connsiteX98" fmla="*/ 771924 w 1201803"/>
              <a:gd name="connsiteY98" fmla="*/ 1092760 h 2017215"/>
              <a:gd name="connsiteX99" fmla="*/ 901341 w 1201803"/>
              <a:gd name="connsiteY99" fmla="*/ 1085826 h 2017215"/>
              <a:gd name="connsiteX100" fmla="*/ 832021 w 1201803"/>
              <a:gd name="connsiteY100" fmla="*/ 1076580 h 2017215"/>
              <a:gd name="connsiteX101" fmla="*/ 769613 w 1201803"/>
              <a:gd name="connsiteY101" fmla="*/ 1074269 h 2017215"/>
              <a:gd name="connsiteX102" fmla="*/ 760367 w 1201803"/>
              <a:gd name="connsiteY102" fmla="*/ 1069646 h 2017215"/>
              <a:gd name="connsiteX103" fmla="*/ 764990 w 1201803"/>
              <a:gd name="connsiteY103" fmla="*/ 1065023 h 2017215"/>
              <a:gd name="connsiteX104" fmla="*/ 755744 w 1201803"/>
              <a:gd name="connsiteY104" fmla="*/ 1058089 h 2017215"/>
              <a:gd name="connsiteX105" fmla="*/ 762679 w 1201803"/>
              <a:gd name="connsiteY105" fmla="*/ 1055777 h 2017215"/>
              <a:gd name="connsiteX106" fmla="*/ 781170 w 1201803"/>
              <a:gd name="connsiteY106" fmla="*/ 1039597 h 2017215"/>
              <a:gd name="connsiteX107" fmla="*/ 788104 w 1201803"/>
              <a:gd name="connsiteY107" fmla="*/ 1039597 h 2017215"/>
              <a:gd name="connsiteX108" fmla="*/ 887472 w 1201803"/>
              <a:gd name="connsiteY108" fmla="*/ 1062712 h 2017215"/>
              <a:gd name="connsiteX109" fmla="*/ 945258 w 1201803"/>
              <a:gd name="connsiteY109" fmla="*/ 1095072 h 2017215"/>
              <a:gd name="connsiteX110" fmla="*/ 954504 w 1201803"/>
              <a:gd name="connsiteY110" fmla="*/ 1125120 h 2017215"/>
              <a:gd name="connsiteX111" fmla="*/ 899029 w 1201803"/>
              <a:gd name="connsiteY111" fmla="*/ 1240668 h 2017215"/>
              <a:gd name="connsiteX112" fmla="*/ 899029 w 1201803"/>
              <a:gd name="connsiteY112" fmla="*/ 1249914 h 2017215"/>
              <a:gd name="connsiteX113" fmla="*/ 1037715 w 1201803"/>
              <a:gd name="connsiteY113" fmla="*/ 1224488 h 2017215"/>
              <a:gd name="connsiteX114" fmla="*/ 1035404 w 1201803"/>
              <a:gd name="connsiteY114" fmla="*/ 1136677 h 2017215"/>
              <a:gd name="connsiteX115" fmla="*/ 996109 w 1201803"/>
              <a:gd name="connsiteY115" fmla="*/ 889378 h 2017215"/>
              <a:gd name="connsiteX116" fmla="*/ 996109 w 1201803"/>
              <a:gd name="connsiteY116" fmla="*/ 833904 h 2017215"/>
              <a:gd name="connsiteX117" fmla="*/ 963749 w 1201803"/>
              <a:gd name="connsiteY117" fmla="*/ 753027 h 2017215"/>
              <a:gd name="connsiteX118" fmla="*/ 968372 w 1201803"/>
              <a:gd name="connsiteY118" fmla="*/ 757650 h 2017215"/>
              <a:gd name="connsiteX119" fmla="*/ 949881 w 1201803"/>
              <a:gd name="connsiteY119" fmla="*/ 727601 h 2017215"/>
              <a:gd name="connsiteX120" fmla="*/ 931389 w 1201803"/>
              <a:gd name="connsiteY120" fmla="*/ 734535 h 2017215"/>
              <a:gd name="connsiteX121" fmla="*/ 933701 w 1201803"/>
              <a:gd name="connsiteY121" fmla="*/ 741470 h 2017215"/>
              <a:gd name="connsiteX122" fmla="*/ 845890 w 1201803"/>
              <a:gd name="connsiteY122" fmla="*/ 847772 h 2017215"/>
              <a:gd name="connsiteX123" fmla="*/ 663310 w 1201803"/>
              <a:gd name="connsiteY123" fmla="*/ 1215243 h 2017215"/>
              <a:gd name="connsiteX124" fmla="*/ 624016 w 1201803"/>
              <a:gd name="connsiteY124" fmla="*/ 1342371 h 2017215"/>
              <a:gd name="connsiteX125" fmla="*/ 626327 w 1201803"/>
              <a:gd name="connsiteY125" fmla="*/ 1360839 h 2017215"/>
              <a:gd name="connsiteX126" fmla="*/ 640196 w 1201803"/>
              <a:gd name="connsiteY126" fmla="*/ 1321568 h 2017215"/>
              <a:gd name="connsiteX127" fmla="*/ 633261 w 1201803"/>
              <a:gd name="connsiteY127" fmla="*/ 1360839 h 2017215"/>
              <a:gd name="connsiteX128" fmla="*/ 624016 w 1201803"/>
              <a:gd name="connsiteY128" fmla="*/ 1381642 h 2017215"/>
              <a:gd name="connsiteX129" fmla="*/ 621704 w 1201803"/>
              <a:gd name="connsiteY129" fmla="*/ 1402445 h 2017215"/>
              <a:gd name="connsiteX130" fmla="*/ 610147 w 1201803"/>
              <a:gd name="connsiteY130" fmla="*/ 1393199 h 2017215"/>
              <a:gd name="connsiteX131" fmla="*/ 600901 w 1201803"/>
              <a:gd name="connsiteY131" fmla="*/ 1407068 h 2017215"/>
              <a:gd name="connsiteX132" fmla="*/ 580098 w 1201803"/>
              <a:gd name="connsiteY132" fmla="*/ 1370085 h 2017215"/>
              <a:gd name="connsiteX133" fmla="*/ 517690 w 1201803"/>
              <a:gd name="connsiteY133" fmla="*/ 1289208 h 2017215"/>
              <a:gd name="connsiteX134" fmla="*/ 517690 w 1201803"/>
              <a:gd name="connsiteY134" fmla="*/ 1245291 h 2017215"/>
              <a:gd name="connsiteX135" fmla="*/ 619393 w 1201803"/>
              <a:gd name="connsiteY135" fmla="*/ 965655 h 2017215"/>
              <a:gd name="connsiteX136" fmla="*/ 751121 w 1201803"/>
              <a:gd name="connsiteY136" fmla="*/ 771518 h 2017215"/>
              <a:gd name="connsiteX137" fmla="*/ 751121 w 1201803"/>
              <a:gd name="connsiteY137" fmla="*/ 769207 h 2017215"/>
              <a:gd name="connsiteX138" fmla="*/ 538493 w 1201803"/>
              <a:gd name="connsiteY138" fmla="*/ 882444 h 2017215"/>
              <a:gd name="connsiteX139" fmla="*/ 383650 w 1201803"/>
              <a:gd name="connsiteY139" fmla="*/ 947164 h 2017215"/>
              <a:gd name="connsiteX140" fmla="*/ 369782 w 1201803"/>
              <a:gd name="connsiteY140" fmla="*/ 937918 h 2017215"/>
              <a:gd name="connsiteX141" fmla="*/ 150220 w 1201803"/>
              <a:gd name="connsiteY141" fmla="*/ 1312323 h 2017215"/>
              <a:gd name="connsiteX142" fmla="*/ 110948 w 1201803"/>
              <a:gd name="connsiteY142" fmla="*/ 1323880 h 2017215"/>
              <a:gd name="connsiteX143" fmla="*/ 90146 w 1201803"/>
              <a:gd name="connsiteY143" fmla="*/ 1298454 h 2017215"/>
              <a:gd name="connsiteX144" fmla="*/ 87834 w 1201803"/>
              <a:gd name="connsiteY144" fmla="*/ 1289208 h 2017215"/>
              <a:gd name="connsiteX145" fmla="*/ 62408 w 1201803"/>
              <a:gd name="connsiteY145" fmla="*/ 1263783 h 2017215"/>
              <a:gd name="connsiteX146" fmla="*/ 25426 w 1201803"/>
              <a:gd name="connsiteY146" fmla="*/ 1238357 h 2017215"/>
              <a:gd name="connsiteX147" fmla="*/ 39294 w 1201803"/>
              <a:gd name="connsiteY147" fmla="*/ 1180571 h 2017215"/>
              <a:gd name="connsiteX148" fmla="*/ 48540 w 1201803"/>
              <a:gd name="connsiteY148" fmla="*/ 1134366 h 2017215"/>
              <a:gd name="connsiteX149" fmla="*/ 173334 w 1201803"/>
              <a:gd name="connsiteY149" fmla="*/ 750715 h 2017215"/>
              <a:gd name="connsiteX150" fmla="*/ 161777 w 1201803"/>
              <a:gd name="connsiteY150" fmla="*/ 725290 h 2017215"/>
              <a:gd name="connsiteX151" fmla="*/ 76277 w 1201803"/>
              <a:gd name="connsiteY151" fmla="*/ 741470 h 2017215"/>
              <a:gd name="connsiteX152" fmla="*/ 53163 w 1201803"/>
              <a:gd name="connsiteY152" fmla="*/ 718355 h 2017215"/>
              <a:gd name="connsiteX153" fmla="*/ 57786 w 1201803"/>
              <a:gd name="connsiteY153" fmla="*/ 709110 h 2017215"/>
              <a:gd name="connsiteX154" fmla="*/ 2311 w 1201803"/>
              <a:gd name="connsiteY154" fmla="*/ 662881 h 2017215"/>
              <a:gd name="connsiteX155" fmla="*/ 34671 w 1201803"/>
              <a:gd name="connsiteY155" fmla="*/ 625898 h 2017215"/>
              <a:gd name="connsiteX156" fmla="*/ 55474 w 1201803"/>
              <a:gd name="connsiteY156" fmla="*/ 607430 h 2017215"/>
              <a:gd name="connsiteX157" fmla="*/ 101703 w 1201803"/>
              <a:gd name="connsiteY157" fmla="*/ 575070 h 2017215"/>
              <a:gd name="connsiteX158" fmla="*/ 127128 w 1201803"/>
              <a:gd name="connsiteY158" fmla="*/ 558890 h 2017215"/>
              <a:gd name="connsiteX159" fmla="*/ 159465 w 1201803"/>
              <a:gd name="connsiteY159" fmla="*/ 528842 h 2017215"/>
              <a:gd name="connsiteX160" fmla="*/ 258857 w 1201803"/>
              <a:gd name="connsiteY160" fmla="*/ 450253 h 2017215"/>
              <a:gd name="connsiteX161" fmla="*/ 284282 w 1201803"/>
              <a:gd name="connsiteY161" fmla="*/ 417916 h 2017215"/>
              <a:gd name="connsiteX162" fmla="*/ 184891 w 1201803"/>
              <a:gd name="connsiteY162" fmla="*/ 360131 h 2017215"/>
              <a:gd name="connsiteX163" fmla="*/ 140997 w 1201803"/>
              <a:gd name="connsiteY163" fmla="*/ 341639 h 2017215"/>
              <a:gd name="connsiteX164" fmla="*/ 134063 w 1201803"/>
              <a:gd name="connsiteY164" fmla="*/ 353196 h 2017215"/>
              <a:gd name="connsiteX165" fmla="*/ 106326 w 1201803"/>
              <a:gd name="connsiteY165" fmla="*/ 313902 h 2017215"/>
              <a:gd name="connsiteX166" fmla="*/ 0 w 1201803"/>
              <a:gd name="connsiteY166" fmla="*/ 226091 h 2017215"/>
              <a:gd name="connsiteX167" fmla="*/ 16180 w 1201803"/>
              <a:gd name="connsiteY167" fmla="*/ 226091 h 2017215"/>
              <a:gd name="connsiteX168" fmla="*/ 41606 w 1201803"/>
              <a:gd name="connsiteY168" fmla="*/ 233025 h 2017215"/>
              <a:gd name="connsiteX169" fmla="*/ 34671 w 1201803"/>
              <a:gd name="connsiteY169" fmla="*/ 219157 h 2017215"/>
              <a:gd name="connsiteX170" fmla="*/ 39294 w 1201803"/>
              <a:gd name="connsiteY170" fmla="*/ 219157 h 2017215"/>
              <a:gd name="connsiteX171" fmla="*/ 217251 w 1201803"/>
              <a:gd name="connsiteY171" fmla="*/ 325459 h 2017215"/>
              <a:gd name="connsiteX172" fmla="*/ 376716 w 1201803"/>
              <a:gd name="connsiteY172" fmla="*/ 471056 h 2017215"/>
              <a:gd name="connsiteX173" fmla="*/ 281971 w 1201803"/>
              <a:gd name="connsiteY173" fmla="*/ 556579 h 2017215"/>
              <a:gd name="connsiteX174" fmla="*/ 214939 w 1201803"/>
              <a:gd name="connsiteY174" fmla="*/ 591250 h 2017215"/>
              <a:gd name="connsiteX175" fmla="*/ 177957 w 1201803"/>
              <a:gd name="connsiteY175" fmla="*/ 616653 h 2017215"/>
              <a:gd name="connsiteX176" fmla="*/ 134063 w 1201803"/>
              <a:gd name="connsiteY176" fmla="*/ 669815 h 2017215"/>
              <a:gd name="connsiteX177" fmla="*/ 138686 w 1201803"/>
              <a:gd name="connsiteY177" fmla="*/ 674438 h 2017215"/>
              <a:gd name="connsiteX178" fmla="*/ 233431 w 1201803"/>
              <a:gd name="connsiteY178" fmla="*/ 771518 h 2017215"/>
              <a:gd name="connsiteX179" fmla="*/ 238054 w 1201803"/>
              <a:gd name="connsiteY179" fmla="*/ 813101 h 2017215"/>
              <a:gd name="connsiteX180" fmla="*/ 226497 w 1201803"/>
              <a:gd name="connsiteY180" fmla="*/ 917115 h 2017215"/>
              <a:gd name="connsiteX181" fmla="*/ 210317 w 1201803"/>
              <a:gd name="connsiteY181" fmla="*/ 984123 h 2017215"/>
              <a:gd name="connsiteX182" fmla="*/ 191825 w 1201803"/>
              <a:gd name="connsiteY182" fmla="*/ 1044220 h 2017215"/>
              <a:gd name="connsiteX183" fmla="*/ 374405 w 1201803"/>
              <a:gd name="connsiteY183" fmla="*/ 672127 h 2017215"/>
              <a:gd name="connsiteX184" fmla="*/ 427567 w 1201803"/>
              <a:gd name="connsiteY184" fmla="*/ 602807 h 2017215"/>
              <a:gd name="connsiteX185" fmla="*/ 441436 w 1201803"/>
              <a:gd name="connsiteY185" fmla="*/ 588939 h 2017215"/>
              <a:gd name="connsiteX186" fmla="*/ 457616 w 1201803"/>
              <a:gd name="connsiteY186" fmla="*/ 591250 h 2017215"/>
              <a:gd name="connsiteX187" fmla="*/ 446059 w 1201803"/>
              <a:gd name="connsiteY187" fmla="*/ 584316 h 2017215"/>
              <a:gd name="connsiteX188" fmla="*/ 469173 w 1201803"/>
              <a:gd name="connsiteY188" fmla="*/ 554267 h 2017215"/>
              <a:gd name="connsiteX189" fmla="*/ 480730 w 1201803"/>
              <a:gd name="connsiteY189" fmla="*/ 551956 h 2017215"/>
              <a:gd name="connsiteX190" fmla="*/ 485353 w 1201803"/>
              <a:gd name="connsiteY190" fmla="*/ 549644 h 2017215"/>
              <a:gd name="connsiteX191" fmla="*/ 484229 w 1201803"/>
              <a:gd name="connsiteY191" fmla="*/ 546719 h 2017215"/>
              <a:gd name="connsiteX192" fmla="*/ 487665 w 1201803"/>
              <a:gd name="connsiteY192" fmla="*/ 542710 h 2017215"/>
              <a:gd name="connsiteX193" fmla="*/ 483042 w 1201803"/>
              <a:gd name="connsiteY193" fmla="*/ 540399 h 2017215"/>
              <a:gd name="connsiteX194" fmla="*/ 515402 w 1201803"/>
              <a:gd name="connsiteY194" fmla="*/ 498793 h 2017215"/>
              <a:gd name="connsiteX195" fmla="*/ 485353 w 1201803"/>
              <a:gd name="connsiteY195" fmla="*/ 457187 h 2017215"/>
              <a:gd name="connsiteX196" fmla="*/ 543116 w 1201803"/>
              <a:gd name="connsiteY196" fmla="*/ 420228 h 2017215"/>
              <a:gd name="connsiteX197" fmla="*/ 654064 w 1201803"/>
              <a:gd name="connsiteY197" fmla="*/ 383245 h 2017215"/>
              <a:gd name="connsiteX198" fmla="*/ 834333 w 1201803"/>
              <a:gd name="connsiteY198" fmla="*/ 327771 h 2017215"/>
              <a:gd name="connsiteX199" fmla="*/ 832021 w 1201803"/>
              <a:gd name="connsiteY199" fmla="*/ 306968 h 2017215"/>
              <a:gd name="connsiteX200" fmla="*/ 811218 w 1201803"/>
              <a:gd name="connsiteY200" fmla="*/ 235337 h 2017215"/>
              <a:gd name="connsiteX201" fmla="*/ 716450 w 1201803"/>
              <a:gd name="connsiteY201" fmla="*/ 269985 h 2017215"/>
              <a:gd name="connsiteX202" fmla="*/ 677178 w 1201803"/>
              <a:gd name="connsiteY202" fmla="*/ 276919 h 2017215"/>
              <a:gd name="connsiteX203" fmla="*/ 667933 w 1201803"/>
              <a:gd name="connsiteY203" fmla="*/ 276919 h 2017215"/>
              <a:gd name="connsiteX204" fmla="*/ 688735 w 1201803"/>
              <a:gd name="connsiteY204" fmla="*/ 237648 h 2017215"/>
              <a:gd name="connsiteX205" fmla="*/ 647130 w 1201803"/>
              <a:gd name="connsiteY205" fmla="*/ 269985 h 2017215"/>
              <a:gd name="connsiteX206" fmla="*/ 658687 w 1201803"/>
              <a:gd name="connsiteY206" fmla="*/ 235337 h 2017215"/>
              <a:gd name="connsiteX207" fmla="*/ 640196 w 1201803"/>
              <a:gd name="connsiteY207" fmla="*/ 186797 h 2017215"/>
              <a:gd name="connsiteX208" fmla="*/ 760367 w 1201803"/>
              <a:gd name="connsiteY208" fmla="*/ 101274 h 2017215"/>
              <a:gd name="connsiteX209" fmla="*/ 764578 w 1201803"/>
              <a:gd name="connsiteY209" fmla="*/ 370 h 2017215"/>
              <a:gd name="connsiteX210" fmla="*/ 865691 w 1201803"/>
              <a:gd name="connsiteY210" fmla="*/ 64873 h 2017215"/>
              <a:gd name="connsiteX211" fmla="*/ 1026158 w 1201803"/>
              <a:gd name="connsiteY211" fmla="*/ 362442 h 2017215"/>
              <a:gd name="connsiteX212" fmla="*/ 1012289 w 1201803"/>
              <a:gd name="connsiteY212" fmla="*/ 364754 h 2017215"/>
              <a:gd name="connsiteX213" fmla="*/ 1023846 w 1201803"/>
              <a:gd name="connsiteY213" fmla="*/ 367065 h 2017215"/>
              <a:gd name="connsiteX214" fmla="*/ 1026158 w 1201803"/>
              <a:gd name="connsiteY214" fmla="*/ 362442 h 2017215"/>
              <a:gd name="connsiteX215" fmla="*/ 1003044 w 1201803"/>
              <a:gd name="connsiteY215" fmla="*/ 390179 h 2017215"/>
              <a:gd name="connsiteX216" fmla="*/ 896718 w 1201803"/>
              <a:gd name="connsiteY216" fmla="*/ 466433 h 2017215"/>
              <a:gd name="connsiteX217" fmla="*/ 892095 w 1201803"/>
              <a:gd name="connsiteY217" fmla="*/ 475679 h 2017215"/>
              <a:gd name="connsiteX218" fmla="*/ 1003044 w 1201803"/>
              <a:gd name="connsiteY218" fmla="*/ 390179 h 2017215"/>
              <a:gd name="connsiteX219" fmla="*/ 912898 w 1201803"/>
              <a:gd name="connsiteY219" fmla="*/ 413293 h 2017215"/>
              <a:gd name="connsiteX220" fmla="*/ 894407 w 1201803"/>
              <a:gd name="connsiteY220" fmla="*/ 429473 h 2017215"/>
              <a:gd name="connsiteX221" fmla="*/ 912898 w 1201803"/>
              <a:gd name="connsiteY221" fmla="*/ 413293 h 2017215"/>
              <a:gd name="connsiteX222" fmla="*/ 875938 w 1201803"/>
              <a:gd name="connsiteY222" fmla="*/ 424851 h 2017215"/>
              <a:gd name="connsiteX223" fmla="*/ 871316 w 1201803"/>
              <a:gd name="connsiteY223" fmla="*/ 445630 h 2017215"/>
              <a:gd name="connsiteX224" fmla="*/ 875938 w 1201803"/>
              <a:gd name="connsiteY224" fmla="*/ 443319 h 2017215"/>
              <a:gd name="connsiteX225" fmla="*/ 875938 w 1201803"/>
              <a:gd name="connsiteY225" fmla="*/ 424851 h 2017215"/>
              <a:gd name="connsiteX226" fmla="*/ 836644 w 1201803"/>
              <a:gd name="connsiteY226" fmla="*/ 436385 h 2017215"/>
              <a:gd name="connsiteX227" fmla="*/ 580098 w 1201803"/>
              <a:gd name="connsiteY227" fmla="*/ 526530 h 2017215"/>
              <a:gd name="connsiteX228" fmla="*/ 684113 w 1201803"/>
              <a:gd name="connsiteY228" fmla="*/ 577382 h 2017215"/>
              <a:gd name="connsiteX229" fmla="*/ 778858 w 1201803"/>
              <a:gd name="connsiteY229" fmla="*/ 514973 h 2017215"/>
              <a:gd name="connsiteX230" fmla="*/ 836644 w 1201803"/>
              <a:gd name="connsiteY230" fmla="*/ 473367 h 2017215"/>
              <a:gd name="connsiteX231" fmla="*/ 836644 w 1201803"/>
              <a:gd name="connsiteY231" fmla="*/ 436385 h 2017215"/>
              <a:gd name="connsiteX232" fmla="*/ 834333 w 1201803"/>
              <a:gd name="connsiteY232" fmla="*/ 512662 h 2017215"/>
              <a:gd name="connsiteX233" fmla="*/ 774283 w 1201803"/>
              <a:gd name="connsiteY233" fmla="*/ 557572 h 2017215"/>
              <a:gd name="connsiteX234" fmla="*/ 728007 w 1201803"/>
              <a:gd name="connsiteY234" fmla="*/ 591250 h 2017215"/>
              <a:gd name="connsiteX235" fmla="*/ 688979 w 1201803"/>
              <a:gd name="connsiteY235" fmla="*/ 620527 h 2017215"/>
              <a:gd name="connsiteX236" fmla="*/ 669183 w 1201803"/>
              <a:gd name="connsiteY236" fmla="*/ 636173 h 2017215"/>
              <a:gd name="connsiteX237" fmla="*/ 559296 w 1201803"/>
              <a:gd name="connsiteY237" fmla="*/ 718355 h 2017215"/>
              <a:gd name="connsiteX238" fmla="*/ 644527 w 1201803"/>
              <a:gd name="connsiteY238" fmla="*/ 655661 h 2017215"/>
              <a:gd name="connsiteX239" fmla="*/ 669183 w 1201803"/>
              <a:gd name="connsiteY239" fmla="*/ 636173 h 2017215"/>
              <a:gd name="connsiteX240" fmla="*/ 774283 w 1201803"/>
              <a:gd name="connsiteY240" fmla="*/ 557572 h 2017215"/>
              <a:gd name="connsiteX241" fmla="*/ 780014 w 1201803"/>
              <a:gd name="connsiteY241" fmla="*/ 553401 h 2017215"/>
              <a:gd name="connsiteX242" fmla="*/ 832021 w 1201803"/>
              <a:gd name="connsiteY242" fmla="*/ 517285 h 2017215"/>
              <a:gd name="connsiteX243" fmla="*/ 834333 w 1201803"/>
              <a:gd name="connsiteY243" fmla="*/ 512662 h 2017215"/>
              <a:gd name="connsiteX244" fmla="*/ 871316 w 1201803"/>
              <a:gd name="connsiteY244" fmla="*/ 524219 h 2017215"/>
              <a:gd name="connsiteX245" fmla="*/ 866693 w 1201803"/>
              <a:gd name="connsiteY245" fmla="*/ 540399 h 2017215"/>
              <a:gd name="connsiteX246" fmla="*/ 862070 w 1201803"/>
              <a:gd name="connsiteY246" fmla="*/ 588939 h 2017215"/>
              <a:gd name="connsiteX247" fmla="*/ 864381 w 1201803"/>
              <a:gd name="connsiteY247" fmla="*/ 591250 h 2017215"/>
              <a:gd name="connsiteX248" fmla="*/ 871316 w 1201803"/>
              <a:gd name="connsiteY248" fmla="*/ 524219 h 2017215"/>
              <a:gd name="connsiteX249" fmla="*/ 836644 w 1201803"/>
              <a:gd name="connsiteY249" fmla="*/ 547333 h 2017215"/>
              <a:gd name="connsiteX250" fmla="*/ 626327 w 1201803"/>
              <a:gd name="connsiteY250" fmla="*/ 718355 h 2017215"/>
              <a:gd name="connsiteX251" fmla="*/ 834333 w 1201803"/>
              <a:gd name="connsiteY251" fmla="*/ 605119 h 2017215"/>
              <a:gd name="connsiteX252" fmla="*/ 838956 w 1201803"/>
              <a:gd name="connsiteY252" fmla="*/ 584316 h 2017215"/>
              <a:gd name="connsiteX253" fmla="*/ 834333 w 1201803"/>
              <a:gd name="connsiteY253" fmla="*/ 556579 h 2017215"/>
              <a:gd name="connsiteX254" fmla="*/ 838956 w 1201803"/>
              <a:gd name="connsiteY254" fmla="*/ 554267 h 2017215"/>
              <a:gd name="connsiteX255" fmla="*/ 836644 w 1201803"/>
              <a:gd name="connsiteY255" fmla="*/ 547333 h 2017215"/>
              <a:gd name="connsiteX256" fmla="*/ 1012289 w 1201803"/>
              <a:gd name="connsiteY256" fmla="*/ 628210 h 2017215"/>
              <a:gd name="connsiteX257" fmla="*/ 894407 w 1201803"/>
              <a:gd name="connsiteY257" fmla="*/ 727601 h 2017215"/>
              <a:gd name="connsiteX258" fmla="*/ 1012289 w 1201803"/>
              <a:gd name="connsiteY258" fmla="*/ 628210 h 2017215"/>
              <a:gd name="connsiteX259" fmla="*/ 520001 w 1201803"/>
              <a:gd name="connsiteY259" fmla="*/ 510350 h 2017215"/>
              <a:gd name="connsiteX260" fmla="*/ 471485 w 1201803"/>
              <a:gd name="connsiteY260" fmla="*/ 616653 h 2017215"/>
              <a:gd name="connsiteX261" fmla="*/ 469173 w 1201803"/>
              <a:gd name="connsiteY261" fmla="*/ 618964 h 2017215"/>
              <a:gd name="connsiteX262" fmla="*/ 473796 w 1201803"/>
              <a:gd name="connsiteY262" fmla="*/ 621276 h 2017215"/>
              <a:gd name="connsiteX263" fmla="*/ 466862 w 1201803"/>
              <a:gd name="connsiteY263" fmla="*/ 623587 h 2017215"/>
              <a:gd name="connsiteX264" fmla="*/ 471485 w 1201803"/>
              <a:gd name="connsiteY264" fmla="*/ 625898 h 2017215"/>
              <a:gd name="connsiteX265" fmla="*/ 469173 w 1201803"/>
              <a:gd name="connsiteY265" fmla="*/ 632833 h 2017215"/>
              <a:gd name="connsiteX266" fmla="*/ 462239 w 1201803"/>
              <a:gd name="connsiteY266" fmla="*/ 628210 h 2017215"/>
              <a:gd name="connsiteX267" fmla="*/ 457616 w 1201803"/>
              <a:gd name="connsiteY267" fmla="*/ 632833 h 2017215"/>
              <a:gd name="connsiteX268" fmla="*/ 464550 w 1201803"/>
              <a:gd name="connsiteY268" fmla="*/ 639767 h 2017215"/>
              <a:gd name="connsiteX269" fmla="*/ 455305 w 1201803"/>
              <a:gd name="connsiteY269" fmla="*/ 667504 h 2017215"/>
              <a:gd name="connsiteX270" fmla="*/ 510779 w 1201803"/>
              <a:gd name="connsiteY270" fmla="*/ 558890 h 2017215"/>
              <a:gd name="connsiteX271" fmla="*/ 517690 w 1201803"/>
              <a:gd name="connsiteY271" fmla="*/ 563513 h 2017215"/>
              <a:gd name="connsiteX272" fmla="*/ 529247 w 1201803"/>
              <a:gd name="connsiteY272" fmla="*/ 538087 h 2017215"/>
              <a:gd name="connsiteX273" fmla="*/ 529247 w 1201803"/>
              <a:gd name="connsiteY273" fmla="*/ 531153 h 2017215"/>
              <a:gd name="connsiteX274" fmla="*/ 520001 w 1201803"/>
              <a:gd name="connsiteY274" fmla="*/ 510350 h 2017215"/>
              <a:gd name="connsiteX275" fmla="*/ 557851 w 1201803"/>
              <a:gd name="connsiteY275" fmla="*/ 539821 h 2017215"/>
              <a:gd name="connsiteX276" fmla="*/ 547739 w 1201803"/>
              <a:gd name="connsiteY276" fmla="*/ 540399 h 2017215"/>
              <a:gd name="connsiteX277" fmla="*/ 566230 w 1201803"/>
              <a:gd name="connsiteY277" fmla="*/ 549644 h 2017215"/>
              <a:gd name="connsiteX278" fmla="*/ 557851 w 1201803"/>
              <a:gd name="connsiteY278" fmla="*/ 539821 h 2017215"/>
              <a:gd name="connsiteX279" fmla="*/ 536181 w 1201803"/>
              <a:gd name="connsiteY279" fmla="*/ 540399 h 2017215"/>
              <a:gd name="connsiteX280" fmla="*/ 524624 w 1201803"/>
              <a:gd name="connsiteY280" fmla="*/ 570447 h 2017215"/>
              <a:gd name="connsiteX281" fmla="*/ 506156 w 1201803"/>
              <a:gd name="connsiteY281" fmla="*/ 628210 h 2017215"/>
              <a:gd name="connsiteX282" fmla="*/ 494599 w 1201803"/>
              <a:gd name="connsiteY282" fmla="*/ 662881 h 2017215"/>
              <a:gd name="connsiteX283" fmla="*/ 487665 w 1201803"/>
              <a:gd name="connsiteY283" fmla="*/ 672127 h 2017215"/>
              <a:gd name="connsiteX284" fmla="*/ 476107 w 1201803"/>
              <a:gd name="connsiteY284" fmla="*/ 706798 h 2017215"/>
              <a:gd name="connsiteX285" fmla="*/ 663310 w 1201803"/>
              <a:gd name="connsiteY285" fmla="*/ 588939 h 2017215"/>
              <a:gd name="connsiteX286" fmla="*/ 610147 w 1201803"/>
              <a:gd name="connsiteY286" fmla="*/ 570447 h 2017215"/>
              <a:gd name="connsiteX287" fmla="*/ 647130 w 1201803"/>
              <a:gd name="connsiteY287" fmla="*/ 588939 h 2017215"/>
              <a:gd name="connsiteX288" fmla="*/ 640196 w 1201803"/>
              <a:gd name="connsiteY288" fmla="*/ 588939 h 2017215"/>
              <a:gd name="connsiteX289" fmla="*/ 582410 w 1201803"/>
              <a:gd name="connsiteY289" fmla="*/ 568136 h 2017215"/>
              <a:gd name="connsiteX290" fmla="*/ 536181 w 1201803"/>
              <a:gd name="connsiteY290" fmla="*/ 540399 h 2017215"/>
              <a:gd name="connsiteX291" fmla="*/ 464550 w 1201803"/>
              <a:gd name="connsiteY291" fmla="*/ 575070 h 2017215"/>
              <a:gd name="connsiteX292" fmla="*/ 455305 w 1201803"/>
              <a:gd name="connsiteY292" fmla="*/ 577382 h 2017215"/>
              <a:gd name="connsiteX293" fmla="*/ 462239 w 1201803"/>
              <a:gd name="connsiteY293" fmla="*/ 579693 h 2017215"/>
              <a:gd name="connsiteX294" fmla="*/ 464550 w 1201803"/>
              <a:gd name="connsiteY294" fmla="*/ 575070 h 2017215"/>
              <a:gd name="connsiteX295" fmla="*/ 240365 w 1201803"/>
              <a:gd name="connsiteY295" fmla="*/ 533464 h 2017215"/>
              <a:gd name="connsiteX296" fmla="*/ 104014 w 1201803"/>
              <a:gd name="connsiteY296" fmla="*/ 644390 h 2017215"/>
              <a:gd name="connsiteX297" fmla="*/ 233431 w 1201803"/>
              <a:gd name="connsiteY297" fmla="*/ 542710 h 2017215"/>
              <a:gd name="connsiteX298" fmla="*/ 240365 w 1201803"/>
              <a:gd name="connsiteY298" fmla="*/ 533464 h 2017215"/>
              <a:gd name="connsiteX299" fmla="*/ 208005 w 1201803"/>
              <a:gd name="connsiteY299" fmla="*/ 741470 h 2017215"/>
              <a:gd name="connsiteX300" fmla="*/ 217251 w 1201803"/>
              <a:gd name="connsiteY300" fmla="*/ 822347 h 2017215"/>
              <a:gd name="connsiteX301" fmla="*/ 217251 w 1201803"/>
              <a:gd name="connsiteY301" fmla="*/ 773830 h 2017215"/>
              <a:gd name="connsiteX302" fmla="*/ 208005 w 1201803"/>
              <a:gd name="connsiteY302" fmla="*/ 741470 h 2017215"/>
              <a:gd name="connsiteX303" fmla="*/ 924455 w 1201803"/>
              <a:gd name="connsiteY303" fmla="*/ 1085826 h 2017215"/>
              <a:gd name="connsiteX304" fmla="*/ 942947 w 1201803"/>
              <a:gd name="connsiteY304" fmla="*/ 1108940 h 2017215"/>
              <a:gd name="connsiteX305" fmla="*/ 942947 w 1201803"/>
              <a:gd name="connsiteY305" fmla="*/ 1102006 h 2017215"/>
              <a:gd name="connsiteX306" fmla="*/ 924455 w 1201803"/>
              <a:gd name="connsiteY306" fmla="*/ 1085826 h 2017215"/>
              <a:gd name="connsiteX307" fmla="*/ 931389 w 1201803"/>
              <a:gd name="connsiteY307" fmla="*/ 1108940 h 2017215"/>
              <a:gd name="connsiteX308" fmla="*/ 938324 w 1201803"/>
              <a:gd name="connsiteY308" fmla="*/ 1148234 h 2017215"/>
              <a:gd name="connsiteX309" fmla="*/ 942947 w 1201803"/>
              <a:gd name="connsiteY309" fmla="*/ 1127432 h 2017215"/>
              <a:gd name="connsiteX310" fmla="*/ 931389 w 1201803"/>
              <a:gd name="connsiteY310" fmla="*/ 1108940 h 2017215"/>
              <a:gd name="connsiteX311" fmla="*/ 926767 w 1201803"/>
              <a:gd name="connsiteY311" fmla="*/ 1141300 h 2017215"/>
              <a:gd name="connsiteX312" fmla="*/ 813530 w 1201803"/>
              <a:gd name="connsiteY312" fmla="*/ 1284585 h 2017215"/>
              <a:gd name="connsiteX313" fmla="*/ 926767 w 1201803"/>
              <a:gd name="connsiteY313" fmla="*/ 1141300 h 2017215"/>
              <a:gd name="connsiteX314" fmla="*/ 1014601 w 1201803"/>
              <a:gd name="connsiteY314" fmla="*/ 1249914 h 2017215"/>
              <a:gd name="connsiteX315" fmla="*/ 1033092 w 1201803"/>
              <a:gd name="connsiteY315" fmla="*/ 1261471 h 2017215"/>
              <a:gd name="connsiteX316" fmla="*/ 1003044 w 1201803"/>
              <a:gd name="connsiteY316" fmla="*/ 1273028 h 2017215"/>
              <a:gd name="connsiteX317" fmla="*/ 1037715 w 1201803"/>
              <a:gd name="connsiteY317" fmla="*/ 1261471 h 2017215"/>
              <a:gd name="connsiteX318" fmla="*/ 1014601 w 1201803"/>
              <a:gd name="connsiteY318" fmla="*/ 1249914 h 2017215"/>
              <a:gd name="connsiteX319" fmla="*/ 1005355 w 1201803"/>
              <a:gd name="connsiteY319" fmla="*/ 1254537 h 2017215"/>
              <a:gd name="connsiteX320" fmla="*/ 991487 w 1201803"/>
              <a:gd name="connsiteY320" fmla="*/ 1259160 h 2017215"/>
              <a:gd name="connsiteX321" fmla="*/ 1012289 w 1201803"/>
              <a:gd name="connsiteY321" fmla="*/ 1256848 h 2017215"/>
              <a:gd name="connsiteX322" fmla="*/ 1005355 w 1201803"/>
              <a:gd name="connsiteY322" fmla="*/ 1254537 h 2017215"/>
              <a:gd name="connsiteX323" fmla="*/ 912898 w 1201803"/>
              <a:gd name="connsiteY323" fmla="*/ 1286897 h 2017215"/>
              <a:gd name="connsiteX324" fmla="*/ 850513 w 1201803"/>
              <a:gd name="connsiteY324" fmla="*/ 1319257 h 2017215"/>
              <a:gd name="connsiteX325" fmla="*/ 919832 w 1201803"/>
              <a:gd name="connsiteY325" fmla="*/ 1286897 h 2017215"/>
              <a:gd name="connsiteX326" fmla="*/ 912898 w 1201803"/>
              <a:gd name="connsiteY326" fmla="*/ 1286897 h 2017215"/>
              <a:gd name="connsiteX327" fmla="*/ 845890 w 1201803"/>
              <a:gd name="connsiteY327" fmla="*/ 1321568 h 2017215"/>
              <a:gd name="connsiteX328" fmla="*/ 834333 w 1201803"/>
              <a:gd name="connsiteY328" fmla="*/ 1328502 h 2017215"/>
              <a:gd name="connsiteX329" fmla="*/ 845890 w 1201803"/>
              <a:gd name="connsiteY329" fmla="*/ 1321568 h 2017215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134063 w 1201803"/>
              <a:gd name="connsiteY164" fmla="*/ 358255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134063 w 1201803"/>
              <a:gd name="connsiteY164" fmla="*/ 358255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88281 w 1201803"/>
              <a:gd name="connsiteY164" fmla="*/ 363978 h 2022274"/>
              <a:gd name="connsiteX165" fmla="*/ 106326 w 1201803"/>
              <a:gd name="connsiteY165" fmla="*/ 318961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40997 w 1201803"/>
              <a:gd name="connsiteY163" fmla="*/ 346698 h 2022274"/>
              <a:gd name="connsiteX164" fmla="*/ 88281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35274 w 1201803"/>
              <a:gd name="connsiteY163" fmla="*/ 356236 h 2022274"/>
              <a:gd name="connsiteX164" fmla="*/ 88281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  <a:gd name="connsiteX0" fmla="*/ 882360 w 1201803"/>
              <a:gd name="connsiteY0" fmla="*/ 12782 h 2022274"/>
              <a:gd name="connsiteX1" fmla="*/ 977618 w 1201803"/>
              <a:gd name="connsiteY1" fmla="*/ 94776 h 2022274"/>
              <a:gd name="connsiteX2" fmla="*/ 1028469 w 1201803"/>
              <a:gd name="connsiteY2" fmla="*/ 124825 h 2022274"/>
              <a:gd name="connsiteX3" fmla="*/ 1016912 w 1201803"/>
              <a:gd name="connsiteY3" fmla="*/ 134070 h 2022274"/>
              <a:gd name="connsiteX4" fmla="*/ 1028469 w 1201803"/>
              <a:gd name="connsiteY4" fmla="*/ 147939 h 2022274"/>
              <a:gd name="connsiteX5" fmla="*/ 1021535 w 1201803"/>
              <a:gd name="connsiteY5" fmla="*/ 152562 h 2022274"/>
              <a:gd name="connsiteX6" fmla="*/ 882873 w 1201803"/>
              <a:gd name="connsiteY6" fmla="*/ 214970 h 2022274"/>
              <a:gd name="connsiteX7" fmla="*/ 880561 w 1201803"/>
              <a:gd name="connsiteY7" fmla="*/ 219593 h 2022274"/>
              <a:gd name="connsiteX8" fmla="*/ 894407 w 1201803"/>
              <a:gd name="connsiteY8" fmla="*/ 318961 h 2022274"/>
              <a:gd name="connsiteX9" fmla="*/ 931389 w 1201803"/>
              <a:gd name="connsiteY9" fmla="*/ 318961 h 2022274"/>
              <a:gd name="connsiteX10" fmla="*/ 963749 w 1201803"/>
              <a:gd name="connsiteY10" fmla="*/ 321273 h 2022274"/>
              <a:gd name="connsiteX11" fmla="*/ 1000732 w 1201803"/>
              <a:gd name="connsiteY11" fmla="*/ 344387 h 2022274"/>
              <a:gd name="connsiteX12" fmla="*/ 1044649 w 1201803"/>
              <a:gd name="connsiteY12" fmla="*/ 369813 h 2022274"/>
              <a:gd name="connsiteX13" fmla="*/ 1037715 w 1201803"/>
              <a:gd name="connsiteY13" fmla="*/ 381370 h 2022274"/>
              <a:gd name="connsiteX14" fmla="*/ 1044649 w 1201803"/>
              <a:gd name="connsiteY14" fmla="*/ 392927 h 2022274"/>
              <a:gd name="connsiteX15" fmla="*/ 1003044 w 1201803"/>
              <a:gd name="connsiteY15" fmla="*/ 427598 h 2022274"/>
              <a:gd name="connsiteX16" fmla="*/ 887472 w 1201803"/>
              <a:gd name="connsiteY16" fmla="*/ 515409 h 2022274"/>
              <a:gd name="connsiteX17" fmla="*/ 880561 w 1201803"/>
              <a:gd name="connsiteY17" fmla="*/ 589375 h 2022274"/>
              <a:gd name="connsiteX18" fmla="*/ 1141706 w 1201803"/>
              <a:gd name="connsiteY18" fmla="*/ 496918 h 2022274"/>
              <a:gd name="connsiteX19" fmla="*/ 1150952 w 1201803"/>
              <a:gd name="connsiteY19" fmla="*/ 494606 h 2022274"/>
              <a:gd name="connsiteX20" fmla="*/ 1171755 w 1201803"/>
              <a:gd name="connsiteY20" fmla="*/ 503852 h 2022274"/>
              <a:gd name="connsiteX21" fmla="*/ 1171755 w 1201803"/>
              <a:gd name="connsiteY21" fmla="*/ 513098 h 2022274"/>
              <a:gd name="connsiteX22" fmla="*/ 1178689 w 1201803"/>
              <a:gd name="connsiteY22" fmla="*/ 515409 h 2022274"/>
              <a:gd name="connsiteX23" fmla="*/ 1197180 w 1201803"/>
              <a:gd name="connsiteY23" fmla="*/ 508475 h 2022274"/>
              <a:gd name="connsiteX24" fmla="*/ 1201803 w 1201803"/>
              <a:gd name="connsiteY24" fmla="*/ 513098 h 2022274"/>
              <a:gd name="connsiteX25" fmla="*/ 1190246 w 1201803"/>
              <a:gd name="connsiteY25" fmla="*/ 522344 h 2022274"/>
              <a:gd name="connsiteX26" fmla="*/ 1197180 w 1201803"/>
              <a:gd name="connsiteY26" fmla="*/ 526966 h 2022274"/>
              <a:gd name="connsiteX27" fmla="*/ 1181000 w 1201803"/>
              <a:gd name="connsiteY27" fmla="*/ 545458 h 2022274"/>
              <a:gd name="connsiteX28" fmla="*/ 1174066 w 1201803"/>
              <a:gd name="connsiteY28" fmla="*/ 543146 h 2022274"/>
              <a:gd name="connsiteX29" fmla="*/ 1141706 w 1201803"/>
              <a:gd name="connsiteY29" fmla="*/ 563949 h 2022274"/>
              <a:gd name="connsiteX30" fmla="*/ 1130149 w 1201803"/>
              <a:gd name="connsiteY30" fmla="*/ 573195 h 2022274"/>
              <a:gd name="connsiteX31" fmla="*/ 1111658 w 1201803"/>
              <a:gd name="connsiteY31" fmla="*/ 573195 h 2022274"/>
              <a:gd name="connsiteX32" fmla="*/ 1107035 w 1201803"/>
              <a:gd name="connsiteY32" fmla="*/ 577818 h 2022274"/>
              <a:gd name="connsiteX33" fmla="*/ 1081609 w 1201803"/>
              <a:gd name="connsiteY33" fmla="*/ 593998 h 2022274"/>
              <a:gd name="connsiteX34" fmla="*/ 1065452 w 1201803"/>
              <a:gd name="connsiteY34" fmla="*/ 607866 h 2022274"/>
              <a:gd name="connsiteX35" fmla="*/ 1070075 w 1201803"/>
              <a:gd name="connsiteY35" fmla="*/ 612489 h 2022274"/>
              <a:gd name="connsiteX36" fmla="*/ 954504 w 1201803"/>
              <a:gd name="connsiteY36" fmla="*/ 723414 h 2022274"/>
              <a:gd name="connsiteX37" fmla="*/ 1016912 w 1201803"/>
              <a:gd name="connsiteY37" fmla="*/ 799691 h 2022274"/>
              <a:gd name="connsiteX38" fmla="*/ 1019224 w 1201803"/>
              <a:gd name="connsiteY38" fmla="*/ 795069 h 2022274"/>
              <a:gd name="connsiteX39" fmla="*/ 1013372 w 1201803"/>
              <a:gd name="connsiteY39" fmla="*/ 783456 h 2022274"/>
              <a:gd name="connsiteX40" fmla="*/ 1033558 w 1201803"/>
              <a:gd name="connsiteY40" fmla="*/ 810007 h 2022274"/>
              <a:gd name="connsiteX41" fmla="*/ 1125526 w 1201803"/>
              <a:gd name="connsiteY41" fmla="*/ 1086262 h 2022274"/>
              <a:gd name="connsiteX42" fmla="*/ 1167132 w 1201803"/>
              <a:gd name="connsiteY42" fmla="*/ 1315070 h 2022274"/>
              <a:gd name="connsiteX43" fmla="*/ 1181000 w 1201803"/>
              <a:gd name="connsiteY43" fmla="*/ 1474535 h 2022274"/>
              <a:gd name="connsiteX44" fmla="*/ 1183312 w 1201803"/>
              <a:gd name="connsiteY44" fmla="*/ 1513830 h 2022274"/>
              <a:gd name="connsiteX45" fmla="*/ 963749 w 1201803"/>
              <a:gd name="connsiteY45" fmla="*/ 1918260 h 2022274"/>
              <a:gd name="connsiteX46" fmla="*/ 954504 w 1201803"/>
              <a:gd name="connsiteY46" fmla="*/ 1920571 h 2022274"/>
              <a:gd name="connsiteX47" fmla="*/ 871316 w 1201803"/>
              <a:gd name="connsiteY47" fmla="*/ 1976045 h 2022274"/>
              <a:gd name="connsiteX48" fmla="*/ 788104 w 1201803"/>
              <a:gd name="connsiteY48" fmla="*/ 2022274 h 2022274"/>
              <a:gd name="connsiteX49" fmla="*/ 829710 w 1201803"/>
              <a:gd name="connsiteY49" fmla="*/ 1989914 h 2022274"/>
              <a:gd name="connsiteX50" fmla="*/ 827398 w 1201803"/>
              <a:gd name="connsiteY50" fmla="*/ 1987603 h 2022274"/>
              <a:gd name="connsiteX51" fmla="*/ 762679 w 1201803"/>
              <a:gd name="connsiteY51" fmla="*/ 2022274 h 2022274"/>
              <a:gd name="connsiteX52" fmla="*/ 917521 w 1201803"/>
              <a:gd name="connsiteY52" fmla="*/ 1918260 h 2022274"/>
              <a:gd name="connsiteX53" fmla="*/ 926767 w 1201803"/>
              <a:gd name="connsiteY53" fmla="*/ 1918260 h 2022274"/>
              <a:gd name="connsiteX54" fmla="*/ 922144 w 1201803"/>
              <a:gd name="connsiteY54" fmla="*/ 1915948 h 2022274"/>
              <a:gd name="connsiteX55" fmla="*/ 924455 w 1201803"/>
              <a:gd name="connsiteY55" fmla="*/ 1911349 h 2022274"/>
              <a:gd name="connsiteX56" fmla="*/ 931389 w 1201803"/>
              <a:gd name="connsiteY56" fmla="*/ 1913637 h 2022274"/>
              <a:gd name="connsiteX57" fmla="*/ 931389 w 1201803"/>
              <a:gd name="connsiteY57" fmla="*/ 1906726 h 2022274"/>
              <a:gd name="connsiteX58" fmla="*/ 945258 w 1201803"/>
              <a:gd name="connsiteY58" fmla="*/ 1892857 h 2022274"/>
              <a:gd name="connsiteX59" fmla="*/ 954504 w 1201803"/>
              <a:gd name="connsiteY59" fmla="*/ 1876677 h 2022274"/>
              <a:gd name="connsiteX60" fmla="*/ 952192 w 1201803"/>
              <a:gd name="connsiteY60" fmla="*/ 1874366 h 2022274"/>
              <a:gd name="connsiteX61" fmla="*/ 813530 w 1201803"/>
              <a:gd name="connsiteY61" fmla="*/ 1973734 h 2022274"/>
              <a:gd name="connsiteX62" fmla="*/ 739564 w 1201803"/>
              <a:gd name="connsiteY62" fmla="*/ 2019963 h 2022274"/>
              <a:gd name="connsiteX63" fmla="*/ 732630 w 1201803"/>
              <a:gd name="connsiteY63" fmla="*/ 2019963 h 2022274"/>
              <a:gd name="connsiteX64" fmla="*/ 804284 w 1201803"/>
              <a:gd name="connsiteY64" fmla="*/ 1957554 h 2022274"/>
              <a:gd name="connsiteX65" fmla="*/ 818153 w 1201803"/>
              <a:gd name="connsiteY65" fmla="*/ 1943685 h 2022274"/>
              <a:gd name="connsiteX66" fmla="*/ 829710 w 1201803"/>
              <a:gd name="connsiteY66" fmla="*/ 1943685 h 2022274"/>
              <a:gd name="connsiteX67" fmla="*/ 825087 w 1201803"/>
              <a:gd name="connsiteY67" fmla="*/ 1939063 h 2022274"/>
              <a:gd name="connsiteX68" fmla="*/ 836644 w 1201803"/>
              <a:gd name="connsiteY68" fmla="*/ 1934440 h 2022274"/>
              <a:gd name="connsiteX69" fmla="*/ 834333 w 1201803"/>
              <a:gd name="connsiteY69" fmla="*/ 1929817 h 2022274"/>
              <a:gd name="connsiteX70" fmla="*/ 843578 w 1201803"/>
              <a:gd name="connsiteY70" fmla="*/ 1918260 h 2022274"/>
              <a:gd name="connsiteX71" fmla="*/ 859758 w 1201803"/>
              <a:gd name="connsiteY71" fmla="*/ 1925194 h 2022274"/>
              <a:gd name="connsiteX72" fmla="*/ 848201 w 1201803"/>
              <a:gd name="connsiteY72" fmla="*/ 1913637 h 2022274"/>
              <a:gd name="connsiteX73" fmla="*/ 850513 w 1201803"/>
              <a:gd name="connsiteY73" fmla="*/ 1909037 h 2022274"/>
              <a:gd name="connsiteX74" fmla="*/ 862070 w 1201803"/>
              <a:gd name="connsiteY74" fmla="*/ 1913637 h 2022274"/>
              <a:gd name="connsiteX75" fmla="*/ 855136 w 1201803"/>
              <a:gd name="connsiteY75" fmla="*/ 1906726 h 2022274"/>
              <a:gd name="connsiteX76" fmla="*/ 873627 w 1201803"/>
              <a:gd name="connsiteY76" fmla="*/ 1890546 h 2022274"/>
              <a:gd name="connsiteX77" fmla="*/ 869004 w 1201803"/>
              <a:gd name="connsiteY77" fmla="*/ 1885923 h 2022274"/>
              <a:gd name="connsiteX78" fmla="*/ 889784 w 1201803"/>
              <a:gd name="connsiteY78" fmla="*/ 1855874 h 2022274"/>
              <a:gd name="connsiteX79" fmla="*/ 912898 w 1201803"/>
              <a:gd name="connsiteY79" fmla="*/ 1828137 h 2022274"/>
              <a:gd name="connsiteX80" fmla="*/ 1042338 w 1201803"/>
              <a:gd name="connsiteY80" fmla="*/ 1580838 h 2022274"/>
              <a:gd name="connsiteX81" fmla="*/ 1053895 w 1201803"/>
              <a:gd name="connsiteY81" fmla="*/ 1488404 h 2022274"/>
              <a:gd name="connsiteX82" fmla="*/ 1042338 w 1201803"/>
              <a:gd name="connsiteY82" fmla="*/ 1285022 h 2022274"/>
              <a:gd name="connsiteX83" fmla="*/ 1035404 w 1201803"/>
              <a:gd name="connsiteY83" fmla="*/ 1282710 h 2022274"/>
              <a:gd name="connsiteX84" fmla="*/ 975307 w 1201803"/>
              <a:gd name="connsiteY84" fmla="*/ 1303513 h 2022274"/>
              <a:gd name="connsiteX85" fmla="*/ 850513 w 1201803"/>
              <a:gd name="connsiteY85" fmla="*/ 1365898 h 2022274"/>
              <a:gd name="connsiteX86" fmla="*/ 836644 w 1201803"/>
              <a:gd name="connsiteY86" fmla="*/ 1375144 h 2022274"/>
              <a:gd name="connsiteX87" fmla="*/ 734941 w 1201803"/>
              <a:gd name="connsiteY87" fmla="*/ 1412127 h 2022274"/>
              <a:gd name="connsiteX88" fmla="*/ 714139 w 1201803"/>
              <a:gd name="connsiteY88" fmla="*/ 1386701 h 2022274"/>
              <a:gd name="connsiteX89" fmla="*/ 718761 w 1201803"/>
              <a:gd name="connsiteY89" fmla="*/ 1375144 h 2022274"/>
              <a:gd name="connsiteX90" fmla="*/ 707204 w 1201803"/>
              <a:gd name="connsiteY90" fmla="*/ 1372833 h 2022274"/>
              <a:gd name="connsiteX91" fmla="*/ 656376 w 1201803"/>
              <a:gd name="connsiteY91" fmla="*/ 1328939 h 2022274"/>
              <a:gd name="connsiteX92" fmla="*/ 769613 w 1201803"/>
              <a:gd name="connsiteY92" fmla="*/ 1264219 h 2022274"/>
              <a:gd name="connsiteX93" fmla="*/ 820464 w 1201803"/>
              <a:gd name="connsiteY93" fmla="*/ 1234170 h 2022274"/>
              <a:gd name="connsiteX94" fmla="*/ 894407 w 1201803"/>
              <a:gd name="connsiteY94" fmla="*/ 1146359 h 2022274"/>
              <a:gd name="connsiteX95" fmla="*/ 905964 w 1201803"/>
              <a:gd name="connsiteY95" fmla="*/ 1116311 h 2022274"/>
              <a:gd name="connsiteX96" fmla="*/ 882873 w 1201803"/>
              <a:gd name="connsiteY96" fmla="*/ 1104753 h 2022274"/>
              <a:gd name="connsiteX97" fmla="*/ 822776 w 1201803"/>
              <a:gd name="connsiteY97" fmla="*/ 1111688 h 2022274"/>
              <a:gd name="connsiteX98" fmla="*/ 771924 w 1201803"/>
              <a:gd name="connsiteY98" fmla="*/ 1097819 h 2022274"/>
              <a:gd name="connsiteX99" fmla="*/ 901341 w 1201803"/>
              <a:gd name="connsiteY99" fmla="*/ 1090885 h 2022274"/>
              <a:gd name="connsiteX100" fmla="*/ 832021 w 1201803"/>
              <a:gd name="connsiteY100" fmla="*/ 1081639 h 2022274"/>
              <a:gd name="connsiteX101" fmla="*/ 769613 w 1201803"/>
              <a:gd name="connsiteY101" fmla="*/ 1079328 h 2022274"/>
              <a:gd name="connsiteX102" fmla="*/ 760367 w 1201803"/>
              <a:gd name="connsiteY102" fmla="*/ 1074705 h 2022274"/>
              <a:gd name="connsiteX103" fmla="*/ 764990 w 1201803"/>
              <a:gd name="connsiteY103" fmla="*/ 1070082 h 2022274"/>
              <a:gd name="connsiteX104" fmla="*/ 755744 w 1201803"/>
              <a:gd name="connsiteY104" fmla="*/ 1063148 h 2022274"/>
              <a:gd name="connsiteX105" fmla="*/ 762679 w 1201803"/>
              <a:gd name="connsiteY105" fmla="*/ 1060836 h 2022274"/>
              <a:gd name="connsiteX106" fmla="*/ 781170 w 1201803"/>
              <a:gd name="connsiteY106" fmla="*/ 1044656 h 2022274"/>
              <a:gd name="connsiteX107" fmla="*/ 788104 w 1201803"/>
              <a:gd name="connsiteY107" fmla="*/ 1044656 h 2022274"/>
              <a:gd name="connsiteX108" fmla="*/ 887472 w 1201803"/>
              <a:gd name="connsiteY108" fmla="*/ 1067771 h 2022274"/>
              <a:gd name="connsiteX109" fmla="*/ 945258 w 1201803"/>
              <a:gd name="connsiteY109" fmla="*/ 1100131 h 2022274"/>
              <a:gd name="connsiteX110" fmla="*/ 954504 w 1201803"/>
              <a:gd name="connsiteY110" fmla="*/ 1130179 h 2022274"/>
              <a:gd name="connsiteX111" fmla="*/ 899029 w 1201803"/>
              <a:gd name="connsiteY111" fmla="*/ 1245727 h 2022274"/>
              <a:gd name="connsiteX112" fmla="*/ 899029 w 1201803"/>
              <a:gd name="connsiteY112" fmla="*/ 1254973 h 2022274"/>
              <a:gd name="connsiteX113" fmla="*/ 1037715 w 1201803"/>
              <a:gd name="connsiteY113" fmla="*/ 1229547 h 2022274"/>
              <a:gd name="connsiteX114" fmla="*/ 1035404 w 1201803"/>
              <a:gd name="connsiteY114" fmla="*/ 1141736 h 2022274"/>
              <a:gd name="connsiteX115" fmla="*/ 996109 w 1201803"/>
              <a:gd name="connsiteY115" fmla="*/ 894437 h 2022274"/>
              <a:gd name="connsiteX116" fmla="*/ 996109 w 1201803"/>
              <a:gd name="connsiteY116" fmla="*/ 838963 h 2022274"/>
              <a:gd name="connsiteX117" fmla="*/ 963749 w 1201803"/>
              <a:gd name="connsiteY117" fmla="*/ 758086 h 2022274"/>
              <a:gd name="connsiteX118" fmla="*/ 968372 w 1201803"/>
              <a:gd name="connsiteY118" fmla="*/ 762709 h 2022274"/>
              <a:gd name="connsiteX119" fmla="*/ 949881 w 1201803"/>
              <a:gd name="connsiteY119" fmla="*/ 732660 h 2022274"/>
              <a:gd name="connsiteX120" fmla="*/ 931389 w 1201803"/>
              <a:gd name="connsiteY120" fmla="*/ 739594 h 2022274"/>
              <a:gd name="connsiteX121" fmla="*/ 933701 w 1201803"/>
              <a:gd name="connsiteY121" fmla="*/ 746529 h 2022274"/>
              <a:gd name="connsiteX122" fmla="*/ 845890 w 1201803"/>
              <a:gd name="connsiteY122" fmla="*/ 852831 h 2022274"/>
              <a:gd name="connsiteX123" fmla="*/ 663310 w 1201803"/>
              <a:gd name="connsiteY123" fmla="*/ 1220302 h 2022274"/>
              <a:gd name="connsiteX124" fmla="*/ 624016 w 1201803"/>
              <a:gd name="connsiteY124" fmla="*/ 1347430 h 2022274"/>
              <a:gd name="connsiteX125" fmla="*/ 626327 w 1201803"/>
              <a:gd name="connsiteY125" fmla="*/ 1365898 h 2022274"/>
              <a:gd name="connsiteX126" fmla="*/ 640196 w 1201803"/>
              <a:gd name="connsiteY126" fmla="*/ 1326627 h 2022274"/>
              <a:gd name="connsiteX127" fmla="*/ 633261 w 1201803"/>
              <a:gd name="connsiteY127" fmla="*/ 1365898 h 2022274"/>
              <a:gd name="connsiteX128" fmla="*/ 624016 w 1201803"/>
              <a:gd name="connsiteY128" fmla="*/ 1386701 h 2022274"/>
              <a:gd name="connsiteX129" fmla="*/ 621704 w 1201803"/>
              <a:gd name="connsiteY129" fmla="*/ 1407504 h 2022274"/>
              <a:gd name="connsiteX130" fmla="*/ 610147 w 1201803"/>
              <a:gd name="connsiteY130" fmla="*/ 1398258 h 2022274"/>
              <a:gd name="connsiteX131" fmla="*/ 600901 w 1201803"/>
              <a:gd name="connsiteY131" fmla="*/ 1412127 h 2022274"/>
              <a:gd name="connsiteX132" fmla="*/ 580098 w 1201803"/>
              <a:gd name="connsiteY132" fmla="*/ 1375144 h 2022274"/>
              <a:gd name="connsiteX133" fmla="*/ 517690 w 1201803"/>
              <a:gd name="connsiteY133" fmla="*/ 1294267 h 2022274"/>
              <a:gd name="connsiteX134" fmla="*/ 517690 w 1201803"/>
              <a:gd name="connsiteY134" fmla="*/ 1250350 h 2022274"/>
              <a:gd name="connsiteX135" fmla="*/ 619393 w 1201803"/>
              <a:gd name="connsiteY135" fmla="*/ 970714 h 2022274"/>
              <a:gd name="connsiteX136" fmla="*/ 751121 w 1201803"/>
              <a:gd name="connsiteY136" fmla="*/ 776577 h 2022274"/>
              <a:gd name="connsiteX137" fmla="*/ 751121 w 1201803"/>
              <a:gd name="connsiteY137" fmla="*/ 774266 h 2022274"/>
              <a:gd name="connsiteX138" fmla="*/ 538493 w 1201803"/>
              <a:gd name="connsiteY138" fmla="*/ 887503 h 2022274"/>
              <a:gd name="connsiteX139" fmla="*/ 383650 w 1201803"/>
              <a:gd name="connsiteY139" fmla="*/ 952223 h 2022274"/>
              <a:gd name="connsiteX140" fmla="*/ 369782 w 1201803"/>
              <a:gd name="connsiteY140" fmla="*/ 942977 h 2022274"/>
              <a:gd name="connsiteX141" fmla="*/ 150220 w 1201803"/>
              <a:gd name="connsiteY141" fmla="*/ 1317382 h 2022274"/>
              <a:gd name="connsiteX142" fmla="*/ 110948 w 1201803"/>
              <a:gd name="connsiteY142" fmla="*/ 1328939 h 2022274"/>
              <a:gd name="connsiteX143" fmla="*/ 90146 w 1201803"/>
              <a:gd name="connsiteY143" fmla="*/ 1303513 h 2022274"/>
              <a:gd name="connsiteX144" fmla="*/ 87834 w 1201803"/>
              <a:gd name="connsiteY144" fmla="*/ 1294267 h 2022274"/>
              <a:gd name="connsiteX145" fmla="*/ 62408 w 1201803"/>
              <a:gd name="connsiteY145" fmla="*/ 1268842 h 2022274"/>
              <a:gd name="connsiteX146" fmla="*/ 25426 w 1201803"/>
              <a:gd name="connsiteY146" fmla="*/ 1243416 h 2022274"/>
              <a:gd name="connsiteX147" fmla="*/ 39294 w 1201803"/>
              <a:gd name="connsiteY147" fmla="*/ 1185630 h 2022274"/>
              <a:gd name="connsiteX148" fmla="*/ 48540 w 1201803"/>
              <a:gd name="connsiteY148" fmla="*/ 1139425 h 2022274"/>
              <a:gd name="connsiteX149" fmla="*/ 173334 w 1201803"/>
              <a:gd name="connsiteY149" fmla="*/ 755774 h 2022274"/>
              <a:gd name="connsiteX150" fmla="*/ 161777 w 1201803"/>
              <a:gd name="connsiteY150" fmla="*/ 730349 h 2022274"/>
              <a:gd name="connsiteX151" fmla="*/ 76277 w 1201803"/>
              <a:gd name="connsiteY151" fmla="*/ 746529 h 2022274"/>
              <a:gd name="connsiteX152" fmla="*/ 53163 w 1201803"/>
              <a:gd name="connsiteY152" fmla="*/ 723414 h 2022274"/>
              <a:gd name="connsiteX153" fmla="*/ 57786 w 1201803"/>
              <a:gd name="connsiteY153" fmla="*/ 714169 h 2022274"/>
              <a:gd name="connsiteX154" fmla="*/ 2311 w 1201803"/>
              <a:gd name="connsiteY154" fmla="*/ 667940 h 2022274"/>
              <a:gd name="connsiteX155" fmla="*/ 34671 w 1201803"/>
              <a:gd name="connsiteY155" fmla="*/ 630957 h 2022274"/>
              <a:gd name="connsiteX156" fmla="*/ 55474 w 1201803"/>
              <a:gd name="connsiteY156" fmla="*/ 612489 h 2022274"/>
              <a:gd name="connsiteX157" fmla="*/ 101703 w 1201803"/>
              <a:gd name="connsiteY157" fmla="*/ 580129 h 2022274"/>
              <a:gd name="connsiteX158" fmla="*/ 127128 w 1201803"/>
              <a:gd name="connsiteY158" fmla="*/ 563949 h 2022274"/>
              <a:gd name="connsiteX159" fmla="*/ 159465 w 1201803"/>
              <a:gd name="connsiteY159" fmla="*/ 533901 h 2022274"/>
              <a:gd name="connsiteX160" fmla="*/ 258857 w 1201803"/>
              <a:gd name="connsiteY160" fmla="*/ 455312 h 2022274"/>
              <a:gd name="connsiteX161" fmla="*/ 284282 w 1201803"/>
              <a:gd name="connsiteY161" fmla="*/ 422975 h 2022274"/>
              <a:gd name="connsiteX162" fmla="*/ 184891 w 1201803"/>
              <a:gd name="connsiteY162" fmla="*/ 365190 h 2022274"/>
              <a:gd name="connsiteX163" fmla="*/ 135274 w 1201803"/>
              <a:gd name="connsiteY163" fmla="*/ 356236 h 2022274"/>
              <a:gd name="connsiteX164" fmla="*/ 57760 w 1201803"/>
              <a:gd name="connsiteY164" fmla="*/ 363978 h 2022274"/>
              <a:gd name="connsiteX165" fmla="*/ 81528 w 1201803"/>
              <a:gd name="connsiteY165" fmla="*/ 315146 h 2022274"/>
              <a:gd name="connsiteX166" fmla="*/ 0 w 1201803"/>
              <a:gd name="connsiteY166" fmla="*/ 231150 h 2022274"/>
              <a:gd name="connsiteX167" fmla="*/ 16180 w 1201803"/>
              <a:gd name="connsiteY167" fmla="*/ 231150 h 2022274"/>
              <a:gd name="connsiteX168" fmla="*/ 41606 w 1201803"/>
              <a:gd name="connsiteY168" fmla="*/ 238084 h 2022274"/>
              <a:gd name="connsiteX169" fmla="*/ 34671 w 1201803"/>
              <a:gd name="connsiteY169" fmla="*/ 224216 h 2022274"/>
              <a:gd name="connsiteX170" fmla="*/ 39294 w 1201803"/>
              <a:gd name="connsiteY170" fmla="*/ 224216 h 2022274"/>
              <a:gd name="connsiteX171" fmla="*/ 217251 w 1201803"/>
              <a:gd name="connsiteY171" fmla="*/ 330518 h 2022274"/>
              <a:gd name="connsiteX172" fmla="*/ 376716 w 1201803"/>
              <a:gd name="connsiteY172" fmla="*/ 476115 h 2022274"/>
              <a:gd name="connsiteX173" fmla="*/ 281971 w 1201803"/>
              <a:gd name="connsiteY173" fmla="*/ 561638 h 2022274"/>
              <a:gd name="connsiteX174" fmla="*/ 214939 w 1201803"/>
              <a:gd name="connsiteY174" fmla="*/ 596309 h 2022274"/>
              <a:gd name="connsiteX175" fmla="*/ 177957 w 1201803"/>
              <a:gd name="connsiteY175" fmla="*/ 621712 h 2022274"/>
              <a:gd name="connsiteX176" fmla="*/ 134063 w 1201803"/>
              <a:gd name="connsiteY176" fmla="*/ 674874 h 2022274"/>
              <a:gd name="connsiteX177" fmla="*/ 138686 w 1201803"/>
              <a:gd name="connsiteY177" fmla="*/ 679497 h 2022274"/>
              <a:gd name="connsiteX178" fmla="*/ 233431 w 1201803"/>
              <a:gd name="connsiteY178" fmla="*/ 776577 h 2022274"/>
              <a:gd name="connsiteX179" fmla="*/ 238054 w 1201803"/>
              <a:gd name="connsiteY179" fmla="*/ 818160 h 2022274"/>
              <a:gd name="connsiteX180" fmla="*/ 226497 w 1201803"/>
              <a:gd name="connsiteY180" fmla="*/ 922174 h 2022274"/>
              <a:gd name="connsiteX181" fmla="*/ 210317 w 1201803"/>
              <a:gd name="connsiteY181" fmla="*/ 989182 h 2022274"/>
              <a:gd name="connsiteX182" fmla="*/ 191825 w 1201803"/>
              <a:gd name="connsiteY182" fmla="*/ 1049279 h 2022274"/>
              <a:gd name="connsiteX183" fmla="*/ 374405 w 1201803"/>
              <a:gd name="connsiteY183" fmla="*/ 677186 h 2022274"/>
              <a:gd name="connsiteX184" fmla="*/ 427567 w 1201803"/>
              <a:gd name="connsiteY184" fmla="*/ 607866 h 2022274"/>
              <a:gd name="connsiteX185" fmla="*/ 441436 w 1201803"/>
              <a:gd name="connsiteY185" fmla="*/ 593998 h 2022274"/>
              <a:gd name="connsiteX186" fmla="*/ 457616 w 1201803"/>
              <a:gd name="connsiteY186" fmla="*/ 596309 h 2022274"/>
              <a:gd name="connsiteX187" fmla="*/ 446059 w 1201803"/>
              <a:gd name="connsiteY187" fmla="*/ 589375 h 2022274"/>
              <a:gd name="connsiteX188" fmla="*/ 469173 w 1201803"/>
              <a:gd name="connsiteY188" fmla="*/ 559326 h 2022274"/>
              <a:gd name="connsiteX189" fmla="*/ 480730 w 1201803"/>
              <a:gd name="connsiteY189" fmla="*/ 557015 h 2022274"/>
              <a:gd name="connsiteX190" fmla="*/ 485353 w 1201803"/>
              <a:gd name="connsiteY190" fmla="*/ 554703 h 2022274"/>
              <a:gd name="connsiteX191" fmla="*/ 484229 w 1201803"/>
              <a:gd name="connsiteY191" fmla="*/ 551778 h 2022274"/>
              <a:gd name="connsiteX192" fmla="*/ 487665 w 1201803"/>
              <a:gd name="connsiteY192" fmla="*/ 547769 h 2022274"/>
              <a:gd name="connsiteX193" fmla="*/ 483042 w 1201803"/>
              <a:gd name="connsiteY193" fmla="*/ 545458 h 2022274"/>
              <a:gd name="connsiteX194" fmla="*/ 515402 w 1201803"/>
              <a:gd name="connsiteY194" fmla="*/ 503852 h 2022274"/>
              <a:gd name="connsiteX195" fmla="*/ 485353 w 1201803"/>
              <a:gd name="connsiteY195" fmla="*/ 462246 h 2022274"/>
              <a:gd name="connsiteX196" fmla="*/ 543116 w 1201803"/>
              <a:gd name="connsiteY196" fmla="*/ 425287 h 2022274"/>
              <a:gd name="connsiteX197" fmla="*/ 654064 w 1201803"/>
              <a:gd name="connsiteY197" fmla="*/ 388304 h 2022274"/>
              <a:gd name="connsiteX198" fmla="*/ 834333 w 1201803"/>
              <a:gd name="connsiteY198" fmla="*/ 332830 h 2022274"/>
              <a:gd name="connsiteX199" fmla="*/ 832021 w 1201803"/>
              <a:gd name="connsiteY199" fmla="*/ 312027 h 2022274"/>
              <a:gd name="connsiteX200" fmla="*/ 811218 w 1201803"/>
              <a:gd name="connsiteY200" fmla="*/ 240396 h 2022274"/>
              <a:gd name="connsiteX201" fmla="*/ 716450 w 1201803"/>
              <a:gd name="connsiteY201" fmla="*/ 275044 h 2022274"/>
              <a:gd name="connsiteX202" fmla="*/ 677178 w 1201803"/>
              <a:gd name="connsiteY202" fmla="*/ 281978 h 2022274"/>
              <a:gd name="connsiteX203" fmla="*/ 667933 w 1201803"/>
              <a:gd name="connsiteY203" fmla="*/ 281978 h 2022274"/>
              <a:gd name="connsiteX204" fmla="*/ 688735 w 1201803"/>
              <a:gd name="connsiteY204" fmla="*/ 242707 h 2022274"/>
              <a:gd name="connsiteX205" fmla="*/ 647130 w 1201803"/>
              <a:gd name="connsiteY205" fmla="*/ 275044 h 2022274"/>
              <a:gd name="connsiteX206" fmla="*/ 658687 w 1201803"/>
              <a:gd name="connsiteY206" fmla="*/ 240396 h 2022274"/>
              <a:gd name="connsiteX207" fmla="*/ 640196 w 1201803"/>
              <a:gd name="connsiteY207" fmla="*/ 191856 h 2022274"/>
              <a:gd name="connsiteX208" fmla="*/ 760367 w 1201803"/>
              <a:gd name="connsiteY208" fmla="*/ 106333 h 2022274"/>
              <a:gd name="connsiteX209" fmla="*/ 764578 w 1201803"/>
              <a:gd name="connsiteY209" fmla="*/ 5429 h 2022274"/>
              <a:gd name="connsiteX210" fmla="*/ 882360 w 1201803"/>
              <a:gd name="connsiteY210" fmla="*/ 12782 h 2022274"/>
              <a:gd name="connsiteX211" fmla="*/ 1026158 w 1201803"/>
              <a:gd name="connsiteY211" fmla="*/ 367501 h 2022274"/>
              <a:gd name="connsiteX212" fmla="*/ 1012289 w 1201803"/>
              <a:gd name="connsiteY212" fmla="*/ 369813 h 2022274"/>
              <a:gd name="connsiteX213" fmla="*/ 1023846 w 1201803"/>
              <a:gd name="connsiteY213" fmla="*/ 372124 h 2022274"/>
              <a:gd name="connsiteX214" fmla="*/ 1026158 w 1201803"/>
              <a:gd name="connsiteY214" fmla="*/ 367501 h 2022274"/>
              <a:gd name="connsiteX215" fmla="*/ 1003044 w 1201803"/>
              <a:gd name="connsiteY215" fmla="*/ 395238 h 2022274"/>
              <a:gd name="connsiteX216" fmla="*/ 896718 w 1201803"/>
              <a:gd name="connsiteY216" fmla="*/ 471492 h 2022274"/>
              <a:gd name="connsiteX217" fmla="*/ 892095 w 1201803"/>
              <a:gd name="connsiteY217" fmla="*/ 480738 h 2022274"/>
              <a:gd name="connsiteX218" fmla="*/ 1003044 w 1201803"/>
              <a:gd name="connsiteY218" fmla="*/ 395238 h 2022274"/>
              <a:gd name="connsiteX219" fmla="*/ 912898 w 1201803"/>
              <a:gd name="connsiteY219" fmla="*/ 418352 h 2022274"/>
              <a:gd name="connsiteX220" fmla="*/ 894407 w 1201803"/>
              <a:gd name="connsiteY220" fmla="*/ 434532 h 2022274"/>
              <a:gd name="connsiteX221" fmla="*/ 912898 w 1201803"/>
              <a:gd name="connsiteY221" fmla="*/ 418352 h 2022274"/>
              <a:gd name="connsiteX222" fmla="*/ 875938 w 1201803"/>
              <a:gd name="connsiteY222" fmla="*/ 429910 h 2022274"/>
              <a:gd name="connsiteX223" fmla="*/ 871316 w 1201803"/>
              <a:gd name="connsiteY223" fmla="*/ 450689 h 2022274"/>
              <a:gd name="connsiteX224" fmla="*/ 875938 w 1201803"/>
              <a:gd name="connsiteY224" fmla="*/ 448378 h 2022274"/>
              <a:gd name="connsiteX225" fmla="*/ 875938 w 1201803"/>
              <a:gd name="connsiteY225" fmla="*/ 429910 h 2022274"/>
              <a:gd name="connsiteX226" fmla="*/ 836644 w 1201803"/>
              <a:gd name="connsiteY226" fmla="*/ 441444 h 2022274"/>
              <a:gd name="connsiteX227" fmla="*/ 580098 w 1201803"/>
              <a:gd name="connsiteY227" fmla="*/ 531589 h 2022274"/>
              <a:gd name="connsiteX228" fmla="*/ 684113 w 1201803"/>
              <a:gd name="connsiteY228" fmla="*/ 582441 h 2022274"/>
              <a:gd name="connsiteX229" fmla="*/ 778858 w 1201803"/>
              <a:gd name="connsiteY229" fmla="*/ 520032 h 2022274"/>
              <a:gd name="connsiteX230" fmla="*/ 836644 w 1201803"/>
              <a:gd name="connsiteY230" fmla="*/ 478426 h 2022274"/>
              <a:gd name="connsiteX231" fmla="*/ 836644 w 1201803"/>
              <a:gd name="connsiteY231" fmla="*/ 441444 h 2022274"/>
              <a:gd name="connsiteX232" fmla="*/ 834333 w 1201803"/>
              <a:gd name="connsiteY232" fmla="*/ 517721 h 2022274"/>
              <a:gd name="connsiteX233" fmla="*/ 774283 w 1201803"/>
              <a:gd name="connsiteY233" fmla="*/ 562631 h 2022274"/>
              <a:gd name="connsiteX234" fmla="*/ 728007 w 1201803"/>
              <a:gd name="connsiteY234" fmla="*/ 596309 h 2022274"/>
              <a:gd name="connsiteX235" fmla="*/ 688979 w 1201803"/>
              <a:gd name="connsiteY235" fmla="*/ 625586 h 2022274"/>
              <a:gd name="connsiteX236" fmla="*/ 669183 w 1201803"/>
              <a:gd name="connsiteY236" fmla="*/ 641232 h 2022274"/>
              <a:gd name="connsiteX237" fmla="*/ 559296 w 1201803"/>
              <a:gd name="connsiteY237" fmla="*/ 723414 h 2022274"/>
              <a:gd name="connsiteX238" fmla="*/ 644527 w 1201803"/>
              <a:gd name="connsiteY238" fmla="*/ 660720 h 2022274"/>
              <a:gd name="connsiteX239" fmla="*/ 669183 w 1201803"/>
              <a:gd name="connsiteY239" fmla="*/ 641232 h 2022274"/>
              <a:gd name="connsiteX240" fmla="*/ 774283 w 1201803"/>
              <a:gd name="connsiteY240" fmla="*/ 562631 h 2022274"/>
              <a:gd name="connsiteX241" fmla="*/ 780014 w 1201803"/>
              <a:gd name="connsiteY241" fmla="*/ 558460 h 2022274"/>
              <a:gd name="connsiteX242" fmla="*/ 832021 w 1201803"/>
              <a:gd name="connsiteY242" fmla="*/ 522344 h 2022274"/>
              <a:gd name="connsiteX243" fmla="*/ 834333 w 1201803"/>
              <a:gd name="connsiteY243" fmla="*/ 517721 h 2022274"/>
              <a:gd name="connsiteX244" fmla="*/ 871316 w 1201803"/>
              <a:gd name="connsiteY244" fmla="*/ 529278 h 2022274"/>
              <a:gd name="connsiteX245" fmla="*/ 866693 w 1201803"/>
              <a:gd name="connsiteY245" fmla="*/ 545458 h 2022274"/>
              <a:gd name="connsiteX246" fmla="*/ 862070 w 1201803"/>
              <a:gd name="connsiteY246" fmla="*/ 593998 h 2022274"/>
              <a:gd name="connsiteX247" fmla="*/ 864381 w 1201803"/>
              <a:gd name="connsiteY247" fmla="*/ 596309 h 2022274"/>
              <a:gd name="connsiteX248" fmla="*/ 871316 w 1201803"/>
              <a:gd name="connsiteY248" fmla="*/ 529278 h 2022274"/>
              <a:gd name="connsiteX249" fmla="*/ 836644 w 1201803"/>
              <a:gd name="connsiteY249" fmla="*/ 552392 h 2022274"/>
              <a:gd name="connsiteX250" fmla="*/ 626327 w 1201803"/>
              <a:gd name="connsiteY250" fmla="*/ 723414 h 2022274"/>
              <a:gd name="connsiteX251" fmla="*/ 834333 w 1201803"/>
              <a:gd name="connsiteY251" fmla="*/ 610178 h 2022274"/>
              <a:gd name="connsiteX252" fmla="*/ 838956 w 1201803"/>
              <a:gd name="connsiteY252" fmla="*/ 589375 h 2022274"/>
              <a:gd name="connsiteX253" fmla="*/ 834333 w 1201803"/>
              <a:gd name="connsiteY253" fmla="*/ 561638 h 2022274"/>
              <a:gd name="connsiteX254" fmla="*/ 838956 w 1201803"/>
              <a:gd name="connsiteY254" fmla="*/ 559326 h 2022274"/>
              <a:gd name="connsiteX255" fmla="*/ 836644 w 1201803"/>
              <a:gd name="connsiteY255" fmla="*/ 552392 h 2022274"/>
              <a:gd name="connsiteX256" fmla="*/ 1012289 w 1201803"/>
              <a:gd name="connsiteY256" fmla="*/ 633269 h 2022274"/>
              <a:gd name="connsiteX257" fmla="*/ 894407 w 1201803"/>
              <a:gd name="connsiteY257" fmla="*/ 732660 h 2022274"/>
              <a:gd name="connsiteX258" fmla="*/ 1012289 w 1201803"/>
              <a:gd name="connsiteY258" fmla="*/ 633269 h 2022274"/>
              <a:gd name="connsiteX259" fmla="*/ 520001 w 1201803"/>
              <a:gd name="connsiteY259" fmla="*/ 515409 h 2022274"/>
              <a:gd name="connsiteX260" fmla="*/ 471485 w 1201803"/>
              <a:gd name="connsiteY260" fmla="*/ 621712 h 2022274"/>
              <a:gd name="connsiteX261" fmla="*/ 469173 w 1201803"/>
              <a:gd name="connsiteY261" fmla="*/ 624023 h 2022274"/>
              <a:gd name="connsiteX262" fmla="*/ 473796 w 1201803"/>
              <a:gd name="connsiteY262" fmla="*/ 626335 h 2022274"/>
              <a:gd name="connsiteX263" fmla="*/ 466862 w 1201803"/>
              <a:gd name="connsiteY263" fmla="*/ 628646 h 2022274"/>
              <a:gd name="connsiteX264" fmla="*/ 471485 w 1201803"/>
              <a:gd name="connsiteY264" fmla="*/ 630957 h 2022274"/>
              <a:gd name="connsiteX265" fmla="*/ 469173 w 1201803"/>
              <a:gd name="connsiteY265" fmla="*/ 637892 h 2022274"/>
              <a:gd name="connsiteX266" fmla="*/ 462239 w 1201803"/>
              <a:gd name="connsiteY266" fmla="*/ 633269 h 2022274"/>
              <a:gd name="connsiteX267" fmla="*/ 457616 w 1201803"/>
              <a:gd name="connsiteY267" fmla="*/ 637892 h 2022274"/>
              <a:gd name="connsiteX268" fmla="*/ 464550 w 1201803"/>
              <a:gd name="connsiteY268" fmla="*/ 644826 h 2022274"/>
              <a:gd name="connsiteX269" fmla="*/ 455305 w 1201803"/>
              <a:gd name="connsiteY269" fmla="*/ 672563 h 2022274"/>
              <a:gd name="connsiteX270" fmla="*/ 510779 w 1201803"/>
              <a:gd name="connsiteY270" fmla="*/ 563949 h 2022274"/>
              <a:gd name="connsiteX271" fmla="*/ 517690 w 1201803"/>
              <a:gd name="connsiteY271" fmla="*/ 568572 h 2022274"/>
              <a:gd name="connsiteX272" fmla="*/ 529247 w 1201803"/>
              <a:gd name="connsiteY272" fmla="*/ 543146 h 2022274"/>
              <a:gd name="connsiteX273" fmla="*/ 529247 w 1201803"/>
              <a:gd name="connsiteY273" fmla="*/ 536212 h 2022274"/>
              <a:gd name="connsiteX274" fmla="*/ 520001 w 1201803"/>
              <a:gd name="connsiteY274" fmla="*/ 515409 h 2022274"/>
              <a:gd name="connsiteX275" fmla="*/ 557851 w 1201803"/>
              <a:gd name="connsiteY275" fmla="*/ 544880 h 2022274"/>
              <a:gd name="connsiteX276" fmla="*/ 547739 w 1201803"/>
              <a:gd name="connsiteY276" fmla="*/ 545458 h 2022274"/>
              <a:gd name="connsiteX277" fmla="*/ 566230 w 1201803"/>
              <a:gd name="connsiteY277" fmla="*/ 554703 h 2022274"/>
              <a:gd name="connsiteX278" fmla="*/ 557851 w 1201803"/>
              <a:gd name="connsiteY278" fmla="*/ 544880 h 2022274"/>
              <a:gd name="connsiteX279" fmla="*/ 536181 w 1201803"/>
              <a:gd name="connsiteY279" fmla="*/ 545458 h 2022274"/>
              <a:gd name="connsiteX280" fmla="*/ 524624 w 1201803"/>
              <a:gd name="connsiteY280" fmla="*/ 575506 h 2022274"/>
              <a:gd name="connsiteX281" fmla="*/ 506156 w 1201803"/>
              <a:gd name="connsiteY281" fmla="*/ 633269 h 2022274"/>
              <a:gd name="connsiteX282" fmla="*/ 494599 w 1201803"/>
              <a:gd name="connsiteY282" fmla="*/ 667940 h 2022274"/>
              <a:gd name="connsiteX283" fmla="*/ 487665 w 1201803"/>
              <a:gd name="connsiteY283" fmla="*/ 677186 h 2022274"/>
              <a:gd name="connsiteX284" fmla="*/ 476107 w 1201803"/>
              <a:gd name="connsiteY284" fmla="*/ 711857 h 2022274"/>
              <a:gd name="connsiteX285" fmla="*/ 663310 w 1201803"/>
              <a:gd name="connsiteY285" fmla="*/ 593998 h 2022274"/>
              <a:gd name="connsiteX286" fmla="*/ 610147 w 1201803"/>
              <a:gd name="connsiteY286" fmla="*/ 575506 h 2022274"/>
              <a:gd name="connsiteX287" fmla="*/ 647130 w 1201803"/>
              <a:gd name="connsiteY287" fmla="*/ 593998 h 2022274"/>
              <a:gd name="connsiteX288" fmla="*/ 640196 w 1201803"/>
              <a:gd name="connsiteY288" fmla="*/ 593998 h 2022274"/>
              <a:gd name="connsiteX289" fmla="*/ 582410 w 1201803"/>
              <a:gd name="connsiteY289" fmla="*/ 573195 h 2022274"/>
              <a:gd name="connsiteX290" fmla="*/ 536181 w 1201803"/>
              <a:gd name="connsiteY290" fmla="*/ 545458 h 2022274"/>
              <a:gd name="connsiteX291" fmla="*/ 464550 w 1201803"/>
              <a:gd name="connsiteY291" fmla="*/ 580129 h 2022274"/>
              <a:gd name="connsiteX292" fmla="*/ 455305 w 1201803"/>
              <a:gd name="connsiteY292" fmla="*/ 582441 h 2022274"/>
              <a:gd name="connsiteX293" fmla="*/ 462239 w 1201803"/>
              <a:gd name="connsiteY293" fmla="*/ 584752 h 2022274"/>
              <a:gd name="connsiteX294" fmla="*/ 464550 w 1201803"/>
              <a:gd name="connsiteY294" fmla="*/ 580129 h 2022274"/>
              <a:gd name="connsiteX295" fmla="*/ 240365 w 1201803"/>
              <a:gd name="connsiteY295" fmla="*/ 538523 h 2022274"/>
              <a:gd name="connsiteX296" fmla="*/ 104014 w 1201803"/>
              <a:gd name="connsiteY296" fmla="*/ 649449 h 2022274"/>
              <a:gd name="connsiteX297" fmla="*/ 233431 w 1201803"/>
              <a:gd name="connsiteY297" fmla="*/ 547769 h 2022274"/>
              <a:gd name="connsiteX298" fmla="*/ 240365 w 1201803"/>
              <a:gd name="connsiteY298" fmla="*/ 538523 h 2022274"/>
              <a:gd name="connsiteX299" fmla="*/ 208005 w 1201803"/>
              <a:gd name="connsiteY299" fmla="*/ 746529 h 2022274"/>
              <a:gd name="connsiteX300" fmla="*/ 217251 w 1201803"/>
              <a:gd name="connsiteY300" fmla="*/ 827406 h 2022274"/>
              <a:gd name="connsiteX301" fmla="*/ 217251 w 1201803"/>
              <a:gd name="connsiteY301" fmla="*/ 778889 h 2022274"/>
              <a:gd name="connsiteX302" fmla="*/ 208005 w 1201803"/>
              <a:gd name="connsiteY302" fmla="*/ 746529 h 2022274"/>
              <a:gd name="connsiteX303" fmla="*/ 924455 w 1201803"/>
              <a:gd name="connsiteY303" fmla="*/ 1090885 h 2022274"/>
              <a:gd name="connsiteX304" fmla="*/ 942947 w 1201803"/>
              <a:gd name="connsiteY304" fmla="*/ 1113999 h 2022274"/>
              <a:gd name="connsiteX305" fmla="*/ 942947 w 1201803"/>
              <a:gd name="connsiteY305" fmla="*/ 1107065 h 2022274"/>
              <a:gd name="connsiteX306" fmla="*/ 924455 w 1201803"/>
              <a:gd name="connsiteY306" fmla="*/ 1090885 h 2022274"/>
              <a:gd name="connsiteX307" fmla="*/ 931389 w 1201803"/>
              <a:gd name="connsiteY307" fmla="*/ 1113999 h 2022274"/>
              <a:gd name="connsiteX308" fmla="*/ 938324 w 1201803"/>
              <a:gd name="connsiteY308" fmla="*/ 1153293 h 2022274"/>
              <a:gd name="connsiteX309" fmla="*/ 942947 w 1201803"/>
              <a:gd name="connsiteY309" fmla="*/ 1132491 h 2022274"/>
              <a:gd name="connsiteX310" fmla="*/ 931389 w 1201803"/>
              <a:gd name="connsiteY310" fmla="*/ 1113999 h 2022274"/>
              <a:gd name="connsiteX311" fmla="*/ 926767 w 1201803"/>
              <a:gd name="connsiteY311" fmla="*/ 1146359 h 2022274"/>
              <a:gd name="connsiteX312" fmla="*/ 813530 w 1201803"/>
              <a:gd name="connsiteY312" fmla="*/ 1289644 h 2022274"/>
              <a:gd name="connsiteX313" fmla="*/ 926767 w 1201803"/>
              <a:gd name="connsiteY313" fmla="*/ 1146359 h 2022274"/>
              <a:gd name="connsiteX314" fmla="*/ 1014601 w 1201803"/>
              <a:gd name="connsiteY314" fmla="*/ 1254973 h 2022274"/>
              <a:gd name="connsiteX315" fmla="*/ 1033092 w 1201803"/>
              <a:gd name="connsiteY315" fmla="*/ 1266530 h 2022274"/>
              <a:gd name="connsiteX316" fmla="*/ 1003044 w 1201803"/>
              <a:gd name="connsiteY316" fmla="*/ 1278087 h 2022274"/>
              <a:gd name="connsiteX317" fmla="*/ 1037715 w 1201803"/>
              <a:gd name="connsiteY317" fmla="*/ 1266530 h 2022274"/>
              <a:gd name="connsiteX318" fmla="*/ 1014601 w 1201803"/>
              <a:gd name="connsiteY318" fmla="*/ 1254973 h 2022274"/>
              <a:gd name="connsiteX319" fmla="*/ 1005355 w 1201803"/>
              <a:gd name="connsiteY319" fmla="*/ 1259596 h 2022274"/>
              <a:gd name="connsiteX320" fmla="*/ 991487 w 1201803"/>
              <a:gd name="connsiteY320" fmla="*/ 1264219 h 2022274"/>
              <a:gd name="connsiteX321" fmla="*/ 1012289 w 1201803"/>
              <a:gd name="connsiteY321" fmla="*/ 1261907 h 2022274"/>
              <a:gd name="connsiteX322" fmla="*/ 1005355 w 1201803"/>
              <a:gd name="connsiteY322" fmla="*/ 1259596 h 2022274"/>
              <a:gd name="connsiteX323" fmla="*/ 912898 w 1201803"/>
              <a:gd name="connsiteY323" fmla="*/ 1291956 h 2022274"/>
              <a:gd name="connsiteX324" fmla="*/ 850513 w 1201803"/>
              <a:gd name="connsiteY324" fmla="*/ 1324316 h 2022274"/>
              <a:gd name="connsiteX325" fmla="*/ 919832 w 1201803"/>
              <a:gd name="connsiteY325" fmla="*/ 1291956 h 2022274"/>
              <a:gd name="connsiteX326" fmla="*/ 912898 w 1201803"/>
              <a:gd name="connsiteY326" fmla="*/ 1291956 h 2022274"/>
              <a:gd name="connsiteX327" fmla="*/ 845890 w 1201803"/>
              <a:gd name="connsiteY327" fmla="*/ 1326627 h 2022274"/>
              <a:gd name="connsiteX328" fmla="*/ 834333 w 1201803"/>
              <a:gd name="connsiteY328" fmla="*/ 1333561 h 2022274"/>
              <a:gd name="connsiteX329" fmla="*/ 845890 w 1201803"/>
              <a:gd name="connsiteY329" fmla="*/ 1326627 h 20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</a:cxnLst>
            <a:rect l="l" t="t" r="r" b="b"/>
            <a:pathLst>
              <a:path w="1201803" h="2022274">
                <a:moveTo>
                  <a:pt x="882360" y="12782"/>
                </a:moveTo>
                <a:cubicBezTo>
                  <a:pt x="824373" y="108032"/>
                  <a:pt x="942947" y="69350"/>
                  <a:pt x="977618" y="94776"/>
                </a:cubicBezTo>
                <a:cubicBezTo>
                  <a:pt x="991487" y="106333"/>
                  <a:pt x="1012289" y="113267"/>
                  <a:pt x="1028469" y="124825"/>
                </a:cubicBezTo>
                <a:cubicBezTo>
                  <a:pt x="1026158" y="127136"/>
                  <a:pt x="1021535" y="131759"/>
                  <a:pt x="1016912" y="134070"/>
                </a:cubicBezTo>
                <a:cubicBezTo>
                  <a:pt x="1021535" y="138693"/>
                  <a:pt x="1026158" y="143316"/>
                  <a:pt x="1028469" y="147939"/>
                </a:cubicBezTo>
                <a:cubicBezTo>
                  <a:pt x="1028469" y="150250"/>
                  <a:pt x="1023846" y="152562"/>
                  <a:pt x="1021535" y="152562"/>
                </a:cubicBezTo>
                <a:cubicBezTo>
                  <a:pt x="979929" y="171053"/>
                  <a:pt x="915209" y="203413"/>
                  <a:pt x="882873" y="214970"/>
                </a:cubicBezTo>
                <a:cubicBezTo>
                  <a:pt x="880561" y="217282"/>
                  <a:pt x="880561" y="219593"/>
                  <a:pt x="880561" y="219593"/>
                </a:cubicBezTo>
                <a:lnTo>
                  <a:pt x="894407" y="318961"/>
                </a:lnTo>
                <a:cubicBezTo>
                  <a:pt x="905964" y="321273"/>
                  <a:pt x="924455" y="318961"/>
                  <a:pt x="931389" y="318961"/>
                </a:cubicBezTo>
                <a:cubicBezTo>
                  <a:pt x="936012" y="318961"/>
                  <a:pt x="952192" y="316650"/>
                  <a:pt x="963749" y="321273"/>
                </a:cubicBezTo>
                <a:cubicBezTo>
                  <a:pt x="975307" y="325895"/>
                  <a:pt x="986864" y="337453"/>
                  <a:pt x="1000732" y="344387"/>
                </a:cubicBezTo>
                <a:cubicBezTo>
                  <a:pt x="1009978" y="351321"/>
                  <a:pt x="1044649" y="358255"/>
                  <a:pt x="1044649" y="369813"/>
                </a:cubicBezTo>
                <a:cubicBezTo>
                  <a:pt x="1044649" y="374435"/>
                  <a:pt x="1037715" y="374435"/>
                  <a:pt x="1037715" y="381370"/>
                </a:cubicBezTo>
                <a:cubicBezTo>
                  <a:pt x="1037715" y="385993"/>
                  <a:pt x="1044649" y="388304"/>
                  <a:pt x="1044649" y="392927"/>
                </a:cubicBezTo>
                <a:cubicBezTo>
                  <a:pt x="1033092" y="402172"/>
                  <a:pt x="1019224" y="416041"/>
                  <a:pt x="1003044" y="427598"/>
                </a:cubicBezTo>
                <a:cubicBezTo>
                  <a:pt x="968372" y="455312"/>
                  <a:pt x="919832" y="476115"/>
                  <a:pt x="887472" y="515409"/>
                </a:cubicBezTo>
                <a:cubicBezTo>
                  <a:pt x="871316" y="531589"/>
                  <a:pt x="882873" y="563949"/>
                  <a:pt x="880561" y="589375"/>
                </a:cubicBezTo>
                <a:cubicBezTo>
                  <a:pt x="963749" y="550081"/>
                  <a:pt x="1053895" y="508475"/>
                  <a:pt x="1141706" y="496918"/>
                </a:cubicBezTo>
                <a:cubicBezTo>
                  <a:pt x="1144018" y="496918"/>
                  <a:pt x="1144018" y="494606"/>
                  <a:pt x="1150952" y="494606"/>
                </a:cubicBezTo>
                <a:cubicBezTo>
                  <a:pt x="1155575" y="494606"/>
                  <a:pt x="1167132" y="501541"/>
                  <a:pt x="1171755" y="503852"/>
                </a:cubicBezTo>
                <a:lnTo>
                  <a:pt x="1171755" y="513098"/>
                </a:lnTo>
                <a:cubicBezTo>
                  <a:pt x="1174066" y="515409"/>
                  <a:pt x="1174066" y="515409"/>
                  <a:pt x="1178689" y="515409"/>
                </a:cubicBezTo>
                <a:cubicBezTo>
                  <a:pt x="1185623" y="515409"/>
                  <a:pt x="1190246" y="510786"/>
                  <a:pt x="1197180" y="508475"/>
                </a:cubicBezTo>
                <a:lnTo>
                  <a:pt x="1201803" y="513098"/>
                </a:lnTo>
                <a:cubicBezTo>
                  <a:pt x="1199492" y="513098"/>
                  <a:pt x="1194869" y="517721"/>
                  <a:pt x="1190246" y="522344"/>
                </a:cubicBezTo>
                <a:cubicBezTo>
                  <a:pt x="1192557" y="524655"/>
                  <a:pt x="1194869" y="526966"/>
                  <a:pt x="1197180" y="526966"/>
                </a:cubicBezTo>
                <a:cubicBezTo>
                  <a:pt x="1194869" y="531589"/>
                  <a:pt x="1181000" y="538523"/>
                  <a:pt x="1181000" y="545458"/>
                </a:cubicBezTo>
                <a:cubicBezTo>
                  <a:pt x="1181000" y="543146"/>
                  <a:pt x="1176377" y="543146"/>
                  <a:pt x="1174066" y="543146"/>
                </a:cubicBezTo>
                <a:cubicBezTo>
                  <a:pt x="1169443" y="543146"/>
                  <a:pt x="1150952" y="559326"/>
                  <a:pt x="1141706" y="563949"/>
                </a:cubicBezTo>
                <a:cubicBezTo>
                  <a:pt x="1134772" y="568572"/>
                  <a:pt x="1125526" y="561638"/>
                  <a:pt x="1130149" y="573195"/>
                </a:cubicBezTo>
                <a:cubicBezTo>
                  <a:pt x="1125526" y="570883"/>
                  <a:pt x="1116280" y="573195"/>
                  <a:pt x="1111658" y="573195"/>
                </a:cubicBezTo>
                <a:cubicBezTo>
                  <a:pt x="1104723" y="573195"/>
                  <a:pt x="1109346" y="577818"/>
                  <a:pt x="1107035" y="577818"/>
                </a:cubicBezTo>
                <a:cubicBezTo>
                  <a:pt x="1097789" y="584752"/>
                  <a:pt x="1088543" y="589375"/>
                  <a:pt x="1081609" y="593998"/>
                </a:cubicBezTo>
                <a:cubicBezTo>
                  <a:pt x="1076986" y="596309"/>
                  <a:pt x="1065452" y="603243"/>
                  <a:pt x="1065452" y="607866"/>
                </a:cubicBezTo>
                <a:cubicBezTo>
                  <a:pt x="1065452" y="614801"/>
                  <a:pt x="1067764" y="612489"/>
                  <a:pt x="1070075" y="612489"/>
                </a:cubicBezTo>
                <a:cubicBezTo>
                  <a:pt x="1042338" y="637892"/>
                  <a:pt x="977618" y="691054"/>
                  <a:pt x="954504" y="723414"/>
                </a:cubicBezTo>
                <a:cubicBezTo>
                  <a:pt x="977618" y="741906"/>
                  <a:pt x="998421" y="776577"/>
                  <a:pt x="1016912" y="799691"/>
                </a:cubicBezTo>
                <a:cubicBezTo>
                  <a:pt x="1016912" y="799691"/>
                  <a:pt x="1019224" y="799691"/>
                  <a:pt x="1019224" y="795069"/>
                </a:cubicBezTo>
                <a:lnTo>
                  <a:pt x="1013372" y="783456"/>
                </a:lnTo>
                <a:lnTo>
                  <a:pt x="1033558" y="810007"/>
                </a:lnTo>
                <a:cubicBezTo>
                  <a:pt x="1083067" y="899492"/>
                  <a:pt x="1102990" y="1011736"/>
                  <a:pt x="1125526" y="1086262"/>
                </a:cubicBezTo>
                <a:cubicBezTo>
                  <a:pt x="1130149" y="1100131"/>
                  <a:pt x="1167132" y="1271153"/>
                  <a:pt x="1167132" y="1315070"/>
                </a:cubicBezTo>
                <a:cubicBezTo>
                  <a:pt x="1167132" y="1322004"/>
                  <a:pt x="1178689" y="1421373"/>
                  <a:pt x="1181000" y="1474535"/>
                </a:cubicBezTo>
                <a:cubicBezTo>
                  <a:pt x="1181000" y="1488404"/>
                  <a:pt x="1183312" y="1509207"/>
                  <a:pt x="1183312" y="1513830"/>
                </a:cubicBezTo>
                <a:cubicBezTo>
                  <a:pt x="1183312" y="1705655"/>
                  <a:pt x="1111658" y="1807334"/>
                  <a:pt x="963749" y="1918260"/>
                </a:cubicBezTo>
                <a:cubicBezTo>
                  <a:pt x="963749" y="1920571"/>
                  <a:pt x="959127" y="1920571"/>
                  <a:pt x="954504" y="1920571"/>
                </a:cubicBezTo>
                <a:cubicBezTo>
                  <a:pt x="926767" y="1948308"/>
                  <a:pt x="899029" y="1957554"/>
                  <a:pt x="871316" y="1976045"/>
                </a:cubicBezTo>
                <a:cubicBezTo>
                  <a:pt x="848201" y="1992225"/>
                  <a:pt x="818153" y="2006094"/>
                  <a:pt x="788104" y="2022274"/>
                </a:cubicBezTo>
                <a:cubicBezTo>
                  <a:pt x="799661" y="2010717"/>
                  <a:pt x="820464" y="2001471"/>
                  <a:pt x="829710" y="1989914"/>
                </a:cubicBezTo>
                <a:lnTo>
                  <a:pt x="827398" y="1987603"/>
                </a:lnTo>
                <a:cubicBezTo>
                  <a:pt x="806596" y="1996848"/>
                  <a:pt x="785793" y="2010717"/>
                  <a:pt x="762679" y="2022274"/>
                </a:cubicBezTo>
                <a:cubicBezTo>
                  <a:pt x="790416" y="2003783"/>
                  <a:pt x="917521" y="1925194"/>
                  <a:pt x="917521" y="1918260"/>
                </a:cubicBezTo>
                <a:cubicBezTo>
                  <a:pt x="917521" y="1911349"/>
                  <a:pt x="924455" y="1920571"/>
                  <a:pt x="926767" y="1918260"/>
                </a:cubicBezTo>
                <a:cubicBezTo>
                  <a:pt x="926767" y="1918260"/>
                  <a:pt x="924455" y="1915948"/>
                  <a:pt x="922144" y="1915948"/>
                </a:cubicBezTo>
                <a:cubicBezTo>
                  <a:pt x="924455" y="1915948"/>
                  <a:pt x="926767" y="1913637"/>
                  <a:pt x="924455" y="1911349"/>
                </a:cubicBezTo>
                <a:cubicBezTo>
                  <a:pt x="926767" y="1913637"/>
                  <a:pt x="929078" y="1913637"/>
                  <a:pt x="931389" y="1913637"/>
                </a:cubicBezTo>
                <a:cubicBezTo>
                  <a:pt x="933701" y="1911349"/>
                  <a:pt x="931389" y="1911349"/>
                  <a:pt x="931389" y="1906726"/>
                </a:cubicBezTo>
                <a:lnTo>
                  <a:pt x="945258" y="1892857"/>
                </a:lnTo>
                <a:cubicBezTo>
                  <a:pt x="949881" y="1888234"/>
                  <a:pt x="952192" y="1883612"/>
                  <a:pt x="954504" y="1876677"/>
                </a:cubicBezTo>
                <a:lnTo>
                  <a:pt x="952192" y="1874366"/>
                </a:lnTo>
                <a:cubicBezTo>
                  <a:pt x="905964" y="1911349"/>
                  <a:pt x="855136" y="1943685"/>
                  <a:pt x="813530" y="1973734"/>
                </a:cubicBezTo>
                <a:cubicBezTo>
                  <a:pt x="795038" y="1987603"/>
                  <a:pt x="767301" y="2008405"/>
                  <a:pt x="739564" y="2019963"/>
                </a:cubicBezTo>
                <a:cubicBezTo>
                  <a:pt x="739564" y="2019963"/>
                  <a:pt x="737253" y="2022274"/>
                  <a:pt x="732630" y="2019963"/>
                </a:cubicBezTo>
                <a:cubicBezTo>
                  <a:pt x="737253" y="2013028"/>
                  <a:pt x="804284" y="1966800"/>
                  <a:pt x="804284" y="1957554"/>
                </a:cubicBezTo>
                <a:cubicBezTo>
                  <a:pt x="804284" y="1950620"/>
                  <a:pt x="815841" y="1948308"/>
                  <a:pt x="818153" y="1943685"/>
                </a:cubicBezTo>
                <a:cubicBezTo>
                  <a:pt x="820464" y="1943685"/>
                  <a:pt x="825087" y="1945997"/>
                  <a:pt x="829710" y="1943685"/>
                </a:cubicBezTo>
                <a:lnTo>
                  <a:pt x="825087" y="1939063"/>
                </a:lnTo>
                <a:cubicBezTo>
                  <a:pt x="827398" y="1934440"/>
                  <a:pt x="827398" y="1929817"/>
                  <a:pt x="836644" y="1934440"/>
                </a:cubicBezTo>
                <a:cubicBezTo>
                  <a:pt x="836644" y="1934440"/>
                  <a:pt x="836644" y="1932128"/>
                  <a:pt x="834333" y="1929817"/>
                </a:cubicBezTo>
                <a:cubicBezTo>
                  <a:pt x="836644" y="1927505"/>
                  <a:pt x="838956" y="1922883"/>
                  <a:pt x="843578" y="1918260"/>
                </a:cubicBezTo>
                <a:cubicBezTo>
                  <a:pt x="848201" y="1920571"/>
                  <a:pt x="852824" y="1925194"/>
                  <a:pt x="859758" y="1925194"/>
                </a:cubicBezTo>
                <a:cubicBezTo>
                  <a:pt x="857447" y="1920571"/>
                  <a:pt x="852824" y="1915948"/>
                  <a:pt x="848201" y="1913637"/>
                </a:cubicBezTo>
                <a:cubicBezTo>
                  <a:pt x="848201" y="1913637"/>
                  <a:pt x="848201" y="1911349"/>
                  <a:pt x="850513" y="1909037"/>
                </a:cubicBezTo>
                <a:cubicBezTo>
                  <a:pt x="852824" y="1911349"/>
                  <a:pt x="857447" y="1915948"/>
                  <a:pt x="862070" y="1913637"/>
                </a:cubicBezTo>
                <a:lnTo>
                  <a:pt x="855136" y="1906726"/>
                </a:lnTo>
                <a:cubicBezTo>
                  <a:pt x="862070" y="1897480"/>
                  <a:pt x="862070" y="1888234"/>
                  <a:pt x="873627" y="1890546"/>
                </a:cubicBezTo>
                <a:lnTo>
                  <a:pt x="869004" y="1885923"/>
                </a:lnTo>
                <a:cubicBezTo>
                  <a:pt x="873627" y="1876677"/>
                  <a:pt x="889784" y="1862809"/>
                  <a:pt x="889784" y="1855874"/>
                </a:cubicBezTo>
                <a:cubicBezTo>
                  <a:pt x="889784" y="1851252"/>
                  <a:pt x="908275" y="1837383"/>
                  <a:pt x="912898" y="1828137"/>
                </a:cubicBezTo>
                <a:cubicBezTo>
                  <a:pt x="956815" y="1751860"/>
                  <a:pt x="1033092" y="1670983"/>
                  <a:pt x="1042338" y="1580838"/>
                </a:cubicBezTo>
                <a:cubicBezTo>
                  <a:pt x="1046961" y="1550789"/>
                  <a:pt x="1053895" y="1493027"/>
                  <a:pt x="1053895" y="1488404"/>
                </a:cubicBezTo>
                <a:lnTo>
                  <a:pt x="1042338" y="1285022"/>
                </a:lnTo>
                <a:cubicBezTo>
                  <a:pt x="1040026" y="1282710"/>
                  <a:pt x="1042338" y="1282710"/>
                  <a:pt x="1035404" y="1282710"/>
                </a:cubicBezTo>
                <a:cubicBezTo>
                  <a:pt x="1030781" y="1282710"/>
                  <a:pt x="993798" y="1294267"/>
                  <a:pt x="975307" y="1303513"/>
                </a:cubicBezTo>
                <a:cubicBezTo>
                  <a:pt x="936012" y="1317382"/>
                  <a:pt x="885184" y="1345119"/>
                  <a:pt x="850513" y="1365898"/>
                </a:cubicBezTo>
                <a:cubicBezTo>
                  <a:pt x="845890" y="1368210"/>
                  <a:pt x="841267" y="1372833"/>
                  <a:pt x="836644" y="1375144"/>
                </a:cubicBezTo>
                <a:cubicBezTo>
                  <a:pt x="820464" y="1384390"/>
                  <a:pt x="760367" y="1412127"/>
                  <a:pt x="734941" y="1412127"/>
                </a:cubicBezTo>
                <a:cubicBezTo>
                  <a:pt x="725696" y="1412127"/>
                  <a:pt x="714139" y="1389013"/>
                  <a:pt x="714139" y="1386701"/>
                </a:cubicBezTo>
                <a:cubicBezTo>
                  <a:pt x="714139" y="1379767"/>
                  <a:pt x="718761" y="1379767"/>
                  <a:pt x="718761" y="1375144"/>
                </a:cubicBezTo>
                <a:cubicBezTo>
                  <a:pt x="716450" y="1375144"/>
                  <a:pt x="711827" y="1375144"/>
                  <a:pt x="707204" y="1372833"/>
                </a:cubicBezTo>
                <a:cubicBezTo>
                  <a:pt x="693358" y="1358964"/>
                  <a:pt x="674867" y="1342807"/>
                  <a:pt x="656376" y="1328939"/>
                </a:cubicBezTo>
                <a:cubicBezTo>
                  <a:pt x="681801" y="1298890"/>
                  <a:pt x="728007" y="1271153"/>
                  <a:pt x="769613" y="1264219"/>
                </a:cubicBezTo>
                <a:cubicBezTo>
                  <a:pt x="783481" y="1254973"/>
                  <a:pt x="804284" y="1248039"/>
                  <a:pt x="820464" y="1234170"/>
                </a:cubicBezTo>
                <a:cubicBezTo>
                  <a:pt x="848201" y="1211056"/>
                  <a:pt x="878250" y="1176385"/>
                  <a:pt x="894407" y="1146359"/>
                </a:cubicBezTo>
                <a:cubicBezTo>
                  <a:pt x="899029" y="1137113"/>
                  <a:pt x="905964" y="1120933"/>
                  <a:pt x="905964" y="1116311"/>
                </a:cubicBezTo>
                <a:cubicBezTo>
                  <a:pt x="905964" y="1104753"/>
                  <a:pt x="887472" y="1104753"/>
                  <a:pt x="882873" y="1104753"/>
                </a:cubicBezTo>
                <a:cubicBezTo>
                  <a:pt x="878250" y="1104753"/>
                  <a:pt x="829710" y="1111688"/>
                  <a:pt x="822776" y="1111688"/>
                </a:cubicBezTo>
                <a:cubicBezTo>
                  <a:pt x="818153" y="1111688"/>
                  <a:pt x="788104" y="1100131"/>
                  <a:pt x="771924" y="1097819"/>
                </a:cubicBezTo>
                <a:cubicBezTo>
                  <a:pt x="811218" y="1086262"/>
                  <a:pt x="857447" y="1093196"/>
                  <a:pt x="901341" y="1090885"/>
                </a:cubicBezTo>
                <a:cubicBezTo>
                  <a:pt x="878250" y="1070082"/>
                  <a:pt x="855136" y="1083951"/>
                  <a:pt x="832021" y="1081639"/>
                </a:cubicBezTo>
                <a:cubicBezTo>
                  <a:pt x="811218" y="1079328"/>
                  <a:pt x="774236" y="1079328"/>
                  <a:pt x="769613" y="1079328"/>
                </a:cubicBezTo>
                <a:cubicBezTo>
                  <a:pt x="762679" y="1079328"/>
                  <a:pt x="762679" y="1074705"/>
                  <a:pt x="760367" y="1074705"/>
                </a:cubicBezTo>
                <a:lnTo>
                  <a:pt x="764990" y="1070082"/>
                </a:lnTo>
                <a:cubicBezTo>
                  <a:pt x="762679" y="1067771"/>
                  <a:pt x="758056" y="1065459"/>
                  <a:pt x="755744" y="1063148"/>
                </a:cubicBezTo>
                <a:cubicBezTo>
                  <a:pt x="758056" y="1063148"/>
                  <a:pt x="760367" y="1063148"/>
                  <a:pt x="762679" y="1060836"/>
                </a:cubicBezTo>
                <a:cubicBezTo>
                  <a:pt x="767301" y="1058525"/>
                  <a:pt x="776547" y="1053902"/>
                  <a:pt x="781170" y="1044656"/>
                </a:cubicBezTo>
                <a:lnTo>
                  <a:pt x="788104" y="1044656"/>
                </a:lnTo>
                <a:cubicBezTo>
                  <a:pt x="795038" y="1044656"/>
                  <a:pt x="855136" y="1056214"/>
                  <a:pt x="887472" y="1067771"/>
                </a:cubicBezTo>
                <a:cubicBezTo>
                  <a:pt x="905964" y="1074705"/>
                  <a:pt x="926767" y="1083951"/>
                  <a:pt x="945258" y="1100131"/>
                </a:cubicBezTo>
                <a:cubicBezTo>
                  <a:pt x="952192" y="1104753"/>
                  <a:pt x="954504" y="1120933"/>
                  <a:pt x="954504" y="1130179"/>
                </a:cubicBezTo>
                <a:cubicBezTo>
                  <a:pt x="954504" y="1174073"/>
                  <a:pt x="931389" y="1206433"/>
                  <a:pt x="899029" y="1245727"/>
                </a:cubicBezTo>
                <a:cubicBezTo>
                  <a:pt x="899029" y="1248039"/>
                  <a:pt x="896718" y="1250350"/>
                  <a:pt x="899029" y="1254973"/>
                </a:cubicBezTo>
                <a:cubicBezTo>
                  <a:pt x="949881" y="1236482"/>
                  <a:pt x="989175" y="1234170"/>
                  <a:pt x="1037715" y="1229547"/>
                </a:cubicBezTo>
                <a:cubicBezTo>
                  <a:pt x="1035404" y="1174073"/>
                  <a:pt x="1035404" y="1148671"/>
                  <a:pt x="1035404" y="1141736"/>
                </a:cubicBezTo>
                <a:cubicBezTo>
                  <a:pt x="1035404" y="1067771"/>
                  <a:pt x="998421" y="961468"/>
                  <a:pt x="996109" y="894437"/>
                </a:cubicBezTo>
                <a:lnTo>
                  <a:pt x="996109" y="838963"/>
                </a:lnTo>
                <a:cubicBezTo>
                  <a:pt x="989175" y="806603"/>
                  <a:pt x="982241" y="776577"/>
                  <a:pt x="963749" y="758086"/>
                </a:cubicBezTo>
                <a:lnTo>
                  <a:pt x="968372" y="762709"/>
                </a:lnTo>
                <a:cubicBezTo>
                  <a:pt x="968372" y="748840"/>
                  <a:pt x="956815" y="739594"/>
                  <a:pt x="949881" y="732660"/>
                </a:cubicBezTo>
                <a:cubicBezTo>
                  <a:pt x="940635" y="732660"/>
                  <a:pt x="942947" y="741906"/>
                  <a:pt x="931389" y="739594"/>
                </a:cubicBezTo>
                <a:cubicBezTo>
                  <a:pt x="931389" y="741906"/>
                  <a:pt x="933701" y="739594"/>
                  <a:pt x="933701" y="746529"/>
                </a:cubicBezTo>
                <a:cubicBezTo>
                  <a:pt x="933701" y="751152"/>
                  <a:pt x="873627" y="818160"/>
                  <a:pt x="845890" y="852831"/>
                </a:cubicBezTo>
                <a:cubicBezTo>
                  <a:pt x="762679" y="966091"/>
                  <a:pt x="709516" y="1100131"/>
                  <a:pt x="663310" y="1220302"/>
                </a:cubicBezTo>
                <a:cubicBezTo>
                  <a:pt x="647130" y="1259596"/>
                  <a:pt x="637884" y="1305824"/>
                  <a:pt x="624016" y="1347430"/>
                </a:cubicBezTo>
                <a:lnTo>
                  <a:pt x="626327" y="1365898"/>
                </a:lnTo>
                <a:cubicBezTo>
                  <a:pt x="637884" y="1354364"/>
                  <a:pt x="633261" y="1340496"/>
                  <a:pt x="640196" y="1326627"/>
                </a:cubicBezTo>
                <a:cubicBezTo>
                  <a:pt x="637884" y="1338184"/>
                  <a:pt x="635573" y="1352053"/>
                  <a:pt x="633261" y="1365898"/>
                </a:cubicBezTo>
                <a:cubicBezTo>
                  <a:pt x="633261" y="1372833"/>
                  <a:pt x="626327" y="1379767"/>
                  <a:pt x="624016" y="1386701"/>
                </a:cubicBezTo>
                <a:cubicBezTo>
                  <a:pt x="621704" y="1391324"/>
                  <a:pt x="624016" y="1400570"/>
                  <a:pt x="621704" y="1407504"/>
                </a:cubicBezTo>
                <a:cubicBezTo>
                  <a:pt x="619393" y="1407504"/>
                  <a:pt x="614770" y="1402881"/>
                  <a:pt x="610147" y="1398258"/>
                </a:cubicBezTo>
                <a:cubicBezTo>
                  <a:pt x="605524" y="1405193"/>
                  <a:pt x="598590" y="1400570"/>
                  <a:pt x="600901" y="1412127"/>
                </a:cubicBezTo>
                <a:cubicBezTo>
                  <a:pt x="591656" y="1400570"/>
                  <a:pt x="584721" y="1384390"/>
                  <a:pt x="580098" y="1375144"/>
                </a:cubicBezTo>
                <a:cubicBezTo>
                  <a:pt x="575476" y="1365898"/>
                  <a:pt x="517690" y="1315070"/>
                  <a:pt x="517690" y="1294267"/>
                </a:cubicBezTo>
                <a:lnTo>
                  <a:pt x="517690" y="1250350"/>
                </a:lnTo>
                <a:cubicBezTo>
                  <a:pt x="531559" y="1160228"/>
                  <a:pt x="577787" y="1058525"/>
                  <a:pt x="619393" y="970714"/>
                </a:cubicBezTo>
                <a:cubicBezTo>
                  <a:pt x="649441" y="905994"/>
                  <a:pt x="691047" y="838963"/>
                  <a:pt x="751121" y="776577"/>
                </a:cubicBezTo>
                <a:lnTo>
                  <a:pt x="751121" y="774266"/>
                </a:lnTo>
                <a:lnTo>
                  <a:pt x="538493" y="887503"/>
                </a:lnTo>
                <a:cubicBezTo>
                  <a:pt x="513090" y="901371"/>
                  <a:pt x="422945" y="952223"/>
                  <a:pt x="383650" y="952223"/>
                </a:cubicBezTo>
                <a:cubicBezTo>
                  <a:pt x="379028" y="952223"/>
                  <a:pt x="374405" y="947600"/>
                  <a:pt x="369782" y="942977"/>
                </a:cubicBezTo>
                <a:cubicBezTo>
                  <a:pt x="307396" y="1070082"/>
                  <a:pt x="247299" y="1227236"/>
                  <a:pt x="150220" y="1317382"/>
                </a:cubicBezTo>
                <a:cubicBezTo>
                  <a:pt x="143308" y="1324316"/>
                  <a:pt x="120194" y="1324316"/>
                  <a:pt x="110948" y="1328939"/>
                </a:cubicBezTo>
                <a:cubicBezTo>
                  <a:pt x="104014" y="1322004"/>
                  <a:pt x="97080" y="1312759"/>
                  <a:pt x="90146" y="1303513"/>
                </a:cubicBezTo>
                <a:cubicBezTo>
                  <a:pt x="90146" y="1301202"/>
                  <a:pt x="90146" y="1296579"/>
                  <a:pt x="87834" y="1294267"/>
                </a:cubicBezTo>
                <a:cubicBezTo>
                  <a:pt x="80900" y="1285022"/>
                  <a:pt x="71654" y="1273464"/>
                  <a:pt x="62408" y="1268842"/>
                </a:cubicBezTo>
                <a:cubicBezTo>
                  <a:pt x="53163" y="1264219"/>
                  <a:pt x="25426" y="1252662"/>
                  <a:pt x="25426" y="1243416"/>
                </a:cubicBezTo>
                <a:cubicBezTo>
                  <a:pt x="25426" y="1236482"/>
                  <a:pt x="36983" y="1204122"/>
                  <a:pt x="39294" y="1185630"/>
                </a:cubicBezTo>
                <a:cubicBezTo>
                  <a:pt x="43917" y="1171785"/>
                  <a:pt x="46229" y="1155605"/>
                  <a:pt x="48540" y="1139425"/>
                </a:cubicBezTo>
                <a:cubicBezTo>
                  <a:pt x="73966" y="996116"/>
                  <a:pt x="173334" y="871323"/>
                  <a:pt x="173334" y="755774"/>
                </a:cubicBezTo>
                <a:cubicBezTo>
                  <a:pt x="173334" y="746529"/>
                  <a:pt x="175645" y="730349"/>
                  <a:pt x="161777" y="730349"/>
                </a:cubicBezTo>
                <a:cubicBezTo>
                  <a:pt x="154842" y="730349"/>
                  <a:pt x="80900" y="746529"/>
                  <a:pt x="76277" y="746529"/>
                </a:cubicBezTo>
                <a:cubicBezTo>
                  <a:pt x="69343" y="746529"/>
                  <a:pt x="53163" y="734972"/>
                  <a:pt x="53163" y="723414"/>
                </a:cubicBezTo>
                <a:cubicBezTo>
                  <a:pt x="53163" y="716480"/>
                  <a:pt x="55474" y="716480"/>
                  <a:pt x="57786" y="714169"/>
                </a:cubicBezTo>
                <a:cubicBezTo>
                  <a:pt x="39294" y="711857"/>
                  <a:pt x="18491" y="677186"/>
                  <a:pt x="2311" y="667940"/>
                </a:cubicBezTo>
                <a:cubicBezTo>
                  <a:pt x="11557" y="654072"/>
                  <a:pt x="23114" y="640203"/>
                  <a:pt x="34671" y="630957"/>
                </a:cubicBezTo>
                <a:cubicBezTo>
                  <a:pt x="39294" y="624023"/>
                  <a:pt x="46229" y="617112"/>
                  <a:pt x="55474" y="612489"/>
                </a:cubicBezTo>
                <a:cubicBezTo>
                  <a:pt x="67031" y="603243"/>
                  <a:pt x="101703" y="584752"/>
                  <a:pt x="101703" y="580129"/>
                </a:cubicBezTo>
                <a:cubicBezTo>
                  <a:pt x="101703" y="573195"/>
                  <a:pt x="117883" y="568572"/>
                  <a:pt x="127128" y="563949"/>
                </a:cubicBezTo>
                <a:cubicBezTo>
                  <a:pt x="136374" y="557015"/>
                  <a:pt x="150220" y="545458"/>
                  <a:pt x="159465" y="533901"/>
                </a:cubicBezTo>
                <a:cubicBezTo>
                  <a:pt x="177957" y="503852"/>
                  <a:pt x="217251" y="469181"/>
                  <a:pt x="258857" y="455312"/>
                </a:cubicBezTo>
                <a:cubicBezTo>
                  <a:pt x="258857" y="455312"/>
                  <a:pt x="284282" y="432221"/>
                  <a:pt x="284282" y="422975"/>
                </a:cubicBezTo>
                <a:cubicBezTo>
                  <a:pt x="284282" y="395238"/>
                  <a:pt x="203382" y="372124"/>
                  <a:pt x="184891" y="365190"/>
                </a:cubicBezTo>
                <a:cubicBezTo>
                  <a:pt x="168711" y="360567"/>
                  <a:pt x="149119" y="365482"/>
                  <a:pt x="135274" y="356236"/>
                </a:cubicBezTo>
                <a:cubicBezTo>
                  <a:pt x="130651" y="358548"/>
                  <a:pt x="55448" y="357044"/>
                  <a:pt x="57760" y="363978"/>
                </a:cubicBezTo>
                <a:cubicBezTo>
                  <a:pt x="48514" y="352421"/>
                  <a:pt x="90773" y="326703"/>
                  <a:pt x="81528" y="315146"/>
                </a:cubicBezTo>
                <a:cubicBezTo>
                  <a:pt x="51479" y="273541"/>
                  <a:pt x="32360" y="261176"/>
                  <a:pt x="0" y="231150"/>
                </a:cubicBezTo>
                <a:lnTo>
                  <a:pt x="16180" y="231150"/>
                </a:lnTo>
                <a:cubicBezTo>
                  <a:pt x="25426" y="231150"/>
                  <a:pt x="30049" y="238084"/>
                  <a:pt x="41606" y="238084"/>
                </a:cubicBezTo>
                <a:cubicBezTo>
                  <a:pt x="39294" y="233462"/>
                  <a:pt x="34671" y="228839"/>
                  <a:pt x="34671" y="224216"/>
                </a:cubicBezTo>
                <a:lnTo>
                  <a:pt x="39294" y="224216"/>
                </a:lnTo>
                <a:cubicBezTo>
                  <a:pt x="94768" y="242707"/>
                  <a:pt x="157154" y="291224"/>
                  <a:pt x="217251" y="330518"/>
                </a:cubicBezTo>
                <a:cubicBezTo>
                  <a:pt x="275037" y="369813"/>
                  <a:pt x="376716" y="411418"/>
                  <a:pt x="376716" y="476115"/>
                </a:cubicBezTo>
                <a:cubicBezTo>
                  <a:pt x="376716" y="524655"/>
                  <a:pt x="330511" y="531589"/>
                  <a:pt x="281971" y="561638"/>
                </a:cubicBezTo>
                <a:cubicBezTo>
                  <a:pt x="261168" y="575506"/>
                  <a:pt x="233431" y="584752"/>
                  <a:pt x="214939" y="596309"/>
                </a:cubicBezTo>
                <a:cubicBezTo>
                  <a:pt x="203382" y="603243"/>
                  <a:pt x="189514" y="626335"/>
                  <a:pt x="177957" y="621712"/>
                </a:cubicBezTo>
                <a:cubicBezTo>
                  <a:pt x="171022" y="637892"/>
                  <a:pt x="145620" y="656383"/>
                  <a:pt x="134063" y="674874"/>
                </a:cubicBezTo>
                <a:cubicBezTo>
                  <a:pt x="134063" y="677186"/>
                  <a:pt x="136374" y="679497"/>
                  <a:pt x="138686" y="679497"/>
                </a:cubicBezTo>
                <a:cubicBezTo>
                  <a:pt x="203382" y="707234"/>
                  <a:pt x="233431" y="718792"/>
                  <a:pt x="233431" y="776577"/>
                </a:cubicBezTo>
                <a:cubicBezTo>
                  <a:pt x="233431" y="781200"/>
                  <a:pt x="238054" y="811226"/>
                  <a:pt x="238054" y="818160"/>
                </a:cubicBezTo>
                <a:cubicBezTo>
                  <a:pt x="238054" y="822783"/>
                  <a:pt x="226497" y="915240"/>
                  <a:pt x="226497" y="922174"/>
                </a:cubicBezTo>
                <a:cubicBezTo>
                  <a:pt x="226497" y="926797"/>
                  <a:pt x="210317" y="982271"/>
                  <a:pt x="210317" y="989182"/>
                </a:cubicBezTo>
                <a:cubicBezTo>
                  <a:pt x="210317" y="993805"/>
                  <a:pt x="191825" y="1028476"/>
                  <a:pt x="191825" y="1049279"/>
                </a:cubicBezTo>
                <a:cubicBezTo>
                  <a:pt x="268102" y="926797"/>
                  <a:pt x="293528" y="799691"/>
                  <a:pt x="374405" y="677186"/>
                </a:cubicBezTo>
                <a:cubicBezTo>
                  <a:pt x="388273" y="654072"/>
                  <a:pt x="427567" y="612489"/>
                  <a:pt x="427567" y="607866"/>
                </a:cubicBezTo>
                <a:cubicBezTo>
                  <a:pt x="427567" y="600932"/>
                  <a:pt x="434502" y="593998"/>
                  <a:pt x="441436" y="593998"/>
                </a:cubicBezTo>
                <a:cubicBezTo>
                  <a:pt x="446059" y="593998"/>
                  <a:pt x="450682" y="598621"/>
                  <a:pt x="457616" y="596309"/>
                </a:cubicBezTo>
                <a:cubicBezTo>
                  <a:pt x="455305" y="591686"/>
                  <a:pt x="450682" y="589375"/>
                  <a:pt x="446059" y="589375"/>
                </a:cubicBezTo>
                <a:cubicBezTo>
                  <a:pt x="457616" y="577818"/>
                  <a:pt x="462239" y="570883"/>
                  <a:pt x="469173" y="559326"/>
                </a:cubicBezTo>
                <a:cubicBezTo>
                  <a:pt x="476107" y="561638"/>
                  <a:pt x="480730" y="563949"/>
                  <a:pt x="480730" y="557015"/>
                </a:cubicBezTo>
                <a:cubicBezTo>
                  <a:pt x="480730" y="550081"/>
                  <a:pt x="485353" y="559326"/>
                  <a:pt x="485353" y="554703"/>
                </a:cubicBezTo>
                <a:lnTo>
                  <a:pt x="484229" y="551778"/>
                </a:lnTo>
                <a:lnTo>
                  <a:pt x="487665" y="547769"/>
                </a:lnTo>
                <a:cubicBezTo>
                  <a:pt x="487665" y="543146"/>
                  <a:pt x="485353" y="545458"/>
                  <a:pt x="483042" y="545458"/>
                </a:cubicBezTo>
                <a:cubicBezTo>
                  <a:pt x="492287" y="533901"/>
                  <a:pt x="503845" y="517721"/>
                  <a:pt x="515402" y="503852"/>
                </a:cubicBezTo>
                <a:cubicBezTo>
                  <a:pt x="503845" y="489984"/>
                  <a:pt x="485353" y="476115"/>
                  <a:pt x="485353" y="462246"/>
                </a:cubicBezTo>
                <a:cubicBezTo>
                  <a:pt x="485353" y="441444"/>
                  <a:pt x="536181" y="427598"/>
                  <a:pt x="543116" y="425287"/>
                </a:cubicBezTo>
                <a:cubicBezTo>
                  <a:pt x="577787" y="413730"/>
                  <a:pt x="617081" y="397550"/>
                  <a:pt x="654064" y="388304"/>
                </a:cubicBezTo>
                <a:cubicBezTo>
                  <a:pt x="702581" y="374435"/>
                  <a:pt x="834333" y="337453"/>
                  <a:pt x="834333" y="332830"/>
                </a:cubicBezTo>
                <a:cubicBezTo>
                  <a:pt x="834333" y="325895"/>
                  <a:pt x="832021" y="316650"/>
                  <a:pt x="832021" y="312027"/>
                </a:cubicBezTo>
                <a:cubicBezTo>
                  <a:pt x="832021" y="305093"/>
                  <a:pt x="820464" y="263487"/>
                  <a:pt x="811218" y="240396"/>
                </a:cubicBezTo>
                <a:cubicBezTo>
                  <a:pt x="783481" y="249641"/>
                  <a:pt x="746499" y="256553"/>
                  <a:pt x="716450" y="275044"/>
                </a:cubicBezTo>
                <a:cubicBezTo>
                  <a:pt x="704893" y="275044"/>
                  <a:pt x="684113" y="281978"/>
                  <a:pt x="677178" y="281978"/>
                </a:cubicBezTo>
                <a:lnTo>
                  <a:pt x="667933" y="281978"/>
                </a:lnTo>
                <a:cubicBezTo>
                  <a:pt x="674867" y="268110"/>
                  <a:pt x="684113" y="258864"/>
                  <a:pt x="688735" y="242707"/>
                </a:cubicBezTo>
                <a:cubicBezTo>
                  <a:pt x="674867" y="249641"/>
                  <a:pt x="660998" y="272733"/>
                  <a:pt x="647130" y="275044"/>
                </a:cubicBezTo>
                <a:cubicBezTo>
                  <a:pt x="651753" y="263487"/>
                  <a:pt x="658687" y="245019"/>
                  <a:pt x="658687" y="240396"/>
                </a:cubicBezTo>
                <a:cubicBezTo>
                  <a:pt x="658687" y="233462"/>
                  <a:pt x="640196" y="196479"/>
                  <a:pt x="640196" y="191856"/>
                </a:cubicBezTo>
                <a:cubicBezTo>
                  <a:pt x="640196" y="145627"/>
                  <a:pt x="744187" y="113267"/>
                  <a:pt x="760367" y="106333"/>
                </a:cubicBezTo>
                <a:cubicBezTo>
                  <a:pt x="792727" y="90153"/>
                  <a:pt x="744246" y="21021"/>
                  <a:pt x="764578" y="5429"/>
                </a:cubicBezTo>
                <a:cubicBezTo>
                  <a:pt x="784910" y="-10163"/>
                  <a:pt x="877738" y="12782"/>
                  <a:pt x="882360" y="12782"/>
                </a:cubicBezTo>
                <a:close/>
                <a:moveTo>
                  <a:pt x="1026158" y="367501"/>
                </a:moveTo>
                <a:cubicBezTo>
                  <a:pt x="1021535" y="369813"/>
                  <a:pt x="1016912" y="369813"/>
                  <a:pt x="1012289" y="369813"/>
                </a:cubicBezTo>
                <a:cubicBezTo>
                  <a:pt x="1016912" y="369813"/>
                  <a:pt x="1016912" y="372124"/>
                  <a:pt x="1023846" y="372124"/>
                </a:cubicBezTo>
                <a:cubicBezTo>
                  <a:pt x="1028469" y="372124"/>
                  <a:pt x="1028469" y="367501"/>
                  <a:pt x="1026158" y="367501"/>
                </a:cubicBezTo>
                <a:close/>
                <a:moveTo>
                  <a:pt x="1003044" y="395238"/>
                </a:moveTo>
                <a:cubicBezTo>
                  <a:pt x="968372" y="406795"/>
                  <a:pt x="931389" y="446066"/>
                  <a:pt x="896718" y="471492"/>
                </a:cubicBezTo>
                <a:cubicBezTo>
                  <a:pt x="894407" y="473804"/>
                  <a:pt x="892095" y="478426"/>
                  <a:pt x="892095" y="480738"/>
                </a:cubicBezTo>
                <a:cubicBezTo>
                  <a:pt x="931389" y="453001"/>
                  <a:pt x="970684" y="422975"/>
                  <a:pt x="1003044" y="395238"/>
                </a:cubicBezTo>
                <a:close/>
                <a:moveTo>
                  <a:pt x="912898" y="418352"/>
                </a:moveTo>
                <a:cubicBezTo>
                  <a:pt x="903652" y="420664"/>
                  <a:pt x="889784" y="422975"/>
                  <a:pt x="894407" y="434532"/>
                </a:cubicBezTo>
                <a:cubicBezTo>
                  <a:pt x="903652" y="427598"/>
                  <a:pt x="910587" y="420664"/>
                  <a:pt x="912898" y="418352"/>
                </a:cubicBezTo>
                <a:close/>
                <a:moveTo>
                  <a:pt x="875938" y="429910"/>
                </a:moveTo>
                <a:cubicBezTo>
                  <a:pt x="873627" y="434532"/>
                  <a:pt x="873627" y="443755"/>
                  <a:pt x="871316" y="450689"/>
                </a:cubicBezTo>
                <a:cubicBezTo>
                  <a:pt x="873627" y="453001"/>
                  <a:pt x="873627" y="450689"/>
                  <a:pt x="875938" y="448378"/>
                </a:cubicBezTo>
                <a:cubicBezTo>
                  <a:pt x="875938" y="441444"/>
                  <a:pt x="878250" y="434532"/>
                  <a:pt x="875938" y="429910"/>
                </a:cubicBezTo>
                <a:close/>
                <a:moveTo>
                  <a:pt x="836644" y="441444"/>
                </a:moveTo>
                <a:cubicBezTo>
                  <a:pt x="751121" y="466869"/>
                  <a:pt x="665621" y="487672"/>
                  <a:pt x="580098" y="531589"/>
                </a:cubicBezTo>
                <a:lnTo>
                  <a:pt x="684113" y="582441"/>
                </a:lnTo>
                <a:cubicBezTo>
                  <a:pt x="714139" y="566261"/>
                  <a:pt x="746499" y="540835"/>
                  <a:pt x="778858" y="520032"/>
                </a:cubicBezTo>
                <a:cubicBezTo>
                  <a:pt x="797350" y="506164"/>
                  <a:pt x="836644" y="485361"/>
                  <a:pt x="836644" y="478426"/>
                </a:cubicBezTo>
                <a:lnTo>
                  <a:pt x="836644" y="441444"/>
                </a:lnTo>
                <a:close/>
                <a:moveTo>
                  <a:pt x="834333" y="517721"/>
                </a:moveTo>
                <a:lnTo>
                  <a:pt x="774283" y="562631"/>
                </a:lnTo>
                <a:lnTo>
                  <a:pt x="728007" y="596309"/>
                </a:lnTo>
                <a:cubicBezTo>
                  <a:pt x="716456" y="604393"/>
                  <a:pt x="703169" y="614501"/>
                  <a:pt x="688979" y="625586"/>
                </a:cubicBezTo>
                <a:lnTo>
                  <a:pt x="669183" y="641232"/>
                </a:lnTo>
                <a:lnTo>
                  <a:pt x="559296" y="723414"/>
                </a:lnTo>
                <a:cubicBezTo>
                  <a:pt x="583566" y="708390"/>
                  <a:pt x="614192" y="684698"/>
                  <a:pt x="644527" y="660720"/>
                </a:cubicBezTo>
                <a:lnTo>
                  <a:pt x="669183" y="641232"/>
                </a:lnTo>
                <a:lnTo>
                  <a:pt x="774283" y="562631"/>
                </a:lnTo>
                <a:lnTo>
                  <a:pt x="780014" y="558460"/>
                </a:lnTo>
                <a:lnTo>
                  <a:pt x="832021" y="522344"/>
                </a:lnTo>
                <a:cubicBezTo>
                  <a:pt x="834333" y="522344"/>
                  <a:pt x="834333" y="520032"/>
                  <a:pt x="834333" y="517721"/>
                </a:cubicBezTo>
                <a:close/>
                <a:moveTo>
                  <a:pt x="871316" y="529278"/>
                </a:moveTo>
                <a:cubicBezTo>
                  <a:pt x="869004" y="533901"/>
                  <a:pt x="866693" y="540835"/>
                  <a:pt x="866693" y="545458"/>
                </a:cubicBezTo>
                <a:cubicBezTo>
                  <a:pt x="864381" y="561638"/>
                  <a:pt x="864381" y="577818"/>
                  <a:pt x="862070" y="593998"/>
                </a:cubicBezTo>
                <a:lnTo>
                  <a:pt x="864381" y="596309"/>
                </a:lnTo>
                <a:cubicBezTo>
                  <a:pt x="869004" y="573195"/>
                  <a:pt x="871316" y="550081"/>
                  <a:pt x="871316" y="529278"/>
                </a:cubicBezTo>
                <a:close/>
                <a:moveTo>
                  <a:pt x="836644" y="552392"/>
                </a:moveTo>
                <a:cubicBezTo>
                  <a:pt x="758056" y="600932"/>
                  <a:pt x="691047" y="665629"/>
                  <a:pt x="626327" y="723414"/>
                </a:cubicBezTo>
                <a:cubicBezTo>
                  <a:pt x="695670" y="693366"/>
                  <a:pt x="771924" y="642515"/>
                  <a:pt x="834333" y="610178"/>
                </a:cubicBezTo>
                <a:cubicBezTo>
                  <a:pt x="836644" y="605555"/>
                  <a:pt x="838956" y="593998"/>
                  <a:pt x="838956" y="589375"/>
                </a:cubicBezTo>
                <a:cubicBezTo>
                  <a:pt x="838956" y="582441"/>
                  <a:pt x="834333" y="566261"/>
                  <a:pt x="834333" y="561638"/>
                </a:cubicBezTo>
                <a:cubicBezTo>
                  <a:pt x="834333" y="554703"/>
                  <a:pt x="838956" y="563949"/>
                  <a:pt x="838956" y="559326"/>
                </a:cubicBezTo>
                <a:cubicBezTo>
                  <a:pt x="838956" y="552392"/>
                  <a:pt x="836644" y="554703"/>
                  <a:pt x="836644" y="552392"/>
                </a:cubicBezTo>
                <a:close/>
                <a:moveTo>
                  <a:pt x="1012289" y="633269"/>
                </a:moveTo>
                <a:cubicBezTo>
                  <a:pt x="966061" y="658695"/>
                  <a:pt x="936012" y="681809"/>
                  <a:pt x="894407" y="732660"/>
                </a:cubicBezTo>
                <a:lnTo>
                  <a:pt x="1012289" y="633269"/>
                </a:lnTo>
                <a:close/>
                <a:moveTo>
                  <a:pt x="520001" y="515409"/>
                </a:moveTo>
                <a:cubicBezTo>
                  <a:pt x="503845" y="552392"/>
                  <a:pt x="485353" y="591686"/>
                  <a:pt x="471485" y="621712"/>
                </a:cubicBezTo>
                <a:lnTo>
                  <a:pt x="469173" y="624023"/>
                </a:lnTo>
                <a:cubicBezTo>
                  <a:pt x="471485" y="624023"/>
                  <a:pt x="473796" y="626335"/>
                  <a:pt x="473796" y="626335"/>
                </a:cubicBezTo>
                <a:cubicBezTo>
                  <a:pt x="471485" y="628646"/>
                  <a:pt x="469173" y="628646"/>
                  <a:pt x="466862" y="628646"/>
                </a:cubicBezTo>
                <a:cubicBezTo>
                  <a:pt x="469173" y="628646"/>
                  <a:pt x="471485" y="626335"/>
                  <a:pt x="471485" y="630957"/>
                </a:cubicBezTo>
                <a:cubicBezTo>
                  <a:pt x="471485" y="637892"/>
                  <a:pt x="469173" y="635580"/>
                  <a:pt x="469173" y="637892"/>
                </a:cubicBezTo>
                <a:cubicBezTo>
                  <a:pt x="464550" y="637892"/>
                  <a:pt x="462239" y="635580"/>
                  <a:pt x="462239" y="633269"/>
                </a:cubicBezTo>
                <a:cubicBezTo>
                  <a:pt x="462239" y="635580"/>
                  <a:pt x="459927" y="637892"/>
                  <a:pt x="457616" y="637892"/>
                </a:cubicBezTo>
                <a:cubicBezTo>
                  <a:pt x="459927" y="640203"/>
                  <a:pt x="464550" y="637892"/>
                  <a:pt x="464550" y="644826"/>
                </a:cubicBezTo>
                <a:cubicBezTo>
                  <a:pt x="464550" y="649449"/>
                  <a:pt x="455305" y="663317"/>
                  <a:pt x="455305" y="672563"/>
                </a:cubicBezTo>
                <a:cubicBezTo>
                  <a:pt x="476107" y="635580"/>
                  <a:pt x="494599" y="598621"/>
                  <a:pt x="510779" y="563949"/>
                </a:cubicBezTo>
                <a:cubicBezTo>
                  <a:pt x="513090" y="566261"/>
                  <a:pt x="510779" y="568572"/>
                  <a:pt x="517690" y="568572"/>
                </a:cubicBezTo>
                <a:cubicBezTo>
                  <a:pt x="522313" y="568572"/>
                  <a:pt x="529247" y="547769"/>
                  <a:pt x="529247" y="543146"/>
                </a:cubicBezTo>
                <a:lnTo>
                  <a:pt x="529247" y="536212"/>
                </a:lnTo>
                <a:cubicBezTo>
                  <a:pt x="529247" y="533901"/>
                  <a:pt x="529247" y="517721"/>
                  <a:pt x="520001" y="515409"/>
                </a:cubicBezTo>
                <a:close/>
                <a:moveTo>
                  <a:pt x="557851" y="544880"/>
                </a:moveTo>
                <a:cubicBezTo>
                  <a:pt x="555829" y="542568"/>
                  <a:pt x="553518" y="541991"/>
                  <a:pt x="547739" y="545458"/>
                </a:cubicBezTo>
                <a:cubicBezTo>
                  <a:pt x="554673" y="550081"/>
                  <a:pt x="561607" y="552392"/>
                  <a:pt x="566230" y="554703"/>
                </a:cubicBezTo>
                <a:cubicBezTo>
                  <a:pt x="561607" y="551236"/>
                  <a:pt x="559874" y="547191"/>
                  <a:pt x="557851" y="544880"/>
                </a:cubicBezTo>
                <a:close/>
                <a:moveTo>
                  <a:pt x="536181" y="545458"/>
                </a:moveTo>
                <a:cubicBezTo>
                  <a:pt x="531559" y="554703"/>
                  <a:pt x="529247" y="566261"/>
                  <a:pt x="524624" y="575506"/>
                </a:cubicBezTo>
                <a:cubicBezTo>
                  <a:pt x="520001" y="593998"/>
                  <a:pt x="513090" y="614801"/>
                  <a:pt x="506156" y="633269"/>
                </a:cubicBezTo>
                <a:cubicBezTo>
                  <a:pt x="501533" y="642515"/>
                  <a:pt x="494599" y="656383"/>
                  <a:pt x="494599" y="667940"/>
                </a:cubicBezTo>
                <a:cubicBezTo>
                  <a:pt x="492287" y="670252"/>
                  <a:pt x="489976" y="665629"/>
                  <a:pt x="487665" y="677186"/>
                </a:cubicBezTo>
                <a:cubicBezTo>
                  <a:pt x="487665" y="686432"/>
                  <a:pt x="480730" y="700300"/>
                  <a:pt x="476107" y="711857"/>
                </a:cubicBezTo>
                <a:lnTo>
                  <a:pt x="663310" y="593998"/>
                </a:lnTo>
                <a:cubicBezTo>
                  <a:pt x="644818" y="587063"/>
                  <a:pt x="626327" y="580129"/>
                  <a:pt x="610147" y="575506"/>
                </a:cubicBezTo>
                <a:cubicBezTo>
                  <a:pt x="621704" y="580129"/>
                  <a:pt x="635573" y="587063"/>
                  <a:pt x="647130" y="593998"/>
                </a:cubicBezTo>
                <a:cubicBezTo>
                  <a:pt x="642507" y="596309"/>
                  <a:pt x="640196" y="593998"/>
                  <a:pt x="640196" y="593998"/>
                </a:cubicBezTo>
                <a:cubicBezTo>
                  <a:pt x="621704" y="587063"/>
                  <a:pt x="598590" y="580129"/>
                  <a:pt x="582410" y="573195"/>
                </a:cubicBezTo>
                <a:cubicBezTo>
                  <a:pt x="568541" y="568572"/>
                  <a:pt x="540804" y="566261"/>
                  <a:pt x="536181" y="545458"/>
                </a:cubicBezTo>
                <a:close/>
                <a:moveTo>
                  <a:pt x="464550" y="580129"/>
                </a:moveTo>
                <a:lnTo>
                  <a:pt x="455305" y="582441"/>
                </a:lnTo>
                <a:cubicBezTo>
                  <a:pt x="457616" y="582441"/>
                  <a:pt x="462239" y="582441"/>
                  <a:pt x="462239" y="584752"/>
                </a:cubicBezTo>
                <a:cubicBezTo>
                  <a:pt x="464550" y="582441"/>
                  <a:pt x="464550" y="580129"/>
                  <a:pt x="464550" y="580129"/>
                </a:cubicBezTo>
                <a:close/>
                <a:moveTo>
                  <a:pt x="240365" y="538523"/>
                </a:moveTo>
                <a:cubicBezTo>
                  <a:pt x="189514" y="563949"/>
                  <a:pt x="131751" y="612489"/>
                  <a:pt x="104014" y="649449"/>
                </a:cubicBezTo>
                <a:cubicBezTo>
                  <a:pt x="136374" y="614801"/>
                  <a:pt x="233431" y="547769"/>
                  <a:pt x="233431" y="547769"/>
                </a:cubicBezTo>
                <a:cubicBezTo>
                  <a:pt x="233431" y="540835"/>
                  <a:pt x="238054" y="540835"/>
                  <a:pt x="240365" y="538523"/>
                </a:cubicBezTo>
                <a:close/>
                <a:moveTo>
                  <a:pt x="208005" y="746529"/>
                </a:moveTo>
                <a:cubicBezTo>
                  <a:pt x="210317" y="774266"/>
                  <a:pt x="214939" y="802003"/>
                  <a:pt x="217251" y="827406"/>
                </a:cubicBezTo>
                <a:lnTo>
                  <a:pt x="217251" y="778889"/>
                </a:lnTo>
                <a:cubicBezTo>
                  <a:pt x="214939" y="767332"/>
                  <a:pt x="212628" y="755774"/>
                  <a:pt x="208005" y="746529"/>
                </a:cubicBezTo>
                <a:close/>
                <a:moveTo>
                  <a:pt x="924455" y="1090885"/>
                </a:moveTo>
                <a:cubicBezTo>
                  <a:pt x="929078" y="1100131"/>
                  <a:pt x="936012" y="1109376"/>
                  <a:pt x="942947" y="1113999"/>
                </a:cubicBezTo>
                <a:lnTo>
                  <a:pt x="942947" y="1107065"/>
                </a:lnTo>
                <a:cubicBezTo>
                  <a:pt x="938324" y="1100131"/>
                  <a:pt x="931389" y="1095508"/>
                  <a:pt x="924455" y="1090885"/>
                </a:cubicBezTo>
                <a:close/>
                <a:moveTo>
                  <a:pt x="931389" y="1113999"/>
                </a:moveTo>
                <a:cubicBezTo>
                  <a:pt x="933701" y="1132491"/>
                  <a:pt x="936012" y="1144048"/>
                  <a:pt x="938324" y="1153293"/>
                </a:cubicBezTo>
                <a:cubicBezTo>
                  <a:pt x="938324" y="1146359"/>
                  <a:pt x="942947" y="1139425"/>
                  <a:pt x="942947" y="1132491"/>
                </a:cubicBezTo>
                <a:cubicBezTo>
                  <a:pt x="942947" y="1127868"/>
                  <a:pt x="940635" y="1118622"/>
                  <a:pt x="931389" y="1113999"/>
                </a:cubicBezTo>
                <a:close/>
                <a:moveTo>
                  <a:pt x="926767" y="1146359"/>
                </a:moveTo>
                <a:cubicBezTo>
                  <a:pt x="905964" y="1194876"/>
                  <a:pt x="855136" y="1250350"/>
                  <a:pt x="813530" y="1289644"/>
                </a:cubicBezTo>
                <a:cubicBezTo>
                  <a:pt x="862070" y="1254973"/>
                  <a:pt x="924455" y="1197187"/>
                  <a:pt x="926767" y="1146359"/>
                </a:cubicBezTo>
                <a:close/>
                <a:moveTo>
                  <a:pt x="1014601" y="1254973"/>
                </a:moveTo>
                <a:cubicBezTo>
                  <a:pt x="1019224" y="1259596"/>
                  <a:pt x="1026158" y="1261907"/>
                  <a:pt x="1033092" y="1266530"/>
                </a:cubicBezTo>
                <a:cubicBezTo>
                  <a:pt x="1023846" y="1273464"/>
                  <a:pt x="1012289" y="1275776"/>
                  <a:pt x="1003044" y="1278087"/>
                </a:cubicBezTo>
                <a:cubicBezTo>
                  <a:pt x="1014601" y="1275776"/>
                  <a:pt x="1028469" y="1271153"/>
                  <a:pt x="1037715" y="1266530"/>
                </a:cubicBezTo>
                <a:cubicBezTo>
                  <a:pt x="1030781" y="1264219"/>
                  <a:pt x="1021535" y="1259596"/>
                  <a:pt x="1014601" y="1254973"/>
                </a:cubicBezTo>
                <a:close/>
                <a:moveTo>
                  <a:pt x="1005355" y="1259596"/>
                </a:moveTo>
                <a:cubicBezTo>
                  <a:pt x="1000732" y="1261907"/>
                  <a:pt x="996109" y="1264219"/>
                  <a:pt x="991487" y="1264219"/>
                </a:cubicBezTo>
                <a:cubicBezTo>
                  <a:pt x="998421" y="1264219"/>
                  <a:pt x="1005355" y="1261907"/>
                  <a:pt x="1012289" y="1261907"/>
                </a:cubicBezTo>
                <a:lnTo>
                  <a:pt x="1005355" y="1259596"/>
                </a:lnTo>
                <a:close/>
                <a:moveTo>
                  <a:pt x="912898" y="1291956"/>
                </a:moveTo>
                <a:cubicBezTo>
                  <a:pt x="892095" y="1303513"/>
                  <a:pt x="871316" y="1312759"/>
                  <a:pt x="850513" y="1324316"/>
                </a:cubicBezTo>
                <a:cubicBezTo>
                  <a:pt x="873627" y="1315070"/>
                  <a:pt x="896718" y="1303513"/>
                  <a:pt x="919832" y="1291956"/>
                </a:cubicBezTo>
                <a:lnTo>
                  <a:pt x="912898" y="1291956"/>
                </a:lnTo>
                <a:close/>
                <a:moveTo>
                  <a:pt x="845890" y="1326627"/>
                </a:moveTo>
                <a:cubicBezTo>
                  <a:pt x="841267" y="1328939"/>
                  <a:pt x="836644" y="1331250"/>
                  <a:pt x="834333" y="1333561"/>
                </a:cubicBezTo>
                <a:cubicBezTo>
                  <a:pt x="838956" y="1331250"/>
                  <a:pt x="845890" y="1328939"/>
                  <a:pt x="845890" y="1326627"/>
                </a:cubicBez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 w="231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 descr="D:\51PPT模板网\51pptmoban.com\图片.jpg">
            <a:extLst>
              <a:ext uri="{FF2B5EF4-FFF2-40B4-BE49-F238E27FC236}">
                <a16:creationId xmlns:a16="http://schemas.microsoft.com/office/drawing/2014/main" id="{DC2BE116-926D-0CF6-7B09-C2A4ECC3891B}"/>
              </a:ext>
            </a:extLst>
          </p:cNvPr>
          <p:cNvGrpSpPr/>
          <p:nvPr/>
        </p:nvGrpSpPr>
        <p:grpSpPr>
          <a:xfrm>
            <a:off x="6220964" y="1783595"/>
            <a:ext cx="1452458" cy="1775198"/>
            <a:chOff x="8196114" y="318931"/>
            <a:chExt cx="1019223" cy="1245696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E41EAC56-93B4-3864-D810-B050D65B2A70}"/>
                </a:ext>
              </a:extLst>
            </p:cNvPr>
            <p:cNvSpPr/>
            <p:nvPr/>
          </p:nvSpPr>
          <p:spPr>
            <a:xfrm>
              <a:off x="8339423" y="318931"/>
              <a:ext cx="875914" cy="1245696"/>
            </a:xfrm>
            <a:custGeom>
              <a:avLst/>
              <a:gdLst>
                <a:gd name="connsiteX0" fmla="*/ 492264 w 875914"/>
                <a:gd name="connsiteY0" fmla="*/ 0 h 1245696"/>
                <a:gd name="connsiteX1" fmla="*/ 587032 w 875914"/>
                <a:gd name="connsiteY1" fmla="*/ 43917 h 1245696"/>
                <a:gd name="connsiteX2" fmla="*/ 582409 w 875914"/>
                <a:gd name="connsiteY2" fmla="*/ 46228 h 1245696"/>
                <a:gd name="connsiteX3" fmla="*/ 587032 w 875914"/>
                <a:gd name="connsiteY3" fmla="*/ 50851 h 1245696"/>
                <a:gd name="connsiteX4" fmla="*/ 577787 w 875914"/>
                <a:gd name="connsiteY4" fmla="*/ 50851 h 1245696"/>
                <a:gd name="connsiteX5" fmla="*/ 584721 w 875914"/>
                <a:gd name="connsiteY5" fmla="*/ 64719 h 1245696"/>
                <a:gd name="connsiteX6" fmla="*/ 575475 w 875914"/>
                <a:gd name="connsiteY6" fmla="*/ 80876 h 1245696"/>
                <a:gd name="connsiteX7" fmla="*/ 577787 w 875914"/>
                <a:gd name="connsiteY7" fmla="*/ 67008 h 1245696"/>
                <a:gd name="connsiteX8" fmla="*/ 563918 w 875914"/>
                <a:gd name="connsiteY8" fmla="*/ 48539 h 1245696"/>
                <a:gd name="connsiteX9" fmla="*/ 561607 w 875914"/>
                <a:gd name="connsiteY9" fmla="*/ 53162 h 1245696"/>
                <a:gd name="connsiteX10" fmla="*/ 566229 w 875914"/>
                <a:gd name="connsiteY10" fmla="*/ 64719 h 1245696"/>
                <a:gd name="connsiteX11" fmla="*/ 563918 w 875914"/>
                <a:gd name="connsiteY11" fmla="*/ 83188 h 1245696"/>
                <a:gd name="connsiteX12" fmla="*/ 559295 w 875914"/>
                <a:gd name="connsiteY12" fmla="*/ 60097 h 1245696"/>
                <a:gd name="connsiteX13" fmla="*/ 543115 w 875914"/>
                <a:gd name="connsiteY13" fmla="*/ 94745 h 1245696"/>
                <a:gd name="connsiteX14" fmla="*/ 520001 w 875914"/>
                <a:gd name="connsiteY14" fmla="*/ 136351 h 1245696"/>
                <a:gd name="connsiteX15" fmla="*/ 517690 w 875914"/>
                <a:gd name="connsiteY15" fmla="*/ 147908 h 1245696"/>
                <a:gd name="connsiteX16" fmla="*/ 510755 w 875914"/>
                <a:gd name="connsiteY16" fmla="*/ 171022 h 1245696"/>
                <a:gd name="connsiteX17" fmla="*/ 533870 w 875914"/>
                <a:gd name="connsiteY17" fmla="*/ 154842 h 1245696"/>
                <a:gd name="connsiteX18" fmla="*/ 538492 w 875914"/>
                <a:gd name="connsiteY18" fmla="*/ 161776 h 1245696"/>
                <a:gd name="connsiteX19" fmla="*/ 575475 w 875914"/>
                <a:gd name="connsiteY19" fmla="*/ 145596 h 1245696"/>
                <a:gd name="connsiteX20" fmla="*/ 635549 w 875914"/>
                <a:gd name="connsiteY20" fmla="*/ 175645 h 1245696"/>
                <a:gd name="connsiteX21" fmla="*/ 656352 w 875914"/>
                <a:gd name="connsiteY21" fmla="*/ 201070 h 1245696"/>
                <a:gd name="connsiteX22" fmla="*/ 751120 w 875914"/>
                <a:gd name="connsiteY22" fmla="*/ 381339 h 1245696"/>
                <a:gd name="connsiteX23" fmla="*/ 873603 w 875914"/>
                <a:gd name="connsiteY23" fmla="*/ 702581 h 1245696"/>
                <a:gd name="connsiteX24" fmla="*/ 875914 w 875914"/>
                <a:gd name="connsiteY24" fmla="*/ 751120 h 1245696"/>
                <a:gd name="connsiteX25" fmla="*/ 845866 w 875914"/>
                <a:gd name="connsiteY25" fmla="*/ 882849 h 1245696"/>
                <a:gd name="connsiteX26" fmla="*/ 825063 w 875914"/>
                <a:gd name="connsiteY26" fmla="*/ 924454 h 1245696"/>
                <a:gd name="connsiteX27" fmla="*/ 758055 w 875914"/>
                <a:gd name="connsiteY27" fmla="*/ 1019200 h 1245696"/>
                <a:gd name="connsiteX28" fmla="*/ 589344 w 875914"/>
                <a:gd name="connsiteY28" fmla="*/ 1141705 h 1245696"/>
                <a:gd name="connsiteX29" fmla="*/ 526935 w 875914"/>
                <a:gd name="connsiteY29" fmla="*/ 1185599 h 1245696"/>
                <a:gd name="connsiteX30" fmla="*/ 457592 w 875914"/>
                <a:gd name="connsiteY30" fmla="*/ 1227205 h 1245696"/>
                <a:gd name="connsiteX31" fmla="*/ 390584 w 875914"/>
                <a:gd name="connsiteY31" fmla="*/ 1245696 h 1245696"/>
                <a:gd name="connsiteX32" fmla="*/ 379027 w 875914"/>
                <a:gd name="connsiteY32" fmla="*/ 1245696 h 1245696"/>
                <a:gd name="connsiteX33" fmla="*/ 418298 w 875914"/>
                <a:gd name="connsiteY33" fmla="*/ 1224893 h 1245696"/>
                <a:gd name="connsiteX34" fmla="*/ 404453 w 875914"/>
                <a:gd name="connsiteY34" fmla="*/ 1220270 h 1245696"/>
                <a:gd name="connsiteX35" fmla="*/ 427544 w 875914"/>
                <a:gd name="connsiteY35" fmla="*/ 1199468 h 1245696"/>
                <a:gd name="connsiteX36" fmla="*/ 422921 w 875914"/>
                <a:gd name="connsiteY36" fmla="*/ 1197156 h 1245696"/>
                <a:gd name="connsiteX37" fmla="*/ 360536 w 875914"/>
                <a:gd name="connsiteY37" fmla="*/ 1222582 h 1245696"/>
                <a:gd name="connsiteX38" fmla="*/ 358224 w 875914"/>
                <a:gd name="connsiteY38" fmla="*/ 1215648 h 1245696"/>
                <a:gd name="connsiteX39" fmla="*/ 362847 w 875914"/>
                <a:gd name="connsiteY39" fmla="*/ 1213336 h 1245696"/>
                <a:gd name="connsiteX40" fmla="*/ 358224 w 875914"/>
                <a:gd name="connsiteY40" fmla="*/ 1208713 h 1245696"/>
                <a:gd name="connsiteX41" fmla="*/ 360536 w 875914"/>
                <a:gd name="connsiteY41" fmla="*/ 1204090 h 1245696"/>
                <a:gd name="connsiteX42" fmla="*/ 374404 w 875914"/>
                <a:gd name="connsiteY42" fmla="*/ 1208713 h 1245696"/>
                <a:gd name="connsiteX43" fmla="*/ 362847 w 875914"/>
                <a:gd name="connsiteY43" fmla="*/ 1199468 h 1245696"/>
                <a:gd name="connsiteX44" fmla="*/ 365159 w 875914"/>
                <a:gd name="connsiteY44" fmla="*/ 1187911 h 1245696"/>
                <a:gd name="connsiteX45" fmla="*/ 376716 w 875914"/>
                <a:gd name="connsiteY45" fmla="*/ 1192533 h 1245696"/>
                <a:gd name="connsiteX46" fmla="*/ 365159 w 875914"/>
                <a:gd name="connsiteY46" fmla="*/ 1180976 h 1245696"/>
                <a:gd name="connsiteX47" fmla="*/ 379027 w 875914"/>
                <a:gd name="connsiteY47" fmla="*/ 1137082 h 1245696"/>
                <a:gd name="connsiteX48" fmla="*/ 425232 w 875914"/>
                <a:gd name="connsiteY48" fmla="*/ 1097788 h 1245696"/>
                <a:gd name="connsiteX49" fmla="*/ 499198 w 875914"/>
                <a:gd name="connsiteY49" fmla="*/ 1028445 h 1245696"/>
                <a:gd name="connsiteX50" fmla="*/ 570852 w 875914"/>
                <a:gd name="connsiteY50" fmla="*/ 936011 h 1245696"/>
                <a:gd name="connsiteX51" fmla="*/ 704892 w 875914"/>
                <a:gd name="connsiteY51" fmla="*/ 732629 h 1245696"/>
                <a:gd name="connsiteX52" fmla="*/ 700269 w 875914"/>
                <a:gd name="connsiteY52" fmla="*/ 730318 h 1245696"/>
                <a:gd name="connsiteX53" fmla="*/ 670220 w 875914"/>
                <a:gd name="connsiteY53" fmla="*/ 746498 h 1245696"/>
                <a:gd name="connsiteX54" fmla="*/ 529247 w 875914"/>
                <a:gd name="connsiteY54" fmla="*/ 783480 h 1245696"/>
                <a:gd name="connsiteX55" fmla="*/ 506132 w 875914"/>
                <a:gd name="connsiteY55" fmla="*/ 778858 h 1245696"/>
                <a:gd name="connsiteX56" fmla="*/ 397518 w 875914"/>
                <a:gd name="connsiteY56" fmla="*/ 688712 h 1245696"/>
                <a:gd name="connsiteX57" fmla="*/ 369781 w 875914"/>
                <a:gd name="connsiteY57" fmla="*/ 845866 h 1245696"/>
                <a:gd name="connsiteX58" fmla="*/ 372093 w 875914"/>
                <a:gd name="connsiteY58" fmla="*/ 878226 h 1245696"/>
                <a:gd name="connsiteX59" fmla="*/ 383650 w 875914"/>
                <a:gd name="connsiteY59" fmla="*/ 855111 h 1245696"/>
                <a:gd name="connsiteX60" fmla="*/ 383650 w 875914"/>
                <a:gd name="connsiteY60" fmla="*/ 868980 h 1245696"/>
                <a:gd name="connsiteX61" fmla="*/ 372093 w 875914"/>
                <a:gd name="connsiteY61" fmla="*/ 896717 h 1245696"/>
                <a:gd name="connsiteX62" fmla="*/ 376716 w 875914"/>
                <a:gd name="connsiteY62" fmla="*/ 901340 h 1245696"/>
                <a:gd name="connsiteX63" fmla="*/ 369781 w 875914"/>
                <a:gd name="connsiteY63" fmla="*/ 901340 h 1245696"/>
                <a:gd name="connsiteX64" fmla="*/ 376716 w 875914"/>
                <a:gd name="connsiteY64" fmla="*/ 910586 h 1245696"/>
                <a:gd name="connsiteX65" fmla="*/ 367470 w 875914"/>
                <a:gd name="connsiteY65" fmla="*/ 922143 h 1245696"/>
                <a:gd name="connsiteX66" fmla="*/ 355913 w 875914"/>
                <a:gd name="connsiteY66" fmla="*/ 915209 h 1245696"/>
                <a:gd name="connsiteX67" fmla="*/ 342044 w 875914"/>
                <a:gd name="connsiteY67" fmla="*/ 924454 h 1245696"/>
                <a:gd name="connsiteX68" fmla="*/ 244964 w 875914"/>
                <a:gd name="connsiteY68" fmla="*/ 825063 h 1245696"/>
                <a:gd name="connsiteX69" fmla="*/ 231096 w 875914"/>
                <a:gd name="connsiteY69" fmla="*/ 797349 h 1245696"/>
                <a:gd name="connsiteX70" fmla="*/ 231096 w 875914"/>
                <a:gd name="connsiteY70" fmla="*/ 751120 h 1245696"/>
                <a:gd name="connsiteX71" fmla="*/ 302750 w 875914"/>
                <a:gd name="connsiteY71" fmla="*/ 499198 h 1245696"/>
                <a:gd name="connsiteX72" fmla="*/ 318930 w 875914"/>
                <a:gd name="connsiteY72" fmla="*/ 462215 h 1245696"/>
                <a:gd name="connsiteX73" fmla="*/ 344356 w 875914"/>
                <a:gd name="connsiteY73" fmla="*/ 422944 h 1245696"/>
                <a:gd name="connsiteX74" fmla="*/ 404453 w 875914"/>
                <a:gd name="connsiteY74" fmla="*/ 358224 h 1245696"/>
                <a:gd name="connsiteX75" fmla="*/ 406764 w 875914"/>
                <a:gd name="connsiteY75" fmla="*/ 355913 h 1245696"/>
                <a:gd name="connsiteX76" fmla="*/ 425232 w 875914"/>
                <a:gd name="connsiteY76" fmla="*/ 362847 h 1245696"/>
                <a:gd name="connsiteX77" fmla="*/ 415987 w 875914"/>
                <a:gd name="connsiteY77" fmla="*/ 353601 h 1245696"/>
                <a:gd name="connsiteX78" fmla="*/ 429855 w 875914"/>
                <a:gd name="connsiteY78" fmla="*/ 355913 h 1245696"/>
                <a:gd name="connsiteX79" fmla="*/ 422921 w 875914"/>
                <a:gd name="connsiteY79" fmla="*/ 348979 h 1245696"/>
                <a:gd name="connsiteX80" fmla="*/ 432167 w 875914"/>
                <a:gd name="connsiteY80" fmla="*/ 353601 h 1245696"/>
                <a:gd name="connsiteX81" fmla="*/ 450658 w 875914"/>
                <a:gd name="connsiteY81" fmla="*/ 348979 h 1245696"/>
                <a:gd name="connsiteX82" fmla="*/ 441412 w 875914"/>
                <a:gd name="connsiteY82" fmla="*/ 337421 h 1245696"/>
                <a:gd name="connsiteX83" fmla="*/ 448347 w 875914"/>
                <a:gd name="connsiteY83" fmla="*/ 342044 h 1245696"/>
                <a:gd name="connsiteX84" fmla="*/ 452970 w 875914"/>
                <a:gd name="connsiteY84" fmla="*/ 300439 h 1245696"/>
                <a:gd name="connsiteX85" fmla="*/ 457592 w 875914"/>
                <a:gd name="connsiteY85" fmla="*/ 281947 h 1245696"/>
                <a:gd name="connsiteX86" fmla="*/ 459904 w 875914"/>
                <a:gd name="connsiteY86" fmla="*/ 277324 h 1245696"/>
                <a:gd name="connsiteX87" fmla="*/ 471461 w 875914"/>
                <a:gd name="connsiteY87" fmla="*/ 275013 h 1245696"/>
                <a:gd name="connsiteX88" fmla="*/ 469150 w 875914"/>
                <a:gd name="connsiteY88" fmla="*/ 263456 h 1245696"/>
                <a:gd name="connsiteX89" fmla="*/ 476084 w 875914"/>
                <a:gd name="connsiteY89" fmla="*/ 254210 h 1245696"/>
                <a:gd name="connsiteX90" fmla="*/ 485330 w 875914"/>
                <a:gd name="connsiteY90" fmla="*/ 214939 h 1245696"/>
                <a:gd name="connsiteX91" fmla="*/ 487641 w 875914"/>
                <a:gd name="connsiteY91" fmla="*/ 201070 h 1245696"/>
                <a:gd name="connsiteX92" fmla="*/ 492264 w 875914"/>
                <a:gd name="connsiteY92" fmla="*/ 161776 h 1245696"/>
                <a:gd name="connsiteX93" fmla="*/ 496887 w 875914"/>
                <a:gd name="connsiteY93" fmla="*/ 154842 h 1245696"/>
                <a:gd name="connsiteX94" fmla="*/ 520001 w 875914"/>
                <a:gd name="connsiteY94" fmla="*/ 131728 h 1245696"/>
                <a:gd name="connsiteX95" fmla="*/ 529247 w 875914"/>
                <a:gd name="connsiteY95" fmla="*/ 103991 h 1245696"/>
                <a:gd name="connsiteX96" fmla="*/ 543115 w 875914"/>
                <a:gd name="connsiteY96" fmla="*/ 64719 h 1245696"/>
                <a:gd name="connsiteX97" fmla="*/ 547738 w 875914"/>
                <a:gd name="connsiteY97" fmla="*/ 57785 h 1245696"/>
                <a:gd name="connsiteX98" fmla="*/ 524624 w 875914"/>
                <a:gd name="connsiteY98" fmla="*/ 46228 h 1245696"/>
                <a:gd name="connsiteX99" fmla="*/ 254210 w 875914"/>
                <a:gd name="connsiteY99" fmla="*/ 187202 h 1245696"/>
                <a:gd name="connsiteX100" fmla="*/ 231096 w 875914"/>
                <a:gd name="connsiteY100" fmla="*/ 212628 h 1245696"/>
                <a:gd name="connsiteX101" fmla="*/ 191825 w 875914"/>
                <a:gd name="connsiteY101" fmla="*/ 263456 h 1245696"/>
                <a:gd name="connsiteX102" fmla="*/ 161776 w 875914"/>
                <a:gd name="connsiteY102" fmla="*/ 321241 h 1245696"/>
                <a:gd name="connsiteX103" fmla="*/ 161776 w 875914"/>
                <a:gd name="connsiteY103" fmla="*/ 328176 h 1245696"/>
                <a:gd name="connsiteX104" fmla="*/ 224185 w 875914"/>
                <a:gd name="connsiteY104" fmla="*/ 413698 h 1245696"/>
                <a:gd name="connsiteX105" fmla="*/ 214939 w 875914"/>
                <a:gd name="connsiteY105" fmla="*/ 473772 h 1245696"/>
                <a:gd name="connsiteX106" fmla="*/ 217250 w 875914"/>
                <a:gd name="connsiteY106" fmla="*/ 432190 h 1245696"/>
                <a:gd name="connsiteX107" fmla="*/ 201070 w 875914"/>
                <a:gd name="connsiteY107" fmla="*/ 376716 h 1245696"/>
                <a:gd name="connsiteX108" fmla="*/ 198759 w 875914"/>
                <a:gd name="connsiteY108" fmla="*/ 381339 h 1245696"/>
                <a:gd name="connsiteX109" fmla="*/ 205693 w 875914"/>
                <a:gd name="connsiteY109" fmla="*/ 436790 h 1245696"/>
                <a:gd name="connsiteX110" fmla="*/ 198759 w 875914"/>
                <a:gd name="connsiteY110" fmla="*/ 478395 h 1245696"/>
                <a:gd name="connsiteX111" fmla="*/ 201070 w 875914"/>
                <a:gd name="connsiteY111" fmla="*/ 450658 h 1245696"/>
                <a:gd name="connsiteX112" fmla="*/ 182579 w 875914"/>
                <a:gd name="connsiteY112" fmla="*/ 485330 h 1245696"/>
                <a:gd name="connsiteX113" fmla="*/ 127105 w 875914"/>
                <a:gd name="connsiteY113" fmla="*/ 582410 h 1245696"/>
                <a:gd name="connsiteX114" fmla="*/ 94745 w 875914"/>
                <a:gd name="connsiteY114" fmla="*/ 614769 h 1245696"/>
                <a:gd name="connsiteX115" fmla="*/ 101679 w 875914"/>
                <a:gd name="connsiteY115" fmla="*/ 617081 h 1245696"/>
                <a:gd name="connsiteX116" fmla="*/ 140973 w 875914"/>
                <a:gd name="connsiteY116" fmla="*/ 591655 h 1245696"/>
                <a:gd name="connsiteX117" fmla="*/ 110925 w 875914"/>
                <a:gd name="connsiteY117" fmla="*/ 626303 h 1245696"/>
                <a:gd name="connsiteX118" fmla="*/ 117859 w 875914"/>
                <a:gd name="connsiteY118" fmla="*/ 630926 h 1245696"/>
                <a:gd name="connsiteX119" fmla="*/ 103991 w 875914"/>
                <a:gd name="connsiteY119" fmla="*/ 635549 h 1245696"/>
                <a:gd name="connsiteX120" fmla="*/ 108613 w 875914"/>
                <a:gd name="connsiteY120" fmla="*/ 640172 h 1245696"/>
                <a:gd name="connsiteX121" fmla="*/ 99368 w 875914"/>
                <a:gd name="connsiteY121" fmla="*/ 642483 h 1245696"/>
                <a:gd name="connsiteX122" fmla="*/ 67008 w 875914"/>
                <a:gd name="connsiteY122" fmla="*/ 619369 h 1245696"/>
                <a:gd name="connsiteX123" fmla="*/ 64696 w 875914"/>
                <a:gd name="connsiteY123" fmla="*/ 623992 h 1245696"/>
                <a:gd name="connsiteX124" fmla="*/ 87811 w 875914"/>
                <a:gd name="connsiteY124" fmla="*/ 642483 h 1245696"/>
                <a:gd name="connsiteX125" fmla="*/ 78565 w 875914"/>
                <a:gd name="connsiteY125" fmla="*/ 647106 h 1245696"/>
                <a:gd name="connsiteX126" fmla="*/ 50828 w 875914"/>
                <a:gd name="connsiteY126" fmla="*/ 607835 h 1245696"/>
                <a:gd name="connsiteX127" fmla="*/ 0 w 875914"/>
                <a:gd name="connsiteY127" fmla="*/ 520001 h 1245696"/>
                <a:gd name="connsiteX128" fmla="*/ 41582 w 875914"/>
                <a:gd name="connsiteY128" fmla="*/ 355913 h 1245696"/>
                <a:gd name="connsiteX129" fmla="*/ 36982 w 875914"/>
                <a:gd name="connsiteY129" fmla="*/ 351290 h 1245696"/>
                <a:gd name="connsiteX130" fmla="*/ 9245 w 875914"/>
                <a:gd name="connsiteY130" fmla="*/ 383650 h 1245696"/>
                <a:gd name="connsiteX131" fmla="*/ 48516 w 875914"/>
                <a:gd name="connsiteY131" fmla="*/ 328176 h 1245696"/>
                <a:gd name="connsiteX132" fmla="*/ 73942 w 875914"/>
                <a:gd name="connsiteY132" fmla="*/ 272702 h 1245696"/>
                <a:gd name="connsiteX133" fmla="*/ 124793 w 875914"/>
                <a:gd name="connsiteY133" fmla="*/ 219562 h 1245696"/>
                <a:gd name="connsiteX134" fmla="*/ 182579 w 875914"/>
                <a:gd name="connsiteY134" fmla="*/ 173333 h 1245696"/>
                <a:gd name="connsiteX135" fmla="*/ 177956 w 875914"/>
                <a:gd name="connsiteY135" fmla="*/ 171022 h 1245696"/>
                <a:gd name="connsiteX136" fmla="*/ 198759 w 875914"/>
                <a:gd name="connsiteY136" fmla="*/ 150219 h 1245696"/>
                <a:gd name="connsiteX137" fmla="*/ 205693 w 875914"/>
                <a:gd name="connsiteY137" fmla="*/ 147908 h 1245696"/>
                <a:gd name="connsiteX138" fmla="*/ 219562 w 875914"/>
                <a:gd name="connsiteY138" fmla="*/ 131728 h 1245696"/>
                <a:gd name="connsiteX139" fmla="*/ 231096 w 875914"/>
                <a:gd name="connsiteY139" fmla="*/ 131728 h 1245696"/>
                <a:gd name="connsiteX140" fmla="*/ 224185 w 875914"/>
                <a:gd name="connsiteY140" fmla="*/ 127105 h 1245696"/>
                <a:gd name="connsiteX141" fmla="*/ 263456 w 875914"/>
                <a:gd name="connsiteY141" fmla="*/ 94745 h 1245696"/>
                <a:gd name="connsiteX142" fmla="*/ 272701 w 875914"/>
                <a:gd name="connsiteY142" fmla="*/ 99368 h 1245696"/>
                <a:gd name="connsiteX143" fmla="*/ 277324 w 875914"/>
                <a:gd name="connsiteY143" fmla="*/ 97056 h 1245696"/>
                <a:gd name="connsiteX144" fmla="*/ 265767 w 875914"/>
                <a:gd name="connsiteY144" fmla="*/ 90122 h 1245696"/>
                <a:gd name="connsiteX145" fmla="*/ 279636 w 875914"/>
                <a:gd name="connsiteY145" fmla="*/ 83188 h 1245696"/>
                <a:gd name="connsiteX146" fmla="*/ 281947 w 875914"/>
                <a:gd name="connsiteY146" fmla="*/ 78565 h 1245696"/>
                <a:gd name="connsiteX147" fmla="*/ 362847 w 875914"/>
                <a:gd name="connsiteY147" fmla="*/ 34671 h 1245696"/>
                <a:gd name="connsiteX148" fmla="*/ 492264 w 875914"/>
                <a:gd name="connsiteY148" fmla="*/ 0 h 1245696"/>
                <a:gd name="connsiteX149" fmla="*/ 522312 w 875914"/>
                <a:gd name="connsiteY149" fmla="*/ 27737 h 1245696"/>
                <a:gd name="connsiteX150" fmla="*/ 402141 w 875914"/>
                <a:gd name="connsiteY150" fmla="*/ 64719 h 1245696"/>
                <a:gd name="connsiteX151" fmla="*/ 489952 w 875914"/>
                <a:gd name="connsiteY151" fmla="*/ 36982 h 1245696"/>
                <a:gd name="connsiteX152" fmla="*/ 540804 w 875914"/>
                <a:gd name="connsiteY152" fmla="*/ 32359 h 1245696"/>
                <a:gd name="connsiteX153" fmla="*/ 522312 w 875914"/>
                <a:gd name="connsiteY153" fmla="*/ 27737 h 1245696"/>
                <a:gd name="connsiteX154" fmla="*/ 561607 w 875914"/>
                <a:gd name="connsiteY154" fmla="*/ 30048 h 1245696"/>
                <a:gd name="connsiteX155" fmla="*/ 577787 w 875914"/>
                <a:gd name="connsiteY155" fmla="*/ 48539 h 1245696"/>
                <a:gd name="connsiteX156" fmla="*/ 582409 w 875914"/>
                <a:gd name="connsiteY156" fmla="*/ 43917 h 1245696"/>
                <a:gd name="connsiteX157" fmla="*/ 561607 w 875914"/>
                <a:gd name="connsiteY157" fmla="*/ 30048 h 1245696"/>
                <a:gd name="connsiteX158" fmla="*/ 379027 w 875914"/>
                <a:gd name="connsiteY158" fmla="*/ 57785 h 1245696"/>
                <a:gd name="connsiteX159" fmla="*/ 138662 w 875914"/>
                <a:gd name="connsiteY159" fmla="*/ 288882 h 1245696"/>
                <a:gd name="connsiteX160" fmla="*/ 288881 w 875914"/>
                <a:gd name="connsiteY160" fmla="*/ 122482 h 1245696"/>
                <a:gd name="connsiteX161" fmla="*/ 307373 w 875914"/>
                <a:gd name="connsiteY161" fmla="*/ 106302 h 1245696"/>
                <a:gd name="connsiteX162" fmla="*/ 314307 w 875914"/>
                <a:gd name="connsiteY162" fmla="*/ 108613 h 1245696"/>
                <a:gd name="connsiteX163" fmla="*/ 309684 w 875914"/>
                <a:gd name="connsiteY163" fmla="*/ 103991 h 1245696"/>
                <a:gd name="connsiteX164" fmla="*/ 385961 w 875914"/>
                <a:gd name="connsiteY164" fmla="*/ 57785 h 1245696"/>
                <a:gd name="connsiteX165" fmla="*/ 379027 w 875914"/>
                <a:gd name="connsiteY165" fmla="*/ 57785 h 1245696"/>
                <a:gd name="connsiteX166" fmla="*/ 182579 w 875914"/>
                <a:gd name="connsiteY166" fmla="*/ 344356 h 1245696"/>
                <a:gd name="connsiteX167" fmla="*/ 208005 w 875914"/>
                <a:gd name="connsiteY167" fmla="*/ 379027 h 1245696"/>
                <a:gd name="connsiteX168" fmla="*/ 182579 w 875914"/>
                <a:gd name="connsiteY168" fmla="*/ 344356 h 1245696"/>
                <a:gd name="connsiteX169" fmla="*/ 152530 w 875914"/>
                <a:gd name="connsiteY169" fmla="*/ 348979 h 1245696"/>
                <a:gd name="connsiteX170" fmla="*/ 171022 w 875914"/>
                <a:gd name="connsiteY170" fmla="*/ 360536 h 1245696"/>
                <a:gd name="connsiteX171" fmla="*/ 152530 w 875914"/>
                <a:gd name="connsiteY171" fmla="*/ 348979 h 1245696"/>
                <a:gd name="connsiteX172" fmla="*/ 150219 w 875914"/>
                <a:gd name="connsiteY172" fmla="*/ 355913 h 1245696"/>
                <a:gd name="connsiteX173" fmla="*/ 94745 w 875914"/>
                <a:gd name="connsiteY173" fmla="*/ 524624 h 1245696"/>
                <a:gd name="connsiteX174" fmla="*/ 87811 w 875914"/>
                <a:gd name="connsiteY174" fmla="*/ 577787 h 1245696"/>
                <a:gd name="connsiteX175" fmla="*/ 92433 w 875914"/>
                <a:gd name="connsiteY175" fmla="*/ 596278 h 1245696"/>
                <a:gd name="connsiteX176" fmla="*/ 117859 w 875914"/>
                <a:gd name="connsiteY176" fmla="*/ 573164 h 1245696"/>
                <a:gd name="connsiteX177" fmla="*/ 184890 w 875914"/>
                <a:gd name="connsiteY177" fmla="*/ 425256 h 1245696"/>
                <a:gd name="connsiteX178" fmla="*/ 150219 w 875914"/>
                <a:gd name="connsiteY178" fmla="*/ 355913 h 1245696"/>
                <a:gd name="connsiteX179" fmla="*/ 87811 w 875914"/>
                <a:gd name="connsiteY179" fmla="*/ 621681 h 1245696"/>
                <a:gd name="connsiteX180" fmla="*/ 90122 w 875914"/>
                <a:gd name="connsiteY180" fmla="*/ 630926 h 1245696"/>
                <a:gd name="connsiteX181" fmla="*/ 103991 w 875914"/>
                <a:gd name="connsiteY181" fmla="*/ 630926 h 1245696"/>
                <a:gd name="connsiteX182" fmla="*/ 87811 w 875914"/>
                <a:gd name="connsiteY182" fmla="*/ 621681 h 1245696"/>
                <a:gd name="connsiteX183" fmla="*/ 517690 w 875914"/>
                <a:gd name="connsiteY183" fmla="*/ 196448 h 1245696"/>
                <a:gd name="connsiteX184" fmla="*/ 499198 w 875914"/>
                <a:gd name="connsiteY184" fmla="*/ 226496 h 1245696"/>
                <a:gd name="connsiteX185" fmla="*/ 501509 w 875914"/>
                <a:gd name="connsiteY185" fmla="*/ 235742 h 1245696"/>
                <a:gd name="connsiteX186" fmla="*/ 517690 w 875914"/>
                <a:gd name="connsiteY186" fmla="*/ 196448 h 1245696"/>
                <a:gd name="connsiteX187" fmla="*/ 464527 w 875914"/>
                <a:gd name="connsiteY187" fmla="*/ 355913 h 1245696"/>
                <a:gd name="connsiteX188" fmla="*/ 450658 w 875914"/>
                <a:gd name="connsiteY188" fmla="*/ 385961 h 1245696"/>
                <a:gd name="connsiteX189" fmla="*/ 462215 w 875914"/>
                <a:gd name="connsiteY189" fmla="*/ 372093 h 1245696"/>
                <a:gd name="connsiteX190" fmla="*/ 464527 w 875914"/>
                <a:gd name="connsiteY190" fmla="*/ 355913 h 1245696"/>
                <a:gd name="connsiteX191" fmla="*/ 469150 w 875914"/>
                <a:gd name="connsiteY191" fmla="*/ 432190 h 1245696"/>
                <a:gd name="connsiteX192" fmla="*/ 404453 w 875914"/>
                <a:gd name="connsiteY192" fmla="*/ 674843 h 1245696"/>
                <a:gd name="connsiteX193" fmla="*/ 466838 w 875914"/>
                <a:gd name="connsiteY193" fmla="*/ 651729 h 1245696"/>
                <a:gd name="connsiteX194" fmla="*/ 506132 w 875914"/>
                <a:gd name="connsiteY194" fmla="*/ 621681 h 1245696"/>
                <a:gd name="connsiteX195" fmla="*/ 529247 w 875914"/>
                <a:gd name="connsiteY195" fmla="*/ 520001 h 1245696"/>
                <a:gd name="connsiteX196" fmla="*/ 526935 w 875914"/>
                <a:gd name="connsiteY196" fmla="*/ 506132 h 1245696"/>
                <a:gd name="connsiteX197" fmla="*/ 513067 w 875914"/>
                <a:gd name="connsiteY197" fmla="*/ 487641 h 1245696"/>
                <a:gd name="connsiteX198" fmla="*/ 469150 w 875914"/>
                <a:gd name="connsiteY198" fmla="*/ 432190 h 1245696"/>
                <a:gd name="connsiteX199" fmla="*/ 561607 w 875914"/>
                <a:gd name="connsiteY199" fmla="*/ 649418 h 1245696"/>
                <a:gd name="connsiteX200" fmla="*/ 503821 w 875914"/>
                <a:gd name="connsiteY200" fmla="*/ 681778 h 1245696"/>
                <a:gd name="connsiteX201" fmla="*/ 561607 w 875914"/>
                <a:gd name="connsiteY201" fmla="*/ 649418 h 1245696"/>
                <a:gd name="connsiteX202" fmla="*/ 714138 w 875914"/>
                <a:gd name="connsiteY202" fmla="*/ 677155 h 1245696"/>
                <a:gd name="connsiteX203" fmla="*/ 677155 w 875914"/>
                <a:gd name="connsiteY203" fmla="*/ 700269 h 1245696"/>
                <a:gd name="connsiteX204" fmla="*/ 681778 w 875914"/>
                <a:gd name="connsiteY204" fmla="*/ 702581 h 1245696"/>
                <a:gd name="connsiteX205" fmla="*/ 714138 w 875914"/>
                <a:gd name="connsiteY205" fmla="*/ 677155 h 1245696"/>
                <a:gd name="connsiteX206" fmla="*/ 568541 w 875914"/>
                <a:gd name="connsiteY206" fmla="*/ 164088 h 1245696"/>
                <a:gd name="connsiteX207" fmla="*/ 524624 w 875914"/>
                <a:gd name="connsiteY207" fmla="*/ 194136 h 1245696"/>
                <a:gd name="connsiteX208" fmla="*/ 522312 w 875914"/>
                <a:gd name="connsiteY208" fmla="*/ 194136 h 1245696"/>
                <a:gd name="connsiteX209" fmla="*/ 520001 w 875914"/>
                <a:gd name="connsiteY209" fmla="*/ 208005 h 1245696"/>
                <a:gd name="connsiteX210" fmla="*/ 559295 w 875914"/>
                <a:gd name="connsiteY210" fmla="*/ 180268 h 1245696"/>
                <a:gd name="connsiteX211" fmla="*/ 573164 w 875914"/>
                <a:gd name="connsiteY211" fmla="*/ 166399 h 1245696"/>
                <a:gd name="connsiteX212" fmla="*/ 568541 w 875914"/>
                <a:gd name="connsiteY212" fmla="*/ 164088 h 1245696"/>
                <a:gd name="connsiteX213" fmla="*/ 584721 w 875914"/>
                <a:gd name="connsiteY213" fmla="*/ 168710 h 1245696"/>
                <a:gd name="connsiteX214" fmla="*/ 561607 w 875914"/>
                <a:gd name="connsiteY214" fmla="*/ 182579 h 1245696"/>
                <a:gd name="connsiteX215" fmla="*/ 563918 w 875914"/>
                <a:gd name="connsiteY215" fmla="*/ 184890 h 1245696"/>
                <a:gd name="connsiteX216" fmla="*/ 596255 w 875914"/>
                <a:gd name="connsiteY216" fmla="*/ 175645 h 1245696"/>
                <a:gd name="connsiteX217" fmla="*/ 584721 w 875914"/>
                <a:gd name="connsiteY217" fmla="*/ 168710 h 1245696"/>
                <a:gd name="connsiteX218" fmla="*/ 580098 w 875914"/>
                <a:gd name="connsiteY218" fmla="*/ 187202 h 1245696"/>
                <a:gd name="connsiteX219" fmla="*/ 561607 w 875914"/>
                <a:gd name="connsiteY219" fmla="*/ 198759 h 1245696"/>
                <a:gd name="connsiteX220" fmla="*/ 552361 w 875914"/>
                <a:gd name="connsiteY220" fmla="*/ 196448 h 1245696"/>
                <a:gd name="connsiteX221" fmla="*/ 559295 w 875914"/>
                <a:gd name="connsiteY221" fmla="*/ 201070 h 1245696"/>
                <a:gd name="connsiteX222" fmla="*/ 517690 w 875914"/>
                <a:gd name="connsiteY222" fmla="*/ 238053 h 1245696"/>
                <a:gd name="connsiteX223" fmla="*/ 510755 w 875914"/>
                <a:gd name="connsiteY223" fmla="*/ 231119 h 1245696"/>
                <a:gd name="connsiteX224" fmla="*/ 499198 w 875914"/>
                <a:gd name="connsiteY224" fmla="*/ 242676 h 1245696"/>
                <a:gd name="connsiteX225" fmla="*/ 494575 w 875914"/>
                <a:gd name="connsiteY225" fmla="*/ 226496 h 1245696"/>
                <a:gd name="connsiteX226" fmla="*/ 494575 w 875914"/>
                <a:gd name="connsiteY226" fmla="*/ 244988 h 1245696"/>
                <a:gd name="connsiteX227" fmla="*/ 466838 w 875914"/>
                <a:gd name="connsiteY227" fmla="*/ 325864 h 1245696"/>
                <a:gd name="connsiteX228" fmla="*/ 471461 w 875914"/>
                <a:gd name="connsiteY228" fmla="*/ 339733 h 1245696"/>
                <a:gd name="connsiteX229" fmla="*/ 466838 w 875914"/>
                <a:gd name="connsiteY229" fmla="*/ 339733 h 1245696"/>
                <a:gd name="connsiteX230" fmla="*/ 471461 w 875914"/>
                <a:gd name="connsiteY230" fmla="*/ 358224 h 1245696"/>
                <a:gd name="connsiteX231" fmla="*/ 466838 w 875914"/>
                <a:gd name="connsiteY231" fmla="*/ 360536 h 1245696"/>
                <a:gd name="connsiteX232" fmla="*/ 471461 w 875914"/>
                <a:gd name="connsiteY232" fmla="*/ 369781 h 1245696"/>
                <a:gd name="connsiteX233" fmla="*/ 480707 w 875914"/>
                <a:gd name="connsiteY233" fmla="*/ 335110 h 1245696"/>
                <a:gd name="connsiteX234" fmla="*/ 508444 w 875914"/>
                <a:gd name="connsiteY234" fmla="*/ 263456 h 1245696"/>
                <a:gd name="connsiteX235" fmla="*/ 510755 w 875914"/>
                <a:gd name="connsiteY235" fmla="*/ 275013 h 1245696"/>
                <a:gd name="connsiteX236" fmla="*/ 489952 w 875914"/>
                <a:gd name="connsiteY236" fmla="*/ 323553 h 1245696"/>
                <a:gd name="connsiteX237" fmla="*/ 487641 w 875914"/>
                <a:gd name="connsiteY237" fmla="*/ 351290 h 1245696"/>
                <a:gd name="connsiteX238" fmla="*/ 485330 w 875914"/>
                <a:gd name="connsiteY238" fmla="*/ 374404 h 1245696"/>
                <a:gd name="connsiteX239" fmla="*/ 473772 w 875914"/>
                <a:gd name="connsiteY239" fmla="*/ 409076 h 1245696"/>
                <a:gd name="connsiteX240" fmla="*/ 476084 w 875914"/>
                <a:gd name="connsiteY240" fmla="*/ 418321 h 1245696"/>
                <a:gd name="connsiteX241" fmla="*/ 508444 w 875914"/>
                <a:gd name="connsiteY241" fmla="*/ 429878 h 1245696"/>
                <a:gd name="connsiteX242" fmla="*/ 524624 w 875914"/>
                <a:gd name="connsiteY242" fmla="*/ 429878 h 1245696"/>
                <a:gd name="connsiteX243" fmla="*/ 533870 w 875914"/>
                <a:gd name="connsiteY243" fmla="*/ 441413 h 1245696"/>
                <a:gd name="connsiteX244" fmla="*/ 533870 w 875914"/>
                <a:gd name="connsiteY244" fmla="*/ 448347 h 1245696"/>
                <a:gd name="connsiteX245" fmla="*/ 603189 w 875914"/>
                <a:gd name="connsiteY245" fmla="*/ 522312 h 1245696"/>
                <a:gd name="connsiteX246" fmla="*/ 623992 w 875914"/>
                <a:gd name="connsiteY246" fmla="*/ 554672 h 1245696"/>
                <a:gd name="connsiteX247" fmla="*/ 628615 w 875914"/>
                <a:gd name="connsiteY247" fmla="*/ 584721 h 1245696"/>
                <a:gd name="connsiteX248" fmla="*/ 600878 w 875914"/>
                <a:gd name="connsiteY248" fmla="*/ 670221 h 1245696"/>
                <a:gd name="connsiteX249" fmla="*/ 718760 w 875914"/>
                <a:gd name="connsiteY249" fmla="*/ 654041 h 1245696"/>
                <a:gd name="connsiteX250" fmla="*/ 721072 w 875914"/>
                <a:gd name="connsiteY250" fmla="*/ 607835 h 1245696"/>
                <a:gd name="connsiteX251" fmla="*/ 695646 w 875914"/>
                <a:gd name="connsiteY251" fmla="*/ 471461 h 1245696"/>
                <a:gd name="connsiteX252" fmla="*/ 640172 w 875914"/>
                <a:gd name="connsiteY252" fmla="*/ 328176 h 1245696"/>
                <a:gd name="connsiteX253" fmla="*/ 637861 w 875914"/>
                <a:gd name="connsiteY253" fmla="*/ 307373 h 1245696"/>
                <a:gd name="connsiteX254" fmla="*/ 633238 w 875914"/>
                <a:gd name="connsiteY254" fmla="*/ 281947 h 1245696"/>
                <a:gd name="connsiteX255" fmla="*/ 580098 w 875914"/>
                <a:gd name="connsiteY255" fmla="*/ 187202 h 1245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</a:cxnLst>
              <a:rect l="l" t="t" r="r" b="b"/>
              <a:pathLst>
                <a:path w="875914" h="1245696">
                  <a:moveTo>
                    <a:pt x="492264" y="0"/>
                  </a:moveTo>
                  <a:cubicBezTo>
                    <a:pt x="499198" y="0"/>
                    <a:pt x="587032" y="25425"/>
                    <a:pt x="587032" y="43917"/>
                  </a:cubicBezTo>
                  <a:cubicBezTo>
                    <a:pt x="587032" y="48539"/>
                    <a:pt x="582409" y="39294"/>
                    <a:pt x="582409" y="46228"/>
                  </a:cubicBezTo>
                  <a:cubicBezTo>
                    <a:pt x="582409" y="50851"/>
                    <a:pt x="584721" y="50851"/>
                    <a:pt x="587032" y="50851"/>
                  </a:cubicBezTo>
                  <a:cubicBezTo>
                    <a:pt x="584721" y="48539"/>
                    <a:pt x="580098" y="48539"/>
                    <a:pt x="577787" y="50851"/>
                  </a:cubicBezTo>
                  <a:cubicBezTo>
                    <a:pt x="582409" y="55474"/>
                    <a:pt x="584721" y="60097"/>
                    <a:pt x="584721" y="64719"/>
                  </a:cubicBezTo>
                  <a:cubicBezTo>
                    <a:pt x="584721" y="67008"/>
                    <a:pt x="580098" y="76253"/>
                    <a:pt x="575475" y="80876"/>
                  </a:cubicBezTo>
                  <a:cubicBezTo>
                    <a:pt x="577787" y="76253"/>
                    <a:pt x="577787" y="73942"/>
                    <a:pt x="577787" y="67008"/>
                  </a:cubicBezTo>
                  <a:cubicBezTo>
                    <a:pt x="577787" y="60097"/>
                    <a:pt x="580098" y="50851"/>
                    <a:pt x="563918" y="48539"/>
                  </a:cubicBezTo>
                  <a:cubicBezTo>
                    <a:pt x="561607" y="50851"/>
                    <a:pt x="561607" y="48539"/>
                    <a:pt x="561607" y="53162"/>
                  </a:cubicBezTo>
                  <a:cubicBezTo>
                    <a:pt x="561607" y="60097"/>
                    <a:pt x="563918" y="62408"/>
                    <a:pt x="566229" y="64719"/>
                  </a:cubicBezTo>
                  <a:lnTo>
                    <a:pt x="563918" y="83188"/>
                  </a:lnTo>
                  <a:cubicBezTo>
                    <a:pt x="563918" y="76253"/>
                    <a:pt x="561607" y="67008"/>
                    <a:pt x="559295" y="60097"/>
                  </a:cubicBezTo>
                  <a:cubicBezTo>
                    <a:pt x="554672" y="71631"/>
                    <a:pt x="547738" y="85499"/>
                    <a:pt x="543115" y="94745"/>
                  </a:cubicBezTo>
                  <a:cubicBezTo>
                    <a:pt x="536181" y="108613"/>
                    <a:pt x="526935" y="120171"/>
                    <a:pt x="520001" y="136351"/>
                  </a:cubicBezTo>
                  <a:cubicBezTo>
                    <a:pt x="520001" y="138662"/>
                    <a:pt x="520001" y="145596"/>
                    <a:pt x="517690" y="147908"/>
                  </a:cubicBezTo>
                  <a:cubicBezTo>
                    <a:pt x="517690" y="150219"/>
                    <a:pt x="506132" y="161776"/>
                    <a:pt x="510755" y="171022"/>
                  </a:cubicBezTo>
                  <a:cubicBezTo>
                    <a:pt x="515378" y="166399"/>
                    <a:pt x="533870" y="164088"/>
                    <a:pt x="533870" y="154842"/>
                  </a:cubicBezTo>
                  <a:cubicBezTo>
                    <a:pt x="536181" y="154842"/>
                    <a:pt x="536181" y="159465"/>
                    <a:pt x="538492" y="161776"/>
                  </a:cubicBezTo>
                  <a:cubicBezTo>
                    <a:pt x="550049" y="157153"/>
                    <a:pt x="570852" y="145596"/>
                    <a:pt x="575475" y="145596"/>
                  </a:cubicBezTo>
                  <a:cubicBezTo>
                    <a:pt x="582409" y="145596"/>
                    <a:pt x="617058" y="161776"/>
                    <a:pt x="635549" y="175645"/>
                  </a:cubicBezTo>
                  <a:cubicBezTo>
                    <a:pt x="640172" y="180268"/>
                    <a:pt x="647106" y="191825"/>
                    <a:pt x="656352" y="201070"/>
                  </a:cubicBezTo>
                  <a:cubicBezTo>
                    <a:pt x="721072" y="261144"/>
                    <a:pt x="721072" y="318930"/>
                    <a:pt x="751120" y="381339"/>
                  </a:cubicBezTo>
                  <a:cubicBezTo>
                    <a:pt x="808883" y="487641"/>
                    <a:pt x="864357" y="591655"/>
                    <a:pt x="873603" y="702581"/>
                  </a:cubicBezTo>
                  <a:cubicBezTo>
                    <a:pt x="875914" y="741875"/>
                    <a:pt x="875914" y="746498"/>
                    <a:pt x="875914" y="751120"/>
                  </a:cubicBezTo>
                  <a:cubicBezTo>
                    <a:pt x="875914" y="792726"/>
                    <a:pt x="857423" y="838932"/>
                    <a:pt x="845866" y="882849"/>
                  </a:cubicBezTo>
                  <a:cubicBezTo>
                    <a:pt x="843554" y="896717"/>
                    <a:pt x="829686" y="912897"/>
                    <a:pt x="825063" y="924454"/>
                  </a:cubicBezTo>
                  <a:cubicBezTo>
                    <a:pt x="806571" y="959126"/>
                    <a:pt x="788080" y="991462"/>
                    <a:pt x="758055" y="1019200"/>
                  </a:cubicBezTo>
                  <a:cubicBezTo>
                    <a:pt x="709515" y="1067740"/>
                    <a:pt x="649418" y="1104722"/>
                    <a:pt x="589344" y="1141705"/>
                  </a:cubicBezTo>
                  <a:cubicBezTo>
                    <a:pt x="570852" y="1160197"/>
                    <a:pt x="547738" y="1171754"/>
                    <a:pt x="526935" y="1185599"/>
                  </a:cubicBezTo>
                  <a:cubicBezTo>
                    <a:pt x="506132" y="1201779"/>
                    <a:pt x="480707" y="1215648"/>
                    <a:pt x="457592" y="1227205"/>
                  </a:cubicBezTo>
                  <a:cubicBezTo>
                    <a:pt x="436790" y="1234139"/>
                    <a:pt x="397518" y="1245696"/>
                    <a:pt x="390584" y="1245696"/>
                  </a:cubicBezTo>
                  <a:lnTo>
                    <a:pt x="379027" y="1245696"/>
                  </a:lnTo>
                  <a:cubicBezTo>
                    <a:pt x="390584" y="1241073"/>
                    <a:pt x="404453" y="1234139"/>
                    <a:pt x="418298" y="1224893"/>
                  </a:cubicBezTo>
                  <a:cubicBezTo>
                    <a:pt x="413675" y="1222582"/>
                    <a:pt x="409076" y="1220270"/>
                    <a:pt x="404453" y="1220270"/>
                  </a:cubicBezTo>
                  <a:cubicBezTo>
                    <a:pt x="413675" y="1215648"/>
                    <a:pt x="420610" y="1208713"/>
                    <a:pt x="427544" y="1199468"/>
                  </a:cubicBezTo>
                  <a:cubicBezTo>
                    <a:pt x="427544" y="1199468"/>
                    <a:pt x="427544" y="1197156"/>
                    <a:pt x="422921" y="1197156"/>
                  </a:cubicBezTo>
                  <a:cubicBezTo>
                    <a:pt x="415987" y="1197156"/>
                    <a:pt x="383650" y="1213336"/>
                    <a:pt x="360536" y="1222582"/>
                  </a:cubicBezTo>
                  <a:cubicBezTo>
                    <a:pt x="360536" y="1220270"/>
                    <a:pt x="358224" y="1222582"/>
                    <a:pt x="358224" y="1215648"/>
                  </a:cubicBezTo>
                  <a:cubicBezTo>
                    <a:pt x="358224" y="1211025"/>
                    <a:pt x="360536" y="1215648"/>
                    <a:pt x="362847" y="1213336"/>
                  </a:cubicBezTo>
                  <a:lnTo>
                    <a:pt x="358224" y="1208713"/>
                  </a:lnTo>
                  <a:cubicBezTo>
                    <a:pt x="360536" y="1208713"/>
                    <a:pt x="362847" y="1206402"/>
                    <a:pt x="360536" y="1204090"/>
                  </a:cubicBezTo>
                  <a:cubicBezTo>
                    <a:pt x="360536" y="1204090"/>
                    <a:pt x="365159" y="1211025"/>
                    <a:pt x="374404" y="1208713"/>
                  </a:cubicBezTo>
                  <a:cubicBezTo>
                    <a:pt x="372093" y="1206402"/>
                    <a:pt x="367470" y="1201779"/>
                    <a:pt x="362847" y="1199468"/>
                  </a:cubicBezTo>
                  <a:cubicBezTo>
                    <a:pt x="362847" y="1192533"/>
                    <a:pt x="365159" y="1190222"/>
                    <a:pt x="365159" y="1187911"/>
                  </a:cubicBezTo>
                  <a:cubicBezTo>
                    <a:pt x="367470" y="1190222"/>
                    <a:pt x="372093" y="1194845"/>
                    <a:pt x="376716" y="1192533"/>
                  </a:cubicBezTo>
                  <a:cubicBezTo>
                    <a:pt x="372093" y="1187911"/>
                    <a:pt x="365159" y="1187911"/>
                    <a:pt x="365159" y="1180976"/>
                  </a:cubicBezTo>
                  <a:cubicBezTo>
                    <a:pt x="365159" y="1171754"/>
                    <a:pt x="376716" y="1141705"/>
                    <a:pt x="379027" y="1137082"/>
                  </a:cubicBezTo>
                  <a:cubicBezTo>
                    <a:pt x="381338" y="1134771"/>
                    <a:pt x="413675" y="1100099"/>
                    <a:pt x="425232" y="1097788"/>
                  </a:cubicBezTo>
                  <a:cubicBezTo>
                    <a:pt x="448347" y="1074674"/>
                    <a:pt x="473772" y="1051560"/>
                    <a:pt x="499198" y="1028445"/>
                  </a:cubicBezTo>
                  <a:cubicBezTo>
                    <a:pt x="524624" y="1000708"/>
                    <a:pt x="545427" y="968371"/>
                    <a:pt x="570852" y="936011"/>
                  </a:cubicBezTo>
                  <a:cubicBezTo>
                    <a:pt x="619369" y="873603"/>
                    <a:pt x="670220" y="813506"/>
                    <a:pt x="704892" y="732629"/>
                  </a:cubicBezTo>
                  <a:cubicBezTo>
                    <a:pt x="704892" y="732629"/>
                    <a:pt x="702580" y="730318"/>
                    <a:pt x="700269" y="730318"/>
                  </a:cubicBezTo>
                  <a:cubicBezTo>
                    <a:pt x="693335" y="737252"/>
                    <a:pt x="681778" y="741875"/>
                    <a:pt x="670220" y="746498"/>
                  </a:cubicBezTo>
                  <a:cubicBezTo>
                    <a:pt x="649418" y="758055"/>
                    <a:pt x="563918" y="783480"/>
                    <a:pt x="529247" y="783480"/>
                  </a:cubicBezTo>
                  <a:cubicBezTo>
                    <a:pt x="524624" y="783480"/>
                    <a:pt x="513067" y="778858"/>
                    <a:pt x="506132" y="778858"/>
                  </a:cubicBezTo>
                  <a:cubicBezTo>
                    <a:pt x="446035" y="783480"/>
                    <a:pt x="462215" y="704892"/>
                    <a:pt x="397518" y="688712"/>
                  </a:cubicBezTo>
                  <a:lnTo>
                    <a:pt x="369781" y="845866"/>
                  </a:lnTo>
                  <a:lnTo>
                    <a:pt x="372093" y="878226"/>
                  </a:lnTo>
                  <a:cubicBezTo>
                    <a:pt x="376716" y="871291"/>
                    <a:pt x="379027" y="862046"/>
                    <a:pt x="383650" y="855111"/>
                  </a:cubicBezTo>
                  <a:lnTo>
                    <a:pt x="383650" y="868980"/>
                  </a:lnTo>
                  <a:cubicBezTo>
                    <a:pt x="376716" y="875914"/>
                    <a:pt x="383650" y="887471"/>
                    <a:pt x="372093" y="896717"/>
                  </a:cubicBezTo>
                  <a:lnTo>
                    <a:pt x="376716" y="901340"/>
                  </a:lnTo>
                  <a:cubicBezTo>
                    <a:pt x="374404" y="899029"/>
                    <a:pt x="372093" y="899029"/>
                    <a:pt x="369781" y="901340"/>
                  </a:cubicBezTo>
                  <a:cubicBezTo>
                    <a:pt x="372093" y="903651"/>
                    <a:pt x="374404" y="908274"/>
                    <a:pt x="376716" y="910586"/>
                  </a:cubicBezTo>
                  <a:cubicBezTo>
                    <a:pt x="374404" y="912897"/>
                    <a:pt x="369781" y="917520"/>
                    <a:pt x="367470" y="922143"/>
                  </a:cubicBezTo>
                  <a:cubicBezTo>
                    <a:pt x="365159" y="922143"/>
                    <a:pt x="360536" y="919831"/>
                    <a:pt x="355913" y="915209"/>
                  </a:cubicBezTo>
                  <a:cubicBezTo>
                    <a:pt x="351290" y="919831"/>
                    <a:pt x="346667" y="924454"/>
                    <a:pt x="342044" y="924454"/>
                  </a:cubicBezTo>
                  <a:cubicBezTo>
                    <a:pt x="323553" y="878226"/>
                    <a:pt x="265767" y="843554"/>
                    <a:pt x="244964" y="825063"/>
                  </a:cubicBezTo>
                  <a:cubicBezTo>
                    <a:pt x="235719" y="815817"/>
                    <a:pt x="231096" y="801972"/>
                    <a:pt x="231096" y="797349"/>
                  </a:cubicBezTo>
                  <a:lnTo>
                    <a:pt x="231096" y="751120"/>
                  </a:lnTo>
                  <a:cubicBezTo>
                    <a:pt x="238030" y="670221"/>
                    <a:pt x="265767" y="580098"/>
                    <a:pt x="302750" y="499198"/>
                  </a:cubicBezTo>
                  <a:cubicBezTo>
                    <a:pt x="307373" y="487641"/>
                    <a:pt x="314307" y="471461"/>
                    <a:pt x="318930" y="462215"/>
                  </a:cubicBezTo>
                  <a:cubicBezTo>
                    <a:pt x="323553" y="450658"/>
                    <a:pt x="335110" y="434478"/>
                    <a:pt x="344356" y="422944"/>
                  </a:cubicBezTo>
                  <a:cubicBezTo>
                    <a:pt x="367470" y="392896"/>
                    <a:pt x="369781" y="365159"/>
                    <a:pt x="404453" y="358224"/>
                  </a:cubicBezTo>
                  <a:cubicBezTo>
                    <a:pt x="406764" y="358224"/>
                    <a:pt x="402141" y="355913"/>
                    <a:pt x="406764" y="355913"/>
                  </a:cubicBezTo>
                  <a:cubicBezTo>
                    <a:pt x="413675" y="355913"/>
                    <a:pt x="418298" y="362847"/>
                    <a:pt x="425232" y="362847"/>
                  </a:cubicBezTo>
                  <a:cubicBezTo>
                    <a:pt x="425232" y="360536"/>
                    <a:pt x="420610" y="355913"/>
                    <a:pt x="415987" y="353601"/>
                  </a:cubicBezTo>
                  <a:cubicBezTo>
                    <a:pt x="418298" y="353601"/>
                    <a:pt x="429855" y="351290"/>
                    <a:pt x="429855" y="355913"/>
                  </a:cubicBezTo>
                  <a:cubicBezTo>
                    <a:pt x="429855" y="351290"/>
                    <a:pt x="425232" y="351290"/>
                    <a:pt x="422921" y="348979"/>
                  </a:cubicBezTo>
                  <a:cubicBezTo>
                    <a:pt x="425232" y="348979"/>
                    <a:pt x="427544" y="353601"/>
                    <a:pt x="432167" y="353601"/>
                  </a:cubicBezTo>
                  <a:cubicBezTo>
                    <a:pt x="439101" y="353601"/>
                    <a:pt x="446035" y="351290"/>
                    <a:pt x="450658" y="348979"/>
                  </a:cubicBezTo>
                  <a:cubicBezTo>
                    <a:pt x="448347" y="344356"/>
                    <a:pt x="443724" y="342044"/>
                    <a:pt x="441412" y="337421"/>
                  </a:cubicBezTo>
                  <a:cubicBezTo>
                    <a:pt x="443724" y="339733"/>
                    <a:pt x="446035" y="342044"/>
                    <a:pt x="448347" y="342044"/>
                  </a:cubicBezTo>
                  <a:cubicBezTo>
                    <a:pt x="448347" y="325864"/>
                    <a:pt x="450658" y="311996"/>
                    <a:pt x="452970" y="300439"/>
                  </a:cubicBezTo>
                  <a:cubicBezTo>
                    <a:pt x="455281" y="295816"/>
                    <a:pt x="457592" y="288882"/>
                    <a:pt x="457592" y="281947"/>
                  </a:cubicBezTo>
                  <a:cubicBezTo>
                    <a:pt x="457592" y="277324"/>
                    <a:pt x="459904" y="279636"/>
                    <a:pt x="459904" y="277324"/>
                  </a:cubicBezTo>
                  <a:cubicBezTo>
                    <a:pt x="462215" y="275013"/>
                    <a:pt x="466838" y="272702"/>
                    <a:pt x="471461" y="275013"/>
                  </a:cubicBezTo>
                  <a:cubicBezTo>
                    <a:pt x="471461" y="272702"/>
                    <a:pt x="469150" y="270390"/>
                    <a:pt x="469150" y="263456"/>
                  </a:cubicBezTo>
                  <a:cubicBezTo>
                    <a:pt x="469150" y="261144"/>
                    <a:pt x="471461" y="268079"/>
                    <a:pt x="476084" y="254210"/>
                  </a:cubicBezTo>
                  <a:cubicBezTo>
                    <a:pt x="485330" y="242676"/>
                    <a:pt x="483018" y="226496"/>
                    <a:pt x="485330" y="214939"/>
                  </a:cubicBezTo>
                  <a:cubicBezTo>
                    <a:pt x="487641" y="210316"/>
                    <a:pt x="487641" y="205693"/>
                    <a:pt x="487641" y="201070"/>
                  </a:cubicBezTo>
                  <a:cubicBezTo>
                    <a:pt x="489952" y="187202"/>
                    <a:pt x="492264" y="166399"/>
                    <a:pt x="492264" y="161776"/>
                  </a:cubicBezTo>
                  <a:cubicBezTo>
                    <a:pt x="492264" y="154842"/>
                    <a:pt x="496887" y="161776"/>
                    <a:pt x="496887" y="154842"/>
                  </a:cubicBezTo>
                  <a:cubicBezTo>
                    <a:pt x="496887" y="150219"/>
                    <a:pt x="513067" y="138662"/>
                    <a:pt x="520001" y="131728"/>
                  </a:cubicBezTo>
                  <a:cubicBezTo>
                    <a:pt x="526935" y="122482"/>
                    <a:pt x="526935" y="110925"/>
                    <a:pt x="529247" y="103991"/>
                  </a:cubicBezTo>
                  <a:cubicBezTo>
                    <a:pt x="531558" y="90122"/>
                    <a:pt x="540804" y="78565"/>
                    <a:pt x="543115" y="64719"/>
                  </a:cubicBezTo>
                  <a:cubicBezTo>
                    <a:pt x="543115" y="62408"/>
                    <a:pt x="547738" y="64719"/>
                    <a:pt x="547738" y="57785"/>
                  </a:cubicBezTo>
                  <a:cubicBezTo>
                    <a:pt x="547738" y="41605"/>
                    <a:pt x="524624" y="46228"/>
                    <a:pt x="524624" y="46228"/>
                  </a:cubicBezTo>
                  <a:cubicBezTo>
                    <a:pt x="436790" y="46228"/>
                    <a:pt x="305061" y="122482"/>
                    <a:pt x="254210" y="187202"/>
                  </a:cubicBezTo>
                  <a:cubicBezTo>
                    <a:pt x="244964" y="196448"/>
                    <a:pt x="231096" y="205693"/>
                    <a:pt x="231096" y="212628"/>
                  </a:cubicBezTo>
                  <a:cubicBezTo>
                    <a:pt x="231096" y="219562"/>
                    <a:pt x="203382" y="244988"/>
                    <a:pt x="191825" y="263456"/>
                  </a:cubicBezTo>
                  <a:cubicBezTo>
                    <a:pt x="180268" y="279636"/>
                    <a:pt x="171022" y="302750"/>
                    <a:pt x="161776" y="321241"/>
                  </a:cubicBezTo>
                  <a:lnTo>
                    <a:pt x="161776" y="328176"/>
                  </a:lnTo>
                  <a:cubicBezTo>
                    <a:pt x="205693" y="342044"/>
                    <a:pt x="224185" y="376716"/>
                    <a:pt x="224185" y="413698"/>
                  </a:cubicBezTo>
                  <a:cubicBezTo>
                    <a:pt x="224185" y="432190"/>
                    <a:pt x="219562" y="443724"/>
                    <a:pt x="214939" y="473772"/>
                  </a:cubicBezTo>
                  <a:cubicBezTo>
                    <a:pt x="214939" y="459904"/>
                    <a:pt x="217250" y="436790"/>
                    <a:pt x="217250" y="432190"/>
                  </a:cubicBezTo>
                  <a:cubicBezTo>
                    <a:pt x="217250" y="416010"/>
                    <a:pt x="210316" y="388273"/>
                    <a:pt x="201070" y="376716"/>
                  </a:cubicBezTo>
                  <a:cubicBezTo>
                    <a:pt x="201070" y="376716"/>
                    <a:pt x="198759" y="374404"/>
                    <a:pt x="198759" y="381339"/>
                  </a:cubicBezTo>
                  <a:cubicBezTo>
                    <a:pt x="198759" y="385961"/>
                    <a:pt x="205693" y="429878"/>
                    <a:pt x="205693" y="436790"/>
                  </a:cubicBezTo>
                  <a:cubicBezTo>
                    <a:pt x="205693" y="441413"/>
                    <a:pt x="201070" y="464527"/>
                    <a:pt x="198759" y="478395"/>
                  </a:cubicBezTo>
                  <a:cubicBezTo>
                    <a:pt x="201070" y="471461"/>
                    <a:pt x="201070" y="462215"/>
                    <a:pt x="201070" y="450658"/>
                  </a:cubicBezTo>
                  <a:cubicBezTo>
                    <a:pt x="187202" y="455281"/>
                    <a:pt x="189513" y="476084"/>
                    <a:pt x="182579" y="485330"/>
                  </a:cubicBezTo>
                  <a:cubicBezTo>
                    <a:pt x="164088" y="515378"/>
                    <a:pt x="145596" y="550050"/>
                    <a:pt x="127105" y="582410"/>
                  </a:cubicBezTo>
                  <a:cubicBezTo>
                    <a:pt x="120171" y="591655"/>
                    <a:pt x="106302" y="603212"/>
                    <a:pt x="94745" y="614769"/>
                  </a:cubicBezTo>
                  <a:cubicBezTo>
                    <a:pt x="97056" y="617081"/>
                    <a:pt x="94745" y="617081"/>
                    <a:pt x="101679" y="617081"/>
                  </a:cubicBezTo>
                  <a:cubicBezTo>
                    <a:pt x="120171" y="617081"/>
                    <a:pt x="127105" y="596278"/>
                    <a:pt x="140973" y="591655"/>
                  </a:cubicBezTo>
                  <a:cubicBezTo>
                    <a:pt x="134039" y="600901"/>
                    <a:pt x="122482" y="614769"/>
                    <a:pt x="110925" y="626303"/>
                  </a:cubicBezTo>
                  <a:cubicBezTo>
                    <a:pt x="113236" y="628615"/>
                    <a:pt x="115548" y="630926"/>
                    <a:pt x="117859" y="630926"/>
                  </a:cubicBezTo>
                  <a:cubicBezTo>
                    <a:pt x="113236" y="633238"/>
                    <a:pt x="106302" y="633238"/>
                    <a:pt x="103991" y="635549"/>
                  </a:cubicBezTo>
                  <a:lnTo>
                    <a:pt x="108613" y="640172"/>
                  </a:lnTo>
                  <a:cubicBezTo>
                    <a:pt x="106302" y="642483"/>
                    <a:pt x="106302" y="642483"/>
                    <a:pt x="99368" y="642483"/>
                  </a:cubicBezTo>
                  <a:cubicBezTo>
                    <a:pt x="94745" y="642483"/>
                    <a:pt x="78565" y="626303"/>
                    <a:pt x="67008" y="619369"/>
                  </a:cubicBezTo>
                  <a:cubicBezTo>
                    <a:pt x="67008" y="619369"/>
                    <a:pt x="64696" y="617081"/>
                    <a:pt x="64696" y="623992"/>
                  </a:cubicBezTo>
                  <a:cubicBezTo>
                    <a:pt x="64696" y="635549"/>
                    <a:pt x="80876" y="640172"/>
                    <a:pt x="87811" y="642483"/>
                  </a:cubicBezTo>
                  <a:cubicBezTo>
                    <a:pt x="85499" y="644795"/>
                    <a:pt x="85499" y="647106"/>
                    <a:pt x="78565" y="647106"/>
                  </a:cubicBezTo>
                  <a:cubicBezTo>
                    <a:pt x="62385" y="647106"/>
                    <a:pt x="55451" y="610147"/>
                    <a:pt x="50828" y="607835"/>
                  </a:cubicBezTo>
                  <a:cubicBezTo>
                    <a:pt x="23114" y="580098"/>
                    <a:pt x="0" y="547738"/>
                    <a:pt x="0" y="520001"/>
                  </a:cubicBezTo>
                  <a:cubicBezTo>
                    <a:pt x="0" y="480707"/>
                    <a:pt x="34671" y="381339"/>
                    <a:pt x="41582" y="355913"/>
                  </a:cubicBezTo>
                  <a:lnTo>
                    <a:pt x="36982" y="351290"/>
                  </a:lnTo>
                  <a:cubicBezTo>
                    <a:pt x="25425" y="362847"/>
                    <a:pt x="16180" y="374404"/>
                    <a:pt x="9245" y="383650"/>
                  </a:cubicBezTo>
                  <a:cubicBezTo>
                    <a:pt x="9245" y="360536"/>
                    <a:pt x="39294" y="342044"/>
                    <a:pt x="48516" y="328176"/>
                  </a:cubicBezTo>
                  <a:cubicBezTo>
                    <a:pt x="60073" y="309684"/>
                    <a:pt x="62385" y="288882"/>
                    <a:pt x="73942" y="272702"/>
                  </a:cubicBezTo>
                  <a:cubicBezTo>
                    <a:pt x="85499" y="251899"/>
                    <a:pt x="103991" y="238053"/>
                    <a:pt x="124793" y="219562"/>
                  </a:cubicBezTo>
                  <a:cubicBezTo>
                    <a:pt x="136351" y="208005"/>
                    <a:pt x="161776" y="177956"/>
                    <a:pt x="182579" y="173333"/>
                  </a:cubicBezTo>
                  <a:cubicBezTo>
                    <a:pt x="182579" y="173333"/>
                    <a:pt x="180268" y="171022"/>
                    <a:pt x="177956" y="171022"/>
                  </a:cubicBezTo>
                  <a:cubicBezTo>
                    <a:pt x="184890" y="166399"/>
                    <a:pt x="191825" y="159465"/>
                    <a:pt x="198759" y="150219"/>
                  </a:cubicBezTo>
                  <a:cubicBezTo>
                    <a:pt x="201070" y="150219"/>
                    <a:pt x="203382" y="150219"/>
                    <a:pt x="205693" y="147908"/>
                  </a:cubicBezTo>
                  <a:cubicBezTo>
                    <a:pt x="208005" y="140973"/>
                    <a:pt x="210316" y="134039"/>
                    <a:pt x="219562" y="131728"/>
                  </a:cubicBezTo>
                  <a:cubicBezTo>
                    <a:pt x="219562" y="131728"/>
                    <a:pt x="226473" y="134039"/>
                    <a:pt x="231096" y="131728"/>
                  </a:cubicBezTo>
                  <a:cubicBezTo>
                    <a:pt x="228784" y="129416"/>
                    <a:pt x="226473" y="127105"/>
                    <a:pt x="224185" y="127105"/>
                  </a:cubicBezTo>
                  <a:cubicBezTo>
                    <a:pt x="235719" y="117859"/>
                    <a:pt x="258833" y="94745"/>
                    <a:pt x="263456" y="94745"/>
                  </a:cubicBezTo>
                  <a:cubicBezTo>
                    <a:pt x="270390" y="94745"/>
                    <a:pt x="272701" y="97056"/>
                    <a:pt x="272701" y="99368"/>
                  </a:cubicBezTo>
                  <a:cubicBezTo>
                    <a:pt x="272701" y="99368"/>
                    <a:pt x="275013" y="99368"/>
                    <a:pt x="277324" y="97056"/>
                  </a:cubicBezTo>
                  <a:cubicBezTo>
                    <a:pt x="275013" y="94745"/>
                    <a:pt x="270390" y="92433"/>
                    <a:pt x="265767" y="90122"/>
                  </a:cubicBezTo>
                  <a:cubicBezTo>
                    <a:pt x="272701" y="85499"/>
                    <a:pt x="277324" y="83188"/>
                    <a:pt x="279636" y="83188"/>
                  </a:cubicBezTo>
                  <a:cubicBezTo>
                    <a:pt x="281947" y="83188"/>
                    <a:pt x="281947" y="78565"/>
                    <a:pt x="281947" y="78565"/>
                  </a:cubicBezTo>
                  <a:cubicBezTo>
                    <a:pt x="281947" y="73942"/>
                    <a:pt x="353601" y="36982"/>
                    <a:pt x="362847" y="34671"/>
                  </a:cubicBezTo>
                  <a:cubicBezTo>
                    <a:pt x="397518" y="23114"/>
                    <a:pt x="455281" y="0"/>
                    <a:pt x="492264" y="0"/>
                  </a:cubicBezTo>
                  <a:close/>
                  <a:moveTo>
                    <a:pt x="522312" y="27737"/>
                  </a:moveTo>
                  <a:cubicBezTo>
                    <a:pt x="492264" y="27737"/>
                    <a:pt x="422921" y="55474"/>
                    <a:pt x="402141" y="64719"/>
                  </a:cubicBezTo>
                  <a:cubicBezTo>
                    <a:pt x="432167" y="55474"/>
                    <a:pt x="462215" y="43917"/>
                    <a:pt x="489952" y="36982"/>
                  </a:cubicBezTo>
                  <a:cubicBezTo>
                    <a:pt x="503821" y="32359"/>
                    <a:pt x="524624" y="34671"/>
                    <a:pt x="540804" y="32359"/>
                  </a:cubicBezTo>
                  <a:cubicBezTo>
                    <a:pt x="533870" y="30048"/>
                    <a:pt x="526935" y="27737"/>
                    <a:pt x="522312" y="27737"/>
                  </a:cubicBezTo>
                  <a:close/>
                  <a:moveTo>
                    <a:pt x="561607" y="30048"/>
                  </a:moveTo>
                  <a:cubicBezTo>
                    <a:pt x="563918" y="34671"/>
                    <a:pt x="566229" y="41605"/>
                    <a:pt x="577787" y="48539"/>
                  </a:cubicBezTo>
                  <a:cubicBezTo>
                    <a:pt x="577787" y="46228"/>
                    <a:pt x="580098" y="43917"/>
                    <a:pt x="582409" y="43917"/>
                  </a:cubicBezTo>
                  <a:cubicBezTo>
                    <a:pt x="575475" y="39294"/>
                    <a:pt x="568541" y="32359"/>
                    <a:pt x="561607" y="30048"/>
                  </a:cubicBezTo>
                  <a:close/>
                  <a:moveTo>
                    <a:pt x="379027" y="57785"/>
                  </a:moveTo>
                  <a:cubicBezTo>
                    <a:pt x="295816" y="87811"/>
                    <a:pt x="175645" y="203382"/>
                    <a:pt x="138662" y="288882"/>
                  </a:cubicBezTo>
                  <a:cubicBezTo>
                    <a:pt x="180268" y="226496"/>
                    <a:pt x="233407" y="168710"/>
                    <a:pt x="288881" y="122482"/>
                  </a:cubicBezTo>
                  <a:cubicBezTo>
                    <a:pt x="293504" y="117859"/>
                    <a:pt x="302750" y="106302"/>
                    <a:pt x="307373" y="106302"/>
                  </a:cubicBezTo>
                  <a:cubicBezTo>
                    <a:pt x="314307" y="106302"/>
                    <a:pt x="311996" y="108613"/>
                    <a:pt x="314307" y="108613"/>
                  </a:cubicBezTo>
                  <a:lnTo>
                    <a:pt x="309684" y="103991"/>
                  </a:lnTo>
                  <a:cubicBezTo>
                    <a:pt x="332799" y="87811"/>
                    <a:pt x="358224" y="71631"/>
                    <a:pt x="385961" y="57785"/>
                  </a:cubicBezTo>
                  <a:lnTo>
                    <a:pt x="379027" y="57785"/>
                  </a:lnTo>
                  <a:close/>
                  <a:moveTo>
                    <a:pt x="182579" y="344356"/>
                  </a:moveTo>
                  <a:cubicBezTo>
                    <a:pt x="189513" y="355913"/>
                    <a:pt x="198759" y="367470"/>
                    <a:pt x="208005" y="379027"/>
                  </a:cubicBezTo>
                  <a:cubicBezTo>
                    <a:pt x="208005" y="369781"/>
                    <a:pt x="191825" y="348979"/>
                    <a:pt x="182579" y="344356"/>
                  </a:cubicBezTo>
                  <a:close/>
                  <a:moveTo>
                    <a:pt x="152530" y="348979"/>
                  </a:moveTo>
                  <a:cubicBezTo>
                    <a:pt x="157153" y="353601"/>
                    <a:pt x="164088" y="355913"/>
                    <a:pt x="171022" y="360536"/>
                  </a:cubicBezTo>
                  <a:cubicBezTo>
                    <a:pt x="166399" y="348979"/>
                    <a:pt x="157153" y="351290"/>
                    <a:pt x="152530" y="348979"/>
                  </a:cubicBezTo>
                  <a:close/>
                  <a:moveTo>
                    <a:pt x="150219" y="355913"/>
                  </a:moveTo>
                  <a:cubicBezTo>
                    <a:pt x="143285" y="369781"/>
                    <a:pt x="94745" y="503821"/>
                    <a:pt x="94745" y="524624"/>
                  </a:cubicBezTo>
                  <a:cubicBezTo>
                    <a:pt x="94745" y="531558"/>
                    <a:pt x="87811" y="570852"/>
                    <a:pt x="87811" y="577787"/>
                  </a:cubicBezTo>
                  <a:cubicBezTo>
                    <a:pt x="87811" y="582410"/>
                    <a:pt x="87811" y="591655"/>
                    <a:pt x="92433" y="596278"/>
                  </a:cubicBezTo>
                  <a:cubicBezTo>
                    <a:pt x="99368" y="591655"/>
                    <a:pt x="108613" y="580098"/>
                    <a:pt x="117859" y="573164"/>
                  </a:cubicBezTo>
                  <a:cubicBezTo>
                    <a:pt x="154842" y="540804"/>
                    <a:pt x="184890" y="473772"/>
                    <a:pt x="184890" y="425256"/>
                  </a:cubicBezTo>
                  <a:cubicBezTo>
                    <a:pt x="184890" y="404453"/>
                    <a:pt x="182579" y="360536"/>
                    <a:pt x="150219" y="355913"/>
                  </a:cubicBezTo>
                  <a:close/>
                  <a:moveTo>
                    <a:pt x="87811" y="621681"/>
                  </a:moveTo>
                  <a:cubicBezTo>
                    <a:pt x="90122" y="621681"/>
                    <a:pt x="90122" y="628615"/>
                    <a:pt x="90122" y="630926"/>
                  </a:cubicBezTo>
                  <a:lnTo>
                    <a:pt x="103991" y="630926"/>
                  </a:lnTo>
                  <a:cubicBezTo>
                    <a:pt x="99368" y="626303"/>
                    <a:pt x="92433" y="621681"/>
                    <a:pt x="87811" y="621681"/>
                  </a:cubicBezTo>
                  <a:close/>
                  <a:moveTo>
                    <a:pt x="517690" y="196448"/>
                  </a:moveTo>
                  <a:cubicBezTo>
                    <a:pt x="510755" y="205693"/>
                    <a:pt x="499198" y="219562"/>
                    <a:pt x="499198" y="226496"/>
                  </a:cubicBezTo>
                  <a:cubicBezTo>
                    <a:pt x="499198" y="231119"/>
                    <a:pt x="501509" y="233430"/>
                    <a:pt x="501509" y="235742"/>
                  </a:cubicBezTo>
                  <a:cubicBezTo>
                    <a:pt x="508444" y="224185"/>
                    <a:pt x="510755" y="208005"/>
                    <a:pt x="517690" y="196448"/>
                  </a:cubicBezTo>
                  <a:close/>
                  <a:moveTo>
                    <a:pt x="464527" y="355913"/>
                  </a:moveTo>
                  <a:cubicBezTo>
                    <a:pt x="462215" y="360536"/>
                    <a:pt x="450658" y="376716"/>
                    <a:pt x="450658" y="385961"/>
                  </a:cubicBezTo>
                  <a:cubicBezTo>
                    <a:pt x="455281" y="381339"/>
                    <a:pt x="462215" y="376716"/>
                    <a:pt x="462215" y="372093"/>
                  </a:cubicBezTo>
                  <a:cubicBezTo>
                    <a:pt x="462215" y="365159"/>
                    <a:pt x="462215" y="360536"/>
                    <a:pt x="464527" y="355913"/>
                  </a:cubicBezTo>
                  <a:close/>
                  <a:moveTo>
                    <a:pt x="469150" y="432190"/>
                  </a:moveTo>
                  <a:lnTo>
                    <a:pt x="404453" y="674843"/>
                  </a:lnTo>
                  <a:cubicBezTo>
                    <a:pt x="420610" y="665598"/>
                    <a:pt x="450658" y="651729"/>
                    <a:pt x="466838" y="651729"/>
                  </a:cubicBezTo>
                  <a:cubicBezTo>
                    <a:pt x="471461" y="647106"/>
                    <a:pt x="506132" y="633238"/>
                    <a:pt x="506132" y="621681"/>
                  </a:cubicBezTo>
                  <a:cubicBezTo>
                    <a:pt x="506132" y="573164"/>
                    <a:pt x="529247" y="556984"/>
                    <a:pt x="529247" y="520001"/>
                  </a:cubicBezTo>
                  <a:cubicBezTo>
                    <a:pt x="529247" y="513067"/>
                    <a:pt x="529247" y="508444"/>
                    <a:pt x="526935" y="506132"/>
                  </a:cubicBezTo>
                  <a:cubicBezTo>
                    <a:pt x="522312" y="496887"/>
                    <a:pt x="515378" y="492264"/>
                    <a:pt x="513067" y="487641"/>
                  </a:cubicBezTo>
                  <a:cubicBezTo>
                    <a:pt x="501509" y="469150"/>
                    <a:pt x="487641" y="450658"/>
                    <a:pt x="469150" y="432190"/>
                  </a:cubicBezTo>
                  <a:close/>
                  <a:moveTo>
                    <a:pt x="561607" y="649418"/>
                  </a:moveTo>
                  <a:cubicBezTo>
                    <a:pt x="540804" y="658663"/>
                    <a:pt x="520001" y="670221"/>
                    <a:pt x="503821" y="681778"/>
                  </a:cubicBezTo>
                  <a:cubicBezTo>
                    <a:pt x="522312" y="674843"/>
                    <a:pt x="547738" y="660975"/>
                    <a:pt x="561607" y="649418"/>
                  </a:cubicBezTo>
                  <a:close/>
                  <a:moveTo>
                    <a:pt x="714138" y="677155"/>
                  </a:moveTo>
                  <a:cubicBezTo>
                    <a:pt x="702580" y="686401"/>
                    <a:pt x="691023" y="693335"/>
                    <a:pt x="677155" y="700269"/>
                  </a:cubicBezTo>
                  <a:cubicBezTo>
                    <a:pt x="679466" y="700269"/>
                    <a:pt x="681778" y="702581"/>
                    <a:pt x="681778" y="702581"/>
                  </a:cubicBezTo>
                  <a:cubicBezTo>
                    <a:pt x="693335" y="691023"/>
                    <a:pt x="716449" y="693335"/>
                    <a:pt x="714138" y="677155"/>
                  </a:cubicBezTo>
                  <a:close/>
                  <a:moveTo>
                    <a:pt x="568541" y="164088"/>
                  </a:moveTo>
                  <a:cubicBezTo>
                    <a:pt x="550049" y="171022"/>
                    <a:pt x="536181" y="177956"/>
                    <a:pt x="524624" y="194136"/>
                  </a:cubicBezTo>
                  <a:cubicBezTo>
                    <a:pt x="524624" y="196448"/>
                    <a:pt x="522312" y="189513"/>
                    <a:pt x="522312" y="194136"/>
                  </a:cubicBezTo>
                  <a:cubicBezTo>
                    <a:pt x="522312" y="201070"/>
                    <a:pt x="522312" y="203382"/>
                    <a:pt x="520001" y="208005"/>
                  </a:cubicBezTo>
                  <a:cubicBezTo>
                    <a:pt x="533870" y="189513"/>
                    <a:pt x="540804" y="180268"/>
                    <a:pt x="559295" y="180268"/>
                  </a:cubicBezTo>
                  <a:cubicBezTo>
                    <a:pt x="559295" y="168710"/>
                    <a:pt x="568541" y="173333"/>
                    <a:pt x="573164" y="166399"/>
                  </a:cubicBezTo>
                  <a:cubicBezTo>
                    <a:pt x="570852" y="166399"/>
                    <a:pt x="568541" y="164088"/>
                    <a:pt x="568541" y="164088"/>
                  </a:cubicBezTo>
                  <a:close/>
                  <a:moveTo>
                    <a:pt x="584721" y="168710"/>
                  </a:moveTo>
                  <a:cubicBezTo>
                    <a:pt x="580098" y="168710"/>
                    <a:pt x="568541" y="177956"/>
                    <a:pt x="561607" y="182579"/>
                  </a:cubicBezTo>
                  <a:lnTo>
                    <a:pt x="563918" y="184890"/>
                  </a:lnTo>
                  <a:cubicBezTo>
                    <a:pt x="575475" y="180268"/>
                    <a:pt x="587032" y="177956"/>
                    <a:pt x="596255" y="175645"/>
                  </a:cubicBezTo>
                  <a:cubicBezTo>
                    <a:pt x="593967" y="173333"/>
                    <a:pt x="591655" y="168710"/>
                    <a:pt x="584721" y="168710"/>
                  </a:cubicBezTo>
                  <a:close/>
                  <a:moveTo>
                    <a:pt x="580098" y="187202"/>
                  </a:moveTo>
                  <a:cubicBezTo>
                    <a:pt x="573164" y="187202"/>
                    <a:pt x="563918" y="198759"/>
                    <a:pt x="561607" y="198759"/>
                  </a:cubicBezTo>
                  <a:cubicBezTo>
                    <a:pt x="554672" y="198759"/>
                    <a:pt x="554672" y="194136"/>
                    <a:pt x="552361" y="196448"/>
                  </a:cubicBezTo>
                  <a:cubicBezTo>
                    <a:pt x="554672" y="196448"/>
                    <a:pt x="556984" y="198759"/>
                    <a:pt x="559295" y="201070"/>
                  </a:cubicBezTo>
                  <a:cubicBezTo>
                    <a:pt x="545427" y="212628"/>
                    <a:pt x="522312" y="238053"/>
                    <a:pt x="517690" y="238053"/>
                  </a:cubicBezTo>
                  <a:cubicBezTo>
                    <a:pt x="510755" y="238053"/>
                    <a:pt x="513067" y="231119"/>
                    <a:pt x="510755" y="231119"/>
                  </a:cubicBezTo>
                  <a:cubicBezTo>
                    <a:pt x="508444" y="235742"/>
                    <a:pt x="503821" y="240365"/>
                    <a:pt x="499198" y="242676"/>
                  </a:cubicBezTo>
                  <a:cubicBezTo>
                    <a:pt x="496887" y="238053"/>
                    <a:pt x="496887" y="231119"/>
                    <a:pt x="494575" y="226496"/>
                  </a:cubicBezTo>
                  <a:cubicBezTo>
                    <a:pt x="496887" y="233430"/>
                    <a:pt x="494575" y="240365"/>
                    <a:pt x="494575" y="244988"/>
                  </a:cubicBezTo>
                  <a:cubicBezTo>
                    <a:pt x="494575" y="268079"/>
                    <a:pt x="466838" y="298127"/>
                    <a:pt x="466838" y="325864"/>
                  </a:cubicBezTo>
                  <a:cubicBezTo>
                    <a:pt x="466838" y="332799"/>
                    <a:pt x="466838" y="335110"/>
                    <a:pt x="471461" y="339733"/>
                  </a:cubicBezTo>
                  <a:lnTo>
                    <a:pt x="466838" y="339733"/>
                  </a:lnTo>
                  <a:cubicBezTo>
                    <a:pt x="469150" y="346667"/>
                    <a:pt x="471461" y="351290"/>
                    <a:pt x="471461" y="358224"/>
                  </a:cubicBezTo>
                  <a:cubicBezTo>
                    <a:pt x="471461" y="362847"/>
                    <a:pt x="466838" y="353601"/>
                    <a:pt x="466838" y="360536"/>
                  </a:cubicBezTo>
                  <a:cubicBezTo>
                    <a:pt x="466838" y="365159"/>
                    <a:pt x="469150" y="369781"/>
                    <a:pt x="471461" y="369781"/>
                  </a:cubicBezTo>
                  <a:cubicBezTo>
                    <a:pt x="473772" y="358224"/>
                    <a:pt x="480707" y="339733"/>
                    <a:pt x="480707" y="335110"/>
                  </a:cubicBezTo>
                  <a:cubicBezTo>
                    <a:pt x="480707" y="328176"/>
                    <a:pt x="499198" y="286570"/>
                    <a:pt x="508444" y="263456"/>
                  </a:cubicBezTo>
                  <a:lnTo>
                    <a:pt x="510755" y="275013"/>
                  </a:lnTo>
                  <a:cubicBezTo>
                    <a:pt x="506132" y="291193"/>
                    <a:pt x="489952" y="316619"/>
                    <a:pt x="489952" y="323553"/>
                  </a:cubicBezTo>
                  <a:cubicBezTo>
                    <a:pt x="489952" y="328176"/>
                    <a:pt x="487641" y="342044"/>
                    <a:pt x="487641" y="351290"/>
                  </a:cubicBezTo>
                  <a:cubicBezTo>
                    <a:pt x="487641" y="358224"/>
                    <a:pt x="487641" y="367470"/>
                    <a:pt x="485330" y="374404"/>
                  </a:cubicBezTo>
                  <a:cubicBezTo>
                    <a:pt x="485330" y="390584"/>
                    <a:pt x="473772" y="406764"/>
                    <a:pt x="473772" y="409076"/>
                  </a:cubicBezTo>
                  <a:cubicBezTo>
                    <a:pt x="473772" y="416010"/>
                    <a:pt x="476084" y="416010"/>
                    <a:pt x="476084" y="418321"/>
                  </a:cubicBezTo>
                  <a:cubicBezTo>
                    <a:pt x="489952" y="418321"/>
                    <a:pt x="503821" y="416010"/>
                    <a:pt x="508444" y="429878"/>
                  </a:cubicBezTo>
                  <a:cubicBezTo>
                    <a:pt x="513067" y="432190"/>
                    <a:pt x="520001" y="432190"/>
                    <a:pt x="524624" y="429878"/>
                  </a:cubicBezTo>
                  <a:cubicBezTo>
                    <a:pt x="529247" y="434478"/>
                    <a:pt x="533870" y="439101"/>
                    <a:pt x="533870" y="441413"/>
                  </a:cubicBezTo>
                  <a:cubicBezTo>
                    <a:pt x="536181" y="443724"/>
                    <a:pt x="533870" y="446035"/>
                    <a:pt x="533870" y="448347"/>
                  </a:cubicBezTo>
                  <a:cubicBezTo>
                    <a:pt x="550049" y="476084"/>
                    <a:pt x="582409" y="501510"/>
                    <a:pt x="603189" y="522312"/>
                  </a:cubicBezTo>
                  <a:cubicBezTo>
                    <a:pt x="612435" y="531558"/>
                    <a:pt x="621681" y="543115"/>
                    <a:pt x="623992" y="554672"/>
                  </a:cubicBezTo>
                  <a:cubicBezTo>
                    <a:pt x="626303" y="561607"/>
                    <a:pt x="628615" y="580098"/>
                    <a:pt x="628615" y="584721"/>
                  </a:cubicBezTo>
                  <a:cubicBezTo>
                    <a:pt x="628615" y="607835"/>
                    <a:pt x="621681" y="644795"/>
                    <a:pt x="600878" y="670221"/>
                  </a:cubicBezTo>
                  <a:cubicBezTo>
                    <a:pt x="660975" y="663286"/>
                    <a:pt x="679466" y="660975"/>
                    <a:pt x="718760" y="654041"/>
                  </a:cubicBezTo>
                  <a:cubicBezTo>
                    <a:pt x="718760" y="633238"/>
                    <a:pt x="721072" y="612458"/>
                    <a:pt x="721072" y="607835"/>
                  </a:cubicBezTo>
                  <a:cubicBezTo>
                    <a:pt x="721072" y="600901"/>
                    <a:pt x="709515" y="513067"/>
                    <a:pt x="695646" y="471461"/>
                  </a:cubicBezTo>
                  <a:cubicBezTo>
                    <a:pt x="681778" y="420633"/>
                    <a:pt x="654041" y="374404"/>
                    <a:pt x="640172" y="328176"/>
                  </a:cubicBezTo>
                  <a:cubicBezTo>
                    <a:pt x="637861" y="321241"/>
                    <a:pt x="640172" y="314307"/>
                    <a:pt x="637861" y="307373"/>
                  </a:cubicBezTo>
                  <a:cubicBezTo>
                    <a:pt x="637861" y="298127"/>
                    <a:pt x="633238" y="286570"/>
                    <a:pt x="633238" y="281947"/>
                  </a:cubicBezTo>
                  <a:cubicBezTo>
                    <a:pt x="633238" y="265767"/>
                    <a:pt x="623992" y="187202"/>
                    <a:pt x="580098" y="187202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3EEC71D-2B5C-C081-0DEE-C0299FE5B853}"/>
                </a:ext>
              </a:extLst>
            </p:cNvPr>
            <p:cNvSpPr/>
            <p:nvPr/>
          </p:nvSpPr>
          <p:spPr>
            <a:xfrm>
              <a:off x="8196114" y="499199"/>
              <a:ext cx="238054" cy="621704"/>
            </a:xfrm>
            <a:custGeom>
              <a:avLst/>
              <a:gdLst>
                <a:gd name="connsiteX0" fmla="*/ 124817 w 238054"/>
                <a:gd name="connsiteY0" fmla="*/ 0 h 621704"/>
                <a:gd name="connsiteX1" fmla="*/ 238054 w 238054"/>
                <a:gd name="connsiteY1" fmla="*/ 34671 h 621704"/>
                <a:gd name="connsiteX2" fmla="*/ 214940 w 238054"/>
                <a:gd name="connsiteY2" fmla="*/ 46228 h 621704"/>
                <a:gd name="connsiteX3" fmla="*/ 221874 w 238054"/>
                <a:gd name="connsiteY3" fmla="*/ 53162 h 621704"/>
                <a:gd name="connsiteX4" fmla="*/ 226497 w 238054"/>
                <a:gd name="connsiteY4" fmla="*/ 50851 h 621704"/>
                <a:gd name="connsiteX5" fmla="*/ 221874 w 238054"/>
                <a:gd name="connsiteY5" fmla="*/ 46228 h 621704"/>
                <a:gd name="connsiteX6" fmla="*/ 231120 w 238054"/>
                <a:gd name="connsiteY6" fmla="*/ 50851 h 621704"/>
                <a:gd name="connsiteX7" fmla="*/ 221874 w 238054"/>
                <a:gd name="connsiteY7" fmla="*/ 60097 h 621704"/>
                <a:gd name="connsiteX8" fmla="*/ 210317 w 238054"/>
                <a:gd name="connsiteY8" fmla="*/ 64720 h 621704"/>
                <a:gd name="connsiteX9" fmla="*/ 127129 w 238054"/>
                <a:gd name="connsiteY9" fmla="*/ 261145 h 621704"/>
                <a:gd name="connsiteX10" fmla="*/ 115571 w 238054"/>
                <a:gd name="connsiteY10" fmla="*/ 397519 h 621704"/>
                <a:gd name="connsiteX11" fmla="*/ 110949 w 238054"/>
                <a:gd name="connsiteY11" fmla="*/ 563918 h 621704"/>
                <a:gd name="connsiteX12" fmla="*/ 117883 w 238054"/>
                <a:gd name="connsiteY12" fmla="*/ 589344 h 621704"/>
                <a:gd name="connsiteX13" fmla="*/ 113260 w 238054"/>
                <a:gd name="connsiteY13" fmla="*/ 600901 h 621704"/>
                <a:gd name="connsiteX14" fmla="*/ 117883 w 238054"/>
                <a:gd name="connsiteY14" fmla="*/ 617081 h 621704"/>
                <a:gd name="connsiteX15" fmla="*/ 92457 w 238054"/>
                <a:gd name="connsiteY15" fmla="*/ 600901 h 621704"/>
                <a:gd name="connsiteX16" fmla="*/ 97080 w 238054"/>
                <a:gd name="connsiteY16" fmla="*/ 610147 h 621704"/>
                <a:gd name="connsiteX17" fmla="*/ 97080 w 238054"/>
                <a:gd name="connsiteY17" fmla="*/ 621704 h 621704"/>
                <a:gd name="connsiteX18" fmla="*/ 76277 w 238054"/>
                <a:gd name="connsiteY18" fmla="*/ 589344 h 621704"/>
                <a:gd name="connsiteX19" fmla="*/ 27737 w 238054"/>
                <a:gd name="connsiteY19" fmla="*/ 540804 h 621704"/>
                <a:gd name="connsiteX20" fmla="*/ 16180 w 238054"/>
                <a:gd name="connsiteY20" fmla="*/ 487641 h 621704"/>
                <a:gd name="connsiteX21" fmla="*/ 16180 w 238054"/>
                <a:gd name="connsiteY21" fmla="*/ 432190 h 621704"/>
                <a:gd name="connsiteX22" fmla="*/ 0 w 238054"/>
                <a:gd name="connsiteY22" fmla="*/ 256522 h 621704"/>
                <a:gd name="connsiteX23" fmla="*/ 0 w 238054"/>
                <a:gd name="connsiteY23" fmla="*/ 219562 h 621704"/>
                <a:gd name="connsiteX24" fmla="*/ 6934 w 238054"/>
                <a:gd name="connsiteY24" fmla="*/ 173333 h 621704"/>
                <a:gd name="connsiteX25" fmla="*/ 48540 w 238054"/>
                <a:gd name="connsiteY25" fmla="*/ 80876 h 621704"/>
                <a:gd name="connsiteX26" fmla="*/ 122506 w 238054"/>
                <a:gd name="connsiteY26" fmla="*/ 2311 h 621704"/>
                <a:gd name="connsiteX27" fmla="*/ 124817 w 238054"/>
                <a:gd name="connsiteY27" fmla="*/ 0 h 621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38054" h="621704">
                  <a:moveTo>
                    <a:pt x="124817" y="0"/>
                  </a:moveTo>
                  <a:cubicBezTo>
                    <a:pt x="157177" y="0"/>
                    <a:pt x="221874" y="27737"/>
                    <a:pt x="238054" y="34671"/>
                  </a:cubicBezTo>
                  <a:cubicBezTo>
                    <a:pt x="231120" y="36982"/>
                    <a:pt x="221874" y="39294"/>
                    <a:pt x="214940" y="46228"/>
                  </a:cubicBezTo>
                  <a:lnTo>
                    <a:pt x="221874" y="53162"/>
                  </a:lnTo>
                  <a:cubicBezTo>
                    <a:pt x="221874" y="53162"/>
                    <a:pt x="224185" y="53162"/>
                    <a:pt x="226497" y="50851"/>
                  </a:cubicBezTo>
                  <a:lnTo>
                    <a:pt x="221874" y="46228"/>
                  </a:lnTo>
                  <a:cubicBezTo>
                    <a:pt x="224185" y="48540"/>
                    <a:pt x="228808" y="50851"/>
                    <a:pt x="231120" y="50851"/>
                  </a:cubicBezTo>
                  <a:cubicBezTo>
                    <a:pt x="228808" y="53162"/>
                    <a:pt x="226497" y="57785"/>
                    <a:pt x="221874" y="60097"/>
                  </a:cubicBezTo>
                  <a:cubicBezTo>
                    <a:pt x="219562" y="62408"/>
                    <a:pt x="214940" y="67031"/>
                    <a:pt x="210317" y="64720"/>
                  </a:cubicBezTo>
                  <a:cubicBezTo>
                    <a:pt x="166423" y="99368"/>
                    <a:pt x="127129" y="205693"/>
                    <a:pt x="127129" y="261145"/>
                  </a:cubicBezTo>
                  <a:cubicBezTo>
                    <a:pt x="127129" y="265767"/>
                    <a:pt x="120194" y="351290"/>
                    <a:pt x="115571" y="397519"/>
                  </a:cubicBezTo>
                  <a:lnTo>
                    <a:pt x="110949" y="563918"/>
                  </a:lnTo>
                  <a:cubicBezTo>
                    <a:pt x="113260" y="573164"/>
                    <a:pt x="117883" y="584721"/>
                    <a:pt x="117883" y="589344"/>
                  </a:cubicBezTo>
                  <a:cubicBezTo>
                    <a:pt x="117883" y="596278"/>
                    <a:pt x="113260" y="593967"/>
                    <a:pt x="113260" y="600901"/>
                  </a:cubicBezTo>
                  <a:cubicBezTo>
                    <a:pt x="113260" y="605524"/>
                    <a:pt x="115571" y="612458"/>
                    <a:pt x="117883" y="617081"/>
                  </a:cubicBezTo>
                  <a:cubicBezTo>
                    <a:pt x="110949" y="612458"/>
                    <a:pt x="92457" y="607835"/>
                    <a:pt x="92457" y="600901"/>
                  </a:cubicBezTo>
                  <a:cubicBezTo>
                    <a:pt x="92457" y="607835"/>
                    <a:pt x="97080" y="603212"/>
                    <a:pt x="97080" y="610147"/>
                  </a:cubicBezTo>
                  <a:lnTo>
                    <a:pt x="97080" y="621704"/>
                  </a:lnTo>
                  <a:cubicBezTo>
                    <a:pt x="87834" y="612458"/>
                    <a:pt x="83211" y="596278"/>
                    <a:pt x="76277" y="589344"/>
                  </a:cubicBezTo>
                  <a:cubicBezTo>
                    <a:pt x="64720" y="570852"/>
                    <a:pt x="43917" y="554672"/>
                    <a:pt x="27737" y="540804"/>
                  </a:cubicBezTo>
                  <a:cubicBezTo>
                    <a:pt x="13869" y="526935"/>
                    <a:pt x="16180" y="503821"/>
                    <a:pt x="16180" y="487641"/>
                  </a:cubicBezTo>
                  <a:cubicBezTo>
                    <a:pt x="13869" y="446035"/>
                    <a:pt x="16180" y="436813"/>
                    <a:pt x="16180" y="432190"/>
                  </a:cubicBezTo>
                  <a:lnTo>
                    <a:pt x="0" y="256522"/>
                  </a:lnTo>
                  <a:lnTo>
                    <a:pt x="0" y="219562"/>
                  </a:lnTo>
                  <a:cubicBezTo>
                    <a:pt x="2312" y="205693"/>
                    <a:pt x="4623" y="189513"/>
                    <a:pt x="6934" y="173333"/>
                  </a:cubicBezTo>
                  <a:cubicBezTo>
                    <a:pt x="18492" y="138662"/>
                    <a:pt x="30049" y="110925"/>
                    <a:pt x="48540" y="80876"/>
                  </a:cubicBezTo>
                  <a:cubicBezTo>
                    <a:pt x="57786" y="64720"/>
                    <a:pt x="80900" y="-9246"/>
                    <a:pt x="122506" y="2311"/>
                  </a:cubicBezTo>
                  <a:cubicBezTo>
                    <a:pt x="124817" y="2311"/>
                    <a:pt x="120194" y="0"/>
                    <a:pt x="124817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916" y="3083856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014" y="3522993"/>
            <a:ext cx="413926" cy="365666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id="{678D4F0B-C6CE-510B-E650-6AA1DDC7ADF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87398" y="1194727"/>
            <a:ext cx="717955" cy="655033"/>
          </a:xfrm>
          <a:prstGeom prst="rect">
            <a:avLst/>
          </a:prstGeom>
        </p:spPr>
      </p:pic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7347B795-8E49-FF39-C34D-5950116134D2}"/>
              </a:ext>
            </a:extLst>
          </p:cNvPr>
          <p:cNvGrpSpPr/>
          <p:nvPr/>
        </p:nvGrpSpPr>
        <p:grpSpPr>
          <a:xfrm>
            <a:off x="3832034" y="5486989"/>
            <a:ext cx="4746416" cy="315056"/>
            <a:chOff x="1253246" y="4118390"/>
            <a:chExt cx="4746416" cy="315056"/>
          </a:xfrm>
        </p:grpSpPr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335B3BF9-622E-8E8C-03E7-FE7967892EBE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05" name="iconfont-10019-4889788">
              <a:extLst>
                <a:ext uri="{FF2B5EF4-FFF2-40B4-BE49-F238E27FC236}">
                  <a16:creationId xmlns:a16="http://schemas.microsoft.com/office/drawing/2014/main" id="{BB2B5664-CEB0-7D49-41EF-5D0586F7F4CF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E9012C27-80B1-64E4-132B-26D08E3E9956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2024.03.27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07" name="iconfont-11899-5651509">
              <a:extLst>
                <a:ext uri="{FF2B5EF4-FFF2-40B4-BE49-F238E27FC236}">
                  <a16:creationId xmlns:a16="http://schemas.microsoft.com/office/drawing/2014/main" id="{11BD4F45-6BCB-C927-4E2E-5AFF121704CC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72E716E-8BAC-D705-E4C3-A5570B8A78D1}"/>
              </a:ext>
            </a:extLst>
          </p:cNvPr>
          <p:cNvSpPr txBox="1"/>
          <p:nvPr/>
        </p:nvSpPr>
        <p:spPr>
          <a:xfrm>
            <a:off x="11492679" y="2080702"/>
            <a:ext cx="461665" cy="263149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>
            <a:defPPr>
              <a:defRPr lang="zh-CN"/>
            </a:defPPr>
            <a:lvl1pPr>
              <a:defRPr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dirty="0"/>
              <a:t>好雨知时节，当春乃发生</a:t>
            </a:r>
          </a:p>
        </p:txBody>
      </p:sp>
      <p:sp>
        <p:nvSpPr>
          <p:cNvPr id="115" name="矩形 114">
            <a:extLst>
              <a:ext uri="{FF2B5EF4-FFF2-40B4-BE49-F238E27FC236}">
                <a16:creationId xmlns:a16="http://schemas.microsoft.com/office/drawing/2014/main" id="{DE73EBC7-57A3-446F-98D9-474A663138B6}"/>
              </a:ext>
            </a:extLst>
          </p:cNvPr>
          <p:cNvSpPr/>
          <p:nvPr/>
        </p:nvSpPr>
        <p:spPr>
          <a:xfrm>
            <a:off x="5177245" y="4735378"/>
            <a:ext cx="187102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出游 · 踏青 · 扫墓 · 插柳</a:t>
            </a:r>
          </a:p>
        </p:txBody>
      </p:sp>
      <p:sp>
        <p:nvSpPr>
          <p:cNvPr id="109" name="矩形 108">
            <a:extLst>
              <a:ext uri="{FF2B5EF4-FFF2-40B4-BE49-F238E27FC236}">
                <a16:creationId xmlns:a16="http://schemas.microsoft.com/office/drawing/2014/main" id="{E65479F0-4D23-CAD3-FD1D-6A99F084C6CB}"/>
              </a:ext>
            </a:extLst>
          </p:cNvPr>
          <p:cNvSpPr/>
          <p:nvPr/>
        </p:nvSpPr>
        <p:spPr>
          <a:xfrm>
            <a:off x="4800598" y="4066060"/>
            <a:ext cx="259080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谢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聆</a:t>
            </a:r>
            <a:r>
              <a:rPr lang="en-US" altLang="zh-CN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/</a:t>
            </a:r>
            <a:r>
              <a:rPr lang="zh-CN" altLang="en-US" sz="1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听</a:t>
            </a:r>
          </a:p>
        </p:txBody>
      </p: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7F96D00-2971-8EDB-C1E8-C81B017830D3}"/>
              </a:ext>
            </a:extLst>
          </p:cNvPr>
          <p:cNvGrpSpPr/>
          <p:nvPr/>
        </p:nvGrpSpPr>
        <p:grpSpPr>
          <a:xfrm>
            <a:off x="7805815" y="1927961"/>
            <a:ext cx="603026" cy="1177157"/>
            <a:chOff x="377638" y="1192080"/>
            <a:chExt cx="603026" cy="1177157"/>
          </a:xfrm>
        </p:grpSpPr>
        <p:pic>
          <p:nvPicPr>
            <p:cNvPr id="114" name="图片 113">
              <a:extLst>
                <a:ext uri="{FF2B5EF4-FFF2-40B4-BE49-F238E27FC236}">
                  <a16:creationId xmlns:a16="http://schemas.microsoft.com/office/drawing/2014/main" id="{CD04B9BC-C077-FD83-8BAA-8B25170D814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638" y="1192080"/>
              <a:ext cx="603026" cy="1177157"/>
            </a:xfrm>
            <a:prstGeom prst="rect">
              <a:avLst/>
            </a:prstGeom>
          </p:spPr>
        </p:pic>
        <p:sp>
          <p:nvSpPr>
            <p:cNvPr id="100" name="文本框 99">
              <a:extLst>
                <a:ext uri="{FF2B5EF4-FFF2-40B4-BE49-F238E27FC236}">
                  <a16:creationId xmlns:a16="http://schemas.microsoft.com/office/drawing/2014/main" id="{571CD457-1F34-28AC-9B06-0CA6E4A5834E}"/>
                </a:ext>
              </a:extLst>
            </p:cNvPr>
            <p:cNvSpPr txBox="1"/>
            <p:nvPr/>
          </p:nvSpPr>
          <p:spPr>
            <a:xfrm>
              <a:off x="419614" y="1265951"/>
              <a:ext cx="400110" cy="9900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>
                  <a:solidFill>
                    <a:schemeClr val="bg1"/>
                  </a:solidFill>
                  <a:latin typeface="演示秋鸿楷" panose="00000500000000000000" pitchFamily="2" charset="-122"/>
                  <a:ea typeface="演示秋鸿楷" panose="00000500000000000000" pitchFamily="2" charset="-122"/>
                </a:rPr>
                <a:t>二十四节气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325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415ED4-321F-5FA6-72BE-1C91031DDAEE}"/>
              </a:ext>
            </a:extLst>
          </p:cNvPr>
          <p:cNvGrpSpPr/>
          <p:nvPr/>
        </p:nvGrpSpPr>
        <p:grpSpPr>
          <a:xfrm>
            <a:off x="923925" y="762001"/>
            <a:ext cx="10404475" cy="4952999"/>
            <a:chOff x="847725" y="114301"/>
            <a:chExt cx="9134475" cy="4952999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92BB2752-C438-7EDA-7520-C1A044EB7553}"/>
                </a:ext>
              </a:extLst>
            </p:cNvPr>
            <p:cNvSpPr txBox="1"/>
            <p:nvPr/>
          </p:nvSpPr>
          <p:spPr>
            <a:xfrm>
              <a:off x="1184619" y="114301"/>
              <a:ext cx="17608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模板使用字体说明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4567F688-8723-350D-A843-797CCAD69690}"/>
                </a:ext>
              </a:extLst>
            </p:cNvPr>
            <p:cNvSpPr txBox="1"/>
            <p:nvPr/>
          </p:nvSpPr>
          <p:spPr>
            <a:xfrm>
              <a:off x="1045701" y="1567881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标题字：</a:t>
              </a: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7F0097E-09ED-52A6-2266-14F407A19A66}"/>
                </a:ext>
              </a:extLst>
            </p:cNvPr>
            <p:cNvCxnSpPr/>
            <p:nvPr/>
          </p:nvCxnSpPr>
          <p:spPr>
            <a:xfrm>
              <a:off x="847725" y="6731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A5D3CDDE-E0DE-A556-03BA-4093AEEE2AA7}"/>
                </a:ext>
              </a:extLst>
            </p:cNvPr>
            <p:cNvCxnSpPr>
              <a:cxnSpLocks/>
            </p:cNvCxnSpPr>
            <p:nvPr/>
          </p:nvCxnSpPr>
          <p:spPr>
            <a:xfrm>
              <a:off x="2622601" y="2302483"/>
              <a:ext cx="7359599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3F22B6C5-8C93-2937-0C23-37284150DADD}"/>
                </a:ext>
              </a:extLst>
            </p:cNvPr>
            <p:cNvCxnSpPr/>
            <p:nvPr/>
          </p:nvCxnSpPr>
          <p:spPr>
            <a:xfrm>
              <a:off x="847725" y="4342793"/>
              <a:ext cx="913447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B2BAB608-9A2F-B05E-CC1E-FB2E10D55DB1}"/>
                </a:ext>
              </a:extLst>
            </p:cNvPr>
            <p:cNvCxnSpPr/>
            <p:nvPr/>
          </p:nvCxnSpPr>
          <p:spPr>
            <a:xfrm>
              <a:off x="847725" y="5067300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9BCD080C-CC0E-3610-4FE8-9F189692BFA7}"/>
                </a:ext>
              </a:extLst>
            </p:cNvPr>
            <p:cNvCxnSpPr/>
            <p:nvPr/>
          </p:nvCxnSpPr>
          <p:spPr>
            <a:xfrm>
              <a:off x="847725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1431D5D-9D5C-CB0A-2A5D-A2717E1A7906}"/>
                </a:ext>
              </a:extLst>
            </p:cNvPr>
            <p:cNvCxnSpPr/>
            <p:nvPr/>
          </p:nvCxnSpPr>
          <p:spPr>
            <a:xfrm>
              <a:off x="2622601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A5F75D9C-FAF4-8ADC-F177-E2A48631269D}"/>
                </a:ext>
              </a:extLst>
            </p:cNvPr>
            <p:cNvCxnSpPr/>
            <p:nvPr/>
          </p:nvCxnSpPr>
          <p:spPr>
            <a:xfrm>
              <a:off x="9982200" y="673100"/>
              <a:ext cx="0" cy="439420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7E2950E-3198-79A0-A8A6-5CBDE904D4A6}"/>
                </a:ext>
              </a:extLst>
            </p:cNvPr>
            <p:cNvSpPr txBox="1"/>
            <p:nvPr/>
          </p:nvSpPr>
          <p:spPr>
            <a:xfrm>
              <a:off x="1045701" y="3506344"/>
              <a:ext cx="11613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内容字体：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9EC6E33-CA11-D9B1-75F8-99D7C8EF6586}"/>
                </a:ext>
              </a:extLst>
            </p:cNvPr>
            <p:cNvSpPr txBox="1"/>
            <p:nvPr/>
          </p:nvSpPr>
          <p:spPr>
            <a:xfrm>
              <a:off x="1045701" y="4520381"/>
              <a:ext cx="7616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>
                  <a:cs typeface="+mn-ea"/>
                  <a:sym typeface="+mn-lt"/>
                </a:rPr>
                <a:t>其他：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97F9CC07-7C46-6A77-CE73-0FEA335E6186}"/>
                </a:ext>
              </a:extLst>
            </p:cNvPr>
            <p:cNvCxnSpPr/>
            <p:nvPr/>
          </p:nvCxnSpPr>
          <p:spPr>
            <a:xfrm>
              <a:off x="847725" y="2978758"/>
              <a:ext cx="9134475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1DC7D65-7CB9-FF17-B7EF-B220FA55D567}"/>
              </a:ext>
            </a:extLst>
          </p:cNvPr>
          <p:cNvSpPr txBox="1"/>
          <p:nvPr/>
        </p:nvSpPr>
        <p:spPr>
          <a:xfrm>
            <a:off x="3545673" y="4175285"/>
            <a:ext cx="34558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中文：阿里巴巴普惠体 2.0 55 Regular</a:t>
            </a:r>
          </a:p>
        </p:txBody>
      </p:sp>
      <p:sp>
        <p:nvSpPr>
          <p:cNvPr id="23" name="缺角矩形 22">
            <a:extLst>
              <a:ext uri="{FF2B5EF4-FFF2-40B4-BE49-F238E27FC236}">
                <a16:creationId xmlns:a16="http://schemas.microsoft.com/office/drawing/2014/main" id="{EA6767BB-03D5-68F3-4FBB-58CE2C232624}"/>
              </a:ext>
            </a:extLst>
          </p:cNvPr>
          <p:cNvSpPr/>
          <p:nvPr/>
        </p:nvSpPr>
        <p:spPr>
          <a:xfrm>
            <a:off x="920309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69005AC2-6F7F-8036-CFBD-3AEC45295461}"/>
              </a:ext>
            </a:extLst>
          </p:cNvPr>
          <p:cNvSpPr txBox="1"/>
          <p:nvPr/>
        </p:nvSpPr>
        <p:spPr>
          <a:xfrm>
            <a:off x="6827790" y="3858719"/>
            <a:ext cx="345587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/>
              <a:t>英文：</a:t>
            </a:r>
            <a:endParaRPr lang="en-US" altLang="zh-CN" sz="1400" dirty="0"/>
          </a:p>
          <a:p>
            <a:r>
              <a:rPr lang="fr-FR" altLang="zh-CN" sz="1400" dirty="0"/>
              <a:t>HarmonyOS Sans SC Light</a:t>
            </a:r>
          </a:p>
          <a:p>
            <a:r>
              <a:rPr lang="en-US" altLang="zh-CN" sz="1400" dirty="0" err="1"/>
              <a:t>MiSans</a:t>
            </a:r>
            <a:r>
              <a:rPr lang="en-US" altLang="zh-CN" sz="1400" dirty="0"/>
              <a:t> Demibold</a:t>
            </a:r>
            <a:endParaRPr lang="zh-CN" altLang="en-US" sz="1400" dirty="0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9988DF80-1C8D-7242-7B11-8436D8D3FDAF}"/>
              </a:ext>
            </a:extLst>
          </p:cNvPr>
          <p:cNvSpPr txBox="1"/>
          <p:nvPr/>
        </p:nvSpPr>
        <p:spPr>
          <a:xfrm>
            <a:off x="3559174" y="3116273"/>
            <a:ext cx="206534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400" dirty="0"/>
              <a:t>51PPT</a:t>
            </a:r>
            <a:r>
              <a:rPr lang="zh-CN" altLang="en-US" sz="1400" dirty="0"/>
              <a:t>模板网 原创字体</a:t>
            </a:r>
          </a:p>
        </p:txBody>
      </p:sp>
      <p:sp>
        <p:nvSpPr>
          <p:cNvPr id="48" name="缺角矩形 47">
            <a:extLst>
              <a:ext uri="{FF2B5EF4-FFF2-40B4-BE49-F238E27FC236}">
                <a16:creationId xmlns:a16="http://schemas.microsoft.com/office/drawing/2014/main" id="{50F6FC90-1869-B64A-A356-DDCBE7689DF3}"/>
              </a:ext>
            </a:extLst>
          </p:cNvPr>
          <p:cNvSpPr/>
          <p:nvPr/>
        </p:nvSpPr>
        <p:spPr>
          <a:xfrm>
            <a:off x="3401795" y="759455"/>
            <a:ext cx="298891" cy="298891"/>
          </a:xfrm>
          <a:prstGeom prst="plaque">
            <a:avLst>
              <a:gd name="adj" fmla="val 50000"/>
            </a:avLst>
          </a:prstGeom>
          <a:solidFill>
            <a:srgbClr val="FF52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E3EC714-F04E-4E82-B2DD-5812C87AFD50}"/>
              </a:ext>
            </a:extLst>
          </p:cNvPr>
          <p:cNvSpPr txBox="1"/>
          <p:nvPr/>
        </p:nvSpPr>
        <p:spPr>
          <a:xfrm>
            <a:off x="6827790" y="3130152"/>
            <a:ext cx="389169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/>
            </a:lvl1pPr>
          </a:lstStyle>
          <a:p>
            <a:r>
              <a:rPr lang="zh-CN" altLang="en-US" dirty="0">
                <a:sym typeface="+mn-lt"/>
              </a:rPr>
              <a:t>演示秋鸿楷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874C096-C479-CF0C-2D78-D386021401DB}"/>
              </a:ext>
            </a:extLst>
          </p:cNvPr>
          <p:cNvGrpSpPr/>
          <p:nvPr/>
        </p:nvGrpSpPr>
        <p:grpSpPr>
          <a:xfrm>
            <a:off x="3573519" y="1599456"/>
            <a:ext cx="1393694" cy="1166692"/>
            <a:chOff x="4230826" y="1172907"/>
            <a:chExt cx="3442596" cy="2881872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88B2A7E2-B1D8-5D0A-2E0F-EEB02771F954}"/>
                </a:ext>
              </a:extLst>
            </p:cNvPr>
            <p:cNvSpPr/>
            <p:nvPr/>
          </p:nvSpPr>
          <p:spPr>
            <a:xfrm>
              <a:off x="4230826" y="1172907"/>
              <a:ext cx="1712646" cy="2881872"/>
            </a:xfrm>
            <a:custGeom>
              <a:avLst/>
              <a:gdLst>
                <a:gd name="connsiteX0" fmla="*/ 899029 w 1201803"/>
                <a:gd name="connsiteY0" fmla="*/ 0 h 1971392"/>
                <a:gd name="connsiteX1" fmla="*/ 977618 w 1201803"/>
                <a:gd name="connsiteY1" fmla="*/ 43894 h 1971392"/>
                <a:gd name="connsiteX2" fmla="*/ 1028469 w 1201803"/>
                <a:gd name="connsiteY2" fmla="*/ 73943 h 1971392"/>
                <a:gd name="connsiteX3" fmla="*/ 1016912 w 1201803"/>
                <a:gd name="connsiteY3" fmla="*/ 83188 h 1971392"/>
                <a:gd name="connsiteX4" fmla="*/ 1028469 w 1201803"/>
                <a:gd name="connsiteY4" fmla="*/ 97057 h 1971392"/>
                <a:gd name="connsiteX5" fmla="*/ 1021535 w 1201803"/>
                <a:gd name="connsiteY5" fmla="*/ 101680 h 1971392"/>
                <a:gd name="connsiteX6" fmla="*/ 882873 w 1201803"/>
                <a:gd name="connsiteY6" fmla="*/ 164088 h 1971392"/>
                <a:gd name="connsiteX7" fmla="*/ 880561 w 1201803"/>
                <a:gd name="connsiteY7" fmla="*/ 168711 h 1971392"/>
                <a:gd name="connsiteX8" fmla="*/ 894407 w 1201803"/>
                <a:gd name="connsiteY8" fmla="*/ 268079 h 1971392"/>
                <a:gd name="connsiteX9" fmla="*/ 931389 w 1201803"/>
                <a:gd name="connsiteY9" fmla="*/ 268079 h 1971392"/>
                <a:gd name="connsiteX10" fmla="*/ 963749 w 1201803"/>
                <a:gd name="connsiteY10" fmla="*/ 270391 h 1971392"/>
                <a:gd name="connsiteX11" fmla="*/ 1000732 w 1201803"/>
                <a:gd name="connsiteY11" fmla="*/ 293505 h 1971392"/>
                <a:gd name="connsiteX12" fmla="*/ 1044649 w 1201803"/>
                <a:gd name="connsiteY12" fmla="*/ 318931 h 1971392"/>
                <a:gd name="connsiteX13" fmla="*/ 1037715 w 1201803"/>
                <a:gd name="connsiteY13" fmla="*/ 330488 h 1971392"/>
                <a:gd name="connsiteX14" fmla="*/ 1044649 w 1201803"/>
                <a:gd name="connsiteY14" fmla="*/ 342045 h 1971392"/>
                <a:gd name="connsiteX15" fmla="*/ 1003044 w 1201803"/>
                <a:gd name="connsiteY15" fmla="*/ 376716 h 1971392"/>
                <a:gd name="connsiteX16" fmla="*/ 887472 w 1201803"/>
                <a:gd name="connsiteY16" fmla="*/ 464527 h 1971392"/>
                <a:gd name="connsiteX17" fmla="*/ 880561 w 1201803"/>
                <a:gd name="connsiteY17" fmla="*/ 538493 h 1971392"/>
                <a:gd name="connsiteX18" fmla="*/ 1141706 w 1201803"/>
                <a:gd name="connsiteY18" fmla="*/ 446036 h 1971392"/>
                <a:gd name="connsiteX19" fmla="*/ 1150952 w 1201803"/>
                <a:gd name="connsiteY19" fmla="*/ 443724 h 1971392"/>
                <a:gd name="connsiteX20" fmla="*/ 1171755 w 1201803"/>
                <a:gd name="connsiteY20" fmla="*/ 452970 h 1971392"/>
                <a:gd name="connsiteX21" fmla="*/ 1171755 w 1201803"/>
                <a:gd name="connsiteY21" fmla="*/ 462216 h 1971392"/>
                <a:gd name="connsiteX22" fmla="*/ 1178689 w 1201803"/>
                <a:gd name="connsiteY22" fmla="*/ 464527 h 1971392"/>
                <a:gd name="connsiteX23" fmla="*/ 1197180 w 1201803"/>
                <a:gd name="connsiteY23" fmla="*/ 457593 h 1971392"/>
                <a:gd name="connsiteX24" fmla="*/ 1201803 w 1201803"/>
                <a:gd name="connsiteY24" fmla="*/ 462216 h 1971392"/>
                <a:gd name="connsiteX25" fmla="*/ 1190246 w 1201803"/>
                <a:gd name="connsiteY25" fmla="*/ 471462 h 1971392"/>
                <a:gd name="connsiteX26" fmla="*/ 1197180 w 1201803"/>
                <a:gd name="connsiteY26" fmla="*/ 476084 h 1971392"/>
                <a:gd name="connsiteX27" fmla="*/ 1181000 w 1201803"/>
                <a:gd name="connsiteY27" fmla="*/ 494576 h 1971392"/>
                <a:gd name="connsiteX28" fmla="*/ 1174066 w 1201803"/>
                <a:gd name="connsiteY28" fmla="*/ 492264 h 1971392"/>
                <a:gd name="connsiteX29" fmla="*/ 1141706 w 1201803"/>
                <a:gd name="connsiteY29" fmla="*/ 513067 h 1971392"/>
                <a:gd name="connsiteX30" fmla="*/ 1130149 w 1201803"/>
                <a:gd name="connsiteY30" fmla="*/ 522313 h 1971392"/>
                <a:gd name="connsiteX31" fmla="*/ 1111658 w 1201803"/>
                <a:gd name="connsiteY31" fmla="*/ 522313 h 1971392"/>
                <a:gd name="connsiteX32" fmla="*/ 1107035 w 1201803"/>
                <a:gd name="connsiteY32" fmla="*/ 526936 h 1971392"/>
                <a:gd name="connsiteX33" fmla="*/ 1081609 w 1201803"/>
                <a:gd name="connsiteY33" fmla="*/ 543116 h 1971392"/>
                <a:gd name="connsiteX34" fmla="*/ 1065452 w 1201803"/>
                <a:gd name="connsiteY34" fmla="*/ 556984 h 1971392"/>
                <a:gd name="connsiteX35" fmla="*/ 1070075 w 1201803"/>
                <a:gd name="connsiteY35" fmla="*/ 561607 h 1971392"/>
                <a:gd name="connsiteX36" fmla="*/ 954504 w 1201803"/>
                <a:gd name="connsiteY36" fmla="*/ 672532 h 1971392"/>
                <a:gd name="connsiteX37" fmla="*/ 1016912 w 1201803"/>
                <a:gd name="connsiteY37" fmla="*/ 748809 h 1971392"/>
                <a:gd name="connsiteX38" fmla="*/ 1019224 w 1201803"/>
                <a:gd name="connsiteY38" fmla="*/ 744187 h 1971392"/>
                <a:gd name="connsiteX39" fmla="*/ 1013372 w 1201803"/>
                <a:gd name="connsiteY39" fmla="*/ 732574 h 1971392"/>
                <a:gd name="connsiteX40" fmla="*/ 1033558 w 1201803"/>
                <a:gd name="connsiteY40" fmla="*/ 759125 h 1971392"/>
                <a:gd name="connsiteX41" fmla="*/ 1125526 w 1201803"/>
                <a:gd name="connsiteY41" fmla="*/ 1035380 h 1971392"/>
                <a:gd name="connsiteX42" fmla="*/ 1167132 w 1201803"/>
                <a:gd name="connsiteY42" fmla="*/ 1264188 h 1971392"/>
                <a:gd name="connsiteX43" fmla="*/ 1181000 w 1201803"/>
                <a:gd name="connsiteY43" fmla="*/ 1423653 h 1971392"/>
                <a:gd name="connsiteX44" fmla="*/ 1183312 w 1201803"/>
                <a:gd name="connsiteY44" fmla="*/ 1462948 h 1971392"/>
                <a:gd name="connsiteX45" fmla="*/ 963749 w 1201803"/>
                <a:gd name="connsiteY45" fmla="*/ 1867378 h 1971392"/>
                <a:gd name="connsiteX46" fmla="*/ 954504 w 1201803"/>
                <a:gd name="connsiteY46" fmla="*/ 1869689 h 1971392"/>
                <a:gd name="connsiteX47" fmla="*/ 871316 w 1201803"/>
                <a:gd name="connsiteY47" fmla="*/ 1925163 h 1971392"/>
                <a:gd name="connsiteX48" fmla="*/ 788104 w 1201803"/>
                <a:gd name="connsiteY48" fmla="*/ 1971392 h 1971392"/>
                <a:gd name="connsiteX49" fmla="*/ 829710 w 1201803"/>
                <a:gd name="connsiteY49" fmla="*/ 1939032 h 1971392"/>
                <a:gd name="connsiteX50" fmla="*/ 827398 w 1201803"/>
                <a:gd name="connsiteY50" fmla="*/ 1936721 h 1971392"/>
                <a:gd name="connsiteX51" fmla="*/ 762679 w 1201803"/>
                <a:gd name="connsiteY51" fmla="*/ 1971392 h 1971392"/>
                <a:gd name="connsiteX52" fmla="*/ 917521 w 1201803"/>
                <a:gd name="connsiteY52" fmla="*/ 1867378 h 1971392"/>
                <a:gd name="connsiteX53" fmla="*/ 926767 w 1201803"/>
                <a:gd name="connsiteY53" fmla="*/ 1867378 h 1971392"/>
                <a:gd name="connsiteX54" fmla="*/ 922144 w 1201803"/>
                <a:gd name="connsiteY54" fmla="*/ 1865066 h 1971392"/>
                <a:gd name="connsiteX55" fmla="*/ 924455 w 1201803"/>
                <a:gd name="connsiteY55" fmla="*/ 1860467 h 1971392"/>
                <a:gd name="connsiteX56" fmla="*/ 931389 w 1201803"/>
                <a:gd name="connsiteY56" fmla="*/ 1862755 h 1971392"/>
                <a:gd name="connsiteX57" fmla="*/ 931389 w 1201803"/>
                <a:gd name="connsiteY57" fmla="*/ 1855844 h 1971392"/>
                <a:gd name="connsiteX58" fmla="*/ 945258 w 1201803"/>
                <a:gd name="connsiteY58" fmla="*/ 1841975 h 1971392"/>
                <a:gd name="connsiteX59" fmla="*/ 954504 w 1201803"/>
                <a:gd name="connsiteY59" fmla="*/ 1825795 h 1971392"/>
                <a:gd name="connsiteX60" fmla="*/ 952192 w 1201803"/>
                <a:gd name="connsiteY60" fmla="*/ 1823484 h 1971392"/>
                <a:gd name="connsiteX61" fmla="*/ 813530 w 1201803"/>
                <a:gd name="connsiteY61" fmla="*/ 1922852 h 1971392"/>
                <a:gd name="connsiteX62" fmla="*/ 739564 w 1201803"/>
                <a:gd name="connsiteY62" fmla="*/ 1969081 h 1971392"/>
                <a:gd name="connsiteX63" fmla="*/ 732630 w 1201803"/>
                <a:gd name="connsiteY63" fmla="*/ 1969081 h 1971392"/>
                <a:gd name="connsiteX64" fmla="*/ 804284 w 1201803"/>
                <a:gd name="connsiteY64" fmla="*/ 1906672 h 1971392"/>
                <a:gd name="connsiteX65" fmla="*/ 818153 w 1201803"/>
                <a:gd name="connsiteY65" fmla="*/ 1892803 h 1971392"/>
                <a:gd name="connsiteX66" fmla="*/ 829710 w 1201803"/>
                <a:gd name="connsiteY66" fmla="*/ 1892803 h 1971392"/>
                <a:gd name="connsiteX67" fmla="*/ 825087 w 1201803"/>
                <a:gd name="connsiteY67" fmla="*/ 1888181 h 1971392"/>
                <a:gd name="connsiteX68" fmla="*/ 836644 w 1201803"/>
                <a:gd name="connsiteY68" fmla="*/ 1883558 h 1971392"/>
                <a:gd name="connsiteX69" fmla="*/ 834333 w 1201803"/>
                <a:gd name="connsiteY69" fmla="*/ 1878935 h 1971392"/>
                <a:gd name="connsiteX70" fmla="*/ 843578 w 1201803"/>
                <a:gd name="connsiteY70" fmla="*/ 1867378 h 1971392"/>
                <a:gd name="connsiteX71" fmla="*/ 859758 w 1201803"/>
                <a:gd name="connsiteY71" fmla="*/ 1874312 h 1971392"/>
                <a:gd name="connsiteX72" fmla="*/ 848201 w 1201803"/>
                <a:gd name="connsiteY72" fmla="*/ 1862755 h 1971392"/>
                <a:gd name="connsiteX73" fmla="*/ 850513 w 1201803"/>
                <a:gd name="connsiteY73" fmla="*/ 1858155 h 1971392"/>
                <a:gd name="connsiteX74" fmla="*/ 862070 w 1201803"/>
                <a:gd name="connsiteY74" fmla="*/ 1862755 h 1971392"/>
                <a:gd name="connsiteX75" fmla="*/ 855136 w 1201803"/>
                <a:gd name="connsiteY75" fmla="*/ 1855844 h 1971392"/>
                <a:gd name="connsiteX76" fmla="*/ 873627 w 1201803"/>
                <a:gd name="connsiteY76" fmla="*/ 1839664 h 1971392"/>
                <a:gd name="connsiteX77" fmla="*/ 869004 w 1201803"/>
                <a:gd name="connsiteY77" fmla="*/ 1835041 h 1971392"/>
                <a:gd name="connsiteX78" fmla="*/ 889784 w 1201803"/>
                <a:gd name="connsiteY78" fmla="*/ 1804992 h 1971392"/>
                <a:gd name="connsiteX79" fmla="*/ 912898 w 1201803"/>
                <a:gd name="connsiteY79" fmla="*/ 1777255 h 1971392"/>
                <a:gd name="connsiteX80" fmla="*/ 1042338 w 1201803"/>
                <a:gd name="connsiteY80" fmla="*/ 1529956 h 1971392"/>
                <a:gd name="connsiteX81" fmla="*/ 1053895 w 1201803"/>
                <a:gd name="connsiteY81" fmla="*/ 1437522 h 1971392"/>
                <a:gd name="connsiteX82" fmla="*/ 1042338 w 1201803"/>
                <a:gd name="connsiteY82" fmla="*/ 1234140 h 1971392"/>
                <a:gd name="connsiteX83" fmla="*/ 1035404 w 1201803"/>
                <a:gd name="connsiteY83" fmla="*/ 1231828 h 1971392"/>
                <a:gd name="connsiteX84" fmla="*/ 975307 w 1201803"/>
                <a:gd name="connsiteY84" fmla="*/ 1252631 h 1971392"/>
                <a:gd name="connsiteX85" fmla="*/ 850513 w 1201803"/>
                <a:gd name="connsiteY85" fmla="*/ 1315016 h 1971392"/>
                <a:gd name="connsiteX86" fmla="*/ 836644 w 1201803"/>
                <a:gd name="connsiteY86" fmla="*/ 1324262 h 1971392"/>
                <a:gd name="connsiteX87" fmla="*/ 734941 w 1201803"/>
                <a:gd name="connsiteY87" fmla="*/ 1361245 h 1971392"/>
                <a:gd name="connsiteX88" fmla="*/ 714139 w 1201803"/>
                <a:gd name="connsiteY88" fmla="*/ 1335819 h 1971392"/>
                <a:gd name="connsiteX89" fmla="*/ 718761 w 1201803"/>
                <a:gd name="connsiteY89" fmla="*/ 1324262 h 1971392"/>
                <a:gd name="connsiteX90" fmla="*/ 707204 w 1201803"/>
                <a:gd name="connsiteY90" fmla="*/ 1321951 h 1971392"/>
                <a:gd name="connsiteX91" fmla="*/ 656376 w 1201803"/>
                <a:gd name="connsiteY91" fmla="*/ 1278057 h 1971392"/>
                <a:gd name="connsiteX92" fmla="*/ 769613 w 1201803"/>
                <a:gd name="connsiteY92" fmla="*/ 1213337 h 1971392"/>
                <a:gd name="connsiteX93" fmla="*/ 820464 w 1201803"/>
                <a:gd name="connsiteY93" fmla="*/ 1183288 h 1971392"/>
                <a:gd name="connsiteX94" fmla="*/ 894407 w 1201803"/>
                <a:gd name="connsiteY94" fmla="*/ 1095477 h 1971392"/>
                <a:gd name="connsiteX95" fmla="*/ 905964 w 1201803"/>
                <a:gd name="connsiteY95" fmla="*/ 1065429 h 1971392"/>
                <a:gd name="connsiteX96" fmla="*/ 882873 w 1201803"/>
                <a:gd name="connsiteY96" fmla="*/ 1053871 h 1971392"/>
                <a:gd name="connsiteX97" fmla="*/ 822776 w 1201803"/>
                <a:gd name="connsiteY97" fmla="*/ 1060806 h 1971392"/>
                <a:gd name="connsiteX98" fmla="*/ 771924 w 1201803"/>
                <a:gd name="connsiteY98" fmla="*/ 1046937 h 1971392"/>
                <a:gd name="connsiteX99" fmla="*/ 901341 w 1201803"/>
                <a:gd name="connsiteY99" fmla="*/ 1040003 h 1971392"/>
                <a:gd name="connsiteX100" fmla="*/ 832021 w 1201803"/>
                <a:gd name="connsiteY100" fmla="*/ 1030757 h 1971392"/>
                <a:gd name="connsiteX101" fmla="*/ 769613 w 1201803"/>
                <a:gd name="connsiteY101" fmla="*/ 1028446 h 1971392"/>
                <a:gd name="connsiteX102" fmla="*/ 760367 w 1201803"/>
                <a:gd name="connsiteY102" fmla="*/ 1023823 h 1971392"/>
                <a:gd name="connsiteX103" fmla="*/ 764990 w 1201803"/>
                <a:gd name="connsiteY103" fmla="*/ 1019200 h 1971392"/>
                <a:gd name="connsiteX104" fmla="*/ 755744 w 1201803"/>
                <a:gd name="connsiteY104" fmla="*/ 1012266 h 1971392"/>
                <a:gd name="connsiteX105" fmla="*/ 762679 w 1201803"/>
                <a:gd name="connsiteY105" fmla="*/ 1009954 h 1971392"/>
                <a:gd name="connsiteX106" fmla="*/ 781170 w 1201803"/>
                <a:gd name="connsiteY106" fmla="*/ 993774 h 1971392"/>
                <a:gd name="connsiteX107" fmla="*/ 788104 w 1201803"/>
                <a:gd name="connsiteY107" fmla="*/ 993774 h 1971392"/>
                <a:gd name="connsiteX108" fmla="*/ 887472 w 1201803"/>
                <a:gd name="connsiteY108" fmla="*/ 1016889 h 1971392"/>
                <a:gd name="connsiteX109" fmla="*/ 945258 w 1201803"/>
                <a:gd name="connsiteY109" fmla="*/ 1049249 h 1971392"/>
                <a:gd name="connsiteX110" fmla="*/ 954504 w 1201803"/>
                <a:gd name="connsiteY110" fmla="*/ 1079297 h 1971392"/>
                <a:gd name="connsiteX111" fmla="*/ 899029 w 1201803"/>
                <a:gd name="connsiteY111" fmla="*/ 1194845 h 1971392"/>
                <a:gd name="connsiteX112" fmla="*/ 899029 w 1201803"/>
                <a:gd name="connsiteY112" fmla="*/ 1204091 h 1971392"/>
                <a:gd name="connsiteX113" fmla="*/ 1037715 w 1201803"/>
                <a:gd name="connsiteY113" fmla="*/ 1178665 h 1971392"/>
                <a:gd name="connsiteX114" fmla="*/ 1035404 w 1201803"/>
                <a:gd name="connsiteY114" fmla="*/ 1090854 h 1971392"/>
                <a:gd name="connsiteX115" fmla="*/ 996109 w 1201803"/>
                <a:gd name="connsiteY115" fmla="*/ 843555 h 1971392"/>
                <a:gd name="connsiteX116" fmla="*/ 996109 w 1201803"/>
                <a:gd name="connsiteY116" fmla="*/ 788081 h 1971392"/>
                <a:gd name="connsiteX117" fmla="*/ 963749 w 1201803"/>
                <a:gd name="connsiteY117" fmla="*/ 707204 h 1971392"/>
                <a:gd name="connsiteX118" fmla="*/ 968372 w 1201803"/>
                <a:gd name="connsiteY118" fmla="*/ 711827 h 1971392"/>
                <a:gd name="connsiteX119" fmla="*/ 949881 w 1201803"/>
                <a:gd name="connsiteY119" fmla="*/ 681778 h 1971392"/>
                <a:gd name="connsiteX120" fmla="*/ 931389 w 1201803"/>
                <a:gd name="connsiteY120" fmla="*/ 688712 h 1971392"/>
                <a:gd name="connsiteX121" fmla="*/ 933701 w 1201803"/>
                <a:gd name="connsiteY121" fmla="*/ 695647 h 1971392"/>
                <a:gd name="connsiteX122" fmla="*/ 845890 w 1201803"/>
                <a:gd name="connsiteY122" fmla="*/ 801949 h 1971392"/>
                <a:gd name="connsiteX123" fmla="*/ 663310 w 1201803"/>
                <a:gd name="connsiteY123" fmla="*/ 1169420 h 1971392"/>
                <a:gd name="connsiteX124" fmla="*/ 624016 w 1201803"/>
                <a:gd name="connsiteY124" fmla="*/ 1296548 h 1971392"/>
                <a:gd name="connsiteX125" fmla="*/ 626327 w 1201803"/>
                <a:gd name="connsiteY125" fmla="*/ 1315016 h 1971392"/>
                <a:gd name="connsiteX126" fmla="*/ 640196 w 1201803"/>
                <a:gd name="connsiteY126" fmla="*/ 1275745 h 1971392"/>
                <a:gd name="connsiteX127" fmla="*/ 633261 w 1201803"/>
                <a:gd name="connsiteY127" fmla="*/ 1315016 h 1971392"/>
                <a:gd name="connsiteX128" fmla="*/ 624016 w 1201803"/>
                <a:gd name="connsiteY128" fmla="*/ 1335819 h 1971392"/>
                <a:gd name="connsiteX129" fmla="*/ 621704 w 1201803"/>
                <a:gd name="connsiteY129" fmla="*/ 1356622 h 1971392"/>
                <a:gd name="connsiteX130" fmla="*/ 610147 w 1201803"/>
                <a:gd name="connsiteY130" fmla="*/ 1347376 h 1971392"/>
                <a:gd name="connsiteX131" fmla="*/ 600901 w 1201803"/>
                <a:gd name="connsiteY131" fmla="*/ 1361245 h 1971392"/>
                <a:gd name="connsiteX132" fmla="*/ 580098 w 1201803"/>
                <a:gd name="connsiteY132" fmla="*/ 1324262 h 1971392"/>
                <a:gd name="connsiteX133" fmla="*/ 517690 w 1201803"/>
                <a:gd name="connsiteY133" fmla="*/ 1243385 h 1971392"/>
                <a:gd name="connsiteX134" fmla="*/ 517690 w 1201803"/>
                <a:gd name="connsiteY134" fmla="*/ 1199468 h 1971392"/>
                <a:gd name="connsiteX135" fmla="*/ 619393 w 1201803"/>
                <a:gd name="connsiteY135" fmla="*/ 919832 h 1971392"/>
                <a:gd name="connsiteX136" fmla="*/ 751121 w 1201803"/>
                <a:gd name="connsiteY136" fmla="*/ 725695 h 1971392"/>
                <a:gd name="connsiteX137" fmla="*/ 751121 w 1201803"/>
                <a:gd name="connsiteY137" fmla="*/ 723384 h 1971392"/>
                <a:gd name="connsiteX138" fmla="*/ 538493 w 1201803"/>
                <a:gd name="connsiteY138" fmla="*/ 836621 h 1971392"/>
                <a:gd name="connsiteX139" fmla="*/ 383650 w 1201803"/>
                <a:gd name="connsiteY139" fmla="*/ 901341 h 1971392"/>
                <a:gd name="connsiteX140" fmla="*/ 369782 w 1201803"/>
                <a:gd name="connsiteY140" fmla="*/ 892095 h 1971392"/>
                <a:gd name="connsiteX141" fmla="*/ 150220 w 1201803"/>
                <a:gd name="connsiteY141" fmla="*/ 1266500 h 1971392"/>
                <a:gd name="connsiteX142" fmla="*/ 110948 w 1201803"/>
                <a:gd name="connsiteY142" fmla="*/ 1278057 h 1971392"/>
                <a:gd name="connsiteX143" fmla="*/ 90146 w 1201803"/>
                <a:gd name="connsiteY143" fmla="*/ 1252631 h 1971392"/>
                <a:gd name="connsiteX144" fmla="*/ 87834 w 1201803"/>
                <a:gd name="connsiteY144" fmla="*/ 1243385 h 1971392"/>
                <a:gd name="connsiteX145" fmla="*/ 62408 w 1201803"/>
                <a:gd name="connsiteY145" fmla="*/ 1217960 h 1971392"/>
                <a:gd name="connsiteX146" fmla="*/ 25426 w 1201803"/>
                <a:gd name="connsiteY146" fmla="*/ 1192534 h 1971392"/>
                <a:gd name="connsiteX147" fmla="*/ 39294 w 1201803"/>
                <a:gd name="connsiteY147" fmla="*/ 1134748 h 1971392"/>
                <a:gd name="connsiteX148" fmla="*/ 48540 w 1201803"/>
                <a:gd name="connsiteY148" fmla="*/ 1088543 h 1971392"/>
                <a:gd name="connsiteX149" fmla="*/ 173334 w 1201803"/>
                <a:gd name="connsiteY149" fmla="*/ 704892 h 1971392"/>
                <a:gd name="connsiteX150" fmla="*/ 161777 w 1201803"/>
                <a:gd name="connsiteY150" fmla="*/ 679467 h 1971392"/>
                <a:gd name="connsiteX151" fmla="*/ 76277 w 1201803"/>
                <a:gd name="connsiteY151" fmla="*/ 695647 h 1971392"/>
                <a:gd name="connsiteX152" fmla="*/ 53163 w 1201803"/>
                <a:gd name="connsiteY152" fmla="*/ 672532 h 1971392"/>
                <a:gd name="connsiteX153" fmla="*/ 57786 w 1201803"/>
                <a:gd name="connsiteY153" fmla="*/ 663287 h 1971392"/>
                <a:gd name="connsiteX154" fmla="*/ 2311 w 1201803"/>
                <a:gd name="connsiteY154" fmla="*/ 617058 h 1971392"/>
                <a:gd name="connsiteX155" fmla="*/ 34671 w 1201803"/>
                <a:gd name="connsiteY155" fmla="*/ 580075 h 1971392"/>
                <a:gd name="connsiteX156" fmla="*/ 55474 w 1201803"/>
                <a:gd name="connsiteY156" fmla="*/ 561607 h 1971392"/>
                <a:gd name="connsiteX157" fmla="*/ 101703 w 1201803"/>
                <a:gd name="connsiteY157" fmla="*/ 529247 h 1971392"/>
                <a:gd name="connsiteX158" fmla="*/ 127128 w 1201803"/>
                <a:gd name="connsiteY158" fmla="*/ 513067 h 1971392"/>
                <a:gd name="connsiteX159" fmla="*/ 159465 w 1201803"/>
                <a:gd name="connsiteY159" fmla="*/ 483019 h 1971392"/>
                <a:gd name="connsiteX160" fmla="*/ 258857 w 1201803"/>
                <a:gd name="connsiteY160" fmla="*/ 404430 h 1971392"/>
                <a:gd name="connsiteX161" fmla="*/ 284282 w 1201803"/>
                <a:gd name="connsiteY161" fmla="*/ 372093 h 1971392"/>
                <a:gd name="connsiteX162" fmla="*/ 184891 w 1201803"/>
                <a:gd name="connsiteY162" fmla="*/ 314308 h 1971392"/>
                <a:gd name="connsiteX163" fmla="*/ 140997 w 1201803"/>
                <a:gd name="connsiteY163" fmla="*/ 295816 h 1971392"/>
                <a:gd name="connsiteX164" fmla="*/ 134063 w 1201803"/>
                <a:gd name="connsiteY164" fmla="*/ 307373 h 1971392"/>
                <a:gd name="connsiteX165" fmla="*/ 106326 w 1201803"/>
                <a:gd name="connsiteY165" fmla="*/ 268079 h 1971392"/>
                <a:gd name="connsiteX166" fmla="*/ 0 w 1201803"/>
                <a:gd name="connsiteY166" fmla="*/ 180268 h 1971392"/>
                <a:gd name="connsiteX167" fmla="*/ 16180 w 1201803"/>
                <a:gd name="connsiteY167" fmla="*/ 180268 h 1971392"/>
                <a:gd name="connsiteX168" fmla="*/ 41606 w 1201803"/>
                <a:gd name="connsiteY168" fmla="*/ 187202 h 1971392"/>
                <a:gd name="connsiteX169" fmla="*/ 34671 w 1201803"/>
                <a:gd name="connsiteY169" fmla="*/ 173334 h 1971392"/>
                <a:gd name="connsiteX170" fmla="*/ 39294 w 1201803"/>
                <a:gd name="connsiteY170" fmla="*/ 173334 h 1971392"/>
                <a:gd name="connsiteX171" fmla="*/ 217251 w 1201803"/>
                <a:gd name="connsiteY171" fmla="*/ 279636 h 1971392"/>
                <a:gd name="connsiteX172" fmla="*/ 376716 w 1201803"/>
                <a:gd name="connsiteY172" fmla="*/ 425233 h 1971392"/>
                <a:gd name="connsiteX173" fmla="*/ 281971 w 1201803"/>
                <a:gd name="connsiteY173" fmla="*/ 510756 h 1971392"/>
                <a:gd name="connsiteX174" fmla="*/ 214939 w 1201803"/>
                <a:gd name="connsiteY174" fmla="*/ 545427 h 1971392"/>
                <a:gd name="connsiteX175" fmla="*/ 177957 w 1201803"/>
                <a:gd name="connsiteY175" fmla="*/ 570830 h 1971392"/>
                <a:gd name="connsiteX176" fmla="*/ 134063 w 1201803"/>
                <a:gd name="connsiteY176" fmla="*/ 623992 h 1971392"/>
                <a:gd name="connsiteX177" fmla="*/ 138686 w 1201803"/>
                <a:gd name="connsiteY177" fmla="*/ 628615 h 1971392"/>
                <a:gd name="connsiteX178" fmla="*/ 233431 w 1201803"/>
                <a:gd name="connsiteY178" fmla="*/ 725695 h 1971392"/>
                <a:gd name="connsiteX179" fmla="*/ 238054 w 1201803"/>
                <a:gd name="connsiteY179" fmla="*/ 767278 h 1971392"/>
                <a:gd name="connsiteX180" fmla="*/ 226497 w 1201803"/>
                <a:gd name="connsiteY180" fmla="*/ 871292 h 1971392"/>
                <a:gd name="connsiteX181" fmla="*/ 210317 w 1201803"/>
                <a:gd name="connsiteY181" fmla="*/ 938300 h 1971392"/>
                <a:gd name="connsiteX182" fmla="*/ 191825 w 1201803"/>
                <a:gd name="connsiteY182" fmla="*/ 998397 h 1971392"/>
                <a:gd name="connsiteX183" fmla="*/ 374405 w 1201803"/>
                <a:gd name="connsiteY183" fmla="*/ 626304 h 1971392"/>
                <a:gd name="connsiteX184" fmla="*/ 427567 w 1201803"/>
                <a:gd name="connsiteY184" fmla="*/ 556984 h 1971392"/>
                <a:gd name="connsiteX185" fmla="*/ 441436 w 1201803"/>
                <a:gd name="connsiteY185" fmla="*/ 543116 h 1971392"/>
                <a:gd name="connsiteX186" fmla="*/ 457616 w 1201803"/>
                <a:gd name="connsiteY186" fmla="*/ 545427 h 1971392"/>
                <a:gd name="connsiteX187" fmla="*/ 446059 w 1201803"/>
                <a:gd name="connsiteY187" fmla="*/ 538493 h 1971392"/>
                <a:gd name="connsiteX188" fmla="*/ 469173 w 1201803"/>
                <a:gd name="connsiteY188" fmla="*/ 508444 h 1971392"/>
                <a:gd name="connsiteX189" fmla="*/ 480730 w 1201803"/>
                <a:gd name="connsiteY189" fmla="*/ 506133 h 1971392"/>
                <a:gd name="connsiteX190" fmla="*/ 485353 w 1201803"/>
                <a:gd name="connsiteY190" fmla="*/ 503821 h 1971392"/>
                <a:gd name="connsiteX191" fmla="*/ 484229 w 1201803"/>
                <a:gd name="connsiteY191" fmla="*/ 500896 h 1971392"/>
                <a:gd name="connsiteX192" fmla="*/ 487665 w 1201803"/>
                <a:gd name="connsiteY192" fmla="*/ 496887 h 1971392"/>
                <a:gd name="connsiteX193" fmla="*/ 483042 w 1201803"/>
                <a:gd name="connsiteY193" fmla="*/ 494576 h 1971392"/>
                <a:gd name="connsiteX194" fmla="*/ 515402 w 1201803"/>
                <a:gd name="connsiteY194" fmla="*/ 452970 h 1971392"/>
                <a:gd name="connsiteX195" fmla="*/ 485353 w 1201803"/>
                <a:gd name="connsiteY195" fmla="*/ 411364 h 1971392"/>
                <a:gd name="connsiteX196" fmla="*/ 543116 w 1201803"/>
                <a:gd name="connsiteY196" fmla="*/ 374405 h 1971392"/>
                <a:gd name="connsiteX197" fmla="*/ 654064 w 1201803"/>
                <a:gd name="connsiteY197" fmla="*/ 337422 h 1971392"/>
                <a:gd name="connsiteX198" fmla="*/ 834333 w 1201803"/>
                <a:gd name="connsiteY198" fmla="*/ 281948 h 1971392"/>
                <a:gd name="connsiteX199" fmla="*/ 832021 w 1201803"/>
                <a:gd name="connsiteY199" fmla="*/ 261145 h 1971392"/>
                <a:gd name="connsiteX200" fmla="*/ 811218 w 1201803"/>
                <a:gd name="connsiteY200" fmla="*/ 189514 h 1971392"/>
                <a:gd name="connsiteX201" fmla="*/ 716450 w 1201803"/>
                <a:gd name="connsiteY201" fmla="*/ 224162 h 1971392"/>
                <a:gd name="connsiteX202" fmla="*/ 677178 w 1201803"/>
                <a:gd name="connsiteY202" fmla="*/ 231096 h 1971392"/>
                <a:gd name="connsiteX203" fmla="*/ 667933 w 1201803"/>
                <a:gd name="connsiteY203" fmla="*/ 231096 h 1971392"/>
                <a:gd name="connsiteX204" fmla="*/ 688735 w 1201803"/>
                <a:gd name="connsiteY204" fmla="*/ 191825 h 1971392"/>
                <a:gd name="connsiteX205" fmla="*/ 647130 w 1201803"/>
                <a:gd name="connsiteY205" fmla="*/ 224162 h 1971392"/>
                <a:gd name="connsiteX206" fmla="*/ 658687 w 1201803"/>
                <a:gd name="connsiteY206" fmla="*/ 189514 h 1971392"/>
                <a:gd name="connsiteX207" fmla="*/ 640196 w 1201803"/>
                <a:gd name="connsiteY207" fmla="*/ 140974 h 1971392"/>
                <a:gd name="connsiteX208" fmla="*/ 760367 w 1201803"/>
                <a:gd name="connsiteY208" fmla="*/ 55451 h 1971392"/>
                <a:gd name="connsiteX209" fmla="*/ 857447 w 1201803"/>
                <a:gd name="connsiteY209" fmla="*/ 6934 h 1971392"/>
                <a:gd name="connsiteX210" fmla="*/ 899029 w 1201803"/>
                <a:gd name="connsiteY210" fmla="*/ 0 h 1971392"/>
                <a:gd name="connsiteX211" fmla="*/ 1026158 w 1201803"/>
                <a:gd name="connsiteY211" fmla="*/ 316619 h 1971392"/>
                <a:gd name="connsiteX212" fmla="*/ 1012289 w 1201803"/>
                <a:gd name="connsiteY212" fmla="*/ 318931 h 1971392"/>
                <a:gd name="connsiteX213" fmla="*/ 1023846 w 1201803"/>
                <a:gd name="connsiteY213" fmla="*/ 321242 h 1971392"/>
                <a:gd name="connsiteX214" fmla="*/ 1026158 w 1201803"/>
                <a:gd name="connsiteY214" fmla="*/ 316619 h 1971392"/>
                <a:gd name="connsiteX215" fmla="*/ 1003044 w 1201803"/>
                <a:gd name="connsiteY215" fmla="*/ 344356 h 1971392"/>
                <a:gd name="connsiteX216" fmla="*/ 896718 w 1201803"/>
                <a:gd name="connsiteY216" fmla="*/ 420610 h 1971392"/>
                <a:gd name="connsiteX217" fmla="*/ 892095 w 1201803"/>
                <a:gd name="connsiteY217" fmla="*/ 429856 h 1971392"/>
                <a:gd name="connsiteX218" fmla="*/ 1003044 w 1201803"/>
                <a:gd name="connsiteY218" fmla="*/ 344356 h 1971392"/>
                <a:gd name="connsiteX219" fmla="*/ 912898 w 1201803"/>
                <a:gd name="connsiteY219" fmla="*/ 367470 h 1971392"/>
                <a:gd name="connsiteX220" fmla="*/ 894407 w 1201803"/>
                <a:gd name="connsiteY220" fmla="*/ 383650 h 1971392"/>
                <a:gd name="connsiteX221" fmla="*/ 912898 w 1201803"/>
                <a:gd name="connsiteY221" fmla="*/ 367470 h 1971392"/>
                <a:gd name="connsiteX222" fmla="*/ 875938 w 1201803"/>
                <a:gd name="connsiteY222" fmla="*/ 379028 h 1971392"/>
                <a:gd name="connsiteX223" fmla="*/ 871316 w 1201803"/>
                <a:gd name="connsiteY223" fmla="*/ 399807 h 1971392"/>
                <a:gd name="connsiteX224" fmla="*/ 875938 w 1201803"/>
                <a:gd name="connsiteY224" fmla="*/ 397496 h 1971392"/>
                <a:gd name="connsiteX225" fmla="*/ 875938 w 1201803"/>
                <a:gd name="connsiteY225" fmla="*/ 379028 h 1971392"/>
                <a:gd name="connsiteX226" fmla="*/ 836644 w 1201803"/>
                <a:gd name="connsiteY226" fmla="*/ 390562 h 1971392"/>
                <a:gd name="connsiteX227" fmla="*/ 580098 w 1201803"/>
                <a:gd name="connsiteY227" fmla="*/ 480707 h 1971392"/>
                <a:gd name="connsiteX228" fmla="*/ 684113 w 1201803"/>
                <a:gd name="connsiteY228" fmla="*/ 531559 h 1971392"/>
                <a:gd name="connsiteX229" fmla="*/ 778858 w 1201803"/>
                <a:gd name="connsiteY229" fmla="*/ 469150 h 1971392"/>
                <a:gd name="connsiteX230" fmla="*/ 836644 w 1201803"/>
                <a:gd name="connsiteY230" fmla="*/ 427544 h 1971392"/>
                <a:gd name="connsiteX231" fmla="*/ 836644 w 1201803"/>
                <a:gd name="connsiteY231" fmla="*/ 390562 h 1971392"/>
                <a:gd name="connsiteX232" fmla="*/ 834333 w 1201803"/>
                <a:gd name="connsiteY232" fmla="*/ 466839 h 1971392"/>
                <a:gd name="connsiteX233" fmla="*/ 774283 w 1201803"/>
                <a:gd name="connsiteY233" fmla="*/ 511749 h 1971392"/>
                <a:gd name="connsiteX234" fmla="*/ 728007 w 1201803"/>
                <a:gd name="connsiteY234" fmla="*/ 545427 h 1971392"/>
                <a:gd name="connsiteX235" fmla="*/ 688979 w 1201803"/>
                <a:gd name="connsiteY235" fmla="*/ 574704 h 1971392"/>
                <a:gd name="connsiteX236" fmla="*/ 669183 w 1201803"/>
                <a:gd name="connsiteY236" fmla="*/ 590350 h 1971392"/>
                <a:gd name="connsiteX237" fmla="*/ 559296 w 1201803"/>
                <a:gd name="connsiteY237" fmla="*/ 672532 h 1971392"/>
                <a:gd name="connsiteX238" fmla="*/ 644527 w 1201803"/>
                <a:gd name="connsiteY238" fmla="*/ 609838 h 1971392"/>
                <a:gd name="connsiteX239" fmla="*/ 669183 w 1201803"/>
                <a:gd name="connsiteY239" fmla="*/ 590350 h 1971392"/>
                <a:gd name="connsiteX240" fmla="*/ 774283 w 1201803"/>
                <a:gd name="connsiteY240" fmla="*/ 511749 h 1971392"/>
                <a:gd name="connsiteX241" fmla="*/ 780014 w 1201803"/>
                <a:gd name="connsiteY241" fmla="*/ 507578 h 1971392"/>
                <a:gd name="connsiteX242" fmla="*/ 832021 w 1201803"/>
                <a:gd name="connsiteY242" fmla="*/ 471462 h 1971392"/>
                <a:gd name="connsiteX243" fmla="*/ 834333 w 1201803"/>
                <a:gd name="connsiteY243" fmla="*/ 466839 h 1971392"/>
                <a:gd name="connsiteX244" fmla="*/ 871316 w 1201803"/>
                <a:gd name="connsiteY244" fmla="*/ 478396 h 1971392"/>
                <a:gd name="connsiteX245" fmla="*/ 866693 w 1201803"/>
                <a:gd name="connsiteY245" fmla="*/ 494576 h 1971392"/>
                <a:gd name="connsiteX246" fmla="*/ 862070 w 1201803"/>
                <a:gd name="connsiteY246" fmla="*/ 543116 h 1971392"/>
                <a:gd name="connsiteX247" fmla="*/ 864381 w 1201803"/>
                <a:gd name="connsiteY247" fmla="*/ 545427 h 1971392"/>
                <a:gd name="connsiteX248" fmla="*/ 871316 w 1201803"/>
                <a:gd name="connsiteY248" fmla="*/ 478396 h 1971392"/>
                <a:gd name="connsiteX249" fmla="*/ 836644 w 1201803"/>
                <a:gd name="connsiteY249" fmla="*/ 501510 h 1971392"/>
                <a:gd name="connsiteX250" fmla="*/ 626327 w 1201803"/>
                <a:gd name="connsiteY250" fmla="*/ 672532 h 1971392"/>
                <a:gd name="connsiteX251" fmla="*/ 834333 w 1201803"/>
                <a:gd name="connsiteY251" fmla="*/ 559296 h 1971392"/>
                <a:gd name="connsiteX252" fmla="*/ 838956 w 1201803"/>
                <a:gd name="connsiteY252" fmla="*/ 538493 h 1971392"/>
                <a:gd name="connsiteX253" fmla="*/ 834333 w 1201803"/>
                <a:gd name="connsiteY253" fmla="*/ 510756 h 1971392"/>
                <a:gd name="connsiteX254" fmla="*/ 838956 w 1201803"/>
                <a:gd name="connsiteY254" fmla="*/ 508444 h 1971392"/>
                <a:gd name="connsiteX255" fmla="*/ 836644 w 1201803"/>
                <a:gd name="connsiteY255" fmla="*/ 501510 h 1971392"/>
                <a:gd name="connsiteX256" fmla="*/ 1012289 w 1201803"/>
                <a:gd name="connsiteY256" fmla="*/ 582387 h 1971392"/>
                <a:gd name="connsiteX257" fmla="*/ 894407 w 1201803"/>
                <a:gd name="connsiteY257" fmla="*/ 681778 h 1971392"/>
                <a:gd name="connsiteX258" fmla="*/ 1012289 w 1201803"/>
                <a:gd name="connsiteY258" fmla="*/ 582387 h 1971392"/>
                <a:gd name="connsiteX259" fmla="*/ 520001 w 1201803"/>
                <a:gd name="connsiteY259" fmla="*/ 464527 h 1971392"/>
                <a:gd name="connsiteX260" fmla="*/ 471485 w 1201803"/>
                <a:gd name="connsiteY260" fmla="*/ 570830 h 1971392"/>
                <a:gd name="connsiteX261" fmla="*/ 469173 w 1201803"/>
                <a:gd name="connsiteY261" fmla="*/ 573141 h 1971392"/>
                <a:gd name="connsiteX262" fmla="*/ 473796 w 1201803"/>
                <a:gd name="connsiteY262" fmla="*/ 575453 h 1971392"/>
                <a:gd name="connsiteX263" fmla="*/ 466862 w 1201803"/>
                <a:gd name="connsiteY263" fmla="*/ 577764 h 1971392"/>
                <a:gd name="connsiteX264" fmla="*/ 471485 w 1201803"/>
                <a:gd name="connsiteY264" fmla="*/ 580075 h 1971392"/>
                <a:gd name="connsiteX265" fmla="*/ 469173 w 1201803"/>
                <a:gd name="connsiteY265" fmla="*/ 587010 h 1971392"/>
                <a:gd name="connsiteX266" fmla="*/ 462239 w 1201803"/>
                <a:gd name="connsiteY266" fmla="*/ 582387 h 1971392"/>
                <a:gd name="connsiteX267" fmla="*/ 457616 w 1201803"/>
                <a:gd name="connsiteY267" fmla="*/ 587010 h 1971392"/>
                <a:gd name="connsiteX268" fmla="*/ 464550 w 1201803"/>
                <a:gd name="connsiteY268" fmla="*/ 593944 h 1971392"/>
                <a:gd name="connsiteX269" fmla="*/ 455305 w 1201803"/>
                <a:gd name="connsiteY269" fmla="*/ 621681 h 1971392"/>
                <a:gd name="connsiteX270" fmla="*/ 510779 w 1201803"/>
                <a:gd name="connsiteY270" fmla="*/ 513067 h 1971392"/>
                <a:gd name="connsiteX271" fmla="*/ 517690 w 1201803"/>
                <a:gd name="connsiteY271" fmla="*/ 517690 h 1971392"/>
                <a:gd name="connsiteX272" fmla="*/ 529247 w 1201803"/>
                <a:gd name="connsiteY272" fmla="*/ 492264 h 1971392"/>
                <a:gd name="connsiteX273" fmla="*/ 529247 w 1201803"/>
                <a:gd name="connsiteY273" fmla="*/ 485330 h 1971392"/>
                <a:gd name="connsiteX274" fmla="*/ 520001 w 1201803"/>
                <a:gd name="connsiteY274" fmla="*/ 464527 h 1971392"/>
                <a:gd name="connsiteX275" fmla="*/ 557851 w 1201803"/>
                <a:gd name="connsiteY275" fmla="*/ 493998 h 1971392"/>
                <a:gd name="connsiteX276" fmla="*/ 547739 w 1201803"/>
                <a:gd name="connsiteY276" fmla="*/ 494576 h 1971392"/>
                <a:gd name="connsiteX277" fmla="*/ 566230 w 1201803"/>
                <a:gd name="connsiteY277" fmla="*/ 503821 h 1971392"/>
                <a:gd name="connsiteX278" fmla="*/ 557851 w 1201803"/>
                <a:gd name="connsiteY278" fmla="*/ 493998 h 1971392"/>
                <a:gd name="connsiteX279" fmla="*/ 536181 w 1201803"/>
                <a:gd name="connsiteY279" fmla="*/ 494576 h 1971392"/>
                <a:gd name="connsiteX280" fmla="*/ 524624 w 1201803"/>
                <a:gd name="connsiteY280" fmla="*/ 524624 h 1971392"/>
                <a:gd name="connsiteX281" fmla="*/ 506156 w 1201803"/>
                <a:gd name="connsiteY281" fmla="*/ 582387 h 1971392"/>
                <a:gd name="connsiteX282" fmla="*/ 494599 w 1201803"/>
                <a:gd name="connsiteY282" fmla="*/ 617058 h 1971392"/>
                <a:gd name="connsiteX283" fmla="*/ 487665 w 1201803"/>
                <a:gd name="connsiteY283" fmla="*/ 626304 h 1971392"/>
                <a:gd name="connsiteX284" fmla="*/ 476107 w 1201803"/>
                <a:gd name="connsiteY284" fmla="*/ 660975 h 1971392"/>
                <a:gd name="connsiteX285" fmla="*/ 663310 w 1201803"/>
                <a:gd name="connsiteY285" fmla="*/ 543116 h 1971392"/>
                <a:gd name="connsiteX286" fmla="*/ 610147 w 1201803"/>
                <a:gd name="connsiteY286" fmla="*/ 524624 h 1971392"/>
                <a:gd name="connsiteX287" fmla="*/ 647130 w 1201803"/>
                <a:gd name="connsiteY287" fmla="*/ 543116 h 1971392"/>
                <a:gd name="connsiteX288" fmla="*/ 640196 w 1201803"/>
                <a:gd name="connsiteY288" fmla="*/ 543116 h 1971392"/>
                <a:gd name="connsiteX289" fmla="*/ 582410 w 1201803"/>
                <a:gd name="connsiteY289" fmla="*/ 522313 h 1971392"/>
                <a:gd name="connsiteX290" fmla="*/ 536181 w 1201803"/>
                <a:gd name="connsiteY290" fmla="*/ 494576 h 1971392"/>
                <a:gd name="connsiteX291" fmla="*/ 464550 w 1201803"/>
                <a:gd name="connsiteY291" fmla="*/ 529247 h 1971392"/>
                <a:gd name="connsiteX292" fmla="*/ 455305 w 1201803"/>
                <a:gd name="connsiteY292" fmla="*/ 531559 h 1971392"/>
                <a:gd name="connsiteX293" fmla="*/ 462239 w 1201803"/>
                <a:gd name="connsiteY293" fmla="*/ 533870 h 1971392"/>
                <a:gd name="connsiteX294" fmla="*/ 464550 w 1201803"/>
                <a:gd name="connsiteY294" fmla="*/ 529247 h 1971392"/>
                <a:gd name="connsiteX295" fmla="*/ 240365 w 1201803"/>
                <a:gd name="connsiteY295" fmla="*/ 487641 h 1971392"/>
                <a:gd name="connsiteX296" fmla="*/ 104014 w 1201803"/>
                <a:gd name="connsiteY296" fmla="*/ 598567 h 1971392"/>
                <a:gd name="connsiteX297" fmla="*/ 233431 w 1201803"/>
                <a:gd name="connsiteY297" fmla="*/ 496887 h 1971392"/>
                <a:gd name="connsiteX298" fmla="*/ 240365 w 1201803"/>
                <a:gd name="connsiteY298" fmla="*/ 487641 h 1971392"/>
                <a:gd name="connsiteX299" fmla="*/ 208005 w 1201803"/>
                <a:gd name="connsiteY299" fmla="*/ 695647 h 1971392"/>
                <a:gd name="connsiteX300" fmla="*/ 217251 w 1201803"/>
                <a:gd name="connsiteY300" fmla="*/ 776524 h 1971392"/>
                <a:gd name="connsiteX301" fmla="*/ 217251 w 1201803"/>
                <a:gd name="connsiteY301" fmla="*/ 728007 h 1971392"/>
                <a:gd name="connsiteX302" fmla="*/ 208005 w 1201803"/>
                <a:gd name="connsiteY302" fmla="*/ 695647 h 1971392"/>
                <a:gd name="connsiteX303" fmla="*/ 924455 w 1201803"/>
                <a:gd name="connsiteY303" fmla="*/ 1040003 h 1971392"/>
                <a:gd name="connsiteX304" fmla="*/ 942947 w 1201803"/>
                <a:gd name="connsiteY304" fmla="*/ 1063117 h 1971392"/>
                <a:gd name="connsiteX305" fmla="*/ 942947 w 1201803"/>
                <a:gd name="connsiteY305" fmla="*/ 1056183 h 1971392"/>
                <a:gd name="connsiteX306" fmla="*/ 924455 w 1201803"/>
                <a:gd name="connsiteY306" fmla="*/ 1040003 h 1971392"/>
                <a:gd name="connsiteX307" fmla="*/ 931389 w 1201803"/>
                <a:gd name="connsiteY307" fmla="*/ 1063117 h 1971392"/>
                <a:gd name="connsiteX308" fmla="*/ 938324 w 1201803"/>
                <a:gd name="connsiteY308" fmla="*/ 1102411 h 1971392"/>
                <a:gd name="connsiteX309" fmla="*/ 942947 w 1201803"/>
                <a:gd name="connsiteY309" fmla="*/ 1081609 h 1971392"/>
                <a:gd name="connsiteX310" fmla="*/ 931389 w 1201803"/>
                <a:gd name="connsiteY310" fmla="*/ 1063117 h 1971392"/>
                <a:gd name="connsiteX311" fmla="*/ 926767 w 1201803"/>
                <a:gd name="connsiteY311" fmla="*/ 1095477 h 1971392"/>
                <a:gd name="connsiteX312" fmla="*/ 813530 w 1201803"/>
                <a:gd name="connsiteY312" fmla="*/ 1238762 h 1971392"/>
                <a:gd name="connsiteX313" fmla="*/ 926767 w 1201803"/>
                <a:gd name="connsiteY313" fmla="*/ 1095477 h 1971392"/>
                <a:gd name="connsiteX314" fmla="*/ 1014601 w 1201803"/>
                <a:gd name="connsiteY314" fmla="*/ 1204091 h 1971392"/>
                <a:gd name="connsiteX315" fmla="*/ 1033092 w 1201803"/>
                <a:gd name="connsiteY315" fmla="*/ 1215648 h 1971392"/>
                <a:gd name="connsiteX316" fmla="*/ 1003044 w 1201803"/>
                <a:gd name="connsiteY316" fmla="*/ 1227205 h 1971392"/>
                <a:gd name="connsiteX317" fmla="*/ 1037715 w 1201803"/>
                <a:gd name="connsiteY317" fmla="*/ 1215648 h 1971392"/>
                <a:gd name="connsiteX318" fmla="*/ 1014601 w 1201803"/>
                <a:gd name="connsiteY318" fmla="*/ 1204091 h 1971392"/>
                <a:gd name="connsiteX319" fmla="*/ 1005355 w 1201803"/>
                <a:gd name="connsiteY319" fmla="*/ 1208714 h 1971392"/>
                <a:gd name="connsiteX320" fmla="*/ 991487 w 1201803"/>
                <a:gd name="connsiteY320" fmla="*/ 1213337 h 1971392"/>
                <a:gd name="connsiteX321" fmla="*/ 1012289 w 1201803"/>
                <a:gd name="connsiteY321" fmla="*/ 1211025 h 1971392"/>
                <a:gd name="connsiteX322" fmla="*/ 1005355 w 1201803"/>
                <a:gd name="connsiteY322" fmla="*/ 1208714 h 1971392"/>
                <a:gd name="connsiteX323" fmla="*/ 912898 w 1201803"/>
                <a:gd name="connsiteY323" fmla="*/ 1241074 h 1971392"/>
                <a:gd name="connsiteX324" fmla="*/ 850513 w 1201803"/>
                <a:gd name="connsiteY324" fmla="*/ 1273434 h 1971392"/>
                <a:gd name="connsiteX325" fmla="*/ 919832 w 1201803"/>
                <a:gd name="connsiteY325" fmla="*/ 1241074 h 1971392"/>
                <a:gd name="connsiteX326" fmla="*/ 912898 w 1201803"/>
                <a:gd name="connsiteY326" fmla="*/ 1241074 h 1971392"/>
                <a:gd name="connsiteX327" fmla="*/ 845890 w 1201803"/>
                <a:gd name="connsiteY327" fmla="*/ 1275745 h 1971392"/>
                <a:gd name="connsiteX328" fmla="*/ 834333 w 1201803"/>
                <a:gd name="connsiteY328" fmla="*/ 1282679 h 1971392"/>
                <a:gd name="connsiteX329" fmla="*/ 845890 w 1201803"/>
                <a:gd name="connsiteY329" fmla="*/ 1275745 h 1971392"/>
                <a:gd name="connsiteX0" fmla="*/ 899029 w 1201803"/>
                <a:gd name="connsiteY0" fmla="*/ 41022 h 2012414"/>
                <a:gd name="connsiteX1" fmla="*/ 977618 w 1201803"/>
                <a:gd name="connsiteY1" fmla="*/ 84916 h 2012414"/>
                <a:gd name="connsiteX2" fmla="*/ 1028469 w 1201803"/>
                <a:gd name="connsiteY2" fmla="*/ 114965 h 2012414"/>
                <a:gd name="connsiteX3" fmla="*/ 1016912 w 1201803"/>
                <a:gd name="connsiteY3" fmla="*/ 124210 h 2012414"/>
                <a:gd name="connsiteX4" fmla="*/ 1028469 w 1201803"/>
                <a:gd name="connsiteY4" fmla="*/ 138079 h 2012414"/>
                <a:gd name="connsiteX5" fmla="*/ 1021535 w 1201803"/>
                <a:gd name="connsiteY5" fmla="*/ 142702 h 2012414"/>
                <a:gd name="connsiteX6" fmla="*/ 882873 w 1201803"/>
                <a:gd name="connsiteY6" fmla="*/ 205110 h 2012414"/>
                <a:gd name="connsiteX7" fmla="*/ 880561 w 1201803"/>
                <a:gd name="connsiteY7" fmla="*/ 209733 h 2012414"/>
                <a:gd name="connsiteX8" fmla="*/ 894407 w 1201803"/>
                <a:gd name="connsiteY8" fmla="*/ 309101 h 2012414"/>
                <a:gd name="connsiteX9" fmla="*/ 931389 w 1201803"/>
                <a:gd name="connsiteY9" fmla="*/ 309101 h 2012414"/>
                <a:gd name="connsiteX10" fmla="*/ 963749 w 1201803"/>
                <a:gd name="connsiteY10" fmla="*/ 311413 h 2012414"/>
                <a:gd name="connsiteX11" fmla="*/ 1000732 w 1201803"/>
                <a:gd name="connsiteY11" fmla="*/ 334527 h 2012414"/>
                <a:gd name="connsiteX12" fmla="*/ 1044649 w 1201803"/>
                <a:gd name="connsiteY12" fmla="*/ 359953 h 2012414"/>
                <a:gd name="connsiteX13" fmla="*/ 1037715 w 1201803"/>
                <a:gd name="connsiteY13" fmla="*/ 371510 h 2012414"/>
                <a:gd name="connsiteX14" fmla="*/ 1044649 w 1201803"/>
                <a:gd name="connsiteY14" fmla="*/ 383067 h 2012414"/>
                <a:gd name="connsiteX15" fmla="*/ 1003044 w 1201803"/>
                <a:gd name="connsiteY15" fmla="*/ 417738 h 2012414"/>
                <a:gd name="connsiteX16" fmla="*/ 887472 w 1201803"/>
                <a:gd name="connsiteY16" fmla="*/ 505549 h 2012414"/>
                <a:gd name="connsiteX17" fmla="*/ 880561 w 1201803"/>
                <a:gd name="connsiteY17" fmla="*/ 579515 h 2012414"/>
                <a:gd name="connsiteX18" fmla="*/ 1141706 w 1201803"/>
                <a:gd name="connsiteY18" fmla="*/ 487058 h 2012414"/>
                <a:gd name="connsiteX19" fmla="*/ 1150952 w 1201803"/>
                <a:gd name="connsiteY19" fmla="*/ 484746 h 2012414"/>
                <a:gd name="connsiteX20" fmla="*/ 1171755 w 1201803"/>
                <a:gd name="connsiteY20" fmla="*/ 493992 h 2012414"/>
                <a:gd name="connsiteX21" fmla="*/ 1171755 w 1201803"/>
                <a:gd name="connsiteY21" fmla="*/ 503238 h 2012414"/>
                <a:gd name="connsiteX22" fmla="*/ 1178689 w 1201803"/>
                <a:gd name="connsiteY22" fmla="*/ 505549 h 2012414"/>
                <a:gd name="connsiteX23" fmla="*/ 1197180 w 1201803"/>
                <a:gd name="connsiteY23" fmla="*/ 498615 h 2012414"/>
                <a:gd name="connsiteX24" fmla="*/ 1201803 w 1201803"/>
                <a:gd name="connsiteY24" fmla="*/ 503238 h 2012414"/>
                <a:gd name="connsiteX25" fmla="*/ 1190246 w 1201803"/>
                <a:gd name="connsiteY25" fmla="*/ 512484 h 2012414"/>
                <a:gd name="connsiteX26" fmla="*/ 1197180 w 1201803"/>
                <a:gd name="connsiteY26" fmla="*/ 517106 h 2012414"/>
                <a:gd name="connsiteX27" fmla="*/ 1181000 w 1201803"/>
                <a:gd name="connsiteY27" fmla="*/ 535598 h 2012414"/>
                <a:gd name="connsiteX28" fmla="*/ 1174066 w 1201803"/>
                <a:gd name="connsiteY28" fmla="*/ 533286 h 2012414"/>
                <a:gd name="connsiteX29" fmla="*/ 1141706 w 1201803"/>
                <a:gd name="connsiteY29" fmla="*/ 554089 h 2012414"/>
                <a:gd name="connsiteX30" fmla="*/ 1130149 w 1201803"/>
                <a:gd name="connsiteY30" fmla="*/ 563335 h 2012414"/>
                <a:gd name="connsiteX31" fmla="*/ 1111658 w 1201803"/>
                <a:gd name="connsiteY31" fmla="*/ 563335 h 2012414"/>
                <a:gd name="connsiteX32" fmla="*/ 1107035 w 1201803"/>
                <a:gd name="connsiteY32" fmla="*/ 567958 h 2012414"/>
                <a:gd name="connsiteX33" fmla="*/ 1081609 w 1201803"/>
                <a:gd name="connsiteY33" fmla="*/ 584138 h 2012414"/>
                <a:gd name="connsiteX34" fmla="*/ 1065452 w 1201803"/>
                <a:gd name="connsiteY34" fmla="*/ 598006 h 2012414"/>
                <a:gd name="connsiteX35" fmla="*/ 1070075 w 1201803"/>
                <a:gd name="connsiteY35" fmla="*/ 602629 h 2012414"/>
                <a:gd name="connsiteX36" fmla="*/ 954504 w 1201803"/>
                <a:gd name="connsiteY36" fmla="*/ 713554 h 2012414"/>
                <a:gd name="connsiteX37" fmla="*/ 1016912 w 1201803"/>
                <a:gd name="connsiteY37" fmla="*/ 789831 h 2012414"/>
                <a:gd name="connsiteX38" fmla="*/ 1019224 w 1201803"/>
                <a:gd name="connsiteY38" fmla="*/ 785209 h 2012414"/>
                <a:gd name="connsiteX39" fmla="*/ 1013372 w 1201803"/>
                <a:gd name="connsiteY39" fmla="*/ 773596 h 2012414"/>
                <a:gd name="connsiteX40" fmla="*/ 1033558 w 1201803"/>
                <a:gd name="connsiteY40" fmla="*/ 800147 h 2012414"/>
                <a:gd name="connsiteX41" fmla="*/ 1125526 w 1201803"/>
                <a:gd name="connsiteY41" fmla="*/ 1076402 h 2012414"/>
                <a:gd name="connsiteX42" fmla="*/ 1167132 w 1201803"/>
                <a:gd name="connsiteY42" fmla="*/ 1305210 h 2012414"/>
                <a:gd name="connsiteX43" fmla="*/ 1181000 w 1201803"/>
                <a:gd name="connsiteY43" fmla="*/ 1464675 h 2012414"/>
                <a:gd name="connsiteX44" fmla="*/ 1183312 w 1201803"/>
                <a:gd name="connsiteY44" fmla="*/ 1503970 h 2012414"/>
                <a:gd name="connsiteX45" fmla="*/ 963749 w 1201803"/>
                <a:gd name="connsiteY45" fmla="*/ 1908400 h 2012414"/>
                <a:gd name="connsiteX46" fmla="*/ 954504 w 1201803"/>
                <a:gd name="connsiteY46" fmla="*/ 1910711 h 2012414"/>
                <a:gd name="connsiteX47" fmla="*/ 871316 w 1201803"/>
                <a:gd name="connsiteY47" fmla="*/ 1966185 h 2012414"/>
                <a:gd name="connsiteX48" fmla="*/ 788104 w 1201803"/>
                <a:gd name="connsiteY48" fmla="*/ 2012414 h 2012414"/>
                <a:gd name="connsiteX49" fmla="*/ 829710 w 1201803"/>
                <a:gd name="connsiteY49" fmla="*/ 1980054 h 2012414"/>
                <a:gd name="connsiteX50" fmla="*/ 827398 w 1201803"/>
                <a:gd name="connsiteY50" fmla="*/ 1977743 h 2012414"/>
                <a:gd name="connsiteX51" fmla="*/ 762679 w 1201803"/>
                <a:gd name="connsiteY51" fmla="*/ 2012414 h 2012414"/>
                <a:gd name="connsiteX52" fmla="*/ 917521 w 1201803"/>
                <a:gd name="connsiteY52" fmla="*/ 1908400 h 2012414"/>
                <a:gd name="connsiteX53" fmla="*/ 926767 w 1201803"/>
                <a:gd name="connsiteY53" fmla="*/ 1908400 h 2012414"/>
                <a:gd name="connsiteX54" fmla="*/ 922144 w 1201803"/>
                <a:gd name="connsiteY54" fmla="*/ 1906088 h 2012414"/>
                <a:gd name="connsiteX55" fmla="*/ 924455 w 1201803"/>
                <a:gd name="connsiteY55" fmla="*/ 1901489 h 2012414"/>
                <a:gd name="connsiteX56" fmla="*/ 931389 w 1201803"/>
                <a:gd name="connsiteY56" fmla="*/ 1903777 h 2012414"/>
                <a:gd name="connsiteX57" fmla="*/ 931389 w 1201803"/>
                <a:gd name="connsiteY57" fmla="*/ 1896866 h 2012414"/>
                <a:gd name="connsiteX58" fmla="*/ 945258 w 1201803"/>
                <a:gd name="connsiteY58" fmla="*/ 1882997 h 2012414"/>
                <a:gd name="connsiteX59" fmla="*/ 954504 w 1201803"/>
                <a:gd name="connsiteY59" fmla="*/ 1866817 h 2012414"/>
                <a:gd name="connsiteX60" fmla="*/ 952192 w 1201803"/>
                <a:gd name="connsiteY60" fmla="*/ 1864506 h 2012414"/>
                <a:gd name="connsiteX61" fmla="*/ 813530 w 1201803"/>
                <a:gd name="connsiteY61" fmla="*/ 1963874 h 2012414"/>
                <a:gd name="connsiteX62" fmla="*/ 739564 w 1201803"/>
                <a:gd name="connsiteY62" fmla="*/ 2010103 h 2012414"/>
                <a:gd name="connsiteX63" fmla="*/ 732630 w 1201803"/>
                <a:gd name="connsiteY63" fmla="*/ 2010103 h 2012414"/>
                <a:gd name="connsiteX64" fmla="*/ 804284 w 1201803"/>
                <a:gd name="connsiteY64" fmla="*/ 1947694 h 2012414"/>
                <a:gd name="connsiteX65" fmla="*/ 818153 w 1201803"/>
                <a:gd name="connsiteY65" fmla="*/ 1933825 h 2012414"/>
                <a:gd name="connsiteX66" fmla="*/ 829710 w 1201803"/>
                <a:gd name="connsiteY66" fmla="*/ 1933825 h 2012414"/>
                <a:gd name="connsiteX67" fmla="*/ 825087 w 1201803"/>
                <a:gd name="connsiteY67" fmla="*/ 1929203 h 2012414"/>
                <a:gd name="connsiteX68" fmla="*/ 836644 w 1201803"/>
                <a:gd name="connsiteY68" fmla="*/ 1924580 h 2012414"/>
                <a:gd name="connsiteX69" fmla="*/ 834333 w 1201803"/>
                <a:gd name="connsiteY69" fmla="*/ 1919957 h 2012414"/>
                <a:gd name="connsiteX70" fmla="*/ 843578 w 1201803"/>
                <a:gd name="connsiteY70" fmla="*/ 1908400 h 2012414"/>
                <a:gd name="connsiteX71" fmla="*/ 859758 w 1201803"/>
                <a:gd name="connsiteY71" fmla="*/ 1915334 h 2012414"/>
                <a:gd name="connsiteX72" fmla="*/ 848201 w 1201803"/>
                <a:gd name="connsiteY72" fmla="*/ 1903777 h 2012414"/>
                <a:gd name="connsiteX73" fmla="*/ 850513 w 1201803"/>
                <a:gd name="connsiteY73" fmla="*/ 1899177 h 2012414"/>
                <a:gd name="connsiteX74" fmla="*/ 862070 w 1201803"/>
                <a:gd name="connsiteY74" fmla="*/ 1903777 h 2012414"/>
                <a:gd name="connsiteX75" fmla="*/ 855136 w 1201803"/>
                <a:gd name="connsiteY75" fmla="*/ 1896866 h 2012414"/>
                <a:gd name="connsiteX76" fmla="*/ 873627 w 1201803"/>
                <a:gd name="connsiteY76" fmla="*/ 1880686 h 2012414"/>
                <a:gd name="connsiteX77" fmla="*/ 869004 w 1201803"/>
                <a:gd name="connsiteY77" fmla="*/ 1876063 h 2012414"/>
                <a:gd name="connsiteX78" fmla="*/ 889784 w 1201803"/>
                <a:gd name="connsiteY78" fmla="*/ 1846014 h 2012414"/>
                <a:gd name="connsiteX79" fmla="*/ 912898 w 1201803"/>
                <a:gd name="connsiteY79" fmla="*/ 1818277 h 2012414"/>
                <a:gd name="connsiteX80" fmla="*/ 1042338 w 1201803"/>
                <a:gd name="connsiteY80" fmla="*/ 1570978 h 2012414"/>
                <a:gd name="connsiteX81" fmla="*/ 1053895 w 1201803"/>
                <a:gd name="connsiteY81" fmla="*/ 1478544 h 2012414"/>
                <a:gd name="connsiteX82" fmla="*/ 1042338 w 1201803"/>
                <a:gd name="connsiteY82" fmla="*/ 1275162 h 2012414"/>
                <a:gd name="connsiteX83" fmla="*/ 1035404 w 1201803"/>
                <a:gd name="connsiteY83" fmla="*/ 1272850 h 2012414"/>
                <a:gd name="connsiteX84" fmla="*/ 975307 w 1201803"/>
                <a:gd name="connsiteY84" fmla="*/ 1293653 h 2012414"/>
                <a:gd name="connsiteX85" fmla="*/ 850513 w 1201803"/>
                <a:gd name="connsiteY85" fmla="*/ 1356038 h 2012414"/>
                <a:gd name="connsiteX86" fmla="*/ 836644 w 1201803"/>
                <a:gd name="connsiteY86" fmla="*/ 1365284 h 2012414"/>
                <a:gd name="connsiteX87" fmla="*/ 734941 w 1201803"/>
                <a:gd name="connsiteY87" fmla="*/ 1402267 h 2012414"/>
                <a:gd name="connsiteX88" fmla="*/ 714139 w 1201803"/>
                <a:gd name="connsiteY88" fmla="*/ 1376841 h 2012414"/>
                <a:gd name="connsiteX89" fmla="*/ 718761 w 1201803"/>
                <a:gd name="connsiteY89" fmla="*/ 1365284 h 2012414"/>
                <a:gd name="connsiteX90" fmla="*/ 707204 w 1201803"/>
                <a:gd name="connsiteY90" fmla="*/ 1362973 h 2012414"/>
                <a:gd name="connsiteX91" fmla="*/ 656376 w 1201803"/>
                <a:gd name="connsiteY91" fmla="*/ 1319079 h 2012414"/>
                <a:gd name="connsiteX92" fmla="*/ 769613 w 1201803"/>
                <a:gd name="connsiteY92" fmla="*/ 1254359 h 2012414"/>
                <a:gd name="connsiteX93" fmla="*/ 820464 w 1201803"/>
                <a:gd name="connsiteY93" fmla="*/ 1224310 h 2012414"/>
                <a:gd name="connsiteX94" fmla="*/ 894407 w 1201803"/>
                <a:gd name="connsiteY94" fmla="*/ 1136499 h 2012414"/>
                <a:gd name="connsiteX95" fmla="*/ 905964 w 1201803"/>
                <a:gd name="connsiteY95" fmla="*/ 1106451 h 2012414"/>
                <a:gd name="connsiteX96" fmla="*/ 882873 w 1201803"/>
                <a:gd name="connsiteY96" fmla="*/ 1094893 h 2012414"/>
                <a:gd name="connsiteX97" fmla="*/ 822776 w 1201803"/>
                <a:gd name="connsiteY97" fmla="*/ 1101828 h 2012414"/>
                <a:gd name="connsiteX98" fmla="*/ 771924 w 1201803"/>
                <a:gd name="connsiteY98" fmla="*/ 1087959 h 2012414"/>
                <a:gd name="connsiteX99" fmla="*/ 901341 w 1201803"/>
                <a:gd name="connsiteY99" fmla="*/ 1081025 h 2012414"/>
                <a:gd name="connsiteX100" fmla="*/ 832021 w 1201803"/>
                <a:gd name="connsiteY100" fmla="*/ 1071779 h 2012414"/>
                <a:gd name="connsiteX101" fmla="*/ 769613 w 1201803"/>
                <a:gd name="connsiteY101" fmla="*/ 1069468 h 2012414"/>
                <a:gd name="connsiteX102" fmla="*/ 760367 w 1201803"/>
                <a:gd name="connsiteY102" fmla="*/ 1064845 h 2012414"/>
                <a:gd name="connsiteX103" fmla="*/ 764990 w 1201803"/>
                <a:gd name="connsiteY103" fmla="*/ 1060222 h 2012414"/>
                <a:gd name="connsiteX104" fmla="*/ 755744 w 1201803"/>
                <a:gd name="connsiteY104" fmla="*/ 1053288 h 2012414"/>
                <a:gd name="connsiteX105" fmla="*/ 762679 w 1201803"/>
                <a:gd name="connsiteY105" fmla="*/ 1050976 h 2012414"/>
                <a:gd name="connsiteX106" fmla="*/ 781170 w 1201803"/>
                <a:gd name="connsiteY106" fmla="*/ 1034796 h 2012414"/>
                <a:gd name="connsiteX107" fmla="*/ 788104 w 1201803"/>
                <a:gd name="connsiteY107" fmla="*/ 1034796 h 2012414"/>
                <a:gd name="connsiteX108" fmla="*/ 887472 w 1201803"/>
                <a:gd name="connsiteY108" fmla="*/ 1057911 h 2012414"/>
                <a:gd name="connsiteX109" fmla="*/ 945258 w 1201803"/>
                <a:gd name="connsiteY109" fmla="*/ 1090271 h 2012414"/>
                <a:gd name="connsiteX110" fmla="*/ 954504 w 1201803"/>
                <a:gd name="connsiteY110" fmla="*/ 1120319 h 2012414"/>
                <a:gd name="connsiteX111" fmla="*/ 899029 w 1201803"/>
                <a:gd name="connsiteY111" fmla="*/ 1235867 h 2012414"/>
                <a:gd name="connsiteX112" fmla="*/ 899029 w 1201803"/>
                <a:gd name="connsiteY112" fmla="*/ 1245113 h 2012414"/>
                <a:gd name="connsiteX113" fmla="*/ 1037715 w 1201803"/>
                <a:gd name="connsiteY113" fmla="*/ 1219687 h 2012414"/>
                <a:gd name="connsiteX114" fmla="*/ 1035404 w 1201803"/>
                <a:gd name="connsiteY114" fmla="*/ 1131876 h 2012414"/>
                <a:gd name="connsiteX115" fmla="*/ 996109 w 1201803"/>
                <a:gd name="connsiteY115" fmla="*/ 884577 h 2012414"/>
                <a:gd name="connsiteX116" fmla="*/ 996109 w 1201803"/>
                <a:gd name="connsiteY116" fmla="*/ 829103 h 2012414"/>
                <a:gd name="connsiteX117" fmla="*/ 963749 w 1201803"/>
                <a:gd name="connsiteY117" fmla="*/ 748226 h 2012414"/>
                <a:gd name="connsiteX118" fmla="*/ 968372 w 1201803"/>
                <a:gd name="connsiteY118" fmla="*/ 752849 h 2012414"/>
                <a:gd name="connsiteX119" fmla="*/ 949881 w 1201803"/>
                <a:gd name="connsiteY119" fmla="*/ 722800 h 2012414"/>
                <a:gd name="connsiteX120" fmla="*/ 931389 w 1201803"/>
                <a:gd name="connsiteY120" fmla="*/ 729734 h 2012414"/>
                <a:gd name="connsiteX121" fmla="*/ 933701 w 1201803"/>
                <a:gd name="connsiteY121" fmla="*/ 736669 h 2012414"/>
                <a:gd name="connsiteX122" fmla="*/ 845890 w 1201803"/>
                <a:gd name="connsiteY122" fmla="*/ 842971 h 2012414"/>
                <a:gd name="connsiteX123" fmla="*/ 663310 w 1201803"/>
                <a:gd name="connsiteY123" fmla="*/ 1210442 h 2012414"/>
                <a:gd name="connsiteX124" fmla="*/ 624016 w 1201803"/>
                <a:gd name="connsiteY124" fmla="*/ 1337570 h 2012414"/>
                <a:gd name="connsiteX125" fmla="*/ 626327 w 1201803"/>
                <a:gd name="connsiteY125" fmla="*/ 1356038 h 2012414"/>
                <a:gd name="connsiteX126" fmla="*/ 640196 w 1201803"/>
                <a:gd name="connsiteY126" fmla="*/ 1316767 h 2012414"/>
                <a:gd name="connsiteX127" fmla="*/ 633261 w 1201803"/>
                <a:gd name="connsiteY127" fmla="*/ 1356038 h 2012414"/>
                <a:gd name="connsiteX128" fmla="*/ 624016 w 1201803"/>
                <a:gd name="connsiteY128" fmla="*/ 1376841 h 2012414"/>
                <a:gd name="connsiteX129" fmla="*/ 621704 w 1201803"/>
                <a:gd name="connsiteY129" fmla="*/ 1397644 h 2012414"/>
                <a:gd name="connsiteX130" fmla="*/ 610147 w 1201803"/>
                <a:gd name="connsiteY130" fmla="*/ 1388398 h 2012414"/>
                <a:gd name="connsiteX131" fmla="*/ 600901 w 1201803"/>
                <a:gd name="connsiteY131" fmla="*/ 1402267 h 2012414"/>
                <a:gd name="connsiteX132" fmla="*/ 580098 w 1201803"/>
                <a:gd name="connsiteY132" fmla="*/ 1365284 h 2012414"/>
                <a:gd name="connsiteX133" fmla="*/ 517690 w 1201803"/>
                <a:gd name="connsiteY133" fmla="*/ 1284407 h 2012414"/>
                <a:gd name="connsiteX134" fmla="*/ 517690 w 1201803"/>
                <a:gd name="connsiteY134" fmla="*/ 1240490 h 2012414"/>
                <a:gd name="connsiteX135" fmla="*/ 619393 w 1201803"/>
                <a:gd name="connsiteY135" fmla="*/ 960854 h 2012414"/>
                <a:gd name="connsiteX136" fmla="*/ 751121 w 1201803"/>
                <a:gd name="connsiteY136" fmla="*/ 766717 h 2012414"/>
                <a:gd name="connsiteX137" fmla="*/ 751121 w 1201803"/>
                <a:gd name="connsiteY137" fmla="*/ 764406 h 2012414"/>
                <a:gd name="connsiteX138" fmla="*/ 538493 w 1201803"/>
                <a:gd name="connsiteY138" fmla="*/ 877643 h 2012414"/>
                <a:gd name="connsiteX139" fmla="*/ 383650 w 1201803"/>
                <a:gd name="connsiteY139" fmla="*/ 942363 h 2012414"/>
                <a:gd name="connsiteX140" fmla="*/ 369782 w 1201803"/>
                <a:gd name="connsiteY140" fmla="*/ 933117 h 2012414"/>
                <a:gd name="connsiteX141" fmla="*/ 150220 w 1201803"/>
                <a:gd name="connsiteY141" fmla="*/ 1307522 h 2012414"/>
                <a:gd name="connsiteX142" fmla="*/ 110948 w 1201803"/>
                <a:gd name="connsiteY142" fmla="*/ 1319079 h 2012414"/>
                <a:gd name="connsiteX143" fmla="*/ 90146 w 1201803"/>
                <a:gd name="connsiteY143" fmla="*/ 1293653 h 2012414"/>
                <a:gd name="connsiteX144" fmla="*/ 87834 w 1201803"/>
                <a:gd name="connsiteY144" fmla="*/ 1284407 h 2012414"/>
                <a:gd name="connsiteX145" fmla="*/ 62408 w 1201803"/>
                <a:gd name="connsiteY145" fmla="*/ 1258982 h 2012414"/>
                <a:gd name="connsiteX146" fmla="*/ 25426 w 1201803"/>
                <a:gd name="connsiteY146" fmla="*/ 1233556 h 2012414"/>
                <a:gd name="connsiteX147" fmla="*/ 39294 w 1201803"/>
                <a:gd name="connsiteY147" fmla="*/ 1175770 h 2012414"/>
                <a:gd name="connsiteX148" fmla="*/ 48540 w 1201803"/>
                <a:gd name="connsiteY148" fmla="*/ 1129565 h 2012414"/>
                <a:gd name="connsiteX149" fmla="*/ 173334 w 1201803"/>
                <a:gd name="connsiteY149" fmla="*/ 745914 h 2012414"/>
                <a:gd name="connsiteX150" fmla="*/ 161777 w 1201803"/>
                <a:gd name="connsiteY150" fmla="*/ 720489 h 2012414"/>
                <a:gd name="connsiteX151" fmla="*/ 76277 w 1201803"/>
                <a:gd name="connsiteY151" fmla="*/ 736669 h 2012414"/>
                <a:gd name="connsiteX152" fmla="*/ 53163 w 1201803"/>
                <a:gd name="connsiteY152" fmla="*/ 713554 h 2012414"/>
                <a:gd name="connsiteX153" fmla="*/ 57786 w 1201803"/>
                <a:gd name="connsiteY153" fmla="*/ 704309 h 2012414"/>
                <a:gd name="connsiteX154" fmla="*/ 2311 w 1201803"/>
                <a:gd name="connsiteY154" fmla="*/ 658080 h 2012414"/>
                <a:gd name="connsiteX155" fmla="*/ 34671 w 1201803"/>
                <a:gd name="connsiteY155" fmla="*/ 621097 h 2012414"/>
                <a:gd name="connsiteX156" fmla="*/ 55474 w 1201803"/>
                <a:gd name="connsiteY156" fmla="*/ 602629 h 2012414"/>
                <a:gd name="connsiteX157" fmla="*/ 101703 w 1201803"/>
                <a:gd name="connsiteY157" fmla="*/ 570269 h 2012414"/>
                <a:gd name="connsiteX158" fmla="*/ 127128 w 1201803"/>
                <a:gd name="connsiteY158" fmla="*/ 554089 h 2012414"/>
                <a:gd name="connsiteX159" fmla="*/ 159465 w 1201803"/>
                <a:gd name="connsiteY159" fmla="*/ 524041 h 2012414"/>
                <a:gd name="connsiteX160" fmla="*/ 258857 w 1201803"/>
                <a:gd name="connsiteY160" fmla="*/ 445452 h 2012414"/>
                <a:gd name="connsiteX161" fmla="*/ 284282 w 1201803"/>
                <a:gd name="connsiteY161" fmla="*/ 413115 h 2012414"/>
                <a:gd name="connsiteX162" fmla="*/ 184891 w 1201803"/>
                <a:gd name="connsiteY162" fmla="*/ 355330 h 2012414"/>
                <a:gd name="connsiteX163" fmla="*/ 140997 w 1201803"/>
                <a:gd name="connsiteY163" fmla="*/ 336838 h 2012414"/>
                <a:gd name="connsiteX164" fmla="*/ 134063 w 1201803"/>
                <a:gd name="connsiteY164" fmla="*/ 348395 h 2012414"/>
                <a:gd name="connsiteX165" fmla="*/ 106326 w 1201803"/>
                <a:gd name="connsiteY165" fmla="*/ 309101 h 2012414"/>
                <a:gd name="connsiteX166" fmla="*/ 0 w 1201803"/>
                <a:gd name="connsiteY166" fmla="*/ 221290 h 2012414"/>
                <a:gd name="connsiteX167" fmla="*/ 16180 w 1201803"/>
                <a:gd name="connsiteY167" fmla="*/ 221290 h 2012414"/>
                <a:gd name="connsiteX168" fmla="*/ 41606 w 1201803"/>
                <a:gd name="connsiteY168" fmla="*/ 228224 h 2012414"/>
                <a:gd name="connsiteX169" fmla="*/ 34671 w 1201803"/>
                <a:gd name="connsiteY169" fmla="*/ 214356 h 2012414"/>
                <a:gd name="connsiteX170" fmla="*/ 39294 w 1201803"/>
                <a:gd name="connsiteY170" fmla="*/ 214356 h 2012414"/>
                <a:gd name="connsiteX171" fmla="*/ 217251 w 1201803"/>
                <a:gd name="connsiteY171" fmla="*/ 320658 h 2012414"/>
                <a:gd name="connsiteX172" fmla="*/ 376716 w 1201803"/>
                <a:gd name="connsiteY172" fmla="*/ 466255 h 2012414"/>
                <a:gd name="connsiteX173" fmla="*/ 281971 w 1201803"/>
                <a:gd name="connsiteY173" fmla="*/ 551778 h 2012414"/>
                <a:gd name="connsiteX174" fmla="*/ 214939 w 1201803"/>
                <a:gd name="connsiteY174" fmla="*/ 586449 h 2012414"/>
                <a:gd name="connsiteX175" fmla="*/ 177957 w 1201803"/>
                <a:gd name="connsiteY175" fmla="*/ 611852 h 2012414"/>
                <a:gd name="connsiteX176" fmla="*/ 134063 w 1201803"/>
                <a:gd name="connsiteY176" fmla="*/ 665014 h 2012414"/>
                <a:gd name="connsiteX177" fmla="*/ 138686 w 1201803"/>
                <a:gd name="connsiteY177" fmla="*/ 669637 h 2012414"/>
                <a:gd name="connsiteX178" fmla="*/ 233431 w 1201803"/>
                <a:gd name="connsiteY178" fmla="*/ 766717 h 2012414"/>
                <a:gd name="connsiteX179" fmla="*/ 238054 w 1201803"/>
                <a:gd name="connsiteY179" fmla="*/ 808300 h 2012414"/>
                <a:gd name="connsiteX180" fmla="*/ 226497 w 1201803"/>
                <a:gd name="connsiteY180" fmla="*/ 912314 h 2012414"/>
                <a:gd name="connsiteX181" fmla="*/ 210317 w 1201803"/>
                <a:gd name="connsiteY181" fmla="*/ 979322 h 2012414"/>
                <a:gd name="connsiteX182" fmla="*/ 191825 w 1201803"/>
                <a:gd name="connsiteY182" fmla="*/ 1039419 h 2012414"/>
                <a:gd name="connsiteX183" fmla="*/ 374405 w 1201803"/>
                <a:gd name="connsiteY183" fmla="*/ 667326 h 2012414"/>
                <a:gd name="connsiteX184" fmla="*/ 427567 w 1201803"/>
                <a:gd name="connsiteY184" fmla="*/ 598006 h 2012414"/>
                <a:gd name="connsiteX185" fmla="*/ 441436 w 1201803"/>
                <a:gd name="connsiteY185" fmla="*/ 584138 h 2012414"/>
                <a:gd name="connsiteX186" fmla="*/ 457616 w 1201803"/>
                <a:gd name="connsiteY186" fmla="*/ 586449 h 2012414"/>
                <a:gd name="connsiteX187" fmla="*/ 446059 w 1201803"/>
                <a:gd name="connsiteY187" fmla="*/ 579515 h 2012414"/>
                <a:gd name="connsiteX188" fmla="*/ 469173 w 1201803"/>
                <a:gd name="connsiteY188" fmla="*/ 549466 h 2012414"/>
                <a:gd name="connsiteX189" fmla="*/ 480730 w 1201803"/>
                <a:gd name="connsiteY189" fmla="*/ 547155 h 2012414"/>
                <a:gd name="connsiteX190" fmla="*/ 485353 w 1201803"/>
                <a:gd name="connsiteY190" fmla="*/ 544843 h 2012414"/>
                <a:gd name="connsiteX191" fmla="*/ 484229 w 1201803"/>
                <a:gd name="connsiteY191" fmla="*/ 541918 h 2012414"/>
                <a:gd name="connsiteX192" fmla="*/ 487665 w 1201803"/>
                <a:gd name="connsiteY192" fmla="*/ 537909 h 2012414"/>
                <a:gd name="connsiteX193" fmla="*/ 483042 w 1201803"/>
                <a:gd name="connsiteY193" fmla="*/ 535598 h 2012414"/>
                <a:gd name="connsiteX194" fmla="*/ 515402 w 1201803"/>
                <a:gd name="connsiteY194" fmla="*/ 493992 h 2012414"/>
                <a:gd name="connsiteX195" fmla="*/ 485353 w 1201803"/>
                <a:gd name="connsiteY195" fmla="*/ 452386 h 2012414"/>
                <a:gd name="connsiteX196" fmla="*/ 543116 w 1201803"/>
                <a:gd name="connsiteY196" fmla="*/ 415427 h 2012414"/>
                <a:gd name="connsiteX197" fmla="*/ 654064 w 1201803"/>
                <a:gd name="connsiteY197" fmla="*/ 378444 h 2012414"/>
                <a:gd name="connsiteX198" fmla="*/ 834333 w 1201803"/>
                <a:gd name="connsiteY198" fmla="*/ 322970 h 2012414"/>
                <a:gd name="connsiteX199" fmla="*/ 832021 w 1201803"/>
                <a:gd name="connsiteY199" fmla="*/ 302167 h 2012414"/>
                <a:gd name="connsiteX200" fmla="*/ 811218 w 1201803"/>
                <a:gd name="connsiteY200" fmla="*/ 230536 h 2012414"/>
                <a:gd name="connsiteX201" fmla="*/ 716450 w 1201803"/>
                <a:gd name="connsiteY201" fmla="*/ 265184 h 2012414"/>
                <a:gd name="connsiteX202" fmla="*/ 677178 w 1201803"/>
                <a:gd name="connsiteY202" fmla="*/ 272118 h 2012414"/>
                <a:gd name="connsiteX203" fmla="*/ 667933 w 1201803"/>
                <a:gd name="connsiteY203" fmla="*/ 272118 h 2012414"/>
                <a:gd name="connsiteX204" fmla="*/ 688735 w 1201803"/>
                <a:gd name="connsiteY204" fmla="*/ 232847 h 2012414"/>
                <a:gd name="connsiteX205" fmla="*/ 647130 w 1201803"/>
                <a:gd name="connsiteY205" fmla="*/ 265184 h 2012414"/>
                <a:gd name="connsiteX206" fmla="*/ 658687 w 1201803"/>
                <a:gd name="connsiteY206" fmla="*/ 230536 h 2012414"/>
                <a:gd name="connsiteX207" fmla="*/ 640196 w 1201803"/>
                <a:gd name="connsiteY207" fmla="*/ 181996 h 2012414"/>
                <a:gd name="connsiteX208" fmla="*/ 760367 w 1201803"/>
                <a:gd name="connsiteY208" fmla="*/ 96473 h 2012414"/>
                <a:gd name="connsiteX209" fmla="*/ 795534 w 1201803"/>
                <a:gd name="connsiteY209" fmla="*/ 331 h 2012414"/>
                <a:gd name="connsiteX210" fmla="*/ 899029 w 1201803"/>
                <a:gd name="connsiteY210" fmla="*/ 41022 h 2012414"/>
                <a:gd name="connsiteX211" fmla="*/ 1026158 w 1201803"/>
                <a:gd name="connsiteY211" fmla="*/ 357641 h 2012414"/>
                <a:gd name="connsiteX212" fmla="*/ 1012289 w 1201803"/>
                <a:gd name="connsiteY212" fmla="*/ 359953 h 2012414"/>
                <a:gd name="connsiteX213" fmla="*/ 1023846 w 1201803"/>
                <a:gd name="connsiteY213" fmla="*/ 362264 h 2012414"/>
                <a:gd name="connsiteX214" fmla="*/ 1026158 w 1201803"/>
                <a:gd name="connsiteY214" fmla="*/ 357641 h 2012414"/>
                <a:gd name="connsiteX215" fmla="*/ 1003044 w 1201803"/>
                <a:gd name="connsiteY215" fmla="*/ 385378 h 2012414"/>
                <a:gd name="connsiteX216" fmla="*/ 896718 w 1201803"/>
                <a:gd name="connsiteY216" fmla="*/ 461632 h 2012414"/>
                <a:gd name="connsiteX217" fmla="*/ 892095 w 1201803"/>
                <a:gd name="connsiteY217" fmla="*/ 470878 h 2012414"/>
                <a:gd name="connsiteX218" fmla="*/ 1003044 w 1201803"/>
                <a:gd name="connsiteY218" fmla="*/ 385378 h 2012414"/>
                <a:gd name="connsiteX219" fmla="*/ 912898 w 1201803"/>
                <a:gd name="connsiteY219" fmla="*/ 408492 h 2012414"/>
                <a:gd name="connsiteX220" fmla="*/ 894407 w 1201803"/>
                <a:gd name="connsiteY220" fmla="*/ 424672 h 2012414"/>
                <a:gd name="connsiteX221" fmla="*/ 912898 w 1201803"/>
                <a:gd name="connsiteY221" fmla="*/ 408492 h 2012414"/>
                <a:gd name="connsiteX222" fmla="*/ 875938 w 1201803"/>
                <a:gd name="connsiteY222" fmla="*/ 420050 h 2012414"/>
                <a:gd name="connsiteX223" fmla="*/ 871316 w 1201803"/>
                <a:gd name="connsiteY223" fmla="*/ 440829 h 2012414"/>
                <a:gd name="connsiteX224" fmla="*/ 875938 w 1201803"/>
                <a:gd name="connsiteY224" fmla="*/ 438518 h 2012414"/>
                <a:gd name="connsiteX225" fmla="*/ 875938 w 1201803"/>
                <a:gd name="connsiteY225" fmla="*/ 420050 h 2012414"/>
                <a:gd name="connsiteX226" fmla="*/ 836644 w 1201803"/>
                <a:gd name="connsiteY226" fmla="*/ 431584 h 2012414"/>
                <a:gd name="connsiteX227" fmla="*/ 580098 w 1201803"/>
                <a:gd name="connsiteY227" fmla="*/ 521729 h 2012414"/>
                <a:gd name="connsiteX228" fmla="*/ 684113 w 1201803"/>
                <a:gd name="connsiteY228" fmla="*/ 572581 h 2012414"/>
                <a:gd name="connsiteX229" fmla="*/ 778858 w 1201803"/>
                <a:gd name="connsiteY229" fmla="*/ 510172 h 2012414"/>
                <a:gd name="connsiteX230" fmla="*/ 836644 w 1201803"/>
                <a:gd name="connsiteY230" fmla="*/ 468566 h 2012414"/>
                <a:gd name="connsiteX231" fmla="*/ 836644 w 1201803"/>
                <a:gd name="connsiteY231" fmla="*/ 431584 h 2012414"/>
                <a:gd name="connsiteX232" fmla="*/ 834333 w 1201803"/>
                <a:gd name="connsiteY232" fmla="*/ 507861 h 2012414"/>
                <a:gd name="connsiteX233" fmla="*/ 774283 w 1201803"/>
                <a:gd name="connsiteY233" fmla="*/ 552771 h 2012414"/>
                <a:gd name="connsiteX234" fmla="*/ 728007 w 1201803"/>
                <a:gd name="connsiteY234" fmla="*/ 586449 h 2012414"/>
                <a:gd name="connsiteX235" fmla="*/ 688979 w 1201803"/>
                <a:gd name="connsiteY235" fmla="*/ 615726 h 2012414"/>
                <a:gd name="connsiteX236" fmla="*/ 669183 w 1201803"/>
                <a:gd name="connsiteY236" fmla="*/ 631372 h 2012414"/>
                <a:gd name="connsiteX237" fmla="*/ 559296 w 1201803"/>
                <a:gd name="connsiteY237" fmla="*/ 713554 h 2012414"/>
                <a:gd name="connsiteX238" fmla="*/ 644527 w 1201803"/>
                <a:gd name="connsiteY238" fmla="*/ 650860 h 2012414"/>
                <a:gd name="connsiteX239" fmla="*/ 669183 w 1201803"/>
                <a:gd name="connsiteY239" fmla="*/ 631372 h 2012414"/>
                <a:gd name="connsiteX240" fmla="*/ 774283 w 1201803"/>
                <a:gd name="connsiteY240" fmla="*/ 552771 h 2012414"/>
                <a:gd name="connsiteX241" fmla="*/ 780014 w 1201803"/>
                <a:gd name="connsiteY241" fmla="*/ 548600 h 2012414"/>
                <a:gd name="connsiteX242" fmla="*/ 832021 w 1201803"/>
                <a:gd name="connsiteY242" fmla="*/ 512484 h 2012414"/>
                <a:gd name="connsiteX243" fmla="*/ 834333 w 1201803"/>
                <a:gd name="connsiteY243" fmla="*/ 507861 h 2012414"/>
                <a:gd name="connsiteX244" fmla="*/ 871316 w 1201803"/>
                <a:gd name="connsiteY244" fmla="*/ 519418 h 2012414"/>
                <a:gd name="connsiteX245" fmla="*/ 866693 w 1201803"/>
                <a:gd name="connsiteY245" fmla="*/ 535598 h 2012414"/>
                <a:gd name="connsiteX246" fmla="*/ 862070 w 1201803"/>
                <a:gd name="connsiteY246" fmla="*/ 584138 h 2012414"/>
                <a:gd name="connsiteX247" fmla="*/ 864381 w 1201803"/>
                <a:gd name="connsiteY247" fmla="*/ 586449 h 2012414"/>
                <a:gd name="connsiteX248" fmla="*/ 871316 w 1201803"/>
                <a:gd name="connsiteY248" fmla="*/ 519418 h 2012414"/>
                <a:gd name="connsiteX249" fmla="*/ 836644 w 1201803"/>
                <a:gd name="connsiteY249" fmla="*/ 542532 h 2012414"/>
                <a:gd name="connsiteX250" fmla="*/ 626327 w 1201803"/>
                <a:gd name="connsiteY250" fmla="*/ 713554 h 2012414"/>
                <a:gd name="connsiteX251" fmla="*/ 834333 w 1201803"/>
                <a:gd name="connsiteY251" fmla="*/ 600318 h 2012414"/>
                <a:gd name="connsiteX252" fmla="*/ 838956 w 1201803"/>
                <a:gd name="connsiteY252" fmla="*/ 579515 h 2012414"/>
                <a:gd name="connsiteX253" fmla="*/ 834333 w 1201803"/>
                <a:gd name="connsiteY253" fmla="*/ 551778 h 2012414"/>
                <a:gd name="connsiteX254" fmla="*/ 838956 w 1201803"/>
                <a:gd name="connsiteY254" fmla="*/ 549466 h 2012414"/>
                <a:gd name="connsiteX255" fmla="*/ 836644 w 1201803"/>
                <a:gd name="connsiteY255" fmla="*/ 542532 h 2012414"/>
                <a:gd name="connsiteX256" fmla="*/ 1012289 w 1201803"/>
                <a:gd name="connsiteY256" fmla="*/ 623409 h 2012414"/>
                <a:gd name="connsiteX257" fmla="*/ 894407 w 1201803"/>
                <a:gd name="connsiteY257" fmla="*/ 722800 h 2012414"/>
                <a:gd name="connsiteX258" fmla="*/ 1012289 w 1201803"/>
                <a:gd name="connsiteY258" fmla="*/ 623409 h 2012414"/>
                <a:gd name="connsiteX259" fmla="*/ 520001 w 1201803"/>
                <a:gd name="connsiteY259" fmla="*/ 505549 h 2012414"/>
                <a:gd name="connsiteX260" fmla="*/ 471485 w 1201803"/>
                <a:gd name="connsiteY260" fmla="*/ 611852 h 2012414"/>
                <a:gd name="connsiteX261" fmla="*/ 469173 w 1201803"/>
                <a:gd name="connsiteY261" fmla="*/ 614163 h 2012414"/>
                <a:gd name="connsiteX262" fmla="*/ 473796 w 1201803"/>
                <a:gd name="connsiteY262" fmla="*/ 616475 h 2012414"/>
                <a:gd name="connsiteX263" fmla="*/ 466862 w 1201803"/>
                <a:gd name="connsiteY263" fmla="*/ 618786 h 2012414"/>
                <a:gd name="connsiteX264" fmla="*/ 471485 w 1201803"/>
                <a:gd name="connsiteY264" fmla="*/ 621097 h 2012414"/>
                <a:gd name="connsiteX265" fmla="*/ 469173 w 1201803"/>
                <a:gd name="connsiteY265" fmla="*/ 628032 h 2012414"/>
                <a:gd name="connsiteX266" fmla="*/ 462239 w 1201803"/>
                <a:gd name="connsiteY266" fmla="*/ 623409 h 2012414"/>
                <a:gd name="connsiteX267" fmla="*/ 457616 w 1201803"/>
                <a:gd name="connsiteY267" fmla="*/ 628032 h 2012414"/>
                <a:gd name="connsiteX268" fmla="*/ 464550 w 1201803"/>
                <a:gd name="connsiteY268" fmla="*/ 634966 h 2012414"/>
                <a:gd name="connsiteX269" fmla="*/ 455305 w 1201803"/>
                <a:gd name="connsiteY269" fmla="*/ 662703 h 2012414"/>
                <a:gd name="connsiteX270" fmla="*/ 510779 w 1201803"/>
                <a:gd name="connsiteY270" fmla="*/ 554089 h 2012414"/>
                <a:gd name="connsiteX271" fmla="*/ 517690 w 1201803"/>
                <a:gd name="connsiteY271" fmla="*/ 558712 h 2012414"/>
                <a:gd name="connsiteX272" fmla="*/ 529247 w 1201803"/>
                <a:gd name="connsiteY272" fmla="*/ 533286 h 2012414"/>
                <a:gd name="connsiteX273" fmla="*/ 529247 w 1201803"/>
                <a:gd name="connsiteY273" fmla="*/ 526352 h 2012414"/>
                <a:gd name="connsiteX274" fmla="*/ 520001 w 1201803"/>
                <a:gd name="connsiteY274" fmla="*/ 505549 h 2012414"/>
                <a:gd name="connsiteX275" fmla="*/ 557851 w 1201803"/>
                <a:gd name="connsiteY275" fmla="*/ 535020 h 2012414"/>
                <a:gd name="connsiteX276" fmla="*/ 547739 w 1201803"/>
                <a:gd name="connsiteY276" fmla="*/ 535598 h 2012414"/>
                <a:gd name="connsiteX277" fmla="*/ 566230 w 1201803"/>
                <a:gd name="connsiteY277" fmla="*/ 544843 h 2012414"/>
                <a:gd name="connsiteX278" fmla="*/ 557851 w 1201803"/>
                <a:gd name="connsiteY278" fmla="*/ 535020 h 2012414"/>
                <a:gd name="connsiteX279" fmla="*/ 536181 w 1201803"/>
                <a:gd name="connsiteY279" fmla="*/ 535598 h 2012414"/>
                <a:gd name="connsiteX280" fmla="*/ 524624 w 1201803"/>
                <a:gd name="connsiteY280" fmla="*/ 565646 h 2012414"/>
                <a:gd name="connsiteX281" fmla="*/ 506156 w 1201803"/>
                <a:gd name="connsiteY281" fmla="*/ 623409 h 2012414"/>
                <a:gd name="connsiteX282" fmla="*/ 494599 w 1201803"/>
                <a:gd name="connsiteY282" fmla="*/ 658080 h 2012414"/>
                <a:gd name="connsiteX283" fmla="*/ 487665 w 1201803"/>
                <a:gd name="connsiteY283" fmla="*/ 667326 h 2012414"/>
                <a:gd name="connsiteX284" fmla="*/ 476107 w 1201803"/>
                <a:gd name="connsiteY284" fmla="*/ 701997 h 2012414"/>
                <a:gd name="connsiteX285" fmla="*/ 663310 w 1201803"/>
                <a:gd name="connsiteY285" fmla="*/ 584138 h 2012414"/>
                <a:gd name="connsiteX286" fmla="*/ 610147 w 1201803"/>
                <a:gd name="connsiteY286" fmla="*/ 565646 h 2012414"/>
                <a:gd name="connsiteX287" fmla="*/ 647130 w 1201803"/>
                <a:gd name="connsiteY287" fmla="*/ 584138 h 2012414"/>
                <a:gd name="connsiteX288" fmla="*/ 640196 w 1201803"/>
                <a:gd name="connsiteY288" fmla="*/ 584138 h 2012414"/>
                <a:gd name="connsiteX289" fmla="*/ 582410 w 1201803"/>
                <a:gd name="connsiteY289" fmla="*/ 563335 h 2012414"/>
                <a:gd name="connsiteX290" fmla="*/ 536181 w 1201803"/>
                <a:gd name="connsiteY290" fmla="*/ 535598 h 2012414"/>
                <a:gd name="connsiteX291" fmla="*/ 464550 w 1201803"/>
                <a:gd name="connsiteY291" fmla="*/ 570269 h 2012414"/>
                <a:gd name="connsiteX292" fmla="*/ 455305 w 1201803"/>
                <a:gd name="connsiteY292" fmla="*/ 572581 h 2012414"/>
                <a:gd name="connsiteX293" fmla="*/ 462239 w 1201803"/>
                <a:gd name="connsiteY293" fmla="*/ 574892 h 2012414"/>
                <a:gd name="connsiteX294" fmla="*/ 464550 w 1201803"/>
                <a:gd name="connsiteY294" fmla="*/ 570269 h 2012414"/>
                <a:gd name="connsiteX295" fmla="*/ 240365 w 1201803"/>
                <a:gd name="connsiteY295" fmla="*/ 528663 h 2012414"/>
                <a:gd name="connsiteX296" fmla="*/ 104014 w 1201803"/>
                <a:gd name="connsiteY296" fmla="*/ 639589 h 2012414"/>
                <a:gd name="connsiteX297" fmla="*/ 233431 w 1201803"/>
                <a:gd name="connsiteY297" fmla="*/ 537909 h 2012414"/>
                <a:gd name="connsiteX298" fmla="*/ 240365 w 1201803"/>
                <a:gd name="connsiteY298" fmla="*/ 528663 h 2012414"/>
                <a:gd name="connsiteX299" fmla="*/ 208005 w 1201803"/>
                <a:gd name="connsiteY299" fmla="*/ 736669 h 2012414"/>
                <a:gd name="connsiteX300" fmla="*/ 217251 w 1201803"/>
                <a:gd name="connsiteY300" fmla="*/ 817546 h 2012414"/>
                <a:gd name="connsiteX301" fmla="*/ 217251 w 1201803"/>
                <a:gd name="connsiteY301" fmla="*/ 769029 h 2012414"/>
                <a:gd name="connsiteX302" fmla="*/ 208005 w 1201803"/>
                <a:gd name="connsiteY302" fmla="*/ 736669 h 2012414"/>
                <a:gd name="connsiteX303" fmla="*/ 924455 w 1201803"/>
                <a:gd name="connsiteY303" fmla="*/ 1081025 h 2012414"/>
                <a:gd name="connsiteX304" fmla="*/ 942947 w 1201803"/>
                <a:gd name="connsiteY304" fmla="*/ 1104139 h 2012414"/>
                <a:gd name="connsiteX305" fmla="*/ 942947 w 1201803"/>
                <a:gd name="connsiteY305" fmla="*/ 1097205 h 2012414"/>
                <a:gd name="connsiteX306" fmla="*/ 924455 w 1201803"/>
                <a:gd name="connsiteY306" fmla="*/ 1081025 h 2012414"/>
                <a:gd name="connsiteX307" fmla="*/ 931389 w 1201803"/>
                <a:gd name="connsiteY307" fmla="*/ 1104139 h 2012414"/>
                <a:gd name="connsiteX308" fmla="*/ 938324 w 1201803"/>
                <a:gd name="connsiteY308" fmla="*/ 1143433 h 2012414"/>
                <a:gd name="connsiteX309" fmla="*/ 942947 w 1201803"/>
                <a:gd name="connsiteY309" fmla="*/ 1122631 h 2012414"/>
                <a:gd name="connsiteX310" fmla="*/ 931389 w 1201803"/>
                <a:gd name="connsiteY310" fmla="*/ 1104139 h 2012414"/>
                <a:gd name="connsiteX311" fmla="*/ 926767 w 1201803"/>
                <a:gd name="connsiteY311" fmla="*/ 1136499 h 2012414"/>
                <a:gd name="connsiteX312" fmla="*/ 813530 w 1201803"/>
                <a:gd name="connsiteY312" fmla="*/ 1279784 h 2012414"/>
                <a:gd name="connsiteX313" fmla="*/ 926767 w 1201803"/>
                <a:gd name="connsiteY313" fmla="*/ 1136499 h 2012414"/>
                <a:gd name="connsiteX314" fmla="*/ 1014601 w 1201803"/>
                <a:gd name="connsiteY314" fmla="*/ 1245113 h 2012414"/>
                <a:gd name="connsiteX315" fmla="*/ 1033092 w 1201803"/>
                <a:gd name="connsiteY315" fmla="*/ 1256670 h 2012414"/>
                <a:gd name="connsiteX316" fmla="*/ 1003044 w 1201803"/>
                <a:gd name="connsiteY316" fmla="*/ 1268227 h 2012414"/>
                <a:gd name="connsiteX317" fmla="*/ 1037715 w 1201803"/>
                <a:gd name="connsiteY317" fmla="*/ 1256670 h 2012414"/>
                <a:gd name="connsiteX318" fmla="*/ 1014601 w 1201803"/>
                <a:gd name="connsiteY318" fmla="*/ 1245113 h 2012414"/>
                <a:gd name="connsiteX319" fmla="*/ 1005355 w 1201803"/>
                <a:gd name="connsiteY319" fmla="*/ 1249736 h 2012414"/>
                <a:gd name="connsiteX320" fmla="*/ 991487 w 1201803"/>
                <a:gd name="connsiteY320" fmla="*/ 1254359 h 2012414"/>
                <a:gd name="connsiteX321" fmla="*/ 1012289 w 1201803"/>
                <a:gd name="connsiteY321" fmla="*/ 1252047 h 2012414"/>
                <a:gd name="connsiteX322" fmla="*/ 1005355 w 1201803"/>
                <a:gd name="connsiteY322" fmla="*/ 1249736 h 2012414"/>
                <a:gd name="connsiteX323" fmla="*/ 912898 w 1201803"/>
                <a:gd name="connsiteY323" fmla="*/ 1282096 h 2012414"/>
                <a:gd name="connsiteX324" fmla="*/ 850513 w 1201803"/>
                <a:gd name="connsiteY324" fmla="*/ 1314456 h 2012414"/>
                <a:gd name="connsiteX325" fmla="*/ 919832 w 1201803"/>
                <a:gd name="connsiteY325" fmla="*/ 1282096 h 2012414"/>
                <a:gd name="connsiteX326" fmla="*/ 912898 w 1201803"/>
                <a:gd name="connsiteY326" fmla="*/ 1282096 h 2012414"/>
                <a:gd name="connsiteX327" fmla="*/ 845890 w 1201803"/>
                <a:gd name="connsiteY327" fmla="*/ 1316767 h 2012414"/>
                <a:gd name="connsiteX328" fmla="*/ 834333 w 1201803"/>
                <a:gd name="connsiteY328" fmla="*/ 1323701 h 2012414"/>
                <a:gd name="connsiteX329" fmla="*/ 845890 w 1201803"/>
                <a:gd name="connsiteY329" fmla="*/ 1316767 h 2012414"/>
                <a:gd name="connsiteX0" fmla="*/ 899029 w 1201803"/>
                <a:gd name="connsiteY0" fmla="*/ 45754 h 2017146"/>
                <a:gd name="connsiteX1" fmla="*/ 977618 w 1201803"/>
                <a:gd name="connsiteY1" fmla="*/ 89648 h 2017146"/>
                <a:gd name="connsiteX2" fmla="*/ 1028469 w 1201803"/>
                <a:gd name="connsiteY2" fmla="*/ 119697 h 2017146"/>
                <a:gd name="connsiteX3" fmla="*/ 1016912 w 1201803"/>
                <a:gd name="connsiteY3" fmla="*/ 128942 h 2017146"/>
                <a:gd name="connsiteX4" fmla="*/ 1028469 w 1201803"/>
                <a:gd name="connsiteY4" fmla="*/ 142811 h 2017146"/>
                <a:gd name="connsiteX5" fmla="*/ 1021535 w 1201803"/>
                <a:gd name="connsiteY5" fmla="*/ 147434 h 2017146"/>
                <a:gd name="connsiteX6" fmla="*/ 882873 w 1201803"/>
                <a:gd name="connsiteY6" fmla="*/ 209842 h 2017146"/>
                <a:gd name="connsiteX7" fmla="*/ 880561 w 1201803"/>
                <a:gd name="connsiteY7" fmla="*/ 214465 h 2017146"/>
                <a:gd name="connsiteX8" fmla="*/ 894407 w 1201803"/>
                <a:gd name="connsiteY8" fmla="*/ 313833 h 2017146"/>
                <a:gd name="connsiteX9" fmla="*/ 931389 w 1201803"/>
                <a:gd name="connsiteY9" fmla="*/ 313833 h 2017146"/>
                <a:gd name="connsiteX10" fmla="*/ 963749 w 1201803"/>
                <a:gd name="connsiteY10" fmla="*/ 316145 h 2017146"/>
                <a:gd name="connsiteX11" fmla="*/ 1000732 w 1201803"/>
                <a:gd name="connsiteY11" fmla="*/ 339259 h 2017146"/>
                <a:gd name="connsiteX12" fmla="*/ 1044649 w 1201803"/>
                <a:gd name="connsiteY12" fmla="*/ 364685 h 2017146"/>
                <a:gd name="connsiteX13" fmla="*/ 1037715 w 1201803"/>
                <a:gd name="connsiteY13" fmla="*/ 376242 h 2017146"/>
                <a:gd name="connsiteX14" fmla="*/ 1044649 w 1201803"/>
                <a:gd name="connsiteY14" fmla="*/ 387799 h 2017146"/>
                <a:gd name="connsiteX15" fmla="*/ 1003044 w 1201803"/>
                <a:gd name="connsiteY15" fmla="*/ 422470 h 2017146"/>
                <a:gd name="connsiteX16" fmla="*/ 887472 w 1201803"/>
                <a:gd name="connsiteY16" fmla="*/ 510281 h 2017146"/>
                <a:gd name="connsiteX17" fmla="*/ 880561 w 1201803"/>
                <a:gd name="connsiteY17" fmla="*/ 584247 h 2017146"/>
                <a:gd name="connsiteX18" fmla="*/ 1141706 w 1201803"/>
                <a:gd name="connsiteY18" fmla="*/ 491790 h 2017146"/>
                <a:gd name="connsiteX19" fmla="*/ 1150952 w 1201803"/>
                <a:gd name="connsiteY19" fmla="*/ 489478 h 2017146"/>
                <a:gd name="connsiteX20" fmla="*/ 1171755 w 1201803"/>
                <a:gd name="connsiteY20" fmla="*/ 498724 h 2017146"/>
                <a:gd name="connsiteX21" fmla="*/ 1171755 w 1201803"/>
                <a:gd name="connsiteY21" fmla="*/ 507970 h 2017146"/>
                <a:gd name="connsiteX22" fmla="*/ 1178689 w 1201803"/>
                <a:gd name="connsiteY22" fmla="*/ 510281 h 2017146"/>
                <a:gd name="connsiteX23" fmla="*/ 1197180 w 1201803"/>
                <a:gd name="connsiteY23" fmla="*/ 503347 h 2017146"/>
                <a:gd name="connsiteX24" fmla="*/ 1201803 w 1201803"/>
                <a:gd name="connsiteY24" fmla="*/ 507970 h 2017146"/>
                <a:gd name="connsiteX25" fmla="*/ 1190246 w 1201803"/>
                <a:gd name="connsiteY25" fmla="*/ 517216 h 2017146"/>
                <a:gd name="connsiteX26" fmla="*/ 1197180 w 1201803"/>
                <a:gd name="connsiteY26" fmla="*/ 521838 h 2017146"/>
                <a:gd name="connsiteX27" fmla="*/ 1181000 w 1201803"/>
                <a:gd name="connsiteY27" fmla="*/ 540330 h 2017146"/>
                <a:gd name="connsiteX28" fmla="*/ 1174066 w 1201803"/>
                <a:gd name="connsiteY28" fmla="*/ 538018 h 2017146"/>
                <a:gd name="connsiteX29" fmla="*/ 1141706 w 1201803"/>
                <a:gd name="connsiteY29" fmla="*/ 558821 h 2017146"/>
                <a:gd name="connsiteX30" fmla="*/ 1130149 w 1201803"/>
                <a:gd name="connsiteY30" fmla="*/ 568067 h 2017146"/>
                <a:gd name="connsiteX31" fmla="*/ 1111658 w 1201803"/>
                <a:gd name="connsiteY31" fmla="*/ 568067 h 2017146"/>
                <a:gd name="connsiteX32" fmla="*/ 1107035 w 1201803"/>
                <a:gd name="connsiteY32" fmla="*/ 572690 h 2017146"/>
                <a:gd name="connsiteX33" fmla="*/ 1081609 w 1201803"/>
                <a:gd name="connsiteY33" fmla="*/ 588870 h 2017146"/>
                <a:gd name="connsiteX34" fmla="*/ 1065452 w 1201803"/>
                <a:gd name="connsiteY34" fmla="*/ 602738 h 2017146"/>
                <a:gd name="connsiteX35" fmla="*/ 1070075 w 1201803"/>
                <a:gd name="connsiteY35" fmla="*/ 607361 h 2017146"/>
                <a:gd name="connsiteX36" fmla="*/ 954504 w 1201803"/>
                <a:gd name="connsiteY36" fmla="*/ 718286 h 2017146"/>
                <a:gd name="connsiteX37" fmla="*/ 1016912 w 1201803"/>
                <a:gd name="connsiteY37" fmla="*/ 794563 h 2017146"/>
                <a:gd name="connsiteX38" fmla="*/ 1019224 w 1201803"/>
                <a:gd name="connsiteY38" fmla="*/ 789941 h 2017146"/>
                <a:gd name="connsiteX39" fmla="*/ 1013372 w 1201803"/>
                <a:gd name="connsiteY39" fmla="*/ 778328 h 2017146"/>
                <a:gd name="connsiteX40" fmla="*/ 1033558 w 1201803"/>
                <a:gd name="connsiteY40" fmla="*/ 804879 h 2017146"/>
                <a:gd name="connsiteX41" fmla="*/ 1125526 w 1201803"/>
                <a:gd name="connsiteY41" fmla="*/ 1081134 h 2017146"/>
                <a:gd name="connsiteX42" fmla="*/ 1167132 w 1201803"/>
                <a:gd name="connsiteY42" fmla="*/ 1309942 h 2017146"/>
                <a:gd name="connsiteX43" fmla="*/ 1181000 w 1201803"/>
                <a:gd name="connsiteY43" fmla="*/ 1469407 h 2017146"/>
                <a:gd name="connsiteX44" fmla="*/ 1183312 w 1201803"/>
                <a:gd name="connsiteY44" fmla="*/ 1508702 h 2017146"/>
                <a:gd name="connsiteX45" fmla="*/ 963749 w 1201803"/>
                <a:gd name="connsiteY45" fmla="*/ 1913132 h 2017146"/>
                <a:gd name="connsiteX46" fmla="*/ 954504 w 1201803"/>
                <a:gd name="connsiteY46" fmla="*/ 1915443 h 2017146"/>
                <a:gd name="connsiteX47" fmla="*/ 871316 w 1201803"/>
                <a:gd name="connsiteY47" fmla="*/ 1970917 h 2017146"/>
                <a:gd name="connsiteX48" fmla="*/ 788104 w 1201803"/>
                <a:gd name="connsiteY48" fmla="*/ 2017146 h 2017146"/>
                <a:gd name="connsiteX49" fmla="*/ 829710 w 1201803"/>
                <a:gd name="connsiteY49" fmla="*/ 1984786 h 2017146"/>
                <a:gd name="connsiteX50" fmla="*/ 827398 w 1201803"/>
                <a:gd name="connsiteY50" fmla="*/ 1982475 h 2017146"/>
                <a:gd name="connsiteX51" fmla="*/ 762679 w 1201803"/>
                <a:gd name="connsiteY51" fmla="*/ 2017146 h 2017146"/>
                <a:gd name="connsiteX52" fmla="*/ 917521 w 1201803"/>
                <a:gd name="connsiteY52" fmla="*/ 1913132 h 2017146"/>
                <a:gd name="connsiteX53" fmla="*/ 926767 w 1201803"/>
                <a:gd name="connsiteY53" fmla="*/ 1913132 h 2017146"/>
                <a:gd name="connsiteX54" fmla="*/ 922144 w 1201803"/>
                <a:gd name="connsiteY54" fmla="*/ 1910820 h 2017146"/>
                <a:gd name="connsiteX55" fmla="*/ 924455 w 1201803"/>
                <a:gd name="connsiteY55" fmla="*/ 1906221 h 2017146"/>
                <a:gd name="connsiteX56" fmla="*/ 931389 w 1201803"/>
                <a:gd name="connsiteY56" fmla="*/ 1908509 h 2017146"/>
                <a:gd name="connsiteX57" fmla="*/ 931389 w 1201803"/>
                <a:gd name="connsiteY57" fmla="*/ 1901598 h 2017146"/>
                <a:gd name="connsiteX58" fmla="*/ 945258 w 1201803"/>
                <a:gd name="connsiteY58" fmla="*/ 1887729 h 2017146"/>
                <a:gd name="connsiteX59" fmla="*/ 954504 w 1201803"/>
                <a:gd name="connsiteY59" fmla="*/ 1871549 h 2017146"/>
                <a:gd name="connsiteX60" fmla="*/ 952192 w 1201803"/>
                <a:gd name="connsiteY60" fmla="*/ 1869238 h 2017146"/>
                <a:gd name="connsiteX61" fmla="*/ 813530 w 1201803"/>
                <a:gd name="connsiteY61" fmla="*/ 1968606 h 2017146"/>
                <a:gd name="connsiteX62" fmla="*/ 739564 w 1201803"/>
                <a:gd name="connsiteY62" fmla="*/ 2014835 h 2017146"/>
                <a:gd name="connsiteX63" fmla="*/ 732630 w 1201803"/>
                <a:gd name="connsiteY63" fmla="*/ 2014835 h 2017146"/>
                <a:gd name="connsiteX64" fmla="*/ 804284 w 1201803"/>
                <a:gd name="connsiteY64" fmla="*/ 1952426 h 2017146"/>
                <a:gd name="connsiteX65" fmla="*/ 818153 w 1201803"/>
                <a:gd name="connsiteY65" fmla="*/ 1938557 h 2017146"/>
                <a:gd name="connsiteX66" fmla="*/ 829710 w 1201803"/>
                <a:gd name="connsiteY66" fmla="*/ 1938557 h 2017146"/>
                <a:gd name="connsiteX67" fmla="*/ 825087 w 1201803"/>
                <a:gd name="connsiteY67" fmla="*/ 1933935 h 2017146"/>
                <a:gd name="connsiteX68" fmla="*/ 836644 w 1201803"/>
                <a:gd name="connsiteY68" fmla="*/ 1929312 h 2017146"/>
                <a:gd name="connsiteX69" fmla="*/ 834333 w 1201803"/>
                <a:gd name="connsiteY69" fmla="*/ 1924689 h 2017146"/>
                <a:gd name="connsiteX70" fmla="*/ 843578 w 1201803"/>
                <a:gd name="connsiteY70" fmla="*/ 1913132 h 2017146"/>
                <a:gd name="connsiteX71" fmla="*/ 859758 w 1201803"/>
                <a:gd name="connsiteY71" fmla="*/ 1920066 h 2017146"/>
                <a:gd name="connsiteX72" fmla="*/ 848201 w 1201803"/>
                <a:gd name="connsiteY72" fmla="*/ 1908509 h 2017146"/>
                <a:gd name="connsiteX73" fmla="*/ 850513 w 1201803"/>
                <a:gd name="connsiteY73" fmla="*/ 1903909 h 2017146"/>
                <a:gd name="connsiteX74" fmla="*/ 862070 w 1201803"/>
                <a:gd name="connsiteY74" fmla="*/ 1908509 h 2017146"/>
                <a:gd name="connsiteX75" fmla="*/ 855136 w 1201803"/>
                <a:gd name="connsiteY75" fmla="*/ 1901598 h 2017146"/>
                <a:gd name="connsiteX76" fmla="*/ 873627 w 1201803"/>
                <a:gd name="connsiteY76" fmla="*/ 1885418 h 2017146"/>
                <a:gd name="connsiteX77" fmla="*/ 869004 w 1201803"/>
                <a:gd name="connsiteY77" fmla="*/ 1880795 h 2017146"/>
                <a:gd name="connsiteX78" fmla="*/ 889784 w 1201803"/>
                <a:gd name="connsiteY78" fmla="*/ 1850746 h 2017146"/>
                <a:gd name="connsiteX79" fmla="*/ 912898 w 1201803"/>
                <a:gd name="connsiteY79" fmla="*/ 1823009 h 2017146"/>
                <a:gd name="connsiteX80" fmla="*/ 1042338 w 1201803"/>
                <a:gd name="connsiteY80" fmla="*/ 1575710 h 2017146"/>
                <a:gd name="connsiteX81" fmla="*/ 1053895 w 1201803"/>
                <a:gd name="connsiteY81" fmla="*/ 1483276 h 2017146"/>
                <a:gd name="connsiteX82" fmla="*/ 1042338 w 1201803"/>
                <a:gd name="connsiteY82" fmla="*/ 1279894 h 2017146"/>
                <a:gd name="connsiteX83" fmla="*/ 1035404 w 1201803"/>
                <a:gd name="connsiteY83" fmla="*/ 1277582 h 2017146"/>
                <a:gd name="connsiteX84" fmla="*/ 975307 w 1201803"/>
                <a:gd name="connsiteY84" fmla="*/ 1298385 h 2017146"/>
                <a:gd name="connsiteX85" fmla="*/ 850513 w 1201803"/>
                <a:gd name="connsiteY85" fmla="*/ 1360770 h 2017146"/>
                <a:gd name="connsiteX86" fmla="*/ 836644 w 1201803"/>
                <a:gd name="connsiteY86" fmla="*/ 1370016 h 2017146"/>
                <a:gd name="connsiteX87" fmla="*/ 734941 w 1201803"/>
                <a:gd name="connsiteY87" fmla="*/ 1406999 h 2017146"/>
                <a:gd name="connsiteX88" fmla="*/ 714139 w 1201803"/>
                <a:gd name="connsiteY88" fmla="*/ 1381573 h 2017146"/>
                <a:gd name="connsiteX89" fmla="*/ 718761 w 1201803"/>
                <a:gd name="connsiteY89" fmla="*/ 1370016 h 2017146"/>
                <a:gd name="connsiteX90" fmla="*/ 707204 w 1201803"/>
                <a:gd name="connsiteY90" fmla="*/ 1367705 h 2017146"/>
                <a:gd name="connsiteX91" fmla="*/ 656376 w 1201803"/>
                <a:gd name="connsiteY91" fmla="*/ 1323811 h 2017146"/>
                <a:gd name="connsiteX92" fmla="*/ 769613 w 1201803"/>
                <a:gd name="connsiteY92" fmla="*/ 1259091 h 2017146"/>
                <a:gd name="connsiteX93" fmla="*/ 820464 w 1201803"/>
                <a:gd name="connsiteY93" fmla="*/ 1229042 h 2017146"/>
                <a:gd name="connsiteX94" fmla="*/ 894407 w 1201803"/>
                <a:gd name="connsiteY94" fmla="*/ 1141231 h 2017146"/>
                <a:gd name="connsiteX95" fmla="*/ 905964 w 1201803"/>
                <a:gd name="connsiteY95" fmla="*/ 1111183 h 2017146"/>
                <a:gd name="connsiteX96" fmla="*/ 882873 w 1201803"/>
                <a:gd name="connsiteY96" fmla="*/ 1099625 h 2017146"/>
                <a:gd name="connsiteX97" fmla="*/ 822776 w 1201803"/>
                <a:gd name="connsiteY97" fmla="*/ 1106560 h 2017146"/>
                <a:gd name="connsiteX98" fmla="*/ 771924 w 1201803"/>
                <a:gd name="connsiteY98" fmla="*/ 1092691 h 2017146"/>
                <a:gd name="connsiteX99" fmla="*/ 901341 w 1201803"/>
                <a:gd name="connsiteY99" fmla="*/ 1085757 h 2017146"/>
                <a:gd name="connsiteX100" fmla="*/ 832021 w 1201803"/>
                <a:gd name="connsiteY100" fmla="*/ 1076511 h 2017146"/>
                <a:gd name="connsiteX101" fmla="*/ 769613 w 1201803"/>
                <a:gd name="connsiteY101" fmla="*/ 1074200 h 2017146"/>
                <a:gd name="connsiteX102" fmla="*/ 760367 w 1201803"/>
                <a:gd name="connsiteY102" fmla="*/ 1069577 h 2017146"/>
                <a:gd name="connsiteX103" fmla="*/ 764990 w 1201803"/>
                <a:gd name="connsiteY103" fmla="*/ 1064954 h 2017146"/>
                <a:gd name="connsiteX104" fmla="*/ 755744 w 1201803"/>
                <a:gd name="connsiteY104" fmla="*/ 1058020 h 2017146"/>
                <a:gd name="connsiteX105" fmla="*/ 762679 w 1201803"/>
                <a:gd name="connsiteY105" fmla="*/ 1055708 h 2017146"/>
                <a:gd name="connsiteX106" fmla="*/ 781170 w 1201803"/>
                <a:gd name="connsiteY106" fmla="*/ 1039528 h 2017146"/>
                <a:gd name="connsiteX107" fmla="*/ 788104 w 1201803"/>
                <a:gd name="connsiteY107" fmla="*/ 1039528 h 2017146"/>
                <a:gd name="connsiteX108" fmla="*/ 887472 w 1201803"/>
                <a:gd name="connsiteY108" fmla="*/ 1062643 h 2017146"/>
                <a:gd name="connsiteX109" fmla="*/ 945258 w 1201803"/>
                <a:gd name="connsiteY109" fmla="*/ 1095003 h 2017146"/>
                <a:gd name="connsiteX110" fmla="*/ 954504 w 1201803"/>
                <a:gd name="connsiteY110" fmla="*/ 1125051 h 2017146"/>
                <a:gd name="connsiteX111" fmla="*/ 899029 w 1201803"/>
                <a:gd name="connsiteY111" fmla="*/ 1240599 h 2017146"/>
                <a:gd name="connsiteX112" fmla="*/ 899029 w 1201803"/>
                <a:gd name="connsiteY112" fmla="*/ 1249845 h 2017146"/>
                <a:gd name="connsiteX113" fmla="*/ 1037715 w 1201803"/>
                <a:gd name="connsiteY113" fmla="*/ 1224419 h 2017146"/>
                <a:gd name="connsiteX114" fmla="*/ 1035404 w 1201803"/>
                <a:gd name="connsiteY114" fmla="*/ 1136608 h 2017146"/>
                <a:gd name="connsiteX115" fmla="*/ 996109 w 1201803"/>
                <a:gd name="connsiteY115" fmla="*/ 889309 h 2017146"/>
                <a:gd name="connsiteX116" fmla="*/ 996109 w 1201803"/>
                <a:gd name="connsiteY116" fmla="*/ 833835 h 2017146"/>
                <a:gd name="connsiteX117" fmla="*/ 963749 w 1201803"/>
                <a:gd name="connsiteY117" fmla="*/ 752958 h 2017146"/>
                <a:gd name="connsiteX118" fmla="*/ 968372 w 1201803"/>
                <a:gd name="connsiteY118" fmla="*/ 757581 h 2017146"/>
                <a:gd name="connsiteX119" fmla="*/ 949881 w 1201803"/>
                <a:gd name="connsiteY119" fmla="*/ 727532 h 2017146"/>
                <a:gd name="connsiteX120" fmla="*/ 931389 w 1201803"/>
                <a:gd name="connsiteY120" fmla="*/ 734466 h 2017146"/>
                <a:gd name="connsiteX121" fmla="*/ 933701 w 1201803"/>
                <a:gd name="connsiteY121" fmla="*/ 741401 h 2017146"/>
                <a:gd name="connsiteX122" fmla="*/ 845890 w 1201803"/>
                <a:gd name="connsiteY122" fmla="*/ 847703 h 2017146"/>
                <a:gd name="connsiteX123" fmla="*/ 663310 w 1201803"/>
                <a:gd name="connsiteY123" fmla="*/ 1215174 h 2017146"/>
                <a:gd name="connsiteX124" fmla="*/ 624016 w 1201803"/>
                <a:gd name="connsiteY124" fmla="*/ 1342302 h 2017146"/>
                <a:gd name="connsiteX125" fmla="*/ 626327 w 1201803"/>
                <a:gd name="connsiteY125" fmla="*/ 1360770 h 2017146"/>
                <a:gd name="connsiteX126" fmla="*/ 640196 w 1201803"/>
                <a:gd name="connsiteY126" fmla="*/ 1321499 h 2017146"/>
                <a:gd name="connsiteX127" fmla="*/ 633261 w 1201803"/>
                <a:gd name="connsiteY127" fmla="*/ 1360770 h 2017146"/>
                <a:gd name="connsiteX128" fmla="*/ 624016 w 1201803"/>
                <a:gd name="connsiteY128" fmla="*/ 1381573 h 2017146"/>
                <a:gd name="connsiteX129" fmla="*/ 621704 w 1201803"/>
                <a:gd name="connsiteY129" fmla="*/ 1402376 h 2017146"/>
                <a:gd name="connsiteX130" fmla="*/ 610147 w 1201803"/>
                <a:gd name="connsiteY130" fmla="*/ 1393130 h 2017146"/>
                <a:gd name="connsiteX131" fmla="*/ 600901 w 1201803"/>
                <a:gd name="connsiteY131" fmla="*/ 1406999 h 2017146"/>
                <a:gd name="connsiteX132" fmla="*/ 580098 w 1201803"/>
                <a:gd name="connsiteY132" fmla="*/ 1370016 h 2017146"/>
                <a:gd name="connsiteX133" fmla="*/ 517690 w 1201803"/>
                <a:gd name="connsiteY133" fmla="*/ 1289139 h 2017146"/>
                <a:gd name="connsiteX134" fmla="*/ 517690 w 1201803"/>
                <a:gd name="connsiteY134" fmla="*/ 1245222 h 2017146"/>
                <a:gd name="connsiteX135" fmla="*/ 619393 w 1201803"/>
                <a:gd name="connsiteY135" fmla="*/ 965586 h 2017146"/>
                <a:gd name="connsiteX136" fmla="*/ 751121 w 1201803"/>
                <a:gd name="connsiteY136" fmla="*/ 771449 h 2017146"/>
                <a:gd name="connsiteX137" fmla="*/ 751121 w 1201803"/>
                <a:gd name="connsiteY137" fmla="*/ 769138 h 2017146"/>
                <a:gd name="connsiteX138" fmla="*/ 538493 w 1201803"/>
                <a:gd name="connsiteY138" fmla="*/ 882375 h 2017146"/>
                <a:gd name="connsiteX139" fmla="*/ 383650 w 1201803"/>
                <a:gd name="connsiteY139" fmla="*/ 947095 h 2017146"/>
                <a:gd name="connsiteX140" fmla="*/ 369782 w 1201803"/>
                <a:gd name="connsiteY140" fmla="*/ 937849 h 2017146"/>
                <a:gd name="connsiteX141" fmla="*/ 150220 w 1201803"/>
                <a:gd name="connsiteY141" fmla="*/ 1312254 h 2017146"/>
                <a:gd name="connsiteX142" fmla="*/ 110948 w 1201803"/>
                <a:gd name="connsiteY142" fmla="*/ 1323811 h 2017146"/>
                <a:gd name="connsiteX143" fmla="*/ 90146 w 1201803"/>
                <a:gd name="connsiteY143" fmla="*/ 1298385 h 2017146"/>
                <a:gd name="connsiteX144" fmla="*/ 87834 w 1201803"/>
                <a:gd name="connsiteY144" fmla="*/ 1289139 h 2017146"/>
                <a:gd name="connsiteX145" fmla="*/ 62408 w 1201803"/>
                <a:gd name="connsiteY145" fmla="*/ 1263714 h 2017146"/>
                <a:gd name="connsiteX146" fmla="*/ 25426 w 1201803"/>
                <a:gd name="connsiteY146" fmla="*/ 1238288 h 2017146"/>
                <a:gd name="connsiteX147" fmla="*/ 39294 w 1201803"/>
                <a:gd name="connsiteY147" fmla="*/ 1180502 h 2017146"/>
                <a:gd name="connsiteX148" fmla="*/ 48540 w 1201803"/>
                <a:gd name="connsiteY148" fmla="*/ 1134297 h 2017146"/>
                <a:gd name="connsiteX149" fmla="*/ 173334 w 1201803"/>
                <a:gd name="connsiteY149" fmla="*/ 750646 h 2017146"/>
                <a:gd name="connsiteX150" fmla="*/ 161777 w 1201803"/>
                <a:gd name="connsiteY150" fmla="*/ 725221 h 2017146"/>
                <a:gd name="connsiteX151" fmla="*/ 76277 w 1201803"/>
                <a:gd name="connsiteY151" fmla="*/ 741401 h 2017146"/>
                <a:gd name="connsiteX152" fmla="*/ 53163 w 1201803"/>
                <a:gd name="connsiteY152" fmla="*/ 718286 h 2017146"/>
                <a:gd name="connsiteX153" fmla="*/ 57786 w 1201803"/>
                <a:gd name="connsiteY153" fmla="*/ 709041 h 2017146"/>
                <a:gd name="connsiteX154" fmla="*/ 2311 w 1201803"/>
                <a:gd name="connsiteY154" fmla="*/ 662812 h 2017146"/>
                <a:gd name="connsiteX155" fmla="*/ 34671 w 1201803"/>
                <a:gd name="connsiteY155" fmla="*/ 625829 h 2017146"/>
                <a:gd name="connsiteX156" fmla="*/ 55474 w 1201803"/>
                <a:gd name="connsiteY156" fmla="*/ 607361 h 2017146"/>
                <a:gd name="connsiteX157" fmla="*/ 101703 w 1201803"/>
                <a:gd name="connsiteY157" fmla="*/ 575001 h 2017146"/>
                <a:gd name="connsiteX158" fmla="*/ 127128 w 1201803"/>
                <a:gd name="connsiteY158" fmla="*/ 558821 h 2017146"/>
                <a:gd name="connsiteX159" fmla="*/ 159465 w 1201803"/>
                <a:gd name="connsiteY159" fmla="*/ 528773 h 2017146"/>
                <a:gd name="connsiteX160" fmla="*/ 258857 w 1201803"/>
                <a:gd name="connsiteY160" fmla="*/ 450184 h 2017146"/>
                <a:gd name="connsiteX161" fmla="*/ 284282 w 1201803"/>
                <a:gd name="connsiteY161" fmla="*/ 417847 h 2017146"/>
                <a:gd name="connsiteX162" fmla="*/ 184891 w 1201803"/>
                <a:gd name="connsiteY162" fmla="*/ 360062 h 2017146"/>
                <a:gd name="connsiteX163" fmla="*/ 140997 w 1201803"/>
                <a:gd name="connsiteY163" fmla="*/ 341570 h 2017146"/>
                <a:gd name="connsiteX164" fmla="*/ 134063 w 1201803"/>
                <a:gd name="connsiteY164" fmla="*/ 353127 h 2017146"/>
                <a:gd name="connsiteX165" fmla="*/ 106326 w 1201803"/>
                <a:gd name="connsiteY165" fmla="*/ 313833 h 2017146"/>
                <a:gd name="connsiteX166" fmla="*/ 0 w 1201803"/>
                <a:gd name="connsiteY166" fmla="*/ 226022 h 2017146"/>
                <a:gd name="connsiteX167" fmla="*/ 16180 w 1201803"/>
                <a:gd name="connsiteY167" fmla="*/ 226022 h 2017146"/>
                <a:gd name="connsiteX168" fmla="*/ 41606 w 1201803"/>
                <a:gd name="connsiteY168" fmla="*/ 232956 h 2017146"/>
                <a:gd name="connsiteX169" fmla="*/ 34671 w 1201803"/>
                <a:gd name="connsiteY169" fmla="*/ 219088 h 2017146"/>
                <a:gd name="connsiteX170" fmla="*/ 39294 w 1201803"/>
                <a:gd name="connsiteY170" fmla="*/ 219088 h 2017146"/>
                <a:gd name="connsiteX171" fmla="*/ 217251 w 1201803"/>
                <a:gd name="connsiteY171" fmla="*/ 325390 h 2017146"/>
                <a:gd name="connsiteX172" fmla="*/ 376716 w 1201803"/>
                <a:gd name="connsiteY172" fmla="*/ 470987 h 2017146"/>
                <a:gd name="connsiteX173" fmla="*/ 281971 w 1201803"/>
                <a:gd name="connsiteY173" fmla="*/ 556510 h 2017146"/>
                <a:gd name="connsiteX174" fmla="*/ 214939 w 1201803"/>
                <a:gd name="connsiteY174" fmla="*/ 591181 h 2017146"/>
                <a:gd name="connsiteX175" fmla="*/ 177957 w 1201803"/>
                <a:gd name="connsiteY175" fmla="*/ 616584 h 2017146"/>
                <a:gd name="connsiteX176" fmla="*/ 134063 w 1201803"/>
                <a:gd name="connsiteY176" fmla="*/ 669746 h 2017146"/>
                <a:gd name="connsiteX177" fmla="*/ 138686 w 1201803"/>
                <a:gd name="connsiteY177" fmla="*/ 674369 h 2017146"/>
                <a:gd name="connsiteX178" fmla="*/ 233431 w 1201803"/>
                <a:gd name="connsiteY178" fmla="*/ 771449 h 2017146"/>
                <a:gd name="connsiteX179" fmla="*/ 238054 w 1201803"/>
                <a:gd name="connsiteY179" fmla="*/ 813032 h 2017146"/>
                <a:gd name="connsiteX180" fmla="*/ 226497 w 1201803"/>
                <a:gd name="connsiteY180" fmla="*/ 917046 h 2017146"/>
                <a:gd name="connsiteX181" fmla="*/ 210317 w 1201803"/>
                <a:gd name="connsiteY181" fmla="*/ 984054 h 2017146"/>
                <a:gd name="connsiteX182" fmla="*/ 191825 w 1201803"/>
                <a:gd name="connsiteY182" fmla="*/ 1044151 h 2017146"/>
                <a:gd name="connsiteX183" fmla="*/ 374405 w 1201803"/>
                <a:gd name="connsiteY183" fmla="*/ 672058 h 2017146"/>
                <a:gd name="connsiteX184" fmla="*/ 427567 w 1201803"/>
                <a:gd name="connsiteY184" fmla="*/ 602738 h 2017146"/>
                <a:gd name="connsiteX185" fmla="*/ 441436 w 1201803"/>
                <a:gd name="connsiteY185" fmla="*/ 588870 h 2017146"/>
                <a:gd name="connsiteX186" fmla="*/ 457616 w 1201803"/>
                <a:gd name="connsiteY186" fmla="*/ 591181 h 2017146"/>
                <a:gd name="connsiteX187" fmla="*/ 446059 w 1201803"/>
                <a:gd name="connsiteY187" fmla="*/ 584247 h 2017146"/>
                <a:gd name="connsiteX188" fmla="*/ 469173 w 1201803"/>
                <a:gd name="connsiteY188" fmla="*/ 554198 h 2017146"/>
                <a:gd name="connsiteX189" fmla="*/ 480730 w 1201803"/>
                <a:gd name="connsiteY189" fmla="*/ 551887 h 2017146"/>
                <a:gd name="connsiteX190" fmla="*/ 485353 w 1201803"/>
                <a:gd name="connsiteY190" fmla="*/ 549575 h 2017146"/>
                <a:gd name="connsiteX191" fmla="*/ 484229 w 1201803"/>
                <a:gd name="connsiteY191" fmla="*/ 546650 h 2017146"/>
                <a:gd name="connsiteX192" fmla="*/ 487665 w 1201803"/>
                <a:gd name="connsiteY192" fmla="*/ 542641 h 2017146"/>
                <a:gd name="connsiteX193" fmla="*/ 483042 w 1201803"/>
                <a:gd name="connsiteY193" fmla="*/ 540330 h 2017146"/>
                <a:gd name="connsiteX194" fmla="*/ 515402 w 1201803"/>
                <a:gd name="connsiteY194" fmla="*/ 498724 h 2017146"/>
                <a:gd name="connsiteX195" fmla="*/ 485353 w 1201803"/>
                <a:gd name="connsiteY195" fmla="*/ 457118 h 2017146"/>
                <a:gd name="connsiteX196" fmla="*/ 543116 w 1201803"/>
                <a:gd name="connsiteY196" fmla="*/ 420159 h 2017146"/>
                <a:gd name="connsiteX197" fmla="*/ 654064 w 1201803"/>
                <a:gd name="connsiteY197" fmla="*/ 383176 h 2017146"/>
                <a:gd name="connsiteX198" fmla="*/ 834333 w 1201803"/>
                <a:gd name="connsiteY198" fmla="*/ 327702 h 2017146"/>
                <a:gd name="connsiteX199" fmla="*/ 832021 w 1201803"/>
                <a:gd name="connsiteY199" fmla="*/ 306899 h 2017146"/>
                <a:gd name="connsiteX200" fmla="*/ 811218 w 1201803"/>
                <a:gd name="connsiteY200" fmla="*/ 235268 h 2017146"/>
                <a:gd name="connsiteX201" fmla="*/ 716450 w 1201803"/>
                <a:gd name="connsiteY201" fmla="*/ 269916 h 2017146"/>
                <a:gd name="connsiteX202" fmla="*/ 677178 w 1201803"/>
                <a:gd name="connsiteY202" fmla="*/ 276850 h 2017146"/>
                <a:gd name="connsiteX203" fmla="*/ 667933 w 1201803"/>
                <a:gd name="connsiteY203" fmla="*/ 276850 h 2017146"/>
                <a:gd name="connsiteX204" fmla="*/ 688735 w 1201803"/>
                <a:gd name="connsiteY204" fmla="*/ 237579 h 2017146"/>
                <a:gd name="connsiteX205" fmla="*/ 647130 w 1201803"/>
                <a:gd name="connsiteY205" fmla="*/ 269916 h 2017146"/>
                <a:gd name="connsiteX206" fmla="*/ 658687 w 1201803"/>
                <a:gd name="connsiteY206" fmla="*/ 235268 h 2017146"/>
                <a:gd name="connsiteX207" fmla="*/ 640196 w 1201803"/>
                <a:gd name="connsiteY207" fmla="*/ 186728 h 2017146"/>
                <a:gd name="connsiteX208" fmla="*/ 760367 w 1201803"/>
                <a:gd name="connsiteY208" fmla="*/ 101205 h 2017146"/>
                <a:gd name="connsiteX209" fmla="*/ 764578 w 1201803"/>
                <a:gd name="connsiteY209" fmla="*/ 301 h 2017146"/>
                <a:gd name="connsiteX210" fmla="*/ 899029 w 1201803"/>
                <a:gd name="connsiteY210" fmla="*/ 45754 h 2017146"/>
                <a:gd name="connsiteX211" fmla="*/ 1026158 w 1201803"/>
                <a:gd name="connsiteY211" fmla="*/ 362373 h 2017146"/>
                <a:gd name="connsiteX212" fmla="*/ 1012289 w 1201803"/>
                <a:gd name="connsiteY212" fmla="*/ 364685 h 2017146"/>
                <a:gd name="connsiteX213" fmla="*/ 1023846 w 1201803"/>
                <a:gd name="connsiteY213" fmla="*/ 366996 h 2017146"/>
                <a:gd name="connsiteX214" fmla="*/ 1026158 w 1201803"/>
                <a:gd name="connsiteY214" fmla="*/ 362373 h 2017146"/>
                <a:gd name="connsiteX215" fmla="*/ 1003044 w 1201803"/>
                <a:gd name="connsiteY215" fmla="*/ 390110 h 2017146"/>
                <a:gd name="connsiteX216" fmla="*/ 896718 w 1201803"/>
                <a:gd name="connsiteY216" fmla="*/ 466364 h 2017146"/>
                <a:gd name="connsiteX217" fmla="*/ 892095 w 1201803"/>
                <a:gd name="connsiteY217" fmla="*/ 475610 h 2017146"/>
                <a:gd name="connsiteX218" fmla="*/ 1003044 w 1201803"/>
                <a:gd name="connsiteY218" fmla="*/ 390110 h 2017146"/>
                <a:gd name="connsiteX219" fmla="*/ 912898 w 1201803"/>
                <a:gd name="connsiteY219" fmla="*/ 413224 h 2017146"/>
                <a:gd name="connsiteX220" fmla="*/ 894407 w 1201803"/>
                <a:gd name="connsiteY220" fmla="*/ 429404 h 2017146"/>
                <a:gd name="connsiteX221" fmla="*/ 912898 w 1201803"/>
                <a:gd name="connsiteY221" fmla="*/ 413224 h 2017146"/>
                <a:gd name="connsiteX222" fmla="*/ 875938 w 1201803"/>
                <a:gd name="connsiteY222" fmla="*/ 424782 h 2017146"/>
                <a:gd name="connsiteX223" fmla="*/ 871316 w 1201803"/>
                <a:gd name="connsiteY223" fmla="*/ 445561 h 2017146"/>
                <a:gd name="connsiteX224" fmla="*/ 875938 w 1201803"/>
                <a:gd name="connsiteY224" fmla="*/ 443250 h 2017146"/>
                <a:gd name="connsiteX225" fmla="*/ 875938 w 1201803"/>
                <a:gd name="connsiteY225" fmla="*/ 424782 h 2017146"/>
                <a:gd name="connsiteX226" fmla="*/ 836644 w 1201803"/>
                <a:gd name="connsiteY226" fmla="*/ 436316 h 2017146"/>
                <a:gd name="connsiteX227" fmla="*/ 580098 w 1201803"/>
                <a:gd name="connsiteY227" fmla="*/ 526461 h 2017146"/>
                <a:gd name="connsiteX228" fmla="*/ 684113 w 1201803"/>
                <a:gd name="connsiteY228" fmla="*/ 577313 h 2017146"/>
                <a:gd name="connsiteX229" fmla="*/ 778858 w 1201803"/>
                <a:gd name="connsiteY229" fmla="*/ 514904 h 2017146"/>
                <a:gd name="connsiteX230" fmla="*/ 836644 w 1201803"/>
                <a:gd name="connsiteY230" fmla="*/ 473298 h 2017146"/>
                <a:gd name="connsiteX231" fmla="*/ 836644 w 1201803"/>
                <a:gd name="connsiteY231" fmla="*/ 436316 h 2017146"/>
                <a:gd name="connsiteX232" fmla="*/ 834333 w 1201803"/>
                <a:gd name="connsiteY232" fmla="*/ 512593 h 2017146"/>
                <a:gd name="connsiteX233" fmla="*/ 774283 w 1201803"/>
                <a:gd name="connsiteY233" fmla="*/ 557503 h 2017146"/>
                <a:gd name="connsiteX234" fmla="*/ 728007 w 1201803"/>
                <a:gd name="connsiteY234" fmla="*/ 591181 h 2017146"/>
                <a:gd name="connsiteX235" fmla="*/ 688979 w 1201803"/>
                <a:gd name="connsiteY235" fmla="*/ 620458 h 2017146"/>
                <a:gd name="connsiteX236" fmla="*/ 669183 w 1201803"/>
                <a:gd name="connsiteY236" fmla="*/ 636104 h 2017146"/>
                <a:gd name="connsiteX237" fmla="*/ 559296 w 1201803"/>
                <a:gd name="connsiteY237" fmla="*/ 718286 h 2017146"/>
                <a:gd name="connsiteX238" fmla="*/ 644527 w 1201803"/>
                <a:gd name="connsiteY238" fmla="*/ 655592 h 2017146"/>
                <a:gd name="connsiteX239" fmla="*/ 669183 w 1201803"/>
                <a:gd name="connsiteY239" fmla="*/ 636104 h 2017146"/>
                <a:gd name="connsiteX240" fmla="*/ 774283 w 1201803"/>
                <a:gd name="connsiteY240" fmla="*/ 557503 h 2017146"/>
                <a:gd name="connsiteX241" fmla="*/ 780014 w 1201803"/>
                <a:gd name="connsiteY241" fmla="*/ 553332 h 2017146"/>
                <a:gd name="connsiteX242" fmla="*/ 832021 w 1201803"/>
                <a:gd name="connsiteY242" fmla="*/ 517216 h 2017146"/>
                <a:gd name="connsiteX243" fmla="*/ 834333 w 1201803"/>
                <a:gd name="connsiteY243" fmla="*/ 512593 h 2017146"/>
                <a:gd name="connsiteX244" fmla="*/ 871316 w 1201803"/>
                <a:gd name="connsiteY244" fmla="*/ 524150 h 2017146"/>
                <a:gd name="connsiteX245" fmla="*/ 866693 w 1201803"/>
                <a:gd name="connsiteY245" fmla="*/ 540330 h 2017146"/>
                <a:gd name="connsiteX246" fmla="*/ 862070 w 1201803"/>
                <a:gd name="connsiteY246" fmla="*/ 588870 h 2017146"/>
                <a:gd name="connsiteX247" fmla="*/ 864381 w 1201803"/>
                <a:gd name="connsiteY247" fmla="*/ 591181 h 2017146"/>
                <a:gd name="connsiteX248" fmla="*/ 871316 w 1201803"/>
                <a:gd name="connsiteY248" fmla="*/ 524150 h 2017146"/>
                <a:gd name="connsiteX249" fmla="*/ 836644 w 1201803"/>
                <a:gd name="connsiteY249" fmla="*/ 547264 h 2017146"/>
                <a:gd name="connsiteX250" fmla="*/ 626327 w 1201803"/>
                <a:gd name="connsiteY250" fmla="*/ 718286 h 2017146"/>
                <a:gd name="connsiteX251" fmla="*/ 834333 w 1201803"/>
                <a:gd name="connsiteY251" fmla="*/ 605050 h 2017146"/>
                <a:gd name="connsiteX252" fmla="*/ 838956 w 1201803"/>
                <a:gd name="connsiteY252" fmla="*/ 584247 h 2017146"/>
                <a:gd name="connsiteX253" fmla="*/ 834333 w 1201803"/>
                <a:gd name="connsiteY253" fmla="*/ 556510 h 2017146"/>
                <a:gd name="connsiteX254" fmla="*/ 838956 w 1201803"/>
                <a:gd name="connsiteY254" fmla="*/ 554198 h 2017146"/>
                <a:gd name="connsiteX255" fmla="*/ 836644 w 1201803"/>
                <a:gd name="connsiteY255" fmla="*/ 547264 h 2017146"/>
                <a:gd name="connsiteX256" fmla="*/ 1012289 w 1201803"/>
                <a:gd name="connsiteY256" fmla="*/ 628141 h 2017146"/>
                <a:gd name="connsiteX257" fmla="*/ 894407 w 1201803"/>
                <a:gd name="connsiteY257" fmla="*/ 727532 h 2017146"/>
                <a:gd name="connsiteX258" fmla="*/ 1012289 w 1201803"/>
                <a:gd name="connsiteY258" fmla="*/ 628141 h 2017146"/>
                <a:gd name="connsiteX259" fmla="*/ 520001 w 1201803"/>
                <a:gd name="connsiteY259" fmla="*/ 510281 h 2017146"/>
                <a:gd name="connsiteX260" fmla="*/ 471485 w 1201803"/>
                <a:gd name="connsiteY260" fmla="*/ 616584 h 2017146"/>
                <a:gd name="connsiteX261" fmla="*/ 469173 w 1201803"/>
                <a:gd name="connsiteY261" fmla="*/ 618895 h 2017146"/>
                <a:gd name="connsiteX262" fmla="*/ 473796 w 1201803"/>
                <a:gd name="connsiteY262" fmla="*/ 621207 h 2017146"/>
                <a:gd name="connsiteX263" fmla="*/ 466862 w 1201803"/>
                <a:gd name="connsiteY263" fmla="*/ 623518 h 2017146"/>
                <a:gd name="connsiteX264" fmla="*/ 471485 w 1201803"/>
                <a:gd name="connsiteY264" fmla="*/ 625829 h 2017146"/>
                <a:gd name="connsiteX265" fmla="*/ 469173 w 1201803"/>
                <a:gd name="connsiteY265" fmla="*/ 632764 h 2017146"/>
                <a:gd name="connsiteX266" fmla="*/ 462239 w 1201803"/>
                <a:gd name="connsiteY266" fmla="*/ 628141 h 2017146"/>
                <a:gd name="connsiteX267" fmla="*/ 457616 w 1201803"/>
                <a:gd name="connsiteY267" fmla="*/ 632764 h 2017146"/>
                <a:gd name="connsiteX268" fmla="*/ 464550 w 1201803"/>
                <a:gd name="connsiteY268" fmla="*/ 639698 h 2017146"/>
                <a:gd name="connsiteX269" fmla="*/ 455305 w 1201803"/>
                <a:gd name="connsiteY269" fmla="*/ 667435 h 2017146"/>
                <a:gd name="connsiteX270" fmla="*/ 510779 w 1201803"/>
                <a:gd name="connsiteY270" fmla="*/ 558821 h 2017146"/>
                <a:gd name="connsiteX271" fmla="*/ 517690 w 1201803"/>
                <a:gd name="connsiteY271" fmla="*/ 563444 h 2017146"/>
                <a:gd name="connsiteX272" fmla="*/ 529247 w 1201803"/>
                <a:gd name="connsiteY272" fmla="*/ 538018 h 2017146"/>
                <a:gd name="connsiteX273" fmla="*/ 529247 w 1201803"/>
                <a:gd name="connsiteY273" fmla="*/ 531084 h 2017146"/>
                <a:gd name="connsiteX274" fmla="*/ 520001 w 1201803"/>
                <a:gd name="connsiteY274" fmla="*/ 510281 h 2017146"/>
                <a:gd name="connsiteX275" fmla="*/ 557851 w 1201803"/>
                <a:gd name="connsiteY275" fmla="*/ 539752 h 2017146"/>
                <a:gd name="connsiteX276" fmla="*/ 547739 w 1201803"/>
                <a:gd name="connsiteY276" fmla="*/ 540330 h 2017146"/>
                <a:gd name="connsiteX277" fmla="*/ 566230 w 1201803"/>
                <a:gd name="connsiteY277" fmla="*/ 549575 h 2017146"/>
                <a:gd name="connsiteX278" fmla="*/ 557851 w 1201803"/>
                <a:gd name="connsiteY278" fmla="*/ 539752 h 2017146"/>
                <a:gd name="connsiteX279" fmla="*/ 536181 w 1201803"/>
                <a:gd name="connsiteY279" fmla="*/ 540330 h 2017146"/>
                <a:gd name="connsiteX280" fmla="*/ 524624 w 1201803"/>
                <a:gd name="connsiteY280" fmla="*/ 570378 h 2017146"/>
                <a:gd name="connsiteX281" fmla="*/ 506156 w 1201803"/>
                <a:gd name="connsiteY281" fmla="*/ 628141 h 2017146"/>
                <a:gd name="connsiteX282" fmla="*/ 494599 w 1201803"/>
                <a:gd name="connsiteY282" fmla="*/ 662812 h 2017146"/>
                <a:gd name="connsiteX283" fmla="*/ 487665 w 1201803"/>
                <a:gd name="connsiteY283" fmla="*/ 672058 h 2017146"/>
                <a:gd name="connsiteX284" fmla="*/ 476107 w 1201803"/>
                <a:gd name="connsiteY284" fmla="*/ 706729 h 2017146"/>
                <a:gd name="connsiteX285" fmla="*/ 663310 w 1201803"/>
                <a:gd name="connsiteY285" fmla="*/ 588870 h 2017146"/>
                <a:gd name="connsiteX286" fmla="*/ 610147 w 1201803"/>
                <a:gd name="connsiteY286" fmla="*/ 570378 h 2017146"/>
                <a:gd name="connsiteX287" fmla="*/ 647130 w 1201803"/>
                <a:gd name="connsiteY287" fmla="*/ 588870 h 2017146"/>
                <a:gd name="connsiteX288" fmla="*/ 640196 w 1201803"/>
                <a:gd name="connsiteY288" fmla="*/ 588870 h 2017146"/>
                <a:gd name="connsiteX289" fmla="*/ 582410 w 1201803"/>
                <a:gd name="connsiteY289" fmla="*/ 568067 h 2017146"/>
                <a:gd name="connsiteX290" fmla="*/ 536181 w 1201803"/>
                <a:gd name="connsiteY290" fmla="*/ 540330 h 2017146"/>
                <a:gd name="connsiteX291" fmla="*/ 464550 w 1201803"/>
                <a:gd name="connsiteY291" fmla="*/ 575001 h 2017146"/>
                <a:gd name="connsiteX292" fmla="*/ 455305 w 1201803"/>
                <a:gd name="connsiteY292" fmla="*/ 577313 h 2017146"/>
                <a:gd name="connsiteX293" fmla="*/ 462239 w 1201803"/>
                <a:gd name="connsiteY293" fmla="*/ 579624 h 2017146"/>
                <a:gd name="connsiteX294" fmla="*/ 464550 w 1201803"/>
                <a:gd name="connsiteY294" fmla="*/ 575001 h 2017146"/>
                <a:gd name="connsiteX295" fmla="*/ 240365 w 1201803"/>
                <a:gd name="connsiteY295" fmla="*/ 533395 h 2017146"/>
                <a:gd name="connsiteX296" fmla="*/ 104014 w 1201803"/>
                <a:gd name="connsiteY296" fmla="*/ 644321 h 2017146"/>
                <a:gd name="connsiteX297" fmla="*/ 233431 w 1201803"/>
                <a:gd name="connsiteY297" fmla="*/ 542641 h 2017146"/>
                <a:gd name="connsiteX298" fmla="*/ 240365 w 1201803"/>
                <a:gd name="connsiteY298" fmla="*/ 533395 h 2017146"/>
                <a:gd name="connsiteX299" fmla="*/ 208005 w 1201803"/>
                <a:gd name="connsiteY299" fmla="*/ 741401 h 2017146"/>
                <a:gd name="connsiteX300" fmla="*/ 217251 w 1201803"/>
                <a:gd name="connsiteY300" fmla="*/ 822278 h 2017146"/>
                <a:gd name="connsiteX301" fmla="*/ 217251 w 1201803"/>
                <a:gd name="connsiteY301" fmla="*/ 773761 h 2017146"/>
                <a:gd name="connsiteX302" fmla="*/ 208005 w 1201803"/>
                <a:gd name="connsiteY302" fmla="*/ 741401 h 2017146"/>
                <a:gd name="connsiteX303" fmla="*/ 924455 w 1201803"/>
                <a:gd name="connsiteY303" fmla="*/ 1085757 h 2017146"/>
                <a:gd name="connsiteX304" fmla="*/ 942947 w 1201803"/>
                <a:gd name="connsiteY304" fmla="*/ 1108871 h 2017146"/>
                <a:gd name="connsiteX305" fmla="*/ 942947 w 1201803"/>
                <a:gd name="connsiteY305" fmla="*/ 1101937 h 2017146"/>
                <a:gd name="connsiteX306" fmla="*/ 924455 w 1201803"/>
                <a:gd name="connsiteY306" fmla="*/ 1085757 h 2017146"/>
                <a:gd name="connsiteX307" fmla="*/ 931389 w 1201803"/>
                <a:gd name="connsiteY307" fmla="*/ 1108871 h 2017146"/>
                <a:gd name="connsiteX308" fmla="*/ 938324 w 1201803"/>
                <a:gd name="connsiteY308" fmla="*/ 1148165 h 2017146"/>
                <a:gd name="connsiteX309" fmla="*/ 942947 w 1201803"/>
                <a:gd name="connsiteY309" fmla="*/ 1127363 h 2017146"/>
                <a:gd name="connsiteX310" fmla="*/ 931389 w 1201803"/>
                <a:gd name="connsiteY310" fmla="*/ 1108871 h 2017146"/>
                <a:gd name="connsiteX311" fmla="*/ 926767 w 1201803"/>
                <a:gd name="connsiteY311" fmla="*/ 1141231 h 2017146"/>
                <a:gd name="connsiteX312" fmla="*/ 813530 w 1201803"/>
                <a:gd name="connsiteY312" fmla="*/ 1284516 h 2017146"/>
                <a:gd name="connsiteX313" fmla="*/ 926767 w 1201803"/>
                <a:gd name="connsiteY313" fmla="*/ 1141231 h 2017146"/>
                <a:gd name="connsiteX314" fmla="*/ 1014601 w 1201803"/>
                <a:gd name="connsiteY314" fmla="*/ 1249845 h 2017146"/>
                <a:gd name="connsiteX315" fmla="*/ 1033092 w 1201803"/>
                <a:gd name="connsiteY315" fmla="*/ 1261402 h 2017146"/>
                <a:gd name="connsiteX316" fmla="*/ 1003044 w 1201803"/>
                <a:gd name="connsiteY316" fmla="*/ 1272959 h 2017146"/>
                <a:gd name="connsiteX317" fmla="*/ 1037715 w 1201803"/>
                <a:gd name="connsiteY317" fmla="*/ 1261402 h 2017146"/>
                <a:gd name="connsiteX318" fmla="*/ 1014601 w 1201803"/>
                <a:gd name="connsiteY318" fmla="*/ 1249845 h 2017146"/>
                <a:gd name="connsiteX319" fmla="*/ 1005355 w 1201803"/>
                <a:gd name="connsiteY319" fmla="*/ 1254468 h 2017146"/>
                <a:gd name="connsiteX320" fmla="*/ 991487 w 1201803"/>
                <a:gd name="connsiteY320" fmla="*/ 1259091 h 2017146"/>
                <a:gd name="connsiteX321" fmla="*/ 1012289 w 1201803"/>
                <a:gd name="connsiteY321" fmla="*/ 1256779 h 2017146"/>
                <a:gd name="connsiteX322" fmla="*/ 1005355 w 1201803"/>
                <a:gd name="connsiteY322" fmla="*/ 1254468 h 2017146"/>
                <a:gd name="connsiteX323" fmla="*/ 912898 w 1201803"/>
                <a:gd name="connsiteY323" fmla="*/ 1286828 h 2017146"/>
                <a:gd name="connsiteX324" fmla="*/ 850513 w 1201803"/>
                <a:gd name="connsiteY324" fmla="*/ 1319188 h 2017146"/>
                <a:gd name="connsiteX325" fmla="*/ 919832 w 1201803"/>
                <a:gd name="connsiteY325" fmla="*/ 1286828 h 2017146"/>
                <a:gd name="connsiteX326" fmla="*/ 912898 w 1201803"/>
                <a:gd name="connsiteY326" fmla="*/ 1286828 h 2017146"/>
                <a:gd name="connsiteX327" fmla="*/ 845890 w 1201803"/>
                <a:gd name="connsiteY327" fmla="*/ 1321499 h 2017146"/>
                <a:gd name="connsiteX328" fmla="*/ 834333 w 1201803"/>
                <a:gd name="connsiteY328" fmla="*/ 1328433 h 2017146"/>
                <a:gd name="connsiteX329" fmla="*/ 845890 w 1201803"/>
                <a:gd name="connsiteY329" fmla="*/ 1321499 h 2017146"/>
                <a:gd name="connsiteX0" fmla="*/ 899029 w 1201803"/>
                <a:gd name="connsiteY0" fmla="*/ 50822 h 2022214"/>
                <a:gd name="connsiteX1" fmla="*/ 977618 w 1201803"/>
                <a:gd name="connsiteY1" fmla="*/ 94716 h 2022214"/>
                <a:gd name="connsiteX2" fmla="*/ 1028469 w 1201803"/>
                <a:gd name="connsiteY2" fmla="*/ 124765 h 2022214"/>
                <a:gd name="connsiteX3" fmla="*/ 1016912 w 1201803"/>
                <a:gd name="connsiteY3" fmla="*/ 134010 h 2022214"/>
                <a:gd name="connsiteX4" fmla="*/ 1028469 w 1201803"/>
                <a:gd name="connsiteY4" fmla="*/ 147879 h 2022214"/>
                <a:gd name="connsiteX5" fmla="*/ 1021535 w 1201803"/>
                <a:gd name="connsiteY5" fmla="*/ 152502 h 2022214"/>
                <a:gd name="connsiteX6" fmla="*/ 882873 w 1201803"/>
                <a:gd name="connsiteY6" fmla="*/ 214910 h 2022214"/>
                <a:gd name="connsiteX7" fmla="*/ 880561 w 1201803"/>
                <a:gd name="connsiteY7" fmla="*/ 219533 h 2022214"/>
                <a:gd name="connsiteX8" fmla="*/ 894407 w 1201803"/>
                <a:gd name="connsiteY8" fmla="*/ 318901 h 2022214"/>
                <a:gd name="connsiteX9" fmla="*/ 931389 w 1201803"/>
                <a:gd name="connsiteY9" fmla="*/ 318901 h 2022214"/>
                <a:gd name="connsiteX10" fmla="*/ 963749 w 1201803"/>
                <a:gd name="connsiteY10" fmla="*/ 321213 h 2022214"/>
                <a:gd name="connsiteX11" fmla="*/ 1000732 w 1201803"/>
                <a:gd name="connsiteY11" fmla="*/ 344327 h 2022214"/>
                <a:gd name="connsiteX12" fmla="*/ 1044649 w 1201803"/>
                <a:gd name="connsiteY12" fmla="*/ 369753 h 2022214"/>
                <a:gd name="connsiteX13" fmla="*/ 1037715 w 1201803"/>
                <a:gd name="connsiteY13" fmla="*/ 381310 h 2022214"/>
                <a:gd name="connsiteX14" fmla="*/ 1044649 w 1201803"/>
                <a:gd name="connsiteY14" fmla="*/ 392867 h 2022214"/>
                <a:gd name="connsiteX15" fmla="*/ 1003044 w 1201803"/>
                <a:gd name="connsiteY15" fmla="*/ 427538 h 2022214"/>
                <a:gd name="connsiteX16" fmla="*/ 887472 w 1201803"/>
                <a:gd name="connsiteY16" fmla="*/ 515349 h 2022214"/>
                <a:gd name="connsiteX17" fmla="*/ 880561 w 1201803"/>
                <a:gd name="connsiteY17" fmla="*/ 589315 h 2022214"/>
                <a:gd name="connsiteX18" fmla="*/ 1141706 w 1201803"/>
                <a:gd name="connsiteY18" fmla="*/ 496858 h 2022214"/>
                <a:gd name="connsiteX19" fmla="*/ 1150952 w 1201803"/>
                <a:gd name="connsiteY19" fmla="*/ 494546 h 2022214"/>
                <a:gd name="connsiteX20" fmla="*/ 1171755 w 1201803"/>
                <a:gd name="connsiteY20" fmla="*/ 503792 h 2022214"/>
                <a:gd name="connsiteX21" fmla="*/ 1171755 w 1201803"/>
                <a:gd name="connsiteY21" fmla="*/ 513038 h 2022214"/>
                <a:gd name="connsiteX22" fmla="*/ 1178689 w 1201803"/>
                <a:gd name="connsiteY22" fmla="*/ 515349 h 2022214"/>
                <a:gd name="connsiteX23" fmla="*/ 1197180 w 1201803"/>
                <a:gd name="connsiteY23" fmla="*/ 508415 h 2022214"/>
                <a:gd name="connsiteX24" fmla="*/ 1201803 w 1201803"/>
                <a:gd name="connsiteY24" fmla="*/ 513038 h 2022214"/>
                <a:gd name="connsiteX25" fmla="*/ 1190246 w 1201803"/>
                <a:gd name="connsiteY25" fmla="*/ 522284 h 2022214"/>
                <a:gd name="connsiteX26" fmla="*/ 1197180 w 1201803"/>
                <a:gd name="connsiteY26" fmla="*/ 526906 h 2022214"/>
                <a:gd name="connsiteX27" fmla="*/ 1181000 w 1201803"/>
                <a:gd name="connsiteY27" fmla="*/ 545398 h 2022214"/>
                <a:gd name="connsiteX28" fmla="*/ 1174066 w 1201803"/>
                <a:gd name="connsiteY28" fmla="*/ 543086 h 2022214"/>
                <a:gd name="connsiteX29" fmla="*/ 1141706 w 1201803"/>
                <a:gd name="connsiteY29" fmla="*/ 563889 h 2022214"/>
                <a:gd name="connsiteX30" fmla="*/ 1130149 w 1201803"/>
                <a:gd name="connsiteY30" fmla="*/ 573135 h 2022214"/>
                <a:gd name="connsiteX31" fmla="*/ 1111658 w 1201803"/>
                <a:gd name="connsiteY31" fmla="*/ 573135 h 2022214"/>
                <a:gd name="connsiteX32" fmla="*/ 1107035 w 1201803"/>
                <a:gd name="connsiteY32" fmla="*/ 577758 h 2022214"/>
                <a:gd name="connsiteX33" fmla="*/ 1081609 w 1201803"/>
                <a:gd name="connsiteY33" fmla="*/ 593938 h 2022214"/>
                <a:gd name="connsiteX34" fmla="*/ 1065452 w 1201803"/>
                <a:gd name="connsiteY34" fmla="*/ 607806 h 2022214"/>
                <a:gd name="connsiteX35" fmla="*/ 1070075 w 1201803"/>
                <a:gd name="connsiteY35" fmla="*/ 612429 h 2022214"/>
                <a:gd name="connsiteX36" fmla="*/ 954504 w 1201803"/>
                <a:gd name="connsiteY36" fmla="*/ 723354 h 2022214"/>
                <a:gd name="connsiteX37" fmla="*/ 1016912 w 1201803"/>
                <a:gd name="connsiteY37" fmla="*/ 799631 h 2022214"/>
                <a:gd name="connsiteX38" fmla="*/ 1019224 w 1201803"/>
                <a:gd name="connsiteY38" fmla="*/ 795009 h 2022214"/>
                <a:gd name="connsiteX39" fmla="*/ 1013372 w 1201803"/>
                <a:gd name="connsiteY39" fmla="*/ 783396 h 2022214"/>
                <a:gd name="connsiteX40" fmla="*/ 1033558 w 1201803"/>
                <a:gd name="connsiteY40" fmla="*/ 809947 h 2022214"/>
                <a:gd name="connsiteX41" fmla="*/ 1125526 w 1201803"/>
                <a:gd name="connsiteY41" fmla="*/ 1086202 h 2022214"/>
                <a:gd name="connsiteX42" fmla="*/ 1167132 w 1201803"/>
                <a:gd name="connsiteY42" fmla="*/ 1315010 h 2022214"/>
                <a:gd name="connsiteX43" fmla="*/ 1181000 w 1201803"/>
                <a:gd name="connsiteY43" fmla="*/ 1474475 h 2022214"/>
                <a:gd name="connsiteX44" fmla="*/ 1183312 w 1201803"/>
                <a:gd name="connsiteY44" fmla="*/ 1513770 h 2022214"/>
                <a:gd name="connsiteX45" fmla="*/ 963749 w 1201803"/>
                <a:gd name="connsiteY45" fmla="*/ 1918200 h 2022214"/>
                <a:gd name="connsiteX46" fmla="*/ 954504 w 1201803"/>
                <a:gd name="connsiteY46" fmla="*/ 1920511 h 2022214"/>
                <a:gd name="connsiteX47" fmla="*/ 871316 w 1201803"/>
                <a:gd name="connsiteY47" fmla="*/ 1975985 h 2022214"/>
                <a:gd name="connsiteX48" fmla="*/ 788104 w 1201803"/>
                <a:gd name="connsiteY48" fmla="*/ 2022214 h 2022214"/>
                <a:gd name="connsiteX49" fmla="*/ 829710 w 1201803"/>
                <a:gd name="connsiteY49" fmla="*/ 1989854 h 2022214"/>
                <a:gd name="connsiteX50" fmla="*/ 827398 w 1201803"/>
                <a:gd name="connsiteY50" fmla="*/ 1987543 h 2022214"/>
                <a:gd name="connsiteX51" fmla="*/ 762679 w 1201803"/>
                <a:gd name="connsiteY51" fmla="*/ 2022214 h 2022214"/>
                <a:gd name="connsiteX52" fmla="*/ 917521 w 1201803"/>
                <a:gd name="connsiteY52" fmla="*/ 1918200 h 2022214"/>
                <a:gd name="connsiteX53" fmla="*/ 926767 w 1201803"/>
                <a:gd name="connsiteY53" fmla="*/ 1918200 h 2022214"/>
                <a:gd name="connsiteX54" fmla="*/ 922144 w 1201803"/>
                <a:gd name="connsiteY54" fmla="*/ 1915888 h 2022214"/>
                <a:gd name="connsiteX55" fmla="*/ 924455 w 1201803"/>
                <a:gd name="connsiteY55" fmla="*/ 1911289 h 2022214"/>
                <a:gd name="connsiteX56" fmla="*/ 931389 w 1201803"/>
                <a:gd name="connsiteY56" fmla="*/ 1913577 h 2022214"/>
                <a:gd name="connsiteX57" fmla="*/ 931389 w 1201803"/>
                <a:gd name="connsiteY57" fmla="*/ 1906666 h 2022214"/>
                <a:gd name="connsiteX58" fmla="*/ 945258 w 1201803"/>
                <a:gd name="connsiteY58" fmla="*/ 1892797 h 2022214"/>
                <a:gd name="connsiteX59" fmla="*/ 954504 w 1201803"/>
                <a:gd name="connsiteY59" fmla="*/ 1876617 h 2022214"/>
                <a:gd name="connsiteX60" fmla="*/ 952192 w 1201803"/>
                <a:gd name="connsiteY60" fmla="*/ 1874306 h 2022214"/>
                <a:gd name="connsiteX61" fmla="*/ 813530 w 1201803"/>
                <a:gd name="connsiteY61" fmla="*/ 1973674 h 2022214"/>
                <a:gd name="connsiteX62" fmla="*/ 739564 w 1201803"/>
                <a:gd name="connsiteY62" fmla="*/ 2019903 h 2022214"/>
                <a:gd name="connsiteX63" fmla="*/ 732630 w 1201803"/>
                <a:gd name="connsiteY63" fmla="*/ 2019903 h 2022214"/>
                <a:gd name="connsiteX64" fmla="*/ 804284 w 1201803"/>
                <a:gd name="connsiteY64" fmla="*/ 1957494 h 2022214"/>
                <a:gd name="connsiteX65" fmla="*/ 818153 w 1201803"/>
                <a:gd name="connsiteY65" fmla="*/ 1943625 h 2022214"/>
                <a:gd name="connsiteX66" fmla="*/ 829710 w 1201803"/>
                <a:gd name="connsiteY66" fmla="*/ 1943625 h 2022214"/>
                <a:gd name="connsiteX67" fmla="*/ 825087 w 1201803"/>
                <a:gd name="connsiteY67" fmla="*/ 1939003 h 2022214"/>
                <a:gd name="connsiteX68" fmla="*/ 836644 w 1201803"/>
                <a:gd name="connsiteY68" fmla="*/ 1934380 h 2022214"/>
                <a:gd name="connsiteX69" fmla="*/ 834333 w 1201803"/>
                <a:gd name="connsiteY69" fmla="*/ 1929757 h 2022214"/>
                <a:gd name="connsiteX70" fmla="*/ 843578 w 1201803"/>
                <a:gd name="connsiteY70" fmla="*/ 1918200 h 2022214"/>
                <a:gd name="connsiteX71" fmla="*/ 859758 w 1201803"/>
                <a:gd name="connsiteY71" fmla="*/ 1925134 h 2022214"/>
                <a:gd name="connsiteX72" fmla="*/ 848201 w 1201803"/>
                <a:gd name="connsiteY72" fmla="*/ 1913577 h 2022214"/>
                <a:gd name="connsiteX73" fmla="*/ 850513 w 1201803"/>
                <a:gd name="connsiteY73" fmla="*/ 1908977 h 2022214"/>
                <a:gd name="connsiteX74" fmla="*/ 862070 w 1201803"/>
                <a:gd name="connsiteY74" fmla="*/ 1913577 h 2022214"/>
                <a:gd name="connsiteX75" fmla="*/ 855136 w 1201803"/>
                <a:gd name="connsiteY75" fmla="*/ 1906666 h 2022214"/>
                <a:gd name="connsiteX76" fmla="*/ 873627 w 1201803"/>
                <a:gd name="connsiteY76" fmla="*/ 1890486 h 2022214"/>
                <a:gd name="connsiteX77" fmla="*/ 869004 w 1201803"/>
                <a:gd name="connsiteY77" fmla="*/ 1885863 h 2022214"/>
                <a:gd name="connsiteX78" fmla="*/ 889784 w 1201803"/>
                <a:gd name="connsiteY78" fmla="*/ 1855814 h 2022214"/>
                <a:gd name="connsiteX79" fmla="*/ 912898 w 1201803"/>
                <a:gd name="connsiteY79" fmla="*/ 1828077 h 2022214"/>
                <a:gd name="connsiteX80" fmla="*/ 1042338 w 1201803"/>
                <a:gd name="connsiteY80" fmla="*/ 1580778 h 2022214"/>
                <a:gd name="connsiteX81" fmla="*/ 1053895 w 1201803"/>
                <a:gd name="connsiteY81" fmla="*/ 1488344 h 2022214"/>
                <a:gd name="connsiteX82" fmla="*/ 1042338 w 1201803"/>
                <a:gd name="connsiteY82" fmla="*/ 1284962 h 2022214"/>
                <a:gd name="connsiteX83" fmla="*/ 1035404 w 1201803"/>
                <a:gd name="connsiteY83" fmla="*/ 1282650 h 2022214"/>
                <a:gd name="connsiteX84" fmla="*/ 975307 w 1201803"/>
                <a:gd name="connsiteY84" fmla="*/ 1303453 h 2022214"/>
                <a:gd name="connsiteX85" fmla="*/ 850513 w 1201803"/>
                <a:gd name="connsiteY85" fmla="*/ 1365838 h 2022214"/>
                <a:gd name="connsiteX86" fmla="*/ 836644 w 1201803"/>
                <a:gd name="connsiteY86" fmla="*/ 1375084 h 2022214"/>
                <a:gd name="connsiteX87" fmla="*/ 734941 w 1201803"/>
                <a:gd name="connsiteY87" fmla="*/ 1412067 h 2022214"/>
                <a:gd name="connsiteX88" fmla="*/ 714139 w 1201803"/>
                <a:gd name="connsiteY88" fmla="*/ 1386641 h 2022214"/>
                <a:gd name="connsiteX89" fmla="*/ 718761 w 1201803"/>
                <a:gd name="connsiteY89" fmla="*/ 1375084 h 2022214"/>
                <a:gd name="connsiteX90" fmla="*/ 707204 w 1201803"/>
                <a:gd name="connsiteY90" fmla="*/ 1372773 h 2022214"/>
                <a:gd name="connsiteX91" fmla="*/ 656376 w 1201803"/>
                <a:gd name="connsiteY91" fmla="*/ 1328879 h 2022214"/>
                <a:gd name="connsiteX92" fmla="*/ 769613 w 1201803"/>
                <a:gd name="connsiteY92" fmla="*/ 1264159 h 2022214"/>
                <a:gd name="connsiteX93" fmla="*/ 820464 w 1201803"/>
                <a:gd name="connsiteY93" fmla="*/ 1234110 h 2022214"/>
                <a:gd name="connsiteX94" fmla="*/ 894407 w 1201803"/>
                <a:gd name="connsiteY94" fmla="*/ 1146299 h 2022214"/>
                <a:gd name="connsiteX95" fmla="*/ 905964 w 1201803"/>
                <a:gd name="connsiteY95" fmla="*/ 1116251 h 2022214"/>
                <a:gd name="connsiteX96" fmla="*/ 882873 w 1201803"/>
                <a:gd name="connsiteY96" fmla="*/ 1104693 h 2022214"/>
                <a:gd name="connsiteX97" fmla="*/ 822776 w 1201803"/>
                <a:gd name="connsiteY97" fmla="*/ 1111628 h 2022214"/>
                <a:gd name="connsiteX98" fmla="*/ 771924 w 1201803"/>
                <a:gd name="connsiteY98" fmla="*/ 1097759 h 2022214"/>
                <a:gd name="connsiteX99" fmla="*/ 901341 w 1201803"/>
                <a:gd name="connsiteY99" fmla="*/ 1090825 h 2022214"/>
                <a:gd name="connsiteX100" fmla="*/ 832021 w 1201803"/>
                <a:gd name="connsiteY100" fmla="*/ 1081579 h 2022214"/>
                <a:gd name="connsiteX101" fmla="*/ 769613 w 1201803"/>
                <a:gd name="connsiteY101" fmla="*/ 1079268 h 2022214"/>
                <a:gd name="connsiteX102" fmla="*/ 760367 w 1201803"/>
                <a:gd name="connsiteY102" fmla="*/ 1074645 h 2022214"/>
                <a:gd name="connsiteX103" fmla="*/ 764990 w 1201803"/>
                <a:gd name="connsiteY103" fmla="*/ 1070022 h 2022214"/>
                <a:gd name="connsiteX104" fmla="*/ 755744 w 1201803"/>
                <a:gd name="connsiteY104" fmla="*/ 1063088 h 2022214"/>
                <a:gd name="connsiteX105" fmla="*/ 762679 w 1201803"/>
                <a:gd name="connsiteY105" fmla="*/ 1060776 h 2022214"/>
                <a:gd name="connsiteX106" fmla="*/ 781170 w 1201803"/>
                <a:gd name="connsiteY106" fmla="*/ 1044596 h 2022214"/>
                <a:gd name="connsiteX107" fmla="*/ 788104 w 1201803"/>
                <a:gd name="connsiteY107" fmla="*/ 1044596 h 2022214"/>
                <a:gd name="connsiteX108" fmla="*/ 887472 w 1201803"/>
                <a:gd name="connsiteY108" fmla="*/ 1067711 h 2022214"/>
                <a:gd name="connsiteX109" fmla="*/ 945258 w 1201803"/>
                <a:gd name="connsiteY109" fmla="*/ 1100071 h 2022214"/>
                <a:gd name="connsiteX110" fmla="*/ 954504 w 1201803"/>
                <a:gd name="connsiteY110" fmla="*/ 1130119 h 2022214"/>
                <a:gd name="connsiteX111" fmla="*/ 899029 w 1201803"/>
                <a:gd name="connsiteY111" fmla="*/ 1245667 h 2022214"/>
                <a:gd name="connsiteX112" fmla="*/ 899029 w 1201803"/>
                <a:gd name="connsiteY112" fmla="*/ 1254913 h 2022214"/>
                <a:gd name="connsiteX113" fmla="*/ 1037715 w 1201803"/>
                <a:gd name="connsiteY113" fmla="*/ 1229487 h 2022214"/>
                <a:gd name="connsiteX114" fmla="*/ 1035404 w 1201803"/>
                <a:gd name="connsiteY114" fmla="*/ 1141676 h 2022214"/>
                <a:gd name="connsiteX115" fmla="*/ 996109 w 1201803"/>
                <a:gd name="connsiteY115" fmla="*/ 894377 h 2022214"/>
                <a:gd name="connsiteX116" fmla="*/ 996109 w 1201803"/>
                <a:gd name="connsiteY116" fmla="*/ 838903 h 2022214"/>
                <a:gd name="connsiteX117" fmla="*/ 963749 w 1201803"/>
                <a:gd name="connsiteY117" fmla="*/ 758026 h 2022214"/>
                <a:gd name="connsiteX118" fmla="*/ 968372 w 1201803"/>
                <a:gd name="connsiteY118" fmla="*/ 762649 h 2022214"/>
                <a:gd name="connsiteX119" fmla="*/ 949881 w 1201803"/>
                <a:gd name="connsiteY119" fmla="*/ 732600 h 2022214"/>
                <a:gd name="connsiteX120" fmla="*/ 931389 w 1201803"/>
                <a:gd name="connsiteY120" fmla="*/ 739534 h 2022214"/>
                <a:gd name="connsiteX121" fmla="*/ 933701 w 1201803"/>
                <a:gd name="connsiteY121" fmla="*/ 746469 h 2022214"/>
                <a:gd name="connsiteX122" fmla="*/ 845890 w 1201803"/>
                <a:gd name="connsiteY122" fmla="*/ 852771 h 2022214"/>
                <a:gd name="connsiteX123" fmla="*/ 663310 w 1201803"/>
                <a:gd name="connsiteY123" fmla="*/ 1220242 h 2022214"/>
                <a:gd name="connsiteX124" fmla="*/ 624016 w 1201803"/>
                <a:gd name="connsiteY124" fmla="*/ 1347370 h 2022214"/>
                <a:gd name="connsiteX125" fmla="*/ 626327 w 1201803"/>
                <a:gd name="connsiteY125" fmla="*/ 1365838 h 2022214"/>
                <a:gd name="connsiteX126" fmla="*/ 640196 w 1201803"/>
                <a:gd name="connsiteY126" fmla="*/ 1326567 h 2022214"/>
                <a:gd name="connsiteX127" fmla="*/ 633261 w 1201803"/>
                <a:gd name="connsiteY127" fmla="*/ 1365838 h 2022214"/>
                <a:gd name="connsiteX128" fmla="*/ 624016 w 1201803"/>
                <a:gd name="connsiteY128" fmla="*/ 1386641 h 2022214"/>
                <a:gd name="connsiteX129" fmla="*/ 621704 w 1201803"/>
                <a:gd name="connsiteY129" fmla="*/ 1407444 h 2022214"/>
                <a:gd name="connsiteX130" fmla="*/ 610147 w 1201803"/>
                <a:gd name="connsiteY130" fmla="*/ 1398198 h 2022214"/>
                <a:gd name="connsiteX131" fmla="*/ 600901 w 1201803"/>
                <a:gd name="connsiteY131" fmla="*/ 1412067 h 2022214"/>
                <a:gd name="connsiteX132" fmla="*/ 580098 w 1201803"/>
                <a:gd name="connsiteY132" fmla="*/ 1375084 h 2022214"/>
                <a:gd name="connsiteX133" fmla="*/ 517690 w 1201803"/>
                <a:gd name="connsiteY133" fmla="*/ 1294207 h 2022214"/>
                <a:gd name="connsiteX134" fmla="*/ 517690 w 1201803"/>
                <a:gd name="connsiteY134" fmla="*/ 1250290 h 2022214"/>
                <a:gd name="connsiteX135" fmla="*/ 619393 w 1201803"/>
                <a:gd name="connsiteY135" fmla="*/ 970654 h 2022214"/>
                <a:gd name="connsiteX136" fmla="*/ 751121 w 1201803"/>
                <a:gd name="connsiteY136" fmla="*/ 776517 h 2022214"/>
                <a:gd name="connsiteX137" fmla="*/ 751121 w 1201803"/>
                <a:gd name="connsiteY137" fmla="*/ 774206 h 2022214"/>
                <a:gd name="connsiteX138" fmla="*/ 538493 w 1201803"/>
                <a:gd name="connsiteY138" fmla="*/ 887443 h 2022214"/>
                <a:gd name="connsiteX139" fmla="*/ 383650 w 1201803"/>
                <a:gd name="connsiteY139" fmla="*/ 952163 h 2022214"/>
                <a:gd name="connsiteX140" fmla="*/ 369782 w 1201803"/>
                <a:gd name="connsiteY140" fmla="*/ 942917 h 2022214"/>
                <a:gd name="connsiteX141" fmla="*/ 150220 w 1201803"/>
                <a:gd name="connsiteY141" fmla="*/ 1317322 h 2022214"/>
                <a:gd name="connsiteX142" fmla="*/ 110948 w 1201803"/>
                <a:gd name="connsiteY142" fmla="*/ 1328879 h 2022214"/>
                <a:gd name="connsiteX143" fmla="*/ 90146 w 1201803"/>
                <a:gd name="connsiteY143" fmla="*/ 1303453 h 2022214"/>
                <a:gd name="connsiteX144" fmla="*/ 87834 w 1201803"/>
                <a:gd name="connsiteY144" fmla="*/ 1294207 h 2022214"/>
                <a:gd name="connsiteX145" fmla="*/ 62408 w 1201803"/>
                <a:gd name="connsiteY145" fmla="*/ 1268782 h 2022214"/>
                <a:gd name="connsiteX146" fmla="*/ 25426 w 1201803"/>
                <a:gd name="connsiteY146" fmla="*/ 1243356 h 2022214"/>
                <a:gd name="connsiteX147" fmla="*/ 39294 w 1201803"/>
                <a:gd name="connsiteY147" fmla="*/ 1185570 h 2022214"/>
                <a:gd name="connsiteX148" fmla="*/ 48540 w 1201803"/>
                <a:gd name="connsiteY148" fmla="*/ 1139365 h 2022214"/>
                <a:gd name="connsiteX149" fmla="*/ 173334 w 1201803"/>
                <a:gd name="connsiteY149" fmla="*/ 755714 h 2022214"/>
                <a:gd name="connsiteX150" fmla="*/ 161777 w 1201803"/>
                <a:gd name="connsiteY150" fmla="*/ 730289 h 2022214"/>
                <a:gd name="connsiteX151" fmla="*/ 76277 w 1201803"/>
                <a:gd name="connsiteY151" fmla="*/ 746469 h 2022214"/>
                <a:gd name="connsiteX152" fmla="*/ 53163 w 1201803"/>
                <a:gd name="connsiteY152" fmla="*/ 723354 h 2022214"/>
                <a:gd name="connsiteX153" fmla="*/ 57786 w 1201803"/>
                <a:gd name="connsiteY153" fmla="*/ 714109 h 2022214"/>
                <a:gd name="connsiteX154" fmla="*/ 2311 w 1201803"/>
                <a:gd name="connsiteY154" fmla="*/ 667880 h 2022214"/>
                <a:gd name="connsiteX155" fmla="*/ 34671 w 1201803"/>
                <a:gd name="connsiteY155" fmla="*/ 630897 h 2022214"/>
                <a:gd name="connsiteX156" fmla="*/ 55474 w 1201803"/>
                <a:gd name="connsiteY156" fmla="*/ 612429 h 2022214"/>
                <a:gd name="connsiteX157" fmla="*/ 101703 w 1201803"/>
                <a:gd name="connsiteY157" fmla="*/ 580069 h 2022214"/>
                <a:gd name="connsiteX158" fmla="*/ 127128 w 1201803"/>
                <a:gd name="connsiteY158" fmla="*/ 563889 h 2022214"/>
                <a:gd name="connsiteX159" fmla="*/ 159465 w 1201803"/>
                <a:gd name="connsiteY159" fmla="*/ 533841 h 2022214"/>
                <a:gd name="connsiteX160" fmla="*/ 258857 w 1201803"/>
                <a:gd name="connsiteY160" fmla="*/ 455252 h 2022214"/>
                <a:gd name="connsiteX161" fmla="*/ 284282 w 1201803"/>
                <a:gd name="connsiteY161" fmla="*/ 422915 h 2022214"/>
                <a:gd name="connsiteX162" fmla="*/ 184891 w 1201803"/>
                <a:gd name="connsiteY162" fmla="*/ 365130 h 2022214"/>
                <a:gd name="connsiteX163" fmla="*/ 140997 w 1201803"/>
                <a:gd name="connsiteY163" fmla="*/ 346638 h 2022214"/>
                <a:gd name="connsiteX164" fmla="*/ 134063 w 1201803"/>
                <a:gd name="connsiteY164" fmla="*/ 358195 h 2022214"/>
                <a:gd name="connsiteX165" fmla="*/ 106326 w 1201803"/>
                <a:gd name="connsiteY165" fmla="*/ 318901 h 2022214"/>
                <a:gd name="connsiteX166" fmla="*/ 0 w 1201803"/>
                <a:gd name="connsiteY166" fmla="*/ 231090 h 2022214"/>
                <a:gd name="connsiteX167" fmla="*/ 16180 w 1201803"/>
                <a:gd name="connsiteY167" fmla="*/ 231090 h 2022214"/>
                <a:gd name="connsiteX168" fmla="*/ 41606 w 1201803"/>
                <a:gd name="connsiteY168" fmla="*/ 238024 h 2022214"/>
                <a:gd name="connsiteX169" fmla="*/ 34671 w 1201803"/>
                <a:gd name="connsiteY169" fmla="*/ 224156 h 2022214"/>
                <a:gd name="connsiteX170" fmla="*/ 39294 w 1201803"/>
                <a:gd name="connsiteY170" fmla="*/ 224156 h 2022214"/>
                <a:gd name="connsiteX171" fmla="*/ 217251 w 1201803"/>
                <a:gd name="connsiteY171" fmla="*/ 330458 h 2022214"/>
                <a:gd name="connsiteX172" fmla="*/ 376716 w 1201803"/>
                <a:gd name="connsiteY172" fmla="*/ 476055 h 2022214"/>
                <a:gd name="connsiteX173" fmla="*/ 281971 w 1201803"/>
                <a:gd name="connsiteY173" fmla="*/ 561578 h 2022214"/>
                <a:gd name="connsiteX174" fmla="*/ 214939 w 1201803"/>
                <a:gd name="connsiteY174" fmla="*/ 596249 h 2022214"/>
                <a:gd name="connsiteX175" fmla="*/ 177957 w 1201803"/>
                <a:gd name="connsiteY175" fmla="*/ 621652 h 2022214"/>
                <a:gd name="connsiteX176" fmla="*/ 134063 w 1201803"/>
                <a:gd name="connsiteY176" fmla="*/ 674814 h 2022214"/>
                <a:gd name="connsiteX177" fmla="*/ 138686 w 1201803"/>
                <a:gd name="connsiteY177" fmla="*/ 679437 h 2022214"/>
                <a:gd name="connsiteX178" fmla="*/ 233431 w 1201803"/>
                <a:gd name="connsiteY178" fmla="*/ 776517 h 2022214"/>
                <a:gd name="connsiteX179" fmla="*/ 238054 w 1201803"/>
                <a:gd name="connsiteY179" fmla="*/ 818100 h 2022214"/>
                <a:gd name="connsiteX180" fmla="*/ 226497 w 1201803"/>
                <a:gd name="connsiteY180" fmla="*/ 922114 h 2022214"/>
                <a:gd name="connsiteX181" fmla="*/ 210317 w 1201803"/>
                <a:gd name="connsiteY181" fmla="*/ 989122 h 2022214"/>
                <a:gd name="connsiteX182" fmla="*/ 191825 w 1201803"/>
                <a:gd name="connsiteY182" fmla="*/ 1049219 h 2022214"/>
                <a:gd name="connsiteX183" fmla="*/ 374405 w 1201803"/>
                <a:gd name="connsiteY183" fmla="*/ 677126 h 2022214"/>
                <a:gd name="connsiteX184" fmla="*/ 427567 w 1201803"/>
                <a:gd name="connsiteY184" fmla="*/ 607806 h 2022214"/>
                <a:gd name="connsiteX185" fmla="*/ 441436 w 1201803"/>
                <a:gd name="connsiteY185" fmla="*/ 593938 h 2022214"/>
                <a:gd name="connsiteX186" fmla="*/ 457616 w 1201803"/>
                <a:gd name="connsiteY186" fmla="*/ 596249 h 2022214"/>
                <a:gd name="connsiteX187" fmla="*/ 446059 w 1201803"/>
                <a:gd name="connsiteY187" fmla="*/ 589315 h 2022214"/>
                <a:gd name="connsiteX188" fmla="*/ 469173 w 1201803"/>
                <a:gd name="connsiteY188" fmla="*/ 559266 h 2022214"/>
                <a:gd name="connsiteX189" fmla="*/ 480730 w 1201803"/>
                <a:gd name="connsiteY189" fmla="*/ 556955 h 2022214"/>
                <a:gd name="connsiteX190" fmla="*/ 485353 w 1201803"/>
                <a:gd name="connsiteY190" fmla="*/ 554643 h 2022214"/>
                <a:gd name="connsiteX191" fmla="*/ 484229 w 1201803"/>
                <a:gd name="connsiteY191" fmla="*/ 551718 h 2022214"/>
                <a:gd name="connsiteX192" fmla="*/ 487665 w 1201803"/>
                <a:gd name="connsiteY192" fmla="*/ 547709 h 2022214"/>
                <a:gd name="connsiteX193" fmla="*/ 483042 w 1201803"/>
                <a:gd name="connsiteY193" fmla="*/ 545398 h 2022214"/>
                <a:gd name="connsiteX194" fmla="*/ 515402 w 1201803"/>
                <a:gd name="connsiteY194" fmla="*/ 503792 h 2022214"/>
                <a:gd name="connsiteX195" fmla="*/ 485353 w 1201803"/>
                <a:gd name="connsiteY195" fmla="*/ 462186 h 2022214"/>
                <a:gd name="connsiteX196" fmla="*/ 543116 w 1201803"/>
                <a:gd name="connsiteY196" fmla="*/ 425227 h 2022214"/>
                <a:gd name="connsiteX197" fmla="*/ 654064 w 1201803"/>
                <a:gd name="connsiteY197" fmla="*/ 388244 h 2022214"/>
                <a:gd name="connsiteX198" fmla="*/ 834333 w 1201803"/>
                <a:gd name="connsiteY198" fmla="*/ 332770 h 2022214"/>
                <a:gd name="connsiteX199" fmla="*/ 832021 w 1201803"/>
                <a:gd name="connsiteY199" fmla="*/ 311967 h 2022214"/>
                <a:gd name="connsiteX200" fmla="*/ 811218 w 1201803"/>
                <a:gd name="connsiteY200" fmla="*/ 240336 h 2022214"/>
                <a:gd name="connsiteX201" fmla="*/ 716450 w 1201803"/>
                <a:gd name="connsiteY201" fmla="*/ 274984 h 2022214"/>
                <a:gd name="connsiteX202" fmla="*/ 677178 w 1201803"/>
                <a:gd name="connsiteY202" fmla="*/ 281918 h 2022214"/>
                <a:gd name="connsiteX203" fmla="*/ 667933 w 1201803"/>
                <a:gd name="connsiteY203" fmla="*/ 281918 h 2022214"/>
                <a:gd name="connsiteX204" fmla="*/ 688735 w 1201803"/>
                <a:gd name="connsiteY204" fmla="*/ 242647 h 2022214"/>
                <a:gd name="connsiteX205" fmla="*/ 647130 w 1201803"/>
                <a:gd name="connsiteY205" fmla="*/ 274984 h 2022214"/>
                <a:gd name="connsiteX206" fmla="*/ 658687 w 1201803"/>
                <a:gd name="connsiteY206" fmla="*/ 240336 h 2022214"/>
                <a:gd name="connsiteX207" fmla="*/ 640196 w 1201803"/>
                <a:gd name="connsiteY207" fmla="*/ 191796 h 2022214"/>
                <a:gd name="connsiteX208" fmla="*/ 760367 w 1201803"/>
                <a:gd name="connsiteY208" fmla="*/ 106273 h 2022214"/>
                <a:gd name="connsiteX209" fmla="*/ 764578 w 1201803"/>
                <a:gd name="connsiteY209" fmla="*/ 5369 h 2022214"/>
                <a:gd name="connsiteX210" fmla="*/ 899029 w 1201803"/>
                <a:gd name="connsiteY210" fmla="*/ 50822 h 2022214"/>
                <a:gd name="connsiteX211" fmla="*/ 1026158 w 1201803"/>
                <a:gd name="connsiteY211" fmla="*/ 367441 h 2022214"/>
                <a:gd name="connsiteX212" fmla="*/ 1012289 w 1201803"/>
                <a:gd name="connsiteY212" fmla="*/ 369753 h 2022214"/>
                <a:gd name="connsiteX213" fmla="*/ 1023846 w 1201803"/>
                <a:gd name="connsiteY213" fmla="*/ 372064 h 2022214"/>
                <a:gd name="connsiteX214" fmla="*/ 1026158 w 1201803"/>
                <a:gd name="connsiteY214" fmla="*/ 367441 h 2022214"/>
                <a:gd name="connsiteX215" fmla="*/ 1003044 w 1201803"/>
                <a:gd name="connsiteY215" fmla="*/ 395178 h 2022214"/>
                <a:gd name="connsiteX216" fmla="*/ 896718 w 1201803"/>
                <a:gd name="connsiteY216" fmla="*/ 471432 h 2022214"/>
                <a:gd name="connsiteX217" fmla="*/ 892095 w 1201803"/>
                <a:gd name="connsiteY217" fmla="*/ 480678 h 2022214"/>
                <a:gd name="connsiteX218" fmla="*/ 1003044 w 1201803"/>
                <a:gd name="connsiteY218" fmla="*/ 395178 h 2022214"/>
                <a:gd name="connsiteX219" fmla="*/ 912898 w 1201803"/>
                <a:gd name="connsiteY219" fmla="*/ 418292 h 2022214"/>
                <a:gd name="connsiteX220" fmla="*/ 894407 w 1201803"/>
                <a:gd name="connsiteY220" fmla="*/ 434472 h 2022214"/>
                <a:gd name="connsiteX221" fmla="*/ 912898 w 1201803"/>
                <a:gd name="connsiteY221" fmla="*/ 418292 h 2022214"/>
                <a:gd name="connsiteX222" fmla="*/ 875938 w 1201803"/>
                <a:gd name="connsiteY222" fmla="*/ 429850 h 2022214"/>
                <a:gd name="connsiteX223" fmla="*/ 871316 w 1201803"/>
                <a:gd name="connsiteY223" fmla="*/ 450629 h 2022214"/>
                <a:gd name="connsiteX224" fmla="*/ 875938 w 1201803"/>
                <a:gd name="connsiteY224" fmla="*/ 448318 h 2022214"/>
                <a:gd name="connsiteX225" fmla="*/ 875938 w 1201803"/>
                <a:gd name="connsiteY225" fmla="*/ 429850 h 2022214"/>
                <a:gd name="connsiteX226" fmla="*/ 836644 w 1201803"/>
                <a:gd name="connsiteY226" fmla="*/ 441384 h 2022214"/>
                <a:gd name="connsiteX227" fmla="*/ 580098 w 1201803"/>
                <a:gd name="connsiteY227" fmla="*/ 531529 h 2022214"/>
                <a:gd name="connsiteX228" fmla="*/ 684113 w 1201803"/>
                <a:gd name="connsiteY228" fmla="*/ 582381 h 2022214"/>
                <a:gd name="connsiteX229" fmla="*/ 778858 w 1201803"/>
                <a:gd name="connsiteY229" fmla="*/ 519972 h 2022214"/>
                <a:gd name="connsiteX230" fmla="*/ 836644 w 1201803"/>
                <a:gd name="connsiteY230" fmla="*/ 478366 h 2022214"/>
                <a:gd name="connsiteX231" fmla="*/ 836644 w 1201803"/>
                <a:gd name="connsiteY231" fmla="*/ 441384 h 2022214"/>
                <a:gd name="connsiteX232" fmla="*/ 834333 w 1201803"/>
                <a:gd name="connsiteY232" fmla="*/ 517661 h 2022214"/>
                <a:gd name="connsiteX233" fmla="*/ 774283 w 1201803"/>
                <a:gd name="connsiteY233" fmla="*/ 562571 h 2022214"/>
                <a:gd name="connsiteX234" fmla="*/ 728007 w 1201803"/>
                <a:gd name="connsiteY234" fmla="*/ 596249 h 2022214"/>
                <a:gd name="connsiteX235" fmla="*/ 688979 w 1201803"/>
                <a:gd name="connsiteY235" fmla="*/ 625526 h 2022214"/>
                <a:gd name="connsiteX236" fmla="*/ 669183 w 1201803"/>
                <a:gd name="connsiteY236" fmla="*/ 641172 h 2022214"/>
                <a:gd name="connsiteX237" fmla="*/ 559296 w 1201803"/>
                <a:gd name="connsiteY237" fmla="*/ 723354 h 2022214"/>
                <a:gd name="connsiteX238" fmla="*/ 644527 w 1201803"/>
                <a:gd name="connsiteY238" fmla="*/ 660660 h 2022214"/>
                <a:gd name="connsiteX239" fmla="*/ 669183 w 1201803"/>
                <a:gd name="connsiteY239" fmla="*/ 641172 h 2022214"/>
                <a:gd name="connsiteX240" fmla="*/ 774283 w 1201803"/>
                <a:gd name="connsiteY240" fmla="*/ 562571 h 2022214"/>
                <a:gd name="connsiteX241" fmla="*/ 780014 w 1201803"/>
                <a:gd name="connsiteY241" fmla="*/ 558400 h 2022214"/>
                <a:gd name="connsiteX242" fmla="*/ 832021 w 1201803"/>
                <a:gd name="connsiteY242" fmla="*/ 522284 h 2022214"/>
                <a:gd name="connsiteX243" fmla="*/ 834333 w 1201803"/>
                <a:gd name="connsiteY243" fmla="*/ 517661 h 2022214"/>
                <a:gd name="connsiteX244" fmla="*/ 871316 w 1201803"/>
                <a:gd name="connsiteY244" fmla="*/ 529218 h 2022214"/>
                <a:gd name="connsiteX245" fmla="*/ 866693 w 1201803"/>
                <a:gd name="connsiteY245" fmla="*/ 545398 h 2022214"/>
                <a:gd name="connsiteX246" fmla="*/ 862070 w 1201803"/>
                <a:gd name="connsiteY246" fmla="*/ 593938 h 2022214"/>
                <a:gd name="connsiteX247" fmla="*/ 864381 w 1201803"/>
                <a:gd name="connsiteY247" fmla="*/ 596249 h 2022214"/>
                <a:gd name="connsiteX248" fmla="*/ 871316 w 1201803"/>
                <a:gd name="connsiteY248" fmla="*/ 529218 h 2022214"/>
                <a:gd name="connsiteX249" fmla="*/ 836644 w 1201803"/>
                <a:gd name="connsiteY249" fmla="*/ 552332 h 2022214"/>
                <a:gd name="connsiteX250" fmla="*/ 626327 w 1201803"/>
                <a:gd name="connsiteY250" fmla="*/ 723354 h 2022214"/>
                <a:gd name="connsiteX251" fmla="*/ 834333 w 1201803"/>
                <a:gd name="connsiteY251" fmla="*/ 610118 h 2022214"/>
                <a:gd name="connsiteX252" fmla="*/ 838956 w 1201803"/>
                <a:gd name="connsiteY252" fmla="*/ 589315 h 2022214"/>
                <a:gd name="connsiteX253" fmla="*/ 834333 w 1201803"/>
                <a:gd name="connsiteY253" fmla="*/ 561578 h 2022214"/>
                <a:gd name="connsiteX254" fmla="*/ 838956 w 1201803"/>
                <a:gd name="connsiteY254" fmla="*/ 559266 h 2022214"/>
                <a:gd name="connsiteX255" fmla="*/ 836644 w 1201803"/>
                <a:gd name="connsiteY255" fmla="*/ 552332 h 2022214"/>
                <a:gd name="connsiteX256" fmla="*/ 1012289 w 1201803"/>
                <a:gd name="connsiteY256" fmla="*/ 633209 h 2022214"/>
                <a:gd name="connsiteX257" fmla="*/ 894407 w 1201803"/>
                <a:gd name="connsiteY257" fmla="*/ 732600 h 2022214"/>
                <a:gd name="connsiteX258" fmla="*/ 1012289 w 1201803"/>
                <a:gd name="connsiteY258" fmla="*/ 633209 h 2022214"/>
                <a:gd name="connsiteX259" fmla="*/ 520001 w 1201803"/>
                <a:gd name="connsiteY259" fmla="*/ 515349 h 2022214"/>
                <a:gd name="connsiteX260" fmla="*/ 471485 w 1201803"/>
                <a:gd name="connsiteY260" fmla="*/ 621652 h 2022214"/>
                <a:gd name="connsiteX261" fmla="*/ 469173 w 1201803"/>
                <a:gd name="connsiteY261" fmla="*/ 623963 h 2022214"/>
                <a:gd name="connsiteX262" fmla="*/ 473796 w 1201803"/>
                <a:gd name="connsiteY262" fmla="*/ 626275 h 2022214"/>
                <a:gd name="connsiteX263" fmla="*/ 466862 w 1201803"/>
                <a:gd name="connsiteY263" fmla="*/ 628586 h 2022214"/>
                <a:gd name="connsiteX264" fmla="*/ 471485 w 1201803"/>
                <a:gd name="connsiteY264" fmla="*/ 630897 h 2022214"/>
                <a:gd name="connsiteX265" fmla="*/ 469173 w 1201803"/>
                <a:gd name="connsiteY265" fmla="*/ 637832 h 2022214"/>
                <a:gd name="connsiteX266" fmla="*/ 462239 w 1201803"/>
                <a:gd name="connsiteY266" fmla="*/ 633209 h 2022214"/>
                <a:gd name="connsiteX267" fmla="*/ 457616 w 1201803"/>
                <a:gd name="connsiteY267" fmla="*/ 637832 h 2022214"/>
                <a:gd name="connsiteX268" fmla="*/ 464550 w 1201803"/>
                <a:gd name="connsiteY268" fmla="*/ 644766 h 2022214"/>
                <a:gd name="connsiteX269" fmla="*/ 455305 w 1201803"/>
                <a:gd name="connsiteY269" fmla="*/ 672503 h 2022214"/>
                <a:gd name="connsiteX270" fmla="*/ 510779 w 1201803"/>
                <a:gd name="connsiteY270" fmla="*/ 563889 h 2022214"/>
                <a:gd name="connsiteX271" fmla="*/ 517690 w 1201803"/>
                <a:gd name="connsiteY271" fmla="*/ 568512 h 2022214"/>
                <a:gd name="connsiteX272" fmla="*/ 529247 w 1201803"/>
                <a:gd name="connsiteY272" fmla="*/ 543086 h 2022214"/>
                <a:gd name="connsiteX273" fmla="*/ 529247 w 1201803"/>
                <a:gd name="connsiteY273" fmla="*/ 536152 h 2022214"/>
                <a:gd name="connsiteX274" fmla="*/ 520001 w 1201803"/>
                <a:gd name="connsiteY274" fmla="*/ 515349 h 2022214"/>
                <a:gd name="connsiteX275" fmla="*/ 557851 w 1201803"/>
                <a:gd name="connsiteY275" fmla="*/ 544820 h 2022214"/>
                <a:gd name="connsiteX276" fmla="*/ 547739 w 1201803"/>
                <a:gd name="connsiteY276" fmla="*/ 545398 h 2022214"/>
                <a:gd name="connsiteX277" fmla="*/ 566230 w 1201803"/>
                <a:gd name="connsiteY277" fmla="*/ 554643 h 2022214"/>
                <a:gd name="connsiteX278" fmla="*/ 557851 w 1201803"/>
                <a:gd name="connsiteY278" fmla="*/ 544820 h 2022214"/>
                <a:gd name="connsiteX279" fmla="*/ 536181 w 1201803"/>
                <a:gd name="connsiteY279" fmla="*/ 545398 h 2022214"/>
                <a:gd name="connsiteX280" fmla="*/ 524624 w 1201803"/>
                <a:gd name="connsiteY280" fmla="*/ 575446 h 2022214"/>
                <a:gd name="connsiteX281" fmla="*/ 506156 w 1201803"/>
                <a:gd name="connsiteY281" fmla="*/ 633209 h 2022214"/>
                <a:gd name="connsiteX282" fmla="*/ 494599 w 1201803"/>
                <a:gd name="connsiteY282" fmla="*/ 667880 h 2022214"/>
                <a:gd name="connsiteX283" fmla="*/ 487665 w 1201803"/>
                <a:gd name="connsiteY283" fmla="*/ 677126 h 2022214"/>
                <a:gd name="connsiteX284" fmla="*/ 476107 w 1201803"/>
                <a:gd name="connsiteY284" fmla="*/ 711797 h 2022214"/>
                <a:gd name="connsiteX285" fmla="*/ 663310 w 1201803"/>
                <a:gd name="connsiteY285" fmla="*/ 593938 h 2022214"/>
                <a:gd name="connsiteX286" fmla="*/ 610147 w 1201803"/>
                <a:gd name="connsiteY286" fmla="*/ 575446 h 2022214"/>
                <a:gd name="connsiteX287" fmla="*/ 647130 w 1201803"/>
                <a:gd name="connsiteY287" fmla="*/ 593938 h 2022214"/>
                <a:gd name="connsiteX288" fmla="*/ 640196 w 1201803"/>
                <a:gd name="connsiteY288" fmla="*/ 593938 h 2022214"/>
                <a:gd name="connsiteX289" fmla="*/ 582410 w 1201803"/>
                <a:gd name="connsiteY289" fmla="*/ 573135 h 2022214"/>
                <a:gd name="connsiteX290" fmla="*/ 536181 w 1201803"/>
                <a:gd name="connsiteY290" fmla="*/ 545398 h 2022214"/>
                <a:gd name="connsiteX291" fmla="*/ 464550 w 1201803"/>
                <a:gd name="connsiteY291" fmla="*/ 580069 h 2022214"/>
                <a:gd name="connsiteX292" fmla="*/ 455305 w 1201803"/>
                <a:gd name="connsiteY292" fmla="*/ 582381 h 2022214"/>
                <a:gd name="connsiteX293" fmla="*/ 462239 w 1201803"/>
                <a:gd name="connsiteY293" fmla="*/ 584692 h 2022214"/>
                <a:gd name="connsiteX294" fmla="*/ 464550 w 1201803"/>
                <a:gd name="connsiteY294" fmla="*/ 580069 h 2022214"/>
                <a:gd name="connsiteX295" fmla="*/ 240365 w 1201803"/>
                <a:gd name="connsiteY295" fmla="*/ 538463 h 2022214"/>
                <a:gd name="connsiteX296" fmla="*/ 104014 w 1201803"/>
                <a:gd name="connsiteY296" fmla="*/ 649389 h 2022214"/>
                <a:gd name="connsiteX297" fmla="*/ 233431 w 1201803"/>
                <a:gd name="connsiteY297" fmla="*/ 547709 h 2022214"/>
                <a:gd name="connsiteX298" fmla="*/ 240365 w 1201803"/>
                <a:gd name="connsiteY298" fmla="*/ 538463 h 2022214"/>
                <a:gd name="connsiteX299" fmla="*/ 208005 w 1201803"/>
                <a:gd name="connsiteY299" fmla="*/ 746469 h 2022214"/>
                <a:gd name="connsiteX300" fmla="*/ 217251 w 1201803"/>
                <a:gd name="connsiteY300" fmla="*/ 827346 h 2022214"/>
                <a:gd name="connsiteX301" fmla="*/ 217251 w 1201803"/>
                <a:gd name="connsiteY301" fmla="*/ 778829 h 2022214"/>
                <a:gd name="connsiteX302" fmla="*/ 208005 w 1201803"/>
                <a:gd name="connsiteY302" fmla="*/ 746469 h 2022214"/>
                <a:gd name="connsiteX303" fmla="*/ 924455 w 1201803"/>
                <a:gd name="connsiteY303" fmla="*/ 1090825 h 2022214"/>
                <a:gd name="connsiteX304" fmla="*/ 942947 w 1201803"/>
                <a:gd name="connsiteY304" fmla="*/ 1113939 h 2022214"/>
                <a:gd name="connsiteX305" fmla="*/ 942947 w 1201803"/>
                <a:gd name="connsiteY305" fmla="*/ 1107005 h 2022214"/>
                <a:gd name="connsiteX306" fmla="*/ 924455 w 1201803"/>
                <a:gd name="connsiteY306" fmla="*/ 1090825 h 2022214"/>
                <a:gd name="connsiteX307" fmla="*/ 931389 w 1201803"/>
                <a:gd name="connsiteY307" fmla="*/ 1113939 h 2022214"/>
                <a:gd name="connsiteX308" fmla="*/ 938324 w 1201803"/>
                <a:gd name="connsiteY308" fmla="*/ 1153233 h 2022214"/>
                <a:gd name="connsiteX309" fmla="*/ 942947 w 1201803"/>
                <a:gd name="connsiteY309" fmla="*/ 1132431 h 2022214"/>
                <a:gd name="connsiteX310" fmla="*/ 931389 w 1201803"/>
                <a:gd name="connsiteY310" fmla="*/ 1113939 h 2022214"/>
                <a:gd name="connsiteX311" fmla="*/ 926767 w 1201803"/>
                <a:gd name="connsiteY311" fmla="*/ 1146299 h 2022214"/>
                <a:gd name="connsiteX312" fmla="*/ 813530 w 1201803"/>
                <a:gd name="connsiteY312" fmla="*/ 1289584 h 2022214"/>
                <a:gd name="connsiteX313" fmla="*/ 926767 w 1201803"/>
                <a:gd name="connsiteY313" fmla="*/ 1146299 h 2022214"/>
                <a:gd name="connsiteX314" fmla="*/ 1014601 w 1201803"/>
                <a:gd name="connsiteY314" fmla="*/ 1254913 h 2022214"/>
                <a:gd name="connsiteX315" fmla="*/ 1033092 w 1201803"/>
                <a:gd name="connsiteY315" fmla="*/ 1266470 h 2022214"/>
                <a:gd name="connsiteX316" fmla="*/ 1003044 w 1201803"/>
                <a:gd name="connsiteY316" fmla="*/ 1278027 h 2022214"/>
                <a:gd name="connsiteX317" fmla="*/ 1037715 w 1201803"/>
                <a:gd name="connsiteY317" fmla="*/ 1266470 h 2022214"/>
                <a:gd name="connsiteX318" fmla="*/ 1014601 w 1201803"/>
                <a:gd name="connsiteY318" fmla="*/ 1254913 h 2022214"/>
                <a:gd name="connsiteX319" fmla="*/ 1005355 w 1201803"/>
                <a:gd name="connsiteY319" fmla="*/ 1259536 h 2022214"/>
                <a:gd name="connsiteX320" fmla="*/ 991487 w 1201803"/>
                <a:gd name="connsiteY320" fmla="*/ 1264159 h 2022214"/>
                <a:gd name="connsiteX321" fmla="*/ 1012289 w 1201803"/>
                <a:gd name="connsiteY321" fmla="*/ 1261847 h 2022214"/>
                <a:gd name="connsiteX322" fmla="*/ 1005355 w 1201803"/>
                <a:gd name="connsiteY322" fmla="*/ 1259536 h 2022214"/>
                <a:gd name="connsiteX323" fmla="*/ 912898 w 1201803"/>
                <a:gd name="connsiteY323" fmla="*/ 1291896 h 2022214"/>
                <a:gd name="connsiteX324" fmla="*/ 850513 w 1201803"/>
                <a:gd name="connsiteY324" fmla="*/ 1324256 h 2022214"/>
                <a:gd name="connsiteX325" fmla="*/ 919832 w 1201803"/>
                <a:gd name="connsiteY325" fmla="*/ 1291896 h 2022214"/>
                <a:gd name="connsiteX326" fmla="*/ 912898 w 1201803"/>
                <a:gd name="connsiteY326" fmla="*/ 1291896 h 2022214"/>
                <a:gd name="connsiteX327" fmla="*/ 845890 w 1201803"/>
                <a:gd name="connsiteY327" fmla="*/ 1326567 h 2022214"/>
                <a:gd name="connsiteX328" fmla="*/ 834333 w 1201803"/>
                <a:gd name="connsiteY328" fmla="*/ 1333501 h 2022214"/>
                <a:gd name="connsiteX329" fmla="*/ 845890 w 1201803"/>
                <a:gd name="connsiteY329" fmla="*/ 1326567 h 2022214"/>
                <a:gd name="connsiteX0" fmla="*/ 865691 w 1201803"/>
                <a:gd name="connsiteY0" fmla="*/ 64873 h 2017215"/>
                <a:gd name="connsiteX1" fmla="*/ 977618 w 1201803"/>
                <a:gd name="connsiteY1" fmla="*/ 89717 h 2017215"/>
                <a:gd name="connsiteX2" fmla="*/ 1028469 w 1201803"/>
                <a:gd name="connsiteY2" fmla="*/ 119766 h 2017215"/>
                <a:gd name="connsiteX3" fmla="*/ 1016912 w 1201803"/>
                <a:gd name="connsiteY3" fmla="*/ 129011 h 2017215"/>
                <a:gd name="connsiteX4" fmla="*/ 1028469 w 1201803"/>
                <a:gd name="connsiteY4" fmla="*/ 142880 h 2017215"/>
                <a:gd name="connsiteX5" fmla="*/ 1021535 w 1201803"/>
                <a:gd name="connsiteY5" fmla="*/ 147503 h 2017215"/>
                <a:gd name="connsiteX6" fmla="*/ 882873 w 1201803"/>
                <a:gd name="connsiteY6" fmla="*/ 209911 h 2017215"/>
                <a:gd name="connsiteX7" fmla="*/ 880561 w 1201803"/>
                <a:gd name="connsiteY7" fmla="*/ 214534 h 2017215"/>
                <a:gd name="connsiteX8" fmla="*/ 894407 w 1201803"/>
                <a:gd name="connsiteY8" fmla="*/ 313902 h 2017215"/>
                <a:gd name="connsiteX9" fmla="*/ 931389 w 1201803"/>
                <a:gd name="connsiteY9" fmla="*/ 313902 h 2017215"/>
                <a:gd name="connsiteX10" fmla="*/ 963749 w 1201803"/>
                <a:gd name="connsiteY10" fmla="*/ 316214 h 2017215"/>
                <a:gd name="connsiteX11" fmla="*/ 1000732 w 1201803"/>
                <a:gd name="connsiteY11" fmla="*/ 339328 h 2017215"/>
                <a:gd name="connsiteX12" fmla="*/ 1044649 w 1201803"/>
                <a:gd name="connsiteY12" fmla="*/ 364754 h 2017215"/>
                <a:gd name="connsiteX13" fmla="*/ 1037715 w 1201803"/>
                <a:gd name="connsiteY13" fmla="*/ 376311 h 2017215"/>
                <a:gd name="connsiteX14" fmla="*/ 1044649 w 1201803"/>
                <a:gd name="connsiteY14" fmla="*/ 387868 h 2017215"/>
                <a:gd name="connsiteX15" fmla="*/ 1003044 w 1201803"/>
                <a:gd name="connsiteY15" fmla="*/ 422539 h 2017215"/>
                <a:gd name="connsiteX16" fmla="*/ 887472 w 1201803"/>
                <a:gd name="connsiteY16" fmla="*/ 510350 h 2017215"/>
                <a:gd name="connsiteX17" fmla="*/ 880561 w 1201803"/>
                <a:gd name="connsiteY17" fmla="*/ 584316 h 2017215"/>
                <a:gd name="connsiteX18" fmla="*/ 1141706 w 1201803"/>
                <a:gd name="connsiteY18" fmla="*/ 491859 h 2017215"/>
                <a:gd name="connsiteX19" fmla="*/ 1150952 w 1201803"/>
                <a:gd name="connsiteY19" fmla="*/ 489547 h 2017215"/>
                <a:gd name="connsiteX20" fmla="*/ 1171755 w 1201803"/>
                <a:gd name="connsiteY20" fmla="*/ 498793 h 2017215"/>
                <a:gd name="connsiteX21" fmla="*/ 1171755 w 1201803"/>
                <a:gd name="connsiteY21" fmla="*/ 508039 h 2017215"/>
                <a:gd name="connsiteX22" fmla="*/ 1178689 w 1201803"/>
                <a:gd name="connsiteY22" fmla="*/ 510350 h 2017215"/>
                <a:gd name="connsiteX23" fmla="*/ 1197180 w 1201803"/>
                <a:gd name="connsiteY23" fmla="*/ 503416 h 2017215"/>
                <a:gd name="connsiteX24" fmla="*/ 1201803 w 1201803"/>
                <a:gd name="connsiteY24" fmla="*/ 508039 h 2017215"/>
                <a:gd name="connsiteX25" fmla="*/ 1190246 w 1201803"/>
                <a:gd name="connsiteY25" fmla="*/ 517285 h 2017215"/>
                <a:gd name="connsiteX26" fmla="*/ 1197180 w 1201803"/>
                <a:gd name="connsiteY26" fmla="*/ 521907 h 2017215"/>
                <a:gd name="connsiteX27" fmla="*/ 1181000 w 1201803"/>
                <a:gd name="connsiteY27" fmla="*/ 540399 h 2017215"/>
                <a:gd name="connsiteX28" fmla="*/ 1174066 w 1201803"/>
                <a:gd name="connsiteY28" fmla="*/ 538087 h 2017215"/>
                <a:gd name="connsiteX29" fmla="*/ 1141706 w 1201803"/>
                <a:gd name="connsiteY29" fmla="*/ 558890 h 2017215"/>
                <a:gd name="connsiteX30" fmla="*/ 1130149 w 1201803"/>
                <a:gd name="connsiteY30" fmla="*/ 568136 h 2017215"/>
                <a:gd name="connsiteX31" fmla="*/ 1111658 w 1201803"/>
                <a:gd name="connsiteY31" fmla="*/ 568136 h 2017215"/>
                <a:gd name="connsiteX32" fmla="*/ 1107035 w 1201803"/>
                <a:gd name="connsiteY32" fmla="*/ 572759 h 2017215"/>
                <a:gd name="connsiteX33" fmla="*/ 1081609 w 1201803"/>
                <a:gd name="connsiteY33" fmla="*/ 588939 h 2017215"/>
                <a:gd name="connsiteX34" fmla="*/ 1065452 w 1201803"/>
                <a:gd name="connsiteY34" fmla="*/ 602807 h 2017215"/>
                <a:gd name="connsiteX35" fmla="*/ 1070075 w 1201803"/>
                <a:gd name="connsiteY35" fmla="*/ 607430 h 2017215"/>
                <a:gd name="connsiteX36" fmla="*/ 954504 w 1201803"/>
                <a:gd name="connsiteY36" fmla="*/ 718355 h 2017215"/>
                <a:gd name="connsiteX37" fmla="*/ 1016912 w 1201803"/>
                <a:gd name="connsiteY37" fmla="*/ 794632 h 2017215"/>
                <a:gd name="connsiteX38" fmla="*/ 1019224 w 1201803"/>
                <a:gd name="connsiteY38" fmla="*/ 790010 h 2017215"/>
                <a:gd name="connsiteX39" fmla="*/ 1013372 w 1201803"/>
                <a:gd name="connsiteY39" fmla="*/ 778397 h 2017215"/>
                <a:gd name="connsiteX40" fmla="*/ 1033558 w 1201803"/>
                <a:gd name="connsiteY40" fmla="*/ 804948 h 2017215"/>
                <a:gd name="connsiteX41" fmla="*/ 1125526 w 1201803"/>
                <a:gd name="connsiteY41" fmla="*/ 1081203 h 2017215"/>
                <a:gd name="connsiteX42" fmla="*/ 1167132 w 1201803"/>
                <a:gd name="connsiteY42" fmla="*/ 1310011 h 2017215"/>
                <a:gd name="connsiteX43" fmla="*/ 1181000 w 1201803"/>
                <a:gd name="connsiteY43" fmla="*/ 1469476 h 2017215"/>
                <a:gd name="connsiteX44" fmla="*/ 1183312 w 1201803"/>
                <a:gd name="connsiteY44" fmla="*/ 1508771 h 2017215"/>
                <a:gd name="connsiteX45" fmla="*/ 963749 w 1201803"/>
                <a:gd name="connsiteY45" fmla="*/ 1913201 h 2017215"/>
                <a:gd name="connsiteX46" fmla="*/ 954504 w 1201803"/>
                <a:gd name="connsiteY46" fmla="*/ 1915512 h 2017215"/>
                <a:gd name="connsiteX47" fmla="*/ 871316 w 1201803"/>
                <a:gd name="connsiteY47" fmla="*/ 1970986 h 2017215"/>
                <a:gd name="connsiteX48" fmla="*/ 788104 w 1201803"/>
                <a:gd name="connsiteY48" fmla="*/ 2017215 h 2017215"/>
                <a:gd name="connsiteX49" fmla="*/ 829710 w 1201803"/>
                <a:gd name="connsiteY49" fmla="*/ 1984855 h 2017215"/>
                <a:gd name="connsiteX50" fmla="*/ 827398 w 1201803"/>
                <a:gd name="connsiteY50" fmla="*/ 1982544 h 2017215"/>
                <a:gd name="connsiteX51" fmla="*/ 762679 w 1201803"/>
                <a:gd name="connsiteY51" fmla="*/ 2017215 h 2017215"/>
                <a:gd name="connsiteX52" fmla="*/ 917521 w 1201803"/>
                <a:gd name="connsiteY52" fmla="*/ 1913201 h 2017215"/>
                <a:gd name="connsiteX53" fmla="*/ 926767 w 1201803"/>
                <a:gd name="connsiteY53" fmla="*/ 1913201 h 2017215"/>
                <a:gd name="connsiteX54" fmla="*/ 922144 w 1201803"/>
                <a:gd name="connsiteY54" fmla="*/ 1910889 h 2017215"/>
                <a:gd name="connsiteX55" fmla="*/ 924455 w 1201803"/>
                <a:gd name="connsiteY55" fmla="*/ 1906290 h 2017215"/>
                <a:gd name="connsiteX56" fmla="*/ 931389 w 1201803"/>
                <a:gd name="connsiteY56" fmla="*/ 1908578 h 2017215"/>
                <a:gd name="connsiteX57" fmla="*/ 931389 w 1201803"/>
                <a:gd name="connsiteY57" fmla="*/ 1901667 h 2017215"/>
                <a:gd name="connsiteX58" fmla="*/ 945258 w 1201803"/>
                <a:gd name="connsiteY58" fmla="*/ 1887798 h 2017215"/>
                <a:gd name="connsiteX59" fmla="*/ 954504 w 1201803"/>
                <a:gd name="connsiteY59" fmla="*/ 1871618 h 2017215"/>
                <a:gd name="connsiteX60" fmla="*/ 952192 w 1201803"/>
                <a:gd name="connsiteY60" fmla="*/ 1869307 h 2017215"/>
                <a:gd name="connsiteX61" fmla="*/ 813530 w 1201803"/>
                <a:gd name="connsiteY61" fmla="*/ 1968675 h 2017215"/>
                <a:gd name="connsiteX62" fmla="*/ 739564 w 1201803"/>
                <a:gd name="connsiteY62" fmla="*/ 2014904 h 2017215"/>
                <a:gd name="connsiteX63" fmla="*/ 732630 w 1201803"/>
                <a:gd name="connsiteY63" fmla="*/ 2014904 h 2017215"/>
                <a:gd name="connsiteX64" fmla="*/ 804284 w 1201803"/>
                <a:gd name="connsiteY64" fmla="*/ 1952495 h 2017215"/>
                <a:gd name="connsiteX65" fmla="*/ 818153 w 1201803"/>
                <a:gd name="connsiteY65" fmla="*/ 1938626 h 2017215"/>
                <a:gd name="connsiteX66" fmla="*/ 829710 w 1201803"/>
                <a:gd name="connsiteY66" fmla="*/ 1938626 h 2017215"/>
                <a:gd name="connsiteX67" fmla="*/ 825087 w 1201803"/>
                <a:gd name="connsiteY67" fmla="*/ 1934004 h 2017215"/>
                <a:gd name="connsiteX68" fmla="*/ 836644 w 1201803"/>
                <a:gd name="connsiteY68" fmla="*/ 1929381 h 2017215"/>
                <a:gd name="connsiteX69" fmla="*/ 834333 w 1201803"/>
                <a:gd name="connsiteY69" fmla="*/ 1924758 h 2017215"/>
                <a:gd name="connsiteX70" fmla="*/ 843578 w 1201803"/>
                <a:gd name="connsiteY70" fmla="*/ 1913201 h 2017215"/>
                <a:gd name="connsiteX71" fmla="*/ 859758 w 1201803"/>
                <a:gd name="connsiteY71" fmla="*/ 1920135 h 2017215"/>
                <a:gd name="connsiteX72" fmla="*/ 848201 w 1201803"/>
                <a:gd name="connsiteY72" fmla="*/ 1908578 h 2017215"/>
                <a:gd name="connsiteX73" fmla="*/ 850513 w 1201803"/>
                <a:gd name="connsiteY73" fmla="*/ 1903978 h 2017215"/>
                <a:gd name="connsiteX74" fmla="*/ 862070 w 1201803"/>
                <a:gd name="connsiteY74" fmla="*/ 1908578 h 2017215"/>
                <a:gd name="connsiteX75" fmla="*/ 855136 w 1201803"/>
                <a:gd name="connsiteY75" fmla="*/ 1901667 h 2017215"/>
                <a:gd name="connsiteX76" fmla="*/ 873627 w 1201803"/>
                <a:gd name="connsiteY76" fmla="*/ 1885487 h 2017215"/>
                <a:gd name="connsiteX77" fmla="*/ 869004 w 1201803"/>
                <a:gd name="connsiteY77" fmla="*/ 1880864 h 2017215"/>
                <a:gd name="connsiteX78" fmla="*/ 889784 w 1201803"/>
                <a:gd name="connsiteY78" fmla="*/ 1850815 h 2017215"/>
                <a:gd name="connsiteX79" fmla="*/ 912898 w 1201803"/>
                <a:gd name="connsiteY79" fmla="*/ 1823078 h 2017215"/>
                <a:gd name="connsiteX80" fmla="*/ 1042338 w 1201803"/>
                <a:gd name="connsiteY80" fmla="*/ 1575779 h 2017215"/>
                <a:gd name="connsiteX81" fmla="*/ 1053895 w 1201803"/>
                <a:gd name="connsiteY81" fmla="*/ 1483345 h 2017215"/>
                <a:gd name="connsiteX82" fmla="*/ 1042338 w 1201803"/>
                <a:gd name="connsiteY82" fmla="*/ 1279963 h 2017215"/>
                <a:gd name="connsiteX83" fmla="*/ 1035404 w 1201803"/>
                <a:gd name="connsiteY83" fmla="*/ 1277651 h 2017215"/>
                <a:gd name="connsiteX84" fmla="*/ 975307 w 1201803"/>
                <a:gd name="connsiteY84" fmla="*/ 1298454 h 2017215"/>
                <a:gd name="connsiteX85" fmla="*/ 850513 w 1201803"/>
                <a:gd name="connsiteY85" fmla="*/ 1360839 h 2017215"/>
                <a:gd name="connsiteX86" fmla="*/ 836644 w 1201803"/>
                <a:gd name="connsiteY86" fmla="*/ 1370085 h 2017215"/>
                <a:gd name="connsiteX87" fmla="*/ 734941 w 1201803"/>
                <a:gd name="connsiteY87" fmla="*/ 1407068 h 2017215"/>
                <a:gd name="connsiteX88" fmla="*/ 714139 w 1201803"/>
                <a:gd name="connsiteY88" fmla="*/ 1381642 h 2017215"/>
                <a:gd name="connsiteX89" fmla="*/ 718761 w 1201803"/>
                <a:gd name="connsiteY89" fmla="*/ 1370085 h 2017215"/>
                <a:gd name="connsiteX90" fmla="*/ 707204 w 1201803"/>
                <a:gd name="connsiteY90" fmla="*/ 1367774 h 2017215"/>
                <a:gd name="connsiteX91" fmla="*/ 656376 w 1201803"/>
                <a:gd name="connsiteY91" fmla="*/ 1323880 h 2017215"/>
                <a:gd name="connsiteX92" fmla="*/ 769613 w 1201803"/>
                <a:gd name="connsiteY92" fmla="*/ 1259160 h 2017215"/>
                <a:gd name="connsiteX93" fmla="*/ 820464 w 1201803"/>
                <a:gd name="connsiteY93" fmla="*/ 1229111 h 2017215"/>
                <a:gd name="connsiteX94" fmla="*/ 894407 w 1201803"/>
                <a:gd name="connsiteY94" fmla="*/ 1141300 h 2017215"/>
                <a:gd name="connsiteX95" fmla="*/ 905964 w 1201803"/>
                <a:gd name="connsiteY95" fmla="*/ 1111252 h 2017215"/>
                <a:gd name="connsiteX96" fmla="*/ 882873 w 1201803"/>
                <a:gd name="connsiteY96" fmla="*/ 1099694 h 2017215"/>
                <a:gd name="connsiteX97" fmla="*/ 822776 w 1201803"/>
                <a:gd name="connsiteY97" fmla="*/ 1106629 h 2017215"/>
                <a:gd name="connsiteX98" fmla="*/ 771924 w 1201803"/>
                <a:gd name="connsiteY98" fmla="*/ 1092760 h 2017215"/>
                <a:gd name="connsiteX99" fmla="*/ 901341 w 1201803"/>
                <a:gd name="connsiteY99" fmla="*/ 1085826 h 2017215"/>
                <a:gd name="connsiteX100" fmla="*/ 832021 w 1201803"/>
                <a:gd name="connsiteY100" fmla="*/ 1076580 h 2017215"/>
                <a:gd name="connsiteX101" fmla="*/ 769613 w 1201803"/>
                <a:gd name="connsiteY101" fmla="*/ 1074269 h 2017215"/>
                <a:gd name="connsiteX102" fmla="*/ 760367 w 1201803"/>
                <a:gd name="connsiteY102" fmla="*/ 1069646 h 2017215"/>
                <a:gd name="connsiteX103" fmla="*/ 764990 w 1201803"/>
                <a:gd name="connsiteY103" fmla="*/ 1065023 h 2017215"/>
                <a:gd name="connsiteX104" fmla="*/ 755744 w 1201803"/>
                <a:gd name="connsiteY104" fmla="*/ 1058089 h 2017215"/>
                <a:gd name="connsiteX105" fmla="*/ 762679 w 1201803"/>
                <a:gd name="connsiteY105" fmla="*/ 1055777 h 2017215"/>
                <a:gd name="connsiteX106" fmla="*/ 781170 w 1201803"/>
                <a:gd name="connsiteY106" fmla="*/ 1039597 h 2017215"/>
                <a:gd name="connsiteX107" fmla="*/ 788104 w 1201803"/>
                <a:gd name="connsiteY107" fmla="*/ 1039597 h 2017215"/>
                <a:gd name="connsiteX108" fmla="*/ 887472 w 1201803"/>
                <a:gd name="connsiteY108" fmla="*/ 1062712 h 2017215"/>
                <a:gd name="connsiteX109" fmla="*/ 945258 w 1201803"/>
                <a:gd name="connsiteY109" fmla="*/ 1095072 h 2017215"/>
                <a:gd name="connsiteX110" fmla="*/ 954504 w 1201803"/>
                <a:gd name="connsiteY110" fmla="*/ 1125120 h 2017215"/>
                <a:gd name="connsiteX111" fmla="*/ 899029 w 1201803"/>
                <a:gd name="connsiteY111" fmla="*/ 1240668 h 2017215"/>
                <a:gd name="connsiteX112" fmla="*/ 899029 w 1201803"/>
                <a:gd name="connsiteY112" fmla="*/ 1249914 h 2017215"/>
                <a:gd name="connsiteX113" fmla="*/ 1037715 w 1201803"/>
                <a:gd name="connsiteY113" fmla="*/ 1224488 h 2017215"/>
                <a:gd name="connsiteX114" fmla="*/ 1035404 w 1201803"/>
                <a:gd name="connsiteY114" fmla="*/ 1136677 h 2017215"/>
                <a:gd name="connsiteX115" fmla="*/ 996109 w 1201803"/>
                <a:gd name="connsiteY115" fmla="*/ 889378 h 2017215"/>
                <a:gd name="connsiteX116" fmla="*/ 996109 w 1201803"/>
                <a:gd name="connsiteY116" fmla="*/ 833904 h 2017215"/>
                <a:gd name="connsiteX117" fmla="*/ 963749 w 1201803"/>
                <a:gd name="connsiteY117" fmla="*/ 753027 h 2017215"/>
                <a:gd name="connsiteX118" fmla="*/ 968372 w 1201803"/>
                <a:gd name="connsiteY118" fmla="*/ 757650 h 2017215"/>
                <a:gd name="connsiteX119" fmla="*/ 949881 w 1201803"/>
                <a:gd name="connsiteY119" fmla="*/ 727601 h 2017215"/>
                <a:gd name="connsiteX120" fmla="*/ 931389 w 1201803"/>
                <a:gd name="connsiteY120" fmla="*/ 734535 h 2017215"/>
                <a:gd name="connsiteX121" fmla="*/ 933701 w 1201803"/>
                <a:gd name="connsiteY121" fmla="*/ 741470 h 2017215"/>
                <a:gd name="connsiteX122" fmla="*/ 845890 w 1201803"/>
                <a:gd name="connsiteY122" fmla="*/ 847772 h 2017215"/>
                <a:gd name="connsiteX123" fmla="*/ 663310 w 1201803"/>
                <a:gd name="connsiteY123" fmla="*/ 1215243 h 2017215"/>
                <a:gd name="connsiteX124" fmla="*/ 624016 w 1201803"/>
                <a:gd name="connsiteY124" fmla="*/ 1342371 h 2017215"/>
                <a:gd name="connsiteX125" fmla="*/ 626327 w 1201803"/>
                <a:gd name="connsiteY125" fmla="*/ 1360839 h 2017215"/>
                <a:gd name="connsiteX126" fmla="*/ 640196 w 1201803"/>
                <a:gd name="connsiteY126" fmla="*/ 1321568 h 2017215"/>
                <a:gd name="connsiteX127" fmla="*/ 633261 w 1201803"/>
                <a:gd name="connsiteY127" fmla="*/ 1360839 h 2017215"/>
                <a:gd name="connsiteX128" fmla="*/ 624016 w 1201803"/>
                <a:gd name="connsiteY128" fmla="*/ 1381642 h 2017215"/>
                <a:gd name="connsiteX129" fmla="*/ 621704 w 1201803"/>
                <a:gd name="connsiteY129" fmla="*/ 1402445 h 2017215"/>
                <a:gd name="connsiteX130" fmla="*/ 610147 w 1201803"/>
                <a:gd name="connsiteY130" fmla="*/ 1393199 h 2017215"/>
                <a:gd name="connsiteX131" fmla="*/ 600901 w 1201803"/>
                <a:gd name="connsiteY131" fmla="*/ 1407068 h 2017215"/>
                <a:gd name="connsiteX132" fmla="*/ 580098 w 1201803"/>
                <a:gd name="connsiteY132" fmla="*/ 1370085 h 2017215"/>
                <a:gd name="connsiteX133" fmla="*/ 517690 w 1201803"/>
                <a:gd name="connsiteY133" fmla="*/ 1289208 h 2017215"/>
                <a:gd name="connsiteX134" fmla="*/ 517690 w 1201803"/>
                <a:gd name="connsiteY134" fmla="*/ 1245291 h 2017215"/>
                <a:gd name="connsiteX135" fmla="*/ 619393 w 1201803"/>
                <a:gd name="connsiteY135" fmla="*/ 965655 h 2017215"/>
                <a:gd name="connsiteX136" fmla="*/ 751121 w 1201803"/>
                <a:gd name="connsiteY136" fmla="*/ 771518 h 2017215"/>
                <a:gd name="connsiteX137" fmla="*/ 751121 w 1201803"/>
                <a:gd name="connsiteY137" fmla="*/ 769207 h 2017215"/>
                <a:gd name="connsiteX138" fmla="*/ 538493 w 1201803"/>
                <a:gd name="connsiteY138" fmla="*/ 882444 h 2017215"/>
                <a:gd name="connsiteX139" fmla="*/ 383650 w 1201803"/>
                <a:gd name="connsiteY139" fmla="*/ 947164 h 2017215"/>
                <a:gd name="connsiteX140" fmla="*/ 369782 w 1201803"/>
                <a:gd name="connsiteY140" fmla="*/ 937918 h 2017215"/>
                <a:gd name="connsiteX141" fmla="*/ 150220 w 1201803"/>
                <a:gd name="connsiteY141" fmla="*/ 1312323 h 2017215"/>
                <a:gd name="connsiteX142" fmla="*/ 110948 w 1201803"/>
                <a:gd name="connsiteY142" fmla="*/ 1323880 h 2017215"/>
                <a:gd name="connsiteX143" fmla="*/ 90146 w 1201803"/>
                <a:gd name="connsiteY143" fmla="*/ 1298454 h 2017215"/>
                <a:gd name="connsiteX144" fmla="*/ 87834 w 1201803"/>
                <a:gd name="connsiteY144" fmla="*/ 1289208 h 2017215"/>
                <a:gd name="connsiteX145" fmla="*/ 62408 w 1201803"/>
                <a:gd name="connsiteY145" fmla="*/ 1263783 h 2017215"/>
                <a:gd name="connsiteX146" fmla="*/ 25426 w 1201803"/>
                <a:gd name="connsiteY146" fmla="*/ 1238357 h 2017215"/>
                <a:gd name="connsiteX147" fmla="*/ 39294 w 1201803"/>
                <a:gd name="connsiteY147" fmla="*/ 1180571 h 2017215"/>
                <a:gd name="connsiteX148" fmla="*/ 48540 w 1201803"/>
                <a:gd name="connsiteY148" fmla="*/ 1134366 h 2017215"/>
                <a:gd name="connsiteX149" fmla="*/ 173334 w 1201803"/>
                <a:gd name="connsiteY149" fmla="*/ 750715 h 2017215"/>
                <a:gd name="connsiteX150" fmla="*/ 161777 w 1201803"/>
                <a:gd name="connsiteY150" fmla="*/ 725290 h 2017215"/>
                <a:gd name="connsiteX151" fmla="*/ 76277 w 1201803"/>
                <a:gd name="connsiteY151" fmla="*/ 741470 h 2017215"/>
                <a:gd name="connsiteX152" fmla="*/ 53163 w 1201803"/>
                <a:gd name="connsiteY152" fmla="*/ 718355 h 2017215"/>
                <a:gd name="connsiteX153" fmla="*/ 57786 w 1201803"/>
                <a:gd name="connsiteY153" fmla="*/ 709110 h 2017215"/>
                <a:gd name="connsiteX154" fmla="*/ 2311 w 1201803"/>
                <a:gd name="connsiteY154" fmla="*/ 662881 h 2017215"/>
                <a:gd name="connsiteX155" fmla="*/ 34671 w 1201803"/>
                <a:gd name="connsiteY155" fmla="*/ 625898 h 2017215"/>
                <a:gd name="connsiteX156" fmla="*/ 55474 w 1201803"/>
                <a:gd name="connsiteY156" fmla="*/ 607430 h 2017215"/>
                <a:gd name="connsiteX157" fmla="*/ 101703 w 1201803"/>
                <a:gd name="connsiteY157" fmla="*/ 575070 h 2017215"/>
                <a:gd name="connsiteX158" fmla="*/ 127128 w 1201803"/>
                <a:gd name="connsiteY158" fmla="*/ 558890 h 2017215"/>
                <a:gd name="connsiteX159" fmla="*/ 159465 w 1201803"/>
                <a:gd name="connsiteY159" fmla="*/ 528842 h 2017215"/>
                <a:gd name="connsiteX160" fmla="*/ 258857 w 1201803"/>
                <a:gd name="connsiteY160" fmla="*/ 450253 h 2017215"/>
                <a:gd name="connsiteX161" fmla="*/ 284282 w 1201803"/>
                <a:gd name="connsiteY161" fmla="*/ 417916 h 2017215"/>
                <a:gd name="connsiteX162" fmla="*/ 184891 w 1201803"/>
                <a:gd name="connsiteY162" fmla="*/ 360131 h 2017215"/>
                <a:gd name="connsiteX163" fmla="*/ 140997 w 1201803"/>
                <a:gd name="connsiteY163" fmla="*/ 341639 h 2017215"/>
                <a:gd name="connsiteX164" fmla="*/ 134063 w 1201803"/>
                <a:gd name="connsiteY164" fmla="*/ 353196 h 2017215"/>
                <a:gd name="connsiteX165" fmla="*/ 106326 w 1201803"/>
                <a:gd name="connsiteY165" fmla="*/ 313902 h 2017215"/>
                <a:gd name="connsiteX166" fmla="*/ 0 w 1201803"/>
                <a:gd name="connsiteY166" fmla="*/ 226091 h 2017215"/>
                <a:gd name="connsiteX167" fmla="*/ 16180 w 1201803"/>
                <a:gd name="connsiteY167" fmla="*/ 226091 h 2017215"/>
                <a:gd name="connsiteX168" fmla="*/ 41606 w 1201803"/>
                <a:gd name="connsiteY168" fmla="*/ 233025 h 2017215"/>
                <a:gd name="connsiteX169" fmla="*/ 34671 w 1201803"/>
                <a:gd name="connsiteY169" fmla="*/ 219157 h 2017215"/>
                <a:gd name="connsiteX170" fmla="*/ 39294 w 1201803"/>
                <a:gd name="connsiteY170" fmla="*/ 219157 h 2017215"/>
                <a:gd name="connsiteX171" fmla="*/ 217251 w 1201803"/>
                <a:gd name="connsiteY171" fmla="*/ 325459 h 2017215"/>
                <a:gd name="connsiteX172" fmla="*/ 376716 w 1201803"/>
                <a:gd name="connsiteY172" fmla="*/ 471056 h 2017215"/>
                <a:gd name="connsiteX173" fmla="*/ 281971 w 1201803"/>
                <a:gd name="connsiteY173" fmla="*/ 556579 h 2017215"/>
                <a:gd name="connsiteX174" fmla="*/ 214939 w 1201803"/>
                <a:gd name="connsiteY174" fmla="*/ 591250 h 2017215"/>
                <a:gd name="connsiteX175" fmla="*/ 177957 w 1201803"/>
                <a:gd name="connsiteY175" fmla="*/ 616653 h 2017215"/>
                <a:gd name="connsiteX176" fmla="*/ 134063 w 1201803"/>
                <a:gd name="connsiteY176" fmla="*/ 669815 h 2017215"/>
                <a:gd name="connsiteX177" fmla="*/ 138686 w 1201803"/>
                <a:gd name="connsiteY177" fmla="*/ 674438 h 2017215"/>
                <a:gd name="connsiteX178" fmla="*/ 233431 w 1201803"/>
                <a:gd name="connsiteY178" fmla="*/ 771518 h 2017215"/>
                <a:gd name="connsiteX179" fmla="*/ 238054 w 1201803"/>
                <a:gd name="connsiteY179" fmla="*/ 813101 h 2017215"/>
                <a:gd name="connsiteX180" fmla="*/ 226497 w 1201803"/>
                <a:gd name="connsiteY180" fmla="*/ 917115 h 2017215"/>
                <a:gd name="connsiteX181" fmla="*/ 210317 w 1201803"/>
                <a:gd name="connsiteY181" fmla="*/ 984123 h 2017215"/>
                <a:gd name="connsiteX182" fmla="*/ 191825 w 1201803"/>
                <a:gd name="connsiteY182" fmla="*/ 1044220 h 2017215"/>
                <a:gd name="connsiteX183" fmla="*/ 374405 w 1201803"/>
                <a:gd name="connsiteY183" fmla="*/ 672127 h 2017215"/>
                <a:gd name="connsiteX184" fmla="*/ 427567 w 1201803"/>
                <a:gd name="connsiteY184" fmla="*/ 602807 h 2017215"/>
                <a:gd name="connsiteX185" fmla="*/ 441436 w 1201803"/>
                <a:gd name="connsiteY185" fmla="*/ 588939 h 2017215"/>
                <a:gd name="connsiteX186" fmla="*/ 457616 w 1201803"/>
                <a:gd name="connsiteY186" fmla="*/ 591250 h 2017215"/>
                <a:gd name="connsiteX187" fmla="*/ 446059 w 1201803"/>
                <a:gd name="connsiteY187" fmla="*/ 584316 h 2017215"/>
                <a:gd name="connsiteX188" fmla="*/ 469173 w 1201803"/>
                <a:gd name="connsiteY188" fmla="*/ 554267 h 2017215"/>
                <a:gd name="connsiteX189" fmla="*/ 480730 w 1201803"/>
                <a:gd name="connsiteY189" fmla="*/ 551956 h 2017215"/>
                <a:gd name="connsiteX190" fmla="*/ 485353 w 1201803"/>
                <a:gd name="connsiteY190" fmla="*/ 549644 h 2017215"/>
                <a:gd name="connsiteX191" fmla="*/ 484229 w 1201803"/>
                <a:gd name="connsiteY191" fmla="*/ 546719 h 2017215"/>
                <a:gd name="connsiteX192" fmla="*/ 487665 w 1201803"/>
                <a:gd name="connsiteY192" fmla="*/ 542710 h 2017215"/>
                <a:gd name="connsiteX193" fmla="*/ 483042 w 1201803"/>
                <a:gd name="connsiteY193" fmla="*/ 540399 h 2017215"/>
                <a:gd name="connsiteX194" fmla="*/ 515402 w 1201803"/>
                <a:gd name="connsiteY194" fmla="*/ 498793 h 2017215"/>
                <a:gd name="connsiteX195" fmla="*/ 485353 w 1201803"/>
                <a:gd name="connsiteY195" fmla="*/ 457187 h 2017215"/>
                <a:gd name="connsiteX196" fmla="*/ 543116 w 1201803"/>
                <a:gd name="connsiteY196" fmla="*/ 420228 h 2017215"/>
                <a:gd name="connsiteX197" fmla="*/ 654064 w 1201803"/>
                <a:gd name="connsiteY197" fmla="*/ 383245 h 2017215"/>
                <a:gd name="connsiteX198" fmla="*/ 834333 w 1201803"/>
                <a:gd name="connsiteY198" fmla="*/ 327771 h 2017215"/>
                <a:gd name="connsiteX199" fmla="*/ 832021 w 1201803"/>
                <a:gd name="connsiteY199" fmla="*/ 306968 h 2017215"/>
                <a:gd name="connsiteX200" fmla="*/ 811218 w 1201803"/>
                <a:gd name="connsiteY200" fmla="*/ 235337 h 2017215"/>
                <a:gd name="connsiteX201" fmla="*/ 716450 w 1201803"/>
                <a:gd name="connsiteY201" fmla="*/ 269985 h 2017215"/>
                <a:gd name="connsiteX202" fmla="*/ 677178 w 1201803"/>
                <a:gd name="connsiteY202" fmla="*/ 276919 h 2017215"/>
                <a:gd name="connsiteX203" fmla="*/ 667933 w 1201803"/>
                <a:gd name="connsiteY203" fmla="*/ 276919 h 2017215"/>
                <a:gd name="connsiteX204" fmla="*/ 688735 w 1201803"/>
                <a:gd name="connsiteY204" fmla="*/ 237648 h 2017215"/>
                <a:gd name="connsiteX205" fmla="*/ 647130 w 1201803"/>
                <a:gd name="connsiteY205" fmla="*/ 269985 h 2017215"/>
                <a:gd name="connsiteX206" fmla="*/ 658687 w 1201803"/>
                <a:gd name="connsiteY206" fmla="*/ 235337 h 2017215"/>
                <a:gd name="connsiteX207" fmla="*/ 640196 w 1201803"/>
                <a:gd name="connsiteY207" fmla="*/ 186797 h 2017215"/>
                <a:gd name="connsiteX208" fmla="*/ 760367 w 1201803"/>
                <a:gd name="connsiteY208" fmla="*/ 101274 h 2017215"/>
                <a:gd name="connsiteX209" fmla="*/ 764578 w 1201803"/>
                <a:gd name="connsiteY209" fmla="*/ 370 h 2017215"/>
                <a:gd name="connsiteX210" fmla="*/ 865691 w 1201803"/>
                <a:gd name="connsiteY210" fmla="*/ 64873 h 2017215"/>
                <a:gd name="connsiteX211" fmla="*/ 1026158 w 1201803"/>
                <a:gd name="connsiteY211" fmla="*/ 362442 h 2017215"/>
                <a:gd name="connsiteX212" fmla="*/ 1012289 w 1201803"/>
                <a:gd name="connsiteY212" fmla="*/ 364754 h 2017215"/>
                <a:gd name="connsiteX213" fmla="*/ 1023846 w 1201803"/>
                <a:gd name="connsiteY213" fmla="*/ 367065 h 2017215"/>
                <a:gd name="connsiteX214" fmla="*/ 1026158 w 1201803"/>
                <a:gd name="connsiteY214" fmla="*/ 362442 h 2017215"/>
                <a:gd name="connsiteX215" fmla="*/ 1003044 w 1201803"/>
                <a:gd name="connsiteY215" fmla="*/ 390179 h 2017215"/>
                <a:gd name="connsiteX216" fmla="*/ 896718 w 1201803"/>
                <a:gd name="connsiteY216" fmla="*/ 466433 h 2017215"/>
                <a:gd name="connsiteX217" fmla="*/ 892095 w 1201803"/>
                <a:gd name="connsiteY217" fmla="*/ 475679 h 2017215"/>
                <a:gd name="connsiteX218" fmla="*/ 1003044 w 1201803"/>
                <a:gd name="connsiteY218" fmla="*/ 390179 h 2017215"/>
                <a:gd name="connsiteX219" fmla="*/ 912898 w 1201803"/>
                <a:gd name="connsiteY219" fmla="*/ 413293 h 2017215"/>
                <a:gd name="connsiteX220" fmla="*/ 894407 w 1201803"/>
                <a:gd name="connsiteY220" fmla="*/ 429473 h 2017215"/>
                <a:gd name="connsiteX221" fmla="*/ 912898 w 1201803"/>
                <a:gd name="connsiteY221" fmla="*/ 413293 h 2017215"/>
                <a:gd name="connsiteX222" fmla="*/ 875938 w 1201803"/>
                <a:gd name="connsiteY222" fmla="*/ 424851 h 2017215"/>
                <a:gd name="connsiteX223" fmla="*/ 871316 w 1201803"/>
                <a:gd name="connsiteY223" fmla="*/ 445630 h 2017215"/>
                <a:gd name="connsiteX224" fmla="*/ 875938 w 1201803"/>
                <a:gd name="connsiteY224" fmla="*/ 443319 h 2017215"/>
                <a:gd name="connsiteX225" fmla="*/ 875938 w 1201803"/>
                <a:gd name="connsiteY225" fmla="*/ 424851 h 2017215"/>
                <a:gd name="connsiteX226" fmla="*/ 836644 w 1201803"/>
                <a:gd name="connsiteY226" fmla="*/ 436385 h 2017215"/>
                <a:gd name="connsiteX227" fmla="*/ 580098 w 1201803"/>
                <a:gd name="connsiteY227" fmla="*/ 526530 h 2017215"/>
                <a:gd name="connsiteX228" fmla="*/ 684113 w 1201803"/>
                <a:gd name="connsiteY228" fmla="*/ 577382 h 2017215"/>
                <a:gd name="connsiteX229" fmla="*/ 778858 w 1201803"/>
                <a:gd name="connsiteY229" fmla="*/ 514973 h 2017215"/>
                <a:gd name="connsiteX230" fmla="*/ 836644 w 1201803"/>
                <a:gd name="connsiteY230" fmla="*/ 473367 h 2017215"/>
                <a:gd name="connsiteX231" fmla="*/ 836644 w 1201803"/>
                <a:gd name="connsiteY231" fmla="*/ 436385 h 2017215"/>
                <a:gd name="connsiteX232" fmla="*/ 834333 w 1201803"/>
                <a:gd name="connsiteY232" fmla="*/ 512662 h 2017215"/>
                <a:gd name="connsiteX233" fmla="*/ 774283 w 1201803"/>
                <a:gd name="connsiteY233" fmla="*/ 557572 h 2017215"/>
                <a:gd name="connsiteX234" fmla="*/ 728007 w 1201803"/>
                <a:gd name="connsiteY234" fmla="*/ 591250 h 2017215"/>
                <a:gd name="connsiteX235" fmla="*/ 688979 w 1201803"/>
                <a:gd name="connsiteY235" fmla="*/ 620527 h 2017215"/>
                <a:gd name="connsiteX236" fmla="*/ 669183 w 1201803"/>
                <a:gd name="connsiteY236" fmla="*/ 636173 h 2017215"/>
                <a:gd name="connsiteX237" fmla="*/ 559296 w 1201803"/>
                <a:gd name="connsiteY237" fmla="*/ 718355 h 2017215"/>
                <a:gd name="connsiteX238" fmla="*/ 644527 w 1201803"/>
                <a:gd name="connsiteY238" fmla="*/ 655661 h 2017215"/>
                <a:gd name="connsiteX239" fmla="*/ 669183 w 1201803"/>
                <a:gd name="connsiteY239" fmla="*/ 636173 h 2017215"/>
                <a:gd name="connsiteX240" fmla="*/ 774283 w 1201803"/>
                <a:gd name="connsiteY240" fmla="*/ 557572 h 2017215"/>
                <a:gd name="connsiteX241" fmla="*/ 780014 w 1201803"/>
                <a:gd name="connsiteY241" fmla="*/ 553401 h 2017215"/>
                <a:gd name="connsiteX242" fmla="*/ 832021 w 1201803"/>
                <a:gd name="connsiteY242" fmla="*/ 517285 h 2017215"/>
                <a:gd name="connsiteX243" fmla="*/ 834333 w 1201803"/>
                <a:gd name="connsiteY243" fmla="*/ 512662 h 2017215"/>
                <a:gd name="connsiteX244" fmla="*/ 871316 w 1201803"/>
                <a:gd name="connsiteY244" fmla="*/ 524219 h 2017215"/>
                <a:gd name="connsiteX245" fmla="*/ 866693 w 1201803"/>
                <a:gd name="connsiteY245" fmla="*/ 540399 h 2017215"/>
                <a:gd name="connsiteX246" fmla="*/ 862070 w 1201803"/>
                <a:gd name="connsiteY246" fmla="*/ 588939 h 2017215"/>
                <a:gd name="connsiteX247" fmla="*/ 864381 w 1201803"/>
                <a:gd name="connsiteY247" fmla="*/ 591250 h 2017215"/>
                <a:gd name="connsiteX248" fmla="*/ 871316 w 1201803"/>
                <a:gd name="connsiteY248" fmla="*/ 524219 h 2017215"/>
                <a:gd name="connsiteX249" fmla="*/ 836644 w 1201803"/>
                <a:gd name="connsiteY249" fmla="*/ 547333 h 2017215"/>
                <a:gd name="connsiteX250" fmla="*/ 626327 w 1201803"/>
                <a:gd name="connsiteY250" fmla="*/ 718355 h 2017215"/>
                <a:gd name="connsiteX251" fmla="*/ 834333 w 1201803"/>
                <a:gd name="connsiteY251" fmla="*/ 605119 h 2017215"/>
                <a:gd name="connsiteX252" fmla="*/ 838956 w 1201803"/>
                <a:gd name="connsiteY252" fmla="*/ 584316 h 2017215"/>
                <a:gd name="connsiteX253" fmla="*/ 834333 w 1201803"/>
                <a:gd name="connsiteY253" fmla="*/ 556579 h 2017215"/>
                <a:gd name="connsiteX254" fmla="*/ 838956 w 1201803"/>
                <a:gd name="connsiteY254" fmla="*/ 554267 h 2017215"/>
                <a:gd name="connsiteX255" fmla="*/ 836644 w 1201803"/>
                <a:gd name="connsiteY255" fmla="*/ 547333 h 2017215"/>
                <a:gd name="connsiteX256" fmla="*/ 1012289 w 1201803"/>
                <a:gd name="connsiteY256" fmla="*/ 628210 h 2017215"/>
                <a:gd name="connsiteX257" fmla="*/ 894407 w 1201803"/>
                <a:gd name="connsiteY257" fmla="*/ 727601 h 2017215"/>
                <a:gd name="connsiteX258" fmla="*/ 1012289 w 1201803"/>
                <a:gd name="connsiteY258" fmla="*/ 628210 h 2017215"/>
                <a:gd name="connsiteX259" fmla="*/ 520001 w 1201803"/>
                <a:gd name="connsiteY259" fmla="*/ 510350 h 2017215"/>
                <a:gd name="connsiteX260" fmla="*/ 471485 w 1201803"/>
                <a:gd name="connsiteY260" fmla="*/ 616653 h 2017215"/>
                <a:gd name="connsiteX261" fmla="*/ 469173 w 1201803"/>
                <a:gd name="connsiteY261" fmla="*/ 618964 h 2017215"/>
                <a:gd name="connsiteX262" fmla="*/ 473796 w 1201803"/>
                <a:gd name="connsiteY262" fmla="*/ 621276 h 2017215"/>
                <a:gd name="connsiteX263" fmla="*/ 466862 w 1201803"/>
                <a:gd name="connsiteY263" fmla="*/ 623587 h 2017215"/>
                <a:gd name="connsiteX264" fmla="*/ 471485 w 1201803"/>
                <a:gd name="connsiteY264" fmla="*/ 625898 h 2017215"/>
                <a:gd name="connsiteX265" fmla="*/ 469173 w 1201803"/>
                <a:gd name="connsiteY265" fmla="*/ 632833 h 2017215"/>
                <a:gd name="connsiteX266" fmla="*/ 462239 w 1201803"/>
                <a:gd name="connsiteY266" fmla="*/ 628210 h 2017215"/>
                <a:gd name="connsiteX267" fmla="*/ 457616 w 1201803"/>
                <a:gd name="connsiteY267" fmla="*/ 632833 h 2017215"/>
                <a:gd name="connsiteX268" fmla="*/ 464550 w 1201803"/>
                <a:gd name="connsiteY268" fmla="*/ 639767 h 2017215"/>
                <a:gd name="connsiteX269" fmla="*/ 455305 w 1201803"/>
                <a:gd name="connsiteY269" fmla="*/ 667504 h 2017215"/>
                <a:gd name="connsiteX270" fmla="*/ 510779 w 1201803"/>
                <a:gd name="connsiteY270" fmla="*/ 558890 h 2017215"/>
                <a:gd name="connsiteX271" fmla="*/ 517690 w 1201803"/>
                <a:gd name="connsiteY271" fmla="*/ 563513 h 2017215"/>
                <a:gd name="connsiteX272" fmla="*/ 529247 w 1201803"/>
                <a:gd name="connsiteY272" fmla="*/ 538087 h 2017215"/>
                <a:gd name="connsiteX273" fmla="*/ 529247 w 1201803"/>
                <a:gd name="connsiteY273" fmla="*/ 531153 h 2017215"/>
                <a:gd name="connsiteX274" fmla="*/ 520001 w 1201803"/>
                <a:gd name="connsiteY274" fmla="*/ 510350 h 2017215"/>
                <a:gd name="connsiteX275" fmla="*/ 557851 w 1201803"/>
                <a:gd name="connsiteY275" fmla="*/ 539821 h 2017215"/>
                <a:gd name="connsiteX276" fmla="*/ 547739 w 1201803"/>
                <a:gd name="connsiteY276" fmla="*/ 540399 h 2017215"/>
                <a:gd name="connsiteX277" fmla="*/ 566230 w 1201803"/>
                <a:gd name="connsiteY277" fmla="*/ 549644 h 2017215"/>
                <a:gd name="connsiteX278" fmla="*/ 557851 w 1201803"/>
                <a:gd name="connsiteY278" fmla="*/ 539821 h 2017215"/>
                <a:gd name="connsiteX279" fmla="*/ 536181 w 1201803"/>
                <a:gd name="connsiteY279" fmla="*/ 540399 h 2017215"/>
                <a:gd name="connsiteX280" fmla="*/ 524624 w 1201803"/>
                <a:gd name="connsiteY280" fmla="*/ 570447 h 2017215"/>
                <a:gd name="connsiteX281" fmla="*/ 506156 w 1201803"/>
                <a:gd name="connsiteY281" fmla="*/ 628210 h 2017215"/>
                <a:gd name="connsiteX282" fmla="*/ 494599 w 1201803"/>
                <a:gd name="connsiteY282" fmla="*/ 662881 h 2017215"/>
                <a:gd name="connsiteX283" fmla="*/ 487665 w 1201803"/>
                <a:gd name="connsiteY283" fmla="*/ 672127 h 2017215"/>
                <a:gd name="connsiteX284" fmla="*/ 476107 w 1201803"/>
                <a:gd name="connsiteY284" fmla="*/ 706798 h 2017215"/>
                <a:gd name="connsiteX285" fmla="*/ 663310 w 1201803"/>
                <a:gd name="connsiteY285" fmla="*/ 588939 h 2017215"/>
                <a:gd name="connsiteX286" fmla="*/ 610147 w 1201803"/>
                <a:gd name="connsiteY286" fmla="*/ 570447 h 2017215"/>
                <a:gd name="connsiteX287" fmla="*/ 647130 w 1201803"/>
                <a:gd name="connsiteY287" fmla="*/ 588939 h 2017215"/>
                <a:gd name="connsiteX288" fmla="*/ 640196 w 1201803"/>
                <a:gd name="connsiteY288" fmla="*/ 588939 h 2017215"/>
                <a:gd name="connsiteX289" fmla="*/ 582410 w 1201803"/>
                <a:gd name="connsiteY289" fmla="*/ 568136 h 2017215"/>
                <a:gd name="connsiteX290" fmla="*/ 536181 w 1201803"/>
                <a:gd name="connsiteY290" fmla="*/ 540399 h 2017215"/>
                <a:gd name="connsiteX291" fmla="*/ 464550 w 1201803"/>
                <a:gd name="connsiteY291" fmla="*/ 575070 h 2017215"/>
                <a:gd name="connsiteX292" fmla="*/ 455305 w 1201803"/>
                <a:gd name="connsiteY292" fmla="*/ 577382 h 2017215"/>
                <a:gd name="connsiteX293" fmla="*/ 462239 w 1201803"/>
                <a:gd name="connsiteY293" fmla="*/ 579693 h 2017215"/>
                <a:gd name="connsiteX294" fmla="*/ 464550 w 1201803"/>
                <a:gd name="connsiteY294" fmla="*/ 575070 h 2017215"/>
                <a:gd name="connsiteX295" fmla="*/ 240365 w 1201803"/>
                <a:gd name="connsiteY295" fmla="*/ 533464 h 2017215"/>
                <a:gd name="connsiteX296" fmla="*/ 104014 w 1201803"/>
                <a:gd name="connsiteY296" fmla="*/ 644390 h 2017215"/>
                <a:gd name="connsiteX297" fmla="*/ 233431 w 1201803"/>
                <a:gd name="connsiteY297" fmla="*/ 542710 h 2017215"/>
                <a:gd name="connsiteX298" fmla="*/ 240365 w 1201803"/>
                <a:gd name="connsiteY298" fmla="*/ 533464 h 2017215"/>
                <a:gd name="connsiteX299" fmla="*/ 208005 w 1201803"/>
                <a:gd name="connsiteY299" fmla="*/ 741470 h 2017215"/>
                <a:gd name="connsiteX300" fmla="*/ 217251 w 1201803"/>
                <a:gd name="connsiteY300" fmla="*/ 822347 h 2017215"/>
                <a:gd name="connsiteX301" fmla="*/ 217251 w 1201803"/>
                <a:gd name="connsiteY301" fmla="*/ 773830 h 2017215"/>
                <a:gd name="connsiteX302" fmla="*/ 208005 w 1201803"/>
                <a:gd name="connsiteY302" fmla="*/ 741470 h 2017215"/>
                <a:gd name="connsiteX303" fmla="*/ 924455 w 1201803"/>
                <a:gd name="connsiteY303" fmla="*/ 1085826 h 2017215"/>
                <a:gd name="connsiteX304" fmla="*/ 942947 w 1201803"/>
                <a:gd name="connsiteY304" fmla="*/ 1108940 h 2017215"/>
                <a:gd name="connsiteX305" fmla="*/ 942947 w 1201803"/>
                <a:gd name="connsiteY305" fmla="*/ 1102006 h 2017215"/>
                <a:gd name="connsiteX306" fmla="*/ 924455 w 1201803"/>
                <a:gd name="connsiteY306" fmla="*/ 1085826 h 2017215"/>
                <a:gd name="connsiteX307" fmla="*/ 931389 w 1201803"/>
                <a:gd name="connsiteY307" fmla="*/ 1108940 h 2017215"/>
                <a:gd name="connsiteX308" fmla="*/ 938324 w 1201803"/>
                <a:gd name="connsiteY308" fmla="*/ 1148234 h 2017215"/>
                <a:gd name="connsiteX309" fmla="*/ 942947 w 1201803"/>
                <a:gd name="connsiteY309" fmla="*/ 1127432 h 2017215"/>
                <a:gd name="connsiteX310" fmla="*/ 931389 w 1201803"/>
                <a:gd name="connsiteY310" fmla="*/ 1108940 h 2017215"/>
                <a:gd name="connsiteX311" fmla="*/ 926767 w 1201803"/>
                <a:gd name="connsiteY311" fmla="*/ 1141300 h 2017215"/>
                <a:gd name="connsiteX312" fmla="*/ 813530 w 1201803"/>
                <a:gd name="connsiteY312" fmla="*/ 1284585 h 2017215"/>
                <a:gd name="connsiteX313" fmla="*/ 926767 w 1201803"/>
                <a:gd name="connsiteY313" fmla="*/ 1141300 h 2017215"/>
                <a:gd name="connsiteX314" fmla="*/ 1014601 w 1201803"/>
                <a:gd name="connsiteY314" fmla="*/ 1249914 h 2017215"/>
                <a:gd name="connsiteX315" fmla="*/ 1033092 w 1201803"/>
                <a:gd name="connsiteY315" fmla="*/ 1261471 h 2017215"/>
                <a:gd name="connsiteX316" fmla="*/ 1003044 w 1201803"/>
                <a:gd name="connsiteY316" fmla="*/ 1273028 h 2017215"/>
                <a:gd name="connsiteX317" fmla="*/ 1037715 w 1201803"/>
                <a:gd name="connsiteY317" fmla="*/ 1261471 h 2017215"/>
                <a:gd name="connsiteX318" fmla="*/ 1014601 w 1201803"/>
                <a:gd name="connsiteY318" fmla="*/ 1249914 h 2017215"/>
                <a:gd name="connsiteX319" fmla="*/ 1005355 w 1201803"/>
                <a:gd name="connsiteY319" fmla="*/ 1254537 h 2017215"/>
                <a:gd name="connsiteX320" fmla="*/ 991487 w 1201803"/>
                <a:gd name="connsiteY320" fmla="*/ 1259160 h 2017215"/>
                <a:gd name="connsiteX321" fmla="*/ 1012289 w 1201803"/>
                <a:gd name="connsiteY321" fmla="*/ 1256848 h 2017215"/>
                <a:gd name="connsiteX322" fmla="*/ 1005355 w 1201803"/>
                <a:gd name="connsiteY322" fmla="*/ 1254537 h 2017215"/>
                <a:gd name="connsiteX323" fmla="*/ 912898 w 1201803"/>
                <a:gd name="connsiteY323" fmla="*/ 1286897 h 2017215"/>
                <a:gd name="connsiteX324" fmla="*/ 850513 w 1201803"/>
                <a:gd name="connsiteY324" fmla="*/ 1319257 h 2017215"/>
                <a:gd name="connsiteX325" fmla="*/ 919832 w 1201803"/>
                <a:gd name="connsiteY325" fmla="*/ 1286897 h 2017215"/>
                <a:gd name="connsiteX326" fmla="*/ 912898 w 1201803"/>
                <a:gd name="connsiteY326" fmla="*/ 1286897 h 2017215"/>
                <a:gd name="connsiteX327" fmla="*/ 845890 w 1201803"/>
                <a:gd name="connsiteY327" fmla="*/ 1321568 h 2017215"/>
                <a:gd name="connsiteX328" fmla="*/ 834333 w 1201803"/>
                <a:gd name="connsiteY328" fmla="*/ 1328502 h 2017215"/>
                <a:gd name="connsiteX329" fmla="*/ 845890 w 1201803"/>
                <a:gd name="connsiteY329" fmla="*/ 1321568 h 2017215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57760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1201803" h="2022274">
                  <a:moveTo>
                    <a:pt x="882360" y="12782"/>
                  </a:moveTo>
                  <a:cubicBezTo>
                    <a:pt x="824373" y="108032"/>
                    <a:pt x="942947" y="69350"/>
                    <a:pt x="977618" y="94776"/>
                  </a:cubicBezTo>
                  <a:cubicBezTo>
                    <a:pt x="991487" y="106333"/>
                    <a:pt x="1012289" y="113267"/>
                    <a:pt x="1028469" y="124825"/>
                  </a:cubicBezTo>
                  <a:cubicBezTo>
                    <a:pt x="1026158" y="127136"/>
                    <a:pt x="1021535" y="131759"/>
                    <a:pt x="1016912" y="134070"/>
                  </a:cubicBezTo>
                  <a:cubicBezTo>
                    <a:pt x="1021535" y="138693"/>
                    <a:pt x="1026158" y="143316"/>
                    <a:pt x="1028469" y="147939"/>
                  </a:cubicBezTo>
                  <a:cubicBezTo>
                    <a:pt x="1028469" y="150250"/>
                    <a:pt x="1023846" y="152562"/>
                    <a:pt x="1021535" y="152562"/>
                  </a:cubicBezTo>
                  <a:cubicBezTo>
                    <a:pt x="979929" y="171053"/>
                    <a:pt x="915209" y="203413"/>
                    <a:pt x="882873" y="214970"/>
                  </a:cubicBezTo>
                  <a:cubicBezTo>
                    <a:pt x="880561" y="217282"/>
                    <a:pt x="880561" y="219593"/>
                    <a:pt x="880561" y="219593"/>
                  </a:cubicBezTo>
                  <a:lnTo>
                    <a:pt x="894407" y="318961"/>
                  </a:lnTo>
                  <a:cubicBezTo>
                    <a:pt x="905964" y="321273"/>
                    <a:pt x="924455" y="318961"/>
                    <a:pt x="931389" y="318961"/>
                  </a:cubicBezTo>
                  <a:cubicBezTo>
                    <a:pt x="936012" y="318961"/>
                    <a:pt x="952192" y="316650"/>
                    <a:pt x="963749" y="321273"/>
                  </a:cubicBezTo>
                  <a:cubicBezTo>
                    <a:pt x="975307" y="325895"/>
                    <a:pt x="986864" y="337453"/>
                    <a:pt x="1000732" y="344387"/>
                  </a:cubicBezTo>
                  <a:cubicBezTo>
                    <a:pt x="1009978" y="351321"/>
                    <a:pt x="1044649" y="358255"/>
                    <a:pt x="1044649" y="369813"/>
                  </a:cubicBezTo>
                  <a:cubicBezTo>
                    <a:pt x="1044649" y="374435"/>
                    <a:pt x="1037715" y="374435"/>
                    <a:pt x="1037715" y="381370"/>
                  </a:cubicBezTo>
                  <a:cubicBezTo>
                    <a:pt x="1037715" y="385993"/>
                    <a:pt x="1044649" y="388304"/>
                    <a:pt x="1044649" y="392927"/>
                  </a:cubicBezTo>
                  <a:cubicBezTo>
                    <a:pt x="1033092" y="402172"/>
                    <a:pt x="1019224" y="416041"/>
                    <a:pt x="1003044" y="427598"/>
                  </a:cubicBezTo>
                  <a:cubicBezTo>
                    <a:pt x="968372" y="455312"/>
                    <a:pt x="919832" y="476115"/>
                    <a:pt x="887472" y="515409"/>
                  </a:cubicBezTo>
                  <a:cubicBezTo>
                    <a:pt x="871316" y="531589"/>
                    <a:pt x="882873" y="563949"/>
                    <a:pt x="880561" y="589375"/>
                  </a:cubicBezTo>
                  <a:cubicBezTo>
                    <a:pt x="963749" y="550081"/>
                    <a:pt x="1053895" y="508475"/>
                    <a:pt x="1141706" y="496918"/>
                  </a:cubicBezTo>
                  <a:cubicBezTo>
                    <a:pt x="1144018" y="496918"/>
                    <a:pt x="1144018" y="494606"/>
                    <a:pt x="1150952" y="494606"/>
                  </a:cubicBezTo>
                  <a:cubicBezTo>
                    <a:pt x="1155575" y="494606"/>
                    <a:pt x="1167132" y="501541"/>
                    <a:pt x="1171755" y="503852"/>
                  </a:cubicBezTo>
                  <a:lnTo>
                    <a:pt x="1171755" y="513098"/>
                  </a:lnTo>
                  <a:cubicBezTo>
                    <a:pt x="1174066" y="515409"/>
                    <a:pt x="1174066" y="515409"/>
                    <a:pt x="1178689" y="515409"/>
                  </a:cubicBezTo>
                  <a:cubicBezTo>
                    <a:pt x="1185623" y="515409"/>
                    <a:pt x="1190246" y="510786"/>
                    <a:pt x="1197180" y="508475"/>
                  </a:cubicBezTo>
                  <a:lnTo>
                    <a:pt x="1201803" y="513098"/>
                  </a:lnTo>
                  <a:cubicBezTo>
                    <a:pt x="1199492" y="513098"/>
                    <a:pt x="1194869" y="517721"/>
                    <a:pt x="1190246" y="522344"/>
                  </a:cubicBezTo>
                  <a:cubicBezTo>
                    <a:pt x="1192557" y="524655"/>
                    <a:pt x="1194869" y="526966"/>
                    <a:pt x="1197180" y="526966"/>
                  </a:cubicBezTo>
                  <a:cubicBezTo>
                    <a:pt x="1194869" y="531589"/>
                    <a:pt x="1181000" y="538523"/>
                    <a:pt x="1181000" y="545458"/>
                  </a:cubicBezTo>
                  <a:cubicBezTo>
                    <a:pt x="1181000" y="543146"/>
                    <a:pt x="1176377" y="543146"/>
                    <a:pt x="1174066" y="543146"/>
                  </a:cubicBezTo>
                  <a:cubicBezTo>
                    <a:pt x="1169443" y="543146"/>
                    <a:pt x="1150952" y="559326"/>
                    <a:pt x="1141706" y="563949"/>
                  </a:cubicBezTo>
                  <a:cubicBezTo>
                    <a:pt x="1134772" y="568572"/>
                    <a:pt x="1125526" y="561638"/>
                    <a:pt x="1130149" y="573195"/>
                  </a:cubicBezTo>
                  <a:cubicBezTo>
                    <a:pt x="1125526" y="570883"/>
                    <a:pt x="1116280" y="573195"/>
                    <a:pt x="1111658" y="573195"/>
                  </a:cubicBezTo>
                  <a:cubicBezTo>
                    <a:pt x="1104723" y="573195"/>
                    <a:pt x="1109346" y="577818"/>
                    <a:pt x="1107035" y="577818"/>
                  </a:cubicBezTo>
                  <a:cubicBezTo>
                    <a:pt x="1097789" y="584752"/>
                    <a:pt x="1088543" y="589375"/>
                    <a:pt x="1081609" y="593998"/>
                  </a:cubicBezTo>
                  <a:cubicBezTo>
                    <a:pt x="1076986" y="596309"/>
                    <a:pt x="1065452" y="603243"/>
                    <a:pt x="1065452" y="607866"/>
                  </a:cubicBezTo>
                  <a:cubicBezTo>
                    <a:pt x="1065452" y="614801"/>
                    <a:pt x="1067764" y="612489"/>
                    <a:pt x="1070075" y="612489"/>
                  </a:cubicBezTo>
                  <a:cubicBezTo>
                    <a:pt x="1042338" y="637892"/>
                    <a:pt x="977618" y="691054"/>
                    <a:pt x="954504" y="723414"/>
                  </a:cubicBezTo>
                  <a:cubicBezTo>
                    <a:pt x="977618" y="741906"/>
                    <a:pt x="998421" y="776577"/>
                    <a:pt x="1016912" y="799691"/>
                  </a:cubicBezTo>
                  <a:cubicBezTo>
                    <a:pt x="1016912" y="799691"/>
                    <a:pt x="1019224" y="799691"/>
                    <a:pt x="1019224" y="795069"/>
                  </a:cubicBezTo>
                  <a:lnTo>
                    <a:pt x="1013372" y="783456"/>
                  </a:lnTo>
                  <a:lnTo>
                    <a:pt x="1033558" y="810007"/>
                  </a:lnTo>
                  <a:cubicBezTo>
                    <a:pt x="1083067" y="899492"/>
                    <a:pt x="1102990" y="1011736"/>
                    <a:pt x="1125526" y="1086262"/>
                  </a:cubicBezTo>
                  <a:cubicBezTo>
                    <a:pt x="1130149" y="1100131"/>
                    <a:pt x="1167132" y="1271153"/>
                    <a:pt x="1167132" y="1315070"/>
                  </a:cubicBezTo>
                  <a:cubicBezTo>
                    <a:pt x="1167132" y="1322004"/>
                    <a:pt x="1178689" y="1421373"/>
                    <a:pt x="1181000" y="1474535"/>
                  </a:cubicBezTo>
                  <a:cubicBezTo>
                    <a:pt x="1181000" y="1488404"/>
                    <a:pt x="1183312" y="1509207"/>
                    <a:pt x="1183312" y="1513830"/>
                  </a:cubicBezTo>
                  <a:cubicBezTo>
                    <a:pt x="1183312" y="1705655"/>
                    <a:pt x="1111658" y="1807334"/>
                    <a:pt x="963749" y="1918260"/>
                  </a:cubicBezTo>
                  <a:cubicBezTo>
                    <a:pt x="963749" y="1920571"/>
                    <a:pt x="959127" y="1920571"/>
                    <a:pt x="954504" y="1920571"/>
                  </a:cubicBezTo>
                  <a:cubicBezTo>
                    <a:pt x="926767" y="1948308"/>
                    <a:pt x="899029" y="1957554"/>
                    <a:pt x="871316" y="1976045"/>
                  </a:cubicBezTo>
                  <a:cubicBezTo>
                    <a:pt x="848201" y="1992225"/>
                    <a:pt x="818153" y="2006094"/>
                    <a:pt x="788104" y="2022274"/>
                  </a:cubicBezTo>
                  <a:cubicBezTo>
                    <a:pt x="799661" y="2010717"/>
                    <a:pt x="820464" y="2001471"/>
                    <a:pt x="829710" y="1989914"/>
                  </a:cubicBezTo>
                  <a:lnTo>
                    <a:pt x="827398" y="1987603"/>
                  </a:lnTo>
                  <a:cubicBezTo>
                    <a:pt x="806596" y="1996848"/>
                    <a:pt x="785793" y="2010717"/>
                    <a:pt x="762679" y="2022274"/>
                  </a:cubicBezTo>
                  <a:cubicBezTo>
                    <a:pt x="790416" y="2003783"/>
                    <a:pt x="917521" y="1925194"/>
                    <a:pt x="917521" y="1918260"/>
                  </a:cubicBezTo>
                  <a:cubicBezTo>
                    <a:pt x="917521" y="1911349"/>
                    <a:pt x="924455" y="1920571"/>
                    <a:pt x="926767" y="1918260"/>
                  </a:cubicBezTo>
                  <a:cubicBezTo>
                    <a:pt x="926767" y="1918260"/>
                    <a:pt x="924455" y="1915948"/>
                    <a:pt x="922144" y="1915948"/>
                  </a:cubicBezTo>
                  <a:cubicBezTo>
                    <a:pt x="924455" y="1915948"/>
                    <a:pt x="926767" y="1913637"/>
                    <a:pt x="924455" y="1911349"/>
                  </a:cubicBezTo>
                  <a:cubicBezTo>
                    <a:pt x="926767" y="1913637"/>
                    <a:pt x="929078" y="1913637"/>
                    <a:pt x="931389" y="1913637"/>
                  </a:cubicBezTo>
                  <a:cubicBezTo>
                    <a:pt x="933701" y="1911349"/>
                    <a:pt x="931389" y="1911349"/>
                    <a:pt x="931389" y="1906726"/>
                  </a:cubicBezTo>
                  <a:lnTo>
                    <a:pt x="945258" y="1892857"/>
                  </a:lnTo>
                  <a:cubicBezTo>
                    <a:pt x="949881" y="1888234"/>
                    <a:pt x="952192" y="1883612"/>
                    <a:pt x="954504" y="1876677"/>
                  </a:cubicBezTo>
                  <a:lnTo>
                    <a:pt x="952192" y="1874366"/>
                  </a:lnTo>
                  <a:cubicBezTo>
                    <a:pt x="905964" y="1911349"/>
                    <a:pt x="855136" y="1943685"/>
                    <a:pt x="813530" y="1973734"/>
                  </a:cubicBezTo>
                  <a:cubicBezTo>
                    <a:pt x="795038" y="1987603"/>
                    <a:pt x="767301" y="2008405"/>
                    <a:pt x="739564" y="2019963"/>
                  </a:cubicBezTo>
                  <a:cubicBezTo>
                    <a:pt x="739564" y="2019963"/>
                    <a:pt x="737253" y="2022274"/>
                    <a:pt x="732630" y="2019963"/>
                  </a:cubicBezTo>
                  <a:cubicBezTo>
                    <a:pt x="737253" y="2013028"/>
                    <a:pt x="804284" y="1966800"/>
                    <a:pt x="804284" y="1957554"/>
                  </a:cubicBezTo>
                  <a:cubicBezTo>
                    <a:pt x="804284" y="1950620"/>
                    <a:pt x="815841" y="1948308"/>
                    <a:pt x="818153" y="1943685"/>
                  </a:cubicBezTo>
                  <a:cubicBezTo>
                    <a:pt x="820464" y="1943685"/>
                    <a:pt x="825087" y="1945997"/>
                    <a:pt x="829710" y="1943685"/>
                  </a:cubicBezTo>
                  <a:lnTo>
                    <a:pt x="825087" y="1939063"/>
                  </a:lnTo>
                  <a:cubicBezTo>
                    <a:pt x="827398" y="1934440"/>
                    <a:pt x="827398" y="1929817"/>
                    <a:pt x="836644" y="1934440"/>
                  </a:cubicBezTo>
                  <a:cubicBezTo>
                    <a:pt x="836644" y="1934440"/>
                    <a:pt x="836644" y="1932128"/>
                    <a:pt x="834333" y="1929817"/>
                  </a:cubicBezTo>
                  <a:cubicBezTo>
                    <a:pt x="836644" y="1927505"/>
                    <a:pt x="838956" y="1922883"/>
                    <a:pt x="843578" y="1918260"/>
                  </a:cubicBezTo>
                  <a:cubicBezTo>
                    <a:pt x="848201" y="1920571"/>
                    <a:pt x="852824" y="1925194"/>
                    <a:pt x="859758" y="1925194"/>
                  </a:cubicBezTo>
                  <a:cubicBezTo>
                    <a:pt x="857447" y="1920571"/>
                    <a:pt x="852824" y="1915948"/>
                    <a:pt x="848201" y="1913637"/>
                  </a:cubicBezTo>
                  <a:cubicBezTo>
                    <a:pt x="848201" y="1913637"/>
                    <a:pt x="848201" y="1911349"/>
                    <a:pt x="850513" y="1909037"/>
                  </a:cubicBezTo>
                  <a:cubicBezTo>
                    <a:pt x="852824" y="1911349"/>
                    <a:pt x="857447" y="1915948"/>
                    <a:pt x="862070" y="1913637"/>
                  </a:cubicBezTo>
                  <a:lnTo>
                    <a:pt x="855136" y="1906726"/>
                  </a:lnTo>
                  <a:cubicBezTo>
                    <a:pt x="862070" y="1897480"/>
                    <a:pt x="862070" y="1888234"/>
                    <a:pt x="873627" y="1890546"/>
                  </a:cubicBezTo>
                  <a:lnTo>
                    <a:pt x="869004" y="1885923"/>
                  </a:lnTo>
                  <a:cubicBezTo>
                    <a:pt x="873627" y="1876677"/>
                    <a:pt x="889784" y="1862809"/>
                    <a:pt x="889784" y="1855874"/>
                  </a:cubicBezTo>
                  <a:cubicBezTo>
                    <a:pt x="889784" y="1851252"/>
                    <a:pt x="908275" y="1837383"/>
                    <a:pt x="912898" y="1828137"/>
                  </a:cubicBezTo>
                  <a:cubicBezTo>
                    <a:pt x="956815" y="1751860"/>
                    <a:pt x="1033092" y="1670983"/>
                    <a:pt x="1042338" y="1580838"/>
                  </a:cubicBezTo>
                  <a:cubicBezTo>
                    <a:pt x="1046961" y="1550789"/>
                    <a:pt x="1053895" y="1493027"/>
                    <a:pt x="1053895" y="1488404"/>
                  </a:cubicBezTo>
                  <a:lnTo>
                    <a:pt x="1042338" y="1285022"/>
                  </a:lnTo>
                  <a:cubicBezTo>
                    <a:pt x="1040026" y="1282710"/>
                    <a:pt x="1042338" y="1282710"/>
                    <a:pt x="1035404" y="1282710"/>
                  </a:cubicBezTo>
                  <a:cubicBezTo>
                    <a:pt x="1030781" y="1282710"/>
                    <a:pt x="993798" y="1294267"/>
                    <a:pt x="975307" y="1303513"/>
                  </a:cubicBezTo>
                  <a:cubicBezTo>
                    <a:pt x="936012" y="1317382"/>
                    <a:pt x="885184" y="1345119"/>
                    <a:pt x="850513" y="1365898"/>
                  </a:cubicBezTo>
                  <a:cubicBezTo>
                    <a:pt x="845890" y="1368210"/>
                    <a:pt x="841267" y="1372833"/>
                    <a:pt x="836644" y="1375144"/>
                  </a:cubicBezTo>
                  <a:cubicBezTo>
                    <a:pt x="820464" y="1384390"/>
                    <a:pt x="760367" y="1412127"/>
                    <a:pt x="734941" y="1412127"/>
                  </a:cubicBezTo>
                  <a:cubicBezTo>
                    <a:pt x="725696" y="1412127"/>
                    <a:pt x="714139" y="1389013"/>
                    <a:pt x="714139" y="1386701"/>
                  </a:cubicBezTo>
                  <a:cubicBezTo>
                    <a:pt x="714139" y="1379767"/>
                    <a:pt x="718761" y="1379767"/>
                    <a:pt x="718761" y="1375144"/>
                  </a:cubicBezTo>
                  <a:cubicBezTo>
                    <a:pt x="716450" y="1375144"/>
                    <a:pt x="711827" y="1375144"/>
                    <a:pt x="707204" y="1372833"/>
                  </a:cubicBezTo>
                  <a:cubicBezTo>
                    <a:pt x="693358" y="1358964"/>
                    <a:pt x="674867" y="1342807"/>
                    <a:pt x="656376" y="1328939"/>
                  </a:cubicBezTo>
                  <a:cubicBezTo>
                    <a:pt x="681801" y="1298890"/>
                    <a:pt x="728007" y="1271153"/>
                    <a:pt x="769613" y="1264219"/>
                  </a:cubicBezTo>
                  <a:cubicBezTo>
                    <a:pt x="783481" y="1254973"/>
                    <a:pt x="804284" y="1248039"/>
                    <a:pt x="820464" y="1234170"/>
                  </a:cubicBezTo>
                  <a:cubicBezTo>
                    <a:pt x="848201" y="1211056"/>
                    <a:pt x="878250" y="1176385"/>
                    <a:pt x="894407" y="1146359"/>
                  </a:cubicBezTo>
                  <a:cubicBezTo>
                    <a:pt x="899029" y="1137113"/>
                    <a:pt x="905964" y="1120933"/>
                    <a:pt x="905964" y="1116311"/>
                  </a:cubicBezTo>
                  <a:cubicBezTo>
                    <a:pt x="905964" y="1104753"/>
                    <a:pt x="887472" y="1104753"/>
                    <a:pt x="882873" y="1104753"/>
                  </a:cubicBezTo>
                  <a:cubicBezTo>
                    <a:pt x="878250" y="1104753"/>
                    <a:pt x="829710" y="1111688"/>
                    <a:pt x="822776" y="1111688"/>
                  </a:cubicBezTo>
                  <a:cubicBezTo>
                    <a:pt x="818153" y="1111688"/>
                    <a:pt x="788104" y="1100131"/>
                    <a:pt x="771924" y="1097819"/>
                  </a:cubicBezTo>
                  <a:cubicBezTo>
                    <a:pt x="811218" y="1086262"/>
                    <a:pt x="857447" y="1093196"/>
                    <a:pt x="901341" y="1090885"/>
                  </a:cubicBezTo>
                  <a:cubicBezTo>
                    <a:pt x="878250" y="1070082"/>
                    <a:pt x="855136" y="1083951"/>
                    <a:pt x="832021" y="1081639"/>
                  </a:cubicBezTo>
                  <a:cubicBezTo>
                    <a:pt x="811218" y="1079328"/>
                    <a:pt x="774236" y="1079328"/>
                    <a:pt x="769613" y="1079328"/>
                  </a:cubicBezTo>
                  <a:cubicBezTo>
                    <a:pt x="762679" y="1079328"/>
                    <a:pt x="762679" y="1074705"/>
                    <a:pt x="760367" y="1074705"/>
                  </a:cubicBezTo>
                  <a:lnTo>
                    <a:pt x="764990" y="1070082"/>
                  </a:lnTo>
                  <a:cubicBezTo>
                    <a:pt x="762679" y="1067771"/>
                    <a:pt x="758056" y="1065459"/>
                    <a:pt x="755744" y="1063148"/>
                  </a:cubicBezTo>
                  <a:cubicBezTo>
                    <a:pt x="758056" y="1063148"/>
                    <a:pt x="760367" y="1063148"/>
                    <a:pt x="762679" y="1060836"/>
                  </a:cubicBezTo>
                  <a:cubicBezTo>
                    <a:pt x="767301" y="1058525"/>
                    <a:pt x="776547" y="1053902"/>
                    <a:pt x="781170" y="1044656"/>
                  </a:cubicBezTo>
                  <a:lnTo>
                    <a:pt x="788104" y="1044656"/>
                  </a:lnTo>
                  <a:cubicBezTo>
                    <a:pt x="795038" y="1044656"/>
                    <a:pt x="855136" y="1056214"/>
                    <a:pt x="887472" y="1067771"/>
                  </a:cubicBezTo>
                  <a:cubicBezTo>
                    <a:pt x="905964" y="1074705"/>
                    <a:pt x="926767" y="1083951"/>
                    <a:pt x="945258" y="1100131"/>
                  </a:cubicBezTo>
                  <a:cubicBezTo>
                    <a:pt x="952192" y="1104753"/>
                    <a:pt x="954504" y="1120933"/>
                    <a:pt x="954504" y="1130179"/>
                  </a:cubicBezTo>
                  <a:cubicBezTo>
                    <a:pt x="954504" y="1174073"/>
                    <a:pt x="931389" y="1206433"/>
                    <a:pt x="899029" y="1245727"/>
                  </a:cubicBezTo>
                  <a:cubicBezTo>
                    <a:pt x="899029" y="1248039"/>
                    <a:pt x="896718" y="1250350"/>
                    <a:pt x="899029" y="1254973"/>
                  </a:cubicBezTo>
                  <a:cubicBezTo>
                    <a:pt x="949881" y="1236482"/>
                    <a:pt x="989175" y="1234170"/>
                    <a:pt x="1037715" y="1229547"/>
                  </a:cubicBezTo>
                  <a:cubicBezTo>
                    <a:pt x="1035404" y="1174073"/>
                    <a:pt x="1035404" y="1148671"/>
                    <a:pt x="1035404" y="1141736"/>
                  </a:cubicBezTo>
                  <a:cubicBezTo>
                    <a:pt x="1035404" y="1067771"/>
                    <a:pt x="998421" y="961468"/>
                    <a:pt x="996109" y="894437"/>
                  </a:cubicBezTo>
                  <a:lnTo>
                    <a:pt x="996109" y="838963"/>
                  </a:lnTo>
                  <a:cubicBezTo>
                    <a:pt x="989175" y="806603"/>
                    <a:pt x="982241" y="776577"/>
                    <a:pt x="963749" y="758086"/>
                  </a:cubicBezTo>
                  <a:lnTo>
                    <a:pt x="968372" y="762709"/>
                  </a:lnTo>
                  <a:cubicBezTo>
                    <a:pt x="968372" y="748840"/>
                    <a:pt x="956815" y="739594"/>
                    <a:pt x="949881" y="732660"/>
                  </a:cubicBezTo>
                  <a:cubicBezTo>
                    <a:pt x="940635" y="732660"/>
                    <a:pt x="942947" y="741906"/>
                    <a:pt x="931389" y="739594"/>
                  </a:cubicBezTo>
                  <a:cubicBezTo>
                    <a:pt x="931389" y="741906"/>
                    <a:pt x="933701" y="739594"/>
                    <a:pt x="933701" y="746529"/>
                  </a:cubicBezTo>
                  <a:cubicBezTo>
                    <a:pt x="933701" y="751152"/>
                    <a:pt x="873627" y="818160"/>
                    <a:pt x="845890" y="852831"/>
                  </a:cubicBezTo>
                  <a:cubicBezTo>
                    <a:pt x="762679" y="966091"/>
                    <a:pt x="709516" y="1100131"/>
                    <a:pt x="663310" y="1220302"/>
                  </a:cubicBezTo>
                  <a:cubicBezTo>
                    <a:pt x="647130" y="1259596"/>
                    <a:pt x="637884" y="1305824"/>
                    <a:pt x="624016" y="1347430"/>
                  </a:cubicBezTo>
                  <a:lnTo>
                    <a:pt x="626327" y="1365898"/>
                  </a:lnTo>
                  <a:cubicBezTo>
                    <a:pt x="637884" y="1354364"/>
                    <a:pt x="633261" y="1340496"/>
                    <a:pt x="640196" y="1326627"/>
                  </a:cubicBezTo>
                  <a:cubicBezTo>
                    <a:pt x="637884" y="1338184"/>
                    <a:pt x="635573" y="1352053"/>
                    <a:pt x="633261" y="1365898"/>
                  </a:cubicBezTo>
                  <a:cubicBezTo>
                    <a:pt x="633261" y="1372833"/>
                    <a:pt x="626327" y="1379767"/>
                    <a:pt x="624016" y="1386701"/>
                  </a:cubicBezTo>
                  <a:cubicBezTo>
                    <a:pt x="621704" y="1391324"/>
                    <a:pt x="624016" y="1400570"/>
                    <a:pt x="621704" y="1407504"/>
                  </a:cubicBezTo>
                  <a:cubicBezTo>
                    <a:pt x="619393" y="1407504"/>
                    <a:pt x="614770" y="1402881"/>
                    <a:pt x="610147" y="1398258"/>
                  </a:cubicBezTo>
                  <a:cubicBezTo>
                    <a:pt x="605524" y="1405193"/>
                    <a:pt x="598590" y="1400570"/>
                    <a:pt x="600901" y="1412127"/>
                  </a:cubicBezTo>
                  <a:cubicBezTo>
                    <a:pt x="591656" y="1400570"/>
                    <a:pt x="584721" y="1384390"/>
                    <a:pt x="580098" y="1375144"/>
                  </a:cubicBezTo>
                  <a:cubicBezTo>
                    <a:pt x="575476" y="1365898"/>
                    <a:pt x="517690" y="1315070"/>
                    <a:pt x="517690" y="1294267"/>
                  </a:cubicBezTo>
                  <a:lnTo>
                    <a:pt x="517690" y="1250350"/>
                  </a:lnTo>
                  <a:cubicBezTo>
                    <a:pt x="531559" y="1160228"/>
                    <a:pt x="577787" y="1058525"/>
                    <a:pt x="619393" y="970714"/>
                  </a:cubicBezTo>
                  <a:cubicBezTo>
                    <a:pt x="649441" y="905994"/>
                    <a:pt x="691047" y="838963"/>
                    <a:pt x="751121" y="776577"/>
                  </a:cubicBezTo>
                  <a:lnTo>
                    <a:pt x="751121" y="774266"/>
                  </a:lnTo>
                  <a:lnTo>
                    <a:pt x="538493" y="887503"/>
                  </a:lnTo>
                  <a:cubicBezTo>
                    <a:pt x="513090" y="901371"/>
                    <a:pt x="422945" y="952223"/>
                    <a:pt x="383650" y="952223"/>
                  </a:cubicBezTo>
                  <a:cubicBezTo>
                    <a:pt x="379028" y="952223"/>
                    <a:pt x="374405" y="947600"/>
                    <a:pt x="369782" y="942977"/>
                  </a:cubicBezTo>
                  <a:cubicBezTo>
                    <a:pt x="307396" y="1070082"/>
                    <a:pt x="247299" y="1227236"/>
                    <a:pt x="150220" y="1317382"/>
                  </a:cubicBezTo>
                  <a:cubicBezTo>
                    <a:pt x="143308" y="1324316"/>
                    <a:pt x="120194" y="1324316"/>
                    <a:pt x="110948" y="1328939"/>
                  </a:cubicBezTo>
                  <a:cubicBezTo>
                    <a:pt x="104014" y="1322004"/>
                    <a:pt x="97080" y="1312759"/>
                    <a:pt x="90146" y="1303513"/>
                  </a:cubicBezTo>
                  <a:cubicBezTo>
                    <a:pt x="90146" y="1301202"/>
                    <a:pt x="90146" y="1296579"/>
                    <a:pt x="87834" y="1294267"/>
                  </a:cubicBezTo>
                  <a:cubicBezTo>
                    <a:pt x="80900" y="1285022"/>
                    <a:pt x="71654" y="1273464"/>
                    <a:pt x="62408" y="1268842"/>
                  </a:cubicBezTo>
                  <a:cubicBezTo>
                    <a:pt x="53163" y="1264219"/>
                    <a:pt x="25426" y="1252662"/>
                    <a:pt x="25426" y="1243416"/>
                  </a:cubicBezTo>
                  <a:cubicBezTo>
                    <a:pt x="25426" y="1236482"/>
                    <a:pt x="36983" y="1204122"/>
                    <a:pt x="39294" y="1185630"/>
                  </a:cubicBezTo>
                  <a:cubicBezTo>
                    <a:pt x="43917" y="1171785"/>
                    <a:pt x="46229" y="1155605"/>
                    <a:pt x="48540" y="1139425"/>
                  </a:cubicBezTo>
                  <a:cubicBezTo>
                    <a:pt x="73966" y="996116"/>
                    <a:pt x="173334" y="871323"/>
                    <a:pt x="173334" y="755774"/>
                  </a:cubicBezTo>
                  <a:cubicBezTo>
                    <a:pt x="173334" y="746529"/>
                    <a:pt x="175645" y="730349"/>
                    <a:pt x="161777" y="730349"/>
                  </a:cubicBezTo>
                  <a:cubicBezTo>
                    <a:pt x="154842" y="730349"/>
                    <a:pt x="80900" y="746529"/>
                    <a:pt x="76277" y="746529"/>
                  </a:cubicBezTo>
                  <a:cubicBezTo>
                    <a:pt x="69343" y="746529"/>
                    <a:pt x="53163" y="734972"/>
                    <a:pt x="53163" y="723414"/>
                  </a:cubicBezTo>
                  <a:cubicBezTo>
                    <a:pt x="53163" y="716480"/>
                    <a:pt x="55474" y="716480"/>
                    <a:pt x="57786" y="714169"/>
                  </a:cubicBezTo>
                  <a:cubicBezTo>
                    <a:pt x="39294" y="711857"/>
                    <a:pt x="18491" y="677186"/>
                    <a:pt x="2311" y="667940"/>
                  </a:cubicBezTo>
                  <a:cubicBezTo>
                    <a:pt x="11557" y="654072"/>
                    <a:pt x="23114" y="640203"/>
                    <a:pt x="34671" y="630957"/>
                  </a:cubicBezTo>
                  <a:cubicBezTo>
                    <a:pt x="39294" y="624023"/>
                    <a:pt x="46229" y="617112"/>
                    <a:pt x="55474" y="612489"/>
                  </a:cubicBezTo>
                  <a:cubicBezTo>
                    <a:pt x="67031" y="603243"/>
                    <a:pt x="101703" y="584752"/>
                    <a:pt x="101703" y="580129"/>
                  </a:cubicBezTo>
                  <a:cubicBezTo>
                    <a:pt x="101703" y="573195"/>
                    <a:pt x="117883" y="568572"/>
                    <a:pt x="127128" y="563949"/>
                  </a:cubicBezTo>
                  <a:cubicBezTo>
                    <a:pt x="136374" y="557015"/>
                    <a:pt x="150220" y="545458"/>
                    <a:pt x="159465" y="533901"/>
                  </a:cubicBezTo>
                  <a:cubicBezTo>
                    <a:pt x="177957" y="503852"/>
                    <a:pt x="217251" y="469181"/>
                    <a:pt x="258857" y="455312"/>
                  </a:cubicBezTo>
                  <a:cubicBezTo>
                    <a:pt x="258857" y="455312"/>
                    <a:pt x="284282" y="432221"/>
                    <a:pt x="284282" y="422975"/>
                  </a:cubicBezTo>
                  <a:cubicBezTo>
                    <a:pt x="284282" y="395238"/>
                    <a:pt x="203382" y="372124"/>
                    <a:pt x="184891" y="365190"/>
                  </a:cubicBezTo>
                  <a:cubicBezTo>
                    <a:pt x="168711" y="360567"/>
                    <a:pt x="149119" y="365482"/>
                    <a:pt x="135274" y="356236"/>
                  </a:cubicBezTo>
                  <a:cubicBezTo>
                    <a:pt x="130651" y="358548"/>
                    <a:pt x="55448" y="357044"/>
                    <a:pt x="57760" y="363978"/>
                  </a:cubicBezTo>
                  <a:cubicBezTo>
                    <a:pt x="48514" y="352421"/>
                    <a:pt x="90773" y="326703"/>
                    <a:pt x="81528" y="315146"/>
                  </a:cubicBezTo>
                  <a:cubicBezTo>
                    <a:pt x="51479" y="273541"/>
                    <a:pt x="32360" y="261176"/>
                    <a:pt x="0" y="231150"/>
                  </a:cubicBezTo>
                  <a:lnTo>
                    <a:pt x="16180" y="231150"/>
                  </a:lnTo>
                  <a:cubicBezTo>
                    <a:pt x="25426" y="231150"/>
                    <a:pt x="30049" y="238084"/>
                    <a:pt x="41606" y="238084"/>
                  </a:cubicBezTo>
                  <a:cubicBezTo>
                    <a:pt x="39294" y="233462"/>
                    <a:pt x="34671" y="228839"/>
                    <a:pt x="34671" y="224216"/>
                  </a:cubicBezTo>
                  <a:lnTo>
                    <a:pt x="39294" y="224216"/>
                  </a:lnTo>
                  <a:cubicBezTo>
                    <a:pt x="94768" y="242707"/>
                    <a:pt x="157154" y="291224"/>
                    <a:pt x="217251" y="330518"/>
                  </a:cubicBezTo>
                  <a:cubicBezTo>
                    <a:pt x="275037" y="369813"/>
                    <a:pt x="376716" y="411418"/>
                    <a:pt x="376716" y="476115"/>
                  </a:cubicBezTo>
                  <a:cubicBezTo>
                    <a:pt x="376716" y="524655"/>
                    <a:pt x="330511" y="531589"/>
                    <a:pt x="281971" y="561638"/>
                  </a:cubicBezTo>
                  <a:cubicBezTo>
                    <a:pt x="261168" y="575506"/>
                    <a:pt x="233431" y="584752"/>
                    <a:pt x="214939" y="596309"/>
                  </a:cubicBezTo>
                  <a:cubicBezTo>
                    <a:pt x="203382" y="603243"/>
                    <a:pt x="189514" y="626335"/>
                    <a:pt x="177957" y="621712"/>
                  </a:cubicBezTo>
                  <a:cubicBezTo>
                    <a:pt x="171022" y="637892"/>
                    <a:pt x="145620" y="656383"/>
                    <a:pt x="134063" y="674874"/>
                  </a:cubicBezTo>
                  <a:cubicBezTo>
                    <a:pt x="134063" y="677186"/>
                    <a:pt x="136374" y="679497"/>
                    <a:pt x="138686" y="679497"/>
                  </a:cubicBezTo>
                  <a:cubicBezTo>
                    <a:pt x="203382" y="707234"/>
                    <a:pt x="233431" y="718792"/>
                    <a:pt x="233431" y="776577"/>
                  </a:cubicBezTo>
                  <a:cubicBezTo>
                    <a:pt x="233431" y="781200"/>
                    <a:pt x="238054" y="811226"/>
                    <a:pt x="238054" y="818160"/>
                  </a:cubicBezTo>
                  <a:cubicBezTo>
                    <a:pt x="238054" y="822783"/>
                    <a:pt x="226497" y="915240"/>
                    <a:pt x="226497" y="922174"/>
                  </a:cubicBezTo>
                  <a:cubicBezTo>
                    <a:pt x="226497" y="926797"/>
                    <a:pt x="210317" y="982271"/>
                    <a:pt x="210317" y="989182"/>
                  </a:cubicBezTo>
                  <a:cubicBezTo>
                    <a:pt x="210317" y="993805"/>
                    <a:pt x="191825" y="1028476"/>
                    <a:pt x="191825" y="1049279"/>
                  </a:cubicBezTo>
                  <a:cubicBezTo>
                    <a:pt x="268102" y="926797"/>
                    <a:pt x="293528" y="799691"/>
                    <a:pt x="374405" y="677186"/>
                  </a:cubicBezTo>
                  <a:cubicBezTo>
                    <a:pt x="388273" y="654072"/>
                    <a:pt x="427567" y="612489"/>
                    <a:pt x="427567" y="607866"/>
                  </a:cubicBezTo>
                  <a:cubicBezTo>
                    <a:pt x="427567" y="600932"/>
                    <a:pt x="434502" y="593998"/>
                    <a:pt x="441436" y="593998"/>
                  </a:cubicBezTo>
                  <a:cubicBezTo>
                    <a:pt x="446059" y="593998"/>
                    <a:pt x="450682" y="598621"/>
                    <a:pt x="457616" y="596309"/>
                  </a:cubicBezTo>
                  <a:cubicBezTo>
                    <a:pt x="455305" y="591686"/>
                    <a:pt x="450682" y="589375"/>
                    <a:pt x="446059" y="589375"/>
                  </a:cubicBezTo>
                  <a:cubicBezTo>
                    <a:pt x="457616" y="577818"/>
                    <a:pt x="462239" y="570883"/>
                    <a:pt x="469173" y="559326"/>
                  </a:cubicBezTo>
                  <a:cubicBezTo>
                    <a:pt x="476107" y="561638"/>
                    <a:pt x="480730" y="563949"/>
                    <a:pt x="480730" y="557015"/>
                  </a:cubicBezTo>
                  <a:cubicBezTo>
                    <a:pt x="480730" y="550081"/>
                    <a:pt x="485353" y="559326"/>
                    <a:pt x="485353" y="554703"/>
                  </a:cubicBezTo>
                  <a:lnTo>
                    <a:pt x="484229" y="551778"/>
                  </a:lnTo>
                  <a:lnTo>
                    <a:pt x="487665" y="547769"/>
                  </a:lnTo>
                  <a:cubicBezTo>
                    <a:pt x="487665" y="543146"/>
                    <a:pt x="485353" y="545458"/>
                    <a:pt x="483042" y="545458"/>
                  </a:cubicBezTo>
                  <a:cubicBezTo>
                    <a:pt x="492287" y="533901"/>
                    <a:pt x="503845" y="517721"/>
                    <a:pt x="515402" y="503852"/>
                  </a:cubicBezTo>
                  <a:cubicBezTo>
                    <a:pt x="503845" y="489984"/>
                    <a:pt x="485353" y="476115"/>
                    <a:pt x="485353" y="462246"/>
                  </a:cubicBezTo>
                  <a:cubicBezTo>
                    <a:pt x="485353" y="441444"/>
                    <a:pt x="536181" y="427598"/>
                    <a:pt x="543116" y="425287"/>
                  </a:cubicBezTo>
                  <a:cubicBezTo>
                    <a:pt x="577787" y="413730"/>
                    <a:pt x="617081" y="397550"/>
                    <a:pt x="654064" y="388304"/>
                  </a:cubicBezTo>
                  <a:cubicBezTo>
                    <a:pt x="702581" y="374435"/>
                    <a:pt x="834333" y="337453"/>
                    <a:pt x="834333" y="332830"/>
                  </a:cubicBezTo>
                  <a:cubicBezTo>
                    <a:pt x="834333" y="325895"/>
                    <a:pt x="832021" y="316650"/>
                    <a:pt x="832021" y="312027"/>
                  </a:cubicBezTo>
                  <a:cubicBezTo>
                    <a:pt x="832021" y="305093"/>
                    <a:pt x="820464" y="263487"/>
                    <a:pt x="811218" y="240396"/>
                  </a:cubicBezTo>
                  <a:cubicBezTo>
                    <a:pt x="783481" y="249641"/>
                    <a:pt x="746499" y="256553"/>
                    <a:pt x="716450" y="275044"/>
                  </a:cubicBezTo>
                  <a:cubicBezTo>
                    <a:pt x="704893" y="275044"/>
                    <a:pt x="684113" y="281978"/>
                    <a:pt x="677178" y="281978"/>
                  </a:cubicBezTo>
                  <a:lnTo>
                    <a:pt x="667933" y="281978"/>
                  </a:lnTo>
                  <a:cubicBezTo>
                    <a:pt x="674867" y="268110"/>
                    <a:pt x="684113" y="258864"/>
                    <a:pt x="688735" y="242707"/>
                  </a:cubicBezTo>
                  <a:cubicBezTo>
                    <a:pt x="674867" y="249641"/>
                    <a:pt x="660998" y="272733"/>
                    <a:pt x="647130" y="275044"/>
                  </a:cubicBezTo>
                  <a:cubicBezTo>
                    <a:pt x="651753" y="263487"/>
                    <a:pt x="658687" y="245019"/>
                    <a:pt x="658687" y="240396"/>
                  </a:cubicBezTo>
                  <a:cubicBezTo>
                    <a:pt x="658687" y="233462"/>
                    <a:pt x="640196" y="196479"/>
                    <a:pt x="640196" y="191856"/>
                  </a:cubicBezTo>
                  <a:cubicBezTo>
                    <a:pt x="640196" y="145627"/>
                    <a:pt x="744187" y="113267"/>
                    <a:pt x="760367" y="106333"/>
                  </a:cubicBezTo>
                  <a:cubicBezTo>
                    <a:pt x="792727" y="90153"/>
                    <a:pt x="744246" y="21021"/>
                    <a:pt x="764578" y="5429"/>
                  </a:cubicBezTo>
                  <a:cubicBezTo>
                    <a:pt x="784910" y="-10163"/>
                    <a:pt x="877738" y="12782"/>
                    <a:pt x="882360" y="12782"/>
                  </a:cubicBezTo>
                  <a:close/>
                  <a:moveTo>
                    <a:pt x="1026158" y="367501"/>
                  </a:moveTo>
                  <a:cubicBezTo>
                    <a:pt x="1021535" y="369813"/>
                    <a:pt x="1016912" y="369813"/>
                    <a:pt x="1012289" y="369813"/>
                  </a:cubicBezTo>
                  <a:cubicBezTo>
                    <a:pt x="1016912" y="369813"/>
                    <a:pt x="1016912" y="372124"/>
                    <a:pt x="1023846" y="372124"/>
                  </a:cubicBezTo>
                  <a:cubicBezTo>
                    <a:pt x="1028469" y="372124"/>
                    <a:pt x="1028469" y="367501"/>
                    <a:pt x="1026158" y="367501"/>
                  </a:cubicBezTo>
                  <a:close/>
                  <a:moveTo>
                    <a:pt x="1003044" y="395238"/>
                  </a:moveTo>
                  <a:cubicBezTo>
                    <a:pt x="968372" y="406795"/>
                    <a:pt x="931389" y="446066"/>
                    <a:pt x="896718" y="471492"/>
                  </a:cubicBezTo>
                  <a:cubicBezTo>
                    <a:pt x="894407" y="473804"/>
                    <a:pt x="892095" y="478426"/>
                    <a:pt x="892095" y="480738"/>
                  </a:cubicBezTo>
                  <a:cubicBezTo>
                    <a:pt x="931389" y="453001"/>
                    <a:pt x="970684" y="422975"/>
                    <a:pt x="1003044" y="395238"/>
                  </a:cubicBezTo>
                  <a:close/>
                  <a:moveTo>
                    <a:pt x="912898" y="418352"/>
                  </a:moveTo>
                  <a:cubicBezTo>
                    <a:pt x="903652" y="420664"/>
                    <a:pt x="889784" y="422975"/>
                    <a:pt x="894407" y="434532"/>
                  </a:cubicBezTo>
                  <a:cubicBezTo>
                    <a:pt x="903652" y="427598"/>
                    <a:pt x="910587" y="420664"/>
                    <a:pt x="912898" y="418352"/>
                  </a:cubicBezTo>
                  <a:close/>
                  <a:moveTo>
                    <a:pt x="875938" y="429910"/>
                  </a:moveTo>
                  <a:cubicBezTo>
                    <a:pt x="873627" y="434532"/>
                    <a:pt x="873627" y="443755"/>
                    <a:pt x="871316" y="450689"/>
                  </a:cubicBezTo>
                  <a:cubicBezTo>
                    <a:pt x="873627" y="453001"/>
                    <a:pt x="873627" y="450689"/>
                    <a:pt x="875938" y="448378"/>
                  </a:cubicBezTo>
                  <a:cubicBezTo>
                    <a:pt x="875938" y="441444"/>
                    <a:pt x="878250" y="434532"/>
                    <a:pt x="875938" y="429910"/>
                  </a:cubicBezTo>
                  <a:close/>
                  <a:moveTo>
                    <a:pt x="836644" y="441444"/>
                  </a:moveTo>
                  <a:cubicBezTo>
                    <a:pt x="751121" y="466869"/>
                    <a:pt x="665621" y="487672"/>
                    <a:pt x="580098" y="531589"/>
                  </a:cubicBezTo>
                  <a:lnTo>
                    <a:pt x="684113" y="582441"/>
                  </a:lnTo>
                  <a:cubicBezTo>
                    <a:pt x="714139" y="566261"/>
                    <a:pt x="746499" y="540835"/>
                    <a:pt x="778858" y="520032"/>
                  </a:cubicBezTo>
                  <a:cubicBezTo>
                    <a:pt x="797350" y="506164"/>
                    <a:pt x="836644" y="485361"/>
                    <a:pt x="836644" y="478426"/>
                  </a:cubicBezTo>
                  <a:lnTo>
                    <a:pt x="836644" y="441444"/>
                  </a:lnTo>
                  <a:close/>
                  <a:moveTo>
                    <a:pt x="834333" y="517721"/>
                  </a:moveTo>
                  <a:lnTo>
                    <a:pt x="774283" y="562631"/>
                  </a:lnTo>
                  <a:lnTo>
                    <a:pt x="728007" y="596309"/>
                  </a:lnTo>
                  <a:cubicBezTo>
                    <a:pt x="716456" y="604393"/>
                    <a:pt x="703169" y="614501"/>
                    <a:pt x="688979" y="625586"/>
                  </a:cubicBezTo>
                  <a:lnTo>
                    <a:pt x="669183" y="641232"/>
                  </a:lnTo>
                  <a:lnTo>
                    <a:pt x="559296" y="723414"/>
                  </a:lnTo>
                  <a:cubicBezTo>
                    <a:pt x="583566" y="708390"/>
                    <a:pt x="614192" y="684698"/>
                    <a:pt x="644527" y="660720"/>
                  </a:cubicBezTo>
                  <a:lnTo>
                    <a:pt x="669183" y="641232"/>
                  </a:lnTo>
                  <a:lnTo>
                    <a:pt x="774283" y="562631"/>
                  </a:lnTo>
                  <a:lnTo>
                    <a:pt x="780014" y="558460"/>
                  </a:lnTo>
                  <a:lnTo>
                    <a:pt x="832021" y="522344"/>
                  </a:lnTo>
                  <a:cubicBezTo>
                    <a:pt x="834333" y="522344"/>
                    <a:pt x="834333" y="520032"/>
                    <a:pt x="834333" y="517721"/>
                  </a:cubicBezTo>
                  <a:close/>
                  <a:moveTo>
                    <a:pt x="871316" y="529278"/>
                  </a:moveTo>
                  <a:cubicBezTo>
                    <a:pt x="869004" y="533901"/>
                    <a:pt x="866693" y="540835"/>
                    <a:pt x="866693" y="545458"/>
                  </a:cubicBezTo>
                  <a:cubicBezTo>
                    <a:pt x="864381" y="561638"/>
                    <a:pt x="864381" y="577818"/>
                    <a:pt x="862070" y="593998"/>
                  </a:cubicBezTo>
                  <a:lnTo>
                    <a:pt x="864381" y="596309"/>
                  </a:lnTo>
                  <a:cubicBezTo>
                    <a:pt x="869004" y="573195"/>
                    <a:pt x="871316" y="550081"/>
                    <a:pt x="871316" y="529278"/>
                  </a:cubicBezTo>
                  <a:close/>
                  <a:moveTo>
                    <a:pt x="836644" y="552392"/>
                  </a:moveTo>
                  <a:cubicBezTo>
                    <a:pt x="758056" y="600932"/>
                    <a:pt x="691047" y="665629"/>
                    <a:pt x="626327" y="723414"/>
                  </a:cubicBezTo>
                  <a:cubicBezTo>
                    <a:pt x="695670" y="693366"/>
                    <a:pt x="771924" y="642515"/>
                    <a:pt x="834333" y="610178"/>
                  </a:cubicBezTo>
                  <a:cubicBezTo>
                    <a:pt x="836644" y="605555"/>
                    <a:pt x="838956" y="593998"/>
                    <a:pt x="838956" y="589375"/>
                  </a:cubicBezTo>
                  <a:cubicBezTo>
                    <a:pt x="838956" y="582441"/>
                    <a:pt x="834333" y="566261"/>
                    <a:pt x="834333" y="561638"/>
                  </a:cubicBezTo>
                  <a:cubicBezTo>
                    <a:pt x="834333" y="554703"/>
                    <a:pt x="838956" y="563949"/>
                    <a:pt x="838956" y="559326"/>
                  </a:cubicBezTo>
                  <a:cubicBezTo>
                    <a:pt x="838956" y="552392"/>
                    <a:pt x="836644" y="554703"/>
                    <a:pt x="836644" y="552392"/>
                  </a:cubicBezTo>
                  <a:close/>
                  <a:moveTo>
                    <a:pt x="1012289" y="633269"/>
                  </a:moveTo>
                  <a:cubicBezTo>
                    <a:pt x="966061" y="658695"/>
                    <a:pt x="936012" y="681809"/>
                    <a:pt x="894407" y="732660"/>
                  </a:cubicBezTo>
                  <a:lnTo>
                    <a:pt x="1012289" y="633269"/>
                  </a:lnTo>
                  <a:close/>
                  <a:moveTo>
                    <a:pt x="520001" y="515409"/>
                  </a:moveTo>
                  <a:cubicBezTo>
                    <a:pt x="503845" y="552392"/>
                    <a:pt x="485353" y="591686"/>
                    <a:pt x="471485" y="621712"/>
                  </a:cubicBezTo>
                  <a:lnTo>
                    <a:pt x="469173" y="624023"/>
                  </a:lnTo>
                  <a:cubicBezTo>
                    <a:pt x="471485" y="624023"/>
                    <a:pt x="473796" y="626335"/>
                    <a:pt x="473796" y="626335"/>
                  </a:cubicBezTo>
                  <a:cubicBezTo>
                    <a:pt x="471485" y="628646"/>
                    <a:pt x="469173" y="628646"/>
                    <a:pt x="466862" y="628646"/>
                  </a:cubicBezTo>
                  <a:cubicBezTo>
                    <a:pt x="469173" y="628646"/>
                    <a:pt x="471485" y="626335"/>
                    <a:pt x="471485" y="630957"/>
                  </a:cubicBezTo>
                  <a:cubicBezTo>
                    <a:pt x="471485" y="637892"/>
                    <a:pt x="469173" y="635580"/>
                    <a:pt x="469173" y="637892"/>
                  </a:cubicBezTo>
                  <a:cubicBezTo>
                    <a:pt x="464550" y="637892"/>
                    <a:pt x="462239" y="635580"/>
                    <a:pt x="462239" y="633269"/>
                  </a:cubicBezTo>
                  <a:cubicBezTo>
                    <a:pt x="462239" y="635580"/>
                    <a:pt x="459927" y="637892"/>
                    <a:pt x="457616" y="637892"/>
                  </a:cubicBezTo>
                  <a:cubicBezTo>
                    <a:pt x="459927" y="640203"/>
                    <a:pt x="464550" y="637892"/>
                    <a:pt x="464550" y="644826"/>
                  </a:cubicBezTo>
                  <a:cubicBezTo>
                    <a:pt x="464550" y="649449"/>
                    <a:pt x="455305" y="663317"/>
                    <a:pt x="455305" y="672563"/>
                  </a:cubicBezTo>
                  <a:cubicBezTo>
                    <a:pt x="476107" y="635580"/>
                    <a:pt x="494599" y="598621"/>
                    <a:pt x="510779" y="563949"/>
                  </a:cubicBezTo>
                  <a:cubicBezTo>
                    <a:pt x="513090" y="566261"/>
                    <a:pt x="510779" y="568572"/>
                    <a:pt x="517690" y="568572"/>
                  </a:cubicBezTo>
                  <a:cubicBezTo>
                    <a:pt x="522313" y="568572"/>
                    <a:pt x="529247" y="547769"/>
                    <a:pt x="529247" y="543146"/>
                  </a:cubicBezTo>
                  <a:lnTo>
                    <a:pt x="529247" y="536212"/>
                  </a:lnTo>
                  <a:cubicBezTo>
                    <a:pt x="529247" y="533901"/>
                    <a:pt x="529247" y="517721"/>
                    <a:pt x="520001" y="515409"/>
                  </a:cubicBezTo>
                  <a:close/>
                  <a:moveTo>
                    <a:pt x="557851" y="544880"/>
                  </a:moveTo>
                  <a:cubicBezTo>
                    <a:pt x="555829" y="542568"/>
                    <a:pt x="553518" y="541991"/>
                    <a:pt x="547739" y="545458"/>
                  </a:cubicBezTo>
                  <a:cubicBezTo>
                    <a:pt x="554673" y="550081"/>
                    <a:pt x="561607" y="552392"/>
                    <a:pt x="566230" y="554703"/>
                  </a:cubicBezTo>
                  <a:cubicBezTo>
                    <a:pt x="561607" y="551236"/>
                    <a:pt x="559874" y="547191"/>
                    <a:pt x="557851" y="544880"/>
                  </a:cubicBezTo>
                  <a:close/>
                  <a:moveTo>
                    <a:pt x="536181" y="545458"/>
                  </a:moveTo>
                  <a:cubicBezTo>
                    <a:pt x="531559" y="554703"/>
                    <a:pt x="529247" y="566261"/>
                    <a:pt x="524624" y="575506"/>
                  </a:cubicBezTo>
                  <a:cubicBezTo>
                    <a:pt x="520001" y="593998"/>
                    <a:pt x="513090" y="614801"/>
                    <a:pt x="506156" y="633269"/>
                  </a:cubicBezTo>
                  <a:cubicBezTo>
                    <a:pt x="501533" y="642515"/>
                    <a:pt x="494599" y="656383"/>
                    <a:pt x="494599" y="667940"/>
                  </a:cubicBezTo>
                  <a:cubicBezTo>
                    <a:pt x="492287" y="670252"/>
                    <a:pt x="489976" y="665629"/>
                    <a:pt x="487665" y="677186"/>
                  </a:cubicBezTo>
                  <a:cubicBezTo>
                    <a:pt x="487665" y="686432"/>
                    <a:pt x="480730" y="700300"/>
                    <a:pt x="476107" y="711857"/>
                  </a:cubicBezTo>
                  <a:lnTo>
                    <a:pt x="663310" y="593998"/>
                  </a:lnTo>
                  <a:cubicBezTo>
                    <a:pt x="644818" y="587063"/>
                    <a:pt x="626327" y="580129"/>
                    <a:pt x="610147" y="575506"/>
                  </a:cubicBezTo>
                  <a:cubicBezTo>
                    <a:pt x="621704" y="580129"/>
                    <a:pt x="635573" y="587063"/>
                    <a:pt x="647130" y="593998"/>
                  </a:cubicBezTo>
                  <a:cubicBezTo>
                    <a:pt x="642507" y="596309"/>
                    <a:pt x="640196" y="593998"/>
                    <a:pt x="640196" y="593998"/>
                  </a:cubicBezTo>
                  <a:cubicBezTo>
                    <a:pt x="621704" y="587063"/>
                    <a:pt x="598590" y="580129"/>
                    <a:pt x="582410" y="573195"/>
                  </a:cubicBezTo>
                  <a:cubicBezTo>
                    <a:pt x="568541" y="568572"/>
                    <a:pt x="540804" y="566261"/>
                    <a:pt x="536181" y="545458"/>
                  </a:cubicBezTo>
                  <a:close/>
                  <a:moveTo>
                    <a:pt x="464550" y="580129"/>
                  </a:moveTo>
                  <a:lnTo>
                    <a:pt x="455305" y="582441"/>
                  </a:lnTo>
                  <a:cubicBezTo>
                    <a:pt x="457616" y="582441"/>
                    <a:pt x="462239" y="582441"/>
                    <a:pt x="462239" y="584752"/>
                  </a:cubicBezTo>
                  <a:cubicBezTo>
                    <a:pt x="464550" y="582441"/>
                    <a:pt x="464550" y="580129"/>
                    <a:pt x="464550" y="580129"/>
                  </a:cubicBezTo>
                  <a:close/>
                  <a:moveTo>
                    <a:pt x="240365" y="538523"/>
                  </a:moveTo>
                  <a:cubicBezTo>
                    <a:pt x="189514" y="563949"/>
                    <a:pt x="131751" y="612489"/>
                    <a:pt x="104014" y="649449"/>
                  </a:cubicBezTo>
                  <a:cubicBezTo>
                    <a:pt x="136374" y="614801"/>
                    <a:pt x="233431" y="547769"/>
                    <a:pt x="233431" y="547769"/>
                  </a:cubicBezTo>
                  <a:cubicBezTo>
                    <a:pt x="233431" y="540835"/>
                    <a:pt x="238054" y="540835"/>
                    <a:pt x="240365" y="538523"/>
                  </a:cubicBezTo>
                  <a:close/>
                  <a:moveTo>
                    <a:pt x="208005" y="746529"/>
                  </a:moveTo>
                  <a:cubicBezTo>
                    <a:pt x="210317" y="774266"/>
                    <a:pt x="214939" y="802003"/>
                    <a:pt x="217251" y="827406"/>
                  </a:cubicBezTo>
                  <a:lnTo>
                    <a:pt x="217251" y="778889"/>
                  </a:lnTo>
                  <a:cubicBezTo>
                    <a:pt x="214939" y="767332"/>
                    <a:pt x="212628" y="755774"/>
                    <a:pt x="208005" y="746529"/>
                  </a:cubicBezTo>
                  <a:close/>
                  <a:moveTo>
                    <a:pt x="924455" y="1090885"/>
                  </a:moveTo>
                  <a:cubicBezTo>
                    <a:pt x="929078" y="1100131"/>
                    <a:pt x="936012" y="1109376"/>
                    <a:pt x="942947" y="1113999"/>
                  </a:cubicBezTo>
                  <a:lnTo>
                    <a:pt x="942947" y="1107065"/>
                  </a:lnTo>
                  <a:cubicBezTo>
                    <a:pt x="938324" y="1100131"/>
                    <a:pt x="931389" y="1095508"/>
                    <a:pt x="924455" y="1090885"/>
                  </a:cubicBezTo>
                  <a:close/>
                  <a:moveTo>
                    <a:pt x="931389" y="1113999"/>
                  </a:moveTo>
                  <a:cubicBezTo>
                    <a:pt x="933701" y="1132491"/>
                    <a:pt x="936012" y="1144048"/>
                    <a:pt x="938324" y="1153293"/>
                  </a:cubicBezTo>
                  <a:cubicBezTo>
                    <a:pt x="938324" y="1146359"/>
                    <a:pt x="942947" y="1139425"/>
                    <a:pt x="942947" y="1132491"/>
                  </a:cubicBezTo>
                  <a:cubicBezTo>
                    <a:pt x="942947" y="1127868"/>
                    <a:pt x="940635" y="1118622"/>
                    <a:pt x="931389" y="1113999"/>
                  </a:cubicBezTo>
                  <a:close/>
                  <a:moveTo>
                    <a:pt x="926767" y="1146359"/>
                  </a:moveTo>
                  <a:cubicBezTo>
                    <a:pt x="905964" y="1194876"/>
                    <a:pt x="855136" y="1250350"/>
                    <a:pt x="813530" y="1289644"/>
                  </a:cubicBezTo>
                  <a:cubicBezTo>
                    <a:pt x="862070" y="1254973"/>
                    <a:pt x="924455" y="1197187"/>
                    <a:pt x="926767" y="1146359"/>
                  </a:cubicBezTo>
                  <a:close/>
                  <a:moveTo>
                    <a:pt x="1014601" y="1254973"/>
                  </a:moveTo>
                  <a:cubicBezTo>
                    <a:pt x="1019224" y="1259596"/>
                    <a:pt x="1026158" y="1261907"/>
                    <a:pt x="1033092" y="1266530"/>
                  </a:cubicBezTo>
                  <a:cubicBezTo>
                    <a:pt x="1023846" y="1273464"/>
                    <a:pt x="1012289" y="1275776"/>
                    <a:pt x="1003044" y="1278087"/>
                  </a:cubicBezTo>
                  <a:cubicBezTo>
                    <a:pt x="1014601" y="1275776"/>
                    <a:pt x="1028469" y="1271153"/>
                    <a:pt x="1037715" y="1266530"/>
                  </a:cubicBezTo>
                  <a:cubicBezTo>
                    <a:pt x="1030781" y="1264219"/>
                    <a:pt x="1021535" y="1259596"/>
                    <a:pt x="1014601" y="1254973"/>
                  </a:cubicBezTo>
                  <a:close/>
                  <a:moveTo>
                    <a:pt x="1005355" y="1259596"/>
                  </a:moveTo>
                  <a:cubicBezTo>
                    <a:pt x="1000732" y="1261907"/>
                    <a:pt x="996109" y="1264219"/>
                    <a:pt x="991487" y="1264219"/>
                  </a:cubicBezTo>
                  <a:cubicBezTo>
                    <a:pt x="998421" y="1264219"/>
                    <a:pt x="1005355" y="1261907"/>
                    <a:pt x="1012289" y="1261907"/>
                  </a:cubicBezTo>
                  <a:lnTo>
                    <a:pt x="1005355" y="1259596"/>
                  </a:lnTo>
                  <a:close/>
                  <a:moveTo>
                    <a:pt x="912898" y="1291956"/>
                  </a:moveTo>
                  <a:cubicBezTo>
                    <a:pt x="892095" y="1303513"/>
                    <a:pt x="871316" y="1312759"/>
                    <a:pt x="850513" y="1324316"/>
                  </a:cubicBezTo>
                  <a:cubicBezTo>
                    <a:pt x="873627" y="1315070"/>
                    <a:pt x="896718" y="1303513"/>
                    <a:pt x="919832" y="1291956"/>
                  </a:cubicBezTo>
                  <a:lnTo>
                    <a:pt x="912898" y="1291956"/>
                  </a:lnTo>
                  <a:close/>
                  <a:moveTo>
                    <a:pt x="845890" y="1326627"/>
                  </a:moveTo>
                  <a:cubicBezTo>
                    <a:pt x="841267" y="1328939"/>
                    <a:pt x="836644" y="1331250"/>
                    <a:pt x="834333" y="1333561"/>
                  </a:cubicBezTo>
                  <a:cubicBezTo>
                    <a:pt x="838956" y="1331250"/>
                    <a:pt x="845890" y="1328939"/>
                    <a:pt x="845890" y="132662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384AC2F-7B31-765D-7798-43C57C001318}"/>
                </a:ext>
              </a:extLst>
            </p:cNvPr>
            <p:cNvGrpSpPr/>
            <p:nvPr/>
          </p:nvGrpSpPr>
          <p:grpSpPr>
            <a:xfrm>
              <a:off x="6220964" y="1783595"/>
              <a:ext cx="1452458" cy="1775198"/>
              <a:chOff x="8196114" y="318931"/>
              <a:chExt cx="1019223" cy="1245696"/>
            </a:xfrm>
          </p:grpSpPr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A7EBD797-4472-DB3E-5531-D19B2D5A2058}"/>
                  </a:ext>
                </a:extLst>
              </p:cNvPr>
              <p:cNvSpPr/>
              <p:nvPr/>
            </p:nvSpPr>
            <p:spPr>
              <a:xfrm>
                <a:off x="8339423" y="318931"/>
                <a:ext cx="875914" cy="1245696"/>
              </a:xfrm>
              <a:custGeom>
                <a:avLst/>
                <a:gdLst>
                  <a:gd name="connsiteX0" fmla="*/ 492264 w 875914"/>
                  <a:gd name="connsiteY0" fmla="*/ 0 h 1245696"/>
                  <a:gd name="connsiteX1" fmla="*/ 587032 w 875914"/>
                  <a:gd name="connsiteY1" fmla="*/ 43917 h 1245696"/>
                  <a:gd name="connsiteX2" fmla="*/ 582409 w 875914"/>
                  <a:gd name="connsiteY2" fmla="*/ 46228 h 1245696"/>
                  <a:gd name="connsiteX3" fmla="*/ 587032 w 875914"/>
                  <a:gd name="connsiteY3" fmla="*/ 50851 h 1245696"/>
                  <a:gd name="connsiteX4" fmla="*/ 577787 w 875914"/>
                  <a:gd name="connsiteY4" fmla="*/ 50851 h 1245696"/>
                  <a:gd name="connsiteX5" fmla="*/ 584721 w 875914"/>
                  <a:gd name="connsiteY5" fmla="*/ 64719 h 1245696"/>
                  <a:gd name="connsiteX6" fmla="*/ 575475 w 875914"/>
                  <a:gd name="connsiteY6" fmla="*/ 80876 h 1245696"/>
                  <a:gd name="connsiteX7" fmla="*/ 577787 w 875914"/>
                  <a:gd name="connsiteY7" fmla="*/ 67008 h 1245696"/>
                  <a:gd name="connsiteX8" fmla="*/ 563918 w 875914"/>
                  <a:gd name="connsiteY8" fmla="*/ 48539 h 1245696"/>
                  <a:gd name="connsiteX9" fmla="*/ 561607 w 875914"/>
                  <a:gd name="connsiteY9" fmla="*/ 53162 h 1245696"/>
                  <a:gd name="connsiteX10" fmla="*/ 566229 w 875914"/>
                  <a:gd name="connsiteY10" fmla="*/ 64719 h 1245696"/>
                  <a:gd name="connsiteX11" fmla="*/ 563918 w 875914"/>
                  <a:gd name="connsiteY11" fmla="*/ 83188 h 1245696"/>
                  <a:gd name="connsiteX12" fmla="*/ 559295 w 875914"/>
                  <a:gd name="connsiteY12" fmla="*/ 60097 h 1245696"/>
                  <a:gd name="connsiteX13" fmla="*/ 543115 w 875914"/>
                  <a:gd name="connsiteY13" fmla="*/ 94745 h 1245696"/>
                  <a:gd name="connsiteX14" fmla="*/ 520001 w 875914"/>
                  <a:gd name="connsiteY14" fmla="*/ 136351 h 1245696"/>
                  <a:gd name="connsiteX15" fmla="*/ 517690 w 875914"/>
                  <a:gd name="connsiteY15" fmla="*/ 147908 h 1245696"/>
                  <a:gd name="connsiteX16" fmla="*/ 510755 w 875914"/>
                  <a:gd name="connsiteY16" fmla="*/ 171022 h 1245696"/>
                  <a:gd name="connsiteX17" fmla="*/ 533870 w 875914"/>
                  <a:gd name="connsiteY17" fmla="*/ 154842 h 1245696"/>
                  <a:gd name="connsiteX18" fmla="*/ 538492 w 875914"/>
                  <a:gd name="connsiteY18" fmla="*/ 161776 h 1245696"/>
                  <a:gd name="connsiteX19" fmla="*/ 575475 w 875914"/>
                  <a:gd name="connsiteY19" fmla="*/ 145596 h 1245696"/>
                  <a:gd name="connsiteX20" fmla="*/ 635549 w 875914"/>
                  <a:gd name="connsiteY20" fmla="*/ 175645 h 1245696"/>
                  <a:gd name="connsiteX21" fmla="*/ 656352 w 875914"/>
                  <a:gd name="connsiteY21" fmla="*/ 201070 h 1245696"/>
                  <a:gd name="connsiteX22" fmla="*/ 751120 w 875914"/>
                  <a:gd name="connsiteY22" fmla="*/ 381339 h 1245696"/>
                  <a:gd name="connsiteX23" fmla="*/ 873603 w 875914"/>
                  <a:gd name="connsiteY23" fmla="*/ 702581 h 1245696"/>
                  <a:gd name="connsiteX24" fmla="*/ 875914 w 875914"/>
                  <a:gd name="connsiteY24" fmla="*/ 751120 h 1245696"/>
                  <a:gd name="connsiteX25" fmla="*/ 845866 w 875914"/>
                  <a:gd name="connsiteY25" fmla="*/ 882849 h 1245696"/>
                  <a:gd name="connsiteX26" fmla="*/ 825063 w 875914"/>
                  <a:gd name="connsiteY26" fmla="*/ 924454 h 1245696"/>
                  <a:gd name="connsiteX27" fmla="*/ 758055 w 875914"/>
                  <a:gd name="connsiteY27" fmla="*/ 1019200 h 1245696"/>
                  <a:gd name="connsiteX28" fmla="*/ 589344 w 875914"/>
                  <a:gd name="connsiteY28" fmla="*/ 1141705 h 1245696"/>
                  <a:gd name="connsiteX29" fmla="*/ 526935 w 875914"/>
                  <a:gd name="connsiteY29" fmla="*/ 1185599 h 1245696"/>
                  <a:gd name="connsiteX30" fmla="*/ 457592 w 875914"/>
                  <a:gd name="connsiteY30" fmla="*/ 1227205 h 1245696"/>
                  <a:gd name="connsiteX31" fmla="*/ 390584 w 875914"/>
                  <a:gd name="connsiteY31" fmla="*/ 1245696 h 1245696"/>
                  <a:gd name="connsiteX32" fmla="*/ 379027 w 875914"/>
                  <a:gd name="connsiteY32" fmla="*/ 1245696 h 1245696"/>
                  <a:gd name="connsiteX33" fmla="*/ 418298 w 875914"/>
                  <a:gd name="connsiteY33" fmla="*/ 1224893 h 1245696"/>
                  <a:gd name="connsiteX34" fmla="*/ 404453 w 875914"/>
                  <a:gd name="connsiteY34" fmla="*/ 1220270 h 1245696"/>
                  <a:gd name="connsiteX35" fmla="*/ 427544 w 875914"/>
                  <a:gd name="connsiteY35" fmla="*/ 1199468 h 1245696"/>
                  <a:gd name="connsiteX36" fmla="*/ 422921 w 875914"/>
                  <a:gd name="connsiteY36" fmla="*/ 1197156 h 1245696"/>
                  <a:gd name="connsiteX37" fmla="*/ 360536 w 875914"/>
                  <a:gd name="connsiteY37" fmla="*/ 1222582 h 1245696"/>
                  <a:gd name="connsiteX38" fmla="*/ 358224 w 875914"/>
                  <a:gd name="connsiteY38" fmla="*/ 1215648 h 1245696"/>
                  <a:gd name="connsiteX39" fmla="*/ 362847 w 875914"/>
                  <a:gd name="connsiteY39" fmla="*/ 1213336 h 1245696"/>
                  <a:gd name="connsiteX40" fmla="*/ 358224 w 875914"/>
                  <a:gd name="connsiteY40" fmla="*/ 1208713 h 1245696"/>
                  <a:gd name="connsiteX41" fmla="*/ 360536 w 875914"/>
                  <a:gd name="connsiteY41" fmla="*/ 1204090 h 1245696"/>
                  <a:gd name="connsiteX42" fmla="*/ 374404 w 875914"/>
                  <a:gd name="connsiteY42" fmla="*/ 1208713 h 1245696"/>
                  <a:gd name="connsiteX43" fmla="*/ 362847 w 875914"/>
                  <a:gd name="connsiteY43" fmla="*/ 1199468 h 1245696"/>
                  <a:gd name="connsiteX44" fmla="*/ 365159 w 875914"/>
                  <a:gd name="connsiteY44" fmla="*/ 1187911 h 1245696"/>
                  <a:gd name="connsiteX45" fmla="*/ 376716 w 875914"/>
                  <a:gd name="connsiteY45" fmla="*/ 1192533 h 1245696"/>
                  <a:gd name="connsiteX46" fmla="*/ 365159 w 875914"/>
                  <a:gd name="connsiteY46" fmla="*/ 1180976 h 1245696"/>
                  <a:gd name="connsiteX47" fmla="*/ 379027 w 875914"/>
                  <a:gd name="connsiteY47" fmla="*/ 1137082 h 1245696"/>
                  <a:gd name="connsiteX48" fmla="*/ 425232 w 875914"/>
                  <a:gd name="connsiteY48" fmla="*/ 1097788 h 1245696"/>
                  <a:gd name="connsiteX49" fmla="*/ 499198 w 875914"/>
                  <a:gd name="connsiteY49" fmla="*/ 1028445 h 1245696"/>
                  <a:gd name="connsiteX50" fmla="*/ 570852 w 875914"/>
                  <a:gd name="connsiteY50" fmla="*/ 936011 h 1245696"/>
                  <a:gd name="connsiteX51" fmla="*/ 704892 w 875914"/>
                  <a:gd name="connsiteY51" fmla="*/ 732629 h 1245696"/>
                  <a:gd name="connsiteX52" fmla="*/ 700269 w 875914"/>
                  <a:gd name="connsiteY52" fmla="*/ 730318 h 1245696"/>
                  <a:gd name="connsiteX53" fmla="*/ 670220 w 875914"/>
                  <a:gd name="connsiteY53" fmla="*/ 746498 h 1245696"/>
                  <a:gd name="connsiteX54" fmla="*/ 529247 w 875914"/>
                  <a:gd name="connsiteY54" fmla="*/ 783480 h 1245696"/>
                  <a:gd name="connsiteX55" fmla="*/ 506132 w 875914"/>
                  <a:gd name="connsiteY55" fmla="*/ 778858 h 1245696"/>
                  <a:gd name="connsiteX56" fmla="*/ 397518 w 875914"/>
                  <a:gd name="connsiteY56" fmla="*/ 688712 h 1245696"/>
                  <a:gd name="connsiteX57" fmla="*/ 369781 w 875914"/>
                  <a:gd name="connsiteY57" fmla="*/ 845866 h 1245696"/>
                  <a:gd name="connsiteX58" fmla="*/ 372093 w 875914"/>
                  <a:gd name="connsiteY58" fmla="*/ 878226 h 1245696"/>
                  <a:gd name="connsiteX59" fmla="*/ 383650 w 875914"/>
                  <a:gd name="connsiteY59" fmla="*/ 855111 h 1245696"/>
                  <a:gd name="connsiteX60" fmla="*/ 383650 w 875914"/>
                  <a:gd name="connsiteY60" fmla="*/ 868980 h 1245696"/>
                  <a:gd name="connsiteX61" fmla="*/ 372093 w 875914"/>
                  <a:gd name="connsiteY61" fmla="*/ 896717 h 1245696"/>
                  <a:gd name="connsiteX62" fmla="*/ 376716 w 875914"/>
                  <a:gd name="connsiteY62" fmla="*/ 901340 h 1245696"/>
                  <a:gd name="connsiteX63" fmla="*/ 369781 w 875914"/>
                  <a:gd name="connsiteY63" fmla="*/ 901340 h 1245696"/>
                  <a:gd name="connsiteX64" fmla="*/ 376716 w 875914"/>
                  <a:gd name="connsiteY64" fmla="*/ 910586 h 1245696"/>
                  <a:gd name="connsiteX65" fmla="*/ 367470 w 875914"/>
                  <a:gd name="connsiteY65" fmla="*/ 922143 h 1245696"/>
                  <a:gd name="connsiteX66" fmla="*/ 355913 w 875914"/>
                  <a:gd name="connsiteY66" fmla="*/ 915209 h 1245696"/>
                  <a:gd name="connsiteX67" fmla="*/ 342044 w 875914"/>
                  <a:gd name="connsiteY67" fmla="*/ 924454 h 1245696"/>
                  <a:gd name="connsiteX68" fmla="*/ 244964 w 875914"/>
                  <a:gd name="connsiteY68" fmla="*/ 825063 h 1245696"/>
                  <a:gd name="connsiteX69" fmla="*/ 231096 w 875914"/>
                  <a:gd name="connsiteY69" fmla="*/ 797349 h 1245696"/>
                  <a:gd name="connsiteX70" fmla="*/ 231096 w 875914"/>
                  <a:gd name="connsiteY70" fmla="*/ 751120 h 1245696"/>
                  <a:gd name="connsiteX71" fmla="*/ 302750 w 875914"/>
                  <a:gd name="connsiteY71" fmla="*/ 499198 h 1245696"/>
                  <a:gd name="connsiteX72" fmla="*/ 318930 w 875914"/>
                  <a:gd name="connsiteY72" fmla="*/ 462215 h 1245696"/>
                  <a:gd name="connsiteX73" fmla="*/ 344356 w 875914"/>
                  <a:gd name="connsiteY73" fmla="*/ 422944 h 1245696"/>
                  <a:gd name="connsiteX74" fmla="*/ 404453 w 875914"/>
                  <a:gd name="connsiteY74" fmla="*/ 358224 h 1245696"/>
                  <a:gd name="connsiteX75" fmla="*/ 406764 w 875914"/>
                  <a:gd name="connsiteY75" fmla="*/ 355913 h 1245696"/>
                  <a:gd name="connsiteX76" fmla="*/ 425232 w 875914"/>
                  <a:gd name="connsiteY76" fmla="*/ 362847 h 1245696"/>
                  <a:gd name="connsiteX77" fmla="*/ 415987 w 875914"/>
                  <a:gd name="connsiteY77" fmla="*/ 353601 h 1245696"/>
                  <a:gd name="connsiteX78" fmla="*/ 429855 w 875914"/>
                  <a:gd name="connsiteY78" fmla="*/ 355913 h 1245696"/>
                  <a:gd name="connsiteX79" fmla="*/ 422921 w 875914"/>
                  <a:gd name="connsiteY79" fmla="*/ 348979 h 1245696"/>
                  <a:gd name="connsiteX80" fmla="*/ 432167 w 875914"/>
                  <a:gd name="connsiteY80" fmla="*/ 353601 h 1245696"/>
                  <a:gd name="connsiteX81" fmla="*/ 450658 w 875914"/>
                  <a:gd name="connsiteY81" fmla="*/ 348979 h 1245696"/>
                  <a:gd name="connsiteX82" fmla="*/ 441412 w 875914"/>
                  <a:gd name="connsiteY82" fmla="*/ 337421 h 1245696"/>
                  <a:gd name="connsiteX83" fmla="*/ 448347 w 875914"/>
                  <a:gd name="connsiteY83" fmla="*/ 342044 h 1245696"/>
                  <a:gd name="connsiteX84" fmla="*/ 452970 w 875914"/>
                  <a:gd name="connsiteY84" fmla="*/ 300439 h 1245696"/>
                  <a:gd name="connsiteX85" fmla="*/ 457592 w 875914"/>
                  <a:gd name="connsiteY85" fmla="*/ 281947 h 1245696"/>
                  <a:gd name="connsiteX86" fmla="*/ 459904 w 875914"/>
                  <a:gd name="connsiteY86" fmla="*/ 277324 h 1245696"/>
                  <a:gd name="connsiteX87" fmla="*/ 471461 w 875914"/>
                  <a:gd name="connsiteY87" fmla="*/ 275013 h 1245696"/>
                  <a:gd name="connsiteX88" fmla="*/ 469150 w 875914"/>
                  <a:gd name="connsiteY88" fmla="*/ 263456 h 1245696"/>
                  <a:gd name="connsiteX89" fmla="*/ 476084 w 875914"/>
                  <a:gd name="connsiteY89" fmla="*/ 254210 h 1245696"/>
                  <a:gd name="connsiteX90" fmla="*/ 485330 w 875914"/>
                  <a:gd name="connsiteY90" fmla="*/ 214939 h 1245696"/>
                  <a:gd name="connsiteX91" fmla="*/ 487641 w 875914"/>
                  <a:gd name="connsiteY91" fmla="*/ 201070 h 1245696"/>
                  <a:gd name="connsiteX92" fmla="*/ 492264 w 875914"/>
                  <a:gd name="connsiteY92" fmla="*/ 161776 h 1245696"/>
                  <a:gd name="connsiteX93" fmla="*/ 496887 w 875914"/>
                  <a:gd name="connsiteY93" fmla="*/ 154842 h 1245696"/>
                  <a:gd name="connsiteX94" fmla="*/ 520001 w 875914"/>
                  <a:gd name="connsiteY94" fmla="*/ 131728 h 1245696"/>
                  <a:gd name="connsiteX95" fmla="*/ 529247 w 875914"/>
                  <a:gd name="connsiteY95" fmla="*/ 103991 h 1245696"/>
                  <a:gd name="connsiteX96" fmla="*/ 543115 w 875914"/>
                  <a:gd name="connsiteY96" fmla="*/ 64719 h 1245696"/>
                  <a:gd name="connsiteX97" fmla="*/ 547738 w 875914"/>
                  <a:gd name="connsiteY97" fmla="*/ 57785 h 1245696"/>
                  <a:gd name="connsiteX98" fmla="*/ 524624 w 875914"/>
                  <a:gd name="connsiteY98" fmla="*/ 46228 h 1245696"/>
                  <a:gd name="connsiteX99" fmla="*/ 254210 w 875914"/>
                  <a:gd name="connsiteY99" fmla="*/ 187202 h 1245696"/>
                  <a:gd name="connsiteX100" fmla="*/ 231096 w 875914"/>
                  <a:gd name="connsiteY100" fmla="*/ 212628 h 1245696"/>
                  <a:gd name="connsiteX101" fmla="*/ 191825 w 875914"/>
                  <a:gd name="connsiteY101" fmla="*/ 263456 h 1245696"/>
                  <a:gd name="connsiteX102" fmla="*/ 161776 w 875914"/>
                  <a:gd name="connsiteY102" fmla="*/ 321241 h 1245696"/>
                  <a:gd name="connsiteX103" fmla="*/ 161776 w 875914"/>
                  <a:gd name="connsiteY103" fmla="*/ 328176 h 1245696"/>
                  <a:gd name="connsiteX104" fmla="*/ 224185 w 875914"/>
                  <a:gd name="connsiteY104" fmla="*/ 413698 h 1245696"/>
                  <a:gd name="connsiteX105" fmla="*/ 214939 w 875914"/>
                  <a:gd name="connsiteY105" fmla="*/ 473772 h 1245696"/>
                  <a:gd name="connsiteX106" fmla="*/ 217250 w 875914"/>
                  <a:gd name="connsiteY106" fmla="*/ 432190 h 1245696"/>
                  <a:gd name="connsiteX107" fmla="*/ 201070 w 875914"/>
                  <a:gd name="connsiteY107" fmla="*/ 376716 h 1245696"/>
                  <a:gd name="connsiteX108" fmla="*/ 198759 w 875914"/>
                  <a:gd name="connsiteY108" fmla="*/ 381339 h 1245696"/>
                  <a:gd name="connsiteX109" fmla="*/ 205693 w 875914"/>
                  <a:gd name="connsiteY109" fmla="*/ 436790 h 1245696"/>
                  <a:gd name="connsiteX110" fmla="*/ 198759 w 875914"/>
                  <a:gd name="connsiteY110" fmla="*/ 478395 h 1245696"/>
                  <a:gd name="connsiteX111" fmla="*/ 201070 w 875914"/>
                  <a:gd name="connsiteY111" fmla="*/ 450658 h 1245696"/>
                  <a:gd name="connsiteX112" fmla="*/ 182579 w 875914"/>
                  <a:gd name="connsiteY112" fmla="*/ 485330 h 1245696"/>
                  <a:gd name="connsiteX113" fmla="*/ 127105 w 875914"/>
                  <a:gd name="connsiteY113" fmla="*/ 582410 h 1245696"/>
                  <a:gd name="connsiteX114" fmla="*/ 94745 w 875914"/>
                  <a:gd name="connsiteY114" fmla="*/ 614769 h 1245696"/>
                  <a:gd name="connsiteX115" fmla="*/ 101679 w 875914"/>
                  <a:gd name="connsiteY115" fmla="*/ 617081 h 1245696"/>
                  <a:gd name="connsiteX116" fmla="*/ 140973 w 875914"/>
                  <a:gd name="connsiteY116" fmla="*/ 591655 h 1245696"/>
                  <a:gd name="connsiteX117" fmla="*/ 110925 w 875914"/>
                  <a:gd name="connsiteY117" fmla="*/ 626303 h 1245696"/>
                  <a:gd name="connsiteX118" fmla="*/ 117859 w 875914"/>
                  <a:gd name="connsiteY118" fmla="*/ 630926 h 1245696"/>
                  <a:gd name="connsiteX119" fmla="*/ 103991 w 875914"/>
                  <a:gd name="connsiteY119" fmla="*/ 635549 h 1245696"/>
                  <a:gd name="connsiteX120" fmla="*/ 108613 w 875914"/>
                  <a:gd name="connsiteY120" fmla="*/ 640172 h 1245696"/>
                  <a:gd name="connsiteX121" fmla="*/ 99368 w 875914"/>
                  <a:gd name="connsiteY121" fmla="*/ 642483 h 1245696"/>
                  <a:gd name="connsiteX122" fmla="*/ 67008 w 875914"/>
                  <a:gd name="connsiteY122" fmla="*/ 619369 h 1245696"/>
                  <a:gd name="connsiteX123" fmla="*/ 64696 w 875914"/>
                  <a:gd name="connsiteY123" fmla="*/ 623992 h 1245696"/>
                  <a:gd name="connsiteX124" fmla="*/ 87811 w 875914"/>
                  <a:gd name="connsiteY124" fmla="*/ 642483 h 1245696"/>
                  <a:gd name="connsiteX125" fmla="*/ 78565 w 875914"/>
                  <a:gd name="connsiteY125" fmla="*/ 647106 h 1245696"/>
                  <a:gd name="connsiteX126" fmla="*/ 50828 w 875914"/>
                  <a:gd name="connsiteY126" fmla="*/ 607835 h 1245696"/>
                  <a:gd name="connsiteX127" fmla="*/ 0 w 875914"/>
                  <a:gd name="connsiteY127" fmla="*/ 520001 h 1245696"/>
                  <a:gd name="connsiteX128" fmla="*/ 41582 w 875914"/>
                  <a:gd name="connsiteY128" fmla="*/ 355913 h 1245696"/>
                  <a:gd name="connsiteX129" fmla="*/ 36982 w 875914"/>
                  <a:gd name="connsiteY129" fmla="*/ 351290 h 1245696"/>
                  <a:gd name="connsiteX130" fmla="*/ 9245 w 875914"/>
                  <a:gd name="connsiteY130" fmla="*/ 383650 h 1245696"/>
                  <a:gd name="connsiteX131" fmla="*/ 48516 w 875914"/>
                  <a:gd name="connsiteY131" fmla="*/ 328176 h 1245696"/>
                  <a:gd name="connsiteX132" fmla="*/ 73942 w 875914"/>
                  <a:gd name="connsiteY132" fmla="*/ 272702 h 1245696"/>
                  <a:gd name="connsiteX133" fmla="*/ 124793 w 875914"/>
                  <a:gd name="connsiteY133" fmla="*/ 219562 h 1245696"/>
                  <a:gd name="connsiteX134" fmla="*/ 182579 w 875914"/>
                  <a:gd name="connsiteY134" fmla="*/ 173333 h 1245696"/>
                  <a:gd name="connsiteX135" fmla="*/ 177956 w 875914"/>
                  <a:gd name="connsiteY135" fmla="*/ 171022 h 1245696"/>
                  <a:gd name="connsiteX136" fmla="*/ 198759 w 875914"/>
                  <a:gd name="connsiteY136" fmla="*/ 150219 h 1245696"/>
                  <a:gd name="connsiteX137" fmla="*/ 205693 w 875914"/>
                  <a:gd name="connsiteY137" fmla="*/ 147908 h 1245696"/>
                  <a:gd name="connsiteX138" fmla="*/ 219562 w 875914"/>
                  <a:gd name="connsiteY138" fmla="*/ 131728 h 1245696"/>
                  <a:gd name="connsiteX139" fmla="*/ 231096 w 875914"/>
                  <a:gd name="connsiteY139" fmla="*/ 131728 h 1245696"/>
                  <a:gd name="connsiteX140" fmla="*/ 224185 w 875914"/>
                  <a:gd name="connsiteY140" fmla="*/ 127105 h 1245696"/>
                  <a:gd name="connsiteX141" fmla="*/ 263456 w 875914"/>
                  <a:gd name="connsiteY141" fmla="*/ 94745 h 1245696"/>
                  <a:gd name="connsiteX142" fmla="*/ 272701 w 875914"/>
                  <a:gd name="connsiteY142" fmla="*/ 99368 h 1245696"/>
                  <a:gd name="connsiteX143" fmla="*/ 277324 w 875914"/>
                  <a:gd name="connsiteY143" fmla="*/ 97056 h 1245696"/>
                  <a:gd name="connsiteX144" fmla="*/ 265767 w 875914"/>
                  <a:gd name="connsiteY144" fmla="*/ 90122 h 1245696"/>
                  <a:gd name="connsiteX145" fmla="*/ 279636 w 875914"/>
                  <a:gd name="connsiteY145" fmla="*/ 83188 h 1245696"/>
                  <a:gd name="connsiteX146" fmla="*/ 281947 w 875914"/>
                  <a:gd name="connsiteY146" fmla="*/ 78565 h 1245696"/>
                  <a:gd name="connsiteX147" fmla="*/ 362847 w 875914"/>
                  <a:gd name="connsiteY147" fmla="*/ 34671 h 1245696"/>
                  <a:gd name="connsiteX148" fmla="*/ 492264 w 875914"/>
                  <a:gd name="connsiteY148" fmla="*/ 0 h 1245696"/>
                  <a:gd name="connsiteX149" fmla="*/ 522312 w 875914"/>
                  <a:gd name="connsiteY149" fmla="*/ 27737 h 1245696"/>
                  <a:gd name="connsiteX150" fmla="*/ 402141 w 875914"/>
                  <a:gd name="connsiteY150" fmla="*/ 64719 h 1245696"/>
                  <a:gd name="connsiteX151" fmla="*/ 489952 w 875914"/>
                  <a:gd name="connsiteY151" fmla="*/ 36982 h 1245696"/>
                  <a:gd name="connsiteX152" fmla="*/ 540804 w 875914"/>
                  <a:gd name="connsiteY152" fmla="*/ 32359 h 1245696"/>
                  <a:gd name="connsiteX153" fmla="*/ 522312 w 875914"/>
                  <a:gd name="connsiteY153" fmla="*/ 27737 h 1245696"/>
                  <a:gd name="connsiteX154" fmla="*/ 561607 w 875914"/>
                  <a:gd name="connsiteY154" fmla="*/ 30048 h 1245696"/>
                  <a:gd name="connsiteX155" fmla="*/ 577787 w 875914"/>
                  <a:gd name="connsiteY155" fmla="*/ 48539 h 1245696"/>
                  <a:gd name="connsiteX156" fmla="*/ 582409 w 875914"/>
                  <a:gd name="connsiteY156" fmla="*/ 43917 h 1245696"/>
                  <a:gd name="connsiteX157" fmla="*/ 561607 w 875914"/>
                  <a:gd name="connsiteY157" fmla="*/ 30048 h 1245696"/>
                  <a:gd name="connsiteX158" fmla="*/ 379027 w 875914"/>
                  <a:gd name="connsiteY158" fmla="*/ 57785 h 1245696"/>
                  <a:gd name="connsiteX159" fmla="*/ 138662 w 875914"/>
                  <a:gd name="connsiteY159" fmla="*/ 288882 h 1245696"/>
                  <a:gd name="connsiteX160" fmla="*/ 288881 w 875914"/>
                  <a:gd name="connsiteY160" fmla="*/ 122482 h 1245696"/>
                  <a:gd name="connsiteX161" fmla="*/ 307373 w 875914"/>
                  <a:gd name="connsiteY161" fmla="*/ 106302 h 1245696"/>
                  <a:gd name="connsiteX162" fmla="*/ 314307 w 875914"/>
                  <a:gd name="connsiteY162" fmla="*/ 108613 h 1245696"/>
                  <a:gd name="connsiteX163" fmla="*/ 309684 w 875914"/>
                  <a:gd name="connsiteY163" fmla="*/ 103991 h 1245696"/>
                  <a:gd name="connsiteX164" fmla="*/ 385961 w 875914"/>
                  <a:gd name="connsiteY164" fmla="*/ 57785 h 1245696"/>
                  <a:gd name="connsiteX165" fmla="*/ 379027 w 875914"/>
                  <a:gd name="connsiteY165" fmla="*/ 57785 h 1245696"/>
                  <a:gd name="connsiteX166" fmla="*/ 182579 w 875914"/>
                  <a:gd name="connsiteY166" fmla="*/ 344356 h 1245696"/>
                  <a:gd name="connsiteX167" fmla="*/ 208005 w 875914"/>
                  <a:gd name="connsiteY167" fmla="*/ 379027 h 1245696"/>
                  <a:gd name="connsiteX168" fmla="*/ 182579 w 875914"/>
                  <a:gd name="connsiteY168" fmla="*/ 344356 h 1245696"/>
                  <a:gd name="connsiteX169" fmla="*/ 152530 w 875914"/>
                  <a:gd name="connsiteY169" fmla="*/ 348979 h 1245696"/>
                  <a:gd name="connsiteX170" fmla="*/ 171022 w 875914"/>
                  <a:gd name="connsiteY170" fmla="*/ 360536 h 1245696"/>
                  <a:gd name="connsiteX171" fmla="*/ 152530 w 875914"/>
                  <a:gd name="connsiteY171" fmla="*/ 348979 h 1245696"/>
                  <a:gd name="connsiteX172" fmla="*/ 150219 w 875914"/>
                  <a:gd name="connsiteY172" fmla="*/ 355913 h 1245696"/>
                  <a:gd name="connsiteX173" fmla="*/ 94745 w 875914"/>
                  <a:gd name="connsiteY173" fmla="*/ 524624 h 1245696"/>
                  <a:gd name="connsiteX174" fmla="*/ 87811 w 875914"/>
                  <a:gd name="connsiteY174" fmla="*/ 577787 h 1245696"/>
                  <a:gd name="connsiteX175" fmla="*/ 92433 w 875914"/>
                  <a:gd name="connsiteY175" fmla="*/ 596278 h 1245696"/>
                  <a:gd name="connsiteX176" fmla="*/ 117859 w 875914"/>
                  <a:gd name="connsiteY176" fmla="*/ 573164 h 1245696"/>
                  <a:gd name="connsiteX177" fmla="*/ 184890 w 875914"/>
                  <a:gd name="connsiteY177" fmla="*/ 425256 h 1245696"/>
                  <a:gd name="connsiteX178" fmla="*/ 150219 w 875914"/>
                  <a:gd name="connsiteY178" fmla="*/ 355913 h 1245696"/>
                  <a:gd name="connsiteX179" fmla="*/ 87811 w 875914"/>
                  <a:gd name="connsiteY179" fmla="*/ 621681 h 1245696"/>
                  <a:gd name="connsiteX180" fmla="*/ 90122 w 875914"/>
                  <a:gd name="connsiteY180" fmla="*/ 630926 h 1245696"/>
                  <a:gd name="connsiteX181" fmla="*/ 103991 w 875914"/>
                  <a:gd name="connsiteY181" fmla="*/ 630926 h 1245696"/>
                  <a:gd name="connsiteX182" fmla="*/ 87811 w 875914"/>
                  <a:gd name="connsiteY182" fmla="*/ 621681 h 1245696"/>
                  <a:gd name="connsiteX183" fmla="*/ 517690 w 875914"/>
                  <a:gd name="connsiteY183" fmla="*/ 196448 h 1245696"/>
                  <a:gd name="connsiteX184" fmla="*/ 499198 w 875914"/>
                  <a:gd name="connsiteY184" fmla="*/ 226496 h 1245696"/>
                  <a:gd name="connsiteX185" fmla="*/ 501509 w 875914"/>
                  <a:gd name="connsiteY185" fmla="*/ 235742 h 1245696"/>
                  <a:gd name="connsiteX186" fmla="*/ 517690 w 875914"/>
                  <a:gd name="connsiteY186" fmla="*/ 196448 h 1245696"/>
                  <a:gd name="connsiteX187" fmla="*/ 464527 w 875914"/>
                  <a:gd name="connsiteY187" fmla="*/ 355913 h 1245696"/>
                  <a:gd name="connsiteX188" fmla="*/ 450658 w 875914"/>
                  <a:gd name="connsiteY188" fmla="*/ 385961 h 1245696"/>
                  <a:gd name="connsiteX189" fmla="*/ 462215 w 875914"/>
                  <a:gd name="connsiteY189" fmla="*/ 372093 h 1245696"/>
                  <a:gd name="connsiteX190" fmla="*/ 464527 w 875914"/>
                  <a:gd name="connsiteY190" fmla="*/ 355913 h 1245696"/>
                  <a:gd name="connsiteX191" fmla="*/ 469150 w 875914"/>
                  <a:gd name="connsiteY191" fmla="*/ 432190 h 1245696"/>
                  <a:gd name="connsiteX192" fmla="*/ 404453 w 875914"/>
                  <a:gd name="connsiteY192" fmla="*/ 674843 h 1245696"/>
                  <a:gd name="connsiteX193" fmla="*/ 466838 w 875914"/>
                  <a:gd name="connsiteY193" fmla="*/ 651729 h 1245696"/>
                  <a:gd name="connsiteX194" fmla="*/ 506132 w 875914"/>
                  <a:gd name="connsiteY194" fmla="*/ 621681 h 1245696"/>
                  <a:gd name="connsiteX195" fmla="*/ 529247 w 875914"/>
                  <a:gd name="connsiteY195" fmla="*/ 520001 h 1245696"/>
                  <a:gd name="connsiteX196" fmla="*/ 526935 w 875914"/>
                  <a:gd name="connsiteY196" fmla="*/ 506132 h 1245696"/>
                  <a:gd name="connsiteX197" fmla="*/ 513067 w 875914"/>
                  <a:gd name="connsiteY197" fmla="*/ 487641 h 1245696"/>
                  <a:gd name="connsiteX198" fmla="*/ 469150 w 875914"/>
                  <a:gd name="connsiteY198" fmla="*/ 432190 h 1245696"/>
                  <a:gd name="connsiteX199" fmla="*/ 561607 w 875914"/>
                  <a:gd name="connsiteY199" fmla="*/ 649418 h 1245696"/>
                  <a:gd name="connsiteX200" fmla="*/ 503821 w 875914"/>
                  <a:gd name="connsiteY200" fmla="*/ 681778 h 1245696"/>
                  <a:gd name="connsiteX201" fmla="*/ 561607 w 875914"/>
                  <a:gd name="connsiteY201" fmla="*/ 649418 h 1245696"/>
                  <a:gd name="connsiteX202" fmla="*/ 714138 w 875914"/>
                  <a:gd name="connsiteY202" fmla="*/ 677155 h 1245696"/>
                  <a:gd name="connsiteX203" fmla="*/ 677155 w 875914"/>
                  <a:gd name="connsiteY203" fmla="*/ 700269 h 1245696"/>
                  <a:gd name="connsiteX204" fmla="*/ 681778 w 875914"/>
                  <a:gd name="connsiteY204" fmla="*/ 702581 h 1245696"/>
                  <a:gd name="connsiteX205" fmla="*/ 714138 w 875914"/>
                  <a:gd name="connsiteY205" fmla="*/ 677155 h 1245696"/>
                  <a:gd name="connsiteX206" fmla="*/ 568541 w 875914"/>
                  <a:gd name="connsiteY206" fmla="*/ 164088 h 1245696"/>
                  <a:gd name="connsiteX207" fmla="*/ 524624 w 875914"/>
                  <a:gd name="connsiteY207" fmla="*/ 194136 h 1245696"/>
                  <a:gd name="connsiteX208" fmla="*/ 522312 w 875914"/>
                  <a:gd name="connsiteY208" fmla="*/ 194136 h 1245696"/>
                  <a:gd name="connsiteX209" fmla="*/ 520001 w 875914"/>
                  <a:gd name="connsiteY209" fmla="*/ 208005 h 1245696"/>
                  <a:gd name="connsiteX210" fmla="*/ 559295 w 875914"/>
                  <a:gd name="connsiteY210" fmla="*/ 180268 h 1245696"/>
                  <a:gd name="connsiteX211" fmla="*/ 573164 w 875914"/>
                  <a:gd name="connsiteY211" fmla="*/ 166399 h 1245696"/>
                  <a:gd name="connsiteX212" fmla="*/ 568541 w 875914"/>
                  <a:gd name="connsiteY212" fmla="*/ 164088 h 1245696"/>
                  <a:gd name="connsiteX213" fmla="*/ 584721 w 875914"/>
                  <a:gd name="connsiteY213" fmla="*/ 168710 h 1245696"/>
                  <a:gd name="connsiteX214" fmla="*/ 561607 w 875914"/>
                  <a:gd name="connsiteY214" fmla="*/ 182579 h 1245696"/>
                  <a:gd name="connsiteX215" fmla="*/ 563918 w 875914"/>
                  <a:gd name="connsiteY215" fmla="*/ 184890 h 1245696"/>
                  <a:gd name="connsiteX216" fmla="*/ 596255 w 875914"/>
                  <a:gd name="connsiteY216" fmla="*/ 175645 h 1245696"/>
                  <a:gd name="connsiteX217" fmla="*/ 584721 w 875914"/>
                  <a:gd name="connsiteY217" fmla="*/ 168710 h 1245696"/>
                  <a:gd name="connsiteX218" fmla="*/ 580098 w 875914"/>
                  <a:gd name="connsiteY218" fmla="*/ 187202 h 1245696"/>
                  <a:gd name="connsiteX219" fmla="*/ 561607 w 875914"/>
                  <a:gd name="connsiteY219" fmla="*/ 198759 h 1245696"/>
                  <a:gd name="connsiteX220" fmla="*/ 552361 w 875914"/>
                  <a:gd name="connsiteY220" fmla="*/ 196448 h 1245696"/>
                  <a:gd name="connsiteX221" fmla="*/ 559295 w 875914"/>
                  <a:gd name="connsiteY221" fmla="*/ 201070 h 1245696"/>
                  <a:gd name="connsiteX222" fmla="*/ 517690 w 875914"/>
                  <a:gd name="connsiteY222" fmla="*/ 238053 h 1245696"/>
                  <a:gd name="connsiteX223" fmla="*/ 510755 w 875914"/>
                  <a:gd name="connsiteY223" fmla="*/ 231119 h 1245696"/>
                  <a:gd name="connsiteX224" fmla="*/ 499198 w 875914"/>
                  <a:gd name="connsiteY224" fmla="*/ 242676 h 1245696"/>
                  <a:gd name="connsiteX225" fmla="*/ 494575 w 875914"/>
                  <a:gd name="connsiteY225" fmla="*/ 226496 h 1245696"/>
                  <a:gd name="connsiteX226" fmla="*/ 494575 w 875914"/>
                  <a:gd name="connsiteY226" fmla="*/ 244988 h 1245696"/>
                  <a:gd name="connsiteX227" fmla="*/ 466838 w 875914"/>
                  <a:gd name="connsiteY227" fmla="*/ 325864 h 1245696"/>
                  <a:gd name="connsiteX228" fmla="*/ 471461 w 875914"/>
                  <a:gd name="connsiteY228" fmla="*/ 339733 h 1245696"/>
                  <a:gd name="connsiteX229" fmla="*/ 466838 w 875914"/>
                  <a:gd name="connsiteY229" fmla="*/ 339733 h 1245696"/>
                  <a:gd name="connsiteX230" fmla="*/ 471461 w 875914"/>
                  <a:gd name="connsiteY230" fmla="*/ 358224 h 1245696"/>
                  <a:gd name="connsiteX231" fmla="*/ 466838 w 875914"/>
                  <a:gd name="connsiteY231" fmla="*/ 360536 h 1245696"/>
                  <a:gd name="connsiteX232" fmla="*/ 471461 w 875914"/>
                  <a:gd name="connsiteY232" fmla="*/ 369781 h 1245696"/>
                  <a:gd name="connsiteX233" fmla="*/ 480707 w 875914"/>
                  <a:gd name="connsiteY233" fmla="*/ 335110 h 1245696"/>
                  <a:gd name="connsiteX234" fmla="*/ 508444 w 875914"/>
                  <a:gd name="connsiteY234" fmla="*/ 263456 h 1245696"/>
                  <a:gd name="connsiteX235" fmla="*/ 510755 w 875914"/>
                  <a:gd name="connsiteY235" fmla="*/ 275013 h 1245696"/>
                  <a:gd name="connsiteX236" fmla="*/ 489952 w 875914"/>
                  <a:gd name="connsiteY236" fmla="*/ 323553 h 1245696"/>
                  <a:gd name="connsiteX237" fmla="*/ 487641 w 875914"/>
                  <a:gd name="connsiteY237" fmla="*/ 351290 h 1245696"/>
                  <a:gd name="connsiteX238" fmla="*/ 485330 w 875914"/>
                  <a:gd name="connsiteY238" fmla="*/ 374404 h 1245696"/>
                  <a:gd name="connsiteX239" fmla="*/ 473772 w 875914"/>
                  <a:gd name="connsiteY239" fmla="*/ 409076 h 1245696"/>
                  <a:gd name="connsiteX240" fmla="*/ 476084 w 875914"/>
                  <a:gd name="connsiteY240" fmla="*/ 418321 h 1245696"/>
                  <a:gd name="connsiteX241" fmla="*/ 508444 w 875914"/>
                  <a:gd name="connsiteY241" fmla="*/ 429878 h 1245696"/>
                  <a:gd name="connsiteX242" fmla="*/ 524624 w 875914"/>
                  <a:gd name="connsiteY242" fmla="*/ 429878 h 1245696"/>
                  <a:gd name="connsiteX243" fmla="*/ 533870 w 875914"/>
                  <a:gd name="connsiteY243" fmla="*/ 441413 h 1245696"/>
                  <a:gd name="connsiteX244" fmla="*/ 533870 w 875914"/>
                  <a:gd name="connsiteY244" fmla="*/ 448347 h 1245696"/>
                  <a:gd name="connsiteX245" fmla="*/ 603189 w 875914"/>
                  <a:gd name="connsiteY245" fmla="*/ 522312 h 1245696"/>
                  <a:gd name="connsiteX246" fmla="*/ 623992 w 875914"/>
                  <a:gd name="connsiteY246" fmla="*/ 554672 h 1245696"/>
                  <a:gd name="connsiteX247" fmla="*/ 628615 w 875914"/>
                  <a:gd name="connsiteY247" fmla="*/ 584721 h 1245696"/>
                  <a:gd name="connsiteX248" fmla="*/ 600878 w 875914"/>
                  <a:gd name="connsiteY248" fmla="*/ 670221 h 1245696"/>
                  <a:gd name="connsiteX249" fmla="*/ 718760 w 875914"/>
                  <a:gd name="connsiteY249" fmla="*/ 654041 h 1245696"/>
                  <a:gd name="connsiteX250" fmla="*/ 721072 w 875914"/>
                  <a:gd name="connsiteY250" fmla="*/ 607835 h 1245696"/>
                  <a:gd name="connsiteX251" fmla="*/ 695646 w 875914"/>
                  <a:gd name="connsiteY251" fmla="*/ 471461 h 1245696"/>
                  <a:gd name="connsiteX252" fmla="*/ 640172 w 875914"/>
                  <a:gd name="connsiteY252" fmla="*/ 328176 h 1245696"/>
                  <a:gd name="connsiteX253" fmla="*/ 637861 w 875914"/>
                  <a:gd name="connsiteY253" fmla="*/ 307373 h 1245696"/>
                  <a:gd name="connsiteX254" fmla="*/ 633238 w 875914"/>
                  <a:gd name="connsiteY254" fmla="*/ 281947 h 1245696"/>
                  <a:gd name="connsiteX255" fmla="*/ 580098 w 875914"/>
                  <a:gd name="connsiteY255" fmla="*/ 187202 h 124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875914" h="1245696">
                    <a:moveTo>
                      <a:pt x="492264" y="0"/>
                    </a:moveTo>
                    <a:cubicBezTo>
                      <a:pt x="499198" y="0"/>
                      <a:pt x="587032" y="25425"/>
                      <a:pt x="587032" y="43917"/>
                    </a:cubicBezTo>
                    <a:cubicBezTo>
                      <a:pt x="587032" y="48539"/>
                      <a:pt x="582409" y="39294"/>
                      <a:pt x="582409" y="46228"/>
                    </a:cubicBezTo>
                    <a:cubicBezTo>
                      <a:pt x="582409" y="50851"/>
                      <a:pt x="584721" y="50851"/>
                      <a:pt x="587032" y="50851"/>
                    </a:cubicBezTo>
                    <a:cubicBezTo>
                      <a:pt x="584721" y="48539"/>
                      <a:pt x="580098" y="48539"/>
                      <a:pt x="577787" y="50851"/>
                    </a:cubicBezTo>
                    <a:cubicBezTo>
                      <a:pt x="582409" y="55474"/>
                      <a:pt x="584721" y="60097"/>
                      <a:pt x="584721" y="64719"/>
                    </a:cubicBezTo>
                    <a:cubicBezTo>
                      <a:pt x="584721" y="67008"/>
                      <a:pt x="580098" y="76253"/>
                      <a:pt x="575475" y="80876"/>
                    </a:cubicBezTo>
                    <a:cubicBezTo>
                      <a:pt x="577787" y="76253"/>
                      <a:pt x="577787" y="73942"/>
                      <a:pt x="577787" y="67008"/>
                    </a:cubicBezTo>
                    <a:cubicBezTo>
                      <a:pt x="577787" y="60097"/>
                      <a:pt x="580098" y="50851"/>
                      <a:pt x="563918" y="48539"/>
                    </a:cubicBezTo>
                    <a:cubicBezTo>
                      <a:pt x="561607" y="50851"/>
                      <a:pt x="561607" y="48539"/>
                      <a:pt x="561607" y="53162"/>
                    </a:cubicBezTo>
                    <a:cubicBezTo>
                      <a:pt x="561607" y="60097"/>
                      <a:pt x="563918" y="62408"/>
                      <a:pt x="566229" y="64719"/>
                    </a:cubicBezTo>
                    <a:lnTo>
                      <a:pt x="563918" y="83188"/>
                    </a:lnTo>
                    <a:cubicBezTo>
                      <a:pt x="563918" y="76253"/>
                      <a:pt x="561607" y="67008"/>
                      <a:pt x="559295" y="60097"/>
                    </a:cubicBezTo>
                    <a:cubicBezTo>
                      <a:pt x="554672" y="71631"/>
                      <a:pt x="547738" y="85499"/>
                      <a:pt x="543115" y="94745"/>
                    </a:cubicBezTo>
                    <a:cubicBezTo>
                      <a:pt x="536181" y="108613"/>
                      <a:pt x="526935" y="120171"/>
                      <a:pt x="520001" y="136351"/>
                    </a:cubicBezTo>
                    <a:cubicBezTo>
                      <a:pt x="520001" y="138662"/>
                      <a:pt x="520001" y="145596"/>
                      <a:pt x="517690" y="147908"/>
                    </a:cubicBezTo>
                    <a:cubicBezTo>
                      <a:pt x="517690" y="150219"/>
                      <a:pt x="506132" y="161776"/>
                      <a:pt x="510755" y="171022"/>
                    </a:cubicBezTo>
                    <a:cubicBezTo>
                      <a:pt x="515378" y="166399"/>
                      <a:pt x="533870" y="164088"/>
                      <a:pt x="533870" y="154842"/>
                    </a:cubicBezTo>
                    <a:cubicBezTo>
                      <a:pt x="536181" y="154842"/>
                      <a:pt x="536181" y="159465"/>
                      <a:pt x="538492" y="161776"/>
                    </a:cubicBezTo>
                    <a:cubicBezTo>
                      <a:pt x="550049" y="157153"/>
                      <a:pt x="570852" y="145596"/>
                      <a:pt x="575475" y="145596"/>
                    </a:cubicBezTo>
                    <a:cubicBezTo>
                      <a:pt x="582409" y="145596"/>
                      <a:pt x="617058" y="161776"/>
                      <a:pt x="635549" y="175645"/>
                    </a:cubicBezTo>
                    <a:cubicBezTo>
                      <a:pt x="640172" y="180268"/>
                      <a:pt x="647106" y="191825"/>
                      <a:pt x="656352" y="201070"/>
                    </a:cubicBezTo>
                    <a:cubicBezTo>
                      <a:pt x="721072" y="261144"/>
                      <a:pt x="721072" y="318930"/>
                      <a:pt x="751120" y="381339"/>
                    </a:cubicBezTo>
                    <a:cubicBezTo>
                      <a:pt x="808883" y="487641"/>
                      <a:pt x="864357" y="591655"/>
                      <a:pt x="873603" y="702581"/>
                    </a:cubicBezTo>
                    <a:cubicBezTo>
                      <a:pt x="875914" y="741875"/>
                      <a:pt x="875914" y="746498"/>
                      <a:pt x="875914" y="751120"/>
                    </a:cubicBezTo>
                    <a:cubicBezTo>
                      <a:pt x="875914" y="792726"/>
                      <a:pt x="857423" y="838932"/>
                      <a:pt x="845866" y="882849"/>
                    </a:cubicBezTo>
                    <a:cubicBezTo>
                      <a:pt x="843554" y="896717"/>
                      <a:pt x="829686" y="912897"/>
                      <a:pt x="825063" y="924454"/>
                    </a:cubicBezTo>
                    <a:cubicBezTo>
                      <a:pt x="806571" y="959126"/>
                      <a:pt x="788080" y="991462"/>
                      <a:pt x="758055" y="1019200"/>
                    </a:cubicBezTo>
                    <a:cubicBezTo>
                      <a:pt x="709515" y="1067740"/>
                      <a:pt x="649418" y="1104722"/>
                      <a:pt x="589344" y="1141705"/>
                    </a:cubicBezTo>
                    <a:cubicBezTo>
                      <a:pt x="570852" y="1160197"/>
                      <a:pt x="547738" y="1171754"/>
                      <a:pt x="526935" y="1185599"/>
                    </a:cubicBezTo>
                    <a:cubicBezTo>
                      <a:pt x="506132" y="1201779"/>
                      <a:pt x="480707" y="1215648"/>
                      <a:pt x="457592" y="1227205"/>
                    </a:cubicBezTo>
                    <a:cubicBezTo>
                      <a:pt x="436790" y="1234139"/>
                      <a:pt x="397518" y="1245696"/>
                      <a:pt x="390584" y="1245696"/>
                    </a:cubicBezTo>
                    <a:lnTo>
                      <a:pt x="379027" y="1245696"/>
                    </a:lnTo>
                    <a:cubicBezTo>
                      <a:pt x="390584" y="1241073"/>
                      <a:pt x="404453" y="1234139"/>
                      <a:pt x="418298" y="1224893"/>
                    </a:cubicBezTo>
                    <a:cubicBezTo>
                      <a:pt x="413675" y="1222582"/>
                      <a:pt x="409076" y="1220270"/>
                      <a:pt x="404453" y="1220270"/>
                    </a:cubicBezTo>
                    <a:cubicBezTo>
                      <a:pt x="413675" y="1215648"/>
                      <a:pt x="420610" y="1208713"/>
                      <a:pt x="427544" y="1199468"/>
                    </a:cubicBezTo>
                    <a:cubicBezTo>
                      <a:pt x="427544" y="1199468"/>
                      <a:pt x="427544" y="1197156"/>
                      <a:pt x="422921" y="1197156"/>
                    </a:cubicBezTo>
                    <a:cubicBezTo>
                      <a:pt x="415987" y="1197156"/>
                      <a:pt x="383650" y="1213336"/>
                      <a:pt x="360536" y="1222582"/>
                    </a:cubicBezTo>
                    <a:cubicBezTo>
                      <a:pt x="360536" y="1220270"/>
                      <a:pt x="358224" y="1222582"/>
                      <a:pt x="358224" y="1215648"/>
                    </a:cubicBezTo>
                    <a:cubicBezTo>
                      <a:pt x="358224" y="1211025"/>
                      <a:pt x="360536" y="1215648"/>
                      <a:pt x="362847" y="1213336"/>
                    </a:cubicBezTo>
                    <a:lnTo>
                      <a:pt x="358224" y="1208713"/>
                    </a:lnTo>
                    <a:cubicBezTo>
                      <a:pt x="360536" y="1208713"/>
                      <a:pt x="362847" y="1206402"/>
                      <a:pt x="360536" y="1204090"/>
                    </a:cubicBezTo>
                    <a:cubicBezTo>
                      <a:pt x="360536" y="1204090"/>
                      <a:pt x="365159" y="1211025"/>
                      <a:pt x="374404" y="1208713"/>
                    </a:cubicBezTo>
                    <a:cubicBezTo>
                      <a:pt x="372093" y="1206402"/>
                      <a:pt x="367470" y="1201779"/>
                      <a:pt x="362847" y="1199468"/>
                    </a:cubicBezTo>
                    <a:cubicBezTo>
                      <a:pt x="362847" y="1192533"/>
                      <a:pt x="365159" y="1190222"/>
                      <a:pt x="365159" y="1187911"/>
                    </a:cubicBezTo>
                    <a:cubicBezTo>
                      <a:pt x="367470" y="1190222"/>
                      <a:pt x="372093" y="1194845"/>
                      <a:pt x="376716" y="1192533"/>
                    </a:cubicBezTo>
                    <a:cubicBezTo>
                      <a:pt x="372093" y="1187911"/>
                      <a:pt x="365159" y="1187911"/>
                      <a:pt x="365159" y="1180976"/>
                    </a:cubicBezTo>
                    <a:cubicBezTo>
                      <a:pt x="365159" y="1171754"/>
                      <a:pt x="376716" y="1141705"/>
                      <a:pt x="379027" y="1137082"/>
                    </a:cubicBezTo>
                    <a:cubicBezTo>
                      <a:pt x="381338" y="1134771"/>
                      <a:pt x="413675" y="1100099"/>
                      <a:pt x="425232" y="1097788"/>
                    </a:cubicBezTo>
                    <a:cubicBezTo>
                      <a:pt x="448347" y="1074674"/>
                      <a:pt x="473772" y="1051560"/>
                      <a:pt x="499198" y="1028445"/>
                    </a:cubicBezTo>
                    <a:cubicBezTo>
                      <a:pt x="524624" y="1000708"/>
                      <a:pt x="545427" y="968371"/>
                      <a:pt x="570852" y="936011"/>
                    </a:cubicBezTo>
                    <a:cubicBezTo>
                      <a:pt x="619369" y="873603"/>
                      <a:pt x="670220" y="813506"/>
                      <a:pt x="704892" y="732629"/>
                    </a:cubicBezTo>
                    <a:cubicBezTo>
                      <a:pt x="704892" y="732629"/>
                      <a:pt x="702580" y="730318"/>
                      <a:pt x="700269" y="730318"/>
                    </a:cubicBezTo>
                    <a:cubicBezTo>
                      <a:pt x="693335" y="737252"/>
                      <a:pt x="681778" y="741875"/>
                      <a:pt x="670220" y="746498"/>
                    </a:cubicBezTo>
                    <a:cubicBezTo>
                      <a:pt x="649418" y="758055"/>
                      <a:pt x="563918" y="783480"/>
                      <a:pt x="529247" y="783480"/>
                    </a:cubicBezTo>
                    <a:cubicBezTo>
                      <a:pt x="524624" y="783480"/>
                      <a:pt x="513067" y="778858"/>
                      <a:pt x="506132" y="778858"/>
                    </a:cubicBezTo>
                    <a:cubicBezTo>
                      <a:pt x="446035" y="783480"/>
                      <a:pt x="462215" y="704892"/>
                      <a:pt x="397518" y="688712"/>
                    </a:cubicBezTo>
                    <a:lnTo>
                      <a:pt x="369781" y="845866"/>
                    </a:lnTo>
                    <a:lnTo>
                      <a:pt x="372093" y="878226"/>
                    </a:lnTo>
                    <a:cubicBezTo>
                      <a:pt x="376716" y="871291"/>
                      <a:pt x="379027" y="862046"/>
                      <a:pt x="383650" y="855111"/>
                    </a:cubicBezTo>
                    <a:lnTo>
                      <a:pt x="383650" y="868980"/>
                    </a:lnTo>
                    <a:cubicBezTo>
                      <a:pt x="376716" y="875914"/>
                      <a:pt x="383650" y="887471"/>
                      <a:pt x="372093" y="896717"/>
                    </a:cubicBezTo>
                    <a:lnTo>
                      <a:pt x="376716" y="901340"/>
                    </a:lnTo>
                    <a:cubicBezTo>
                      <a:pt x="374404" y="899029"/>
                      <a:pt x="372093" y="899029"/>
                      <a:pt x="369781" y="901340"/>
                    </a:cubicBezTo>
                    <a:cubicBezTo>
                      <a:pt x="372093" y="903651"/>
                      <a:pt x="374404" y="908274"/>
                      <a:pt x="376716" y="910586"/>
                    </a:cubicBezTo>
                    <a:cubicBezTo>
                      <a:pt x="374404" y="912897"/>
                      <a:pt x="369781" y="917520"/>
                      <a:pt x="367470" y="922143"/>
                    </a:cubicBezTo>
                    <a:cubicBezTo>
                      <a:pt x="365159" y="922143"/>
                      <a:pt x="360536" y="919831"/>
                      <a:pt x="355913" y="915209"/>
                    </a:cubicBezTo>
                    <a:cubicBezTo>
                      <a:pt x="351290" y="919831"/>
                      <a:pt x="346667" y="924454"/>
                      <a:pt x="342044" y="924454"/>
                    </a:cubicBezTo>
                    <a:cubicBezTo>
                      <a:pt x="323553" y="878226"/>
                      <a:pt x="265767" y="843554"/>
                      <a:pt x="244964" y="825063"/>
                    </a:cubicBezTo>
                    <a:cubicBezTo>
                      <a:pt x="235719" y="815817"/>
                      <a:pt x="231096" y="801972"/>
                      <a:pt x="231096" y="797349"/>
                    </a:cubicBezTo>
                    <a:lnTo>
                      <a:pt x="231096" y="751120"/>
                    </a:lnTo>
                    <a:cubicBezTo>
                      <a:pt x="238030" y="670221"/>
                      <a:pt x="265767" y="580098"/>
                      <a:pt x="302750" y="499198"/>
                    </a:cubicBezTo>
                    <a:cubicBezTo>
                      <a:pt x="307373" y="487641"/>
                      <a:pt x="314307" y="471461"/>
                      <a:pt x="318930" y="462215"/>
                    </a:cubicBezTo>
                    <a:cubicBezTo>
                      <a:pt x="323553" y="450658"/>
                      <a:pt x="335110" y="434478"/>
                      <a:pt x="344356" y="422944"/>
                    </a:cubicBezTo>
                    <a:cubicBezTo>
                      <a:pt x="367470" y="392896"/>
                      <a:pt x="369781" y="365159"/>
                      <a:pt x="404453" y="358224"/>
                    </a:cubicBezTo>
                    <a:cubicBezTo>
                      <a:pt x="406764" y="358224"/>
                      <a:pt x="402141" y="355913"/>
                      <a:pt x="406764" y="355913"/>
                    </a:cubicBezTo>
                    <a:cubicBezTo>
                      <a:pt x="413675" y="355913"/>
                      <a:pt x="418298" y="362847"/>
                      <a:pt x="425232" y="362847"/>
                    </a:cubicBezTo>
                    <a:cubicBezTo>
                      <a:pt x="425232" y="360536"/>
                      <a:pt x="420610" y="355913"/>
                      <a:pt x="415987" y="353601"/>
                    </a:cubicBezTo>
                    <a:cubicBezTo>
                      <a:pt x="418298" y="353601"/>
                      <a:pt x="429855" y="351290"/>
                      <a:pt x="429855" y="355913"/>
                    </a:cubicBezTo>
                    <a:cubicBezTo>
                      <a:pt x="429855" y="351290"/>
                      <a:pt x="425232" y="351290"/>
                      <a:pt x="422921" y="348979"/>
                    </a:cubicBezTo>
                    <a:cubicBezTo>
                      <a:pt x="425232" y="348979"/>
                      <a:pt x="427544" y="353601"/>
                      <a:pt x="432167" y="353601"/>
                    </a:cubicBezTo>
                    <a:cubicBezTo>
                      <a:pt x="439101" y="353601"/>
                      <a:pt x="446035" y="351290"/>
                      <a:pt x="450658" y="348979"/>
                    </a:cubicBezTo>
                    <a:cubicBezTo>
                      <a:pt x="448347" y="344356"/>
                      <a:pt x="443724" y="342044"/>
                      <a:pt x="441412" y="337421"/>
                    </a:cubicBezTo>
                    <a:cubicBezTo>
                      <a:pt x="443724" y="339733"/>
                      <a:pt x="446035" y="342044"/>
                      <a:pt x="448347" y="342044"/>
                    </a:cubicBezTo>
                    <a:cubicBezTo>
                      <a:pt x="448347" y="325864"/>
                      <a:pt x="450658" y="311996"/>
                      <a:pt x="452970" y="300439"/>
                    </a:cubicBezTo>
                    <a:cubicBezTo>
                      <a:pt x="455281" y="295816"/>
                      <a:pt x="457592" y="288882"/>
                      <a:pt x="457592" y="281947"/>
                    </a:cubicBezTo>
                    <a:cubicBezTo>
                      <a:pt x="457592" y="277324"/>
                      <a:pt x="459904" y="279636"/>
                      <a:pt x="459904" y="277324"/>
                    </a:cubicBezTo>
                    <a:cubicBezTo>
                      <a:pt x="462215" y="275013"/>
                      <a:pt x="466838" y="272702"/>
                      <a:pt x="471461" y="275013"/>
                    </a:cubicBezTo>
                    <a:cubicBezTo>
                      <a:pt x="471461" y="272702"/>
                      <a:pt x="469150" y="270390"/>
                      <a:pt x="469150" y="263456"/>
                    </a:cubicBezTo>
                    <a:cubicBezTo>
                      <a:pt x="469150" y="261144"/>
                      <a:pt x="471461" y="268079"/>
                      <a:pt x="476084" y="254210"/>
                    </a:cubicBezTo>
                    <a:cubicBezTo>
                      <a:pt x="485330" y="242676"/>
                      <a:pt x="483018" y="226496"/>
                      <a:pt x="485330" y="214939"/>
                    </a:cubicBezTo>
                    <a:cubicBezTo>
                      <a:pt x="487641" y="210316"/>
                      <a:pt x="487641" y="205693"/>
                      <a:pt x="487641" y="201070"/>
                    </a:cubicBezTo>
                    <a:cubicBezTo>
                      <a:pt x="489952" y="187202"/>
                      <a:pt x="492264" y="166399"/>
                      <a:pt x="492264" y="161776"/>
                    </a:cubicBezTo>
                    <a:cubicBezTo>
                      <a:pt x="492264" y="154842"/>
                      <a:pt x="496887" y="161776"/>
                      <a:pt x="496887" y="154842"/>
                    </a:cubicBezTo>
                    <a:cubicBezTo>
                      <a:pt x="496887" y="150219"/>
                      <a:pt x="513067" y="138662"/>
                      <a:pt x="520001" y="131728"/>
                    </a:cubicBezTo>
                    <a:cubicBezTo>
                      <a:pt x="526935" y="122482"/>
                      <a:pt x="526935" y="110925"/>
                      <a:pt x="529247" y="103991"/>
                    </a:cubicBezTo>
                    <a:cubicBezTo>
                      <a:pt x="531558" y="90122"/>
                      <a:pt x="540804" y="78565"/>
                      <a:pt x="543115" y="64719"/>
                    </a:cubicBezTo>
                    <a:cubicBezTo>
                      <a:pt x="543115" y="62408"/>
                      <a:pt x="547738" y="64719"/>
                      <a:pt x="547738" y="57785"/>
                    </a:cubicBezTo>
                    <a:cubicBezTo>
                      <a:pt x="547738" y="41605"/>
                      <a:pt x="524624" y="46228"/>
                      <a:pt x="524624" y="46228"/>
                    </a:cubicBezTo>
                    <a:cubicBezTo>
                      <a:pt x="436790" y="46228"/>
                      <a:pt x="305061" y="122482"/>
                      <a:pt x="254210" y="187202"/>
                    </a:cubicBezTo>
                    <a:cubicBezTo>
                      <a:pt x="244964" y="196448"/>
                      <a:pt x="231096" y="205693"/>
                      <a:pt x="231096" y="212628"/>
                    </a:cubicBezTo>
                    <a:cubicBezTo>
                      <a:pt x="231096" y="219562"/>
                      <a:pt x="203382" y="244988"/>
                      <a:pt x="191825" y="263456"/>
                    </a:cubicBezTo>
                    <a:cubicBezTo>
                      <a:pt x="180268" y="279636"/>
                      <a:pt x="171022" y="302750"/>
                      <a:pt x="161776" y="321241"/>
                    </a:cubicBezTo>
                    <a:lnTo>
                      <a:pt x="161776" y="328176"/>
                    </a:lnTo>
                    <a:cubicBezTo>
                      <a:pt x="205693" y="342044"/>
                      <a:pt x="224185" y="376716"/>
                      <a:pt x="224185" y="413698"/>
                    </a:cubicBezTo>
                    <a:cubicBezTo>
                      <a:pt x="224185" y="432190"/>
                      <a:pt x="219562" y="443724"/>
                      <a:pt x="214939" y="473772"/>
                    </a:cubicBezTo>
                    <a:cubicBezTo>
                      <a:pt x="214939" y="459904"/>
                      <a:pt x="217250" y="436790"/>
                      <a:pt x="217250" y="432190"/>
                    </a:cubicBezTo>
                    <a:cubicBezTo>
                      <a:pt x="217250" y="416010"/>
                      <a:pt x="210316" y="388273"/>
                      <a:pt x="201070" y="376716"/>
                    </a:cubicBezTo>
                    <a:cubicBezTo>
                      <a:pt x="201070" y="376716"/>
                      <a:pt x="198759" y="374404"/>
                      <a:pt x="198759" y="381339"/>
                    </a:cubicBezTo>
                    <a:cubicBezTo>
                      <a:pt x="198759" y="385961"/>
                      <a:pt x="205693" y="429878"/>
                      <a:pt x="205693" y="436790"/>
                    </a:cubicBezTo>
                    <a:cubicBezTo>
                      <a:pt x="205693" y="441413"/>
                      <a:pt x="201070" y="464527"/>
                      <a:pt x="198759" y="478395"/>
                    </a:cubicBezTo>
                    <a:cubicBezTo>
                      <a:pt x="201070" y="471461"/>
                      <a:pt x="201070" y="462215"/>
                      <a:pt x="201070" y="450658"/>
                    </a:cubicBezTo>
                    <a:cubicBezTo>
                      <a:pt x="187202" y="455281"/>
                      <a:pt x="189513" y="476084"/>
                      <a:pt x="182579" y="485330"/>
                    </a:cubicBezTo>
                    <a:cubicBezTo>
                      <a:pt x="164088" y="515378"/>
                      <a:pt x="145596" y="550050"/>
                      <a:pt x="127105" y="582410"/>
                    </a:cubicBezTo>
                    <a:cubicBezTo>
                      <a:pt x="120171" y="591655"/>
                      <a:pt x="106302" y="603212"/>
                      <a:pt x="94745" y="614769"/>
                    </a:cubicBezTo>
                    <a:cubicBezTo>
                      <a:pt x="97056" y="617081"/>
                      <a:pt x="94745" y="617081"/>
                      <a:pt x="101679" y="617081"/>
                    </a:cubicBezTo>
                    <a:cubicBezTo>
                      <a:pt x="120171" y="617081"/>
                      <a:pt x="127105" y="596278"/>
                      <a:pt x="140973" y="591655"/>
                    </a:cubicBezTo>
                    <a:cubicBezTo>
                      <a:pt x="134039" y="600901"/>
                      <a:pt x="122482" y="614769"/>
                      <a:pt x="110925" y="626303"/>
                    </a:cubicBezTo>
                    <a:cubicBezTo>
                      <a:pt x="113236" y="628615"/>
                      <a:pt x="115548" y="630926"/>
                      <a:pt x="117859" y="630926"/>
                    </a:cubicBezTo>
                    <a:cubicBezTo>
                      <a:pt x="113236" y="633238"/>
                      <a:pt x="106302" y="633238"/>
                      <a:pt x="103991" y="635549"/>
                    </a:cubicBezTo>
                    <a:lnTo>
                      <a:pt x="108613" y="640172"/>
                    </a:lnTo>
                    <a:cubicBezTo>
                      <a:pt x="106302" y="642483"/>
                      <a:pt x="106302" y="642483"/>
                      <a:pt x="99368" y="642483"/>
                    </a:cubicBezTo>
                    <a:cubicBezTo>
                      <a:pt x="94745" y="642483"/>
                      <a:pt x="78565" y="626303"/>
                      <a:pt x="67008" y="619369"/>
                    </a:cubicBezTo>
                    <a:cubicBezTo>
                      <a:pt x="67008" y="619369"/>
                      <a:pt x="64696" y="617081"/>
                      <a:pt x="64696" y="623992"/>
                    </a:cubicBezTo>
                    <a:cubicBezTo>
                      <a:pt x="64696" y="635549"/>
                      <a:pt x="80876" y="640172"/>
                      <a:pt x="87811" y="642483"/>
                    </a:cubicBezTo>
                    <a:cubicBezTo>
                      <a:pt x="85499" y="644795"/>
                      <a:pt x="85499" y="647106"/>
                      <a:pt x="78565" y="647106"/>
                    </a:cubicBezTo>
                    <a:cubicBezTo>
                      <a:pt x="62385" y="647106"/>
                      <a:pt x="55451" y="610147"/>
                      <a:pt x="50828" y="607835"/>
                    </a:cubicBezTo>
                    <a:cubicBezTo>
                      <a:pt x="23114" y="580098"/>
                      <a:pt x="0" y="547738"/>
                      <a:pt x="0" y="520001"/>
                    </a:cubicBezTo>
                    <a:cubicBezTo>
                      <a:pt x="0" y="480707"/>
                      <a:pt x="34671" y="381339"/>
                      <a:pt x="41582" y="355913"/>
                    </a:cubicBezTo>
                    <a:lnTo>
                      <a:pt x="36982" y="351290"/>
                    </a:lnTo>
                    <a:cubicBezTo>
                      <a:pt x="25425" y="362847"/>
                      <a:pt x="16180" y="374404"/>
                      <a:pt x="9245" y="383650"/>
                    </a:cubicBezTo>
                    <a:cubicBezTo>
                      <a:pt x="9245" y="360536"/>
                      <a:pt x="39294" y="342044"/>
                      <a:pt x="48516" y="328176"/>
                    </a:cubicBezTo>
                    <a:cubicBezTo>
                      <a:pt x="60073" y="309684"/>
                      <a:pt x="62385" y="288882"/>
                      <a:pt x="73942" y="272702"/>
                    </a:cubicBezTo>
                    <a:cubicBezTo>
                      <a:pt x="85499" y="251899"/>
                      <a:pt x="103991" y="238053"/>
                      <a:pt x="124793" y="219562"/>
                    </a:cubicBezTo>
                    <a:cubicBezTo>
                      <a:pt x="136351" y="208005"/>
                      <a:pt x="161776" y="177956"/>
                      <a:pt x="182579" y="173333"/>
                    </a:cubicBezTo>
                    <a:cubicBezTo>
                      <a:pt x="182579" y="173333"/>
                      <a:pt x="180268" y="171022"/>
                      <a:pt x="177956" y="171022"/>
                    </a:cubicBezTo>
                    <a:cubicBezTo>
                      <a:pt x="184890" y="166399"/>
                      <a:pt x="191825" y="159465"/>
                      <a:pt x="198759" y="150219"/>
                    </a:cubicBezTo>
                    <a:cubicBezTo>
                      <a:pt x="201070" y="150219"/>
                      <a:pt x="203382" y="150219"/>
                      <a:pt x="205693" y="147908"/>
                    </a:cubicBezTo>
                    <a:cubicBezTo>
                      <a:pt x="208005" y="140973"/>
                      <a:pt x="210316" y="134039"/>
                      <a:pt x="219562" y="131728"/>
                    </a:cubicBezTo>
                    <a:cubicBezTo>
                      <a:pt x="219562" y="131728"/>
                      <a:pt x="226473" y="134039"/>
                      <a:pt x="231096" y="131728"/>
                    </a:cubicBezTo>
                    <a:cubicBezTo>
                      <a:pt x="228784" y="129416"/>
                      <a:pt x="226473" y="127105"/>
                      <a:pt x="224185" y="127105"/>
                    </a:cubicBezTo>
                    <a:cubicBezTo>
                      <a:pt x="235719" y="117859"/>
                      <a:pt x="258833" y="94745"/>
                      <a:pt x="263456" y="94745"/>
                    </a:cubicBezTo>
                    <a:cubicBezTo>
                      <a:pt x="270390" y="94745"/>
                      <a:pt x="272701" y="97056"/>
                      <a:pt x="272701" y="99368"/>
                    </a:cubicBezTo>
                    <a:cubicBezTo>
                      <a:pt x="272701" y="99368"/>
                      <a:pt x="275013" y="99368"/>
                      <a:pt x="277324" y="97056"/>
                    </a:cubicBezTo>
                    <a:cubicBezTo>
                      <a:pt x="275013" y="94745"/>
                      <a:pt x="270390" y="92433"/>
                      <a:pt x="265767" y="90122"/>
                    </a:cubicBezTo>
                    <a:cubicBezTo>
                      <a:pt x="272701" y="85499"/>
                      <a:pt x="277324" y="83188"/>
                      <a:pt x="279636" y="83188"/>
                    </a:cubicBezTo>
                    <a:cubicBezTo>
                      <a:pt x="281947" y="83188"/>
                      <a:pt x="281947" y="78565"/>
                      <a:pt x="281947" y="78565"/>
                    </a:cubicBezTo>
                    <a:cubicBezTo>
                      <a:pt x="281947" y="73942"/>
                      <a:pt x="353601" y="36982"/>
                      <a:pt x="362847" y="34671"/>
                    </a:cubicBezTo>
                    <a:cubicBezTo>
                      <a:pt x="397518" y="23114"/>
                      <a:pt x="455281" y="0"/>
                      <a:pt x="492264" y="0"/>
                    </a:cubicBezTo>
                    <a:close/>
                    <a:moveTo>
                      <a:pt x="522312" y="27737"/>
                    </a:moveTo>
                    <a:cubicBezTo>
                      <a:pt x="492264" y="27737"/>
                      <a:pt x="422921" y="55474"/>
                      <a:pt x="402141" y="64719"/>
                    </a:cubicBezTo>
                    <a:cubicBezTo>
                      <a:pt x="432167" y="55474"/>
                      <a:pt x="462215" y="43917"/>
                      <a:pt x="489952" y="36982"/>
                    </a:cubicBezTo>
                    <a:cubicBezTo>
                      <a:pt x="503821" y="32359"/>
                      <a:pt x="524624" y="34671"/>
                      <a:pt x="540804" y="32359"/>
                    </a:cubicBezTo>
                    <a:cubicBezTo>
                      <a:pt x="533870" y="30048"/>
                      <a:pt x="526935" y="27737"/>
                      <a:pt x="522312" y="27737"/>
                    </a:cubicBezTo>
                    <a:close/>
                    <a:moveTo>
                      <a:pt x="561607" y="30048"/>
                    </a:moveTo>
                    <a:cubicBezTo>
                      <a:pt x="563918" y="34671"/>
                      <a:pt x="566229" y="41605"/>
                      <a:pt x="577787" y="48539"/>
                    </a:cubicBezTo>
                    <a:cubicBezTo>
                      <a:pt x="577787" y="46228"/>
                      <a:pt x="580098" y="43917"/>
                      <a:pt x="582409" y="43917"/>
                    </a:cubicBezTo>
                    <a:cubicBezTo>
                      <a:pt x="575475" y="39294"/>
                      <a:pt x="568541" y="32359"/>
                      <a:pt x="561607" y="30048"/>
                    </a:cubicBezTo>
                    <a:close/>
                    <a:moveTo>
                      <a:pt x="379027" y="57785"/>
                    </a:moveTo>
                    <a:cubicBezTo>
                      <a:pt x="295816" y="87811"/>
                      <a:pt x="175645" y="203382"/>
                      <a:pt x="138662" y="288882"/>
                    </a:cubicBezTo>
                    <a:cubicBezTo>
                      <a:pt x="180268" y="226496"/>
                      <a:pt x="233407" y="168710"/>
                      <a:pt x="288881" y="122482"/>
                    </a:cubicBezTo>
                    <a:cubicBezTo>
                      <a:pt x="293504" y="117859"/>
                      <a:pt x="302750" y="106302"/>
                      <a:pt x="307373" y="106302"/>
                    </a:cubicBezTo>
                    <a:cubicBezTo>
                      <a:pt x="314307" y="106302"/>
                      <a:pt x="311996" y="108613"/>
                      <a:pt x="314307" y="108613"/>
                    </a:cubicBezTo>
                    <a:lnTo>
                      <a:pt x="309684" y="103991"/>
                    </a:lnTo>
                    <a:cubicBezTo>
                      <a:pt x="332799" y="87811"/>
                      <a:pt x="358224" y="71631"/>
                      <a:pt x="385961" y="57785"/>
                    </a:cubicBezTo>
                    <a:lnTo>
                      <a:pt x="379027" y="57785"/>
                    </a:lnTo>
                    <a:close/>
                    <a:moveTo>
                      <a:pt x="182579" y="344356"/>
                    </a:moveTo>
                    <a:cubicBezTo>
                      <a:pt x="189513" y="355913"/>
                      <a:pt x="198759" y="367470"/>
                      <a:pt x="208005" y="379027"/>
                    </a:cubicBezTo>
                    <a:cubicBezTo>
                      <a:pt x="208005" y="369781"/>
                      <a:pt x="191825" y="348979"/>
                      <a:pt x="182579" y="344356"/>
                    </a:cubicBezTo>
                    <a:close/>
                    <a:moveTo>
                      <a:pt x="152530" y="348979"/>
                    </a:moveTo>
                    <a:cubicBezTo>
                      <a:pt x="157153" y="353601"/>
                      <a:pt x="164088" y="355913"/>
                      <a:pt x="171022" y="360536"/>
                    </a:cubicBezTo>
                    <a:cubicBezTo>
                      <a:pt x="166399" y="348979"/>
                      <a:pt x="157153" y="351290"/>
                      <a:pt x="152530" y="348979"/>
                    </a:cubicBezTo>
                    <a:close/>
                    <a:moveTo>
                      <a:pt x="150219" y="355913"/>
                    </a:moveTo>
                    <a:cubicBezTo>
                      <a:pt x="143285" y="369781"/>
                      <a:pt x="94745" y="503821"/>
                      <a:pt x="94745" y="524624"/>
                    </a:cubicBezTo>
                    <a:cubicBezTo>
                      <a:pt x="94745" y="531558"/>
                      <a:pt x="87811" y="570852"/>
                      <a:pt x="87811" y="577787"/>
                    </a:cubicBezTo>
                    <a:cubicBezTo>
                      <a:pt x="87811" y="582410"/>
                      <a:pt x="87811" y="591655"/>
                      <a:pt x="92433" y="596278"/>
                    </a:cubicBezTo>
                    <a:cubicBezTo>
                      <a:pt x="99368" y="591655"/>
                      <a:pt x="108613" y="580098"/>
                      <a:pt x="117859" y="573164"/>
                    </a:cubicBezTo>
                    <a:cubicBezTo>
                      <a:pt x="154842" y="540804"/>
                      <a:pt x="184890" y="473772"/>
                      <a:pt x="184890" y="425256"/>
                    </a:cubicBezTo>
                    <a:cubicBezTo>
                      <a:pt x="184890" y="404453"/>
                      <a:pt x="182579" y="360536"/>
                      <a:pt x="150219" y="355913"/>
                    </a:cubicBezTo>
                    <a:close/>
                    <a:moveTo>
                      <a:pt x="87811" y="621681"/>
                    </a:moveTo>
                    <a:cubicBezTo>
                      <a:pt x="90122" y="621681"/>
                      <a:pt x="90122" y="628615"/>
                      <a:pt x="90122" y="630926"/>
                    </a:cubicBezTo>
                    <a:lnTo>
                      <a:pt x="103991" y="630926"/>
                    </a:lnTo>
                    <a:cubicBezTo>
                      <a:pt x="99368" y="626303"/>
                      <a:pt x="92433" y="621681"/>
                      <a:pt x="87811" y="621681"/>
                    </a:cubicBezTo>
                    <a:close/>
                    <a:moveTo>
                      <a:pt x="517690" y="196448"/>
                    </a:moveTo>
                    <a:cubicBezTo>
                      <a:pt x="510755" y="205693"/>
                      <a:pt x="499198" y="219562"/>
                      <a:pt x="499198" y="226496"/>
                    </a:cubicBezTo>
                    <a:cubicBezTo>
                      <a:pt x="499198" y="231119"/>
                      <a:pt x="501509" y="233430"/>
                      <a:pt x="501509" y="235742"/>
                    </a:cubicBezTo>
                    <a:cubicBezTo>
                      <a:pt x="508444" y="224185"/>
                      <a:pt x="510755" y="208005"/>
                      <a:pt x="517690" y="196448"/>
                    </a:cubicBezTo>
                    <a:close/>
                    <a:moveTo>
                      <a:pt x="464527" y="355913"/>
                    </a:moveTo>
                    <a:cubicBezTo>
                      <a:pt x="462215" y="360536"/>
                      <a:pt x="450658" y="376716"/>
                      <a:pt x="450658" y="385961"/>
                    </a:cubicBezTo>
                    <a:cubicBezTo>
                      <a:pt x="455281" y="381339"/>
                      <a:pt x="462215" y="376716"/>
                      <a:pt x="462215" y="372093"/>
                    </a:cubicBezTo>
                    <a:cubicBezTo>
                      <a:pt x="462215" y="365159"/>
                      <a:pt x="462215" y="360536"/>
                      <a:pt x="464527" y="355913"/>
                    </a:cubicBezTo>
                    <a:close/>
                    <a:moveTo>
                      <a:pt x="469150" y="432190"/>
                    </a:moveTo>
                    <a:lnTo>
                      <a:pt x="404453" y="674843"/>
                    </a:lnTo>
                    <a:cubicBezTo>
                      <a:pt x="420610" y="665598"/>
                      <a:pt x="450658" y="651729"/>
                      <a:pt x="466838" y="651729"/>
                    </a:cubicBezTo>
                    <a:cubicBezTo>
                      <a:pt x="471461" y="647106"/>
                      <a:pt x="506132" y="633238"/>
                      <a:pt x="506132" y="621681"/>
                    </a:cubicBezTo>
                    <a:cubicBezTo>
                      <a:pt x="506132" y="573164"/>
                      <a:pt x="529247" y="556984"/>
                      <a:pt x="529247" y="520001"/>
                    </a:cubicBezTo>
                    <a:cubicBezTo>
                      <a:pt x="529247" y="513067"/>
                      <a:pt x="529247" y="508444"/>
                      <a:pt x="526935" y="506132"/>
                    </a:cubicBezTo>
                    <a:cubicBezTo>
                      <a:pt x="522312" y="496887"/>
                      <a:pt x="515378" y="492264"/>
                      <a:pt x="513067" y="487641"/>
                    </a:cubicBezTo>
                    <a:cubicBezTo>
                      <a:pt x="501509" y="469150"/>
                      <a:pt x="487641" y="450658"/>
                      <a:pt x="469150" y="432190"/>
                    </a:cubicBezTo>
                    <a:close/>
                    <a:moveTo>
                      <a:pt x="561607" y="649418"/>
                    </a:moveTo>
                    <a:cubicBezTo>
                      <a:pt x="540804" y="658663"/>
                      <a:pt x="520001" y="670221"/>
                      <a:pt x="503821" y="681778"/>
                    </a:cubicBezTo>
                    <a:cubicBezTo>
                      <a:pt x="522312" y="674843"/>
                      <a:pt x="547738" y="660975"/>
                      <a:pt x="561607" y="649418"/>
                    </a:cubicBezTo>
                    <a:close/>
                    <a:moveTo>
                      <a:pt x="714138" y="677155"/>
                    </a:moveTo>
                    <a:cubicBezTo>
                      <a:pt x="702580" y="686401"/>
                      <a:pt x="691023" y="693335"/>
                      <a:pt x="677155" y="700269"/>
                    </a:cubicBezTo>
                    <a:cubicBezTo>
                      <a:pt x="679466" y="700269"/>
                      <a:pt x="681778" y="702581"/>
                      <a:pt x="681778" y="702581"/>
                    </a:cubicBezTo>
                    <a:cubicBezTo>
                      <a:pt x="693335" y="691023"/>
                      <a:pt x="716449" y="693335"/>
                      <a:pt x="714138" y="677155"/>
                    </a:cubicBezTo>
                    <a:close/>
                    <a:moveTo>
                      <a:pt x="568541" y="164088"/>
                    </a:moveTo>
                    <a:cubicBezTo>
                      <a:pt x="550049" y="171022"/>
                      <a:pt x="536181" y="177956"/>
                      <a:pt x="524624" y="194136"/>
                    </a:cubicBezTo>
                    <a:cubicBezTo>
                      <a:pt x="524624" y="196448"/>
                      <a:pt x="522312" y="189513"/>
                      <a:pt x="522312" y="194136"/>
                    </a:cubicBezTo>
                    <a:cubicBezTo>
                      <a:pt x="522312" y="201070"/>
                      <a:pt x="522312" y="203382"/>
                      <a:pt x="520001" y="208005"/>
                    </a:cubicBezTo>
                    <a:cubicBezTo>
                      <a:pt x="533870" y="189513"/>
                      <a:pt x="540804" y="180268"/>
                      <a:pt x="559295" y="180268"/>
                    </a:cubicBezTo>
                    <a:cubicBezTo>
                      <a:pt x="559295" y="168710"/>
                      <a:pt x="568541" y="173333"/>
                      <a:pt x="573164" y="166399"/>
                    </a:cubicBezTo>
                    <a:cubicBezTo>
                      <a:pt x="570852" y="166399"/>
                      <a:pt x="568541" y="164088"/>
                      <a:pt x="568541" y="164088"/>
                    </a:cubicBezTo>
                    <a:close/>
                    <a:moveTo>
                      <a:pt x="584721" y="168710"/>
                    </a:moveTo>
                    <a:cubicBezTo>
                      <a:pt x="580098" y="168710"/>
                      <a:pt x="568541" y="177956"/>
                      <a:pt x="561607" y="182579"/>
                    </a:cubicBezTo>
                    <a:lnTo>
                      <a:pt x="563918" y="184890"/>
                    </a:lnTo>
                    <a:cubicBezTo>
                      <a:pt x="575475" y="180268"/>
                      <a:pt x="587032" y="177956"/>
                      <a:pt x="596255" y="175645"/>
                    </a:cubicBezTo>
                    <a:cubicBezTo>
                      <a:pt x="593967" y="173333"/>
                      <a:pt x="591655" y="168710"/>
                      <a:pt x="584721" y="168710"/>
                    </a:cubicBezTo>
                    <a:close/>
                    <a:moveTo>
                      <a:pt x="580098" y="187202"/>
                    </a:moveTo>
                    <a:cubicBezTo>
                      <a:pt x="573164" y="187202"/>
                      <a:pt x="563918" y="198759"/>
                      <a:pt x="561607" y="198759"/>
                    </a:cubicBezTo>
                    <a:cubicBezTo>
                      <a:pt x="554672" y="198759"/>
                      <a:pt x="554672" y="194136"/>
                      <a:pt x="552361" y="196448"/>
                    </a:cubicBezTo>
                    <a:cubicBezTo>
                      <a:pt x="554672" y="196448"/>
                      <a:pt x="556984" y="198759"/>
                      <a:pt x="559295" y="201070"/>
                    </a:cubicBezTo>
                    <a:cubicBezTo>
                      <a:pt x="545427" y="212628"/>
                      <a:pt x="522312" y="238053"/>
                      <a:pt x="517690" y="238053"/>
                    </a:cubicBezTo>
                    <a:cubicBezTo>
                      <a:pt x="510755" y="238053"/>
                      <a:pt x="513067" y="231119"/>
                      <a:pt x="510755" y="231119"/>
                    </a:cubicBezTo>
                    <a:cubicBezTo>
                      <a:pt x="508444" y="235742"/>
                      <a:pt x="503821" y="240365"/>
                      <a:pt x="499198" y="242676"/>
                    </a:cubicBezTo>
                    <a:cubicBezTo>
                      <a:pt x="496887" y="238053"/>
                      <a:pt x="496887" y="231119"/>
                      <a:pt x="494575" y="226496"/>
                    </a:cubicBezTo>
                    <a:cubicBezTo>
                      <a:pt x="496887" y="233430"/>
                      <a:pt x="494575" y="240365"/>
                      <a:pt x="494575" y="244988"/>
                    </a:cubicBezTo>
                    <a:cubicBezTo>
                      <a:pt x="494575" y="268079"/>
                      <a:pt x="466838" y="298127"/>
                      <a:pt x="466838" y="325864"/>
                    </a:cubicBezTo>
                    <a:cubicBezTo>
                      <a:pt x="466838" y="332799"/>
                      <a:pt x="466838" y="335110"/>
                      <a:pt x="471461" y="339733"/>
                    </a:cubicBezTo>
                    <a:lnTo>
                      <a:pt x="466838" y="339733"/>
                    </a:lnTo>
                    <a:cubicBezTo>
                      <a:pt x="469150" y="346667"/>
                      <a:pt x="471461" y="351290"/>
                      <a:pt x="471461" y="358224"/>
                    </a:cubicBezTo>
                    <a:cubicBezTo>
                      <a:pt x="471461" y="362847"/>
                      <a:pt x="466838" y="353601"/>
                      <a:pt x="466838" y="360536"/>
                    </a:cubicBezTo>
                    <a:cubicBezTo>
                      <a:pt x="466838" y="365159"/>
                      <a:pt x="469150" y="369781"/>
                      <a:pt x="471461" y="369781"/>
                    </a:cubicBezTo>
                    <a:cubicBezTo>
                      <a:pt x="473772" y="358224"/>
                      <a:pt x="480707" y="339733"/>
                      <a:pt x="480707" y="335110"/>
                    </a:cubicBezTo>
                    <a:cubicBezTo>
                      <a:pt x="480707" y="328176"/>
                      <a:pt x="499198" y="286570"/>
                      <a:pt x="508444" y="263456"/>
                    </a:cubicBezTo>
                    <a:lnTo>
                      <a:pt x="510755" y="275013"/>
                    </a:lnTo>
                    <a:cubicBezTo>
                      <a:pt x="506132" y="291193"/>
                      <a:pt x="489952" y="316619"/>
                      <a:pt x="489952" y="323553"/>
                    </a:cubicBezTo>
                    <a:cubicBezTo>
                      <a:pt x="489952" y="328176"/>
                      <a:pt x="487641" y="342044"/>
                      <a:pt x="487641" y="351290"/>
                    </a:cubicBezTo>
                    <a:cubicBezTo>
                      <a:pt x="487641" y="358224"/>
                      <a:pt x="487641" y="367470"/>
                      <a:pt x="485330" y="374404"/>
                    </a:cubicBezTo>
                    <a:cubicBezTo>
                      <a:pt x="485330" y="390584"/>
                      <a:pt x="473772" y="406764"/>
                      <a:pt x="473772" y="409076"/>
                    </a:cubicBezTo>
                    <a:cubicBezTo>
                      <a:pt x="473772" y="416010"/>
                      <a:pt x="476084" y="416010"/>
                      <a:pt x="476084" y="418321"/>
                    </a:cubicBezTo>
                    <a:cubicBezTo>
                      <a:pt x="489952" y="418321"/>
                      <a:pt x="503821" y="416010"/>
                      <a:pt x="508444" y="429878"/>
                    </a:cubicBezTo>
                    <a:cubicBezTo>
                      <a:pt x="513067" y="432190"/>
                      <a:pt x="520001" y="432190"/>
                      <a:pt x="524624" y="429878"/>
                    </a:cubicBezTo>
                    <a:cubicBezTo>
                      <a:pt x="529247" y="434478"/>
                      <a:pt x="533870" y="439101"/>
                      <a:pt x="533870" y="441413"/>
                    </a:cubicBezTo>
                    <a:cubicBezTo>
                      <a:pt x="536181" y="443724"/>
                      <a:pt x="533870" y="446035"/>
                      <a:pt x="533870" y="448347"/>
                    </a:cubicBezTo>
                    <a:cubicBezTo>
                      <a:pt x="550049" y="476084"/>
                      <a:pt x="582409" y="501510"/>
                      <a:pt x="603189" y="522312"/>
                    </a:cubicBezTo>
                    <a:cubicBezTo>
                      <a:pt x="612435" y="531558"/>
                      <a:pt x="621681" y="543115"/>
                      <a:pt x="623992" y="554672"/>
                    </a:cubicBezTo>
                    <a:cubicBezTo>
                      <a:pt x="626303" y="561607"/>
                      <a:pt x="628615" y="580098"/>
                      <a:pt x="628615" y="584721"/>
                    </a:cubicBezTo>
                    <a:cubicBezTo>
                      <a:pt x="628615" y="607835"/>
                      <a:pt x="621681" y="644795"/>
                      <a:pt x="600878" y="670221"/>
                    </a:cubicBezTo>
                    <a:cubicBezTo>
                      <a:pt x="660975" y="663286"/>
                      <a:pt x="679466" y="660975"/>
                      <a:pt x="718760" y="654041"/>
                    </a:cubicBezTo>
                    <a:cubicBezTo>
                      <a:pt x="718760" y="633238"/>
                      <a:pt x="721072" y="612458"/>
                      <a:pt x="721072" y="607835"/>
                    </a:cubicBezTo>
                    <a:cubicBezTo>
                      <a:pt x="721072" y="600901"/>
                      <a:pt x="709515" y="513067"/>
                      <a:pt x="695646" y="471461"/>
                    </a:cubicBezTo>
                    <a:cubicBezTo>
                      <a:pt x="681778" y="420633"/>
                      <a:pt x="654041" y="374404"/>
                      <a:pt x="640172" y="328176"/>
                    </a:cubicBezTo>
                    <a:cubicBezTo>
                      <a:pt x="637861" y="321241"/>
                      <a:pt x="640172" y="314307"/>
                      <a:pt x="637861" y="307373"/>
                    </a:cubicBezTo>
                    <a:cubicBezTo>
                      <a:pt x="637861" y="298127"/>
                      <a:pt x="633238" y="286570"/>
                      <a:pt x="633238" y="281947"/>
                    </a:cubicBezTo>
                    <a:cubicBezTo>
                      <a:pt x="633238" y="265767"/>
                      <a:pt x="623992" y="187202"/>
                      <a:pt x="580098" y="18720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6B43B1FB-9FE2-79A3-933D-324393EA0F58}"/>
                  </a:ext>
                </a:extLst>
              </p:cNvPr>
              <p:cNvSpPr/>
              <p:nvPr/>
            </p:nvSpPr>
            <p:spPr>
              <a:xfrm>
                <a:off x="8196114" y="499199"/>
                <a:ext cx="238054" cy="621704"/>
              </a:xfrm>
              <a:custGeom>
                <a:avLst/>
                <a:gdLst>
                  <a:gd name="connsiteX0" fmla="*/ 124817 w 238054"/>
                  <a:gd name="connsiteY0" fmla="*/ 0 h 621704"/>
                  <a:gd name="connsiteX1" fmla="*/ 238054 w 238054"/>
                  <a:gd name="connsiteY1" fmla="*/ 34671 h 621704"/>
                  <a:gd name="connsiteX2" fmla="*/ 214940 w 238054"/>
                  <a:gd name="connsiteY2" fmla="*/ 46228 h 621704"/>
                  <a:gd name="connsiteX3" fmla="*/ 221874 w 238054"/>
                  <a:gd name="connsiteY3" fmla="*/ 53162 h 621704"/>
                  <a:gd name="connsiteX4" fmla="*/ 226497 w 238054"/>
                  <a:gd name="connsiteY4" fmla="*/ 50851 h 621704"/>
                  <a:gd name="connsiteX5" fmla="*/ 221874 w 238054"/>
                  <a:gd name="connsiteY5" fmla="*/ 46228 h 621704"/>
                  <a:gd name="connsiteX6" fmla="*/ 231120 w 238054"/>
                  <a:gd name="connsiteY6" fmla="*/ 50851 h 621704"/>
                  <a:gd name="connsiteX7" fmla="*/ 221874 w 238054"/>
                  <a:gd name="connsiteY7" fmla="*/ 60097 h 621704"/>
                  <a:gd name="connsiteX8" fmla="*/ 210317 w 238054"/>
                  <a:gd name="connsiteY8" fmla="*/ 64720 h 621704"/>
                  <a:gd name="connsiteX9" fmla="*/ 127129 w 238054"/>
                  <a:gd name="connsiteY9" fmla="*/ 261145 h 621704"/>
                  <a:gd name="connsiteX10" fmla="*/ 115571 w 238054"/>
                  <a:gd name="connsiteY10" fmla="*/ 397519 h 621704"/>
                  <a:gd name="connsiteX11" fmla="*/ 110949 w 238054"/>
                  <a:gd name="connsiteY11" fmla="*/ 563918 h 621704"/>
                  <a:gd name="connsiteX12" fmla="*/ 117883 w 238054"/>
                  <a:gd name="connsiteY12" fmla="*/ 589344 h 621704"/>
                  <a:gd name="connsiteX13" fmla="*/ 113260 w 238054"/>
                  <a:gd name="connsiteY13" fmla="*/ 600901 h 621704"/>
                  <a:gd name="connsiteX14" fmla="*/ 117883 w 238054"/>
                  <a:gd name="connsiteY14" fmla="*/ 617081 h 621704"/>
                  <a:gd name="connsiteX15" fmla="*/ 92457 w 238054"/>
                  <a:gd name="connsiteY15" fmla="*/ 600901 h 621704"/>
                  <a:gd name="connsiteX16" fmla="*/ 97080 w 238054"/>
                  <a:gd name="connsiteY16" fmla="*/ 610147 h 621704"/>
                  <a:gd name="connsiteX17" fmla="*/ 97080 w 238054"/>
                  <a:gd name="connsiteY17" fmla="*/ 621704 h 621704"/>
                  <a:gd name="connsiteX18" fmla="*/ 76277 w 238054"/>
                  <a:gd name="connsiteY18" fmla="*/ 589344 h 621704"/>
                  <a:gd name="connsiteX19" fmla="*/ 27737 w 238054"/>
                  <a:gd name="connsiteY19" fmla="*/ 540804 h 621704"/>
                  <a:gd name="connsiteX20" fmla="*/ 16180 w 238054"/>
                  <a:gd name="connsiteY20" fmla="*/ 487641 h 621704"/>
                  <a:gd name="connsiteX21" fmla="*/ 16180 w 238054"/>
                  <a:gd name="connsiteY21" fmla="*/ 432190 h 621704"/>
                  <a:gd name="connsiteX22" fmla="*/ 0 w 238054"/>
                  <a:gd name="connsiteY22" fmla="*/ 256522 h 621704"/>
                  <a:gd name="connsiteX23" fmla="*/ 0 w 238054"/>
                  <a:gd name="connsiteY23" fmla="*/ 219562 h 621704"/>
                  <a:gd name="connsiteX24" fmla="*/ 6934 w 238054"/>
                  <a:gd name="connsiteY24" fmla="*/ 173333 h 621704"/>
                  <a:gd name="connsiteX25" fmla="*/ 48540 w 238054"/>
                  <a:gd name="connsiteY25" fmla="*/ 80876 h 621704"/>
                  <a:gd name="connsiteX26" fmla="*/ 122506 w 238054"/>
                  <a:gd name="connsiteY26" fmla="*/ 2311 h 621704"/>
                  <a:gd name="connsiteX27" fmla="*/ 124817 w 238054"/>
                  <a:gd name="connsiteY27" fmla="*/ 0 h 62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054" h="621704">
                    <a:moveTo>
                      <a:pt x="124817" y="0"/>
                    </a:moveTo>
                    <a:cubicBezTo>
                      <a:pt x="157177" y="0"/>
                      <a:pt x="221874" y="27737"/>
                      <a:pt x="238054" y="34671"/>
                    </a:cubicBezTo>
                    <a:cubicBezTo>
                      <a:pt x="231120" y="36982"/>
                      <a:pt x="221874" y="39294"/>
                      <a:pt x="214940" y="46228"/>
                    </a:cubicBezTo>
                    <a:lnTo>
                      <a:pt x="221874" y="53162"/>
                    </a:lnTo>
                    <a:cubicBezTo>
                      <a:pt x="221874" y="53162"/>
                      <a:pt x="224185" y="53162"/>
                      <a:pt x="226497" y="50851"/>
                    </a:cubicBezTo>
                    <a:lnTo>
                      <a:pt x="221874" y="46228"/>
                    </a:lnTo>
                    <a:cubicBezTo>
                      <a:pt x="224185" y="48540"/>
                      <a:pt x="228808" y="50851"/>
                      <a:pt x="231120" y="50851"/>
                    </a:cubicBezTo>
                    <a:cubicBezTo>
                      <a:pt x="228808" y="53162"/>
                      <a:pt x="226497" y="57785"/>
                      <a:pt x="221874" y="60097"/>
                    </a:cubicBezTo>
                    <a:cubicBezTo>
                      <a:pt x="219562" y="62408"/>
                      <a:pt x="214940" y="67031"/>
                      <a:pt x="210317" y="64720"/>
                    </a:cubicBezTo>
                    <a:cubicBezTo>
                      <a:pt x="166423" y="99368"/>
                      <a:pt x="127129" y="205693"/>
                      <a:pt x="127129" y="261145"/>
                    </a:cubicBezTo>
                    <a:cubicBezTo>
                      <a:pt x="127129" y="265767"/>
                      <a:pt x="120194" y="351290"/>
                      <a:pt x="115571" y="397519"/>
                    </a:cubicBezTo>
                    <a:lnTo>
                      <a:pt x="110949" y="563918"/>
                    </a:lnTo>
                    <a:cubicBezTo>
                      <a:pt x="113260" y="573164"/>
                      <a:pt x="117883" y="584721"/>
                      <a:pt x="117883" y="589344"/>
                    </a:cubicBezTo>
                    <a:cubicBezTo>
                      <a:pt x="117883" y="596278"/>
                      <a:pt x="113260" y="593967"/>
                      <a:pt x="113260" y="600901"/>
                    </a:cubicBezTo>
                    <a:cubicBezTo>
                      <a:pt x="113260" y="605524"/>
                      <a:pt x="115571" y="612458"/>
                      <a:pt x="117883" y="617081"/>
                    </a:cubicBezTo>
                    <a:cubicBezTo>
                      <a:pt x="110949" y="612458"/>
                      <a:pt x="92457" y="607835"/>
                      <a:pt x="92457" y="600901"/>
                    </a:cubicBezTo>
                    <a:cubicBezTo>
                      <a:pt x="92457" y="607835"/>
                      <a:pt x="97080" y="603212"/>
                      <a:pt x="97080" y="610147"/>
                    </a:cubicBezTo>
                    <a:lnTo>
                      <a:pt x="97080" y="621704"/>
                    </a:lnTo>
                    <a:cubicBezTo>
                      <a:pt x="87834" y="612458"/>
                      <a:pt x="83211" y="596278"/>
                      <a:pt x="76277" y="589344"/>
                    </a:cubicBezTo>
                    <a:cubicBezTo>
                      <a:pt x="64720" y="570852"/>
                      <a:pt x="43917" y="554672"/>
                      <a:pt x="27737" y="540804"/>
                    </a:cubicBezTo>
                    <a:cubicBezTo>
                      <a:pt x="13869" y="526935"/>
                      <a:pt x="16180" y="503821"/>
                      <a:pt x="16180" y="487641"/>
                    </a:cubicBezTo>
                    <a:cubicBezTo>
                      <a:pt x="13869" y="446035"/>
                      <a:pt x="16180" y="436813"/>
                      <a:pt x="16180" y="432190"/>
                    </a:cubicBezTo>
                    <a:lnTo>
                      <a:pt x="0" y="256522"/>
                    </a:lnTo>
                    <a:lnTo>
                      <a:pt x="0" y="219562"/>
                    </a:lnTo>
                    <a:cubicBezTo>
                      <a:pt x="2312" y="205693"/>
                      <a:pt x="4623" y="189513"/>
                      <a:pt x="6934" y="173333"/>
                    </a:cubicBezTo>
                    <a:cubicBezTo>
                      <a:pt x="18492" y="138662"/>
                      <a:pt x="30049" y="110925"/>
                      <a:pt x="48540" y="80876"/>
                    </a:cubicBezTo>
                    <a:cubicBezTo>
                      <a:pt x="57786" y="64720"/>
                      <a:pt x="80900" y="-9246"/>
                      <a:pt x="122506" y="2311"/>
                    </a:cubicBezTo>
                    <a:cubicBezTo>
                      <a:pt x="124817" y="2311"/>
                      <a:pt x="120194" y="0"/>
                      <a:pt x="12481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3AF9C5D4-5D2A-47F1-5020-EFD91993EC2F}"/>
              </a:ext>
            </a:extLst>
          </p:cNvPr>
          <p:cNvSpPr txBox="1"/>
          <p:nvPr/>
        </p:nvSpPr>
        <p:spPr>
          <a:xfrm>
            <a:off x="6708311" y="1765743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简介习俗祭扫</a:t>
            </a:r>
          </a:p>
        </p:txBody>
      </p:sp>
    </p:spTree>
    <p:extLst>
      <p:ext uri="{BB962C8B-B14F-4D97-AF65-F5344CB8AC3E}">
        <p14:creationId xmlns:p14="http://schemas.microsoft.com/office/powerpoint/2010/main" val="16890569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cs typeface="+mn-ea"/>
                <a:sym typeface="+mn-lt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cs typeface="+mn-ea"/>
                <a:sym typeface="+mn-lt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cs typeface="+mn-ea"/>
                <a:sym typeface="+mn-lt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cs typeface="+mn-ea"/>
                <a:sym typeface="+mn-lt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cs typeface="+mn-ea"/>
                <a:sym typeface="+mn-lt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401390F-3FB6-726C-0554-96CE86BC569C}"/>
              </a:ext>
            </a:extLst>
          </p:cNvPr>
          <p:cNvGrpSpPr/>
          <p:nvPr/>
        </p:nvGrpSpPr>
        <p:grpSpPr>
          <a:xfrm>
            <a:off x="5434754" y="5140370"/>
            <a:ext cx="1361326" cy="1139596"/>
            <a:chOff x="4230826" y="1172907"/>
            <a:chExt cx="3442596" cy="2881872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9018015-EF83-5793-3678-2300FCD24E69}"/>
                </a:ext>
              </a:extLst>
            </p:cNvPr>
            <p:cNvSpPr/>
            <p:nvPr/>
          </p:nvSpPr>
          <p:spPr>
            <a:xfrm>
              <a:off x="4230826" y="1172907"/>
              <a:ext cx="1712646" cy="2881872"/>
            </a:xfrm>
            <a:custGeom>
              <a:avLst/>
              <a:gdLst>
                <a:gd name="connsiteX0" fmla="*/ 899029 w 1201803"/>
                <a:gd name="connsiteY0" fmla="*/ 0 h 1971392"/>
                <a:gd name="connsiteX1" fmla="*/ 977618 w 1201803"/>
                <a:gd name="connsiteY1" fmla="*/ 43894 h 1971392"/>
                <a:gd name="connsiteX2" fmla="*/ 1028469 w 1201803"/>
                <a:gd name="connsiteY2" fmla="*/ 73943 h 1971392"/>
                <a:gd name="connsiteX3" fmla="*/ 1016912 w 1201803"/>
                <a:gd name="connsiteY3" fmla="*/ 83188 h 1971392"/>
                <a:gd name="connsiteX4" fmla="*/ 1028469 w 1201803"/>
                <a:gd name="connsiteY4" fmla="*/ 97057 h 1971392"/>
                <a:gd name="connsiteX5" fmla="*/ 1021535 w 1201803"/>
                <a:gd name="connsiteY5" fmla="*/ 101680 h 1971392"/>
                <a:gd name="connsiteX6" fmla="*/ 882873 w 1201803"/>
                <a:gd name="connsiteY6" fmla="*/ 164088 h 1971392"/>
                <a:gd name="connsiteX7" fmla="*/ 880561 w 1201803"/>
                <a:gd name="connsiteY7" fmla="*/ 168711 h 1971392"/>
                <a:gd name="connsiteX8" fmla="*/ 894407 w 1201803"/>
                <a:gd name="connsiteY8" fmla="*/ 268079 h 1971392"/>
                <a:gd name="connsiteX9" fmla="*/ 931389 w 1201803"/>
                <a:gd name="connsiteY9" fmla="*/ 268079 h 1971392"/>
                <a:gd name="connsiteX10" fmla="*/ 963749 w 1201803"/>
                <a:gd name="connsiteY10" fmla="*/ 270391 h 1971392"/>
                <a:gd name="connsiteX11" fmla="*/ 1000732 w 1201803"/>
                <a:gd name="connsiteY11" fmla="*/ 293505 h 1971392"/>
                <a:gd name="connsiteX12" fmla="*/ 1044649 w 1201803"/>
                <a:gd name="connsiteY12" fmla="*/ 318931 h 1971392"/>
                <a:gd name="connsiteX13" fmla="*/ 1037715 w 1201803"/>
                <a:gd name="connsiteY13" fmla="*/ 330488 h 1971392"/>
                <a:gd name="connsiteX14" fmla="*/ 1044649 w 1201803"/>
                <a:gd name="connsiteY14" fmla="*/ 342045 h 1971392"/>
                <a:gd name="connsiteX15" fmla="*/ 1003044 w 1201803"/>
                <a:gd name="connsiteY15" fmla="*/ 376716 h 1971392"/>
                <a:gd name="connsiteX16" fmla="*/ 887472 w 1201803"/>
                <a:gd name="connsiteY16" fmla="*/ 464527 h 1971392"/>
                <a:gd name="connsiteX17" fmla="*/ 880561 w 1201803"/>
                <a:gd name="connsiteY17" fmla="*/ 538493 h 1971392"/>
                <a:gd name="connsiteX18" fmla="*/ 1141706 w 1201803"/>
                <a:gd name="connsiteY18" fmla="*/ 446036 h 1971392"/>
                <a:gd name="connsiteX19" fmla="*/ 1150952 w 1201803"/>
                <a:gd name="connsiteY19" fmla="*/ 443724 h 1971392"/>
                <a:gd name="connsiteX20" fmla="*/ 1171755 w 1201803"/>
                <a:gd name="connsiteY20" fmla="*/ 452970 h 1971392"/>
                <a:gd name="connsiteX21" fmla="*/ 1171755 w 1201803"/>
                <a:gd name="connsiteY21" fmla="*/ 462216 h 1971392"/>
                <a:gd name="connsiteX22" fmla="*/ 1178689 w 1201803"/>
                <a:gd name="connsiteY22" fmla="*/ 464527 h 1971392"/>
                <a:gd name="connsiteX23" fmla="*/ 1197180 w 1201803"/>
                <a:gd name="connsiteY23" fmla="*/ 457593 h 1971392"/>
                <a:gd name="connsiteX24" fmla="*/ 1201803 w 1201803"/>
                <a:gd name="connsiteY24" fmla="*/ 462216 h 1971392"/>
                <a:gd name="connsiteX25" fmla="*/ 1190246 w 1201803"/>
                <a:gd name="connsiteY25" fmla="*/ 471462 h 1971392"/>
                <a:gd name="connsiteX26" fmla="*/ 1197180 w 1201803"/>
                <a:gd name="connsiteY26" fmla="*/ 476084 h 1971392"/>
                <a:gd name="connsiteX27" fmla="*/ 1181000 w 1201803"/>
                <a:gd name="connsiteY27" fmla="*/ 494576 h 1971392"/>
                <a:gd name="connsiteX28" fmla="*/ 1174066 w 1201803"/>
                <a:gd name="connsiteY28" fmla="*/ 492264 h 1971392"/>
                <a:gd name="connsiteX29" fmla="*/ 1141706 w 1201803"/>
                <a:gd name="connsiteY29" fmla="*/ 513067 h 1971392"/>
                <a:gd name="connsiteX30" fmla="*/ 1130149 w 1201803"/>
                <a:gd name="connsiteY30" fmla="*/ 522313 h 1971392"/>
                <a:gd name="connsiteX31" fmla="*/ 1111658 w 1201803"/>
                <a:gd name="connsiteY31" fmla="*/ 522313 h 1971392"/>
                <a:gd name="connsiteX32" fmla="*/ 1107035 w 1201803"/>
                <a:gd name="connsiteY32" fmla="*/ 526936 h 1971392"/>
                <a:gd name="connsiteX33" fmla="*/ 1081609 w 1201803"/>
                <a:gd name="connsiteY33" fmla="*/ 543116 h 1971392"/>
                <a:gd name="connsiteX34" fmla="*/ 1065452 w 1201803"/>
                <a:gd name="connsiteY34" fmla="*/ 556984 h 1971392"/>
                <a:gd name="connsiteX35" fmla="*/ 1070075 w 1201803"/>
                <a:gd name="connsiteY35" fmla="*/ 561607 h 1971392"/>
                <a:gd name="connsiteX36" fmla="*/ 954504 w 1201803"/>
                <a:gd name="connsiteY36" fmla="*/ 672532 h 1971392"/>
                <a:gd name="connsiteX37" fmla="*/ 1016912 w 1201803"/>
                <a:gd name="connsiteY37" fmla="*/ 748809 h 1971392"/>
                <a:gd name="connsiteX38" fmla="*/ 1019224 w 1201803"/>
                <a:gd name="connsiteY38" fmla="*/ 744187 h 1971392"/>
                <a:gd name="connsiteX39" fmla="*/ 1013372 w 1201803"/>
                <a:gd name="connsiteY39" fmla="*/ 732574 h 1971392"/>
                <a:gd name="connsiteX40" fmla="*/ 1033558 w 1201803"/>
                <a:gd name="connsiteY40" fmla="*/ 759125 h 1971392"/>
                <a:gd name="connsiteX41" fmla="*/ 1125526 w 1201803"/>
                <a:gd name="connsiteY41" fmla="*/ 1035380 h 1971392"/>
                <a:gd name="connsiteX42" fmla="*/ 1167132 w 1201803"/>
                <a:gd name="connsiteY42" fmla="*/ 1264188 h 1971392"/>
                <a:gd name="connsiteX43" fmla="*/ 1181000 w 1201803"/>
                <a:gd name="connsiteY43" fmla="*/ 1423653 h 1971392"/>
                <a:gd name="connsiteX44" fmla="*/ 1183312 w 1201803"/>
                <a:gd name="connsiteY44" fmla="*/ 1462948 h 1971392"/>
                <a:gd name="connsiteX45" fmla="*/ 963749 w 1201803"/>
                <a:gd name="connsiteY45" fmla="*/ 1867378 h 1971392"/>
                <a:gd name="connsiteX46" fmla="*/ 954504 w 1201803"/>
                <a:gd name="connsiteY46" fmla="*/ 1869689 h 1971392"/>
                <a:gd name="connsiteX47" fmla="*/ 871316 w 1201803"/>
                <a:gd name="connsiteY47" fmla="*/ 1925163 h 1971392"/>
                <a:gd name="connsiteX48" fmla="*/ 788104 w 1201803"/>
                <a:gd name="connsiteY48" fmla="*/ 1971392 h 1971392"/>
                <a:gd name="connsiteX49" fmla="*/ 829710 w 1201803"/>
                <a:gd name="connsiteY49" fmla="*/ 1939032 h 1971392"/>
                <a:gd name="connsiteX50" fmla="*/ 827398 w 1201803"/>
                <a:gd name="connsiteY50" fmla="*/ 1936721 h 1971392"/>
                <a:gd name="connsiteX51" fmla="*/ 762679 w 1201803"/>
                <a:gd name="connsiteY51" fmla="*/ 1971392 h 1971392"/>
                <a:gd name="connsiteX52" fmla="*/ 917521 w 1201803"/>
                <a:gd name="connsiteY52" fmla="*/ 1867378 h 1971392"/>
                <a:gd name="connsiteX53" fmla="*/ 926767 w 1201803"/>
                <a:gd name="connsiteY53" fmla="*/ 1867378 h 1971392"/>
                <a:gd name="connsiteX54" fmla="*/ 922144 w 1201803"/>
                <a:gd name="connsiteY54" fmla="*/ 1865066 h 1971392"/>
                <a:gd name="connsiteX55" fmla="*/ 924455 w 1201803"/>
                <a:gd name="connsiteY55" fmla="*/ 1860467 h 1971392"/>
                <a:gd name="connsiteX56" fmla="*/ 931389 w 1201803"/>
                <a:gd name="connsiteY56" fmla="*/ 1862755 h 1971392"/>
                <a:gd name="connsiteX57" fmla="*/ 931389 w 1201803"/>
                <a:gd name="connsiteY57" fmla="*/ 1855844 h 1971392"/>
                <a:gd name="connsiteX58" fmla="*/ 945258 w 1201803"/>
                <a:gd name="connsiteY58" fmla="*/ 1841975 h 1971392"/>
                <a:gd name="connsiteX59" fmla="*/ 954504 w 1201803"/>
                <a:gd name="connsiteY59" fmla="*/ 1825795 h 1971392"/>
                <a:gd name="connsiteX60" fmla="*/ 952192 w 1201803"/>
                <a:gd name="connsiteY60" fmla="*/ 1823484 h 1971392"/>
                <a:gd name="connsiteX61" fmla="*/ 813530 w 1201803"/>
                <a:gd name="connsiteY61" fmla="*/ 1922852 h 1971392"/>
                <a:gd name="connsiteX62" fmla="*/ 739564 w 1201803"/>
                <a:gd name="connsiteY62" fmla="*/ 1969081 h 1971392"/>
                <a:gd name="connsiteX63" fmla="*/ 732630 w 1201803"/>
                <a:gd name="connsiteY63" fmla="*/ 1969081 h 1971392"/>
                <a:gd name="connsiteX64" fmla="*/ 804284 w 1201803"/>
                <a:gd name="connsiteY64" fmla="*/ 1906672 h 1971392"/>
                <a:gd name="connsiteX65" fmla="*/ 818153 w 1201803"/>
                <a:gd name="connsiteY65" fmla="*/ 1892803 h 1971392"/>
                <a:gd name="connsiteX66" fmla="*/ 829710 w 1201803"/>
                <a:gd name="connsiteY66" fmla="*/ 1892803 h 1971392"/>
                <a:gd name="connsiteX67" fmla="*/ 825087 w 1201803"/>
                <a:gd name="connsiteY67" fmla="*/ 1888181 h 1971392"/>
                <a:gd name="connsiteX68" fmla="*/ 836644 w 1201803"/>
                <a:gd name="connsiteY68" fmla="*/ 1883558 h 1971392"/>
                <a:gd name="connsiteX69" fmla="*/ 834333 w 1201803"/>
                <a:gd name="connsiteY69" fmla="*/ 1878935 h 1971392"/>
                <a:gd name="connsiteX70" fmla="*/ 843578 w 1201803"/>
                <a:gd name="connsiteY70" fmla="*/ 1867378 h 1971392"/>
                <a:gd name="connsiteX71" fmla="*/ 859758 w 1201803"/>
                <a:gd name="connsiteY71" fmla="*/ 1874312 h 1971392"/>
                <a:gd name="connsiteX72" fmla="*/ 848201 w 1201803"/>
                <a:gd name="connsiteY72" fmla="*/ 1862755 h 1971392"/>
                <a:gd name="connsiteX73" fmla="*/ 850513 w 1201803"/>
                <a:gd name="connsiteY73" fmla="*/ 1858155 h 1971392"/>
                <a:gd name="connsiteX74" fmla="*/ 862070 w 1201803"/>
                <a:gd name="connsiteY74" fmla="*/ 1862755 h 1971392"/>
                <a:gd name="connsiteX75" fmla="*/ 855136 w 1201803"/>
                <a:gd name="connsiteY75" fmla="*/ 1855844 h 1971392"/>
                <a:gd name="connsiteX76" fmla="*/ 873627 w 1201803"/>
                <a:gd name="connsiteY76" fmla="*/ 1839664 h 1971392"/>
                <a:gd name="connsiteX77" fmla="*/ 869004 w 1201803"/>
                <a:gd name="connsiteY77" fmla="*/ 1835041 h 1971392"/>
                <a:gd name="connsiteX78" fmla="*/ 889784 w 1201803"/>
                <a:gd name="connsiteY78" fmla="*/ 1804992 h 1971392"/>
                <a:gd name="connsiteX79" fmla="*/ 912898 w 1201803"/>
                <a:gd name="connsiteY79" fmla="*/ 1777255 h 1971392"/>
                <a:gd name="connsiteX80" fmla="*/ 1042338 w 1201803"/>
                <a:gd name="connsiteY80" fmla="*/ 1529956 h 1971392"/>
                <a:gd name="connsiteX81" fmla="*/ 1053895 w 1201803"/>
                <a:gd name="connsiteY81" fmla="*/ 1437522 h 1971392"/>
                <a:gd name="connsiteX82" fmla="*/ 1042338 w 1201803"/>
                <a:gd name="connsiteY82" fmla="*/ 1234140 h 1971392"/>
                <a:gd name="connsiteX83" fmla="*/ 1035404 w 1201803"/>
                <a:gd name="connsiteY83" fmla="*/ 1231828 h 1971392"/>
                <a:gd name="connsiteX84" fmla="*/ 975307 w 1201803"/>
                <a:gd name="connsiteY84" fmla="*/ 1252631 h 1971392"/>
                <a:gd name="connsiteX85" fmla="*/ 850513 w 1201803"/>
                <a:gd name="connsiteY85" fmla="*/ 1315016 h 1971392"/>
                <a:gd name="connsiteX86" fmla="*/ 836644 w 1201803"/>
                <a:gd name="connsiteY86" fmla="*/ 1324262 h 1971392"/>
                <a:gd name="connsiteX87" fmla="*/ 734941 w 1201803"/>
                <a:gd name="connsiteY87" fmla="*/ 1361245 h 1971392"/>
                <a:gd name="connsiteX88" fmla="*/ 714139 w 1201803"/>
                <a:gd name="connsiteY88" fmla="*/ 1335819 h 1971392"/>
                <a:gd name="connsiteX89" fmla="*/ 718761 w 1201803"/>
                <a:gd name="connsiteY89" fmla="*/ 1324262 h 1971392"/>
                <a:gd name="connsiteX90" fmla="*/ 707204 w 1201803"/>
                <a:gd name="connsiteY90" fmla="*/ 1321951 h 1971392"/>
                <a:gd name="connsiteX91" fmla="*/ 656376 w 1201803"/>
                <a:gd name="connsiteY91" fmla="*/ 1278057 h 1971392"/>
                <a:gd name="connsiteX92" fmla="*/ 769613 w 1201803"/>
                <a:gd name="connsiteY92" fmla="*/ 1213337 h 1971392"/>
                <a:gd name="connsiteX93" fmla="*/ 820464 w 1201803"/>
                <a:gd name="connsiteY93" fmla="*/ 1183288 h 1971392"/>
                <a:gd name="connsiteX94" fmla="*/ 894407 w 1201803"/>
                <a:gd name="connsiteY94" fmla="*/ 1095477 h 1971392"/>
                <a:gd name="connsiteX95" fmla="*/ 905964 w 1201803"/>
                <a:gd name="connsiteY95" fmla="*/ 1065429 h 1971392"/>
                <a:gd name="connsiteX96" fmla="*/ 882873 w 1201803"/>
                <a:gd name="connsiteY96" fmla="*/ 1053871 h 1971392"/>
                <a:gd name="connsiteX97" fmla="*/ 822776 w 1201803"/>
                <a:gd name="connsiteY97" fmla="*/ 1060806 h 1971392"/>
                <a:gd name="connsiteX98" fmla="*/ 771924 w 1201803"/>
                <a:gd name="connsiteY98" fmla="*/ 1046937 h 1971392"/>
                <a:gd name="connsiteX99" fmla="*/ 901341 w 1201803"/>
                <a:gd name="connsiteY99" fmla="*/ 1040003 h 1971392"/>
                <a:gd name="connsiteX100" fmla="*/ 832021 w 1201803"/>
                <a:gd name="connsiteY100" fmla="*/ 1030757 h 1971392"/>
                <a:gd name="connsiteX101" fmla="*/ 769613 w 1201803"/>
                <a:gd name="connsiteY101" fmla="*/ 1028446 h 1971392"/>
                <a:gd name="connsiteX102" fmla="*/ 760367 w 1201803"/>
                <a:gd name="connsiteY102" fmla="*/ 1023823 h 1971392"/>
                <a:gd name="connsiteX103" fmla="*/ 764990 w 1201803"/>
                <a:gd name="connsiteY103" fmla="*/ 1019200 h 1971392"/>
                <a:gd name="connsiteX104" fmla="*/ 755744 w 1201803"/>
                <a:gd name="connsiteY104" fmla="*/ 1012266 h 1971392"/>
                <a:gd name="connsiteX105" fmla="*/ 762679 w 1201803"/>
                <a:gd name="connsiteY105" fmla="*/ 1009954 h 1971392"/>
                <a:gd name="connsiteX106" fmla="*/ 781170 w 1201803"/>
                <a:gd name="connsiteY106" fmla="*/ 993774 h 1971392"/>
                <a:gd name="connsiteX107" fmla="*/ 788104 w 1201803"/>
                <a:gd name="connsiteY107" fmla="*/ 993774 h 1971392"/>
                <a:gd name="connsiteX108" fmla="*/ 887472 w 1201803"/>
                <a:gd name="connsiteY108" fmla="*/ 1016889 h 1971392"/>
                <a:gd name="connsiteX109" fmla="*/ 945258 w 1201803"/>
                <a:gd name="connsiteY109" fmla="*/ 1049249 h 1971392"/>
                <a:gd name="connsiteX110" fmla="*/ 954504 w 1201803"/>
                <a:gd name="connsiteY110" fmla="*/ 1079297 h 1971392"/>
                <a:gd name="connsiteX111" fmla="*/ 899029 w 1201803"/>
                <a:gd name="connsiteY111" fmla="*/ 1194845 h 1971392"/>
                <a:gd name="connsiteX112" fmla="*/ 899029 w 1201803"/>
                <a:gd name="connsiteY112" fmla="*/ 1204091 h 1971392"/>
                <a:gd name="connsiteX113" fmla="*/ 1037715 w 1201803"/>
                <a:gd name="connsiteY113" fmla="*/ 1178665 h 1971392"/>
                <a:gd name="connsiteX114" fmla="*/ 1035404 w 1201803"/>
                <a:gd name="connsiteY114" fmla="*/ 1090854 h 1971392"/>
                <a:gd name="connsiteX115" fmla="*/ 996109 w 1201803"/>
                <a:gd name="connsiteY115" fmla="*/ 843555 h 1971392"/>
                <a:gd name="connsiteX116" fmla="*/ 996109 w 1201803"/>
                <a:gd name="connsiteY116" fmla="*/ 788081 h 1971392"/>
                <a:gd name="connsiteX117" fmla="*/ 963749 w 1201803"/>
                <a:gd name="connsiteY117" fmla="*/ 707204 h 1971392"/>
                <a:gd name="connsiteX118" fmla="*/ 968372 w 1201803"/>
                <a:gd name="connsiteY118" fmla="*/ 711827 h 1971392"/>
                <a:gd name="connsiteX119" fmla="*/ 949881 w 1201803"/>
                <a:gd name="connsiteY119" fmla="*/ 681778 h 1971392"/>
                <a:gd name="connsiteX120" fmla="*/ 931389 w 1201803"/>
                <a:gd name="connsiteY120" fmla="*/ 688712 h 1971392"/>
                <a:gd name="connsiteX121" fmla="*/ 933701 w 1201803"/>
                <a:gd name="connsiteY121" fmla="*/ 695647 h 1971392"/>
                <a:gd name="connsiteX122" fmla="*/ 845890 w 1201803"/>
                <a:gd name="connsiteY122" fmla="*/ 801949 h 1971392"/>
                <a:gd name="connsiteX123" fmla="*/ 663310 w 1201803"/>
                <a:gd name="connsiteY123" fmla="*/ 1169420 h 1971392"/>
                <a:gd name="connsiteX124" fmla="*/ 624016 w 1201803"/>
                <a:gd name="connsiteY124" fmla="*/ 1296548 h 1971392"/>
                <a:gd name="connsiteX125" fmla="*/ 626327 w 1201803"/>
                <a:gd name="connsiteY125" fmla="*/ 1315016 h 1971392"/>
                <a:gd name="connsiteX126" fmla="*/ 640196 w 1201803"/>
                <a:gd name="connsiteY126" fmla="*/ 1275745 h 1971392"/>
                <a:gd name="connsiteX127" fmla="*/ 633261 w 1201803"/>
                <a:gd name="connsiteY127" fmla="*/ 1315016 h 1971392"/>
                <a:gd name="connsiteX128" fmla="*/ 624016 w 1201803"/>
                <a:gd name="connsiteY128" fmla="*/ 1335819 h 1971392"/>
                <a:gd name="connsiteX129" fmla="*/ 621704 w 1201803"/>
                <a:gd name="connsiteY129" fmla="*/ 1356622 h 1971392"/>
                <a:gd name="connsiteX130" fmla="*/ 610147 w 1201803"/>
                <a:gd name="connsiteY130" fmla="*/ 1347376 h 1971392"/>
                <a:gd name="connsiteX131" fmla="*/ 600901 w 1201803"/>
                <a:gd name="connsiteY131" fmla="*/ 1361245 h 1971392"/>
                <a:gd name="connsiteX132" fmla="*/ 580098 w 1201803"/>
                <a:gd name="connsiteY132" fmla="*/ 1324262 h 1971392"/>
                <a:gd name="connsiteX133" fmla="*/ 517690 w 1201803"/>
                <a:gd name="connsiteY133" fmla="*/ 1243385 h 1971392"/>
                <a:gd name="connsiteX134" fmla="*/ 517690 w 1201803"/>
                <a:gd name="connsiteY134" fmla="*/ 1199468 h 1971392"/>
                <a:gd name="connsiteX135" fmla="*/ 619393 w 1201803"/>
                <a:gd name="connsiteY135" fmla="*/ 919832 h 1971392"/>
                <a:gd name="connsiteX136" fmla="*/ 751121 w 1201803"/>
                <a:gd name="connsiteY136" fmla="*/ 725695 h 1971392"/>
                <a:gd name="connsiteX137" fmla="*/ 751121 w 1201803"/>
                <a:gd name="connsiteY137" fmla="*/ 723384 h 1971392"/>
                <a:gd name="connsiteX138" fmla="*/ 538493 w 1201803"/>
                <a:gd name="connsiteY138" fmla="*/ 836621 h 1971392"/>
                <a:gd name="connsiteX139" fmla="*/ 383650 w 1201803"/>
                <a:gd name="connsiteY139" fmla="*/ 901341 h 1971392"/>
                <a:gd name="connsiteX140" fmla="*/ 369782 w 1201803"/>
                <a:gd name="connsiteY140" fmla="*/ 892095 h 1971392"/>
                <a:gd name="connsiteX141" fmla="*/ 150220 w 1201803"/>
                <a:gd name="connsiteY141" fmla="*/ 1266500 h 1971392"/>
                <a:gd name="connsiteX142" fmla="*/ 110948 w 1201803"/>
                <a:gd name="connsiteY142" fmla="*/ 1278057 h 1971392"/>
                <a:gd name="connsiteX143" fmla="*/ 90146 w 1201803"/>
                <a:gd name="connsiteY143" fmla="*/ 1252631 h 1971392"/>
                <a:gd name="connsiteX144" fmla="*/ 87834 w 1201803"/>
                <a:gd name="connsiteY144" fmla="*/ 1243385 h 1971392"/>
                <a:gd name="connsiteX145" fmla="*/ 62408 w 1201803"/>
                <a:gd name="connsiteY145" fmla="*/ 1217960 h 1971392"/>
                <a:gd name="connsiteX146" fmla="*/ 25426 w 1201803"/>
                <a:gd name="connsiteY146" fmla="*/ 1192534 h 1971392"/>
                <a:gd name="connsiteX147" fmla="*/ 39294 w 1201803"/>
                <a:gd name="connsiteY147" fmla="*/ 1134748 h 1971392"/>
                <a:gd name="connsiteX148" fmla="*/ 48540 w 1201803"/>
                <a:gd name="connsiteY148" fmla="*/ 1088543 h 1971392"/>
                <a:gd name="connsiteX149" fmla="*/ 173334 w 1201803"/>
                <a:gd name="connsiteY149" fmla="*/ 704892 h 1971392"/>
                <a:gd name="connsiteX150" fmla="*/ 161777 w 1201803"/>
                <a:gd name="connsiteY150" fmla="*/ 679467 h 1971392"/>
                <a:gd name="connsiteX151" fmla="*/ 76277 w 1201803"/>
                <a:gd name="connsiteY151" fmla="*/ 695647 h 1971392"/>
                <a:gd name="connsiteX152" fmla="*/ 53163 w 1201803"/>
                <a:gd name="connsiteY152" fmla="*/ 672532 h 1971392"/>
                <a:gd name="connsiteX153" fmla="*/ 57786 w 1201803"/>
                <a:gd name="connsiteY153" fmla="*/ 663287 h 1971392"/>
                <a:gd name="connsiteX154" fmla="*/ 2311 w 1201803"/>
                <a:gd name="connsiteY154" fmla="*/ 617058 h 1971392"/>
                <a:gd name="connsiteX155" fmla="*/ 34671 w 1201803"/>
                <a:gd name="connsiteY155" fmla="*/ 580075 h 1971392"/>
                <a:gd name="connsiteX156" fmla="*/ 55474 w 1201803"/>
                <a:gd name="connsiteY156" fmla="*/ 561607 h 1971392"/>
                <a:gd name="connsiteX157" fmla="*/ 101703 w 1201803"/>
                <a:gd name="connsiteY157" fmla="*/ 529247 h 1971392"/>
                <a:gd name="connsiteX158" fmla="*/ 127128 w 1201803"/>
                <a:gd name="connsiteY158" fmla="*/ 513067 h 1971392"/>
                <a:gd name="connsiteX159" fmla="*/ 159465 w 1201803"/>
                <a:gd name="connsiteY159" fmla="*/ 483019 h 1971392"/>
                <a:gd name="connsiteX160" fmla="*/ 258857 w 1201803"/>
                <a:gd name="connsiteY160" fmla="*/ 404430 h 1971392"/>
                <a:gd name="connsiteX161" fmla="*/ 284282 w 1201803"/>
                <a:gd name="connsiteY161" fmla="*/ 372093 h 1971392"/>
                <a:gd name="connsiteX162" fmla="*/ 184891 w 1201803"/>
                <a:gd name="connsiteY162" fmla="*/ 314308 h 1971392"/>
                <a:gd name="connsiteX163" fmla="*/ 140997 w 1201803"/>
                <a:gd name="connsiteY163" fmla="*/ 295816 h 1971392"/>
                <a:gd name="connsiteX164" fmla="*/ 134063 w 1201803"/>
                <a:gd name="connsiteY164" fmla="*/ 307373 h 1971392"/>
                <a:gd name="connsiteX165" fmla="*/ 106326 w 1201803"/>
                <a:gd name="connsiteY165" fmla="*/ 268079 h 1971392"/>
                <a:gd name="connsiteX166" fmla="*/ 0 w 1201803"/>
                <a:gd name="connsiteY166" fmla="*/ 180268 h 1971392"/>
                <a:gd name="connsiteX167" fmla="*/ 16180 w 1201803"/>
                <a:gd name="connsiteY167" fmla="*/ 180268 h 1971392"/>
                <a:gd name="connsiteX168" fmla="*/ 41606 w 1201803"/>
                <a:gd name="connsiteY168" fmla="*/ 187202 h 1971392"/>
                <a:gd name="connsiteX169" fmla="*/ 34671 w 1201803"/>
                <a:gd name="connsiteY169" fmla="*/ 173334 h 1971392"/>
                <a:gd name="connsiteX170" fmla="*/ 39294 w 1201803"/>
                <a:gd name="connsiteY170" fmla="*/ 173334 h 1971392"/>
                <a:gd name="connsiteX171" fmla="*/ 217251 w 1201803"/>
                <a:gd name="connsiteY171" fmla="*/ 279636 h 1971392"/>
                <a:gd name="connsiteX172" fmla="*/ 376716 w 1201803"/>
                <a:gd name="connsiteY172" fmla="*/ 425233 h 1971392"/>
                <a:gd name="connsiteX173" fmla="*/ 281971 w 1201803"/>
                <a:gd name="connsiteY173" fmla="*/ 510756 h 1971392"/>
                <a:gd name="connsiteX174" fmla="*/ 214939 w 1201803"/>
                <a:gd name="connsiteY174" fmla="*/ 545427 h 1971392"/>
                <a:gd name="connsiteX175" fmla="*/ 177957 w 1201803"/>
                <a:gd name="connsiteY175" fmla="*/ 570830 h 1971392"/>
                <a:gd name="connsiteX176" fmla="*/ 134063 w 1201803"/>
                <a:gd name="connsiteY176" fmla="*/ 623992 h 1971392"/>
                <a:gd name="connsiteX177" fmla="*/ 138686 w 1201803"/>
                <a:gd name="connsiteY177" fmla="*/ 628615 h 1971392"/>
                <a:gd name="connsiteX178" fmla="*/ 233431 w 1201803"/>
                <a:gd name="connsiteY178" fmla="*/ 725695 h 1971392"/>
                <a:gd name="connsiteX179" fmla="*/ 238054 w 1201803"/>
                <a:gd name="connsiteY179" fmla="*/ 767278 h 1971392"/>
                <a:gd name="connsiteX180" fmla="*/ 226497 w 1201803"/>
                <a:gd name="connsiteY180" fmla="*/ 871292 h 1971392"/>
                <a:gd name="connsiteX181" fmla="*/ 210317 w 1201803"/>
                <a:gd name="connsiteY181" fmla="*/ 938300 h 1971392"/>
                <a:gd name="connsiteX182" fmla="*/ 191825 w 1201803"/>
                <a:gd name="connsiteY182" fmla="*/ 998397 h 1971392"/>
                <a:gd name="connsiteX183" fmla="*/ 374405 w 1201803"/>
                <a:gd name="connsiteY183" fmla="*/ 626304 h 1971392"/>
                <a:gd name="connsiteX184" fmla="*/ 427567 w 1201803"/>
                <a:gd name="connsiteY184" fmla="*/ 556984 h 1971392"/>
                <a:gd name="connsiteX185" fmla="*/ 441436 w 1201803"/>
                <a:gd name="connsiteY185" fmla="*/ 543116 h 1971392"/>
                <a:gd name="connsiteX186" fmla="*/ 457616 w 1201803"/>
                <a:gd name="connsiteY186" fmla="*/ 545427 h 1971392"/>
                <a:gd name="connsiteX187" fmla="*/ 446059 w 1201803"/>
                <a:gd name="connsiteY187" fmla="*/ 538493 h 1971392"/>
                <a:gd name="connsiteX188" fmla="*/ 469173 w 1201803"/>
                <a:gd name="connsiteY188" fmla="*/ 508444 h 1971392"/>
                <a:gd name="connsiteX189" fmla="*/ 480730 w 1201803"/>
                <a:gd name="connsiteY189" fmla="*/ 506133 h 1971392"/>
                <a:gd name="connsiteX190" fmla="*/ 485353 w 1201803"/>
                <a:gd name="connsiteY190" fmla="*/ 503821 h 1971392"/>
                <a:gd name="connsiteX191" fmla="*/ 484229 w 1201803"/>
                <a:gd name="connsiteY191" fmla="*/ 500896 h 1971392"/>
                <a:gd name="connsiteX192" fmla="*/ 487665 w 1201803"/>
                <a:gd name="connsiteY192" fmla="*/ 496887 h 1971392"/>
                <a:gd name="connsiteX193" fmla="*/ 483042 w 1201803"/>
                <a:gd name="connsiteY193" fmla="*/ 494576 h 1971392"/>
                <a:gd name="connsiteX194" fmla="*/ 515402 w 1201803"/>
                <a:gd name="connsiteY194" fmla="*/ 452970 h 1971392"/>
                <a:gd name="connsiteX195" fmla="*/ 485353 w 1201803"/>
                <a:gd name="connsiteY195" fmla="*/ 411364 h 1971392"/>
                <a:gd name="connsiteX196" fmla="*/ 543116 w 1201803"/>
                <a:gd name="connsiteY196" fmla="*/ 374405 h 1971392"/>
                <a:gd name="connsiteX197" fmla="*/ 654064 w 1201803"/>
                <a:gd name="connsiteY197" fmla="*/ 337422 h 1971392"/>
                <a:gd name="connsiteX198" fmla="*/ 834333 w 1201803"/>
                <a:gd name="connsiteY198" fmla="*/ 281948 h 1971392"/>
                <a:gd name="connsiteX199" fmla="*/ 832021 w 1201803"/>
                <a:gd name="connsiteY199" fmla="*/ 261145 h 1971392"/>
                <a:gd name="connsiteX200" fmla="*/ 811218 w 1201803"/>
                <a:gd name="connsiteY200" fmla="*/ 189514 h 1971392"/>
                <a:gd name="connsiteX201" fmla="*/ 716450 w 1201803"/>
                <a:gd name="connsiteY201" fmla="*/ 224162 h 1971392"/>
                <a:gd name="connsiteX202" fmla="*/ 677178 w 1201803"/>
                <a:gd name="connsiteY202" fmla="*/ 231096 h 1971392"/>
                <a:gd name="connsiteX203" fmla="*/ 667933 w 1201803"/>
                <a:gd name="connsiteY203" fmla="*/ 231096 h 1971392"/>
                <a:gd name="connsiteX204" fmla="*/ 688735 w 1201803"/>
                <a:gd name="connsiteY204" fmla="*/ 191825 h 1971392"/>
                <a:gd name="connsiteX205" fmla="*/ 647130 w 1201803"/>
                <a:gd name="connsiteY205" fmla="*/ 224162 h 1971392"/>
                <a:gd name="connsiteX206" fmla="*/ 658687 w 1201803"/>
                <a:gd name="connsiteY206" fmla="*/ 189514 h 1971392"/>
                <a:gd name="connsiteX207" fmla="*/ 640196 w 1201803"/>
                <a:gd name="connsiteY207" fmla="*/ 140974 h 1971392"/>
                <a:gd name="connsiteX208" fmla="*/ 760367 w 1201803"/>
                <a:gd name="connsiteY208" fmla="*/ 55451 h 1971392"/>
                <a:gd name="connsiteX209" fmla="*/ 857447 w 1201803"/>
                <a:gd name="connsiteY209" fmla="*/ 6934 h 1971392"/>
                <a:gd name="connsiteX210" fmla="*/ 899029 w 1201803"/>
                <a:gd name="connsiteY210" fmla="*/ 0 h 1971392"/>
                <a:gd name="connsiteX211" fmla="*/ 1026158 w 1201803"/>
                <a:gd name="connsiteY211" fmla="*/ 316619 h 1971392"/>
                <a:gd name="connsiteX212" fmla="*/ 1012289 w 1201803"/>
                <a:gd name="connsiteY212" fmla="*/ 318931 h 1971392"/>
                <a:gd name="connsiteX213" fmla="*/ 1023846 w 1201803"/>
                <a:gd name="connsiteY213" fmla="*/ 321242 h 1971392"/>
                <a:gd name="connsiteX214" fmla="*/ 1026158 w 1201803"/>
                <a:gd name="connsiteY214" fmla="*/ 316619 h 1971392"/>
                <a:gd name="connsiteX215" fmla="*/ 1003044 w 1201803"/>
                <a:gd name="connsiteY215" fmla="*/ 344356 h 1971392"/>
                <a:gd name="connsiteX216" fmla="*/ 896718 w 1201803"/>
                <a:gd name="connsiteY216" fmla="*/ 420610 h 1971392"/>
                <a:gd name="connsiteX217" fmla="*/ 892095 w 1201803"/>
                <a:gd name="connsiteY217" fmla="*/ 429856 h 1971392"/>
                <a:gd name="connsiteX218" fmla="*/ 1003044 w 1201803"/>
                <a:gd name="connsiteY218" fmla="*/ 344356 h 1971392"/>
                <a:gd name="connsiteX219" fmla="*/ 912898 w 1201803"/>
                <a:gd name="connsiteY219" fmla="*/ 367470 h 1971392"/>
                <a:gd name="connsiteX220" fmla="*/ 894407 w 1201803"/>
                <a:gd name="connsiteY220" fmla="*/ 383650 h 1971392"/>
                <a:gd name="connsiteX221" fmla="*/ 912898 w 1201803"/>
                <a:gd name="connsiteY221" fmla="*/ 367470 h 1971392"/>
                <a:gd name="connsiteX222" fmla="*/ 875938 w 1201803"/>
                <a:gd name="connsiteY222" fmla="*/ 379028 h 1971392"/>
                <a:gd name="connsiteX223" fmla="*/ 871316 w 1201803"/>
                <a:gd name="connsiteY223" fmla="*/ 399807 h 1971392"/>
                <a:gd name="connsiteX224" fmla="*/ 875938 w 1201803"/>
                <a:gd name="connsiteY224" fmla="*/ 397496 h 1971392"/>
                <a:gd name="connsiteX225" fmla="*/ 875938 w 1201803"/>
                <a:gd name="connsiteY225" fmla="*/ 379028 h 1971392"/>
                <a:gd name="connsiteX226" fmla="*/ 836644 w 1201803"/>
                <a:gd name="connsiteY226" fmla="*/ 390562 h 1971392"/>
                <a:gd name="connsiteX227" fmla="*/ 580098 w 1201803"/>
                <a:gd name="connsiteY227" fmla="*/ 480707 h 1971392"/>
                <a:gd name="connsiteX228" fmla="*/ 684113 w 1201803"/>
                <a:gd name="connsiteY228" fmla="*/ 531559 h 1971392"/>
                <a:gd name="connsiteX229" fmla="*/ 778858 w 1201803"/>
                <a:gd name="connsiteY229" fmla="*/ 469150 h 1971392"/>
                <a:gd name="connsiteX230" fmla="*/ 836644 w 1201803"/>
                <a:gd name="connsiteY230" fmla="*/ 427544 h 1971392"/>
                <a:gd name="connsiteX231" fmla="*/ 836644 w 1201803"/>
                <a:gd name="connsiteY231" fmla="*/ 390562 h 1971392"/>
                <a:gd name="connsiteX232" fmla="*/ 834333 w 1201803"/>
                <a:gd name="connsiteY232" fmla="*/ 466839 h 1971392"/>
                <a:gd name="connsiteX233" fmla="*/ 774283 w 1201803"/>
                <a:gd name="connsiteY233" fmla="*/ 511749 h 1971392"/>
                <a:gd name="connsiteX234" fmla="*/ 728007 w 1201803"/>
                <a:gd name="connsiteY234" fmla="*/ 545427 h 1971392"/>
                <a:gd name="connsiteX235" fmla="*/ 688979 w 1201803"/>
                <a:gd name="connsiteY235" fmla="*/ 574704 h 1971392"/>
                <a:gd name="connsiteX236" fmla="*/ 669183 w 1201803"/>
                <a:gd name="connsiteY236" fmla="*/ 590350 h 1971392"/>
                <a:gd name="connsiteX237" fmla="*/ 559296 w 1201803"/>
                <a:gd name="connsiteY237" fmla="*/ 672532 h 1971392"/>
                <a:gd name="connsiteX238" fmla="*/ 644527 w 1201803"/>
                <a:gd name="connsiteY238" fmla="*/ 609838 h 1971392"/>
                <a:gd name="connsiteX239" fmla="*/ 669183 w 1201803"/>
                <a:gd name="connsiteY239" fmla="*/ 590350 h 1971392"/>
                <a:gd name="connsiteX240" fmla="*/ 774283 w 1201803"/>
                <a:gd name="connsiteY240" fmla="*/ 511749 h 1971392"/>
                <a:gd name="connsiteX241" fmla="*/ 780014 w 1201803"/>
                <a:gd name="connsiteY241" fmla="*/ 507578 h 1971392"/>
                <a:gd name="connsiteX242" fmla="*/ 832021 w 1201803"/>
                <a:gd name="connsiteY242" fmla="*/ 471462 h 1971392"/>
                <a:gd name="connsiteX243" fmla="*/ 834333 w 1201803"/>
                <a:gd name="connsiteY243" fmla="*/ 466839 h 1971392"/>
                <a:gd name="connsiteX244" fmla="*/ 871316 w 1201803"/>
                <a:gd name="connsiteY244" fmla="*/ 478396 h 1971392"/>
                <a:gd name="connsiteX245" fmla="*/ 866693 w 1201803"/>
                <a:gd name="connsiteY245" fmla="*/ 494576 h 1971392"/>
                <a:gd name="connsiteX246" fmla="*/ 862070 w 1201803"/>
                <a:gd name="connsiteY246" fmla="*/ 543116 h 1971392"/>
                <a:gd name="connsiteX247" fmla="*/ 864381 w 1201803"/>
                <a:gd name="connsiteY247" fmla="*/ 545427 h 1971392"/>
                <a:gd name="connsiteX248" fmla="*/ 871316 w 1201803"/>
                <a:gd name="connsiteY248" fmla="*/ 478396 h 1971392"/>
                <a:gd name="connsiteX249" fmla="*/ 836644 w 1201803"/>
                <a:gd name="connsiteY249" fmla="*/ 501510 h 1971392"/>
                <a:gd name="connsiteX250" fmla="*/ 626327 w 1201803"/>
                <a:gd name="connsiteY250" fmla="*/ 672532 h 1971392"/>
                <a:gd name="connsiteX251" fmla="*/ 834333 w 1201803"/>
                <a:gd name="connsiteY251" fmla="*/ 559296 h 1971392"/>
                <a:gd name="connsiteX252" fmla="*/ 838956 w 1201803"/>
                <a:gd name="connsiteY252" fmla="*/ 538493 h 1971392"/>
                <a:gd name="connsiteX253" fmla="*/ 834333 w 1201803"/>
                <a:gd name="connsiteY253" fmla="*/ 510756 h 1971392"/>
                <a:gd name="connsiteX254" fmla="*/ 838956 w 1201803"/>
                <a:gd name="connsiteY254" fmla="*/ 508444 h 1971392"/>
                <a:gd name="connsiteX255" fmla="*/ 836644 w 1201803"/>
                <a:gd name="connsiteY255" fmla="*/ 501510 h 1971392"/>
                <a:gd name="connsiteX256" fmla="*/ 1012289 w 1201803"/>
                <a:gd name="connsiteY256" fmla="*/ 582387 h 1971392"/>
                <a:gd name="connsiteX257" fmla="*/ 894407 w 1201803"/>
                <a:gd name="connsiteY257" fmla="*/ 681778 h 1971392"/>
                <a:gd name="connsiteX258" fmla="*/ 1012289 w 1201803"/>
                <a:gd name="connsiteY258" fmla="*/ 582387 h 1971392"/>
                <a:gd name="connsiteX259" fmla="*/ 520001 w 1201803"/>
                <a:gd name="connsiteY259" fmla="*/ 464527 h 1971392"/>
                <a:gd name="connsiteX260" fmla="*/ 471485 w 1201803"/>
                <a:gd name="connsiteY260" fmla="*/ 570830 h 1971392"/>
                <a:gd name="connsiteX261" fmla="*/ 469173 w 1201803"/>
                <a:gd name="connsiteY261" fmla="*/ 573141 h 1971392"/>
                <a:gd name="connsiteX262" fmla="*/ 473796 w 1201803"/>
                <a:gd name="connsiteY262" fmla="*/ 575453 h 1971392"/>
                <a:gd name="connsiteX263" fmla="*/ 466862 w 1201803"/>
                <a:gd name="connsiteY263" fmla="*/ 577764 h 1971392"/>
                <a:gd name="connsiteX264" fmla="*/ 471485 w 1201803"/>
                <a:gd name="connsiteY264" fmla="*/ 580075 h 1971392"/>
                <a:gd name="connsiteX265" fmla="*/ 469173 w 1201803"/>
                <a:gd name="connsiteY265" fmla="*/ 587010 h 1971392"/>
                <a:gd name="connsiteX266" fmla="*/ 462239 w 1201803"/>
                <a:gd name="connsiteY266" fmla="*/ 582387 h 1971392"/>
                <a:gd name="connsiteX267" fmla="*/ 457616 w 1201803"/>
                <a:gd name="connsiteY267" fmla="*/ 587010 h 1971392"/>
                <a:gd name="connsiteX268" fmla="*/ 464550 w 1201803"/>
                <a:gd name="connsiteY268" fmla="*/ 593944 h 1971392"/>
                <a:gd name="connsiteX269" fmla="*/ 455305 w 1201803"/>
                <a:gd name="connsiteY269" fmla="*/ 621681 h 1971392"/>
                <a:gd name="connsiteX270" fmla="*/ 510779 w 1201803"/>
                <a:gd name="connsiteY270" fmla="*/ 513067 h 1971392"/>
                <a:gd name="connsiteX271" fmla="*/ 517690 w 1201803"/>
                <a:gd name="connsiteY271" fmla="*/ 517690 h 1971392"/>
                <a:gd name="connsiteX272" fmla="*/ 529247 w 1201803"/>
                <a:gd name="connsiteY272" fmla="*/ 492264 h 1971392"/>
                <a:gd name="connsiteX273" fmla="*/ 529247 w 1201803"/>
                <a:gd name="connsiteY273" fmla="*/ 485330 h 1971392"/>
                <a:gd name="connsiteX274" fmla="*/ 520001 w 1201803"/>
                <a:gd name="connsiteY274" fmla="*/ 464527 h 1971392"/>
                <a:gd name="connsiteX275" fmla="*/ 557851 w 1201803"/>
                <a:gd name="connsiteY275" fmla="*/ 493998 h 1971392"/>
                <a:gd name="connsiteX276" fmla="*/ 547739 w 1201803"/>
                <a:gd name="connsiteY276" fmla="*/ 494576 h 1971392"/>
                <a:gd name="connsiteX277" fmla="*/ 566230 w 1201803"/>
                <a:gd name="connsiteY277" fmla="*/ 503821 h 1971392"/>
                <a:gd name="connsiteX278" fmla="*/ 557851 w 1201803"/>
                <a:gd name="connsiteY278" fmla="*/ 493998 h 1971392"/>
                <a:gd name="connsiteX279" fmla="*/ 536181 w 1201803"/>
                <a:gd name="connsiteY279" fmla="*/ 494576 h 1971392"/>
                <a:gd name="connsiteX280" fmla="*/ 524624 w 1201803"/>
                <a:gd name="connsiteY280" fmla="*/ 524624 h 1971392"/>
                <a:gd name="connsiteX281" fmla="*/ 506156 w 1201803"/>
                <a:gd name="connsiteY281" fmla="*/ 582387 h 1971392"/>
                <a:gd name="connsiteX282" fmla="*/ 494599 w 1201803"/>
                <a:gd name="connsiteY282" fmla="*/ 617058 h 1971392"/>
                <a:gd name="connsiteX283" fmla="*/ 487665 w 1201803"/>
                <a:gd name="connsiteY283" fmla="*/ 626304 h 1971392"/>
                <a:gd name="connsiteX284" fmla="*/ 476107 w 1201803"/>
                <a:gd name="connsiteY284" fmla="*/ 660975 h 1971392"/>
                <a:gd name="connsiteX285" fmla="*/ 663310 w 1201803"/>
                <a:gd name="connsiteY285" fmla="*/ 543116 h 1971392"/>
                <a:gd name="connsiteX286" fmla="*/ 610147 w 1201803"/>
                <a:gd name="connsiteY286" fmla="*/ 524624 h 1971392"/>
                <a:gd name="connsiteX287" fmla="*/ 647130 w 1201803"/>
                <a:gd name="connsiteY287" fmla="*/ 543116 h 1971392"/>
                <a:gd name="connsiteX288" fmla="*/ 640196 w 1201803"/>
                <a:gd name="connsiteY288" fmla="*/ 543116 h 1971392"/>
                <a:gd name="connsiteX289" fmla="*/ 582410 w 1201803"/>
                <a:gd name="connsiteY289" fmla="*/ 522313 h 1971392"/>
                <a:gd name="connsiteX290" fmla="*/ 536181 w 1201803"/>
                <a:gd name="connsiteY290" fmla="*/ 494576 h 1971392"/>
                <a:gd name="connsiteX291" fmla="*/ 464550 w 1201803"/>
                <a:gd name="connsiteY291" fmla="*/ 529247 h 1971392"/>
                <a:gd name="connsiteX292" fmla="*/ 455305 w 1201803"/>
                <a:gd name="connsiteY292" fmla="*/ 531559 h 1971392"/>
                <a:gd name="connsiteX293" fmla="*/ 462239 w 1201803"/>
                <a:gd name="connsiteY293" fmla="*/ 533870 h 1971392"/>
                <a:gd name="connsiteX294" fmla="*/ 464550 w 1201803"/>
                <a:gd name="connsiteY294" fmla="*/ 529247 h 1971392"/>
                <a:gd name="connsiteX295" fmla="*/ 240365 w 1201803"/>
                <a:gd name="connsiteY295" fmla="*/ 487641 h 1971392"/>
                <a:gd name="connsiteX296" fmla="*/ 104014 w 1201803"/>
                <a:gd name="connsiteY296" fmla="*/ 598567 h 1971392"/>
                <a:gd name="connsiteX297" fmla="*/ 233431 w 1201803"/>
                <a:gd name="connsiteY297" fmla="*/ 496887 h 1971392"/>
                <a:gd name="connsiteX298" fmla="*/ 240365 w 1201803"/>
                <a:gd name="connsiteY298" fmla="*/ 487641 h 1971392"/>
                <a:gd name="connsiteX299" fmla="*/ 208005 w 1201803"/>
                <a:gd name="connsiteY299" fmla="*/ 695647 h 1971392"/>
                <a:gd name="connsiteX300" fmla="*/ 217251 w 1201803"/>
                <a:gd name="connsiteY300" fmla="*/ 776524 h 1971392"/>
                <a:gd name="connsiteX301" fmla="*/ 217251 w 1201803"/>
                <a:gd name="connsiteY301" fmla="*/ 728007 h 1971392"/>
                <a:gd name="connsiteX302" fmla="*/ 208005 w 1201803"/>
                <a:gd name="connsiteY302" fmla="*/ 695647 h 1971392"/>
                <a:gd name="connsiteX303" fmla="*/ 924455 w 1201803"/>
                <a:gd name="connsiteY303" fmla="*/ 1040003 h 1971392"/>
                <a:gd name="connsiteX304" fmla="*/ 942947 w 1201803"/>
                <a:gd name="connsiteY304" fmla="*/ 1063117 h 1971392"/>
                <a:gd name="connsiteX305" fmla="*/ 942947 w 1201803"/>
                <a:gd name="connsiteY305" fmla="*/ 1056183 h 1971392"/>
                <a:gd name="connsiteX306" fmla="*/ 924455 w 1201803"/>
                <a:gd name="connsiteY306" fmla="*/ 1040003 h 1971392"/>
                <a:gd name="connsiteX307" fmla="*/ 931389 w 1201803"/>
                <a:gd name="connsiteY307" fmla="*/ 1063117 h 1971392"/>
                <a:gd name="connsiteX308" fmla="*/ 938324 w 1201803"/>
                <a:gd name="connsiteY308" fmla="*/ 1102411 h 1971392"/>
                <a:gd name="connsiteX309" fmla="*/ 942947 w 1201803"/>
                <a:gd name="connsiteY309" fmla="*/ 1081609 h 1971392"/>
                <a:gd name="connsiteX310" fmla="*/ 931389 w 1201803"/>
                <a:gd name="connsiteY310" fmla="*/ 1063117 h 1971392"/>
                <a:gd name="connsiteX311" fmla="*/ 926767 w 1201803"/>
                <a:gd name="connsiteY311" fmla="*/ 1095477 h 1971392"/>
                <a:gd name="connsiteX312" fmla="*/ 813530 w 1201803"/>
                <a:gd name="connsiteY312" fmla="*/ 1238762 h 1971392"/>
                <a:gd name="connsiteX313" fmla="*/ 926767 w 1201803"/>
                <a:gd name="connsiteY313" fmla="*/ 1095477 h 1971392"/>
                <a:gd name="connsiteX314" fmla="*/ 1014601 w 1201803"/>
                <a:gd name="connsiteY314" fmla="*/ 1204091 h 1971392"/>
                <a:gd name="connsiteX315" fmla="*/ 1033092 w 1201803"/>
                <a:gd name="connsiteY315" fmla="*/ 1215648 h 1971392"/>
                <a:gd name="connsiteX316" fmla="*/ 1003044 w 1201803"/>
                <a:gd name="connsiteY316" fmla="*/ 1227205 h 1971392"/>
                <a:gd name="connsiteX317" fmla="*/ 1037715 w 1201803"/>
                <a:gd name="connsiteY317" fmla="*/ 1215648 h 1971392"/>
                <a:gd name="connsiteX318" fmla="*/ 1014601 w 1201803"/>
                <a:gd name="connsiteY318" fmla="*/ 1204091 h 1971392"/>
                <a:gd name="connsiteX319" fmla="*/ 1005355 w 1201803"/>
                <a:gd name="connsiteY319" fmla="*/ 1208714 h 1971392"/>
                <a:gd name="connsiteX320" fmla="*/ 991487 w 1201803"/>
                <a:gd name="connsiteY320" fmla="*/ 1213337 h 1971392"/>
                <a:gd name="connsiteX321" fmla="*/ 1012289 w 1201803"/>
                <a:gd name="connsiteY321" fmla="*/ 1211025 h 1971392"/>
                <a:gd name="connsiteX322" fmla="*/ 1005355 w 1201803"/>
                <a:gd name="connsiteY322" fmla="*/ 1208714 h 1971392"/>
                <a:gd name="connsiteX323" fmla="*/ 912898 w 1201803"/>
                <a:gd name="connsiteY323" fmla="*/ 1241074 h 1971392"/>
                <a:gd name="connsiteX324" fmla="*/ 850513 w 1201803"/>
                <a:gd name="connsiteY324" fmla="*/ 1273434 h 1971392"/>
                <a:gd name="connsiteX325" fmla="*/ 919832 w 1201803"/>
                <a:gd name="connsiteY325" fmla="*/ 1241074 h 1971392"/>
                <a:gd name="connsiteX326" fmla="*/ 912898 w 1201803"/>
                <a:gd name="connsiteY326" fmla="*/ 1241074 h 1971392"/>
                <a:gd name="connsiteX327" fmla="*/ 845890 w 1201803"/>
                <a:gd name="connsiteY327" fmla="*/ 1275745 h 1971392"/>
                <a:gd name="connsiteX328" fmla="*/ 834333 w 1201803"/>
                <a:gd name="connsiteY328" fmla="*/ 1282679 h 1971392"/>
                <a:gd name="connsiteX329" fmla="*/ 845890 w 1201803"/>
                <a:gd name="connsiteY329" fmla="*/ 1275745 h 1971392"/>
                <a:gd name="connsiteX0" fmla="*/ 899029 w 1201803"/>
                <a:gd name="connsiteY0" fmla="*/ 41022 h 2012414"/>
                <a:gd name="connsiteX1" fmla="*/ 977618 w 1201803"/>
                <a:gd name="connsiteY1" fmla="*/ 84916 h 2012414"/>
                <a:gd name="connsiteX2" fmla="*/ 1028469 w 1201803"/>
                <a:gd name="connsiteY2" fmla="*/ 114965 h 2012414"/>
                <a:gd name="connsiteX3" fmla="*/ 1016912 w 1201803"/>
                <a:gd name="connsiteY3" fmla="*/ 124210 h 2012414"/>
                <a:gd name="connsiteX4" fmla="*/ 1028469 w 1201803"/>
                <a:gd name="connsiteY4" fmla="*/ 138079 h 2012414"/>
                <a:gd name="connsiteX5" fmla="*/ 1021535 w 1201803"/>
                <a:gd name="connsiteY5" fmla="*/ 142702 h 2012414"/>
                <a:gd name="connsiteX6" fmla="*/ 882873 w 1201803"/>
                <a:gd name="connsiteY6" fmla="*/ 205110 h 2012414"/>
                <a:gd name="connsiteX7" fmla="*/ 880561 w 1201803"/>
                <a:gd name="connsiteY7" fmla="*/ 209733 h 2012414"/>
                <a:gd name="connsiteX8" fmla="*/ 894407 w 1201803"/>
                <a:gd name="connsiteY8" fmla="*/ 309101 h 2012414"/>
                <a:gd name="connsiteX9" fmla="*/ 931389 w 1201803"/>
                <a:gd name="connsiteY9" fmla="*/ 309101 h 2012414"/>
                <a:gd name="connsiteX10" fmla="*/ 963749 w 1201803"/>
                <a:gd name="connsiteY10" fmla="*/ 311413 h 2012414"/>
                <a:gd name="connsiteX11" fmla="*/ 1000732 w 1201803"/>
                <a:gd name="connsiteY11" fmla="*/ 334527 h 2012414"/>
                <a:gd name="connsiteX12" fmla="*/ 1044649 w 1201803"/>
                <a:gd name="connsiteY12" fmla="*/ 359953 h 2012414"/>
                <a:gd name="connsiteX13" fmla="*/ 1037715 w 1201803"/>
                <a:gd name="connsiteY13" fmla="*/ 371510 h 2012414"/>
                <a:gd name="connsiteX14" fmla="*/ 1044649 w 1201803"/>
                <a:gd name="connsiteY14" fmla="*/ 383067 h 2012414"/>
                <a:gd name="connsiteX15" fmla="*/ 1003044 w 1201803"/>
                <a:gd name="connsiteY15" fmla="*/ 417738 h 2012414"/>
                <a:gd name="connsiteX16" fmla="*/ 887472 w 1201803"/>
                <a:gd name="connsiteY16" fmla="*/ 505549 h 2012414"/>
                <a:gd name="connsiteX17" fmla="*/ 880561 w 1201803"/>
                <a:gd name="connsiteY17" fmla="*/ 579515 h 2012414"/>
                <a:gd name="connsiteX18" fmla="*/ 1141706 w 1201803"/>
                <a:gd name="connsiteY18" fmla="*/ 487058 h 2012414"/>
                <a:gd name="connsiteX19" fmla="*/ 1150952 w 1201803"/>
                <a:gd name="connsiteY19" fmla="*/ 484746 h 2012414"/>
                <a:gd name="connsiteX20" fmla="*/ 1171755 w 1201803"/>
                <a:gd name="connsiteY20" fmla="*/ 493992 h 2012414"/>
                <a:gd name="connsiteX21" fmla="*/ 1171755 w 1201803"/>
                <a:gd name="connsiteY21" fmla="*/ 503238 h 2012414"/>
                <a:gd name="connsiteX22" fmla="*/ 1178689 w 1201803"/>
                <a:gd name="connsiteY22" fmla="*/ 505549 h 2012414"/>
                <a:gd name="connsiteX23" fmla="*/ 1197180 w 1201803"/>
                <a:gd name="connsiteY23" fmla="*/ 498615 h 2012414"/>
                <a:gd name="connsiteX24" fmla="*/ 1201803 w 1201803"/>
                <a:gd name="connsiteY24" fmla="*/ 503238 h 2012414"/>
                <a:gd name="connsiteX25" fmla="*/ 1190246 w 1201803"/>
                <a:gd name="connsiteY25" fmla="*/ 512484 h 2012414"/>
                <a:gd name="connsiteX26" fmla="*/ 1197180 w 1201803"/>
                <a:gd name="connsiteY26" fmla="*/ 517106 h 2012414"/>
                <a:gd name="connsiteX27" fmla="*/ 1181000 w 1201803"/>
                <a:gd name="connsiteY27" fmla="*/ 535598 h 2012414"/>
                <a:gd name="connsiteX28" fmla="*/ 1174066 w 1201803"/>
                <a:gd name="connsiteY28" fmla="*/ 533286 h 2012414"/>
                <a:gd name="connsiteX29" fmla="*/ 1141706 w 1201803"/>
                <a:gd name="connsiteY29" fmla="*/ 554089 h 2012414"/>
                <a:gd name="connsiteX30" fmla="*/ 1130149 w 1201803"/>
                <a:gd name="connsiteY30" fmla="*/ 563335 h 2012414"/>
                <a:gd name="connsiteX31" fmla="*/ 1111658 w 1201803"/>
                <a:gd name="connsiteY31" fmla="*/ 563335 h 2012414"/>
                <a:gd name="connsiteX32" fmla="*/ 1107035 w 1201803"/>
                <a:gd name="connsiteY32" fmla="*/ 567958 h 2012414"/>
                <a:gd name="connsiteX33" fmla="*/ 1081609 w 1201803"/>
                <a:gd name="connsiteY33" fmla="*/ 584138 h 2012414"/>
                <a:gd name="connsiteX34" fmla="*/ 1065452 w 1201803"/>
                <a:gd name="connsiteY34" fmla="*/ 598006 h 2012414"/>
                <a:gd name="connsiteX35" fmla="*/ 1070075 w 1201803"/>
                <a:gd name="connsiteY35" fmla="*/ 602629 h 2012414"/>
                <a:gd name="connsiteX36" fmla="*/ 954504 w 1201803"/>
                <a:gd name="connsiteY36" fmla="*/ 713554 h 2012414"/>
                <a:gd name="connsiteX37" fmla="*/ 1016912 w 1201803"/>
                <a:gd name="connsiteY37" fmla="*/ 789831 h 2012414"/>
                <a:gd name="connsiteX38" fmla="*/ 1019224 w 1201803"/>
                <a:gd name="connsiteY38" fmla="*/ 785209 h 2012414"/>
                <a:gd name="connsiteX39" fmla="*/ 1013372 w 1201803"/>
                <a:gd name="connsiteY39" fmla="*/ 773596 h 2012414"/>
                <a:gd name="connsiteX40" fmla="*/ 1033558 w 1201803"/>
                <a:gd name="connsiteY40" fmla="*/ 800147 h 2012414"/>
                <a:gd name="connsiteX41" fmla="*/ 1125526 w 1201803"/>
                <a:gd name="connsiteY41" fmla="*/ 1076402 h 2012414"/>
                <a:gd name="connsiteX42" fmla="*/ 1167132 w 1201803"/>
                <a:gd name="connsiteY42" fmla="*/ 1305210 h 2012414"/>
                <a:gd name="connsiteX43" fmla="*/ 1181000 w 1201803"/>
                <a:gd name="connsiteY43" fmla="*/ 1464675 h 2012414"/>
                <a:gd name="connsiteX44" fmla="*/ 1183312 w 1201803"/>
                <a:gd name="connsiteY44" fmla="*/ 1503970 h 2012414"/>
                <a:gd name="connsiteX45" fmla="*/ 963749 w 1201803"/>
                <a:gd name="connsiteY45" fmla="*/ 1908400 h 2012414"/>
                <a:gd name="connsiteX46" fmla="*/ 954504 w 1201803"/>
                <a:gd name="connsiteY46" fmla="*/ 1910711 h 2012414"/>
                <a:gd name="connsiteX47" fmla="*/ 871316 w 1201803"/>
                <a:gd name="connsiteY47" fmla="*/ 1966185 h 2012414"/>
                <a:gd name="connsiteX48" fmla="*/ 788104 w 1201803"/>
                <a:gd name="connsiteY48" fmla="*/ 2012414 h 2012414"/>
                <a:gd name="connsiteX49" fmla="*/ 829710 w 1201803"/>
                <a:gd name="connsiteY49" fmla="*/ 1980054 h 2012414"/>
                <a:gd name="connsiteX50" fmla="*/ 827398 w 1201803"/>
                <a:gd name="connsiteY50" fmla="*/ 1977743 h 2012414"/>
                <a:gd name="connsiteX51" fmla="*/ 762679 w 1201803"/>
                <a:gd name="connsiteY51" fmla="*/ 2012414 h 2012414"/>
                <a:gd name="connsiteX52" fmla="*/ 917521 w 1201803"/>
                <a:gd name="connsiteY52" fmla="*/ 1908400 h 2012414"/>
                <a:gd name="connsiteX53" fmla="*/ 926767 w 1201803"/>
                <a:gd name="connsiteY53" fmla="*/ 1908400 h 2012414"/>
                <a:gd name="connsiteX54" fmla="*/ 922144 w 1201803"/>
                <a:gd name="connsiteY54" fmla="*/ 1906088 h 2012414"/>
                <a:gd name="connsiteX55" fmla="*/ 924455 w 1201803"/>
                <a:gd name="connsiteY55" fmla="*/ 1901489 h 2012414"/>
                <a:gd name="connsiteX56" fmla="*/ 931389 w 1201803"/>
                <a:gd name="connsiteY56" fmla="*/ 1903777 h 2012414"/>
                <a:gd name="connsiteX57" fmla="*/ 931389 w 1201803"/>
                <a:gd name="connsiteY57" fmla="*/ 1896866 h 2012414"/>
                <a:gd name="connsiteX58" fmla="*/ 945258 w 1201803"/>
                <a:gd name="connsiteY58" fmla="*/ 1882997 h 2012414"/>
                <a:gd name="connsiteX59" fmla="*/ 954504 w 1201803"/>
                <a:gd name="connsiteY59" fmla="*/ 1866817 h 2012414"/>
                <a:gd name="connsiteX60" fmla="*/ 952192 w 1201803"/>
                <a:gd name="connsiteY60" fmla="*/ 1864506 h 2012414"/>
                <a:gd name="connsiteX61" fmla="*/ 813530 w 1201803"/>
                <a:gd name="connsiteY61" fmla="*/ 1963874 h 2012414"/>
                <a:gd name="connsiteX62" fmla="*/ 739564 w 1201803"/>
                <a:gd name="connsiteY62" fmla="*/ 2010103 h 2012414"/>
                <a:gd name="connsiteX63" fmla="*/ 732630 w 1201803"/>
                <a:gd name="connsiteY63" fmla="*/ 2010103 h 2012414"/>
                <a:gd name="connsiteX64" fmla="*/ 804284 w 1201803"/>
                <a:gd name="connsiteY64" fmla="*/ 1947694 h 2012414"/>
                <a:gd name="connsiteX65" fmla="*/ 818153 w 1201803"/>
                <a:gd name="connsiteY65" fmla="*/ 1933825 h 2012414"/>
                <a:gd name="connsiteX66" fmla="*/ 829710 w 1201803"/>
                <a:gd name="connsiteY66" fmla="*/ 1933825 h 2012414"/>
                <a:gd name="connsiteX67" fmla="*/ 825087 w 1201803"/>
                <a:gd name="connsiteY67" fmla="*/ 1929203 h 2012414"/>
                <a:gd name="connsiteX68" fmla="*/ 836644 w 1201803"/>
                <a:gd name="connsiteY68" fmla="*/ 1924580 h 2012414"/>
                <a:gd name="connsiteX69" fmla="*/ 834333 w 1201803"/>
                <a:gd name="connsiteY69" fmla="*/ 1919957 h 2012414"/>
                <a:gd name="connsiteX70" fmla="*/ 843578 w 1201803"/>
                <a:gd name="connsiteY70" fmla="*/ 1908400 h 2012414"/>
                <a:gd name="connsiteX71" fmla="*/ 859758 w 1201803"/>
                <a:gd name="connsiteY71" fmla="*/ 1915334 h 2012414"/>
                <a:gd name="connsiteX72" fmla="*/ 848201 w 1201803"/>
                <a:gd name="connsiteY72" fmla="*/ 1903777 h 2012414"/>
                <a:gd name="connsiteX73" fmla="*/ 850513 w 1201803"/>
                <a:gd name="connsiteY73" fmla="*/ 1899177 h 2012414"/>
                <a:gd name="connsiteX74" fmla="*/ 862070 w 1201803"/>
                <a:gd name="connsiteY74" fmla="*/ 1903777 h 2012414"/>
                <a:gd name="connsiteX75" fmla="*/ 855136 w 1201803"/>
                <a:gd name="connsiteY75" fmla="*/ 1896866 h 2012414"/>
                <a:gd name="connsiteX76" fmla="*/ 873627 w 1201803"/>
                <a:gd name="connsiteY76" fmla="*/ 1880686 h 2012414"/>
                <a:gd name="connsiteX77" fmla="*/ 869004 w 1201803"/>
                <a:gd name="connsiteY77" fmla="*/ 1876063 h 2012414"/>
                <a:gd name="connsiteX78" fmla="*/ 889784 w 1201803"/>
                <a:gd name="connsiteY78" fmla="*/ 1846014 h 2012414"/>
                <a:gd name="connsiteX79" fmla="*/ 912898 w 1201803"/>
                <a:gd name="connsiteY79" fmla="*/ 1818277 h 2012414"/>
                <a:gd name="connsiteX80" fmla="*/ 1042338 w 1201803"/>
                <a:gd name="connsiteY80" fmla="*/ 1570978 h 2012414"/>
                <a:gd name="connsiteX81" fmla="*/ 1053895 w 1201803"/>
                <a:gd name="connsiteY81" fmla="*/ 1478544 h 2012414"/>
                <a:gd name="connsiteX82" fmla="*/ 1042338 w 1201803"/>
                <a:gd name="connsiteY82" fmla="*/ 1275162 h 2012414"/>
                <a:gd name="connsiteX83" fmla="*/ 1035404 w 1201803"/>
                <a:gd name="connsiteY83" fmla="*/ 1272850 h 2012414"/>
                <a:gd name="connsiteX84" fmla="*/ 975307 w 1201803"/>
                <a:gd name="connsiteY84" fmla="*/ 1293653 h 2012414"/>
                <a:gd name="connsiteX85" fmla="*/ 850513 w 1201803"/>
                <a:gd name="connsiteY85" fmla="*/ 1356038 h 2012414"/>
                <a:gd name="connsiteX86" fmla="*/ 836644 w 1201803"/>
                <a:gd name="connsiteY86" fmla="*/ 1365284 h 2012414"/>
                <a:gd name="connsiteX87" fmla="*/ 734941 w 1201803"/>
                <a:gd name="connsiteY87" fmla="*/ 1402267 h 2012414"/>
                <a:gd name="connsiteX88" fmla="*/ 714139 w 1201803"/>
                <a:gd name="connsiteY88" fmla="*/ 1376841 h 2012414"/>
                <a:gd name="connsiteX89" fmla="*/ 718761 w 1201803"/>
                <a:gd name="connsiteY89" fmla="*/ 1365284 h 2012414"/>
                <a:gd name="connsiteX90" fmla="*/ 707204 w 1201803"/>
                <a:gd name="connsiteY90" fmla="*/ 1362973 h 2012414"/>
                <a:gd name="connsiteX91" fmla="*/ 656376 w 1201803"/>
                <a:gd name="connsiteY91" fmla="*/ 1319079 h 2012414"/>
                <a:gd name="connsiteX92" fmla="*/ 769613 w 1201803"/>
                <a:gd name="connsiteY92" fmla="*/ 1254359 h 2012414"/>
                <a:gd name="connsiteX93" fmla="*/ 820464 w 1201803"/>
                <a:gd name="connsiteY93" fmla="*/ 1224310 h 2012414"/>
                <a:gd name="connsiteX94" fmla="*/ 894407 w 1201803"/>
                <a:gd name="connsiteY94" fmla="*/ 1136499 h 2012414"/>
                <a:gd name="connsiteX95" fmla="*/ 905964 w 1201803"/>
                <a:gd name="connsiteY95" fmla="*/ 1106451 h 2012414"/>
                <a:gd name="connsiteX96" fmla="*/ 882873 w 1201803"/>
                <a:gd name="connsiteY96" fmla="*/ 1094893 h 2012414"/>
                <a:gd name="connsiteX97" fmla="*/ 822776 w 1201803"/>
                <a:gd name="connsiteY97" fmla="*/ 1101828 h 2012414"/>
                <a:gd name="connsiteX98" fmla="*/ 771924 w 1201803"/>
                <a:gd name="connsiteY98" fmla="*/ 1087959 h 2012414"/>
                <a:gd name="connsiteX99" fmla="*/ 901341 w 1201803"/>
                <a:gd name="connsiteY99" fmla="*/ 1081025 h 2012414"/>
                <a:gd name="connsiteX100" fmla="*/ 832021 w 1201803"/>
                <a:gd name="connsiteY100" fmla="*/ 1071779 h 2012414"/>
                <a:gd name="connsiteX101" fmla="*/ 769613 w 1201803"/>
                <a:gd name="connsiteY101" fmla="*/ 1069468 h 2012414"/>
                <a:gd name="connsiteX102" fmla="*/ 760367 w 1201803"/>
                <a:gd name="connsiteY102" fmla="*/ 1064845 h 2012414"/>
                <a:gd name="connsiteX103" fmla="*/ 764990 w 1201803"/>
                <a:gd name="connsiteY103" fmla="*/ 1060222 h 2012414"/>
                <a:gd name="connsiteX104" fmla="*/ 755744 w 1201803"/>
                <a:gd name="connsiteY104" fmla="*/ 1053288 h 2012414"/>
                <a:gd name="connsiteX105" fmla="*/ 762679 w 1201803"/>
                <a:gd name="connsiteY105" fmla="*/ 1050976 h 2012414"/>
                <a:gd name="connsiteX106" fmla="*/ 781170 w 1201803"/>
                <a:gd name="connsiteY106" fmla="*/ 1034796 h 2012414"/>
                <a:gd name="connsiteX107" fmla="*/ 788104 w 1201803"/>
                <a:gd name="connsiteY107" fmla="*/ 1034796 h 2012414"/>
                <a:gd name="connsiteX108" fmla="*/ 887472 w 1201803"/>
                <a:gd name="connsiteY108" fmla="*/ 1057911 h 2012414"/>
                <a:gd name="connsiteX109" fmla="*/ 945258 w 1201803"/>
                <a:gd name="connsiteY109" fmla="*/ 1090271 h 2012414"/>
                <a:gd name="connsiteX110" fmla="*/ 954504 w 1201803"/>
                <a:gd name="connsiteY110" fmla="*/ 1120319 h 2012414"/>
                <a:gd name="connsiteX111" fmla="*/ 899029 w 1201803"/>
                <a:gd name="connsiteY111" fmla="*/ 1235867 h 2012414"/>
                <a:gd name="connsiteX112" fmla="*/ 899029 w 1201803"/>
                <a:gd name="connsiteY112" fmla="*/ 1245113 h 2012414"/>
                <a:gd name="connsiteX113" fmla="*/ 1037715 w 1201803"/>
                <a:gd name="connsiteY113" fmla="*/ 1219687 h 2012414"/>
                <a:gd name="connsiteX114" fmla="*/ 1035404 w 1201803"/>
                <a:gd name="connsiteY114" fmla="*/ 1131876 h 2012414"/>
                <a:gd name="connsiteX115" fmla="*/ 996109 w 1201803"/>
                <a:gd name="connsiteY115" fmla="*/ 884577 h 2012414"/>
                <a:gd name="connsiteX116" fmla="*/ 996109 w 1201803"/>
                <a:gd name="connsiteY116" fmla="*/ 829103 h 2012414"/>
                <a:gd name="connsiteX117" fmla="*/ 963749 w 1201803"/>
                <a:gd name="connsiteY117" fmla="*/ 748226 h 2012414"/>
                <a:gd name="connsiteX118" fmla="*/ 968372 w 1201803"/>
                <a:gd name="connsiteY118" fmla="*/ 752849 h 2012414"/>
                <a:gd name="connsiteX119" fmla="*/ 949881 w 1201803"/>
                <a:gd name="connsiteY119" fmla="*/ 722800 h 2012414"/>
                <a:gd name="connsiteX120" fmla="*/ 931389 w 1201803"/>
                <a:gd name="connsiteY120" fmla="*/ 729734 h 2012414"/>
                <a:gd name="connsiteX121" fmla="*/ 933701 w 1201803"/>
                <a:gd name="connsiteY121" fmla="*/ 736669 h 2012414"/>
                <a:gd name="connsiteX122" fmla="*/ 845890 w 1201803"/>
                <a:gd name="connsiteY122" fmla="*/ 842971 h 2012414"/>
                <a:gd name="connsiteX123" fmla="*/ 663310 w 1201803"/>
                <a:gd name="connsiteY123" fmla="*/ 1210442 h 2012414"/>
                <a:gd name="connsiteX124" fmla="*/ 624016 w 1201803"/>
                <a:gd name="connsiteY124" fmla="*/ 1337570 h 2012414"/>
                <a:gd name="connsiteX125" fmla="*/ 626327 w 1201803"/>
                <a:gd name="connsiteY125" fmla="*/ 1356038 h 2012414"/>
                <a:gd name="connsiteX126" fmla="*/ 640196 w 1201803"/>
                <a:gd name="connsiteY126" fmla="*/ 1316767 h 2012414"/>
                <a:gd name="connsiteX127" fmla="*/ 633261 w 1201803"/>
                <a:gd name="connsiteY127" fmla="*/ 1356038 h 2012414"/>
                <a:gd name="connsiteX128" fmla="*/ 624016 w 1201803"/>
                <a:gd name="connsiteY128" fmla="*/ 1376841 h 2012414"/>
                <a:gd name="connsiteX129" fmla="*/ 621704 w 1201803"/>
                <a:gd name="connsiteY129" fmla="*/ 1397644 h 2012414"/>
                <a:gd name="connsiteX130" fmla="*/ 610147 w 1201803"/>
                <a:gd name="connsiteY130" fmla="*/ 1388398 h 2012414"/>
                <a:gd name="connsiteX131" fmla="*/ 600901 w 1201803"/>
                <a:gd name="connsiteY131" fmla="*/ 1402267 h 2012414"/>
                <a:gd name="connsiteX132" fmla="*/ 580098 w 1201803"/>
                <a:gd name="connsiteY132" fmla="*/ 1365284 h 2012414"/>
                <a:gd name="connsiteX133" fmla="*/ 517690 w 1201803"/>
                <a:gd name="connsiteY133" fmla="*/ 1284407 h 2012414"/>
                <a:gd name="connsiteX134" fmla="*/ 517690 w 1201803"/>
                <a:gd name="connsiteY134" fmla="*/ 1240490 h 2012414"/>
                <a:gd name="connsiteX135" fmla="*/ 619393 w 1201803"/>
                <a:gd name="connsiteY135" fmla="*/ 960854 h 2012414"/>
                <a:gd name="connsiteX136" fmla="*/ 751121 w 1201803"/>
                <a:gd name="connsiteY136" fmla="*/ 766717 h 2012414"/>
                <a:gd name="connsiteX137" fmla="*/ 751121 w 1201803"/>
                <a:gd name="connsiteY137" fmla="*/ 764406 h 2012414"/>
                <a:gd name="connsiteX138" fmla="*/ 538493 w 1201803"/>
                <a:gd name="connsiteY138" fmla="*/ 877643 h 2012414"/>
                <a:gd name="connsiteX139" fmla="*/ 383650 w 1201803"/>
                <a:gd name="connsiteY139" fmla="*/ 942363 h 2012414"/>
                <a:gd name="connsiteX140" fmla="*/ 369782 w 1201803"/>
                <a:gd name="connsiteY140" fmla="*/ 933117 h 2012414"/>
                <a:gd name="connsiteX141" fmla="*/ 150220 w 1201803"/>
                <a:gd name="connsiteY141" fmla="*/ 1307522 h 2012414"/>
                <a:gd name="connsiteX142" fmla="*/ 110948 w 1201803"/>
                <a:gd name="connsiteY142" fmla="*/ 1319079 h 2012414"/>
                <a:gd name="connsiteX143" fmla="*/ 90146 w 1201803"/>
                <a:gd name="connsiteY143" fmla="*/ 1293653 h 2012414"/>
                <a:gd name="connsiteX144" fmla="*/ 87834 w 1201803"/>
                <a:gd name="connsiteY144" fmla="*/ 1284407 h 2012414"/>
                <a:gd name="connsiteX145" fmla="*/ 62408 w 1201803"/>
                <a:gd name="connsiteY145" fmla="*/ 1258982 h 2012414"/>
                <a:gd name="connsiteX146" fmla="*/ 25426 w 1201803"/>
                <a:gd name="connsiteY146" fmla="*/ 1233556 h 2012414"/>
                <a:gd name="connsiteX147" fmla="*/ 39294 w 1201803"/>
                <a:gd name="connsiteY147" fmla="*/ 1175770 h 2012414"/>
                <a:gd name="connsiteX148" fmla="*/ 48540 w 1201803"/>
                <a:gd name="connsiteY148" fmla="*/ 1129565 h 2012414"/>
                <a:gd name="connsiteX149" fmla="*/ 173334 w 1201803"/>
                <a:gd name="connsiteY149" fmla="*/ 745914 h 2012414"/>
                <a:gd name="connsiteX150" fmla="*/ 161777 w 1201803"/>
                <a:gd name="connsiteY150" fmla="*/ 720489 h 2012414"/>
                <a:gd name="connsiteX151" fmla="*/ 76277 w 1201803"/>
                <a:gd name="connsiteY151" fmla="*/ 736669 h 2012414"/>
                <a:gd name="connsiteX152" fmla="*/ 53163 w 1201803"/>
                <a:gd name="connsiteY152" fmla="*/ 713554 h 2012414"/>
                <a:gd name="connsiteX153" fmla="*/ 57786 w 1201803"/>
                <a:gd name="connsiteY153" fmla="*/ 704309 h 2012414"/>
                <a:gd name="connsiteX154" fmla="*/ 2311 w 1201803"/>
                <a:gd name="connsiteY154" fmla="*/ 658080 h 2012414"/>
                <a:gd name="connsiteX155" fmla="*/ 34671 w 1201803"/>
                <a:gd name="connsiteY155" fmla="*/ 621097 h 2012414"/>
                <a:gd name="connsiteX156" fmla="*/ 55474 w 1201803"/>
                <a:gd name="connsiteY156" fmla="*/ 602629 h 2012414"/>
                <a:gd name="connsiteX157" fmla="*/ 101703 w 1201803"/>
                <a:gd name="connsiteY157" fmla="*/ 570269 h 2012414"/>
                <a:gd name="connsiteX158" fmla="*/ 127128 w 1201803"/>
                <a:gd name="connsiteY158" fmla="*/ 554089 h 2012414"/>
                <a:gd name="connsiteX159" fmla="*/ 159465 w 1201803"/>
                <a:gd name="connsiteY159" fmla="*/ 524041 h 2012414"/>
                <a:gd name="connsiteX160" fmla="*/ 258857 w 1201803"/>
                <a:gd name="connsiteY160" fmla="*/ 445452 h 2012414"/>
                <a:gd name="connsiteX161" fmla="*/ 284282 w 1201803"/>
                <a:gd name="connsiteY161" fmla="*/ 413115 h 2012414"/>
                <a:gd name="connsiteX162" fmla="*/ 184891 w 1201803"/>
                <a:gd name="connsiteY162" fmla="*/ 355330 h 2012414"/>
                <a:gd name="connsiteX163" fmla="*/ 140997 w 1201803"/>
                <a:gd name="connsiteY163" fmla="*/ 336838 h 2012414"/>
                <a:gd name="connsiteX164" fmla="*/ 134063 w 1201803"/>
                <a:gd name="connsiteY164" fmla="*/ 348395 h 2012414"/>
                <a:gd name="connsiteX165" fmla="*/ 106326 w 1201803"/>
                <a:gd name="connsiteY165" fmla="*/ 309101 h 2012414"/>
                <a:gd name="connsiteX166" fmla="*/ 0 w 1201803"/>
                <a:gd name="connsiteY166" fmla="*/ 221290 h 2012414"/>
                <a:gd name="connsiteX167" fmla="*/ 16180 w 1201803"/>
                <a:gd name="connsiteY167" fmla="*/ 221290 h 2012414"/>
                <a:gd name="connsiteX168" fmla="*/ 41606 w 1201803"/>
                <a:gd name="connsiteY168" fmla="*/ 228224 h 2012414"/>
                <a:gd name="connsiteX169" fmla="*/ 34671 w 1201803"/>
                <a:gd name="connsiteY169" fmla="*/ 214356 h 2012414"/>
                <a:gd name="connsiteX170" fmla="*/ 39294 w 1201803"/>
                <a:gd name="connsiteY170" fmla="*/ 214356 h 2012414"/>
                <a:gd name="connsiteX171" fmla="*/ 217251 w 1201803"/>
                <a:gd name="connsiteY171" fmla="*/ 320658 h 2012414"/>
                <a:gd name="connsiteX172" fmla="*/ 376716 w 1201803"/>
                <a:gd name="connsiteY172" fmla="*/ 466255 h 2012414"/>
                <a:gd name="connsiteX173" fmla="*/ 281971 w 1201803"/>
                <a:gd name="connsiteY173" fmla="*/ 551778 h 2012414"/>
                <a:gd name="connsiteX174" fmla="*/ 214939 w 1201803"/>
                <a:gd name="connsiteY174" fmla="*/ 586449 h 2012414"/>
                <a:gd name="connsiteX175" fmla="*/ 177957 w 1201803"/>
                <a:gd name="connsiteY175" fmla="*/ 611852 h 2012414"/>
                <a:gd name="connsiteX176" fmla="*/ 134063 w 1201803"/>
                <a:gd name="connsiteY176" fmla="*/ 665014 h 2012414"/>
                <a:gd name="connsiteX177" fmla="*/ 138686 w 1201803"/>
                <a:gd name="connsiteY177" fmla="*/ 669637 h 2012414"/>
                <a:gd name="connsiteX178" fmla="*/ 233431 w 1201803"/>
                <a:gd name="connsiteY178" fmla="*/ 766717 h 2012414"/>
                <a:gd name="connsiteX179" fmla="*/ 238054 w 1201803"/>
                <a:gd name="connsiteY179" fmla="*/ 808300 h 2012414"/>
                <a:gd name="connsiteX180" fmla="*/ 226497 w 1201803"/>
                <a:gd name="connsiteY180" fmla="*/ 912314 h 2012414"/>
                <a:gd name="connsiteX181" fmla="*/ 210317 w 1201803"/>
                <a:gd name="connsiteY181" fmla="*/ 979322 h 2012414"/>
                <a:gd name="connsiteX182" fmla="*/ 191825 w 1201803"/>
                <a:gd name="connsiteY182" fmla="*/ 1039419 h 2012414"/>
                <a:gd name="connsiteX183" fmla="*/ 374405 w 1201803"/>
                <a:gd name="connsiteY183" fmla="*/ 667326 h 2012414"/>
                <a:gd name="connsiteX184" fmla="*/ 427567 w 1201803"/>
                <a:gd name="connsiteY184" fmla="*/ 598006 h 2012414"/>
                <a:gd name="connsiteX185" fmla="*/ 441436 w 1201803"/>
                <a:gd name="connsiteY185" fmla="*/ 584138 h 2012414"/>
                <a:gd name="connsiteX186" fmla="*/ 457616 w 1201803"/>
                <a:gd name="connsiteY186" fmla="*/ 586449 h 2012414"/>
                <a:gd name="connsiteX187" fmla="*/ 446059 w 1201803"/>
                <a:gd name="connsiteY187" fmla="*/ 579515 h 2012414"/>
                <a:gd name="connsiteX188" fmla="*/ 469173 w 1201803"/>
                <a:gd name="connsiteY188" fmla="*/ 549466 h 2012414"/>
                <a:gd name="connsiteX189" fmla="*/ 480730 w 1201803"/>
                <a:gd name="connsiteY189" fmla="*/ 547155 h 2012414"/>
                <a:gd name="connsiteX190" fmla="*/ 485353 w 1201803"/>
                <a:gd name="connsiteY190" fmla="*/ 544843 h 2012414"/>
                <a:gd name="connsiteX191" fmla="*/ 484229 w 1201803"/>
                <a:gd name="connsiteY191" fmla="*/ 541918 h 2012414"/>
                <a:gd name="connsiteX192" fmla="*/ 487665 w 1201803"/>
                <a:gd name="connsiteY192" fmla="*/ 537909 h 2012414"/>
                <a:gd name="connsiteX193" fmla="*/ 483042 w 1201803"/>
                <a:gd name="connsiteY193" fmla="*/ 535598 h 2012414"/>
                <a:gd name="connsiteX194" fmla="*/ 515402 w 1201803"/>
                <a:gd name="connsiteY194" fmla="*/ 493992 h 2012414"/>
                <a:gd name="connsiteX195" fmla="*/ 485353 w 1201803"/>
                <a:gd name="connsiteY195" fmla="*/ 452386 h 2012414"/>
                <a:gd name="connsiteX196" fmla="*/ 543116 w 1201803"/>
                <a:gd name="connsiteY196" fmla="*/ 415427 h 2012414"/>
                <a:gd name="connsiteX197" fmla="*/ 654064 w 1201803"/>
                <a:gd name="connsiteY197" fmla="*/ 378444 h 2012414"/>
                <a:gd name="connsiteX198" fmla="*/ 834333 w 1201803"/>
                <a:gd name="connsiteY198" fmla="*/ 322970 h 2012414"/>
                <a:gd name="connsiteX199" fmla="*/ 832021 w 1201803"/>
                <a:gd name="connsiteY199" fmla="*/ 302167 h 2012414"/>
                <a:gd name="connsiteX200" fmla="*/ 811218 w 1201803"/>
                <a:gd name="connsiteY200" fmla="*/ 230536 h 2012414"/>
                <a:gd name="connsiteX201" fmla="*/ 716450 w 1201803"/>
                <a:gd name="connsiteY201" fmla="*/ 265184 h 2012414"/>
                <a:gd name="connsiteX202" fmla="*/ 677178 w 1201803"/>
                <a:gd name="connsiteY202" fmla="*/ 272118 h 2012414"/>
                <a:gd name="connsiteX203" fmla="*/ 667933 w 1201803"/>
                <a:gd name="connsiteY203" fmla="*/ 272118 h 2012414"/>
                <a:gd name="connsiteX204" fmla="*/ 688735 w 1201803"/>
                <a:gd name="connsiteY204" fmla="*/ 232847 h 2012414"/>
                <a:gd name="connsiteX205" fmla="*/ 647130 w 1201803"/>
                <a:gd name="connsiteY205" fmla="*/ 265184 h 2012414"/>
                <a:gd name="connsiteX206" fmla="*/ 658687 w 1201803"/>
                <a:gd name="connsiteY206" fmla="*/ 230536 h 2012414"/>
                <a:gd name="connsiteX207" fmla="*/ 640196 w 1201803"/>
                <a:gd name="connsiteY207" fmla="*/ 181996 h 2012414"/>
                <a:gd name="connsiteX208" fmla="*/ 760367 w 1201803"/>
                <a:gd name="connsiteY208" fmla="*/ 96473 h 2012414"/>
                <a:gd name="connsiteX209" fmla="*/ 795534 w 1201803"/>
                <a:gd name="connsiteY209" fmla="*/ 331 h 2012414"/>
                <a:gd name="connsiteX210" fmla="*/ 899029 w 1201803"/>
                <a:gd name="connsiteY210" fmla="*/ 41022 h 2012414"/>
                <a:gd name="connsiteX211" fmla="*/ 1026158 w 1201803"/>
                <a:gd name="connsiteY211" fmla="*/ 357641 h 2012414"/>
                <a:gd name="connsiteX212" fmla="*/ 1012289 w 1201803"/>
                <a:gd name="connsiteY212" fmla="*/ 359953 h 2012414"/>
                <a:gd name="connsiteX213" fmla="*/ 1023846 w 1201803"/>
                <a:gd name="connsiteY213" fmla="*/ 362264 h 2012414"/>
                <a:gd name="connsiteX214" fmla="*/ 1026158 w 1201803"/>
                <a:gd name="connsiteY214" fmla="*/ 357641 h 2012414"/>
                <a:gd name="connsiteX215" fmla="*/ 1003044 w 1201803"/>
                <a:gd name="connsiteY215" fmla="*/ 385378 h 2012414"/>
                <a:gd name="connsiteX216" fmla="*/ 896718 w 1201803"/>
                <a:gd name="connsiteY216" fmla="*/ 461632 h 2012414"/>
                <a:gd name="connsiteX217" fmla="*/ 892095 w 1201803"/>
                <a:gd name="connsiteY217" fmla="*/ 470878 h 2012414"/>
                <a:gd name="connsiteX218" fmla="*/ 1003044 w 1201803"/>
                <a:gd name="connsiteY218" fmla="*/ 385378 h 2012414"/>
                <a:gd name="connsiteX219" fmla="*/ 912898 w 1201803"/>
                <a:gd name="connsiteY219" fmla="*/ 408492 h 2012414"/>
                <a:gd name="connsiteX220" fmla="*/ 894407 w 1201803"/>
                <a:gd name="connsiteY220" fmla="*/ 424672 h 2012414"/>
                <a:gd name="connsiteX221" fmla="*/ 912898 w 1201803"/>
                <a:gd name="connsiteY221" fmla="*/ 408492 h 2012414"/>
                <a:gd name="connsiteX222" fmla="*/ 875938 w 1201803"/>
                <a:gd name="connsiteY222" fmla="*/ 420050 h 2012414"/>
                <a:gd name="connsiteX223" fmla="*/ 871316 w 1201803"/>
                <a:gd name="connsiteY223" fmla="*/ 440829 h 2012414"/>
                <a:gd name="connsiteX224" fmla="*/ 875938 w 1201803"/>
                <a:gd name="connsiteY224" fmla="*/ 438518 h 2012414"/>
                <a:gd name="connsiteX225" fmla="*/ 875938 w 1201803"/>
                <a:gd name="connsiteY225" fmla="*/ 420050 h 2012414"/>
                <a:gd name="connsiteX226" fmla="*/ 836644 w 1201803"/>
                <a:gd name="connsiteY226" fmla="*/ 431584 h 2012414"/>
                <a:gd name="connsiteX227" fmla="*/ 580098 w 1201803"/>
                <a:gd name="connsiteY227" fmla="*/ 521729 h 2012414"/>
                <a:gd name="connsiteX228" fmla="*/ 684113 w 1201803"/>
                <a:gd name="connsiteY228" fmla="*/ 572581 h 2012414"/>
                <a:gd name="connsiteX229" fmla="*/ 778858 w 1201803"/>
                <a:gd name="connsiteY229" fmla="*/ 510172 h 2012414"/>
                <a:gd name="connsiteX230" fmla="*/ 836644 w 1201803"/>
                <a:gd name="connsiteY230" fmla="*/ 468566 h 2012414"/>
                <a:gd name="connsiteX231" fmla="*/ 836644 w 1201803"/>
                <a:gd name="connsiteY231" fmla="*/ 431584 h 2012414"/>
                <a:gd name="connsiteX232" fmla="*/ 834333 w 1201803"/>
                <a:gd name="connsiteY232" fmla="*/ 507861 h 2012414"/>
                <a:gd name="connsiteX233" fmla="*/ 774283 w 1201803"/>
                <a:gd name="connsiteY233" fmla="*/ 552771 h 2012414"/>
                <a:gd name="connsiteX234" fmla="*/ 728007 w 1201803"/>
                <a:gd name="connsiteY234" fmla="*/ 586449 h 2012414"/>
                <a:gd name="connsiteX235" fmla="*/ 688979 w 1201803"/>
                <a:gd name="connsiteY235" fmla="*/ 615726 h 2012414"/>
                <a:gd name="connsiteX236" fmla="*/ 669183 w 1201803"/>
                <a:gd name="connsiteY236" fmla="*/ 631372 h 2012414"/>
                <a:gd name="connsiteX237" fmla="*/ 559296 w 1201803"/>
                <a:gd name="connsiteY237" fmla="*/ 713554 h 2012414"/>
                <a:gd name="connsiteX238" fmla="*/ 644527 w 1201803"/>
                <a:gd name="connsiteY238" fmla="*/ 650860 h 2012414"/>
                <a:gd name="connsiteX239" fmla="*/ 669183 w 1201803"/>
                <a:gd name="connsiteY239" fmla="*/ 631372 h 2012414"/>
                <a:gd name="connsiteX240" fmla="*/ 774283 w 1201803"/>
                <a:gd name="connsiteY240" fmla="*/ 552771 h 2012414"/>
                <a:gd name="connsiteX241" fmla="*/ 780014 w 1201803"/>
                <a:gd name="connsiteY241" fmla="*/ 548600 h 2012414"/>
                <a:gd name="connsiteX242" fmla="*/ 832021 w 1201803"/>
                <a:gd name="connsiteY242" fmla="*/ 512484 h 2012414"/>
                <a:gd name="connsiteX243" fmla="*/ 834333 w 1201803"/>
                <a:gd name="connsiteY243" fmla="*/ 507861 h 2012414"/>
                <a:gd name="connsiteX244" fmla="*/ 871316 w 1201803"/>
                <a:gd name="connsiteY244" fmla="*/ 519418 h 2012414"/>
                <a:gd name="connsiteX245" fmla="*/ 866693 w 1201803"/>
                <a:gd name="connsiteY245" fmla="*/ 535598 h 2012414"/>
                <a:gd name="connsiteX246" fmla="*/ 862070 w 1201803"/>
                <a:gd name="connsiteY246" fmla="*/ 584138 h 2012414"/>
                <a:gd name="connsiteX247" fmla="*/ 864381 w 1201803"/>
                <a:gd name="connsiteY247" fmla="*/ 586449 h 2012414"/>
                <a:gd name="connsiteX248" fmla="*/ 871316 w 1201803"/>
                <a:gd name="connsiteY248" fmla="*/ 519418 h 2012414"/>
                <a:gd name="connsiteX249" fmla="*/ 836644 w 1201803"/>
                <a:gd name="connsiteY249" fmla="*/ 542532 h 2012414"/>
                <a:gd name="connsiteX250" fmla="*/ 626327 w 1201803"/>
                <a:gd name="connsiteY250" fmla="*/ 713554 h 2012414"/>
                <a:gd name="connsiteX251" fmla="*/ 834333 w 1201803"/>
                <a:gd name="connsiteY251" fmla="*/ 600318 h 2012414"/>
                <a:gd name="connsiteX252" fmla="*/ 838956 w 1201803"/>
                <a:gd name="connsiteY252" fmla="*/ 579515 h 2012414"/>
                <a:gd name="connsiteX253" fmla="*/ 834333 w 1201803"/>
                <a:gd name="connsiteY253" fmla="*/ 551778 h 2012414"/>
                <a:gd name="connsiteX254" fmla="*/ 838956 w 1201803"/>
                <a:gd name="connsiteY254" fmla="*/ 549466 h 2012414"/>
                <a:gd name="connsiteX255" fmla="*/ 836644 w 1201803"/>
                <a:gd name="connsiteY255" fmla="*/ 542532 h 2012414"/>
                <a:gd name="connsiteX256" fmla="*/ 1012289 w 1201803"/>
                <a:gd name="connsiteY256" fmla="*/ 623409 h 2012414"/>
                <a:gd name="connsiteX257" fmla="*/ 894407 w 1201803"/>
                <a:gd name="connsiteY257" fmla="*/ 722800 h 2012414"/>
                <a:gd name="connsiteX258" fmla="*/ 1012289 w 1201803"/>
                <a:gd name="connsiteY258" fmla="*/ 623409 h 2012414"/>
                <a:gd name="connsiteX259" fmla="*/ 520001 w 1201803"/>
                <a:gd name="connsiteY259" fmla="*/ 505549 h 2012414"/>
                <a:gd name="connsiteX260" fmla="*/ 471485 w 1201803"/>
                <a:gd name="connsiteY260" fmla="*/ 611852 h 2012414"/>
                <a:gd name="connsiteX261" fmla="*/ 469173 w 1201803"/>
                <a:gd name="connsiteY261" fmla="*/ 614163 h 2012414"/>
                <a:gd name="connsiteX262" fmla="*/ 473796 w 1201803"/>
                <a:gd name="connsiteY262" fmla="*/ 616475 h 2012414"/>
                <a:gd name="connsiteX263" fmla="*/ 466862 w 1201803"/>
                <a:gd name="connsiteY263" fmla="*/ 618786 h 2012414"/>
                <a:gd name="connsiteX264" fmla="*/ 471485 w 1201803"/>
                <a:gd name="connsiteY264" fmla="*/ 621097 h 2012414"/>
                <a:gd name="connsiteX265" fmla="*/ 469173 w 1201803"/>
                <a:gd name="connsiteY265" fmla="*/ 628032 h 2012414"/>
                <a:gd name="connsiteX266" fmla="*/ 462239 w 1201803"/>
                <a:gd name="connsiteY266" fmla="*/ 623409 h 2012414"/>
                <a:gd name="connsiteX267" fmla="*/ 457616 w 1201803"/>
                <a:gd name="connsiteY267" fmla="*/ 628032 h 2012414"/>
                <a:gd name="connsiteX268" fmla="*/ 464550 w 1201803"/>
                <a:gd name="connsiteY268" fmla="*/ 634966 h 2012414"/>
                <a:gd name="connsiteX269" fmla="*/ 455305 w 1201803"/>
                <a:gd name="connsiteY269" fmla="*/ 662703 h 2012414"/>
                <a:gd name="connsiteX270" fmla="*/ 510779 w 1201803"/>
                <a:gd name="connsiteY270" fmla="*/ 554089 h 2012414"/>
                <a:gd name="connsiteX271" fmla="*/ 517690 w 1201803"/>
                <a:gd name="connsiteY271" fmla="*/ 558712 h 2012414"/>
                <a:gd name="connsiteX272" fmla="*/ 529247 w 1201803"/>
                <a:gd name="connsiteY272" fmla="*/ 533286 h 2012414"/>
                <a:gd name="connsiteX273" fmla="*/ 529247 w 1201803"/>
                <a:gd name="connsiteY273" fmla="*/ 526352 h 2012414"/>
                <a:gd name="connsiteX274" fmla="*/ 520001 w 1201803"/>
                <a:gd name="connsiteY274" fmla="*/ 505549 h 2012414"/>
                <a:gd name="connsiteX275" fmla="*/ 557851 w 1201803"/>
                <a:gd name="connsiteY275" fmla="*/ 535020 h 2012414"/>
                <a:gd name="connsiteX276" fmla="*/ 547739 w 1201803"/>
                <a:gd name="connsiteY276" fmla="*/ 535598 h 2012414"/>
                <a:gd name="connsiteX277" fmla="*/ 566230 w 1201803"/>
                <a:gd name="connsiteY277" fmla="*/ 544843 h 2012414"/>
                <a:gd name="connsiteX278" fmla="*/ 557851 w 1201803"/>
                <a:gd name="connsiteY278" fmla="*/ 535020 h 2012414"/>
                <a:gd name="connsiteX279" fmla="*/ 536181 w 1201803"/>
                <a:gd name="connsiteY279" fmla="*/ 535598 h 2012414"/>
                <a:gd name="connsiteX280" fmla="*/ 524624 w 1201803"/>
                <a:gd name="connsiteY280" fmla="*/ 565646 h 2012414"/>
                <a:gd name="connsiteX281" fmla="*/ 506156 w 1201803"/>
                <a:gd name="connsiteY281" fmla="*/ 623409 h 2012414"/>
                <a:gd name="connsiteX282" fmla="*/ 494599 w 1201803"/>
                <a:gd name="connsiteY282" fmla="*/ 658080 h 2012414"/>
                <a:gd name="connsiteX283" fmla="*/ 487665 w 1201803"/>
                <a:gd name="connsiteY283" fmla="*/ 667326 h 2012414"/>
                <a:gd name="connsiteX284" fmla="*/ 476107 w 1201803"/>
                <a:gd name="connsiteY284" fmla="*/ 701997 h 2012414"/>
                <a:gd name="connsiteX285" fmla="*/ 663310 w 1201803"/>
                <a:gd name="connsiteY285" fmla="*/ 584138 h 2012414"/>
                <a:gd name="connsiteX286" fmla="*/ 610147 w 1201803"/>
                <a:gd name="connsiteY286" fmla="*/ 565646 h 2012414"/>
                <a:gd name="connsiteX287" fmla="*/ 647130 w 1201803"/>
                <a:gd name="connsiteY287" fmla="*/ 584138 h 2012414"/>
                <a:gd name="connsiteX288" fmla="*/ 640196 w 1201803"/>
                <a:gd name="connsiteY288" fmla="*/ 584138 h 2012414"/>
                <a:gd name="connsiteX289" fmla="*/ 582410 w 1201803"/>
                <a:gd name="connsiteY289" fmla="*/ 563335 h 2012414"/>
                <a:gd name="connsiteX290" fmla="*/ 536181 w 1201803"/>
                <a:gd name="connsiteY290" fmla="*/ 535598 h 2012414"/>
                <a:gd name="connsiteX291" fmla="*/ 464550 w 1201803"/>
                <a:gd name="connsiteY291" fmla="*/ 570269 h 2012414"/>
                <a:gd name="connsiteX292" fmla="*/ 455305 w 1201803"/>
                <a:gd name="connsiteY292" fmla="*/ 572581 h 2012414"/>
                <a:gd name="connsiteX293" fmla="*/ 462239 w 1201803"/>
                <a:gd name="connsiteY293" fmla="*/ 574892 h 2012414"/>
                <a:gd name="connsiteX294" fmla="*/ 464550 w 1201803"/>
                <a:gd name="connsiteY294" fmla="*/ 570269 h 2012414"/>
                <a:gd name="connsiteX295" fmla="*/ 240365 w 1201803"/>
                <a:gd name="connsiteY295" fmla="*/ 528663 h 2012414"/>
                <a:gd name="connsiteX296" fmla="*/ 104014 w 1201803"/>
                <a:gd name="connsiteY296" fmla="*/ 639589 h 2012414"/>
                <a:gd name="connsiteX297" fmla="*/ 233431 w 1201803"/>
                <a:gd name="connsiteY297" fmla="*/ 537909 h 2012414"/>
                <a:gd name="connsiteX298" fmla="*/ 240365 w 1201803"/>
                <a:gd name="connsiteY298" fmla="*/ 528663 h 2012414"/>
                <a:gd name="connsiteX299" fmla="*/ 208005 w 1201803"/>
                <a:gd name="connsiteY299" fmla="*/ 736669 h 2012414"/>
                <a:gd name="connsiteX300" fmla="*/ 217251 w 1201803"/>
                <a:gd name="connsiteY300" fmla="*/ 817546 h 2012414"/>
                <a:gd name="connsiteX301" fmla="*/ 217251 w 1201803"/>
                <a:gd name="connsiteY301" fmla="*/ 769029 h 2012414"/>
                <a:gd name="connsiteX302" fmla="*/ 208005 w 1201803"/>
                <a:gd name="connsiteY302" fmla="*/ 736669 h 2012414"/>
                <a:gd name="connsiteX303" fmla="*/ 924455 w 1201803"/>
                <a:gd name="connsiteY303" fmla="*/ 1081025 h 2012414"/>
                <a:gd name="connsiteX304" fmla="*/ 942947 w 1201803"/>
                <a:gd name="connsiteY304" fmla="*/ 1104139 h 2012414"/>
                <a:gd name="connsiteX305" fmla="*/ 942947 w 1201803"/>
                <a:gd name="connsiteY305" fmla="*/ 1097205 h 2012414"/>
                <a:gd name="connsiteX306" fmla="*/ 924455 w 1201803"/>
                <a:gd name="connsiteY306" fmla="*/ 1081025 h 2012414"/>
                <a:gd name="connsiteX307" fmla="*/ 931389 w 1201803"/>
                <a:gd name="connsiteY307" fmla="*/ 1104139 h 2012414"/>
                <a:gd name="connsiteX308" fmla="*/ 938324 w 1201803"/>
                <a:gd name="connsiteY308" fmla="*/ 1143433 h 2012414"/>
                <a:gd name="connsiteX309" fmla="*/ 942947 w 1201803"/>
                <a:gd name="connsiteY309" fmla="*/ 1122631 h 2012414"/>
                <a:gd name="connsiteX310" fmla="*/ 931389 w 1201803"/>
                <a:gd name="connsiteY310" fmla="*/ 1104139 h 2012414"/>
                <a:gd name="connsiteX311" fmla="*/ 926767 w 1201803"/>
                <a:gd name="connsiteY311" fmla="*/ 1136499 h 2012414"/>
                <a:gd name="connsiteX312" fmla="*/ 813530 w 1201803"/>
                <a:gd name="connsiteY312" fmla="*/ 1279784 h 2012414"/>
                <a:gd name="connsiteX313" fmla="*/ 926767 w 1201803"/>
                <a:gd name="connsiteY313" fmla="*/ 1136499 h 2012414"/>
                <a:gd name="connsiteX314" fmla="*/ 1014601 w 1201803"/>
                <a:gd name="connsiteY314" fmla="*/ 1245113 h 2012414"/>
                <a:gd name="connsiteX315" fmla="*/ 1033092 w 1201803"/>
                <a:gd name="connsiteY315" fmla="*/ 1256670 h 2012414"/>
                <a:gd name="connsiteX316" fmla="*/ 1003044 w 1201803"/>
                <a:gd name="connsiteY316" fmla="*/ 1268227 h 2012414"/>
                <a:gd name="connsiteX317" fmla="*/ 1037715 w 1201803"/>
                <a:gd name="connsiteY317" fmla="*/ 1256670 h 2012414"/>
                <a:gd name="connsiteX318" fmla="*/ 1014601 w 1201803"/>
                <a:gd name="connsiteY318" fmla="*/ 1245113 h 2012414"/>
                <a:gd name="connsiteX319" fmla="*/ 1005355 w 1201803"/>
                <a:gd name="connsiteY319" fmla="*/ 1249736 h 2012414"/>
                <a:gd name="connsiteX320" fmla="*/ 991487 w 1201803"/>
                <a:gd name="connsiteY320" fmla="*/ 1254359 h 2012414"/>
                <a:gd name="connsiteX321" fmla="*/ 1012289 w 1201803"/>
                <a:gd name="connsiteY321" fmla="*/ 1252047 h 2012414"/>
                <a:gd name="connsiteX322" fmla="*/ 1005355 w 1201803"/>
                <a:gd name="connsiteY322" fmla="*/ 1249736 h 2012414"/>
                <a:gd name="connsiteX323" fmla="*/ 912898 w 1201803"/>
                <a:gd name="connsiteY323" fmla="*/ 1282096 h 2012414"/>
                <a:gd name="connsiteX324" fmla="*/ 850513 w 1201803"/>
                <a:gd name="connsiteY324" fmla="*/ 1314456 h 2012414"/>
                <a:gd name="connsiteX325" fmla="*/ 919832 w 1201803"/>
                <a:gd name="connsiteY325" fmla="*/ 1282096 h 2012414"/>
                <a:gd name="connsiteX326" fmla="*/ 912898 w 1201803"/>
                <a:gd name="connsiteY326" fmla="*/ 1282096 h 2012414"/>
                <a:gd name="connsiteX327" fmla="*/ 845890 w 1201803"/>
                <a:gd name="connsiteY327" fmla="*/ 1316767 h 2012414"/>
                <a:gd name="connsiteX328" fmla="*/ 834333 w 1201803"/>
                <a:gd name="connsiteY328" fmla="*/ 1323701 h 2012414"/>
                <a:gd name="connsiteX329" fmla="*/ 845890 w 1201803"/>
                <a:gd name="connsiteY329" fmla="*/ 1316767 h 2012414"/>
                <a:gd name="connsiteX0" fmla="*/ 899029 w 1201803"/>
                <a:gd name="connsiteY0" fmla="*/ 45754 h 2017146"/>
                <a:gd name="connsiteX1" fmla="*/ 977618 w 1201803"/>
                <a:gd name="connsiteY1" fmla="*/ 89648 h 2017146"/>
                <a:gd name="connsiteX2" fmla="*/ 1028469 w 1201803"/>
                <a:gd name="connsiteY2" fmla="*/ 119697 h 2017146"/>
                <a:gd name="connsiteX3" fmla="*/ 1016912 w 1201803"/>
                <a:gd name="connsiteY3" fmla="*/ 128942 h 2017146"/>
                <a:gd name="connsiteX4" fmla="*/ 1028469 w 1201803"/>
                <a:gd name="connsiteY4" fmla="*/ 142811 h 2017146"/>
                <a:gd name="connsiteX5" fmla="*/ 1021535 w 1201803"/>
                <a:gd name="connsiteY5" fmla="*/ 147434 h 2017146"/>
                <a:gd name="connsiteX6" fmla="*/ 882873 w 1201803"/>
                <a:gd name="connsiteY6" fmla="*/ 209842 h 2017146"/>
                <a:gd name="connsiteX7" fmla="*/ 880561 w 1201803"/>
                <a:gd name="connsiteY7" fmla="*/ 214465 h 2017146"/>
                <a:gd name="connsiteX8" fmla="*/ 894407 w 1201803"/>
                <a:gd name="connsiteY8" fmla="*/ 313833 h 2017146"/>
                <a:gd name="connsiteX9" fmla="*/ 931389 w 1201803"/>
                <a:gd name="connsiteY9" fmla="*/ 313833 h 2017146"/>
                <a:gd name="connsiteX10" fmla="*/ 963749 w 1201803"/>
                <a:gd name="connsiteY10" fmla="*/ 316145 h 2017146"/>
                <a:gd name="connsiteX11" fmla="*/ 1000732 w 1201803"/>
                <a:gd name="connsiteY11" fmla="*/ 339259 h 2017146"/>
                <a:gd name="connsiteX12" fmla="*/ 1044649 w 1201803"/>
                <a:gd name="connsiteY12" fmla="*/ 364685 h 2017146"/>
                <a:gd name="connsiteX13" fmla="*/ 1037715 w 1201803"/>
                <a:gd name="connsiteY13" fmla="*/ 376242 h 2017146"/>
                <a:gd name="connsiteX14" fmla="*/ 1044649 w 1201803"/>
                <a:gd name="connsiteY14" fmla="*/ 387799 h 2017146"/>
                <a:gd name="connsiteX15" fmla="*/ 1003044 w 1201803"/>
                <a:gd name="connsiteY15" fmla="*/ 422470 h 2017146"/>
                <a:gd name="connsiteX16" fmla="*/ 887472 w 1201803"/>
                <a:gd name="connsiteY16" fmla="*/ 510281 h 2017146"/>
                <a:gd name="connsiteX17" fmla="*/ 880561 w 1201803"/>
                <a:gd name="connsiteY17" fmla="*/ 584247 h 2017146"/>
                <a:gd name="connsiteX18" fmla="*/ 1141706 w 1201803"/>
                <a:gd name="connsiteY18" fmla="*/ 491790 h 2017146"/>
                <a:gd name="connsiteX19" fmla="*/ 1150952 w 1201803"/>
                <a:gd name="connsiteY19" fmla="*/ 489478 h 2017146"/>
                <a:gd name="connsiteX20" fmla="*/ 1171755 w 1201803"/>
                <a:gd name="connsiteY20" fmla="*/ 498724 h 2017146"/>
                <a:gd name="connsiteX21" fmla="*/ 1171755 w 1201803"/>
                <a:gd name="connsiteY21" fmla="*/ 507970 h 2017146"/>
                <a:gd name="connsiteX22" fmla="*/ 1178689 w 1201803"/>
                <a:gd name="connsiteY22" fmla="*/ 510281 h 2017146"/>
                <a:gd name="connsiteX23" fmla="*/ 1197180 w 1201803"/>
                <a:gd name="connsiteY23" fmla="*/ 503347 h 2017146"/>
                <a:gd name="connsiteX24" fmla="*/ 1201803 w 1201803"/>
                <a:gd name="connsiteY24" fmla="*/ 507970 h 2017146"/>
                <a:gd name="connsiteX25" fmla="*/ 1190246 w 1201803"/>
                <a:gd name="connsiteY25" fmla="*/ 517216 h 2017146"/>
                <a:gd name="connsiteX26" fmla="*/ 1197180 w 1201803"/>
                <a:gd name="connsiteY26" fmla="*/ 521838 h 2017146"/>
                <a:gd name="connsiteX27" fmla="*/ 1181000 w 1201803"/>
                <a:gd name="connsiteY27" fmla="*/ 540330 h 2017146"/>
                <a:gd name="connsiteX28" fmla="*/ 1174066 w 1201803"/>
                <a:gd name="connsiteY28" fmla="*/ 538018 h 2017146"/>
                <a:gd name="connsiteX29" fmla="*/ 1141706 w 1201803"/>
                <a:gd name="connsiteY29" fmla="*/ 558821 h 2017146"/>
                <a:gd name="connsiteX30" fmla="*/ 1130149 w 1201803"/>
                <a:gd name="connsiteY30" fmla="*/ 568067 h 2017146"/>
                <a:gd name="connsiteX31" fmla="*/ 1111658 w 1201803"/>
                <a:gd name="connsiteY31" fmla="*/ 568067 h 2017146"/>
                <a:gd name="connsiteX32" fmla="*/ 1107035 w 1201803"/>
                <a:gd name="connsiteY32" fmla="*/ 572690 h 2017146"/>
                <a:gd name="connsiteX33" fmla="*/ 1081609 w 1201803"/>
                <a:gd name="connsiteY33" fmla="*/ 588870 h 2017146"/>
                <a:gd name="connsiteX34" fmla="*/ 1065452 w 1201803"/>
                <a:gd name="connsiteY34" fmla="*/ 602738 h 2017146"/>
                <a:gd name="connsiteX35" fmla="*/ 1070075 w 1201803"/>
                <a:gd name="connsiteY35" fmla="*/ 607361 h 2017146"/>
                <a:gd name="connsiteX36" fmla="*/ 954504 w 1201803"/>
                <a:gd name="connsiteY36" fmla="*/ 718286 h 2017146"/>
                <a:gd name="connsiteX37" fmla="*/ 1016912 w 1201803"/>
                <a:gd name="connsiteY37" fmla="*/ 794563 h 2017146"/>
                <a:gd name="connsiteX38" fmla="*/ 1019224 w 1201803"/>
                <a:gd name="connsiteY38" fmla="*/ 789941 h 2017146"/>
                <a:gd name="connsiteX39" fmla="*/ 1013372 w 1201803"/>
                <a:gd name="connsiteY39" fmla="*/ 778328 h 2017146"/>
                <a:gd name="connsiteX40" fmla="*/ 1033558 w 1201803"/>
                <a:gd name="connsiteY40" fmla="*/ 804879 h 2017146"/>
                <a:gd name="connsiteX41" fmla="*/ 1125526 w 1201803"/>
                <a:gd name="connsiteY41" fmla="*/ 1081134 h 2017146"/>
                <a:gd name="connsiteX42" fmla="*/ 1167132 w 1201803"/>
                <a:gd name="connsiteY42" fmla="*/ 1309942 h 2017146"/>
                <a:gd name="connsiteX43" fmla="*/ 1181000 w 1201803"/>
                <a:gd name="connsiteY43" fmla="*/ 1469407 h 2017146"/>
                <a:gd name="connsiteX44" fmla="*/ 1183312 w 1201803"/>
                <a:gd name="connsiteY44" fmla="*/ 1508702 h 2017146"/>
                <a:gd name="connsiteX45" fmla="*/ 963749 w 1201803"/>
                <a:gd name="connsiteY45" fmla="*/ 1913132 h 2017146"/>
                <a:gd name="connsiteX46" fmla="*/ 954504 w 1201803"/>
                <a:gd name="connsiteY46" fmla="*/ 1915443 h 2017146"/>
                <a:gd name="connsiteX47" fmla="*/ 871316 w 1201803"/>
                <a:gd name="connsiteY47" fmla="*/ 1970917 h 2017146"/>
                <a:gd name="connsiteX48" fmla="*/ 788104 w 1201803"/>
                <a:gd name="connsiteY48" fmla="*/ 2017146 h 2017146"/>
                <a:gd name="connsiteX49" fmla="*/ 829710 w 1201803"/>
                <a:gd name="connsiteY49" fmla="*/ 1984786 h 2017146"/>
                <a:gd name="connsiteX50" fmla="*/ 827398 w 1201803"/>
                <a:gd name="connsiteY50" fmla="*/ 1982475 h 2017146"/>
                <a:gd name="connsiteX51" fmla="*/ 762679 w 1201803"/>
                <a:gd name="connsiteY51" fmla="*/ 2017146 h 2017146"/>
                <a:gd name="connsiteX52" fmla="*/ 917521 w 1201803"/>
                <a:gd name="connsiteY52" fmla="*/ 1913132 h 2017146"/>
                <a:gd name="connsiteX53" fmla="*/ 926767 w 1201803"/>
                <a:gd name="connsiteY53" fmla="*/ 1913132 h 2017146"/>
                <a:gd name="connsiteX54" fmla="*/ 922144 w 1201803"/>
                <a:gd name="connsiteY54" fmla="*/ 1910820 h 2017146"/>
                <a:gd name="connsiteX55" fmla="*/ 924455 w 1201803"/>
                <a:gd name="connsiteY55" fmla="*/ 1906221 h 2017146"/>
                <a:gd name="connsiteX56" fmla="*/ 931389 w 1201803"/>
                <a:gd name="connsiteY56" fmla="*/ 1908509 h 2017146"/>
                <a:gd name="connsiteX57" fmla="*/ 931389 w 1201803"/>
                <a:gd name="connsiteY57" fmla="*/ 1901598 h 2017146"/>
                <a:gd name="connsiteX58" fmla="*/ 945258 w 1201803"/>
                <a:gd name="connsiteY58" fmla="*/ 1887729 h 2017146"/>
                <a:gd name="connsiteX59" fmla="*/ 954504 w 1201803"/>
                <a:gd name="connsiteY59" fmla="*/ 1871549 h 2017146"/>
                <a:gd name="connsiteX60" fmla="*/ 952192 w 1201803"/>
                <a:gd name="connsiteY60" fmla="*/ 1869238 h 2017146"/>
                <a:gd name="connsiteX61" fmla="*/ 813530 w 1201803"/>
                <a:gd name="connsiteY61" fmla="*/ 1968606 h 2017146"/>
                <a:gd name="connsiteX62" fmla="*/ 739564 w 1201803"/>
                <a:gd name="connsiteY62" fmla="*/ 2014835 h 2017146"/>
                <a:gd name="connsiteX63" fmla="*/ 732630 w 1201803"/>
                <a:gd name="connsiteY63" fmla="*/ 2014835 h 2017146"/>
                <a:gd name="connsiteX64" fmla="*/ 804284 w 1201803"/>
                <a:gd name="connsiteY64" fmla="*/ 1952426 h 2017146"/>
                <a:gd name="connsiteX65" fmla="*/ 818153 w 1201803"/>
                <a:gd name="connsiteY65" fmla="*/ 1938557 h 2017146"/>
                <a:gd name="connsiteX66" fmla="*/ 829710 w 1201803"/>
                <a:gd name="connsiteY66" fmla="*/ 1938557 h 2017146"/>
                <a:gd name="connsiteX67" fmla="*/ 825087 w 1201803"/>
                <a:gd name="connsiteY67" fmla="*/ 1933935 h 2017146"/>
                <a:gd name="connsiteX68" fmla="*/ 836644 w 1201803"/>
                <a:gd name="connsiteY68" fmla="*/ 1929312 h 2017146"/>
                <a:gd name="connsiteX69" fmla="*/ 834333 w 1201803"/>
                <a:gd name="connsiteY69" fmla="*/ 1924689 h 2017146"/>
                <a:gd name="connsiteX70" fmla="*/ 843578 w 1201803"/>
                <a:gd name="connsiteY70" fmla="*/ 1913132 h 2017146"/>
                <a:gd name="connsiteX71" fmla="*/ 859758 w 1201803"/>
                <a:gd name="connsiteY71" fmla="*/ 1920066 h 2017146"/>
                <a:gd name="connsiteX72" fmla="*/ 848201 w 1201803"/>
                <a:gd name="connsiteY72" fmla="*/ 1908509 h 2017146"/>
                <a:gd name="connsiteX73" fmla="*/ 850513 w 1201803"/>
                <a:gd name="connsiteY73" fmla="*/ 1903909 h 2017146"/>
                <a:gd name="connsiteX74" fmla="*/ 862070 w 1201803"/>
                <a:gd name="connsiteY74" fmla="*/ 1908509 h 2017146"/>
                <a:gd name="connsiteX75" fmla="*/ 855136 w 1201803"/>
                <a:gd name="connsiteY75" fmla="*/ 1901598 h 2017146"/>
                <a:gd name="connsiteX76" fmla="*/ 873627 w 1201803"/>
                <a:gd name="connsiteY76" fmla="*/ 1885418 h 2017146"/>
                <a:gd name="connsiteX77" fmla="*/ 869004 w 1201803"/>
                <a:gd name="connsiteY77" fmla="*/ 1880795 h 2017146"/>
                <a:gd name="connsiteX78" fmla="*/ 889784 w 1201803"/>
                <a:gd name="connsiteY78" fmla="*/ 1850746 h 2017146"/>
                <a:gd name="connsiteX79" fmla="*/ 912898 w 1201803"/>
                <a:gd name="connsiteY79" fmla="*/ 1823009 h 2017146"/>
                <a:gd name="connsiteX80" fmla="*/ 1042338 w 1201803"/>
                <a:gd name="connsiteY80" fmla="*/ 1575710 h 2017146"/>
                <a:gd name="connsiteX81" fmla="*/ 1053895 w 1201803"/>
                <a:gd name="connsiteY81" fmla="*/ 1483276 h 2017146"/>
                <a:gd name="connsiteX82" fmla="*/ 1042338 w 1201803"/>
                <a:gd name="connsiteY82" fmla="*/ 1279894 h 2017146"/>
                <a:gd name="connsiteX83" fmla="*/ 1035404 w 1201803"/>
                <a:gd name="connsiteY83" fmla="*/ 1277582 h 2017146"/>
                <a:gd name="connsiteX84" fmla="*/ 975307 w 1201803"/>
                <a:gd name="connsiteY84" fmla="*/ 1298385 h 2017146"/>
                <a:gd name="connsiteX85" fmla="*/ 850513 w 1201803"/>
                <a:gd name="connsiteY85" fmla="*/ 1360770 h 2017146"/>
                <a:gd name="connsiteX86" fmla="*/ 836644 w 1201803"/>
                <a:gd name="connsiteY86" fmla="*/ 1370016 h 2017146"/>
                <a:gd name="connsiteX87" fmla="*/ 734941 w 1201803"/>
                <a:gd name="connsiteY87" fmla="*/ 1406999 h 2017146"/>
                <a:gd name="connsiteX88" fmla="*/ 714139 w 1201803"/>
                <a:gd name="connsiteY88" fmla="*/ 1381573 h 2017146"/>
                <a:gd name="connsiteX89" fmla="*/ 718761 w 1201803"/>
                <a:gd name="connsiteY89" fmla="*/ 1370016 h 2017146"/>
                <a:gd name="connsiteX90" fmla="*/ 707204 w 1201803"/>
                <a:gd name="connsiteY90" fmla="*/ 1367705 h 2017146"/>
                <a:gd name="connsiteX91" fmla="*/ 656376 w 1201803"/>
                <a:gd name="connsiteY91" fmla="*/ 1323811 h 2017146"/>
                <a:gd name="connsiteX92" fmla="*/ 769613 w 1201803"/>
                <a:gd name="connsiteY92" fmla="*/ 1259091 h 2017146"/>
                <a:gd name="connsiteX93" fmla="*/ 820464 w 1201803"/>
                <a:gd name="connsiteY93" fmla="*/ 1229042 h 2017146"/>
                <a:gd name="connsiteX94" fmla="*/ 894407 w 1201803"/>
                <a:gd name="connsiteY94" fmla="*/ 1141231 h 2017146"/>
                <a:gd name="connsiteX95" fmla="*/ 905964 w 1201803"/>
                <a:gd name="connsiteY95" fmla="*/ 1111183 h 2017146"/>
                <a:gd name="connsiteX96" fmla="*/ 882873 w 1201803"/>
                <a:gd name="connsiteY96" fmla="*/ 1099625 h 2017146"/>
                <a:gd name="connsiteX97" fmla="*/ 822776 w 1201803"/>
                <a:gd name="connsiteY97" fmla="*/ 1106560 h 2017146"/>
                <a:gd name="connsiteX98" fmla="*/ 771924 w 1201803"/>
                <a:gd name="connsiteY98" fmla="*/ 1092691 h 2017146"/>
                <a:gd name="connsiteX99" fmla="*/ 901341 w 1201803"/>
                <a:gd name="connsiteY99" fmla="*/ 1085757 h 2017146"/>
                <a:gd name="connsiteX100" fmla="*/ 832021 w 1201803"/>
                <a:gd name="connsiteY100" fmla="*/ 1076511 h 2017146"/>
                <a:gd name="connsiteX101" fmla="*/ 769613 w 1201803"/>
                <a:gd name="connsiteY101" fmla="*/ 1074200 h 2017146"/>
                <a:gd name="connsiteX102" fmla="*/ 760367 w 1201803"/>
                <a:gd name="connsiteY102" fmla="*/ 1069577 h 2017146"/>
                <a:gd name="connsiteX103" fmla="*/ 764990 w 1201803"/>
                <a:gd name="connsiteY103" fmla="*/ 1064954 h 2017146"/>
                <a:gd name="connsiteX104" fmla="*/ 755744 w 1201803"/>
                <a:gd name="connsiteY104" fmla="*/ 1058020 h 2017146"/>
                <a:gd name="connsiteX105" fmla="*/ 762679 w 1201803"/>
                <a:gd name="connsiteY105" fmla="*/ 1055708 h 2017146"/>
                <a:gd name="connsiteX106" fmla="*/ 781170 w 1201803"/>
                <a:gd name="connsiteY106" fmla="*/ 1039528 h 2017146"/>
                <a:gd name="connsiteX107" fmla="*/ 788104 w 1201803"/>
                <a:gd name="connsiteY107" fmla="*/ 1039528 h 2017146"/>
                <a:gd name="connsiteX108" fmla="*/ 887472 w 1201803"/>
                <a:gd name="connsiteY108" fmla="*/ 1062643 h 2017146"/>
                <a:gd name="connsiteX109" fmla="*/ 945258 w 1201803"/>
                <a:gd name="connsiteY109" fmla="*/ 1095003 h 2017146"/>
                <a:gd name="connsiteX110" fmla="*/ 954504 w 1201803"/>
                <a:gd name="connsiteY110" fmla="*/ 1125051 h 2017146"/>
                <a:gd name="connsiteX111" fmla="*/ 899029 w 1201803"/>
                <a:gd name="connsiteY111" fmla="*/ 1240599 h 2017146"/>
                <a:gd name="connsiteX112" fmla="*/ 899029 w 1201803"/>
                <a:gd name="connsiteY112" fmla="*/ 1249845 h 2017146"/>
                <a:gd name="connsiteX113" fmla="*/ 1037715 w 1201803"/>
                <a:gd name="connsiteY113" fmla="*/ 1224419 h 2017146"/>
                <a:gd name="connsiteX114" fmla="*/ 1035404 w 1201803"/>
                <a:gd name="connsiteY114" fmla="*/ 1136608 h 2017146"/>
                <a:gd name="connsiteX115" fmla="*/ 996109 w 1201803"/>
                <a:gd name="connsiteY115" fmla="*/ 889309 h 2017146"/>
                <a:gd name="connsiteX116" fmla="*/ 996109 w 1201803"/>
                <a:gd name="connsiteY116" fmla="*/ 833835 h 2017146"/>
                <a:gd name="connsiteX117" fmla="*/ 963749 w 1201803"/>
                <a:gd name="connsiteY117" fmla="*/ 752958 h 2017146"/>
                <a:gd name="connsiteX118" fmla="*/ 968372 w 1201803"/>
                <a:gd name="connsiteY118" fmla="*/ 757581 h 2017146"/>
                <a:gd name="connsiteX119" fmla="*/ 949881 w 1201803"/>
                <a:gd name="connsiteY119" fmla="*/ 727532 h 2017146"/>
                <a:gd name="connsiteX120" fmla="*/ 931389 w 1201803"/>
                <a:gd name="connsiteY120" fmla="*/ 734466 h 2017146"/>
                <a:gd name="connsiteX121" fmla="*/ 933701 w 1201803"/>
                <a:gd name="connsiteY121" fmla="*/ 741401 h 2017146"/>
                <a:gd name="connsiteX122" fmla="*/ 845890 w 1201803"/>
                <a:gd name="connsiteY122" fmla="*/ 847703 h 2017146"/>
                <a:gd name="connsiteX123" fmla="*/ 663310 w 1201803"/>
                <a:gd name="connsiteY123" fmla="*/ 1215174 h 2017146"/>
                <a:gd name="connsiteX124" fmla="*/ 624016 w 1201803"/>
                <a:gd name="connsiteY124" fmla="*/ 1342302 h 2017146"/>
                <a:gd name="connsiteX125" fmla="*/ 626327 w 1201803"/>
                <a:gd name="connsiteY125" fmla="*/ 1360770 h 2017146"/>
                <a:gd name="connsiteX126" fmla="*/ 640196 w 1201803"/>
                <a:gd name="connsiteY126" fmla="*/ 1321499 h 2017146"/>
                <a:gd name="connsiteX127" fmla="*/ 633261 w 1201803"/>
                <a:gd name="connsiteY127" fmla="*/ 1360770 h 2017146"/>
                <a:gd name="connsiteX128" fmla="*/ 624016 w 1201803"/>
                <a:gd name="connsiteY128" fmla="*/ 1381573 h 2017146"/>
                <a:gd name="connsiteX129" fmla="*/ 621704 w 1201803"/>
                <a:gd name="connsiteY129" fmla="*/ 1402376 h 2017146"/>
                <a:gd name="connsiteX130" fmla="*/ 610147 w 1201803"/>
                <a:gd name="connsiteY130" fmla="*/ 1393130 h 2017146"/>
                <a:gd name="connsiteX131" fmla="*/ 600901 w 1201803"/>
                <a:gd name="connsiteY131" fmla="*/ 1406999 h 2017146"/>
                <a:gd name="connsiteX132" fmla="*/ 580098 w 1201803"/>
                <a:gd name="connsiteY132" fmla="*/ 1370016 h 2017146"/>
                <a:gd name="connsiteX133" fmla="*/ 517690 w 1201803"/>
                <a:gd name="connsiteY133" fmla="*/ 1289139 h 2017146"/>
                <a:gd name="connsiteX134" fmla="*/ 517690 w 1201803"/>
                <a:gd name="connsiteY134" fmla="*/ 1245222 h 2017146"/>
                <a:gd name="connsiteX135" fmla="*/ 619393 w 1201803"/>
                <a:gd name="connsiteY135" fmla="*/ 965586 h 2017146"/>
                <a:gd name="connsiteX136" fmla="*/ 751121 w 1201803"/>
                <a:gd name="connsiteY136" fmla="*/ 771449 h 2017146"/>
                <a:gd name="connsiteX137" fmla="*/ 751121 w 1201803"/>
                <a:gd name="connsiteY137" fmla="*/ 769138 h 2017146"/>
                <a:gd name="connsiteX138" fmla="*/ 538493 w 1201803"/>
                <a:gd name="connsiteY138" fmla="*/ 882375 h 2017146"/>
                <a:gd name="connsiteX139" fmla="*/ 383650 w 1201803"/>
                <a:gd name="connsiteY139" fmla="*/ 947095 h 2017146"/>
                <a:gd name="connsiteX140" fmla="*/ 369782 w 1201803"/>
                <a:gd name="connsiteY140" fmla="*/ 937849 h 2017146"/>
                <a:gd name="connsiteX141" fmla="*/ 150220 w 1201803"/>
                <a:gd name="connsiteY141" fmla="*/ 1312254 h 2017146"/>
                <a:gd name="connsiteX142" fmla="*/ 110948 w 1201803"/>
                <a:gd name="connsiteY142" fmla="*/ 1323811 h 2017146"/>
                <a:gd name="connsiteX143" fmla="*/ 90146 w 1201803"/>
                <a:gd name="connsiteY143" fmla="*/ 1298385 h 2017146"/>
                <a:gd name="connsiteX144" fmla="*/ 87834 w 1201803"/>
                <a:gd name="connsiteY144" fmla="*/ 1289139 h 2017146"/>
                <a:gd name="connsiteX145" fmla="*/ 62408 w 1201803"/>
                <a:gd name="connsiteY145" fmla="*/ 1263714 h 2017146"/>
                <a:gd name="connsiteX146" fmla="*/ 25426 w 1201803"/>
                <a:gd name="connsiteY146" fmla="*/ 1238288 h 2017146"/>
                <a:gd name="connsiteX147" fmla="*/ 39294 w 1201803"/>
                <a:gd name="connsiteY147" fmla="*/ 1180502 h 2017146"/>
                <a:gd name="connsiteX148" fmla="*/ 48540 w 1201803"/>
                <a:gd name="connsiteY148" fmla="*/ 1134297 h 2017146"/>
                <a:gd name="connsiteX149" fmla="*/ 173334 w 1201803"/>
                <a:gd name="connsiteY149" fmla="*/ 750646 h 2017146"/>
                <a:gd name="connsiteX150" fmla="*/ 161777 w 1201803"/>
                <a:gd name="connsiteY150" fmla="*/ 725221 h 2017146"/>
                <a:gd name="connsiteX151" fmla="*/ 76277 w 1201803"/>
                <a:gd name="connsiteY151" fmla="*/ 741401 h 2017146"/>
                <a:gd name="connsiteX152" fmla="*/ 53163 w 1201803"/>
                <a:gd name="connsiteY152" fmla="*/ 718286 h 2017146"/>
                <a:gd name="connsiteX153" fmla="*/ 57786 w 1201803"/>
                <a:gd name="connsiteY153" fmla="*/ 709041 h 2017146"/>
                <a:gd name="connsiteX154" fmla="*/ 2311 w 1201803"/>
                <a:gd name="connsiteY154" fmla="*/ 662812 h 2017146"/>
                <a:gd name="connsiteX155" fmla="*/ 34671 w 1201803"/>
                <a:gd name="connsiteY155" fmla="*/ 625829 h 2017146"/>
                <a:gd name="connsiteX156" fmla="*/ 55474 w 1201803"/>
                <a:gd name="connsiteY156" fmla="*/ 607361 h 2017146"/>
                <a:gd name="connsiteX157" fmla="*/ 101703 w 1201803"/>
                <a:gd name="connsiteY157" fmla="*/ 575001 h 2017146"/>
                <a:gd name="connsiteX158" fmla="*/ 127128 w 1201803"/>
                <a:gd name="connsiteY158" fmla="*/ 558821 h 2017146"/>
                <a:gd name="connsiteX159" fmla="*/ 159465 w 1201803"/>
                <a:gd name="connsiteY159" fmla="*/ 528773 h 2017146"/>
                <a:gd name="connsiteX160" fmla="*/ 258857 w 1201803"/>
                <a:gd name="connsiteY160" fmla="*/ 450184 h 2017146"/>
                <a:gd name="connsiteX161" fmla="*/ 284282 w 1201803"/>
                <a:gd name="connsiteY161" fmla="*/ 417847 h 2017146"/>
                <a:gd name="connsiteX162" fmla="*/ 184891 w 1201803"/>
                <a:gd name="connsiteY162" fmla="*/ 360062 h 2017146"/>
                <a:gd name="connsiteX163" fmla="*/ 140997 w 1201803"/>
                <a:gd name="connsiteY163" fmla="*/ 341570 h 2017146"/>
                <a:gd name="connsiteX164" fmla="*/ 134063 w 1201803"/>
                <a:gd name="connsiteY164" fmla="*/ 353127 h 2017146"/>
                <a:gd name="connsiteX165" fmla="*/ 106326 w 1201803"/>
                <a:gd name="connsiteY165" fmla="*/ 313833 h 2017146"/>
                <a:gd name="connsiteX166" fmla="*/ 0 w 1201803"/>
                <a:gd name="connsiteY166" fmla="*/ 226022 h 2017146"/>
                <a:gd name="connsiteX167" fmla="*/ 16180 w 1201803"/>
                <a:gd name="connsiteY167" fmla="*/ 226022 h 2017146"/>
                <a:gd name="connsiteX168" fmla="*/ 41606 w 1201803"/>
                <a:gd name="connsiteY168" fmla="*/ 232956 h 2017146"/>
                <a:gd name="connsiteX169" fmla="*/ 34671 w 1201803"/>
                <a:gd name="connsiteY169" fmla="*/ 219088 h 2017146"/>
                <a:gd name="connsiteX170" fmla="*/ 39294 w 1201803"/>
                <a:gd name="connsiteY170" fmla="*/ 219088 h 2017146"/>
                <a:gd name="connsiteX171" fmla="*/ 217251 w 1201803"/>
                <a:gd name="connsiteY171" fmla="*/ 325390 h 2017146"/>
                <a:gd name="connsiteX172" fmla="*/ 376716 w 1201803"/>
                <a:gd name="connsiteY172" fmla="*/ 470987 h 2017146"/>
                <a:gd name="connsiteX173" fmla="*/ 281971 w 1201803"/>
                <a:gd name="connsiteY173" fmla="*/ 556510 h 2017146"/>
                <a:gd name="connsiteX174" fmla="*/ 214939 w 1201803"/>
                <a:gd name="connsiteY174" fmla="*/ 591181 h 2017146"/>
                <a:gd name="connsiteX175" fmla="*/ 177957 w 1201803"/>
                <a:gd name="connsiteY175" fmla="*/ 616584 h 2017146"/>
                <a:gd name="connsiteX176" fmla="*/ 134063 w 1201803"/>
                <a:gd name="connsiteY176" fmla="*/ 669746 h 2017146"/>
                <a:gd name="connsiteX177" fmla="*/ 138686 w 1201803"/>
                <a:gd name="connsiteY177" fmla="*/ 674369 h 2017146"/>
                <a:gd name="connsiteX178" fmla="*/ 233431 w 1201803"/>
                <a:gd name="connsiteY178" fmla="*/ 771449 h 2017146"/>
                <a:gd name="connsiteX179" fmla="*/ 238054 w 1201803"/>
                <a:gd name="connsiteY179" fmla="*/ 813032 h 2017146"/>
                <a:gd name="connsiteX180" fmla="*/ 226497 w 1201803"/>
                <a:gd name="connsiteY180" fmla="*/ 917046 h 2017146"/>
                <a:gd name="connsiteX181" fmla="*/ 210317 w 1201803"/>
                <a:gd name="connsiteY181" fmla="*/ 984054 h 2017146"/>
                <a:gd name="connsiteX182" fmla="*/ 191825 w 1201803"/>
                <a:gd name="connsiteY182" fmla="*/ 1044151 h 2017146"/>
                <a:gd name="connsiteX183" fmla="*/ 374405 w 1201803"/>
                <a:gd name="connsiteY183" fmla="*/ 672058 h 2017146"/>
                <a:gd name="connsiteX184" fmla="*/ 427567 w 1201803"/>
                <a:gd name="connsiteY184" fmla="*/ 602738 h 2017146"/>
                <a:gd name="connsiteX185" fmla="*/ 441436 w 1201803"/>
                <a:gd name="connsiteY185" fmla="*/ 588870 h 2017146"/>
                <a:gd name="connsiteX186" fmla="*/ 457616 w 1201803"/>
                <a:gd name="connsiteY186" fmla="*/ 591181 h 2017146"/>
                <a:gd name="connsiteX187" fmla="*/ 446059 w 1201803"/>
                <a:gd name="connsiteY187" fmla="*/ 584247 h 2017146"/>
                <a:gd name="connsiteX188" fmla="*/ 469173 w 1201803"/>
                <a:gd name="connsiteY188" fmla="*/ 554198 h 2017146"/>
                <a:gd name="connsiteX189" fmla="*/ 480730 w 1201803"/>
                <a:gd name="connsiteY189" fmla="*/ 551887 h 2017146"/>
                <a:gd name="connsiteX190" fmla="*/ 485353 w 1201803"/>
                <a:gd name="connsiteY190" fmla="*/ 549575 h 2017146"/>
                <a:gd name="connsiteX191" fmla="*/ 484229 w 1201803"/>
                <a:gd name="connsiteY191" fmla="*/ 546650 h 2017146"/>
                <a:gd name="connsiteX192" fmla="*/ 487665 w 1201803"/>
                <a:gd name="connsiteY192" fmla="*/ 542641 h 2017146"/>
                <a:gd name="connsiteX193" fmla="*/ 483042 w 1201803"/>
                <a:gd name="connsiteY193" fmla="*/ 540330 h 2017146"/>
                <a:gd name="connsiteX194" fmla="*/ 515402 w 1201803"/>
                <a:gd name="connsiteY194" fmla="*/ 498724 h 2017146"/>
                <a:gd name="connsiteX195" fmla="*/ 485353 w 1201803"/>
                <a:gd name="connsiteY195" fmla="*/ 457118 h 2017146"/>
                <a:gd name="connsiteX196" fmla="*/ 543116 w 1201803"/>
                <a:gd name="connsiteY196" fmla="*/ 420159 h 2017146"/>
                <a:gd name="connsiteX197" fmla="*/ 654064 w 1201803"/>
                <a:gd name="connsiteY197" fmla="*/ 383176 h 2017146"/>
                <a:gd name="connsiteX198" fmla="*/ 834333 w 1201803"/>
                <a:gd name="connsiteY198" fmla="*/ 327702 h 2017146"/>
                <a:gd name="connsiteX199" fmla="*/ 832021 w 1201803"/>
                <a:gd name="connsiteY199" fmla="*/ 306899 h 2017146"/>
                <a:gd name="connsiteX200" fmla="*/ 811218 w 1201803"/>
                <a:gd name="connsiteY200" fmla="*/ 235268 h 2017146"/>
                <a:gd name="connsiteX201" fmla="*/ 716450 w 1201803"/>
                <a:gd name="connsiteY201" fmla="*/ 269916 h 2017146"/>
                <a:gd name="connsiteX202" fmla="*/ 677178 w 1201803"/>
                <a:gd name="connsiteY202" fmla="*/ 276850 h 2017146"/>
                <a:gd name="connsiteX203" fmla="*/ 667933 w 1201803"/>
                <a:gd name="connsiteY203" fmla="*/ 276850 h 2017146"/>
                <a:gd name="connsiteX204" fmla="*/ 688735 w 1201803"/>
                <a:gd name="connsiteY204" fmla="*/ 237579 h 2017146"/>
                <a:gd name="connsiteX205" fmla="*/ 647130 w 1201803"/>
                <a:gd name="connsiteY205" fmla="*/ 269916 h 2017146"/>
                <a:gd name="connsiteX206" fmla="*/ 658687 w 1201803"/>
                <a:gd name="connsiteY206" fmla="*/ 235268 h 2017146"/>
                <a:gd name="connsiteX207" fmla="*/ 640196 w 1201803"/>
                <a:gd name="connsiteY207" fmla="*/ 186728 h 2017146"/>
                <a:gd name="connsiteX208" fmla="*/ 760367 w 1201803"/>
                <a:gd name="connsiteY208" fmla="*/ 101205 h 2017146"/>
                <a:gd name="connsiteX209" fmla="*/ 764578 w 1201803"/>
                <a:gd name="connsiteY209" fmla="*/ 301 h 2017146"/>
                <a:gd name="connsiteX210" fmla="*/ 899029 w 1201803"/>
                <a:gd name="connsiteY210" fmla="*/ 45754 h 2017146"/>
                <a:gd name="connsiteX211" fmla="*/ 1026158 w 1201803"/>
                <a:gd name="connsiteY211" fmla="*/ 362373 h 2017146"/>
                <a:gd name="connsiteX212" fmla="*/ 1012289 w 1201803"/>
                <a:gd name="connsiteY212" fmla="*/ 364685 h 2017146"/>
                <a:gd name="connsiteX213" fmla="*/ 1023846 w 1201803"/>
                <a:gd name="connsiteY213" fmla="*/ 366996 h 2017146"/>
                <a:gd name="connsiteX214" fmla="*/ 1026158 w 1201803"/>
                <a:gd name="connsiteY214" fmla="*/ 362373 h 2017146"/>
                <a:gd name="connsiteX215" fmla="*/ 1003044 w 1201803"/>
                <a:gd name="connsiteY215" fmla="*/ 390110 h 2017146"/>
                <a:gd name="connsiteX216" fmla="*/ 896718 w 1201803"/>
                <a:gd name="connsiteY216" fmla="*/ 466364 h 2017146"/>
                <a:gd name="connsiteX217" fmla="*/ 892095 w 1201803"/>
                <a:gd name="connsiteY217" fmla="*/ 475610 h 2017146"/>
                <a:gd name="connsiteX218" fmla="*/ 1003044 w 1201803"/>
                <a:gd name="connsiteY218" fmla="*/ 390110 h 2017146"/>
                <a:gd name="connsiteX219" fmla="*/ 912898 w 1201803"/>
                <a:gd name="connsiteY219" fmla="*/ 413224 h 2017146"/>
                <a:gd name="connsiteX220" fmla="*/ 894407 w 1201803"/>
                <a:gd name="connsiteY220" fmla="*/ 429404 h 2017146"/>
                <a:gd name="connsiteX221" fmla="*/ 912898 w 1201803"/>
                <a:gd name="connsiteY221" fmla="*/ 413224 h 2017146"/>
                <a:gd name="connsiteX222" fmla="*/ 875938 w 1201803"/>
                <a:gd name="connsiteY222" fmla="*/ 424782 h 2017146"/>
                <a:gd name="connsiteX223" fmla="*/ 871316 w 1201803"/>
                <a:gd name="connsiteY223" fmla="*/ 445561 h 2017146"/>
                <a:gd name="connsiteX224" fmla="*/ 875938 w 1201803"/>
                <a:gd name="connsiteY224" fmla="*/ 443250 h 2017146"/>
                <a:gd name="connsiteX225" fmla="*/ 875938 w 1201803"/>
                <a:gd name="connsiteY225" fmla="*/ 424782 h 2017146"/>
                <a:gd name="connsiteX226" fmla="*/ 836644 w 1201803"/>
                <a:gd name="connsiteY226" fmla="*/ 436316 h 2017146"/>
                <a:gd name="connsiteX227" fmla="*/ 580098 w 1201803"/>
                <a:gd name="connsiteY227" fmla="*/ 526461 h 2017146"/>
                <a:gd name="connsiteX228" fmla="*/ 684113 w 1201803"/>
                <a:gd name="connsiteY228" fmla="*/ 577313 h 2017146"/>
                <a:gd name="connsiteX229" fmla="*/ 778858 w 1201803"/>
                <a:gd name="connsiteY229" fmla="*/ 514904 h 2017146"/>
                <a:gd name="connsiteX230" fmla="*/ 836644 w 1201803"/>
                <a:gd name="connsiteY230" fmla="*/ 473298 h 2017146"/>
                <a:gd name="connsiteX231" fmla="*/ 836644 w 1201803"/>
                <a:gd name="connsiteY231" fmla="*/ 436316 h 2017146"/>
                <a:gd name="connsiteX232" fmla="*/ 834333 w 1201803"/>
                <a:gd name="connsiteY232" fmla="*/ 512593 h 2017146"/>
                <a:gd name="connsiteX233" fmla="*/ 774283 w 1201803"/>
                <a:gd name="connsiteY233" fmla="*/ 557503 h 2017146"/>
                <a:gd name="connsiteX234" fmla="*/ 728007 w 1201803"/>
                <a:gd name="connsiteY234" fmla="*/ 591181 h 2017146"/>
                <a:gd name="connsiteX235" fmla="*/ 688979 w 1201803"/>
                <a:gd name="connsiteY235" fmla="*/ 620458 h 2017146"/>
                <a:gd name="connsiteX236" fmla="*/ 669183 w 1201803"/>
                <a:gd name="connsiteY236" fmla="*/ 636104 h 2017146"/>
                <a:gd name="connsiteX237" fmla="*/ 559296 w 1201803"/>
                <a:gd name="connsiteY237" fmla="*/ 718286 h 2017146"/>
                <a:gd name="connsiteX238" fmla="*/ 644527 w 1201803"/>
                <a:gd name="connsiteY238" fmla="*/ 655592 h 2017146"/>
                <a:gd name="connsiteX239" fmla="*/ 669183 w 1201803"/>
                <a:gd name="connsiteY239" fmla="*/ 636104 h 2017146"/>
                <a:gd name="connsiteX240" fmla="*/ 774283 w 1201803"/>
                <a:gd name="connsiteY240" fmla="*/ 557503 h 2017146"/>
                <a:gd name="connsiteX241" fmla="*/ 780014 w 1201803"/>
                <a:gd name="connsiteY241" fmla="*/ 553332 h 2017146"/>
                <a:gd name="connsiteX242" fmla="*/ 832021 w 1201803"/>
                <a:gd name="connsiteY242" fmla="*/ 517216 h 2017146"/>
                <a:gd name="connsiteX243" fmla="*/ 834333 w 1201803"/>
                <a:gd name="connsiteY243" fmla="*/ 512593 h 2017146"/>
                <a:gd name="connsiteX244" fmla="*/ 871316 w 1201803"/>
                <a:gd name="connsiteY244" fmla="*/ 524150 h 2017146"/>
                <a:gd name="connsiteX245" fmla="*/ 866693 w 1201803"/>
                <a:gd name="connsiteY245" fmla="*/ 540330 h 2017146"/>
                <a:gd name="connsiteX246" fmla="*/ 862070 w 1201803"/>
                <a:gd name="connsiteY246" fmla="*/ 588870 h 2017146"/>
                <a:gd name="connsiteX247" fmla="*/ 864381 w 1201803"/>
                <a:gd name="connsiteY247" fmla="*/ 591181 h 2017146"/>
                <a:gd name="connsiteX248" fmla="*/ 871316 w 1201803"/>
                <a:gd name="connsiteY248" fmla="*/ 524150 h 2017146"/>
                <a:gd name="connsiteX249" fmla="*/ 836644 w 1201803"/>
                <a:gd name="connsiteY249" fmla="*/ 547264 h 2017146"/>
                <a:gd name="connsiteX250" fmla="*/ 626327 w 1201803"/>
                <a:gd name="connsiteY250" fmla="*/ 718286 h 2017146"/>
                <a:gd name="connsiteX251" fmla="*/ 834333 w 1201803"/>
                <a:gd name="connsiteY251" fmla="*/ 605050 h 2017146"/>
                <a:gd name="connsiteX252" fmla="*/ 838956 w 1201803"/>
                <a:gd name="connsiteY252" fmla="*/ 584247 h 2017146"/>
                <a:gd name="connsiteX253" fmla="*/ 834333 w 1201803"/>
                <a:gd name="connsiteY253" fmla="*/ 556510 h 2017146"/>
                <a:gd name="connsiteX254" fmla="*/ 838956 w 1201803"/>
                <a:gd name="connsiteY254" fmla="*/ 554198 h 2017146"/>
                <a:gd name="connsiteX255" fmla="*/ 836644 w 1201803"/>
                <a:gd name="connsiteY255" fmla="*/ 547264 h 2017146"/>
                <a:gd name="connsiteX256" fmla="*/ 1012289 w 1201803"/>
                <a:gd name="connsiteY256" fmla="*/ 628141 h 2017146"/>
                <a:gd name="connsiteX257" fmla="*/ 894407 w 1201803"/>
                <a:gd name="connsiteY257" fmla="*/ 727532 h 2017146"/>
                <a:gd name="connsiteX258" fmla="*/ 1012289 w 1201803"/>
                <a:gd name="connsiteY258" fmla="*/ 628141 h 2017146"/>
                <a:gd name="connsiteX259" fmla="*/ 520001 w 1201803"/>
                <a:gd name="connsiteY259" fmla="*/ 510281 h 2017146"/>
                <a:gd name="connsiteX260" fmla="*/ 471485 w 1201803"/>
                <a:gd name="connsiteY260" fmla="*/ 616584 h 2017146"/>
                <a:gd name="connsiteX261" fmla="*/ 469173 w 1201803"/>
                <a:gd name="connsiteY261" fmla="*/ 618895 h 2017146"/>
                <a:gd name="connsiteX262" fmla="*/ 473796 w 1201803"/>
                <a:gd name="connsiteY262" fmla="*/ 621207 h 2017146"/>
                <a:gd name="connsiteX263" fmla="*/ 466862 w 1201803"/>
                <a:gd name="connsiteY263" fmla="*/ 623518 h 2017146"/>
                <a:gd name="connsiteX264" fmla="*/ 471485 w 1201803"/>
                <a:gd name="connsiteY264" fmla="*/ 625829 h 2017146"/>
                <a:gd name="connsiteX265" fmla="*/ 469173 w 1201803"/>
                <a:gd name="connsiteY265" fmla="*/ 632764 h 2017146"/>
                <a:gd name="connsiteX266" fmla="*/ 462239 w 1201803"/>
                <a:gd name="connsiteY266" fmla="*/ 628141 h 2017146"/>
                <a:gd name="connsiteX267" fmla="*/ 457616 w 1201803"/>
                <a:gd name="connsiteY267" fmla="*/ 632764 h 2017146"/>
                <a:gd name="connsiteX268" fmla="*/ 464550 w 1201803"/>
                <a:gd name="connsiteY268" fmla="*/ 639698 h 2017146"/>
                <a:gd name="connsiteX269" fmla="*/ 455305 w 1201803"/>
                <a:gd name="connsiteY269" fmla="*/ 667435 h 2017146"/>
                <a:gd name="connsiteX270" fmla="*/ 510779 w 1201803"/>
                <a:gd name="connsiteY270" fmla="*/ 558821 h 2017146"/>
                <a:gd name="connsiteX271" fmla="*/ 517690 w 1201803"/>
                <a:gd name="connsiteY271" fmla="*/ 563444 h 2017146"/>
                <a:gd name="connsiteX272" fmla="*/ 529247 w 1201803"/>
                <a:gd name="connsiteY272" fmla="*/ 538018 h 2017146"/>
                <a:gd name="connsiteX273" fmla="*/ 529247 w 1201803"/>
                <a:gd name="connsiteY273" fmla="*/ 531084 h 2017146"/>
                <a:gd name="connsiteX274" fmla="*/ 520001 w 1201803"/>
                <a:gd name="connsiteY274" fmla="*/ 510281 h 2017146"/>
                <a:gd name="connsiteX275" fmla="*/ 557851 w 1201803"/>
                <a:gd name="connsiteY275" fmla="*/ 539752 h 2017146"/>
                <a:gd name="connsiteX276" fmla="*/ 547739 w 1201803"/>
                <a:gd name="connsiteY276" fmla="*/ 540330 h 2017146"/>
                <a:gd name="connsiteX277" fmla="*/ 566230 w 1201803"/>
                <a:gd name="connsiteY277" fmla="*/ 549575 h 2017146"/>
                <a:gd name="connsiteX278" fmla="*/ 557851 w 1201803"/>
                <a:gd name="connsiteY278" fmla="*/ 539752 h 2017146"/>
                <a:gd name="connsiteX279" fmla="*/ 536181 w 1201803"/>
                <a:gd name="connsiteY279" fmla="*/ 540330 h 2017146"/>
                <a:gd name="connsiteX280" fmla="*/ 524624 w 1201803"/>
                <a:gd name="connsiteY280" fmla="*/ 570378 h 2017146"/>
                <a:gd name="connsiteX281" fmla="*/ 506156 w 1201803"/>
                <a:gd name="connsiteY281" fmla="*/ 628141 h 2017146"/>
                <a:gd name="connsiteX282" fmla="*/ 494599 w 1201803"/>
                <a:gd name="connsiteY282" fmla="*/ 662812 h 2017146"/>
                <a:gd name="connsiteX283" fmla="*/ 487665 w 1201803"/>
                <a:gd name="connsiteY283" fmla="*/ 672058 h 2017146"/>
                <a:gd name="connsiteX284" fmla="*/ 476107 w 1201803"/>
                <a:gd name="connsiteY284" fmla="*/ 706729 h 2017146"/>
                <a:gd name="connsiteX285" fmla="*/ 663310 w 1201803"/>
                <a:gd name="connsiteY285" fmla="*/ 588870 h 2017146"/>
                <a:gd name="connsiteX286" fmla="*/ 610147 w 1201803"/>
                <a:gd name="connsiteY286" fmla="*/ 570378 h 2017146"/>
                <a:gd name="connsiteX287" fmla="*/ 647130 w 1201803"/>
                <a:gd name="connsiteY287" fmla="*/ 588870 h 2017146"/>
                <a:gd name="connsiteX288" fmla="*/ 640196 w 1201803"/>
                <a:gd name="connsiteY288" fmla="*/ 588870 h 2017146"/>
                <a:gd name="connsiteX289" fmla="*/ 582410 w 1201803"/>
                <a:gd name="connsiteY289" fmla="*/ 568067 h 2017146"/>
                <a:gd name="connsiteX290" fmla="*/ 536181 w 1201803"/>
                <a:gd name="connsiteY290" fmla="*/ 540330 h 2017146"/>
                <a:gd name="connsiteX291" fmla="*/ 464550 w 1201803"/>
                <a:gd name="connsiteY291" fmla="*/ 575001 h 2017146"/>
                <a:gd name="connsiteX292" fmla="*/ 455305 w 1201803"/>
                <a:gd name="connsiteY292" fmla="*/ 577313 h 2017146"/>
                <a:gd name="connsiteX293" fmla="*/ 462239 w 1201803"/>
                <a:gd name="connsiteY293" fmla="*/ 579624 h 2017146"/>
                <a:gd name="connsiteX294" fmla="*/ 464550 w 1201803"/>
                <a:gd name="connsiteY294" fmla="*/ 575001 h 2017146"/>
                <a:gd name="connsiteX295" fmla="*/ 240365 w 1201803"/>
                <a:gd name="connsiteY295" fmla="*/ 533395 h 2017146"/>
                <a:gd name="connsiteX296" fmla="*/ 104014 w 1201803"/>
                <a:gd name="connsiteY296" fmla="*/ 644321 h 2017146"/>
                <a:gd name="connsiteX297" fmla="*/ 233431 w 1201803"/>
                <a:gd name="connsiteY297" fmla="*/ 542641 h 2017146"/>
                <a:gd name="connsiteX298" fmla="*/ 240365 w 1201803"/>
                <a:gd name="connsiteY298" fmla="*/ 533395 h 2017146"/>
                <a:gd name="connsiteX299" fmla="*/ 208005 w 1201803"/>
                <a:gd name="connsiteY299" fmla="*/ 741401 h 2017146"/>
                <a:gd name="connsiteX300" fmla="*/ 217251 w 1201803"/>
                <a:gd name="connsiteY300" fmla="*/ 822278 h 2017146"/>
                <a:gd name="connsiteX301" fmla="*/ 217251 w 1201803"/>
                <a:gd name="connsiteY301" fmla="*/ 773761 h 2017146"/>
                <a:gd name="connsiteX302" fmla="*/ 208005 w 1201803"/>
                <a:gd name="connsiteY302" fmla="*/ 741401 h 2017146"/>
                <a:gd name="connsiteX303" fmla="*/ 924455 w 1201803"/>
                <a:gd name="connsiteY303" fmla="*/ 1085757 h 2017146"/>
                <a:gd name="connsiteX304" fmla="*/ 942947 w 1201803"/>
                <a:gd name="connsiteY304" fmla="*/ 1108871 h 2017146"/>
                <a:gd name="connsiteX305" fmla="*/ 942947 w 1201803"/>
                <a:gd name="connsiteY305" fmla="*/ 1101937 h 2017146"/>
                <a:gd name="connsiteX306" fmla="*/ 924455 w 1201803"/>
                <a:gd name="connsiteY306" fmla="*/ 1085757 h 2017146"/>
                <a:gd name="connsiteX307" fmla="*/ 931389 w 1201803"/>
                <a:gd name="connsiteY307" fmla="*/ 1108871 h 2017146"/>
                <a:gd name="connsiteX308" fmla="*/ 938324 w 1201803"/>
                <a:gd name="connsiteY308" fmla="*/ 1148165 h 2017146"/>
                <a:gd name="connsiteX309" fmla="*/ 942947 w 1201803"/>
                <a:gd name="connsiteY309" fmla="*/ 1127363 h 2017146"/>
                <a:gd name="connsiteX310" fmla="*/ 931389 w 1201803"/>
                <a:gd name="connsiteY310" fmla="*/ 1108871 h 2017146"/>
                <a:gd name="connsiteX311" fmla="*/ 926767 w 1201803"/>
                <a:gd name="connsiteY311" fmla="*/ 1141231 h 2017146"/>
                <a:gd name="connsiteX312" fmla="*/ 813530 w 1201803"/>
                <a:gd name="connsiteY312" fmla="*/ 1284516 h 2017146"/>
                <a:gd name="connsiteX313" fmla="*/ 926767 w 1201803"/>
                <a:gd name="connsiteY313" fmla="*/ 1141231 h 2017146"/>
                <a:gd name="connsiteX314" fmla="*/ 1014601 w 1201803"/>
                <a:gd name="connsiteY314" fmla="*/ 1249845 h 2017146"/>
                <a:gd name="connsiteX315" fmla="*/ 1033092 w 1201803"/>
                <a:gd name="connsiteY315" fmla="*/ 1261402 h 2017146"/>
                <a:gd name="connsiteX316" fmla="*/ 1003044 w 1201803"/>
                <a:gd name="connsiteY316" fmla="*/ 1272959 h 2017146"/>
                <a:gd name="connsiteX317" fmla="*/ 1037715 w 1201803"/>
                <a:gd name="connsiteY317" fmla="*/ 1261402 h 2017146"/>
                <a:gd name="connsiteX318" fmla="*/ 1014601 w 1201803"/>
                <a:gd name="connsiteY318" fmla="*/ 1249845 h 2017146"/>
                <a:gd name="connsiteX319" fmla="*/ 1005355 w 1201803"/>
                <a:gd name="connsiteY319" fmla="*/ 1254468 h 2017146"/>
                <a:gd name="connsiteX320" fmla="*/ 991487 w 1201803"/>
                <a:gd name="connsiteY320" fmla="*/ 1259091 h 2017146"/>
                <a:gd name="connsiteX321" fmla="*/ 1012289 w 1201803"/>
                <a:gd name="connsiteY321" fmla="*/ 1256779 h 2017146"/>
                <a:gd name="connsiteX322" fmla="*/ 1005355 w 1201803"/>
                <a:gd name="connsiteY322" fmla="*/ 1254468 h 2017146"/>
                <a:gd name="connsiteX323" fmla="*/ 912898 w 1201803"/>
                <a:gd name="connsiteY323" fmla="*/ 1286828 h 2017146"/>
                <a:gd name="connsiteX324" fmla="*/ 850513 w 1201803"/>
                <a:gd name="connsiteY324" fmla="*/ 1319188 h 2017146"/>
                <a:gd name="connsiteX325" fmla="*/ 919832 w 1201803"/>
                <a:gd name="connsiteY325" fmla="*/ 1286828 h 2017146"/>
                <a:gd name="connsiteX326" fmla="*/ 912898 w 1201803"/>
                <a:gd name="connsiteY326" fmla="*/ 1286828 h 2017146"/>
                <a:gd name="connsiteX327" fmla="*/ 845890 w 1201803"/>
                <a:gd name="connsiteY327" fmla="*/ 1321499 h 2017146"/>
                <a:gd name="connsiteX328" fmla="*/ 834333 w 1201803"/>
                <a:gd name="connsiteY328" fmla="*/ 1328433 h 2017146"/>
                <a:gd name="connsiteX329" fmla="*/ 845890 w 1201803"/>
                <a:gd name="connsiteY329" fmla="*/ 1321499 h 2017146"/>
                <a:gd name="connsiteX0" fmla="*/ 899029 w 1201803"/>
                <a:gd name="connsiteY0" fmla="*/ 50822 h 2022214"/>
                <a:gd name="connsiteX1" fmla="*/ 977618 w 1201803"/>
                <a:gd name="connsiteY1" fmla="*/ 94716 h 2022214"/>
                <a:gd name="connsiteX2" fmla="*/ 1028469 w 1201803"/>
                <a:gd name="connsiteY2" fmla="*/ 124765 h 2022214"/>
                <a:gd name="connsiteX3" fmla="*/ 1016912 w 1201803"/>
                <a:gd name="connsiteY3" fmla="*/ 134010 h 2022214"/>
                <a:gd name="connsiteX4" fmla="*/ 1028469 w 1201803"/>
                <a:gd name="connsiteY4" fmla="*/ 147879 h 2022214"/>
                <a:gd name="connsiteX5" fmla="*/ 1021535 w 1201803"/>
                <a:gd name="connsiteY5" fmla="*/ 152502 h 2022214"/>
                <a:gd name="connsiteX6" fmla="*/ 882873 w 1201803"/>
                <a:gd name="connsiteY6" fmla="*/ 214910 h 2022214"/>
                <a:gd name="connsiteX7" fmla="*/ 880561 w 1201803"/>
                <a:gd name="connsiteY7" fmla="*/ 219533 h 2022214"/>
                <a:gd name="connsiteX8" fmla="*/ 894407 w 1201803"/>
                <a:gd name="connsiteY8" fmla="*/ 318901 h 2022214"/>
                <a:gd name="connsiteX9" fmla="*/ 931389 w 1201803"/>
                <a:gd name="connsiteY9" fmla="*/ 318901 h 2022214"/>
                <a:gd name="connsiteX10" fmla="*/ 963749 w 1201803"/>
                <a:gd name="connsiteY10" fmla="*/ 321213 h 2022214"/>
                <a:gd name="connsiteX11" fmla="*/ 1000732 w 1201803"/>
                <a:gd name="connsiteY11" fmla="*/ 344327 h 2022214"/>
                <a:gd name="connsiteX12" fmla="*/ 1044649 w 1201803"/>
                <a:gd name="connsiteY12" fmla="*/ 369753 h 2022214"/>
                <a:gd name="connsiteX13" fmla="*/ 1037715 w 1201803"/>
                <a:gd name="connsiteY13" fmla="*/ 381310 h 2022214"/>
                <a:gd name="connsiteX14" fmla="*/ 1044649 w 1201803"/>
                <a:gd name="connsiteY14" fmla="*/ 392867 h 2022214"/>
                <a:gd name="connsiteX15" fmla="*/ 1003044 w 1201803"/>
                <a:gd name="connsiteY15" fmla="*/ 427538 h 2022214"/>
                <a:gd name="connsiteX16" fmla="*/ 887472 w 1201803"/>
                <a:gd name="connsiteY16" fmla="*/ 515349 h 2022214"/>
                <a:gd name="connsiteX17" fmla="*/ 880561 w 1201803"/>
                <a:gd name="connsiteY17" fmla="*/ 589315 h 2022214"/>
                <a:gd name="connsiteX18" fmla="*/ 1141706 w 1201803"/>
                <a:gd name="connsiteY18" fmla="*/ 496858 h 2022214"/>
                <a:gd name="connsiteX19" fmla="*/ 1150952 w 1201803"/>
                <a:gd name="connsiteY19" fmla="*/ 494546 h 2022214"/>
                <a:gd name="connsiteX20" fmla="*/ 1171755 w 1201803"/>
                <a:gd name="connsiteY20" fmla="*/ 503792 h 2022214"/>
                <a:gd name="connsiteX21" fmla="*/ 1171755 w 1201803"/>
                <a:gd name="connsiteY21" fmla="*/ 513038 h 2022214"/>
                <a:gd name="connsiteX22" fmla="*/ 1178689 w 1201803"/>
                <a:gd name="connsiteY22" fmla="*/ 515349 h 2022214"/>
                <a:gd name="connsiteX23" fmla="*/ 1197180 w 1201803"/>
                <a:gd name="connsiteY23" fmla="*/ 508415 h 2022214"/>
                <a:gd name="connsiteX24" fmla="*/ 1201803 w 1201803"/>
                <a:gd name="connsiteY24" fmla="*/ 513038 h 2022214"/>
                <a:gd name="connsiteX25" fmla="*/ 1190246 w 1201803"/>
                <a:gd name="connsiteY25" fmla="*/ 522284 h 2022214"/>
                <a:gd name="connsiteX26" fmla="*/ 1197180 w 1201803"/>
                <a:gd name="connsiteY26" fmla="*/ 526906 h 2022214"/>
                <a:gd name="connsiteX27" fmla="*/ 1181000 w 1201803"/>
                <a:gd name="connsiteY27" fmla="*/ 545398 h 2022214"/>
                <a:gd name="connsiteX28" fmla="*/ 1174066 w 1201803"/>
                <a:gd name="connsiteY28" fmla="*/ 543086 h 2022214"/>
                <a:gd name="connsiteX29" fmla="*/ 1141706 w 1201803"/>
                <a:gd name="connsiteY29" fmla="*/ 563889 h 2022214"/>
                <a:gd name="connsiteX30" fmla="*/ 1130149 w 1201803"/>
                <a:gd name="connsiteY30" fmla="*/ 573135 h 2022214"/>
                <a:gd name="connsiteX31" fmla="*/ 1111658 w 1201803"/>
                <a:gd name="connsiteY31" fmla="*/ 573135 h 2022214"/>
                <a:gd name="connsiteX32" fmla="*/ 1107035 w 1201803"/>
                <a:gd name="connsiteY32" fmla="*/ 577758 h 2022214"/>
                <a:gd name="connsiteX33" fmla="*/ 1081609 w 1201803"/>
                <a:gd name="connsiteY33" fmla="*/ 593938 h 2022214"/>
                <a:gd name="connsiteX34" fmla="*/ 1065452 w 1201803"/>
                <a:gd name="connsiteY34" fmla="*/ 607806 h 2022214"/>
                <a:gd name="connsiteX35" fmla="*/ 1070075 w 1201803"/>
                <a:gd name="connsiteY35" fmla="*/ 612429 h 2022214"/>
                <a:gd name="connsiteX36" fmla="*/ 954504 w 1201803"/>
                <a:gd name="connsiteY36" fmla="*/ 723354 h 2022214"/>
                <a:gd name="connsiteX37" fmla="*/ 1016912 w 1201803"/>
                <a:gd name="connsiteY37" fmla="*/ 799631 h 2022214"/>
                <a:gd name="connsiteX38" fmla="*/ 1019224 w 1201803"/>
                <a:gd name="connsiteY38" fmla="*/ 795009 h 2022214"/>
                <a:gd name="connsiteX39" fmla="*/ 1013372 w 1201803"/>
                <a:gd name="connsiteY39" fmla="*/ 783396 h 2022214"/>
                <a:gd name="connsiteX40" fmla="*/ 1033558 w 1201803"/>
                <a:gd name="connsiteY40" fmla="*/ 809947 h 2022214"/>
                <a:gd name="connsiteX41" fmla="*/ 1125526 w 1201803"/>
                <a:gd name="connsiteY41" fmla="*/ 1086202 h 2022214"/>
                <a:gd name="connsiteX42" fmla="*/ 1167132 w 1201803"/>
                <a:gd name="connsiteY42" fmla="*/ 1315010 h 2022214"/>
                <a:gd name="connsiteX43" fmla="*/ 1181000 w 1201803"/>
                <a:gd name="connsiteY43" fmla="*/ 1474475 h 2022214"/>
                <a:gd name="connsiteX44" fmla="*/ 1183312 w 1201803"/>
                <a:gd name="connsiteY44" fmla="*/ 1513770 h 2022214"/>
                <a:gd name="connsiteX45" fmla="*/ 963749 w 1201803"/>
                <a:gd name="connsiteY45" fmla="*/ 1918200 h 2022214"/>
                <a:gd name="connsiteX46" fmla="*/ 954504 w 1201803"/>
                <a:gd name="connsiteY46" fmla="*/ 1920511 h 2022214"/>
                <a:gd name="connsiteX47" fmla="*/ 871316 w 1201803"/>
                <a:gd name="connsiteY47" fmla="*/ 1975985 h 2022214"/>
                <a:gd name="connsiteX48" fmla="*/ 788104 w 1201803"/>
                <a:gd name="connsiteY48" fmla="*/ 2022214 h 2022214"/>
                <a:gd name="connsiteX49" fmla="*/ 829710 w 1201803"/>
                <a:gd name="connsiteY49" fmla="*/ 1989854 h 2022214"/>
                <a:gd name="connsiteX50" fmla="*/ 827398 w 1201803"/>
                <a:gd name="connsiteY50" fmla="*/ 1987543 h 2022214"/>
                <a:gd name="connsiteX51" fmla="*/ 762679 w 1201803"/>
                <a:gd name="connsiteY51" fmla="*/ 2022214 h 2022214"/>
                <a:gd name="connsiteX52" fmla="*/ 917521 w 1201803"/>
                <a:gd name="connsiteY52" fmla="*/ 1918200 h 2022214"/>
                <a:gd name="connsiteX53" fmla="*/ 926767 w 1201803"/>
                <a:gd name="connsiteY53" fmla="*/ 1918200 h 2022214"/>
                <a:gd name="connsiteX54" fmla="*/ 922144 w 1201803"/>
                <a:gd name="connsiteY54" fmla="*/ 1915888 h 2022214"/>
                <a:gd name="connsiteX55" fmla="*/ 924455 w 1201803"/>
                <a:gd name="connsiteY55" fmla="*/ 1911289 h 2022214"/>
                <a:gd name="connsiteX56" fmla="*/ 931389 w 1201803"/>
                <a:gd name="connsiteY56" fmla="*/ 1913577 h 2022214"/>
                <a:gd name="connsiteX57" fmla="*/ 931389 w 1201803"/>
                <a:gd name="connsiteY57" fmla="*/ 1906666 h 2022214"/>
                <a:gd name="connsiteX58" fmla="*/ 945258 w 1201803"/>
                <a:gd name="connsiteY58" fmla="*/ 1892797 h 2022214"/>
                <a:gd name="connsiteX59" fmla="*/ 954504 w 1201803"/>
                <a:gd name="connsiteY59" fmla="*/ 1876617 h 2022214"/>
                <a:gd name="connsiteX60" fmla="*/ 952192 w 1201803"/>
                <a:gd name="connsiteY60" fmla="*/ 1874306 h 2022214"/>
                <a:gd name="connsiteX61" fmla="*/ 813530 w 1201803"/>
                <a:gd name="connsiteY61" fmla="*/ 1973674 h 2022214"/>
                <a:gd name="connsiteX62" fmla="*/ 739564 w 1201803"/>
                <a:gd name="connsiteY62" fmla="*/ 2019903 h 2022214"/>
                <a:gd name="connsiteX63" fmla="*/ 732630 w 1201803"/>
                <a:gd name="connsiteY63" fmla="*/ 2019903 h 2022214"/>
                <a:gd name="connsiteX64" fmla="*/ 804284 w 1201803"/>
                <a:gd name="connsiteY64" fmla="*/ 1957494 h 2022214"/>
                <a:gd name="connsiteX65" fmla="*/ 818153 w 1201803"/>
                <a:gd name="connsiteY65" fmla="*/ 1943625 h 2022214"/>
                <a:gd name="connsiteX66" fmla="*/ 829710 w 1201803"/>
                <a:gd name="connsiteY66" fmla="*/ 1943625 h 2022214"/>
                <a:gd name="connsiteX67" fmla="*/ 825087 w 1201803"/>
                <a:gd name="connsiteY67" fmla="*/ 1939003 h 2022214"/>
                <a:gd name="connsiteX68" fmla="*/ 836644 w 1201803"/>
                <a:gd name="connsiteY68" fmla="*/ 1934380 h 2022214"/>
                <a:gd name="connsiteX69" fmla="*/ 834333 w 1201803"/>
                <a:gd name="connsiteY69" fmla="*/ 1929757 h 2022214"/>
                <a:gd name="connsiteX70" fmla="*/ 843578 w 1201803"/>
                <a:gd name="connsiteY70" fmla="*/ 1918200 h 2022214"/>
                <a:gd name="connsiteX71" fmla="*/ 859758 w 1201803"/>
                <a:gd name="connsiteY71" fmla="*/ 1925134 h 2022214"/>
                <a:gd name="connsiteX72" fmla="*/ 848201 w 1201803"/>
                <a:gd name="connsiteY72" fmla="*/ 1913577 h 2022214"/>
                <a:gd name="connsiteX73" fmla="*/ 850513 w 1201803"/>
                <a:gd name="connsiteY73" fmla="*/ 1908977 h 2022214"/>
                <a:gd name="connsiteX74" fmla="*/ 862070 w 1201803"/>
                <a:gd name="connsiteY74" fmla="*/ 1913577 h 2022214"/>
                <a:gd name="connsiteX75" fmla="*/ 855136 w 1201803"/>
                <a:gd name="connsiteY75" fmla="*/ 1906666 h 2022214"/>
                <a:gd name="connsiteX76" fmla="*/ 873627 w 1201803"/>
                <a:gd name="connsiteY76" fmla="*/ 1890486 h 2022214"/>
                <a:gd name="connsiteX77" fmla="*/ 869004 w 1201803"/>
                <a:gd name="connsiteY77" fmla="*/ 1885863 h 2022214"/>
                <a:gd name="connsiteX78" fmla="*/ 889784 w 1201803"/>
                <a:gd name="connsiteY78" fmla="*/ 1855814 h 2022214"/>
                <a:gd name="connsiteX79" fmla="*/ 912898 w 1201803"/>
                <a:gd name="connsiteY79" fmla="*/ 1828077 h 2022214"/>
                <a:gd name="connsiteX80" fmla="*/ 1042338 w 1201803"/>
                <a:gd name="connsiteY80" fmla="*/ 1580778 h 2022214"/>
                <a:gd name="connsiteX81" fmla="*/ 1053895 w 1201803"/>
                <a:gd name="connsiteY81" fmla="*/ 1488344 h 2022214"/>
                <a:gd name="connsiteX82" fmla="*/ 1042338 w 1201803"/>
                <a:gd name="connsiteY82" fmla="*/ 1284962 h 2022214"/>
                <a:gd name="connsiteX83" fmla="*/ 1035404 w 1201803"/>
                <a:gd name="connsiteY83" fmla="*/ 1282650 h 2022214"/>
                <a:gd name="connsiteX84" fmla="*/ 975307 w 1201803"/>
                <a:gd name="connsiteY84" fmla="*/ 1303453 h 2022214"/>
                <a:gd name="connsiteX85" fmla="*/ 850513 w 1201803"/>
                <a:gd name="connsiteY85" fmla="*/ 1365838 h 2022214"/>
                <a:gd name="connsiteX86" fmla="*/ 836644 w 1201803"/>
                <a:gd name="connsiteY86" fmla="*/ 1375084 h 2022214"/>
                <a:gd name="connsiteX87" fmla="*/ 734941 w 1201803"/>
                <a:gd name="connsiteY87" fmla="*/ 1412067 h 2022214"/>
                <a:gd name="connsiteX88" fmla="*/ 714139 w 1201803"/>
                <a:gd name="connsiteY88" fmla="*/ 1386641 h 2022214"/>
                <a:gd name="connsiteX89" fmla="*/ 718761 w 1201803"/>
                <a:gd name="connsiteY89" fmla="*/ 1375084 h 2022214"/>
                <a:gd name="connsiteX90" fmla="*/ 707204 w 1201803"/>
                <a:gd name="connsiteY90" fmla="*/ 1372773 h 2022214"/>
                <a:gd name="connsiteX91" fmla="*/ 656376 w 1201803"/>
                <a:gd name="connsiteY91" fmla="*/ 1328879 h 2022214"/>
                <a:gd name="connsiteX92" fmla="*/ 769613 w 1201803"/>
                <a:gd name="connsiteY92" fmla="*/ 1264159 h 2022214"/>
                <a:gd name="connsiteX93" fmla="*/ 820464 w 1201803"/>
                <a:gd name="connsiteY93" fmla="*/ 1234110 h 2022214"/>
                <a:gd name="connsiteX94" fmla="*/ 894407 w 1201803"/>
                <a:gd name="connsiteY94" fmla="*/ 1146299 h 2022214"/>
                <a:gd name="connsiteX95" fmla="*/ 905964 w 1201803"/>
                <a:gd name="connsiteY95" fmla="*/ 1116251 h 2022214"/>
                <a:gd name="connsiteX96" fmla="*/ 882873 w 1201803"/>
                <a:gd name="connsiteY96" fmla="*/ 1104693 h 2022214"/>
                <a:gd name="connsiteX97" fmla="*/ 822776 w 1201803"/>
                <a:gd name="connsiteY97" fmla="*/ 1111628 h 2022214"/>
                <a:gd name="connsiteX98" fmla="*/ 771924 w 1201803"/>
                <a:gd name="connsiteY98" fmla="*/ 1097759 h 2022214"/>
                <a:gd name="connsiteX99" fmla="*/ 901341 w 1201803"/>
                <a:gd name="connsiteY99" fmla="*/ 1090825 h 2022214"/>
                <a:gd name="connsiteX100" fmla="*/ 832021 w 1201803"/>
                <a:gd name="connsiteY100" fmla="*/ 1081579 h 2022214"/>
                <a:gd name="connsiteX101" fmla="*/ 769613 w 1201803"/>
                <a:gd name="connsiteY101" fmla="*/ 1079268 h 2022214"/>
                <a:gd name="connsiteX102" fmla="*/ 760367 w 1201803"/>
                <a:gd name="connsiteY102" fmla="*/ 1074645 h 2022214"/>
                <a:gd name="connsiteX103" fmla="*/ 764990 w 1201803"/>
                <a:gd name="connsiteY103" fmla="*/ 1070022 h 2022214"/>
                <a:gd name="connsiteX104" fmla="*/ 755744 w 1201803"/>
                <a:gd name="connsiteY104" fmla="*/ 1063088 h 2022214"/>
                <a:gd name="connsiteX105" fmla="*/ 762679 w 1201803"/>
                <a:gd name="connsiteY105" fmla="*/ 1060776 h 2022214"/>
                <a:gd name="connsiteX106" fmla="*/ 781170 w 1201803"/>
                <a:gd name="connsiteY106" fmla="*/ 1044596 h 2022214"/>
                <a:gd name="connsiteX107" fmla="*/ 788104 w 1201803"/>
                <a:gd name="connsiteY107" fmla="*/ 1044596 h 2022214"/>
                <a:gd name="connsiteX108" fmla="*/ 887472 w 1201803"/>
                <a:gd name="connsiteY108" fmla="*/ 1067711 h 2022214"/>
                <a:gd name="connsiteX109" fmla="*/ 945258 w 1201803"/>
                <a:gd name="connsiteY109" fmla="*/ 1100071 h 2022214"/>
                <a:gd name="connsiteX110" fmla="*/ 954504 w 1201803"/>
                <a:gd name="connsiteY110" fmla="*/ 1130119 h 2022214"/>
                <a:gd name="connsiteX111" fmla="*/ 899029 w 1201803"/>
                <a:gd name="connsiteY111" fmla="*/ 1245667 h 2022214"/>
                <a:gd name="connsiteX112" fmla="*/ 899029 w 1201803"/>
                <a:gd name="connsiteY112" fmla="*/ 1254913 h 2022214"/>
                <a:gd name="connsiteX113" fmla="*/ 1037715 w 1201803"/>
                <a:gd name="connsiteY113" fmla="*/ 1229487 h 2022214"/>
                <a:gd name="connsiteX114" fmla="*/ 1035404 w 1201803"/>
                <a:gd name="connsiteY114" fmla="*/ 1141676 h 2022214"/>
                <a:gd name="connsiteX115" fmla="*/ 996109 w 1201803"/>
                <a:gd name="connsiteY115" fmla="*/ 894377 h 2022214"/>
                <a:gd name="connsiteX116" fmla="*/ 996109 w 1201803"/>
                <a:gd name="connsiteY116" fmla="*/ 838903 h 2022214"/>
                <a:gd name="connsiteX117" fmla="*/ 963749 w 1201803"/>
                <a:gd name="connsiteY117" fmla="*/ 758026 h 2022214"/>
                <a:gd name="connsiteX118" fmla="*/ 968372 w 1201803"/>
                <a:gd name="connsiteY118" fmla="*/ 762649 h 2022214"/>
                <a:gd name="connsiteX119" fmla="*/ 949881 w 1201803"/>
                <a:gd name="connsiteY119" fmla="*/ 732600 h 2022214"/>
                <a:gd name="connsiteX120" fmla="*/ 931389 w 1201803"/>
                <a:gd name="connsiteY120" fmla="*/ 739534 h 2022214"/>
                <a:gd name="connsiteX121" fmla="*/ 933701 w 1201803"/>
                <a:gd name="connsiteY121" fmla="*/ 746469 h 2022214"/>
                <a:gd name="connsiteX122" fmla="*/ 845890 w 1201803"/>
                <a:gd name="connsiteY122" fmla="*/ 852771 h 2022214"/>
                <a:gd name="connsiteX123" fmla="*/ 663310 w 1201803"/>
                <a:gd name="connsiteY123" fmla="*/ 1220242 h 2022214"/>
                <a:gd name="connsiteX124" fmla="*/ 624016 w 1201803"/>
                <a:gd name="connsiteY124" fmla="*/ 1347370 h 2022214"/>
                <a:gd name="connsiteX125" fmla="*/ 626327 w 1201803"/>
                <a:gd name="connsiteY125" fmla="*/ 1365838 h 2022214"/>
                <a:gd name="connsiteX126" fmla="*/ 640196 w 1201803"/>
                <a:gd name="connsiteY126" fmla="*/ 1326567 h 2022214"/>
                <a:gd name="connsiteX127" fmla="*/ 633261 w 1201803"/>
                <a:gd name="connsiteY127" fmla="*/ 1365838 h 2022214"/>
                <a:gd name="connsiteX128" fmla="*/ 624016 w 1201803"/>
                <a:gd name="connsiteY128" fmla="*/ 1386641 h 2022214"/>
                <a:gd name="connsiteX129" fmla="*/ 621704 w 1201803"/>
                <a:gd name="connsiteY129" fmla="*/ 1407444 h 2022214"/>
                <a:gd name="connsiteX130" fmla="*/ 610147 w 1201803"/>
                <a:gd name="connsiteY130" fmla="*/ 1398198 h 2022214"/>
                <a:gd name="connsiteX131" fmla="*/ 600901 w 1201803"/>
                <a:gd name="connsiteY131" fmla="*/ 1412067 h 2022214"/>
                <a:gd name="connsiteX132" fmla="*/ 580098 w 1201803"/>
                <a:gd name="connsiteY132" fmla="*/ 1375084 h 2022214"/>
                <a:gd name="connsiteX133" fmla="*/ 517690 w 1201803"/>
                <a:gd name="connsiteY133" fmla="*/ 1294207 h 2022214"/>
                <a:gd name="connsiteX134" fmla="*/ 517690 w 1201803"/>
                <a:gd name="connsiteY134" fmla="*/ 1250290 h 2022214"/>
                <a:gd name="connsiteX135" fmla="*/ 619393 w 1201803"/>
                <a:gd name="connsiteY135" fmla="*/ 970654 h 2022214"/>
                <a:gd name="connsiteX136" fmla="*/ 751121 w 1201803"/>
                <a:gd name="connsiteY136" fmla="*/ 776517 h 2022214"/>
                <a:gd name="connsiteX137" fmla="*/ 751121 w 1201803"/>
                <a:gd name="connsiteY137" fmla="*/ 774206 h 2022214"/>
                <a:gd name="connsiteX138" fmla="*/ 538493 w 1201803"/>
                <a:gd name="connsiteY138" fmla="*/ 887443 h 2022214"/>
                <a:gd name="connsiteX139" fmla="*/ 383650 w 1201803"/>
                <a:gd name="connsiteY139" fmla="*/ 952163 h 2022214"/>
                <a:gd name="connsiteX140" fmla="*/ 369782 w 1201803"/>
                <a:gd name="connsiteY140" fmla="*/ 942917 h 2022214"/>
                <a:gd name="connsiteX141" fmla="*/ 150220 w 1201803"/>
                <a:gd name="connsiteY141" fmla="*/ 1317322 h 2022214"/>
                <a:gd name="connsiteX142" fmla="*/ 110948 w 1201803"/>
                <a:gd name="connsiteY142" fmla="*/ 1328879 h 2022214"/>
                <a:gd name="connsiteX143" fmla="*/ 90146 w 1201803"/>
                <a:gd name="connsiteY143" fmla="*/ 1303453 h 2022214"/>
                <a:gd name="connsiteX144" fmla="*/ 87834 w 1201803"/>
                <a:gd name="connsiteY144" fmla="*/ 1294207 h 2022214"/>
                <a:gd name="connsiteX145" fmla="*/ 62408 w 1201803"/>
                <a:gd name="connsiteY145" fmla="*/ 1268782 h 2022214"/>
                <a:gd name="connsiteX146" fmla="*/ 25426 w 1201803"/>
                <a:gd name="connsiteY146" fmla="*/ 1243356 h 2022214"/>
                <a:gd name="connsiteX147" fmla="*/ 39294 w 1201803"/>
                <a:gd name="connsiteY147" fmla="*/ 1185570 h 2022214"/>
                <a:gd name="connsiteX148" fmla="*/ 48540 w 1201803"/>
                <a:gd name="connsiteY148" fmla="*/ 1139365 h 2022214"/>
                <a:gd name="connsiteX149" fmla="*/ 173334 w 1201803"/>
                <a:gd name="connsiteY149" fmla="*/ 755714 h 2022214"/>
                <a:gd name="connsiteX150" fmla="*/ 161777 w 1201803"/>
                <a:gd name="connsiteY150" fmla="*/ 730289 h 2022214"/>
                <a:gd name="connsiteX151" fmla="*/ 76277 w 1201803"/>
                <a:gd name="connsiteY151" fmla="*/ 746469 h 2022214"/>
                <a:gd name="connsiteX152" fmla="*/ 53163 w 1201803"/>
                <a:gd name="connsiteY152" fmla="*/ 723354 h 2022214"/>
                <a:gd name="connsiteX153" fmla="*/ 57786 w 1201803"/>
                <a:gd name="connsiteY153" fmla="*/ 714109 h 2022214"/>
                <a:gd name="connsiteX154" fmla="*/ 2311 w 1201803"/>
                <a:gd name="connsiteY154" fmla="*/ 667880 h 2022214"/>
                <a:gd name="connsiteX155" fmla="*/ 34671 w 1201803"/>
                <a:gd name="connsiteY155" fmla="*/ 630897 h 2022214"/>
                <a:gd name="connsiteX156" fmla="*/ 55474 w 1201803"/>
                <a:gd name="connsiteY156" fmla="*/ 612429 h 2022214"/>
                <a:gd name="connsiteX157" fmla="*/ 101703 w 1201803"/>
                <a:gd name="connsiteY157" fmla="*/ 580069 h 2022214"/>
                <a:gd name="connsiteX158" fmla="*/ 127128 w 1201803"/>
                <a:gd name="connsiteY158" fmla="*/ 563889 h 2022214"/>
                <a:gd name="connsiteX159" fmla="*/ 159465 w 1201803"/>
                <a:gd name="connsiteY159" fmla="*/ 533841 h 2022214"/>
                <a:gd name="connsiteX160" fmla="*/ 258857 w 1201803"/>
                <a:gd name="connsiteY160" fmla="*/ 455252 h 2022214"/>
                <a:gd name="connsiteX161" fmla="*/ 284282 w 1201803"/>
                <a:gd name="connsiteY161" fmla="*/ 422915 h 2022214"/>
                <a:gd name="connsiteX162" fmla="*/ 184891 w 1201803"/>
                <a:gd name="connsiteY162" fmla="*/ 365130 h 2022214"/>
                <a:gd name="connsiteX163" fmla="*/ 140997 w 1201803"/>
                <a:gd name="connsiteY163" fmla="*/ 346638 h 2022214"/>
                <a:gd name="connsiteX164" fmla="*/ 134063 w 1201803"/>
                <a:gd name="connsiteY164" fmla="*/ 358195 h 2022214"/>
                <a:gd name="connsiteX165" fmla="*/ 106326 w 1201803"/>
                <a:gd name="connsiteY165" fmla="*/ 318901 h 2022214"/>
                <a:gd name="connsiteX166" fmla="*/ 0 w 1201803"/>
                <a:gd name="connsiteY166" fmla="*/ 231090 h 2022214"/>
                <a:gd name="connsiteX167" fmla="*/ 16180 w 1201803"/>
                <a:gd name="connsiteY167" fmla="*/ 231090 h 2022214"/>
                <a:gd name="connsiteX168" fmla="*/ 41606 w 1201803"/>
                <a:gd name="connsiteY168" fmla="*/ 238024 h 2022214"/>
                <a:gd name="connsiteX169" fmla="*/ 34671 w 1201803"/>
                <a:gd name="connsiteY169" fmla="*/ 224156 h 2022214"/>
                <a:gd name="connsiteX170" fmla="*/ 39294 w 1201803"/>
                <a:gd name="connsiteY170" fmla="*/ 224156 h 2022214"/>
                <a:gd name="connsiteX171" fmla="*/ 217251 w 1201803"/>
                <a:gd name="connsiteY171" fmla="*/ 330458 h 2022214"/>
                <a:gd name="connsiteX172" fmla="*/ 376716 w 1201803"/>
                <a:gd name="connsiteY172" fmla="*/ 476055 h 2022214"/>
                <a:gd name="connsiteX173" fmla="*/ 281971 w 1201803"/>
                <a:gd name="connsiteY173" fmla="*/ 561578 h 2022214"/>
                <a:gd name="connsiteX174" fmla="*/ 214939 w 1201803"/>
                <a:gd name="connsiteY174" fmla="*/ 596249 h 2022214"/>
                <a:gd name="connsiteX175" fmla="*/ 177957 w 1201803"/>
                <a:gd name="connsiteY175" fmla="*/ 621652 h 2022214"/>
                <a:gd name="connsiteX176" fmla="*/ 134063 w 1201803"/>
                <a:gd name="connsiteY176" fmla="*/ 674814 h 2022214"/>
                <a:gd name="connsiteX177" fmla="*/ 138686 w 1201803"/>
                <a:gd name="connsiteY177" fmla="*/ 679437 h 2022214"/>
                <a:gd name="connsiteX178" fmla="*/ 233431 w 1201803"/>
                <a:gd name="connsiteY178" fmla="*/ 776517 h 2022214"/>
                <a:gd name="connsiteX179" fmla="*/ 238054 w 1201803"/>
                <a:gd name="connsiteY179" fmla="*/ 818100 h 2022214"/>
                <a:gd name="connsiteX180" fmla="*/ 226497 w 1201803"/>
                <a:gd name="connsiteY180" fmla="*/ 922114 h 2022214"/>
                <a:gd name="connsiteX181" fmla="*/ 210317 w 1201803"/>
                <a:gd name="connsiteY181" fmla="*/ 989122 h 2022214"/>
                <a:gd name="connsiteX182" fmla="*/ 191825 w 1201803"/>
                <a:gd name="connsiteY182" fmla="*/ 1049219 h 2022214"/>
                <a:gd name="connsiteX183" fmla="*/ 374405 w 1201803"/>
                <a:gd name="connsiteY183" fmla="*/ 677126 h 2022214"/>
                <a:gd name="connsiteX184" fmla="*/ 427567 w 1201803"/>
                <a:gd name="connsiteY184" fmla="*/ 607806 h 2022214"/>
                <a:gd name="connsiteX185" fmla="*/ 441436 w 1201803"/>
                <a:gd name="connsiteY185" fmla="*/ 593938 h 2022214"/>
                <a:gd name="connsiteX186" fmla="*/ 457616 w 1201803"/>
                <a:gd name="connsiteY186" fmla="*/ 596249 h 2022214"/>
                <a:gd name="connsiteX187" fmla="*/ 446059 w 1201803"/>
                <a:gd name="connsiteY187" fmla="*/ 589315 h 2022214"/>
                <a:gd name="connsiteX188" fmla="*/ 469173 w 1201803"/>
                <a:gd name="connsiteY188" fmla="*/ 559266 h 2022214"/>
                <a:gd name="connsiteX189" fmla="*/ 480730 w 1201803"/>
                <a:gd name="connsiteY189" fmla="*/ 556955 h 2022214"/>
                <a:gd name="connsiteX190" fmla="*/ 485353 w 1201803"/>
                <a:gd name="connsiteY190" fmla="*/ 554643 h 2022214"/>
                <a:gd name="connsiteX191" fmla="*/ 484229 w 1201803"/>
                <a:gd name="connsiteY191" fmla="*/ 551718 h 2022214"/>
                <a:gd name="connsiteX192" fmla="*/ 487665 w 1201803"/>
                <a:gd name="connsiteY192" fmla="*/ 547709 h 2022214"/>
                <a:gd name="connsiteX193" fmla="*/ 483042 w 1201803"/>
                <a:gd name="connsiteY193" fmla="*/ 545398 h 2022214"/>
                <a:gd name="connsiteX194" fmla="*/ 515402 w 1201803"/>
                <a:gd name="connsiteY194" fmla="*/ 503792 h 2022214"/>
                <a:gd name="connsiteX195" fmla="*/ 485353 w 1201803"/>
                <a:gd name="connsiteY195" fmla="*/ 462186 h 2022214"/>
                <a:gd name="connsiteX196" fmla="*/ 543116 w 1201803"/>
                <a:gd name="connsiteY196" fmla="*/ 425227 h 2022214"/>
                <a:gd name="connsiteX197" fmla="*/ 654064 w 1201803"/>
                <a:gd name="connsiteY197" fmla="*/ 388244 h 2022214"/>
                <a:gd name="connsiteX198" fmla="*/ 834333 w 1201803"/>
                <a:gd name="connsiteY198" fmla="*/ 332770 h 2022214"/>
                <a:gd name="connsiteX199" fmla="*/ 832021 w 1201803"/>
                <a:gd name="connsiteY199" fmla="*/ 311967 h 2022214"/>
                <a:gd name="connsiteX200" fmla="*/ 811218 w 1201803"/>
                <a:gd name="connsiteY200" fmla="*/ 240336 h 2022214"/>
                <a:gd name="connsiteX201" fmla="*/ 716450 w 1201803"/>
                <a:gd name="connsiteY201" fmla="*/ 274984 h 2022214"/>
                <a:gd name="connsiteX202" fmla="*/ 677178 w 1201803"/>
                <a:gd name="connsiteY202" fmla="*/ 281918 h 2022214"/>
                <a:gd name="connsiteX203" fmla="*/ 667933 w 1201803"/>
                <a:gd name="connsiteY203" fmla="*/ 281918 h 2022214"/>
                <a:gd name="connsiteX204" fmla="*/ 688735 w 1201803"/>
                <a:gd name="connsiteY204" fmla="*/ 242647 h 2022214"/>
                <a:gd name="connsiteX205" fmla="*/ 647130 w 1201803"/>
                <a:gd name="connsiteY205" fmla="*/ 274984 h 2022214"/>
                <a:gd name="connsiteX206" fmla="*/ 658687 w 1201803"/>
                <a:gd name="connsiteY206" fmla="*/ 240336 h 2022214"/>
                <a:gd name="connsiteX207" fmla="*/ 640196 w 1201803"/>
                <a:gd name="connsiteY207" fmla="*/ 191796 h 2022214"/>
                <a:gd name="connsiteX208" fmla="*/ 760367 w 1201803"/>
                <a:gd name="connsiteY208" fmla="*/ 106273 h 2022214"/>
                <a:gd name="connsiteX209" fmla="*/ 764578 w 1201803"/>
                <a:gd name="connsiteY209" fmla="*/ 5369 h 2022214"/>
                <a:gd name="connsiteX210" fmla="*/ 899029 w 1201803"/>
                <a:gd name="connsiteY210" fmla="*/ 50822 h 2022214"/>
                <a:gd name="connsiteX211" fmla="*/ 1026158 w 1201803"/>
                <a:gd name="connsiteY211" fmla="*/ 367441 h 2022214"/>
                <a:gd name="connsiteX212" fmla="*/ 1012289 w 1201803"/>
                <a:gd name="connsiteY212" fmla="*/ 369753 h 2022214"/>
                <a:gd name="connsiteX213" fmla="*/ 1023846 w 1201803"/>
                <a:gd name="connsiteY213" fmla="*/ 372064 h 2022214"/>
                <a:gd name="connsiteX214" fmla="*/ 1026158 w 1201803"/>
                <a:gd name="connsiteY214" fmla="*/ 367441 h 2022214"/>
                <a:gd name="connsiteX215" fmla="*/ 1003044 w 1201803"/>
                <a:gd name="connsiteY215" fmla="*/ 395178 h 2022214"/>
                <a:gd name="connsiteX216" fmla="*/ 896718 w 1201803"/>
                <a:gd name="connsiteY216" fmla="*/ 471432 h 2022214"/>
                <a:gd name="connsiteX217" fmla="*/ 892095 w 1201803"/>
                <a:gd name="connsiteY217" fmla="*/ 480678 h 2022214"/>
                <a:gd name="connsiteX218" fmla="*/ 1003044 w 1201803"/>
                <a:gd name="connsiteY218" fmla="*/ 395178 h 2022214"/>
                <a:gd name="connsiteX219" fmla="*/ 912898 w 1201803"/>
                <a:gd name="connsiteY219" fmla="*/ 418292 h 2022214"/>
                <a:gd name="connsiteX220" fmla="*/ 894407 w 1201803"/>
                <a:gd name="connsiteY220" fmla="*/ 434472 h 2022214"/>
                <a:gd name="connsiteX221" fmla="*/ 912898 w 1201803"/>
                <a:gd name="connsiteY221" fmla="*/ 418292 h 2022214"/>
                <a:gd name="connsiteX222" fmla="*/ 875938 w 1201803"/>
                <a:gd name="connsiteY222" fmla="*/ 429850 h 2022214"/>
                <a:gd name="connsiteX223" fmla="*/ 871316 w 1201803"/>
                <a:gd name="connsiteY223" fmla="*/ 450629 h 2022214"/>
                <a:gd name="connsiteX224" fmla="*/ 875938 w 1201803"/>
                <a:gd name="connsiteY224" fmla="*/ 448318 h 2022214"/>
                <a:gd name="connsiteX225" fmla="*/ 875938 w 1201803"/>
                <a:gd name="connsiteY225" fmla="*/ 429850 h 2022214"/>
                <a:gd name="connsiteX226" fmla="*/ 836644 w 1201803"/>
                <a:gd name="connsiteY226" fmla="*/ 441384 h 2022214"/>
                <a:gd name="connsiteX227" fmla="*/ 580098 w 1201803"/>
                <a:gd name="connsiteY227" fmla="*/ 531529 h 2022214"/>
                <a:gd name="connsiteX228" fmla="*/ 684113 w 1201803"/>
                <a:gd name="connsiteY228" fmla="*/ 582381 h 2022214"/>
                <a:gd name="connsiteX229" fmla="*/ 778858 w 1201803"/>
                <a:gd name="connsiteY229" fmla="*/ 519972 h 2022214"/>
                <a:gd name="connsiteX230" fmla="*/ 836644 w 1201803"/>
                <a:gd name="connsiteY230" fmla="*/ 478366 h 2022214"/>
                <a:gd name="connsiteX231" fmla="*/ 836644 w 1201803"/>
                <a:gd name="connsiteY231" fmla="*/ 441384 h 2022214"/>
                <a:gd name="connsiteX232" fmla="*/ 834333 w 1201803"/>
                <a:gd name="connsiteY232" fmla="*/ 517661 h 2022214"/>
                <a:gd name="connsiteX233" fmla="*/ 774283 w 1201803"/>
                <a:gd name="connsiteY233" fmla="*/ 562571 h 2022214"/>
                <a:gd name="connsiteX234" fmla="*/ 728007 w 1201803"/>
                <a:gd name="connsiteY234" fmla="*/ 596249 h 2022214"/>
                <a:gd name="connsiteX235" fmla="*/ 688979 w 1201803"/>
                <a:gd name="connsiteY235" fmla="*/ 625526 h 2022214"/>
                <a:gd name="connsiteX236" fmla="*/ 669183 w 1201803"/>
                <a:gd name="connsiteY236" fmla="*/ 641172 h 2022214"/>
                <a:gd name="connsiteX237" fmla="*/ 559296 w 1201803"/>
                <a:gd name="connsiteY237" fmla="*/ 723354 h 2022214"/>
                <a:gd name="connsiteX238" fmla="*/ 644527 w 1201803"/>
                <a:gd name="connsiteY238" fmla="*/ 660660 h 2022214"/>
                <a:gd name="connsiteX239" fmla="*/ 669183 w 1201803"/>
                <a:gd name="connsiteY239" fmla="*/ 641172 h 2022214"/>
                <a:gd name="connsiteX240" fmla="*/ 774283 w 1201803"/>
                <a:gd name="connsiteY240" fmla="*/ 562571 h 2022214"/>
                <a:gd name="connsiteX241" fmla="*/ 780014 w 1201803"/>
                <a:gd name="connsiteY241" fmla="*/ 558400 h 2022214"/>
                <a:gd name="connsiteX242" fmla="*/ 832021 w 1201803"/>
                <a:gd name="connsiteY242" fmla="*/ 522284 h 2022214"/>
                <a:gd name="connsiteX243" fmla="*/ 834333 w 1201803"/>
                <a:gd name="connsiteY243" fmla="*/ 517661 h 2022214"/>
                <a:gd name="connsiteX244" fmla="*/ 871316 w 1201803"/>
                <a:gd name="connsiteY244" fmla="*/ 529218 h 2022214"/>
                <a:gd name="connsiteX245" fmla="*/ 866693 w 1201803"/>
                <a:gd name="connsiteY245" fmla="*/ 545398 h 2022214"/>
                <a:gd name="connsiteX246" fmla="*/ 862070 w 1201803"/>
                <a:gd name="connsiteY246" fmla="*/ 593938 h 2022214"/>
                <a:gd name="connsiteX247" fmla="*/ 864381 w 1201803"/>
                <a:gd name="connsiteY247" fmla="*/ 596249 h 2022214"/>
                <a:gd name="connsiteX248" fmla="*/ 871316 w 1201803"/>
                <a:gd name="connsiteY248" fmla="*/ 529218 h 2022214"/>
                <a:gd name="connsiteX249" fmla="*/ 836644 w 1201803"/>
                <a:gd name="connsiteY249" fmla="*/ 552332 h 2022214"/>
                <a:gd name="connsiteX250" fmla="*/ 626327 w 1201803"/>
                <a:gd name="connsiteY250" fmla="*/ 723354 h 2022214"/>
                <a:gd name="connsiteX251" fmla="*/ 834333 w 1201803"/>
                <a:gd name="connsiteY251" fmla="*/ 610118 h 2022214"/>
                <a:gd name="connsiteX252" fmla="*/ 838956 w 1201803"/>
                <a:gd name="connsiteY252" fmla="*/ 589315 h 2022214"/>
                <a:gd name="connsiteX253" fmla="*/ 834333 w 1201803"/>
                <a:gd name="connsiteY253" fmla="*/ 561578 h 2022214"/>
                <a:gd name="connsiteX254" fmla="*/ 838956 w 1201803"/>
                <a:gd name="connsiteY254" fmla="*/ 559266 h 2022214"/>
                <a:gd name="connsiteX255" fmla="*/ 836644 w 1201803"/>
                <a:gd name="connsiteY255" fmla="*/ 552332 h 2022214"/>
                <a:gd name="connsiteX256" fmla="*/ 1012289 w 1201803"/>
                <a:gd name="connsiteY256" fmla="*/ 633209 h 2022214"/>
                <a:gd name="connsiteX257" fmla="*/ 894407 w 1201803"/>
                <a:gd name="connsiteY257" fmla="*/ 732600 h 2022214"/>
                <a:gd name="connsiteX258" fmla="*/ 1012289 w 1201803"/>
                <a:gd name="connsiteY258" fmla="*/ 633209 h 2022214"/>
                <a:gd name="connsiteX259" fmla="*/ 520001 w 1201803"/>
                <a:gd name="connsiteY259" fmla="*/ 515349 h 2022214"/>
                <a:gd name="connsiteX260" fmla="*/ 471485 w 1201803"/>
                <a:gd name="connsiteY260" fmla="*/ 621652 h 2022214"/>
                <a:gd name="connsiteX261" fmla="*/ 469173 w 1201803"/>
                <a:gd name="connsiteY261" fmla="*/ 623963 h 2022214"/>
                <a:gd name="connsiteX262" fmla="*/ 473796 w 1201803"/>
                <a:gd name="connsiteY262" fmla="*/ 626275 h 2022214"/>
                <a:gd name="connsiteX263" fmla="*/ 466862 w 1201803"/>
                <a:gd name="connsiteY263" fmla="*/ 628586 h 2022214"/>
                <a:gd name="connsiteX264" fmla="*/ 471485 w 1201803"/>
                <a:gd name="connsiteY264" fmla="*/ 630897 h 2022214"/>
                <a:gd name="connsiteX265" fmla="*/ 469173 w 1201803"/>
                <a:gd name="connsiteY265" fmla="*/ 637832 h 2022214"/>
                <a:gd name="connsiteX266" fmla="*/ 462239 w 1201803"/>
                <a:gd name="connsiteY266" fmla="*/ 633209 h 2022214"/>
                <a:gd name="connsiteX267" fmla="*/ 457616 w 1201803"/>
                <a:gd name="connsiteY267" fmla="*/ 637832 h 2022214"/>
                <a:gd name="connsiteX268" fmla="*/ 464550 w 1201803"/>
                <a:gd name="connsiteY268" fmla="*/ 644766 h 2022214"/>
                <a:gd name="connsiteX269" fmla="*/ 455305 w 1201803"/>
                <a:gd name="connsiteY269" fmla="*/ 672503 h 2022214"/>
                <a:gd name="connsiteX270" fmla="*/ 510779 w 1201803"/>
                <a:gd name="connsiteY270" fmla="*/ 563889 h 2022214"/>
                <a:gd name="connsiteX271" fmla="*/ 517690 w 1201803"/>
                <a:gd name="connsiteY271" fmla="*/ 568512 h 2022214"/>
                <a:gd name="connsiteX272" fmla="*/ 529247 w 1201803"/>
                <a:gd name="connsiteY272" fmla="*/ 543086 h 2022214"/>
                <a:gd name="connsiteX273" fmla="*/ 529247 w 1201803"/>
                <a:gd name="connsiteY273" fmla="*/ 536152 h 2022214"/>
                <a:gd name="connsiteX274" fmla="*/ 520001 w 1201803"/>
                <a:gd name="connsiteY274" fmla="*/ 515349 h 2022214"/>
                <a:gd name="connsiteX275" fmla="*/ 557851 w 1201803"/>
                <a:gd name="connsiteY275" fmla="*/ 544820 h 2022214"/>
                <a:gd name="connsiteX276" fmla="*/ 547739 w 1201803"/>
                <a:gd name="connsiteY276" fmla="*/ 545398 h 2022214"/>
                <a:gd name="connsiteX277" fmla="*/ 566230 w 1201803"/>
                <a:gd name="connsiteY277" fmla="*/ 554643 h 2022214"/>
                <a:gd name="connsiteX278" fmla="*/ 557851 w 1201803"/>
                <a:gd name="connsiteY278" fmla="*/ 544820 h 2022214"/>
                <a:gd name="connsiteX279" fmla="*/ 536181 w 1201803"/>
                <a:gd name="connsiteY279" fmla="*/ 545398 h 2022214"/>
                <a:gd name="connsiteX280" fmla="*/ 524624 w 1201803"/>
                <a:gd name="connsiteY280" fmla="*/ 575446 h 2022214"/>
                <a:gd name="connsiteX281" fmla="*/ 506156 w 1201803"/>
                <a:gd name="connsiteY281" fmla="*/ 633209 h 2022214"/>
                <a:gd name="connsiteX282" fmla="*/ 494599 w 1201803"/>
                <a:gd name="connsiteY282" fmla="*/ 667880 h 2022214"/>
                <a:gd name="connsiteX283" fmla="*/ 487665 w 1201803"/>
                <a:gd name="connsiteY283" fmla="*/ 677126 h 2022214"/>
                <a:gd name="connsiteX284" fmla="*/ 476107 w 1201803"/>
                <a:gd name="connsiteY284" fmla="*/ 711797 h 2022214"/>
                <a:gd name="connsiteX285" fmla="*/ 663310 w 1201803"/>
                <a:gd name="connsiteY285" fmla="*/ 593938 h 2022214"/>
                <a:gd name="connsiteX286" fmla="*/ 610147 w 1201803"/>
                <a:gd name="connsiteY286" fmla="*/ 575446 h 2022214"/>
                <a:gd name="connsiteX287" fmla="*/ 647130 w 1201803"/>
                <a:gd name="connsiteY287" fmla="*/ 593938 h 2022214"/>
                <a:gd name="connsiteX288" fmla="*/ 640196 w 1201803"/>
                <a:gd name="connsiteY288" fmla="*/ 593938 h 2022214"/>
                <a:gd name="connsiteX289" fmla="*/ 582410 w 1201803"/>
                <a:gd name="connsiteY289" fmla="*/ 573135 h 2022214"/>
                <a:gd name="connsiteX290" fmla="*/ 536181 w 1201803"/>
                <a:gd name="connsiteY290" fmla="*/ 545398 h 2022214"/>
                <a:gd name="connsiteX291" fmla="*/ 464550 w 1201803"/>
                <a:gd name="connsiteY291" fmla="*/ 580069 h 2022214"/>
                <a:gd name="connsiteX292" fmla="*/ 455305 w 1201803"/>
                <a:gd name="connsiteY292" fmla="*/ 582381 h 2022214"/>
                <a:gd name="connsiteX293" fmla="*/ 462239 w 1201803"/>
                <a:gd name="connsiteY293" fmla="*/ 584692 h 2022214"/>
                <a:gd name="connsiteX294" fmla="*/ 464550 w 1201803"/>
                <a:gd name="connsiteY294" fmla="*/ 580069 h 2022214"/>
                <a:gd name="connsiteX295" fmla="*/ 240365 w 1201803"/>
                <a:gd name="connsiteY295" fmla="*/ 538463 h 2022214"/>
                <a:gd name="connsiteX296" fmla="*/ 104014 w 1201803"/>
                <a:gd name="connsiteY296" fmla="*/ 649389 h 2022214"/>
                <a:gd name="connsiteX297" fmla="*/ 233431 w 1201803"/>
                <a:gd name="connsiteY297" fmla="*/ 547709 h 2022214"/>
                <a:gd name="connsiteX298" fmla="*/ 240365 w 1201803"/>
                <a:gd name="connsiteY298" fmla="*/ 538463 h 2022214"/>
                <a:gd name="connsiteX299" fmla="*/ 208005 w 1201803"/>
                <a:gd name="connsiteY299" fmla="*/ 746469 h 2022214"/>
                <a:gd name="connsiteX300" fmla="*/ 217251 w 1201803"/>
                <a:gd name="connsiteY300" fmla="*/ 827346 h 2022214"/>
                <a:gd name="connsiteX301" fmla="*/ 217251 w 1201803"/>
                <a:gd name="connsiteY301" fmla="*/ 778829 h 2022214"/>
                <a:gd name="connsiteX302" fmla="*/ 208005 w 1201803"/>
                <a:gd name="connsiteY302" fmla="*/ 746469 h 2022214"/>
                <a:gd name="connsiteX303" fmla="*/ 924455 w 1201803"/>
                <a:gd name="connsiteY303" fmla="*/ 1090825 h 2022214"/>
                <a:gd name="connsiteX304" fmla="*/ 942947 w 1201803"/>
                <a:gd name="connsiteY304" fmla="*/ 1113939 h 2022214"/>
                <a:gd name="connsiteX305" fmla="*/ 942947 w 1201803"/>
                <a:gd name="connsiteY305" fmla="*/ 1107005 h 2022214"/>
                <a:gd name="connsiteX306" fmla="*/ 924455 w 1201803"/>
                <a:gd name="connsiteY306" fmla="*/ 1090825 h 2022214"/>
                <a:gd name="connsiteX307" fmla="*/ 931389 w 1201803"/>
                <a:gd name="connsiteY307" fmla="*/ 1113939 h 2022214"/>
                <a:gd name="connsiteX308" fmla="*/ 938324 w 1201803"/>
                <a:gd name="connsiteY308" fmla="*/ 1153233 h 2022214"/>
                <a:gd name="connsiteX309" fmla="*/ 942947 w 1201803"/>
                <a:gd name="connsiteY309" fmla="*/ 1132431 h 2022214"/>
                <a:gd name="connsiteX310" fmla="*/ 931389 w 1201803"/>
                <a:gd name="connsiteY310" fmla="*/ 1113939 h 2022214"/>
                <a:gd name="connsiteX311" fmla="*/ 926767 w 1201803"/>
                <a:gd name="connsiteY311" fmla="*/ 1146299 h 2022214"/>
                <a:gd name="connsiteX312" fmla="*/ 813530 w 1201803"/>
                <a:gd name="connsiteY312" fmla="*/ 1289584 h 2022214"/>
                <a:gd name="connsiteX313" fmla="*/ 926767 w 1201803"/>
                <a:gd name="connsiteY313" fmla="*/ 1146299 h 2022214"/>
                <a:gd name="connsiteX314" fmla="*/ 1014601 w 1201803"/>
                <a:gd name="connsiteY314" fmla="*/ 1254913 h 2022214"/>
                <a:gd name="connsiteX315" fmla="*/ 1033092 w 1201803"/>
                <a:gd name="connsiteY315" fmla="*/ 1266470 h 2022214"/>
                <a:gd name="connsiteX316" fmla="*/ 1003044 w 1201803"/>
                <a:gd name="connsiteY316" fmla="*/ 1278027 h 2022214"/>
                <a:gd name="connsiteX317" fmla="*/ 1037715 w 1201803"/>
                <a:gd name="connsiteY317" fmla="*/ 1266470 h 2022214"/>
                <a:gd name="connsiteX318" fmla="*/ 1014601 w 1201803"/>
                <a:gd name="connsiteY318" fmla="*/ 1254913 h 2022214"/>
                <a:gd name="connsiteX319" fmla="*/ 1005355 w 1201803"/>
                <a:gd name="connsiteY319" fmla="*/ 1259536 h 2022214"/>
                <a:gd name="connsiteX320" fmla="*/ 991487 w 1201803"/>
                <a:gd name="connsiteY320" fmla="*/ 1264159 h 2022214"/>
                <a:gd name="connsiteX321" fmla="*/ 1012289 w 1201803"/>
                <a:gd name="connsiteY321" fmla="*/ 1261847 h 2022214"/>
                <a:gd name="connsiteX322" fmla="*/ 1005355 w 1201803"/>
                <a:gd name="connsiteY322" fmla="*/ 1259536 h 2022214"/>
                <a:gd name="connsiteX323" fmla="*/ 912898 w 1201803"/>
                <a:gd name="connsiteY323" fmla="*/ 1291896 h 2022214"/>
                <a:gd name="connsiteX324" fmla="*/ 850513 w 1201803"/>
                <a:gd name="connsiteY324" fmla="*/ 1324256 h 2022214"/>
                <a:gd name="connsiteX325" fmla="*/ 919832 w 1201803"/>
                <a:gd name="connsiteY325" fmla="*/ 1291896 h 2022214"/>
                <a:gd name="connsiteX326" fmla="*/ 912898 w 1201803"/>
                <a:gd name="connsiteY326" fmla="*/ 1291896 h 2022214"/>
                <a:gd name="connsiteX327" fmla="*/ 845890 w 1201803"/>
                <a:gd name="connsiteY327" fmla="*/ 1326567 h 2022214"/>
                <a:gd name="connsiteX328" fmla="*/ 834333 w 1201803"/>
                <a:gd name="connsiteY328" fmla="*/ 1333501 h 2022214"/>
                <a:gd name="connsiteX329" fmla="*/ 845890 w 1201803"/>
                <a:gd name="connsiteY329" fmla="*/ 1326567 h 2022214"/>
                <a:gd name="connsiteX0" fmla="*/ 865691 w 1201803"/>
                <a:gd name="connsiteY0" fmla="*/ 64873 h 2017215"/>
                <a:gd name="connsiteX1" fmla="*/ 977618 w 1201803"/>
                <a:gd name="connsiteY1" fmla="*/ 89717 h 2017215"/>
                <a:gd name="connsiteX2" fmla="*/ 1028469 w 1201803"/>
                <a:gd name="connsiteY2" fmla="*/ 119766 h 2017215"/>
                <a:gd name="connsiteX3" fmla="*/ 1016912 w 1201803"/>
                <a:gd name="connsiteY3" fmla="*/ 129011 h 2017215"/>
                <a:gd name="connsiteX4" fmla="*/ 1028469 w 1201803"/>
                <a:gd name="connsiteY4" fmla="*/ 142880 h 2017215"/>
                <a:gd name="connsiteX5" fmla="*/ 1021535 w 1201803"/>
                <a:gd name="connsiteY5" fmla="*/ 147503 h 2017215"/>
                <a:gd name="connsiteX6" fmla="*/ 882873 w 1201803"/>
                <a:gd name="connsiteY6" fmla="*/ 209911 h 2017215"/>
                <a:gd name="connsiteX7" fmla="*/ 880561 w 1201803"/>
                <a:gd name="connsiteY7" fmla="*/ 214534 h 2017215"/>
                <a:gd name="connsiteX8" fmla="*/ 894407 w 1201803"/>
                <a:gd name="connsiteY8" fmla="*/ 313902 h 2017215"/>
                <a:gd name="connsiteX9" fmla="*/ 931389 w 1201803"/>
                <a:gd name="connsiteY9" fmla="*/ 313902 h 2017215"/>
                <a:gd name="connsiteX10" fmla="*/ 963749 w 1201803"/>
                <a:gd name="connsiteY10" fmla="*/ 316214 h 2017215"/>
                <a:gd name="connsiteX11" fmla="*/ 1000732 w 1201803"/>
                <a:gd name="connsiteY11" fmla="*/ 339328 h 2017215"/>
                <a:gd name="connsiteX12" fmla="*/ 1044649 w 1201803"/>
                <a:gd name="connsiteY12" fmla="*/ 364754 h 2017215"/>
                <a:gd name="connsiteX13" fmla="*/ 1037715 w 1201803"/>
                <a:gd name="connsiteY13" fmla="*/ 376311 h 2017215"/>
                <a:gd name="connsiteX14" fmla="*/ 1044649 w 1201803"/>
                <a:gd name="connsiteY14" fmla="*/ 387868 h 2017215"/>
                <a:gd name="connsiteX15" fmla="*/ 1003044 w 1201803"/>
                <a:gd name="connsiteY15" fmla="*/ 422539 h 2017215"/>
                <a:gd name="connsiteX16" fmla="*/ 887472 w 1201803"/>
                <a:gd name="connsiteY16" fmla="*/ 510350 h 2017215"/>
                <a:gd name="connsiteX17" fmla="*/ 880561 w 1201803"/>
                <a:gd name="connsiteY17" fmla="*/ 584316 h 2017215"/>
                <a:gd name="connsiteX18" fmla="*/ 1141706 w 1201803"/>
                <a:gd name="connsiteY18" fmla="*/ 491859 h 2017215"/>
                <a:gd name="connsiteX19" fmla="*/ 1150952 w 1201803"/>
                <a:gd name="connsiteY19" fmla="*/ 489547 h 2017215"/>
                <a:gd name="connsiteX20" fmla="*/ 1171755 w 1201803"/>
                <a:gd name="connsiteY20" fmla="*/ 498793 h 2017215"/>
                <a:gd name="connsiteX21" fmla="*/ 1171755 w 1201803"/>
                <a:gd name="connsiteY21" fmla="*/ 508039 h 2017215"/>
                <a:gd name="connsiteX22" fmla="*/ 1178689 w 1201803"/>
                <a:gd name="connsiteY22" fmla="*/ 510350 h 2017215"/>
                <a:gd name="connsiteX23" fmla="*/ 1197180 w 1201803"/>
                <a:gd name="connsiteY23" fmla="*/ 503416 h 2017215"/>
                <a:gd name="connsiteX24" fmla="*/ 1201803 w 1201803"/>
                <a:gd name="connsiteY24" fmla="*/ 508039 h 2017215"/>
                <a:gd name="connsiteX25" fmla="*/ 1190246 w 1201803"/>
                <a:gd name="connsiteY25" fmla="*/ 517285 h 2017215"/>
                <a:gd name="connsiteX26" fmla="*/ 1197180 w 1201803"/>
                <a:gd name="connsiteY26" fmla="*/ 521907 h 2017215"/>
                <a:gd name="connsiteX27" fmla="*/ 1181000 w 1201803"/>
                <a:gd name="connsiteY27" fmla="*/ 540399 h 2017215"/>
                <a:gd name="connsiteX28" fmla="*/ 1174066 w 1201803"/>
                <a:gd name="connsiteY28" fmla="*/ 538087 h 2017215"/>
                <a:gd name="connsiteX29" fmla="*/ 1141706 w 1201803"/>
                <a:gd name="connsiteY29" fmla="*/ 558890 h 2017215"/>
                <a:gd name="connsiteX30" fmla="*/ 1130149 w 1201803"/>
                <a:gd name="connsiteY30" fmla="*/ 568136 h 2017215"/>
                <a:gd name="connsiteX31" fmla="*/ 1111658 w 1201803"/>
                <a:gd name="connsiteY31" fmla="*/ 568136 h 2017215"/>
                <a:gd name="connsiteX32" fmla="*/ 1107035 w 1201803"/>
                <a:gd name="connsiteY32" fmla="*/ 572759 h 2017215"/>
                <a:gd name="connsiteX33" fmla="*/ 1081609 w 1201803"/>
                <a:gd name="connsiteY33" fmla="*/ 588939 h 2017215"/>
                <a:gd name="connsiteX34" fmla="*/ 1065452 w 1201803"/>
                <a:gd name="connsiteY34" fmla="*/ 602807 h 2017215"/>
                <a:gd name="connsiteX35" fmla="*/ 1070075 w 1201803"/>
                <a:gd name="connsiteY35" fmla="*/ 607430 h 2017215"/>
                <a:gd name="connsiteX36" fmla="*/ 954504 w 1201803"/>
                <a:gd name="connsiteY36" fmla="*/ 718355 h 2017215"/>
                <a:gd name="connsiteX37" fmla="*/ 1016912 w 1201803"/>
                <a:gd name="connsiteY37" fmla="*/ 794632 h 2017215"/>
                <a:gd name="connsiteX38" fmla="*/ 1019224 w 1201803"/>
                <a:gd name="connsiteY38" fmla="*/ 790010 h 2017215"/>
                <a:gd name="connsiteX39" fmla="*/ 1013372 w 1201803"/>
                <a:gd name="connsiteY39" fmla="*/ 778397 h 2017215"/>
                <a:gd name="connsiteX40" fmla="*/ 1033558 w 1201803"/>
                <a:gd name="connsiteY40" fmla="*/ 804948 h 2017215"/>
                <a:gd name="connsiteX41" fmla="*/ 1125526 w 1201803"/>
                <a:gd name="connsiteY41" fmla="*/ 1081203 h 2017215"/>
                <a:gd name="connsiteX42" fmla="*/ 1167132 w 1201803"/>
                <a:gd name="connsiteY42" fmla="*/ 1310011 h 2017215"/>
                <a:gd name="connsiteX43" fmla="*/ 1181000 w 1201803"/>
                <a:gd name="connsiteY43" fmla="*/ 1469476 h 2017215"/>
                <a:gd name="connsiteX44" fmla="*/ 1183312 w 1201803"/>
                <a:gd name="connsiteY44" fmla="*/ 1508771 h 2017215"/>
                <a:gd name="connsiteX45" fmla="*/ 963749 w 1201803"/>
                <a:gd name="connsiteY45" fmla="*/ 1913201 h 2017215"/>
                <a:gd name="connsiteX46" fmla="*/ 954504 w 1201803"/>
                <a:gd name="connsiteY46" fmla="*/ 1915512 h 2017215"/>
                <a:gd name="connsiteX47" fmla="*/ 871316 w 1201803"/>
                <a:gd name="connsiteY47" fmla="*/ 1970986 h 2017215"/>
                <a:gd name="connsiteX48" fmla="*/ 788104 w 1201803"/>
                <a:gd name="connsiteY48" fmla="*/ 2017215 h 2017215"/>
                <a:gd name="connsiteX49" fmla="*/ 829710 w 1201803"/>
                <a:gd name="connsiteY49" fmla="*/ 1984855 h 2017215"/>
                <a:gd name="connsiteX50" fmla="*/ 827398 w 1201803"/>
                <a:gd name="connsiteY50" fmla="*/ 1982544 h 2017215"/>
                <a:gd name="connsiteX51" fmla="*/ 762679 w 1201803"/>
                <a:gd name="connsiteY51" fmla="*/ 2017215 h 2017215"/>
                <a:gd name="connsiteX52" fmla="*/ 917521 w 1201803"/>
                <a:gd name="connsiteY52" fmla="*/ 1913201 h 2017215"/>
                <a:gd name="connsiteX53" fmla="*/ 926767 w 1201803"/>
                <a:gd name="connsiteY53" fmla="*/ 1913201 h 2017215"/>
                <a:gd name="connsiteX54" fmla="*/ 922144 w 1201803"/>
                <a:gd name="connsiteY54" fmla="*/ 1910889 h 2017215"/>
                <a:gd name="connsiteX55" fmla="*/ 924455 w 1201803"/>
                <a:gd name="connsiteY55" fmla="*/ 1906290 h 2017215"/>
                <a:gd name="connsiteX56" fmla="*/ 931389 w 1201803"/>
                <a:gd name="connsiteY56" fmla="*/ 1908578 h 2017215"/>
                <a:gd name="connsiteX57" fmla="*/ 931389 w 1201803"/>
                <a:gd name="connsiteY57" fmla="*/ 1901667 h 2017215"/>
                <a:gd name="connsiteX58" fmla="*/ 945258 w 1201803"/>
                <a:gd name="connsiteY58" fmla="*/ 1887798 h 2017215"/>
                <a:gd name="connsiteX59" fmla="*/ 954504 w 1201803"/>
                <a:gd name="connsiteY59" fmla="*/ 1871618 h 2017215"/>
                <a:gd name="connsiteX60" fmla="*/ 952192 w 1201803"/>
                <a:gd name="connsiteY60" fmla="*/ 1869307 h 2017215"/>
                <a:gd name="connsiteX61" fmla="*/ 813530 w 1201803"/>
                <a:gd name="connsiteY61" fmla="*/ 1968675 h 2017215"/>
                <a:gd name="connsiteX62" fmla="*/ 739564 w 1201803"/>
                <a:gd name="connsiteY62" fmla="*/ 2014904 h 2017215"/>
                <a:gd name="connsiteX63" fmla="*/ 732630 w 1201803"/>
                <a:gd name="connsiteY63" fmla="*/ 2014904 h 2017215"/>
                <a:gd name="connsiteX64" fmla="*/ 804284 w 1201803"/>
                <a:gd name="connsiteY64" fmla="*/ 1952495 h 2017215"/>
                <a:gd name="connsiteX65" fmla="*/ 818153 w 1201803"/>
                <a:gd name="connsiteY65" fmla="*/ 1938626 h 2017215"/>
                <a:gd name="connsiteX66" fmla="*/ 829710 w 1201803"/>
                <a:gd name="connsiteY66" fmla="*/ 1938626 h 2017215"/>
                <a:gd name="connsiteX67" fmla="*/ 825087 w 1201803"/>
                <a:gd name="connsiteY67" fmla="*/ 1934004 h 2017215"/>
                <a:gd name="connsiteX68" fmla="*/ 836644 w 1201803"/>
                <a:gd name="connsiteY68" fmla="*/ 1929381 h 2017215"/>
                <a:gd name="connsiteX69" fmla="*/ 834333 w 1201803"/>
                <a:gd name="connsiteY69" fmla="*/ 1924758 h 2017215"/>
                <a:gd name="connsiteX70" fmla="*/ 843578 w 1201803"/>
                <a:gd name="connsiteY70" fmla="*/ 1913201 h 2017215"/>
                <a:gd name="connsiteX71" fmla="*/ 859758 w 1201803"/>
                <a:gd name="connsiteY71" fmla="*/ 1920135 h 2017215"/>
                <a:gd name="connsiteX72" fmla="*/ 848201 w 1201803"/>
                <a:gd name="connsiteY72" fmla="*/ 1908578 h 2017215"/>
                <a:gd name="connsiteX73" fmla="*/ 850513 w 1201803"/>
                <a:gd name="connsiteY73" fmla="*/ 1903978 h 2017215"/>
                <a:gd name="connsiteX74" fmla="*/ 862070 w 1201803"/>
                <a:gd name="connsiteY74" fmla="*/ 1908578 h 2017215"/>
                <a:gd name="connsiteX75" fmla="*/ 855136 w 1201803"/>
                <a:gd name="connsiteY75" fmla="*/ 1901667 h 2017215"/>
                <a:gd name="connsiteX76" fmla="*/ 873627 w 1201803"/>
                <a:gd name="connsiteY76" fmla="*/ 1885487 h 2017215"/>
                <a:gd name="connsiteX77" fmla="*/ 869004 w 1201803"/>
                <a:gd name="connsiteY77" fmla="*/ 1880864 h 2017215"/>
                <a:gd name="connsiteX78" fmla="*/ 889784 w 1201803"/>
                <a:gd name="connsiteY78" fmla="*/ 1850815 h 2017215"/>
                <a:gd name="connsiteX79" fmla="*/ 912898 w 1201803"/>
                <a:gd name="connsiteY79" fmla="*/ 1823078 h 2017215"/>
                <a:gd name="connsiteX80" fmla="*/ 1042338 w 1201803"/>
                <a:gd name="connsiteY80" fmla="*/ 1575779 h 2017215"/>
                <a:gd name="connsiteX81" fmla="*/ 1053895 w 1201803"/>
                <a:gd name="connsiteY81" fmla="*/ 1483345 h 2017215"/>
                <a:gd name="connsiteX82" fmla="*/ 1042338 w 1201803"/>
                <a:gd name="connsiteY82" fmla="*/ 1279963 h 2017215"/>
                <a:gd name="connsiteX83" fmla="*/ 1035404 w 1201803"/>
                <a:gd name="connsiteY83" fmla="*/ 1277651 h 2017215"/>
                <a:gd name="connsiteX84" fmla="*/ 975307 w 1201803"/>
                <a:gd name="connsiteY84" fmla="*/ 1298454 h 2017215"/>
                <a:gd name="connsiteX85" fmla="*/ 850513 w 1201803"/>
                <a:gd name="connsiteY85" fmla="*/ 1360839 h 2017215"/>
                <a:gd name="connsiteX86" fmla="*/ 836644 w 1201803"/>
                <a:gd name="connsiteY86" fmla="*/ 1370085 h 2017215"/>
                <a:gd name="connsiteX87" fmla="*/ 734941 w 1201803"/>
                <a:gd name="connsiteY87" fmla="*/ 1407068 h 2017215"/>
                <a:gd name="connsiteX88" fmla="*/ 714139 w 1201803"/>
                <a:gd name="connsiteY88" fmla="*/ 1381642 h 2017215"/>
                <a:gd name="connsiteX89" fmla="*/ 718761 w 1201803"/>
                <a:gd name="connsiteY89" fmla="*/ 1370085 h 2017215"/>
                <a:gd name="connsiteX90" fmla="*/ 707204 w 1201803"/>
                <a:gd name="connsiteY90" fmla="*/ 1367774 h 2017215"/>
                <a:gd name="connsiteX91" fmla="*/ 656376 w 1201803"/>
                <a:gd name="connsiteY91" fmla="*/ 1323880 h 2017215"/>
                <a:gd name="connsiteX92" fmla="*/ 769613 w 1201803"/>
                <a:gd name="connsiteY92" fmla="*/ 1259160 h 2017215"/>
                <a:gd name="connsiteX93" fmla="*/ 820464 w 1201803"/>
                <a:gd name="connsiteY93" fmla="*/ 1229111 h 2017215"/>
                <a:gd name="connsiteX94" fmla="*/ 894407 w 1201803"/>
                <a:gd name="connsiteY94" fmla="*/ 1141300 h 2017215"/>
                <a:gd name="connsiteX95" fmla="*/ 905964 w 1201803"/>
                <a:gd name="connsiteY95" fmla="*/ 1111252 h 2017215"/>
                <a:gd name="connsiteX96" fmla="*/ 882873 w 1201803"/>
                <a:gd name="connsiteY96" fmla="*/ 1099694 h 2017215"/>
                <a:gd name="connsiteX97" fmla="*/ 822776 w 1201803"/>
                <a:gd name="connsiteY97" fmla="*/ 1106629 h 2017215"/>
                <a:gd name="connsiteX98" fmla="*/ 771924 w 1201803"/>
                <a:gd name="connsiteY98" fmla="*/ 1092760 h 2017215"/>
                <a:gd name="connsiteX99" fmla="*/ 901341 w 1201803"/>
                <a:gd name="connsiteY99" fmla="*/ 1085826 h 2017215"/>
                <a:gd name="connsiteX100" fmla="*/ 832021 w 1201803"/>
                <a:gd name="connsiteY100" fmla="*/ 1076580 h 2017215"/>
                <a:gd name="connsiteX101" fmla="*/ 769613 w 1201803"/>
                <a:gd name="connsiteY101" fmla="*/ 1074269 h 2017215"/>
                <a:gd name="connsiteX102" fmla="*/ 760367 w 1201803"/>
                <a:gd name="connsiteY102" fmla="*/ 1069646 h 2017215"/>
                <a:gd name="connsiteX103" fmla="*/ 764990 w 1201803"/>
                <a:gd name="connsiteY103" fmla="*/ 1065023 h 2017215"/>
                <a:gd name="connsiteX104" fmla="*/ 755744 w 1201803"/>
                <a:gd name="connsiteY104" fmla="*/ 1058089 h 2017215"/>
                <a:gd name="connsiteX105" fmla="*/ 762679 w 1201803"/>
                <a:gd name="connsiteY105" fmla="*/ 1055777 h 2017215"/>
                <a:gd name="connsiteX106" fmla="*/ 781170 w 1201803"/>
                <a:gd name="connsiteY106" fmla="*/ 1039597 h 2017215"/>
                <a:gd name="connsiteX107" fmla="*/ 788104 w 1201803"/>
                <a:gd name="connsiteY107" fmla="*/ 1039597 h 2017215"/>
                <a:gd name="connsiteX108" fmla="*/ 887472 w 1201803"/>
                <a:gd name="connsiteY108" fmla="*/ 1062712 h 2017215"/>
                <a:gd name="connsiteX109" fmla="*/ 945258 w 1201803"/>
                <a:gd name="connsiteY109" fmla="*/ 1095072 h 2017215"/>
                <a:gd name="connsiteX110" fmla="*/ 954504 w 1201803"/>
                <a:gd name="connsiteY110" fmla="*/ 1125120 h 2017215"/>
                <a:gd name="connsiteX111" fmla="*/ 899029 w 1201803"/>
                <a:gd name="connsiteY111" fmla="*/ 1240668 h 2017215"/>
                <a:gd name="connsiteX112" fmla="*/ 899029 w 1201803"/>
                <a:gd name="connsiteY112" fmla="*/ 1249914 h 2017215"/>
                <a:gd name="connsiteX113" fmla="*/ 1037715 w 1201803"/>
                <a:gd name="connsiteY113" fmla="*/ 1224488 h 2017215"/>
                <a:gd name="connsiteX114" fmla="*/ 1035404 w 1201803"/>
                <a:gd name="connsiteY114" fmla="*/ 1136677 h 2017215"/>
                <a:gd name="connsiteX115" fmla="*/ 996109 w 1201803"/>
                <a:gd name="connsiteY115" fmla="*/ 889378 h 2017215"/>
                <a:gd name="connsiteX116" fmla="*/ 996109 w 1201803"/>
                <a:gd name="connsiteY116" fmla="*/ 833904 h 2017215"/>
                <a:gd name="connsiteX117" fmla="*/ 963749 w 1201803"/>
                <a:gd name="connsiteY117" fmla="*/ 753027 h 2017215"/>
                <a:gd name="connsiteX118" fmla="*/ 968372 w 1201803"/>
                <a:gd name="connsiteY118" fmla="*/ 757650 h 2017215"/>
                <a:gd name="connsiteX119" fmla="*/ 949881 w 1201803"/>
                <a:gd name="connsiteY119" fmla="*/ 727601 h 2017215"/>
                <a:gd name="connsiteX120" fmla="*/ 931389 w 1201803"/>
                <a:gd name="connsiteY120" fmla="*/ 734535 h 2017215"/>
                <a:gd name="connsiteX121" fmla="*/ 933701 w 1201803"/>
                <a:gd name="connsiteY121" fmla="*/ 741470 h 2017215"/>
                <a:gd name="connsiteX122" fmla="*/ 845890 w 1201803"/>
                <a:gd name="connsiteY122" fmla="*/ 847772 h 2017215"/>
                <a:gd name="connsiteX123" fmla="*/ 663310 w 1201803"/>
                <a:gd name="connsiteY123" fmla="*/ 1215243 h 2017215"/>
                <a:gd name="connsiteX124" fmla="*/ 624016 w 1201803"/>
                <a:gd name="connsiteY124" fmla="*/ 1342371 h 2017215"/>
                <a:gd name="connsiteX125" fmla="*/ 626327 w 1201803"/>
                <a:gd name="connsiteY125" fmla="*/ 1360839 h 2017215"/>
                <a:gd name="connsiteX126" fmla="*/ 640196 w 1201803"/>
                <a:gd name="connsiteY126" fmla="*/ 1321568 h 2017215"/>
                <a:gd name="connsiteX127" fmla="*/ 633261 w 1201803"/>
                <a:gd name="connsiteY127" fmla="*/ 1360839 h 2017215"/>
                <a:gd name="connsiteX128" fmla="*/ 624016 w 1201803"/>
                <a:gd name="connsiteY128" fmla="*/ 1381642 h 2017215"/>
                <a:gd name="connsiteX129" fmla="*/ 621704 w 1201803"/>
                <a:gd name="connsiteY129" fmla="*/ 1402445 h 2017215"/>
                <a:gd name="connsiteX130" fmla="*/ 610147 w 1201803"/>
                <a:gd name="connsiteY130" fmla="*/ 1393199 h 2017215"/>
                <a:gd name="connsiteX131" fmla="*/ 600901 w 1201803"/>
                <a:gd name="connsiteY131" fmla="*/ 1407068 h 2017215"/>
                <a:gd name="connsiteX132" fmla="*/ 580098 w 1201803"/>
                <a:gd name="connsiteY132" fmla="*/ 1370085 h 2017215"/>
                <a:gd name="connsiteX133" fmla="*/ 517690 w 1201803"/>
                <a:gd name="connsiteY133" fmla="*/ 1289208 h 2017215"/>
                <a:gd name="connsiteX134" fmla="*/ 517690 w 1201803"/>
                <a:gd name="connsiteY134" fmla="*/ 1245291 h 2017215"/>
                <a:gd name="connsiteX135" fmla="*/ 619393 w 1201803"/>
                <a:gd name="connsiteY135" fmla="*/ 965655 h 2017215"/>
                <a:gd name="connsiteX136" fmla="*/ 751121 w 1201803"/>
                <a:gd name="connsiteY136" fmla="*/ 771518 h 2017215"/>
                <a:gd name="connsiteX137" fmla="*/ 751121 w 1201803"/>
                <a:gd name="connsiteY137" fmla="*/ 769207 h 2017215"/>
                <a:gd name="connsiteX138" fmla="*/ 538493 w 1201803"/>
                <a:gd name="connsiteY138" fmla="*/ 882444 h 2017215"/>
                <a:gd name="connsiteX139" fmla="*/ 383650 w 1201803"/>
                <a:gd name="connsiteY139" fmla="*/ 947164 h 2017215"/>
                <a:gd name="connsiteX140" fmla="*/ 369782 w 1201803"/>
                <a:gd name="connsiteY140" fmla="*/ 937918 h 2017215"/>
                <a:gd name="connsiteX141" fmla="*/ 150220 w 1201803"/>
                <a:gd name="connsiteY141" fmla="*/ 1312323 h 2017215"/>
                <a:gd name="connsiteX142" fmla="*/ 110948 w 1201803"/>
                <a:gd name="connsiteY142" fmla="*/ 1323880 h 2017215"/>
                <a:gd name="connsiteX143" fmla="*/ 90146 w 1201803"/>
                <a:gd name="connsiteY143" fmla="*/ 1298454 h 2017215"/>
                <a:gd name="connsiteX144" fmla="*/ 87834 w 1201803"/>
                <a:gd name="connsiteY144" fmla="*/ 1289208 h 2017215"/>
                <a:gd name="connsiteX145" fmla="*/ 62408 w 1201803"/>
                <a:gd name="connsiteY145" fmla="*/ 1263783 h 2017215"/>
                <a:gd name="connsiteX146" fmla="*/ 25426 w 1201803"/>
                <a:gd name="connsiteY146" fmla="*/ 1238357 h 2017215"/>
                <a:gd name="connsiteX147" fmla="*/ 39294 w 1201803"/>
                <a:gd name="connsiteY147" fmla="*/ 1180571 h 2017215"/>
                <a:gd name="connsiteX148" fmla="*/ 48540 w 1201803"/>
                <a:gd name="connsiteY148" fmla="*/ 1134366 h 2017215"/>
                <a:gd name="connsiteX149" fmla="*/ 173334 w 1201803"/>
                <a:gd name="connsiteY149" fmla="*/ 750715 h 2017215"/>
                <a:gd name="connsiteX150" fmla="*/ 161777 w 1201803"/>
                <a:gd name="connsiteY150" fmla="*/ 725290 h 2017215"/>
                <a:gd name="connsiteX151" fmla="*/ 76277 w 1201803"/>
                <a:gd name="connsiteY151" fmla="*/ 741470 h 2017215"/>
                <a:gd name="connsiteX152" fmla="*/ 53163 w 1201803"/>
                <a:gd name="connsiteY152" fmla="*/ 718355 h 2017215"/>
                <a:gd name="connsiteX153" fmla="*/ 57786 w 1201803"/>
                <a:gd name="connsiteY153" fmla="*/ 709110 h 2017215"/>
                <a:gd name="connsiteX154" fmla="*/ 2311 w 1201803"/>
                <a:gd name="connsiteY154" fmla="*/ 662881 h 2017215"/>
                <a:gd name="connsiteX155" fmla="*/ 34671 w 1201803"/>
                <a:gd name="connsiteY155" fmla="*/ 625898 h 2017215"/>
                <a:gd name="connsiteX156" fmla="*/ 55474 w 1201803"/>
                <a:gd name="connsiteY156" fmla="*/ 607430 h 2017215"/>
                <a:gd name="connsiteX157" fmla="*/ 101703 w 1201803"/>
                <a:gd name="connsiteY157" fmla="*/ 575070 h 2017215"/>
                <a:gd name="connsiteX158" fmla="*/ 127128 w 1201803"/>
                <a:gd name="connsiteY158" fmla="*/ 558890 h 2017215"/>
                <a:gd name="connsiteX159" fmla="*/ 159465 w 1201803"/>
                <a:gd name="connsiteY159" fmla="*/ 528842 h 2017215"/>
                <a:gd name="connsiteX160" fmla="*/ 258857 w 1201803"/>
                <a:gd name="connsiteY160" fmla="*/ 450253 h 2017215"/>
                <a:gd name="connsiteX161" fmla="*/ 284282 w 1201803"/>
                <a:gd name="connsiteY161" fmla="*/ 417916 h 2017215"/>
                <a:gd name="connsiteX162" fmla="*/ 184891 w 1201803"/>
                <a:gd name="connsiteY162" fmla="*/ 360131 h 2017215"/>
                <a:gd name="connsiteX163" fmla="*/ 140997 w 1201803"/>
                <a:gd name="connsiteY163" fmla="*/ 341639 h 2017215"/>
                <a:gd name="connsiteX164" fmla="*/ 134063 w 1201803"/>
                <a:gd name="connsiteY164" fmla="*/ 353196 h 2017215"/>
                <a:gd name="connsiteX165" fmla="*/ 106326 w 1201803"/>
                <a:gd name="connsiteY165" fmla="*/ 313902 h 2017215"/>
                <a:gd name="connsiteX166" fmla="*/ 0 w 1201803"/>
                <a:gd name="connsiteY166" fmla="*/ 226091 h 2017215"/>
                <a:gd name="connsiteX167" fmla="*/ 16180 w 1201803"/>
                <a:gd name="connsiteY167" fmla="*/ 226091 h 2017215"/>
                <a:gd name="connsiteX168" fmla="*/ 41606 w 1201803"/>
                <a:gd name="connsiteY168" fmla="*/ 233025 h 2017215"/>
                <a:gd name="connsiteX169" fmla="*/ 34671 w 1201803"/>
                <a:gd name="connsiteY169" fmla="*/ 219157 h 2017215"/>
                <a:gd name="connsiteX170" fmla="*/ 39294 w 1201803"/>
                <a:gd name="connsiteY170" fmla="*/ 219157 h 2017215"/>
                <a:gd name="connsiteX171" fmla="*/ 217251 w 1201803"/>
                <a:gd name="connsiteY171" fmla="*/ 325459 h 2017215"/>
                <a:gd name="connsiteX172" fmla="*/ 376716 w 1201803"/>
                <a:gd name="connsiteY172" fmla="*/ 471056 h 2017215"/>
                <a:gd name="connsiteX173" fmla="*/ 281971 w 1201803"/>
                <a:gd name="connsiteY173" fmla="*/ 556579 h 2017215"/>
                <a:gd name="connsiteX174" fmla="*/ 214939 w 1201803"/>
                <a:gd name="connsiteY174" fmla="*/ 591250 h 2017215"/>
                <a:gd name="connsiteX175" fmla="*/ 177957 w 1201803"/>
                <a:gd name="connsiteY175" fmla="*/ 616653 h 2017215"/>
                <a:gd name="connsiteX176" fmla="*/ 134063 w 1201803"/>
                <a:gd name="connsiteY176" fmla="*/ 669815 h 2017215"/>
                <a:gd name="connsiteX177" fmla="*/ 138686 w 1201803"/>
                <a:gd name="connsiteY177" fmla="*/ 674438 h 2017215"/>
                <a:gd name="connsiteX178" fmla="*/ 233431 w 1201803"/>
                <a:gd name="connsiteY178" fmla="*/ 771518 h 2017215"/>
                <a:gd name="connsiteX179" fmla="*/ 238054 w 1201803"/>
                <a:gd name="connsiteY179" fmla="*/ 813101 h 2017215"/>
                <a:gd name="connsiteX180" fmla="*/ 226497 w 1201803"/>
                <a:gd name="connsiteY180" fmla="*/ 917115 h 2017215"/>
                <a:gd name="connsiteX181" fmla="*/ 210317 w 1201803"/>
                <a:gd name="connsiteY181" fmla="*/ 984123 h 2017215"/>
                <a:gd name="connsiteX182" fmla="*/ 191825 w 1201803"/>
                <a:gd name="connsiteY182" fmla="*/ 1044220 h 2017215"/>
                <a:gd name="connsiteX183" fmla="*/ 374405 w 1201803"/>
                <a:gd name="connsiteY183" fmla="*/ 672127 h 2017215"/>
                <a:gd name="connsiteX184" fmla="*/ 427567 w 1201803"/>
                <a:gd name="connsiteY184" fmla="*/ 602807 h 2017215"/>
                <a:gd name="connsiteX185" fmla="*/ 441436 w 1201803"/>
                <a:gd name="connsiteY185" fmla="*/ 588939 h 2017215"/>
                <a:gd name="connsiteX186" fmla="*/ 457616 w 1201803"/>
                <a:gd name="connsiteY186" fmla="*/ 591250 h 2017215"/>
                <a:gd name="connsiteX187" fmla="*/ 446059 w 1201803"/>
                <a:gd name="connsiteY187" fmla="*/ 584316 h 2017215"/>
                <a:gd name="connsiteX188" fmla="*/ 469173 w 1201803"/>
                <a:gd name="connsiteY188" fmla="*/ 554267 h 2017215"/>
                <a:gd name="connsiteX189" fmla="*/ 480730 w 1201803"/>
                <a:gd name="connsiteY189" fmla="*/ 551956 h 2017215"/>
                <a:gd name="connsiteX190" fmla="*/ 485353 w 1201803"/>
                <a:gd name="connsiteY190" fmla="*/ 549644 h 2017215"/>
                <a:gd name="connsiteX191" fmla="*/ 484229 w 1201803"/>
                <a:gd name="connsiteY191" fmla="*/ 546719 h 2017215"/>
                <a:gd name="connsiteX192" fmla="*/ 487665 w 1201803"/>
                <a:gd name="connsiteY192" fmla="*/ 542710 h 2017215"/>
                <a:gd name="connsiteX193" fmla="*/ 483042 w 1201803"/>
                <a:gd name="connsiteY193" fmla="*/ 540399 h 2017215"/>
                <a:gd name="connsiteX194" fmla="*/ 515402 w 1201803"/>
                <a:gd name="connsiteY194" fmla="*/ 498793 h 2017215"/>
                <a:gd name="connsiteX195" fmla="*/ 485353 w 1201803"/>
                <a:gd name="connsiteY195" fmla="*/ 457187 h 2017215"/>
                <a:gd name="connsiteX196" fmla="*/ 543116 w 1201803"/>
                <a:gd name="connsiteY196" fmla="*/ 420228 h 2017215"/>
                <a:gd name="connsiteX197" fmla="*/ 654064 w 1201803"/>
                <a:gd name="connsiteY197" fmla="*/ 383245 h 2017215"/>
                <a:gd name="connsiteX198" fmla="*/ 834333 w 1201803"/>
                <a:gd name="connsiteY198" fmla="*/ 327771 h 2017215"/>
                <a:gd name="connsiteX199" fmla="*/ 832021 w 1201803"/>
                <a:gd name="connsiteY199" fmla="*/ 306968 h 2017215"/>
                <a:gd name="connsiteX200" fmla="*/ 811218 w 1201803"/>
                <a:gd name="connsiteY200" fmla="*/ 235337 h 2017215"/>
                <a:gd name="connsiteX201" fmla="*/ 716450 w 1201803"/>
                <a:gd name="connsiteY201" fmla="*/ 269985 h 2017215"/>
                <a:gd name="connsiteX202" fmla="*/ 677178 w 1201803"/>
                <a:gd name="connsiteY202" fmla="*/ 276919 h 2017215"/>
                <a:gd name="connsiteX203" fmla="*/ 667933 w 1201803"/>
                <a:gd name="connsiteY203" fmla="*/ 276919 h 2017215"/>
                <a:gd name="connsiteX204" fmla="*/ 688735 w 1201803"/>
                <a:gd name="connsiteY204" fmla="*/ 237648 h 2017215"/>
                <a:gd name="connsiteX205" fmla="*/ 647130 w 1201803"/>
                <a:gd name="connsiteY205" fmla="*/ 269985 h 2017215"/>
                <a:gd name="connsiteX206" fmla="*/ 658687 w 1201803"/>
                <a:gd name="connsiteY206" fmla="*/ 235337 h 2017215"/>
                <a:gd name="connsiteX207" fmla="*/ 640196 w 1201803"/>
                <a:gd name="connsiteY207" fmla="*/ 186797 h 2017215"/>
                <a:gd name="connsiteX208" fmla="*/ 760367 w 1201803"/>
                <a:gd name="connsiteY208" fmla="*/ 101274 h 2017215"/>
                <a:gd name="connsiteX209" fmla="*/ 764578 w 1201803"/>
                <a:gd name="connsiteY209" fmla="*/ 370 h 2017215"/>
                <a:gd name="connsiteX210" fmla="*/ 865691 w 1201803"/>
                <a:gd name="connsiteY210" fmla="*/ 64873 h 2017215"/>
                <a:gd name="connsiteX211" fmla="*/ 1026158 w 1201803"/>
                <a:gd name="connsiteY211" fmla="*/ 362442 h 2017215"/>
                <a:gd name="connsiteX212" fmla="*/ 1012289 w 1201803"/>
                <a:gd name="connsiteY212" fmla="*/ 364754 h 2017215"/>
                <a:gd name="connsiteX213" fmla="*/ 1023846 w 1201803"/>
                <a:gd name="connsiteY213" fmla="*/ 367065 h 2017215"/>
                <a:gd name="connsiteX214" fmla="*/ 1026158 w 1201803"/>
                <a:gd name="connsiteY214" fmla="*/ 362442 h 2017215"/>
                <a:gd name="connsiteX215" fmla="*/ 1003044 w 1201803"/>
                <a:gd name="connsiteY215" fmla="*/ 390179 h 2017215"/>
                <a:gd name="connsiteX216" fmla="*/ 896718 w 1201803"/>
                <a:gd name="connsiteY216" fmla="*/ 466433 h 2017215"/>
                <a:gd name="connsiteX217" fmla="*/ 892095 w 1201803"/>
                <a:gd name="connsiteY217" fmla="*/ 475679 h 2017215"/>
                <a:gd name="connsiteX218" fmla="*/ 1003044 w 1201803"/>
                <a:gd name="connsiteY218" fmla="*/ 390179 h 2017215"/>
                <a:gd name="connsiteX219" fmla="*/ 912898 w 1201803"/>
                <a:gd name="connsiteY219" fmla="*/ 413293 h 2017215"/>
                <a:gd name="connsiteX220" fmla="*/ 894407 w 1201803"/>
                <a:gd name="connsiteY220" fmla="*/ 429473 h 2017215"/>
                <a:gd name="connsiteX221" fmla="*/ 912898 w 1201803"/>
                <a:gd name="connsiteY221" fmla="*/ 413293 h 2017215"/>
                <a:gd name="connsiteX222" fmla="*/ 875938 w 1201803"/>
                <a:gd name="connsiteY222" fmla="*/ 424851 h 2017215"/>
                <a:gd name="connsiteX223" fmla="*/ 871316 w 1201803"/>
                <a:gd name="connsiteY223" fmla="*/ 445630 h 2017215"/>
                <a:gd name="connsiteX224" fmla="*/ 875938 w 1201803"/>
                <a:gd name="connsiteY224" fmla="*/ 443319 h 2017215"/>
                <a:gd name="connsiteX225" fmla="*/ 875938 w 1201803"/>
                <a:gd name="connsiteY225" fmla="*/ 424851 h 2017215"/>
                <a:gd name="connsiteX226" fmla="*/ 836644 w 1201803"/>
                <a:gd name="connsiteY226" fmla="*/ 436385 h 2017215"/>
                <a:gd name="connsiteX227" fmla="*/ 580098 w 1201803"/>
                <a:gd name="connsiteY227" fmla="*/ 526530 h 2017215"/>
                <a:gd name="connsiteX228" fmla="*/ 684113 w 1201803"/>
                <a:gd name="connsiteY228" fmla="*/ 577382 h 2017215"/>
                <a:gd name="connsiteX229" fmla="*/ 778858 w 1201803"/>
                <a:gd name="connsiteY229" fmla="*/ 514973 h 2017215"/>
                <a:gd name="connsiteX230" fmla="*/ 836644 w 1201803"/>
                <a:gd name="connsiteY230" fmla="*/ 473367 h 2017215"/>
                <a:gd name="connsiteX231" fmla="*/ 836644 w 1201803"/>
                <a:gd name="connsiteY231" fmla="*/ 436385 h 2017215"/>
                <a:gd name="connsiteX232" fmla="*/ 834333 w 1201803"/>
                <a:gd name="connsiteY232" fmla="*/ 512662 h 2017215"/>
                <a:gd name="connsiteX233" fmla="*/ 774283 w 1201803"/>
                <a:gd name="connsiteY233" fmla="*/ 557572 h 2017215"/>
                <a:gd name="connsiteX234" fmla="*/ 728007 w 1201803"/>
                <a:gd name="connsiteY234" fmla="*/ 591250 h 2017215"/>
                <a:gd name="connsiteX235" fmla="*/ 688979 w 1201803"/>
                <a:gd name="connsiteY235" fmla="*/ 620527 h 2017215"/>
                <a:gd name="connsiteX236" fmla="*/ 669183 w 1201803"/>
                <a:gd name="connsiteY236" fmla="*/ 636173 h 2017215"/>
                <a:gd name="connsiteX237" fmla="*/ 559296 w 1201803"/>
                <a:gd name="connsiteY237" fmla="*/ 718355 h 2017215"/>
                <a:gd name="connsiteX238" fmla="*/ 644527 w 1201803"/>
                <a:gd name="connsiteY238" fmla="*/ 655661 h 2017215"/>
                <a:gd name="connsiteX239" fmla="*/ 669183 w 1201803"/>
                <a:gd name="connsiteY239" fmla="*/ 636173 h 2017215"/>
                <a:gd name="connsiteX240" fmla="*/ 774283 w 1201803"/>
                <a:gd name="connsiteY240" fmla="*/ 557572 h 2017215"/>
                <a:gd name="connsiteX241" fmla="*/ 780014 w 1201803"/>
                <a:gd name="connsiteY241" fmla="*/ 553401 h 2017215"/>
                <a:gd name="connsiteX242" fmla="*/ 832021 w 1201803"/>
                <a:gd name="connsiteY242" fmla="*/ 517285 h 2017215"/>
                <a:gd name="connsiteX243" fmla="*/ 834333 w 1201803"/>
                <a:gd name="connsiteY243" fmla="*/ 512662 h 2017215"/>
                <a:gd name="connsiteX244" fmla="*/ 871316 w 1201803"/>
                <a:gd name="connsiteY244" fmla="*/ 524219 h 2017215"/>
                <a:gd name="connsiteX245" fmla="*/ 866693 w 1201803"/>
                <a:gd name="connsiteY245" fmla="*/ 540399 h 2017215"/>
                <a:gd name="connsiteX246" fmla="*/ 862070 w 1201803"/>
                <a:gd name="connsiteY246" fmla="*/ 588939 h 2017215"/>
                <a:gd name="connsiteX247" fmla="*/ 864381 w 1201803"/>
                <a:gd name="connsiteY247" fmla="*/ 591250 h 2017215"/>
                <a:gd name="connsiteX248" fmla="*/ 871316 w 1201803"/>
                <a:gd name="connsiteY248" fmla="*/ 524219 h 2017215"/>
                <a:gd name="connsiteX249" fmla="*/ 836644 w 1201803"/>
                <a:gd name="connsiteY249" fmla="*/ 547333 h 2017215"/>
                <a:gd name="connsiteX250" fmla="*/ 626327 w 1201803"/>
                <a:gd name="connsiteY250" fmla="*/ 718355 h 2017215"/>
                <a:gd name="connsiteX251" fmla="*/ 834333 w 1201803"/>
                <a:gd name="connsiteY251" fmla="*/ 605119 h 2017215"/>
                <a:gd name="connsiteX252" fmla="*/ 838956 w 1201803"/>
                <a:gd name="connsiteY252" fmla="*/ 584316 h 2017215"/>
                <a:gd name="connsiteX253" fmla="*/ 834333 w 1201803"/>
                <a:gd name="connsiteY253" fmla="*/ 556579 h 2017215"/>
                <a:gd name="connsiteX254" fmla="*/ 838956 w 1201803"/>
                <a:gd name="connsiteY254" fmla="*/ 554267 h 2017215"/>
                <a:gd name="connsiteX255" fmla="*/ 836644 w 1201803"/>
                <a:gd name="connsiteY255" fmla="*/ 547333 h 2017215"/>
                <a:gd name="connsiteX256" fmla="*/ 1012289 w 1201803"/>
                <a:gd name="connsiteY256" fmla="*/ 628210 h 2017215"/>
                <a:gd name="connsiteX257" fmla="*/ 894407 w 1201803"/>
                <a:gd name="connsiteY257" fmla="*/ 727601 h 2017215"/>
                <a:gd name="connsiteX258" fmla="*/ 1012289 w 1201803"/>
                <a:gd name="connsiteY258" fmla="*/ 628210 h 2017215"/>
                <a:gd name="connsiteX259" fmla="*/ 520001 w 1201803"/>
                <a:gd name="connsiteY259" fmla="*/ 510350 h 2017215"/>
                <a:gd name="connsiteX260" fmla="*/ 471485 w 1201803"/>
                <a:gd name="connsiteY260" fmla="*/ 616653 h 2017215"/>
                <a:gd name="connsiteX261" fmla="*/ 469173 w 1201803"/>
                <a:gd name="connsiteY261" fmla="*/ 618964 h 2017215"/>
                <a:gd name="connsiteX262" fmla="*/ 473796 w 1201803"/>
                <a:gd name="connsiteY262" fmla="*/ 621276 h 2017215"/>
                <a:gd name="connsiteX263" fmla="*/ 466862 w 1201803"/>
                <a:gd name="connsiteY263" fmla="*/ 623587 h 2017215"/>
                <a:gd name="connsiteX264" fmla="*/ 471485 w 1201803"/>
                <a:gd name="connsiteY264" fmla="*/ 625898 h 2017215"/>
                <a:gd name="connsiteX265" fmla="*/ 469173 w 1201803"/>
                <a:gd name="connsiteY265" fmla="*/ 632833 h 2017215"/>
                <a:gd name="connsiteX266" fmla="*/ 462239 w 1201803"/>
                <a:gd name="connsiteY266" fmla="*/ 628210 h 2017215"/>
                <a:gd name="connsiteX267" fmla="*/ 457616 w 1201803"/>
                <a:gd name="connsiteY267" fmla="*/ 632833 h 2017215"/>
                <a:gd name="connsiteX268" fmla="*/ 464550 w 1201803"/>
                <a:gd name="connsiteY268" fmla="*/ 639767 h 2017215"/>
                <a:gd name="connsiteX269" fmla="*/ 455305 w 1201803"/>
                <a:gd name="connsiteY269" fmla="*/ 667504 h 2017215"/>
                <a:gd name="connsiteX270" fmla="*/ 510779 w 1201803"/>
                <a:gd name="connsiteY270" fmla="*/ 558890 h 2017215"/>
                <a:gd name="connsiteX271" fmla="*/ 517690 w 1201803"/>
                <a:gd name="connsiteY271" fmla="*/ 563513 h 2017215"/>
                <a:gd name="connsiteX272" fmla="*/ 529247 w 1201803"/>
                <a:gd name="connsiteY272" fmla="*/ 538087 h 2017215"/>
                <a:gd name="connsiteX273" fmla="*/ 529247 w 1201803"/>
                <a:gd name="connsiteY273" fmla="*/ 531153 h 2017215"/>
                <a:gd name="connsiteX274" fmla="*/ 520001 w 1201803"/>
                <a:gd name="connsiteY274" fmla="*/ 510350 h 2017215"/>
                <a:gd name="connsiteX275" fmla="*/ 557851 w 1201803"/>
                <a:gd name="connsiteY275" fmla="*/ 539821 h 2017215"/>
                <a:gd name="connsiteX276" fmla="*/ 547739 w 1201803"/>
                <a:gd name="connsiteY276" fmla="*/ 540399 h 2017215"/>
                <a:gd name="connsiteX277" fmla="*/ 566230 w 1201803"/>
                <a:gd name="connsiteY277" fmla="*/ 549644 h 2017215"/>
                <a:gd name="connsiteX278" fmla="*/ 557851 w 1201803"/>
                <a:gd name="connsiteY278" fmla="*/ 539821 h 2017215"/>
                <a:gd name="connsiteX279" fmla="*/ 536181 w 1201803"/>
                <a:gd name="connsiteY279" fmla="*/ 540399 h 2017215"/>
                <a:gd name="connsiteX280" fmla="*/ 524624 w 1201803"/>
                <a:gd name="connsiteY280" fmla="*/ 570447 h 2017215"/>
                <a:gd name="connsiteX281" fmla="*/ 506156 w 1201803"/>
                <a:gd name="connsiteY281" fmla="*/ 628210 h 2017215"/>
                <a:gd name="connsiteX282" fmla="*/ 494599 w 1201803"/>
                <a:gd name="connsiteY282" fmla="*/ 662881 h 2017215"/>
                <a:gd name="connsiteX283" fmla="*/ 487665 w 1201803"/>
                <a:gd name="connsiteY283" fmla="*/ 672127 h 2017215"/>
                <a:gd name="connsiteX284" fmla="*/ 476107 w 1201803"/>
                <a:gd name="connsiteY284" fmla="*/ 706798 h 2017215"/>
                <a:gd name="connsiteX285" fmla="*/ 663310 w 1201803"/>
                <a:gd name="connsiteY285" fmla="*/ 588939 h 2017215"/>
                <a:gd name="connsiteX286" fmla="*/ 610147 w 1201803"/>
                <a:gd name="connsiteY286" fmla="*/ 570447 h 2017215"/>
                <a:gd name="connsiteX287" fmla="*/ 647130 w 1201803"/>
                <a:gd name="connsiteY287" fmla="*/ 588939 h 2017215"/>
                <a:gd name="connsiteX288" fmla="*/ 640196 w 1201803"/>
                <a:gd name="connsiteY288" fmla="*/ 588939 h 2017215"/>
                <a:gd name="connsiteX289" fmla="*/ 582410 w 1201803"/>
                <a:gd name="connsiteY289" fmla="*/ 568136 h 2017215"/>
                <a:gd name="connsiteX290" fmla="*/ 536181 w 1201803"/>
                <a:gd name="connsiteY290" fmla="*/ 540399 h 2017215"/>
                <a:gd name="connsiteX291" fmla="*/ 464550 w 1201803"/>
                <a:gd name="connsiteY291" fmla="*/ 575070 h 2017215"/>
                <a:gd name="connsiteX292" fmla="*/ 455305 w 1201803"/>
                <a:gd name="connsiteY292" fmla="*/ 577382 h 2017215"/>
                <a:gd name="connsiteX293" fmla="*/ 462239 w 1201803"/>
                <a:gd name="connsiteY293" fmla="*/ 579693 h 2017215"/>
                <a:gd name="connsiteX294" fmla="*/ 464550 w 1201803"/>
                <a:gd name="connsiteY294" fmla="*/ 575070 h 2017215"/>
                <a:gd name="connsiteX295" fmla="*/ 240365 w 1201803"/>
                <a:gd name="connsiteY295" fmla="*/ 533464 h 2017215"/>
                <a:gd name="connsiteX296" fmla="*/ 104014 w 1201803"/>
                <a:gd name="connsiteY296" fmla="*/ 644390 h 2017215"/>
                <a:gd name="connsiteX297" fmla="*/ 233431 w 1201803"/>
                <a:gd name="connsiteY297" fmla="*/ 542710 h 2017215"/>
                <a:gd name="connsiteX298" fmla="*/ 240365 w 1201803"/>
                <a:gd name="connsiteY298" fmla="*/ 533464 h 2017215"/>
                <a:gd name="connsiteX299" fmla="*/ 208005 w 1201803"/>
                <a:gd name="connsiteY299" fmla="*/ 741470 h 2017215"/>
                <a:gd name="connsiteX300" fmla="*/ 217251 w 1201803"/>
                <a:gd name="connsiteY300" fmla="*/ 822347 h 2017215"/>
                <a:gd name="connsiteX301" fmla="*/ 217251 w 1201803"/>
                <a:gd name="connsiteY301" fmla="*/ 773830 h 2017215"/>
                <a:gd name="connsiteX302" fmla="*/ 208005 w 1201803"/>
                <a:gd name="connsiteY302" fmla="*/ 741470 h 2017215"/>
                <a:gd name="connsiteX303" fmla="*/ 924455 w 1201803"/>
                <a:gd name="connsiteY303" fmla="*/ 1085826 h 2017215"/>
                <a:gd name="connsiteX304" fmla="*/ 942947 w 1201803"/>
                <a:gd name="connsiteY304" fmla="*/ 1108940 h 2017215"/>
                <a:gd name="connsiteX305" fmla="*/ 942947 w 1201803"/>
                <a:gd name="connsiteY305" fmla="*/ 1102006 h 2017215"/>
                <a:gd name="connsiteX306" fmla="*/ 924455 w 1201803"/>
                <a:gd name="connsiteY306" fmla="*/ 1085826 h 2017215"/>
                <a:gd name="connsiteX307" fmla="*/ 931389 w 1201803"/>
                <a:gd name="connsiteY307" fmla="*/ 1108940 h 2017215"/>
                <a:gd name="connsiteX308" fmla="*/ 938324 w 1201803"/>
                <a:gd name="connsiteY308" fmla="*/ 1148234 h 2017215"/>
                <a:gd name="connsiteX309" fmla="*/ 942947 w 1201803"/>
                <a:gd name="connsiteY309" fmla="*/ 1127432 h 2017215"/>
                <a:gd name="connsiteX310" fmla="*/ 931389 w 1201803"/>
                <a:gd name="connsiteY310" fmla="*/ 1108940 h 2017215"/>
                <a:gd name="connsiteX311" fmla="*/ 926767 w 1201803"/>
                <a:gd name="connsiteY311" fmla="*/ 1141300 h 2017215"/>
                <a:gd name="connsiteX312" fmla="*/ 813530 w 1201803"/>
                <a:gd name="connsiteY312" fmla="*/ 1284585 h 2017215"/>
                <a:gd name="connsiteX313" fmla="*/ 926767 w 1201803"/>
                <a:gd name="connsiteY313" fmla="*/ 1141300 h 2017215"/>
                <a:gd name="connsiteX314" fmla="*/ 1014601 w 1201803"/>
                <a:gd name="connsiteY314" fmla="*/ 1249914 h 2017215"/>
                <a:gd name="connsiteX315" fmla="*/ 1033092 w 1201803"/>
                <a:gd name="connsiteY315" fmla="*/ 1261471 h 2017215"/>
                <a:gd name="connsiteX316" fmla="*/ 1003044 w 1201803"/>
                <a:gd name="connsiteY316" fmla="*/ 1273028 h 2017215"/>
                <a:gd name="connsiteX317" fmla="*/ 1037715 w 1201803"/>
                <a:gd name="connsiteY317" fmla="*/ 1261471 h 2017215"/>
                <a:gd name="connsiteX318" fmla="*/ 1014601 w 1201803"/>
                <a:gd name="connsiteY318" fmla="*/ 1249914 h 2017215"/>
                <a:gd name="connsiteX319" fmla="*/ 1005355 w 1201803"/>
                <a:gd name="connsiteY319" fmla="*/ 1254537 h 2017215"/>
                <a:gd name="connsiteX320" fmla="*/ 991487 w 1201803"/>
                <a:gd name="connsiteY320" fmla="*/ 1259160 h 2017215"/>
                <a:gd name="connsiteX321" fmla="*/ 1012289 w 1201803"/>
                <a:gd name="connsiteY321" fmla="*/ 1256848 h 2017215"/>
                <a:gd name="connsiteX322" fmla="*/ 1005355 w 1201803"/>
                <a:gd name="connsiteY322" fmla="*/ 1254537 h 2017215"/>
                <a:gd name="connsiteX323" fmla="*/ 912898 w 1201803"/>
                <a:gd name="connsiteY323" fmla="*/ 1286897 h 2017215"/>
                <a:gd name="connsiteX324" fmla="*/ 850513 w 1201803"/>
                <a:gd name="connsiteY324" fmla="*/ 1319257 h 2017215"/>
                <a:gd name="connsiteX325" fmla="*/ 919832 w 1201803"/>
                <a:gd name="connsiteY325" fmla="*/ 1286897 h 2017215"/>
                <a:gd name="connsiteX326" fmla="*/ 912898 w 1201803"/>
                <a:gd name="connsiteY326" fmla="*/ 1286897 h 2017215"/>
                <a:gd name="connsiteX327" fmla="*/ 845890 w 1201803"/>
                <a:gd name="connsiteY327" fmla="*/ 1321568 h 2017215"/>
                <a:gd name="connsiteX328" fmla="*/ 834333 w 1201803"/>
                <a:gd name="connsiteY328" fmla="*/ 1328502 h 2017215"/>
                <a:gd name="connsiteX329" fmla="*/ 845890 w 1201803"/>
                <a:gd name="connsiteY329" fmla="*/ 1321568 h 2017215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57760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1201803" h="2022274">
                  <a:moveTo>
                    <a:pt x="882360" y="12782"/>
                  </a:moveTo>
                  <a:cubicBezTo>
                    <a:pt x="824373" y="108032"/>
                    <a:pt x="942947" y="69350"/>
                    <a:pt x="977618" y="94776"/>
                  </a:cubicBezTo>
                  <a:cubicBezTo>
                    <a:pt x="991487" y="106333"/>
                    <a:pt x="1012289" y="113267"/>
                    <a:pt x="1028469" y="124825"/>
                  </a:cubicBezTo>
                  <a:cubicBezTo>
                    <a:pt x="1026158" y="127136"/>
                    <a:pt x="1021535" y="131759"/>
                    <a:pt x="1016912" y="134070"/>
                  </a:cubicBezTo>
                  <a:cubicBezTo>
                    <a:pt x="1021535" y="138693"/>
                    <a:pt x="1026158" y="143316"/>
                    <a:pt x="1028469" y="147939"/>
                  </a:cubicBezTo>
                  <a:cubicBezTo>
                    <a:pt x="1028469" y="150250"/>
                    <a:pt x="1023846" y="152562"/>
                    <a:pt x="1021535" y="152562"/>
                  </a:cubicBezTo>
                  <a:cubicBezTo>
                    <a:pt x="979929" y="171053"/>
                    <a:pt x="915209" y="203413"/>
                    <a:pt x="882873" y="214970"/>
                  </a:cubicBezTo>
                  <a:cubicBezTo>
                    <a:pt x="880561" y="217282"/>
                    <a:pt x="880561" y="219593"/>
                    <a:pt x="880561" y="219593"/>
                  </a:cubicBezTo>
                  <a:lnTo>
                    <a:pt x="894407" y="318961"/>
                  </a:lnTo>
                  <a:cubicBezTo>
                    <a:pt x="905964" y="321273"/>
                    <a:pt x="924455" y="318961"/>
                    <a:pt x="931389" y="318961"/>
                  </a:cubicBezTo>
                  <a:cubicBezTo>
                    <a:pt x="936012" y="318961"/>
                    <a:pt x="952192" y="316650"/>
                    <a:pt x="963749" y="321273"/>
                  </a:cubicBezTo>
                  <a:cubicBezTo>
                    <a:pt x="975307" y="325895"/>
                    <a:pt x="986864" y="337453"/>
                    <a:pt x="1000732" y="344387"/>
                  </a:cubicBezTo>
                  <a:cubicBezTo>
                    <a:pt x="1009978" y="351321"/>
                    <a:pt x="1044649" y="358255"/>
                    <a:pt x="1044649" y="369813"/>
                  </a:cubicBezTo>
                  <a:cubicBezTo>
                    <a:pt x="1044649" y="374435"/>
                    <a:pt x="1037715" y="374435"/>
                    <a:pt x="1037715" y="381370"/>
                  </a:cubicBezTo>
                  <a:cubicBezTo>
                    <a:pt x="1037715" y="385993"/>
                    <a:pt x="1044649" y="388304"/>
                    <a:pt x="1044649" y="392927"/>
                  </a:cubicBezTo>
                  <a:cubicBezTo>
                    <a:pt x="1033092" y="402172"/>
                    <a:pt x="1019224" y="416041"/>
                    <a:pt x="1003044" y="427598"/>
                  </a:cubicBezTo>
                  <a:cubicBezTo>
                    <a:pt x="968372" y="455312"/>
                    <a:pt x="919832" y="476115"/>
                    <a:pt x="887472" y="515409"/>
                  </a:cubicBezTo>
                  <a:cubicBezTo>
                    <a:pt x="871316" y="531589"/>
                    <a:pt x="882873" y="563949"/>
                    <a:pt x="880561" y="589375"/>
                  </a:cubicBezTo>
                  <a:cubicBezTo>
                    <a:pt x="963749" y="550081"/>
                    <a:pt x="1053895" y="508475"/>
                    <a:pt x="1141706" y="496918"/>
                  </a:cubicBezTo>
                  <a:cubicBezTo>
                    <a:pt x="1144018" y="496918"/>
                    <a:pt x="1144018" y="494606"/>
                    <a:pt x="1150952" y="494606"/>
                  </a:cubicBezTo>
                  <a:cubicBezTo>
                    <a:pt x="1155575" y="494606"/>
                    <a:pt x="1167132" y="501541"/>
                    <a:pt x="1171755" y="503852"/>
                  </a:cubicBezTo>
                  <a:lnTo>
                    <a:pt x="1171755" y="513098"/>
                  </a:lnTo>
                  <a:cubicBezTo>
                    <a:pt x="1174066" y="515409"/>
                    <a:pt x="1174066" y="515409"/>
                    <a:pt x="1178689" y="515409"/>
                  </a:cubicBezTo>
                  <a:cubicBezTo>
                    <a:pt x="1185623" y="515409"/>
                    <a:pt x="1190246" y="510786"/>
                    <a:pt x="1197180" y="508475"/>
                  </a:cubicBezTo>
                  <a:lnTo>
                    <a:pt x="1201803" y="513098"/>
                  </a:lnTo>
                  <a:cubicBezTo>
                    <a:pt x="1199492" y="513098"/>
                    <a:pt x="1194869" y="517721"/>
                    <a:pt x="1190246" y="522344"/>
                  </a:cubicBezTo>
                  <a:cubicBezTo>
                    <a:pt x="1192557" y="524655"/>
                    <a:pt x="1194869" y="526966"/>
                    <a:pt x="1197180" y="526966"/>
                  </a:cubicBezTo>
                  <a:cubicBezTo>
                    <a:pt x="1194869" y="531589"/>
                    <a:pt x="1181000" y="538523"/>
                    <a:pt x="1181000" y="545458"/>
                  </a:cubicBezTo>
                  <a:cubicBezTo>
                    <a:pt x="1181000" y="543146"/>
                    <a:pt x="1176377" y="543146"/>
                    <a:pt x="1174066" y="543146"/>
                  </a:cubicBezTo>
                  <a:cubicBezTo>
                    <a:pt x="1169443" y="543146"/>
                    <a:pt x="1150952" y="559326"/>
                    <a:pt x="1141706" y="563949"/>
                  </a:cubicBezTo>
                  <a:cubicBezTo>
                    <a:pt x="1134772" y="568572"/>
                    <a:pt x="1125526" y="561638"/>
                    <a:pt x="1130149" y="573195"/>
                  </a:cubicBezTo>
                  <a:cubicBezTo>
                    <a:pt x="1125526" y="570883"/>
                    <a:pt x="1116280" y="573195"/>
                    <a:pt x="1111658" y="573195"/>
                  </a:cubicBezTo>
                  <a:cubicBezTo>
                    <a:pt x="1104723" y="573195"/>
                    <a:pt x="1109346" y="577818"/>
                    <a:pt x="1107035" y="577818"/>
                  </a:cubicBezTo>
                  <a:cubicBezTo>
                    <a:pt x="1097789" y="584752"/>
                    <a:pt x="1088543" y="589375"/>
                    <a:pt x="1081609" y="593998"/>
                  </a:cubicBezTo>
                  <a:cubicBezTo>
                    <a:pt x="1076986" y="596309"/>
                    <a:pt x="1065452" y="603243"/>
                    <a:pt x="1065452" y="607866"/>
                  </a:cubicBezTo>
                  <a:cubicBezTo>
                    <a:pt x="1065452" y="614801"/>
                    <a:pt x="1067764" y="612489"/>
                    <a:pt x="1070075" y="612489"/>
                  </a:cubicBezTo>
                  <a:cubicBezTo>
                    <a:pt x="1042338" y="637892"/>
                    <a:pt x="977618" y="691054"/>
                    <a:pt x="954504" y="723414"/>
                  </a:cubicBezTo>
                  <a:cubicBezTo>
                    <a:pt x="977618" y="741906"/>
                    <a:pt x="998421" y="776577"/>
                    <a:pt x="1016912" y="799691"/>
                  </a:cubicBezTo>
                  <a:cubicBezTo>
                    <a:pt x="1016912" y="799691"/>
                    <a:pt x="1019224" y="799691"/>
                    <a:pt x="1019224" y="795069"/>
                  </a:cubicBezTo>
                  <a:lnTo>
                    <a:pt x="1013372" y="783456"/>
                  </a:lnTo>
                  <a:lnTo>
                    <a:pt x="1033558" y="810007"/>
                  </a:lnTo>
                  <a:cubicBezTo>
                    <a:pt x="1083067" y="899492"/>
                    <a:pt x="1102990" y="1011736"/>
                    <a:pt x="1125526" y="1086262"/>
                  </a:cubicBezTo>
                  <a:cubicBezTo>
                    <a:pt x="1130149" y="1100131"/>
                    <a:pt x="1167132" y="1271153"/>
                    <a:pt x="1167132" y="1315070"/>
                  </a:cubicBezTo>
                  <a:cubicBezTo>
                    <a:pt x="1167132" y="1322004"/>
                    <a:pt x="1178689" y="1421373"/>
                    <a:pt x="1181000" y="1474535"/>
                  </a:cubicBezTo>
                  <a:cubicBezTo>
                    <a:pt x="1181000" y="1488404"/>
                    <a:pt x="1183312" y="1509207"/>
                    <a:pt x="1183312" y="1513830"/>
                  </a:cubicBezTo>
                  <a:cubicBezTo>
                    <a:pt x="1183312" y="1705655"/>
                    <a:pt x="1111658" y="1807334"/>
                    <a:pt x="963749" y="1918260"/>
                  </a:cubicBezTo>
                  <a:cubicBezTo>
                    <a:pt x="963749" y="1920571"/>
                    <a:pt x="959127" y="1920571"/>
                    <a:pt x="954504" y="1920571"/>
                  </a:cubicBezTo>
                  <a:cubicBezTo>
                    <a:pt x="926767" y="1948308"/>
                    <a:pt x="899029" y="1957554"/>
                    <a:pt x="871316" y="1976045"/>
                  </a:cubicBezTo>
                  <a:cubicBezTo>
                    <a:pt x="848201" y="1992225"/>
                    <a:pt x="818153" y="2006094"/>
                    <a:pt x="788104" y="2022274"/>
                  </a:cubicBezTo>
                  <a:cubicBezTo>
                    <a:pt x="799661" y="2010717"/>
                    <a:pt x="820464" y="2001471"/>
                    <a:pt x="829710" y="1989914"/>
                  </a:cubicBezTo>
                  <a:lnTo>
                    <a:pt x="827398" y="1987603"/>
                  </a:lnTo>
                  <a:cubicBezTo>
                    <a:pt x="806596" y="1996848"/>
                    <a:pt x="785793" y="2010717"/>
                    <a:pt x="762679" y="2022274"/>
                  </a:cubicBezTo>
                  <a:cubicBezTo>
                    <a:pt x="790416" y="2003783"/>
                    <a:pt x="917521" y="1925194"/>
                    <a:pt x="917521" y="1918260"/>
                  </a:cubicBezTo>
                  <a:cubicBezTo>
                    <a:pt x="917521" y="1911349"/>
                    <a:pt x="924455" y="1920571"/>
                    <a:pt x="926767" y="1918260"/>
                  </a:cubicBezTo>
                  <a:cubicBezTo>
                    <a:pt x="926767" y="1918260"/>
                    <a:pt x="924455" y="1915948"/>
                    <a:pt x="922144" y="1915948"/>
                  </a:cubicBezTo>
                  <a:cubicBezTo>
                    <a:pt x="924455" y="1915948"/>
                    <a:pt x="926767" y="1913637"/>
                    <a:pt x="924455" y="1911349"/>
                  </a:cubicBezTo>
                  <a:cubicBezTo>
                    <a:pt x="926767" y="1913637"/>
                    <a:pt x="929078" y="1913637"/>
                    <a:pt x="931389" y="1913637"/>
                  </a:cubicBezTo>
                  <a:cubicBezTo>
                    <a:pt x="933701" y="1911349"/>
                    <a:pt x="931389" y="1911349"/>
                    <a:pt x="931389" y="1906726"/>
                  </a:cubicBezTo>
                  <a:lnTo>
                    <a:pt x="945258" y="1892857"/>
                  </a:lnTo>
                  <a:cubicBezTo>
                    <a:pt x="949881" y="1888234"/>
                    <a:pt x="952192" y="1883612"/>
                    <a:pt x="954504" y="1876677"/>
                  </a:cubicBezTo>
                  <a:lnTo>
                    <a:pt x="952192" y="1874366"/>
                  </a:lnTo>
                  <a:cubicBezTo>
                    <a:pt x="905964" y="1911349"/>
                    <a:pt x="855136" y="1943685"/>
                    <a:pt x="813530" y="1973734"/>
                  </a:cubicBezTo>
                  <a:cubicBezTo>
                    <a:pt x="795038" y="1987603"/>
                    <a:pt x="767301" y="2008405"/>
                    <a:pt x="739564" y="2019963"/>
                  </a:cubicBezTo>
                  <a:cubicBezTo>
                    <a:pt x="739564" y="2019963"/>
                    <a:pt x="737253" y="2022274"/>
                    <a:pt x="732630" y="2019963"/>
                  </a:cubicBezTo>
                  <a:cubicBezTo>
                    <a:pt x="737253" y="2013028"/>
                    <a:pt x="804284" y="1966800"/>
                    <a:pt x="804284" y="1957554"/>
                  </a:cubicBezTo>
                  <a:cubicBezTo>
                    <a:pt x="804284" y="1950620"/>
                    <a:pt x="815841" y="1948308"/>
                    <a:pt x="818153" y="1943685"/>
                  </a:cubicBezTo>
                  <a:cubicBezTo>
                    <a:pt x="820464" y="1943685"/>
                    <a:pt x="825087" y="1945997"/>
                    <a:pt x="829710" y="1943685"/>
                  </a:cubicBezTo>
                  <a:lnTo>
                    <a:pt x="825087" y="1939063"/>
                  </a:lnTo>
                  <a:cubicBezTo>
                    <a:pt x="827398" y="1934440"/>
                    <a:pt x="827398" y="1929817"/>
                    <a:pt x="836644" y="1934440"/>
                  </a:cubicBezTo>
                  <a:cubicBezTo>
                    <a:pt x="836644" y="1934440"/>
                    <a:pt x="836644" y="1932128"/>
                    <a:pt x="834333" y="1929817"/>
                  </a:cubicBezTo>
                  <a:cubicBezTo>
                    <a:pt x="836644" y="1927505"/>
                    <a:pt x="838956" y="1922883"/>
                    <a:pt x="843578" y="1918260"/>
                  </a:cubicBezTo>
                  <a:cubicBezTo>
                    <a:pt x="848201" y="1920571"/>
                    <a:pt x="852824" y="1925194"/>
                    <a:pt x="859758" y="1925194"/>
                  </a:cubicBezTo>
                  <a:cubicBezTo>
                    <a:pt x="857447" y="1920571"/>
                    <a:pt x="852824" y="1915948"/>
                    <a:pt x="848201" y="1913637"/>
                  </a:cubicBezTo>
                  <a:cubicBezTo>
                    <a:pt x="848201" y="1913637"/>
                    <a:pt x="848201" y="1911349"/>
                    <a:pt x="850513" y="1909037"/>
                  </a:cubicBezTo>
                  <a:cubicBezTo>
                    <a:pt x="852824" y="1911349"/>
                    <a:pt x="857447" y="1915948"/>
                    <a:pt x="862070" y="1913637"/>
                  </a:cubicBezTo>
                  <a:lnTo>
                    <a:pt x="855136" y="1906726"/>
                  </a:lnTo>
                  <a:cubicBezTo>
                    <a:pt x="862070" y="1897480"/>
                    <a:pt x="862070" y="1888234"/>
                    <a:pt x="873627" y="1890546"/>
                  </a:cubicBezTo>
                  <a:lnTo>
                    <a:pt x="869004" y="1885923"/>
                  </a:lnTo>
                  <a:cubicBezTo>
                    <a:pt x="873627" y="1876677"/>
                    <a:pt x="889784" y="1862809"/>
                    <a:pt x="889784" y="1855874"/>
                  </a:cubicBezTo>
                  <a:cubicBezTo>
                    <a:pt x="889784" y="1851252"/>
                    <a:pt x="908275" y="1837383"/>
                    <a:pt x="912898" y="1828137"/>
                  </a:cubicBezTo>
                  <a:cubicBezTo>
                    <a:pt x="956815" y="1751860"/>
                    <a:pt x="1033092" y="1670983"/>
                    <a:pt x="1042338" y="1580838"/>
                  </a:cubicBezTo>
                  <a:cubicBezTo>
                    <a:pt x="1046961" y="1550789"/>
                    <a:pt x="1053895" y="1493027"/>
                    <a:pt x="1053895" y="1488404"/>
                  </a:cubicBezTo>
                  <a:lnTo>
                    <a:pt x="1042338" y="1285022"/>
                  </a:lnTo>
                  <a:cubicBezTo>
                    <a:pt x="1040026" y="1282710"/>
                    <a:pt x="1042338" y="1282710"/>
                    <a:pt x="1035404" y="1282710"/>
                  </a:cubicBezTo>
                  <a:cubicBezTo>
                    <a:pt x="1030781" y="1282710"/>
                    <a:pt x="993798" y="1294267"/>
                    <a:pt x="975307" y="1303513"/>
                  </a:cubicBezTo>
                  <a:cubicBezTo>
                    <a:pt x="936012" y="1317382"/>
                    <a:pt x="885184" y="1345119"/>
                    <a:pt x="850513" y="1365898"/>
                  </a:cubicBezTo>
                  <a:cubicBezTo>
                    <a:pt x="845890" y="1368210"/>
                    <a:pt x="841267" y="1372833"/>
                    <a:pt x="836644" y="1375144"/>
                  </a:cubicBezTo>
                  <a:cubicBezTo>
                    <a:pt x="820464" y="1384390"/>
                    <a:pt x="760367" y="1412127"/>
                    <a:pt x="734941" y="1412127"/>
                  </a:cubicBezTo>
                  <a:cubicBezTo>
                    <a:pt x="725696" y="1412127"/>
                    <a:pt x="714139" y="1389013"/>
                    <a:pt x="714139" y="1386701"/>
                  </a:cubicBezTo>
                  <a:cubicBezTo>
                    <a:pt x="714139" y="1379767"/>
                    <a:pt x="718761" y="1379767"/>
                    <a:pt x="718761" y="1375144"/>
                  </a:cubicBezTo>
                  <a:cubicBezTo>
                    <a:pt x="716450" y="1375144"/>
                    <a:pt x="711827" y="1375144"/>
                    <a:pt x="707204" y="1372833"/>
                  </a:cubicBezTo>
                  <a:cubicBezTo>
                    <a:pt x="693358" y="1358964"/>
                    <a:pt x="674867" y="1342807"/>
                    <a:pt x="656376" y="1328939"/>
                  </a:cubicBezTo>
                  <a:cubicBezTo>
                    <a:pt x="681801" y="1298890"/>
                    <a:pt x="728007" y="1271153"/>
                    <a:pt x="769613" y="1264219"/>
                  </a:cubicBezTo>
                  <a:cubicBezTo>
                    <a:pt x="783481" y="1254973"/>
                    <a:pt x="804284" y="1248039"/>
                    <a:pt x="820464" y="1234170"/>
                  </a:cubicBezTo>
                  <a:cubicBezTo>
                    <a:pt x="848201" y="1211056"/>
                    <a:pt x="878250" y="1176385"/>
                    <a:pt x="894407" y="1146359"/>
                  </a:cubicBezTo>
                  <a:cubicBezTo>
                    <a:pt x="899029" y="1137113"/>
                    <a:pt x="905964" y="1120933"/>
                    <a:pt x="905964" y="1116311"/>
                  </a:cubicBezTo>
                  <a:cubicBezTo>
                    <a:pt x="905964" y="1104753"/>
                    <a:pt x="887472" y="1104753"/>
                    <a:pt x="882873" y="1104753"/>
                  </a:cubicBezTo>
                  <a:cubicBezTo>
                    <a:pt x="878250" y="1104753"/>
                    <a:pt x="829710" y="1111688"/>
                    <a:pt x="822776" y="1111688"/>
                  </a:cubicBezTo>
                  <a:cubicBezTo>
                    <a:pt x="818153" y="1111688"/>
                    <a:pt x="788104" y="1100131"/>
                    <a:pt x="771924" y="1097819"/>
                  </a:cubicBezTo>
                  <a:cubicBezTo>
                    <a:pt x="811218" y="1086262"/>
                    <a:pt x="857447" y="1093196"/>
                    <a:pt x="901341" y="1090885"/>
                  </a:cubicBezTo>
                  <a:cubicBezTo>
                    <a:pt x="878250" y="1070082"/>
                    <a:pt x="855136" y="1083951"/>
                    <a:pt x="832021" y="1081639"/>
                  </a:cubicBezTo>
                  <a:cubicBezTo>
                    <a:pt x="811218" y="1079328"/>
                    <a:pt x="774236" y="1079328"/>
                    <a:pt x="769613" y="1079328"/>
                  </a:cubicBezTo>
                  <a:cubicBezTo>
                    <a:pt x="762679" y="1079328"/>
                    <a:pt x="762679" y="1074705"/>
                    <a:pt x="760367" y="1074705"/>
                  </a:cubicBezTo>
                  <a:lnTo>
                    <a:pt x="764990" y="1070082"/>
                  </a:lnTo>
                  <a:cubicBezTo>
                    <a:pt x="762679" y="1067771"/>
                    <a:pt x="758056" y="1065459"/>
                    <a:pt x="755744" y="1063148"/>
                  </a:cubicBezTo>
                  <a:cubicBezTo>
                    <a:pt x="758056" y="1063148"/>
                    <a:pt x="760367" y="1063148"/>
                    <a:pt x="762679" y="1060836"/>
                  </a:cubicBezTo>
                  <a:cubicBezTo>
                    <a:pt x="767301" y="1058525"/>
                    <a:pt x="776547" y="1053902"/>
                    <a:pt x="781170" y="1044656"/>
                  </a:cubicBezTo>
                  <a:lnTo>
                    <a:pt x="788104" y="1044656"/>
                  </a:lnTo>
                  <a:cubicBezTo>
                    <a:pt x="795038" y="1044656"/>
                    <a:pt x="855136" y="1056214"/>
                    <a:pt x="887472" y="1067771"/>
                  </a:cubicBezTo>
                  <a:cubicBezTo>
                    <a:pt x="905964" y="1074705"/>
                    <a:pt x="926767" y="1083951"/>
                    <a:pt x="945258" y="1100131"/>
                  </a:cubicBezTo>
                  <a:cubicBezTo>
                    <a:pt x="952192" y="1104753"/>
                    <a:pt x="954504" y="1120933"/>
                    <a:pt x="954504" y="1130179"/>
                  </a:cubicBezTo>
                  <a:cubicBezTo>
                    <a:pt x="954504" y="1174073"/>
                    <a:pt x="931389" y="1206433"/>
                    <a:pt x="899029" y="1245727"/>
                  </a:cubicBezTo>
                  <a:cubicBezTo>
                    <a:pt x="899029" y="1248039"/>
                    <a:pt x="896718" y="1250350"/>
                    <a:pt x="899029" y="1254973"/>
                  </a:cubicBezTo>
                  <a:cubicBezTo>
                    <a:pt x="949881" y="1236482"/>
                    <a:pt x="989175" y="1234170"/>
                    <a:pt x="1037715" y="1229547"/>
                  </a:cubicBezTo>
                  <a:cubicBezTo>
                    <a:pt x="1035404" y="1174073"/>
                    <a:pt x="1035404" y="1148671"/>
                    <a:pt x="1035404" y="1141736"/>
                  </a:cubicBezTo>
                  <a:cubicBezTo>
                    <a:pt x="1035404" y="1067771"/>
                    <a:pt x="998421" y="961468"/>
                    <a:pt x="996109" y="894437"/>
                  </a:cubicBezTo>
                  <a:lnTo>
                    <a:pt x="996109" y="838963"/>
                  </a:lnTo>
                  <a:cubicBezTo>
                    <a:pt x="989175" y="806603"/>
                    <a:pt x="982241" y="776577"/>
                    <a:pt x="963749" y="758086"/>
                  </a:cubicBezTo>
                  <a:lnTo>
                    <a:pt x="968372" y="762709"/>
                  </a:lnTo>
                  <a:cubicBezTo>
                    <a:pt x="968372" y="748840"/>
                    <a:pt x="956815" y="739594"/>
                    <a:pt x="949881" y="732660"/>
                  </a:cubicBezTo>
                  <a:cubicBezTo>
                    <a:pt x="940635" y="732660"/>
                    <a:pt x="942947" y="741906"/>
                    <a:pt x="931389" y="739594"/>
                  </a:cubicBezTo>
                  <a:cubicBezTo>
                    <a:pt x="931389" y="741906"/>
                    <a:pt x="933701" y="739594"/>
                    <a:pt x="933701" y="746529"/>
                  </a:cubicBezTo>
                  <a:cubicBezTo>
                    <a:pt x="933701" y="751152"/>
                    <a:pt x="873627" y="818160"/>
                    <a:pt x="845890" y="852831"/>
                  </a:cubicBezTo>
                  <a:cubicBezTo>
                    <a:pt x="762679" y="966091"/>
                    <a:pt x="709516" y="1100131"/>
                    <a:pt x="663310" y="1220302"/>
                  </a:cubicBezTo>
                  <a:cubicBezTo>
                    <a:pt x="647130" y="1259596"/>
                    <a:pt x="637884" y="1305824"/>
                    <a:pt x="624016" y="1347430"/>
                  </a:cubicBezTo>
                  <a:lnTo>
                    <a:pt x="626327" y="1365898"/>
                  </a:lnTo>
                  <a:cubicBezTo>
                    <a:pt x="637884" y="1354364"/>
                    <a:pt x="633261" y="1340496"/>
                    <a:pt x="640196" y="1326627"/>
                  </a:cubicBezTo>
                  <a:cubicBezTo>
                    <a:pt x="637884" y="1338184"/>
                    <a:pt x="635573" y="1352053"/>
                    <a:pt x="633261" y="1365898"/>
                  </a:cubicBezTo>
                  <a:cubicBezTo>
                    <a:pt x="633261" y="1372833"/>
                    <a:pt x="626327" y="1379767"/>
                    <a:pt x="624016" y="1386701"/>
                  </a:cubicBezTo>
                  <a:cubicBezTo>
                    <a:pt x="621704" y="1391324"/>
                    <a:pt x="624016" y="1400570"/>
                    <a:pt x="621704" y="1407504"/>
                  </a:cubicBezTo>
                  <a:cubicBezTo>
                    <a:pt x="619393" y="1407504"/>
                    <a:pt x="614770" y="1402881"/>
                    <a:pt x="610147" y="1398258"/>
                  </a:cubicBezTo>
                  <a:cubicBezTo>
                    <a:pt x="605524" y="1405193"/>
                    <a:pt x="598590" y="1400570"/>
                    <a:pt x="600901" y="1412127"/>
                  </a:cubicBezTo>
                  <a:cubicBezTo>
                    <a:pt x="591656" y="1400570"/>
                    <a:pt x="584721" y="1384390"/>
                    <a:pt x="580098" y="1375144"/>
                  </a:cubicBezTo>
                  <a:cubicBezTo>
                    <a:pt x="575476" y="1365898"/>
                    <a:pt x="517690" y="1315070"/>
                    <a:pt x="517690" y="1294267"/>
                  </a:cubicBezTo>
                  <a:lnTo>
                    <a:pt x="517690" y="1250350"/>
                  </a:lnTo>
                  <a:cubicBezTo>
                    <a:pt x="531559" y="1160228"/>
                    <a:pt x="577787" y="1058525"/>
                    <a:pt x="619393" y="970714"/>
                  </a:cubicBezTo>
                  <a:cubicBezTo>
                    <a:pt x="649441" y="905994"/>
                    <a:pt x="691047" y="838963"/>
                    <a:pt x="751121" y="776577"/>
                  </a:cubicBezTo>
                  <a:lnTo>
                    <a:pt x="751121" y="774266"/>
                  </a:lnTo>
                  <a:lnTo>
                    <a:pt x="538493" y="887503"/>
                  </a:lnTo>
                  <a:cubicBezTo>
                    <a:pt x="513090" y="901371"/>
                    <a:pt x="422945" y="952223"/>
                    <a:pt x="383650" y="952223"/>
                  </a:cubicBezTo>
                  <a:cubicBezTo>
                    <a:pt x="379028" y="952223"/>
                    <a:pt x="374405" y="947600"/>
                    <a:pt x="369782" y="942977"/>
                  </a:cubicBezTo>
                  <a:cubicBezTo>
                    <a:pt x="307396" y="1070082"/>
                    <a:pt x="247299" y="1227236"/>
                    <a:pt x="150220" y="1317382"/>
                  </a:cubicBezTo>
                  <a:cubicBezTo>
                    <a:pt x="143308" y="1324316"/>
                    <a:pt x="120194" y="1324316"/>
                    <a:pt x="110948" y="1328939"/>
                  </a:cubicBezTo>
                  <a:cubicBezTo>
                    <a:pt x="104014" y="1322004"/>
                    <a:pt x="97080" y="1312759"/>
                    <a:pt x="90146" y="1303513"/>
                  </a:cubicBezTo>
                  <a:cubicBezTo>
                    <a:pt x="90146" y="1301202"/>
                    <a:pt x="90146" y="1296579"/>
                    <a:pt x="87834" y="1294267"/>
                  </a:cubicBezTo>
                  <a:cubicBezTo>
                    <a:pt x="80900" y="1285022"/>
                    <a:pt x="71654" y="1273464"/>
                    <a:pt x="62408" y="1268842"/>
                  </a:cubicBezTo>
                  <a:cubicBezTo>
                    <a:pt x="53163" y="1264219"/>
                    <a:pt x="25426" y="1252662"/>
                    <a:pt x="25426" y="1243416"/>
                  </a:cubicBezTo>
                  <a:cubicBezTo>
                    <a:pt x="25426" y="1236482"/>
                    <a:pt x="36983" y="1204122"/>
                    <a:pt x="39294" y="1185630"/>
                  </a:cubicBezTo>
                  <a:cubicBezTo>
                    <a:pt x="43917" y="1171785"/>
                    <a:pt x="46229" y="1155605"/>
                    <a:pt x="48540" y="1139425"/>
                  </a:cubicBezTo>
                  <a:cubicBezTo>
                    <a:pt x="73966" y="996116"/>
                    <a:pt x="173334" y="871323"/>
                    <a:pt x="173334" y="755774"/>
                  </a:cubicBezTo>
                  <a:cubicBezTo>
                    <a:pt x="173334" y="746529"/>
                    <a:pt x="175645" y="730349"/>
                    <a:pt x="161777" y="730349"/>
                  </a:cubicBezTo>
                  <a:cubicBezTo>
                    <a:pt x="154842" y="730349"/>
                    <a:pt x="80900" y="746529"/>
                    <a:pt x="76277" y="746529"/>
                  </a:cubicBezTo>
                  <a:cubicBezTo>
                    <a:pt x="69343" y="746529"/>
                    <a:pt x="53163" y="734972"/>
                    <a:pt x="53163" y="723414"/>
                  </a:cubicBezTo>
                  <a:cubicBezTo>
                    <a:pt x="53163" y="716480"/>
                    <a:pt x="55474" y="716480"/>
                    <a:pt x="57786" y="714169"/>
                  </a:cubicBezTo>
                  <a:cubicBezTo>
                    <a:pt x="39294" y="711857"/>
                    <a:pt x="18491" y="677186"/>
                    <a:pt x="2311" y="667940"/>
                  </a:cubicBezTo>
                  <a:cubicBezTo>
                    <a:pt x="11557" y="654072"/>
                    <a:pt x="23114" y="640203"/>
                    <a:pt x="34671" y="630957"/>
                  </a:cubicBezTo>
                  <a:cubicBezTo>
                    <a:pt x="39294" y="624023"/>
                    <a:pt x="46229" y="617112"/>
                    <a:pt x="55474" y="612489"/>
                  </a:cubicBezTo>
                  <a:cubicBezTo>
                    <a:pt x="67031" y="603243"/>
                    <a:pt x="101703" y="584752"/>
                    <a:pt x="101703" y="580129"/>
                  </a:cubicBezTo>
                  <a:cubicBezTo>
                    <a:pt x="101703" y="573195"/>
                    <a:pt x="117883" y="568572"/>
                    <a:pt x="127128" y="563949"/>
                  </a:cubicBezTo>
                  <a:cubicBezTo>
                    <a:pt x="136374" y="557015"/>
                    <a:pt x="150220" y="545458"/>
                    <a:pt x="159465" y="533901"/>
                  </a:cubicBezTo>
                  <a:cubicBezTo>
                    <a:pt x="177957" y="503852"/>
                    <a:pt x="217251" y="469181"/>
                    <a:pt x="258857" y="455312"/>
                  </a:cubicBezTo>
                  <a:cubicBezTo>
                    <a:pt x="258857" y="455312"/>
                    <a:pt x="284282" y="432221"/>
                    <a:pt x="284282" y="422975"/>
                  </a:cubicBezTo>
                  <a:cubicBezTo>
                    <a:pt x="284282" y="395238"/>
                    <a:pt x="203382" y="372124"/>
                    <a:pt x="184891" y="365190"/>
                  </a:cubicBezTo>
                  <a:cubicBezTo>
                    <a:pt x="168711" y="360567"/>
                    <a:pt x="149119" y="365482"/>
                    <a:pt x="135274" y="356236"/>
                  </a:cubicBezTo>
                  <a:cubicBezTo>
                    <a:pt x="130651" y="358548"/>
                    <a:pt x="55448" y="357044"/>
                    <a:pt x="57760" y="363978"/>
                  </a:cubicBezTo>
                  <a:cubicBezTo>
                    <a:pt x="48514" y="352421"/>
                    <a:pt x="90773" y="326703"/>
                    <a:pt x="81528" y="315146"/>
                  </a:cubicBezTo>
                  <a:cubicBezTo>
                    <a:pt x="51479" y="273541"/>
                    <a:pt x="32360" y="261176"/>
                    <a:pt x="0" y="231150"/>
                  </a:cubicBezTo>
                  <a:lnTo>
                    <a:pt x="16180" y="231150"/>
                  </a:lnTo>
                  <a:cubicBezTo>
                    <a:pt x="25426" y="231150"/>
                    <a:pt x="30049" y="238084"/>
                    <a:pt x="41606" y="238084"/>
                  </a:cubicBezTo>
                  <a:cubicBezTo>
                    <a:pt x="39294" y="233462"/>
                    <a:pt x="34671" y="228839"/>
                    <a:pt x="34671" y="224216"/>
                  </a:cubicBezTo>
                  <a:lnTo>
                    <a:pt x="39294" y="224216"/>
                  </a:lnTo>
                  <a:cubicBezTo>
                    <a:pt x="94768" y="242707"/>
                    <a:pt x="157154" y="291224"/>
                    <a:pt x="217251" y="330518"/>
                  </a:cubicBezTo>
                  <a:cubicBezTo>
                    <a:pt x="275037" y="369813"/>
                    <a:pt x="376716" y="411418"/>
                    <a:pt x="376716" y="476115"/>
                  </a:cubicBezTo>
                  <a:cubicBezTo>
                    <a:pt x="376716" y="524655"/>
                    <a:pt x="330511" y="531589"/>
                    <a:pt x="281971" y="561638"/>
                  </a:cubicBezTo>
                  <a:cubicBezTo>
                    <a:pt x="261168" y="575506"/>
                    <a:pt x="233431" y="584752"/>
                    <a:pt x="214939" y="596309"/>
                  </a:cubicBezTo>
                  <a:cubicBezTo>
                    <a:pt x="203382" y="603243"/>
                    <a:pt x="189514" y="626335"/>
                    <a:pt x="177957" y="621712"/>
                  </a:cubicBezTo>
                  <a:cubicBezTo>
                    <a:pt x="171022" y="637892"/>
                    <a:pt x="145620" y="656383"/>
                    <a:pt x="134063" y="674874"/>
                  </a:cubicBezTo>
                  <a:cubicBezTo>
                    <a:pt x="134063" y="677186"/>
                    <a:pt x="136374" y="679497"/>
                    <a:pt x="138686" y="679497"/>
                  </a:cubicBezTo>
                  <a:cubicBezTo>
                    <a:pt x="203382" y="707234"/>
                    <a:pt x="233431" y="718792"/>
                    <a:pt x="233431" y="776577"/>
                  </a:cubicBezTo>
                  <a:cubicBezTo>
                    <a:pt x="233431" y="781200"/>
                    <a:pt x="238054" y="811226"/>
                    <a:pt x="238054" y="818160"/>
                  </a:cubicBezTo>
                  <a:cubicBezTo>
                    <a:pt x="238054" y="822783"/>
                    <a:pt x="226497" y="915240"/>
                    <a:pt x="226497" y="922174"/>
                  </a:cubicBezTo>
                  <a:cubicBezTo>
                    <a:pt x="226497" y="926797"/>
                    <a:pt x="210317" y="982271"/>
                    <a:pt x="210317" y="989182"/>
                  </a:cubicBezTo>
                  <a:cubicBezTo>
                    <a:pt x="210317" y="993805"/>
                    <a:pt x="191825" y="1028476"/>
                    <a:pt x="191825" y="1049279"/>
                  </a:cubicBezTo>
                  <a:cubicBezTo>
                    <a:pt x="268102" y="926797"/>
                    <a:pt x="293528" y="799691"/>
                    <a:pt x="374405" y="677186"/>
                  </a:cubicBezTo>
                  <a:cubicBezTo>
                    <a:pt x="388273" y="654072"/>
                    <a:pt x="427567" y="612489"/>
                    <a:pt x="427567" y="607866"/>
                  </a:cubicBezTo>
                  <a:cubicBezTo>
                    <a:pt x="427567" y="600932"/>
                    <a:pt x="434502" y="593998"/>
                    <a:pt x="441436" y="593998"/>
                  </a:cubicBezTo>
                  <a:cubicBezTo>
                    <a:pt x="446059" y="593998"/>
                    <a:pt x="450682" y="598621"/>
                    <a:pt x="457616" y="596309"/>
                  </a:cubicBezTo>
                  <a:cubicBezTo>
                    <a:pt x="455305" y="591686"/>
                    <a:pt x="450682" y="589375"/>
                    <a:pt x="446059" y="589375"/>
                  </a:cubicBezTo>
                  <a:cubicBezTo>
                    <a:pt x="457616" y="577818"/>
                    <a:pt x="462239" y="570883"/>
                    <a:pt x="469173" y="559326"/>
                  </a:cubicBezTo>
                  <a:cubicBezTo>
                    <a:pt x="476107" y="561638"/>
                    <a:pt x="480730" y="563949"/>
                    <a:pt x="480730" y="557015"/>
                  </a:cubicBezTo>
                  <a:cubicBezTo>
                    <a:pt x="480730" y="550081"/>
                    <a:pt x="485353" y="559326"/>
                    <a:pt x="485353" y="554703"/>
                  </a:cubicBezTo>
                  <a:lnTo>
                    <a:pt x="484229" y="551778"/>
                  </a:lnTo>
                  <a:lnTo>
                    <a:pt x="487665" y="547769"/>
                  </a:lnTo>
                  <a:cubicBezTo>
                    <a:pt x="487665" y="543146"/>
                    <a:pt x="485353" y="545458"/>
                    <a:pt x="483042" y="545458"/>
                  </a:cubicBezTo>
                  <a:cubicBezTo>
                    <a:pt x="492287" y="533901"/>
                    <a:pt x="503845" y="517721"/>
                    <a:pt x="515402" y="503852"/>
                  </a:cubicBezTo>
                  <a:cubicBezTo>
                    <a:pt x="503845" y="489984"/>
                    <a:pt x="485353" y="476115"/>
                    <a:pt x="485353" y="462246"/>
                  </a:cubicBezTo>
                  <a:cubicBezTo>
                    <a:pt x="485353" y="441444"/>
                    <a:pt x="536181" y="427598"/>
                    <a:pt x="543116" y="425287"/>
                  </a:cubicBezTo>
                  <a:cubicBezTo>
                    <a:pt x="577787" y="413730"/>
                    <a:pt x="617081" y="397550"/>
                    <a:pt x="654064" y="388304"/>
                  </a:cubicBezTo>
                  <a:cubicBezTo>
                    <a:pt x="702581" y="374435"/>
                    <a:pt x="834333" y="337453"/>
                    <a:pt x="834333" y="332830"/>
                  </a:cubicBezTo>
                  <a:cubicBezTo>
                    <a:pt x="834333" y="325895"/>
                    <a:pt x="832021" y="316650"/>
                    <a:pt x="832021" y="312027"/>
                  </a:cubicBezTo>
                  <a:cubicBezTo>
                    <a:pt x="832021" y="305093"/>
                    <a:pt x="820464" y="263487"/>
                    <a:pt x="811218" y="240396"/>
                  </a:cubicBezTo>
                  <a:cubicBezTo>
                    <a:pt x="783481" y="249641"/>
                    <a:pt x="746499" y="256553"/>
                    <a:pt x="716450" y="275044"/>
                  </a:cubicBezTo>
                  <a:cubicBezTo>
                    <a:pt x="704893" y="275044"/>
                    <a:pt x="684113" y="281978"/>
                    <a:pt x="677178" y="281978"/>
                  </a:cubicBezTo>
                  <a:lnTo>
                    <a:pt x="667933" y="281978"/>
                  </a:lnTo>
                  <a:cubicBezTo>
                    <a:pt x="674867" y="268110"/>
                    <a:pt x="684113" y="258864"/>
                    <a:pt x="688735" y="242707"/>
                  </a:cubicBezTo>
                  <a:cubicBezTo>
                    <a:pt x="674867" y="249641"/>
                    <a:pt x="660998" y="272733"/>
                    <a:pt x="647130" y="275044"/>
                  </a:cubicBezTo>
                  <a:cubicBezTo>
                    <a:pt x="651753" y="263487"/>
                    <a:pt x="658687" y="245019"/>
                    <a:pt x="658687" y="240396"/>
                  </a:cubicBezTo>
                  <a:cubicBezTo>
                    <a:pt x="658687" y="233462"/>
                    <a:pt x="640196" y="196479"/>
                    <a:pt x="640196" y="191856"/>
                  </a:cubicBezTo>
                  <a:cubicBezTo>
                    <a:pt x="640196" y="145627"/>
                    <a:pt x="744187" y="113267"/>
                    <a:pt x="760367" y="106333"/>
                  </a:cubicBezTo>
                  <a:cubicBezTo>
                    <a:pt x="792727" y="90153"/>
                    <a:pt x="744246" y="21021"/>
                    <a:pt x="764578" y="5429"/>
                  </a:cubicBezTo>
                  <a:cubicBezTo>
                    <a:pt x="784910" y="-10163"/>
                    <a:pt x="877738" y="12782"/>
                    <a:pt x="882360" y="12782"/>
                  </a:cubicBezTo>
                  <a:close/>
                  <a:moveTo>
                    <a:pt x="1026158" y="367501"/>
                  </a:moveTo>
                  <a:cubicBezTo>
                    <a:pt x="1021535" y="369813"/>
                    <a:pt x="1016912" y="369813"/>
                    <a:pt x="1012289" y="369813"/>
                  </a:cubicBezTo>
                  <a:cubicBezTo>
                    <a:pt x="1016912" y="369813"/>
                    <a:pt x="1016912" y="372124"/>
                    <a:pt x="1023846" y="372124"/>
                  </a:cubicBezTo>
                  <a:cubicBezTo>
                    <a:pt x="1028469" y="372124"/>
                    <a:pt x="1028469" y="367501"/>
                    <a:pt x="1026158" y="367501"/>
                  </a:cubicBezTo>
                  <a:close/>
                  <a:moveTo>
                    <a:pt x="1003044" y="395238"/>
                  </a:moveTo>
                  <a:cubicBezTo>
                    <a:pt x="968372" y="406795"/>
                    <a:pt x="931389" y="446066"/>
                    <a:pt x="896718" y="471492"/>
                  </a:cubicBezTo>
                  <a:cubicBezTo>
                    <a:pt x="894407" y="473804"/>
                    <a:pt x="892095" y="478426"/>
                    <a:pt x="892095" y="480738"/>
                  </a:cubicBezTo>
                  <a:cubicBezTo>
                    <a:pt x="931389" y="453001"/>
                    <a:pt x="970684" y="422975"/>
                    <a:pt x="1003044" y="395238"/>
                  </a:cubicBezTo>
                  <a:close/>
                  <a:moveTo>
                    <a:pt x="912898" y="418352"/>
                  </a:moveTo>
                  <a:cubicBezTo>
                    <a:pt x="903652" y="420664"/>
                    <a:pt x="889784" y="422975"/>
                    <a:pt x="894407" y="434532"/>
                  </a:cubicBezTo>
                  <a:cubicBezTo>
                    <a:pt x="903652" y="427598"/>
                    <a:pt x="910587" y="420664"/>
                    <a:pt x="912898" y="418352"/>
                  </a:cubicBezTo>
                  <a:close/>
                  <a:moveTo>
                    <a:pt x="875938" y="429910"/>
                  </a:moveTo>
                  <a:cubicBezTo>
                    <a:pt x="873627" y="434532"/>
                    <a:pt x="873627" y="443755"/>
                    <a:pt x="871316" y="450689"/>
                  </a:cubicBezTo>
                  <a:cubicBezTo>
                    <a:pt x="873627" y="453001"/>
                    <a:pt x="873627" y="450689"/>
                    <a:pt x="875938" y="448378"/>
                  </a:cubicBezTo>
                  <a:cubicBezTo>
                    <a:pt x="875938" y="441444"/>
                    <a:pt x="878250" y="434532"/>
                    <a:pt x="875938" y="429910"/>
                  </a:cubicBezTo>
                  <a:close/>
                  <a:moveTo>
                    <a:pt x="836644" y="441444"/>
                  </a:moveTo>
                  <a:cubicBezTo>
                    <a:pt x="751121" y="466869"/>
                    <a:pt x="665621" y="487672"/>
                    <a:pt x="580098" y="531589"/>
                  </a:cubicBezTo>
                  <a:lnTo>
                    <a:pt x="684113" y="582441"/>
                  </a:lnTo>
                  <a:cubicBezTo>
                    <a:pt x="714139" y="566261"/>
                    <a:pt x="746499" y="540835"/>
                    <a:pt x="778858" y="520032"/>
                  </a:cubicBezTo>
                  <a:cubicBezTo>
                    <a:pt x="797350" y="506164"/>
                    <a:pt x="836644" y="485361"/>
                    <a:pt x="836644" y="478426"/>
                  </a:cubicBezTo>
                  <a:lnTo>
                    <a:pt x="836644" y="441444"/>
                  </a:lnTo>
                  <a:close/>
                  <a:moveTo>
                    <a:pt x="834333" y="517721"/>
                  </a:moveTo>
                  <a:lnTo>
                    <a:pt x="774283" y="562631"/>
                  </a:lnTo>
                  <a:lnTo>
                    <a:pt x="728007" y="596309"/>
                  </a:lnTo>
                  <a:cubicBezTo>
                    <a:pt x="716456" y="604393"/>
                    <a:pt x="703169" y="614501"/>
                    <a:pt x="688979" y="625586"/>
                  </a:cubicBezTo>
                  <a:lnTo>
                    <a:pt x="669183" y="641232"/>
                  </a:lnTo>
                  <a:lnTo>
                    <a:pt x="559296" y="723414"/>
                  </a:lnTo>
                  <a:cubicBezTo>
                    <a:pt x="583566" y="708390"/>
                    <a:pt x="614192" y="684698"/>
                    <a:pt x="644527" y="660720"/>
                  </a:cubicBezTo>
                  <a:lnTo>
                    <a:pt x="669183" y="641232"/>
                  </a:lnTo>
                  <a:lnTo>
                    <a:pt x="774283" y="562631"/>
                  </a:lnTo>
                  <a:lnTo>
                    <a:pt x="780014" y="558460"/>
                  </a:lnTo>
                  <a:lnTo>
                    <a:pt x="832021" y="522344"/>
                  </a:lnTo>
                  <a:cubicBezTo>
                    <a:pt x="834333" y="522344"/>
                    <a:pt x="834333" y="520032"/>
                    <a:pt x="834333" y="517721"/>
                  </a:cubicBezTo>
                  <a:close/>
                  <a:moveTo>
                    <a:pt x="871316" y="529278"/>
                  </a:moveTo>
                  <a:cubicBezTo>
                    <a:pt x="869004" y="533901"/>
                    <a:pt x="866693" y="540835"/>
                    <a:pt x="866693" y="545458"/>
                  </a:cubicBezTo>
                  <a:cubicBezTo>
                    <a:pt x="864381" y="561638"/>
                    <a:pt x="864381" y="577818"/>
                    <a:pt x="862070" y="593998"/>
                  </a:cubicBezTo>
                  <a:lnTo>
                    <a:pt x="864381" y="596309"/>
                  </a:lnTo>
                  <a:cubicBezTo>
                    <a:pt x="869004" y="573195"/>
                    <a:pt x="871316" y="550081"/>
                    <a:pt x="871316" y="529278"/>
                  </a:cubicBezTo>
                  <a:close/>
                  <a:moveTo>
                    <a:pt x="836644" y="552392"/>
                  </a:moveTo>
                  <a:cubicBezTo>
                    <a:pt x="758056" y="600932"/>
                    <a:pt x="691047" y="665629"/>
                    <a:pt x="626327" y="723414"/>
                  </a:cubicBezTo>
                  <a:cubicBezTo>
                    <a:pt x="695670" y="693366"/>
                    <a:pt x="771924" y="642515"/>
                    <a:pt x="834333" y="610178"/>
                  </a:cubicBezTo>
                  <a:cubicBezTo>
                    <a:pt x="836644" y="605555"/>
                    <a:pt x="838956" y="593998"/>
                    <a:pt x="838956" y="589375"/>
                  </a:cubicBezTo>
                  <a:cubicBezTo>
                    <a:pt x="838956" y="582441"/>
                    <a:pt x="834333" y="566261"/>
                    <a:pt x="834333" y="561638"/>
                  </a:cubicBezTo>
                  <a:cubicBezTo>
                    <a:pt x="834333" y="554703"/>
                    <a:pt x="838956" y="563949"/>
                    <a:pt x="838956" y="559326"/>
                  </a:cubicBezTo>
                  <a:cubicBezTo>
                    <a:pt x="838956" y="552392"/>
                    <a:pt x="836644" y="554703"/>
                    <a:pt x="836644" y="552392"/>
                  </a:cubicBezTo>
                  <a:close/>
                  <a:moveTo>
                    <a:pt x="1012289" y="633269"/>
                  </a:moveTo>
                  <a:cubicBezTo>
                    <a:pt x="966061" y="658695"/>
                    <a:pt x="936012" y="681809"/>
                    <a:pt x="894407" y="732660"/>
                  </a:cubicBezTo>
                  <a:lnTo>
                    <a:pt x="1012289" y="633269"/>
                  </a:lnTo>
                  <a:close/>
                  <a:moveTo>
                    <a:pt x="520001" y="515409"/>
                  </a:moveTo>
                  <a:cubicBezTo>
                    <a:pt x="503845" y="552392"/>
                    <a:pt x="485353" y="591686"/>
                    <a:pt x="471485" y="621712"/>
                  </a:cubicBezTo>
                  <a:lnTo>
                    <a:pt x="469173" y="624023"/>
                  </a:lnTo>
                  <a:cubicBezTo>
                    <a:pt x="471485" y="624023"/>
                    <a:pt x="473796" y="626335"/>
                    <a:pt x="473796" y="626335"/>
                  </a:cubicBezTo>
                  <a:cubicBezTo>
                    <a:pt x="471485" y="628646"/>
                    <a:pt x="469173" y="628646"/>
                    <a:pt x="466862" y="628646"/>
                  </a:cubicBezTo>
                  <a:cubicBezTo>
                    <a:pt x="469173" y="628646"/>
                    <a:pt x="471485" y="626335"/>
                    <a:pt x="471485" y="630957"/>
                  </a:cubicBezTo>
                  <a:cubicBezTo>
                    <a:pt x="471485" y="637892"/>
                    <a:pt x="469173" y="635580"/>
                    <a:pt x="469173" y="637892"/>
                  </a:cubicBezTo>
                  <a:cubicBezTo>
                    <a:pt x="464550" y="637892"/>
                    <a:pt x="462239" y="635580"/>
                    <a:pt x="462239" y="633269"/>
                  </a:cubicBezTo>
                  <a:cubicBezTo>
                    <a:pt x="462239" y="635580"/>
                    <a:pt x="459927" y="637892"/>
                    <a:pt x="457616" y="637892"/>
                  </a:cubicBezTo>
                  <a:cubicBezTo>
                    <a:pt x="459927" y="640203"/>
                    <a:pt x="464550" y="637892"/>
                    <a:pt x="464550" y="644826"/>
                  </a:cubicBezTo>
                  <a:cubicBezTo>
                    <a:pt x="464550" y="649449"/>
                    <a:pt x="455305" y="663317"/>
                    <a:pt x="455305" y="672563"/>
                  </a:cubicBezTo>
                  <a:cubicBezTo>
                    <a:pt x="476107" y="635580"/>
                    <a:pt x="494599" y="598621"/>
                    <a:pt x="510779" y="563949"/>
                  </a:cubicBezTo>
                  <a:cubicBezTo>
                    <a:pt x="513090" y="566261"/>
                    <a:pt x="510779" y="568572"/>
                    <a:pt x="517690" y="568572"/>
                  </a:cubicBezTo>
                  <a:cubicBezTo>
                    <a:pt x="522313" y="568572"/>
                    <a:pt x="529247" y="547769"/>
                    <a:pt x="529247" y="543146"/>
                  </a:cubicBezTo>
                  <a:lnTo>
                    <a:pt x="529247" y="536212"/>
                  </a:lnTo>
                  <a:cubicBezTo>
                    <a:pt x="529247" y="533901"/>
                    <a:pt x="529247" y="517721"/>
                    <a:pt x="520001" y="515409"/>
                  </a:cubicBezTo>
                  <a:close/>
                  <a:moveTo>
                    <a:pt x="557851" y="544880"/>
                  </a:moveTo>
                  <a:cubicBezTo>
                    <a:pt x="555829" y="542568"/>
                    <a:pt x="553518" y="541991"/>
                    <a:pt x="547739" y="545458"/>
                  </a:cubicBezTo>
                  <a:cubicBezTo>
                    <a:pt x="554673" y="550081"/>
                    <a:pt x="561607" y="552392"/>
                    <a:pt x="566230" y="554703"/>
                  </a:cubicBezTo>
                  <a:cubicBezTo>
                    <a:pt x="561607" y="551236"/>
                    <a:pt x="559874" y="547191"/>
                    <a:pt x="557851" y="544880"/>
                  </a:cubicBezTo>
                  <a:close/>
                  <a:moveTo>
                    <a:pt x="536181" y="545458"/>
                  </a:moveTo>
                  <a:cubicBezTo>
                    <a:pt x="531559" y="554703"/>
                    <a:pt x="529247" y="566261"/>
                    <a:pt x="524624" y="575506"/>
                  </a:cubicBezTo>
                  <a:cubicBezTo>
                    <a:pt x="520001" y="593998"/>
                    <a:pt x="513090" y="614801"/>
                    <a:pt x="506156" y="633269"/>
                  </a:cubicBezTo>
                  <a:cubicBezTo>
                    <a:pt x="501533" y="642515"/>
                    <a:pt x="494599" y="656383"/>
                    <a:pt x="494599" y="667940"/>
                  </a:cubicBezTo>
                  <a:cubicBezTo>
                    <a:pt x="492287" y="670252"/>
                    <a:pt x="489976" y="665629"/>
                    <a:pt x="487665" y="677186"/>
                  </a:cubicBezTo>
                  <a:cubicBezTo>
                    <a:pt x="487665" y="686432"/>
                    <a:pt x="480730" y="700300"/>
                    <a:pt x="476107" y="711857"/>
                  </a:cubicBezTo>
                  <a:lnTo>
                    <a:pt x="663310" y="593998"/>
                  </a:lnTo>
                  <a:cubicBezTo>
                    <a:pt x="644818" y="587063"/>
                    <a:pt x="626327" y="580129"/>
                    <a:pt x="610147" y="575506"/>
                  </a:cubicBezTo>
                  <a:cubicBezTo>
                    <a:pt x="621704" y="580129"/>
                    <a:pt x="635573" y="587063"/>
                    <a:pt x="647130" y="593998"/>
                  </a:cubicBezTo>
                  <a:cubicBezTo>
                    <a:pt x="642507" y="596309"/>
                    <a:pt x="640196" y="593998"/>
                    <a:pt x="640196" y="593998"/>
                  </a:cubicBezTo>
                  <a:cubicBezTo>
                    <a:pt x="621704" y="587063"/>
                    <a:pt x="598590" y="580129"/>
                    <a:pt x="582410" y="573195"/>
                  </a:cubicBezTo>
                  <a:cubicBezTo>
                    <a:pt x="568541" y="568572"/>
                    <a:pt x="540804" y="566261"/>
                    <a:pt x="536181" y="545458"/>
                  </a:cubicBezTo>
                  <a:close/>
                  <a:moveTo>
                    <a:pt x="464550" y="580129"/>
                  </a:moveTo>
                  <a:lnTo>
                    <a:pt x="455305" y="582441"/>
                  </a:lnTo>
                  <a:cubicBezTo>
                    <a:pt x="457616" y="582441"/>
                    <a:pt x="462239" y="582441"/>
                    <a:pt x="462239" y="584752"/>
                  </a:cubicBezTo>
                  <a:cubicBezTo>
                    <a:pt x="464550" y="582441"/>
                    <a:pt x="464550" y="580129"/>
                    <a:pt x="464550" y="580129"/>
                  </a:cubicBezTo>
                  <a:close/>
                  <a:moveTo>
                    <a:pt x="240365" y="538523"/>
                  </a:moveTo>
                  <a:cubicBezTo>
                    <a:pt x="189514" y="563949"/>
                    <a:pt x="131751" y="612489"/>
                    <a:pt x="104014" y="649449"/>
                  </a:cubicBezTo>
                  <a:cubicBezTo>
                    <a:pt x="136374" y="614801"/>
                    <a:pt x="233431" y="547769"/>
                    <a:pt x="233431" y="547769"/>
                  </a:cubicBezTo>
                  <a:cubicBezTo>
                    <a:pt x="233431" y="540835"/>
                    <a:pt x="238054" y="540835"/>
                    <a:pt x="240365" y="538523"/>
                  </a:cubicBezTo>
                  <a:close/>
                  <a:moveTo>
                    <a:pt x="208005" y="746529"/>
                  </a:moveTo>
                  <a:cubicBezTo>
                    <a:pt x="210317" y="774266"/>
                    <a:pt x="214939" y="802003"/>
                    <a:pt x="217251" y="827406"/>
                  </a:cubicBezTo>
                  <a:lnTo>
                    <a:pt x="217251" y="778889"/>
                  </a:lnTo>
                  <a:cubicBezTo>
                    <a:pt x="214939" y="767332"/>
                    <a:pt x="212628" y="755774"/>
                    <a:pt x="208005" y="746529"/>
                  </a:cubicBezTo>
                  <a:close/>
                  <a:moveTo>
                    <a:pt x="924455" y="1090885"/>
                  </a:moveTo>
                  <a:cubicBezTo>
                    <a:pt x="929078" y="1100131"/>
                    <a:pt x="936012" y="1109376"/>
                    <a:pt x="942947" y="1113999"/>
                  </a:cubicBezTo>
                  <a:lnTo>
                    <a:pt x="942947" y="1107065"/>
                  </a:lnTo>
                  <a:cubicBezTo>
                    <a:pt x="938324" y="1100131"/>
                    <a:pt x="931389" y="1095508"/>
                    <a:pt x="924455" y="1090885"/>
                  </a:cubicBezTo>
                  <a:close/>
                  <a:moveTo>
                    <a:pt x="931389" y="1113999"/>
                  </a:moveTo>
                  <a:cubicBezTo>
                    <a:pt x="933701" y="1132491"/>
                    <a:pt x="936012" y="1144048"/>
                    <a:pt x="938324" y="1153293"/>
                  </a:cubicBezTo>
                  <a:cubicBezTo>
                    <a:pt x="938324" y="1146359"/>
                    <a:pt x="942947" y="1139425"/>
                    <a:pt x="942947" y="1132491"/>
                  </a:cubicBezTo>
                  <a:cubicBezTo>
                    <a:pt x="942947" y="1127868"/>
                    <a:pt x="940635" y="1118622"/>
                    <a:pt x="931389" y="1113999"/>
                  </a:cubicBezTo>
                  <a:close/>
                  <a:moveTo>
                    <a:pt x="926767" y="1146359"/>
                  </a:moveTo>
                  <a:cubicBezTo>
                    <a:pt x="905964" y="1194876"/>
                    <a:pt x="855136" y="1250350"/>
                    <a:pt x="813530" y="1289644"/>
                  </a:cubicBezTo>
                  <a:cubicBezTo>
                    <a:pt x="862070" y="1254973"/>
                    <a:pt x="924455" y="1197187"/>
                    <a:pt x="926767" y="1146359"/>
                  </a:cubicBezTo>
                  <a:close/>
                  <a:moveTo>
                    <a:pt x="1014601" y="1254973"/>
                  </a:moveTo>
                  <a:cubicBezTo>
                    <a:pt x="1019224" y="1259596"/>
                    <a:pt x="1026158" y="1261907"/>
                    <a:pt x="1033092" y="1266530"/>
                  </a:cubicBezTo>
                  <a:cubicBezTo>
                    <a:pt x="1023846" y="1273464"/>
                    <a:pt x="1012289" y="1275776"/>
                    <a:pt x="1003044" y="1278087"/>
                  </a:cubicBezTo>
                  <a:cubicBezTo>
                    <a:pt x="1014601" y="1275776"/>
                    <a:pt x="1028469" y="1271153"/>
                    <a:pt x="1037715" y="1266530"/>
                  </a:cubicBezTo>
                  <a:cubicBezTo>
                    <a:pt x="1030781" y="1264219"/>
                    <a:pt x="1021535" y="1259596"/>
                    <a:pt x="1014601" y="1254973"/>
                  </a:cubicBezTo>
                  <a:close/>
                  <a:moveTo>
                    <a:pt x="1005355" y="1259596"/>
                  </a:moveTo>
                  <a:cubicBezTo>
                    <a:pt x="1000732" y="1261907"/>
                    <a:pt x="996109" y="1264219"/>
                    <a:pt x="991487" y="1264219"/>
                  </a:cubicBezTo>
                  <a:cubicBezTo>
                    <a:pt x="998421" y="1264219"/>
                    <a:pt x="1005355" y="1261907"/>
                    <a:pt x="1012289" y="1261907"/>
                  </a:cubicBezTo>
                  <a:lnTo>
                    <a:pt x="1005355" y="1259596"/>
                  </a:lnTo>
                  <a:close/>
                  <a:moveTo>
                    <a:pt x="912898" y="1291956"/>
                  </a:moveTo>
                  <a:cubicBezTo>
                    <a:pt x="892095" y="1303513"/>
                    <a:pt x="871316" y="1312759"/>
                    <a:pt x="850513" y="1324316"/>
                  </a:cubicBezTo>
                  <a:cubicBezTo>
                    <a:pt x="873627" y="1315070"/>
                    <a:pt x="896718" y="1303513"/>
                    <a:pt x="919832" y="1291956"/>
                  </a:cubicBezTo>
                  <a:lnTo>
                    <a:pt x="912898" y="1291956"/>
                  </a:lnTo>
                  <a:close/>
                  <a:moveTo>
                    <a:pt x="845890" y="1326627"/>
                  </a:moveTo>
                  <a:cubicBezTo>
                    <a:pt x="841267" y="1328939"/>
                    <a:pt x="836644" y="1331250"/>
                    <a:pt x="834333" y="1333561"/>
                  </a:cubicBezTo>
                  <a:cubicBezTo>
                    <a:pt x="838956" y="1331250"/>
                    <a:pt x="845890" y="1328939"/>
                    <a:pt x="845890" y="132662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C2BE116-926D-0CF6-7B09-C2A4ECC3891B}"/>
                </a:ext>
              </a:extLst>
            </p:cNvPr>
            <p:cNvGrpSpPr/>
            <p:nvPr/>
          </p:nvGrpSpPr>
          <p:grpSpPr>
            <a:xfrm>
              <a:off x="6220964" y="1783595"/>
              <a:ext cx="1452458" cy="1775198"/>
              <a:chOff x="8196114" y="318931"/>
              <a:chExt cx="1019223" cy="124569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41EAC56-93B4-3864-D810-B050D65B2A70}"/>
                  </a:ext>
                </a:extLst>
              </p:cNvPr>
              <p:cNvSpPr/>
              <p:nvPr/>
            </p:nvSpPr>
            <p:spPr>
              <a:xfrm>
                <a:off x="8339423" y="318931"/>
                <a:ext cx="875914" cy="1245696"/>
              </a:xfrm>
              <a:custGeom>
                <a:avLst/>
                <a:gdLst>
                  <a:gd name="connsiteX0" fmla="*/ 492264 w 875914"/>
                  <a:gd name="connsiteY0" fmla="*/ 0 h 1245696"/>
                  <a:gd name="connsiteX1" fmla="*/ 587032 w 875914"/>
                  <a:gd name="connsiteY1" fmla="*/ 43917 h 1245696"/>
                  <a:gd name="connsiteX2" fmla="*/ 582409 w 875914"/>
                  <a:gd name="connsiteY2" fmla="*/ 46228 h 1245696"/>
                  <a:gd name="connsiteX3" fmla="*/ 587032 w 875914"/>
                  <a:gd name="connsiteY3" fmla="*/ 50851 h 1245696"/>
                  <a:gd name="connsiteX4" fmla="*/ 577787 w 875914"/>
                  <a:gd name="connsiteY4" fmla="*/ 50851 h 1245696"/>
                  <a:gd name="connsiteX5" fmla="*/ 584721 w 875914"/>
                  <a:gd name="connsiteY5" fmla="*/ 64719 h 1245696"/>
                  <a:gd name="connsiteX6" fmla="*/ 575475 w 875914"/>
                  <a:gd name="connsiteY6" fmla="*/ 80876 h 1245696"/>
                  <a:gd name="connsiteX7" fmla="*/ 577787 w 875914"/>
                  <a:gd name="connsiteY7" fmla="*/ 67008 h 1245696"/>
                  <a:gd name="connsiteX8" fmla="*/ 563918 w 875914"/>
                  <a:gd name="connsiteY8" fmla="*/ 48539 h 1245696"/>
                  <a:gd name="connsiteX9" fmla="*/ 561607 w 875914"/>
                  <a:gd name="connsiteY9" fmla="*/ 53162 h 1245696"/>
                  <a:gd name="connsiteX10" fmla="*/ 566229 w 875914"/>
                  <a:gd name="connsiteY10" fmla="*/ 64719 h 1245696"/>
                  <a:gd name="connsiteX11" fmla="*/ 563918 w 875914"/>
                  <a:gd name="connsiteY11" fmla="*/ 83188 h 1245696"/>
                  <a:gd name="connsiteX12" fmla="*/ 559295 w 875914"/>
                  <a:gd name="connsiteY12" fmla="*/ 60097 h 1245696"/>
                  <a:gd name="connsiteX13" fmla="*/ 543115 w 875914"/>
                  <a:gd name="connsiteY13" fmla="*/ 94745 h 1245696"/>
                  <a:gd name="connsiteX14" fmla="*/ 520001 w 875914"/>
                  <a:gd name="connsiteY14" fmla="*/ 136351 h 1245696"/>
                  <a:gd name="connsiteX15" fmla="*/ 517690 w 875914"/>
                  <a:gd name="connsiteY15" fmla="*/ 147908 h 1245696"/>
                  <a:gd name="connsiteX16" fmla="*/ 510755 w 875914"/>
                  <a:gd name="connsiteY16" fmla="*/ 171022 h 1245696"/>
                  <a:gd name="connsiteX17" fmla="*/ 533870 w 875914"/>
                  <a:gd name="connsiteY17" fmla="*/ 154842 h 1245696"/>
                  <a:gd name="connsiteX18" fmla="*/ 538492 w 875914"/>
                  <a:gd name="connsiteY18" fmla="*/ 161776 h 1245696"/>
                  <a:gd name="connsiteX19" fmla="*/ 575475 w 875914"/>
                  <a:gd name="connsiteY19" fmla="*/ 145596 h 1245696"/>
                  <a:gd name="connsiteX20" fmla="*/ 635549 w 875914"/>
                  <a:gd name="connsiteY20" fmla="*/ 175645 h 1245696"/>
                  <a:gd name="connsiteX21" fmla="*/ 656352 w 875914"/>
                  <a:gd name="connsiteY21" fmla="*/ 201070 h 1245696"/>
                  <a:gd name="connsiteX22" fmla="*/ 751120 w 875914"/>
                  <a:gd name="connsiteY22" fmla="*/ 381339 h 1245696"/>
                  <a:gd name="connsiteX23" fmla="*/ 873603 w 875914"/>
                  <a:gd name="connsiteY23" fmla="*/ 702581 h 1245696"/>
                  <a:gd name="connsiteX24" fmla="*/ 875914 w 875914"/>
                  <a:gd name="connsiteY24" fmla="*/ 751120 h 1245696"/>
                  <a:gd name="connsiteX25" fmla="*/ 845866 w 875914"/>
                  <a:gd name="connsiteY25" fmla="*/ 882849 h 1245696"/>
                  <a:gd name="connsiteX26" fmla="*/ 825063 w 875914"/>
                  <a:gd name="connsiteY26" fmla="*/ 924454 h 1245696"/>
                  <a:gd name="connsiteX27" fmla="*/ 758055 w 875914"/>
                  <a:gd name="connsiteY27" fmla="*/ 1019200 h 1245696"/>
                  <a:gd name="connsiteX28" fmla="*/ 589344 w 875914"/>
                  <a:gd name="connsiteY28" fmla="*/ 1141705 h 1245696"/>
                  <a:gd name="connsiteX29" fmla="*/ 526935 w 875914"/>
                  <a:gd name="connsiteY29" fmla="*/ 1185599 h 1245696"/>
                  <a:gd name="connsiteX30" fmla="*/ 457592 w 875914"/>
                  <a:gd name="connsiteY30" fmla="*/ 1227205 h 1245696"/>
                  <a:gd name="connsiteX31" fmla="*/ 390584 w 875914"/>
                  <a:gd name="connsiteY31" fmla="*/ 1245696 h 1245696"/>
                  <a:gd name="connsiteX32" fmla="*/ 379027 w 875914"/>
                  <a:gd name="connsiteY32" fmla="*/ 1245696 h 1245696"/>
                  <a:gd name="connsiteX33" fmla="*/ 418298 w 875914"/>
                  <a:gd name="connsiteY33" fmla="*/ 1224893 h 1245696"/>
                  <a:gd name="connsiteX34" fmla="*/ 404453 w 875914"/>
                  <a:gd name="connsiteY34" fmla="*/ 1220270 h 1245696"/>
                  <a:gd name="connsiteX35" fmla="*/ 427544 w 875914"/>
                  <a:gd name="connsiteY35" fmla="*/ 1199468 h 1245696"/>
                  <a:gd name="connsiteX36" fmla="*/ 422921 w 875914"/>
                  <a:gd name="connsiteY36" fmla="*/ 1197156 h 1245696"/>
                  <a:gd name="connsiteX37" fmla="*/ 360536 w 875914"/>
                  <a:gd name="connsiteY37" fmla="*/ 1222582 h 1245696"/>
                  <a:gd name="connsiteX38" fmla="*/ 358224 w 875914"/>
                  <a:gd name="connsiteY38" fmla="*/ 1215648 h 1245696"/>
                  <a:gd name="connsiteX39" fmla="*/ 362847 w 875914"/>
                  <a:gd name="connsiteY39" fmla="*/ 1213336 h 1245696"/>
                  <a:gd name="connsiteX40" fmla="*/ 358224 w 875914"/>
                  <a:gd name="connsiteY40" fmla="*/ 1208713 h 1245696"/>
                  <a:gd name="connsiteX41" fmla="*/ 360536 w 875914"/>
                  <a:gd name="connsiteY41" fmla="*/ 1204090 h 1245696"/>
                  <a:gd name="connsiteX42" fmla="*/ 374404 w 875914"/>
                  <a:gd name="connsiteY42" fmla="*/ 1208713 h 1245696"/>
                  <a:gd name="connsiteX43" fmla="*/ 362847 w 875914"/>
                  <a:gd name="connsiteY43" fmla="*/ 1199468 h 1245696"/>
                  <a:gd name="connsiteX44" fmla="*/ 365159 w 875914"/>
                  <a:gd name="connsiteY44" fmla="*/ 1187911 h 1245696"/>
                  <a:gd name="connsiteX45" fmla="*/ 376716 w 875914"/>
                  <a:gd name="connsiteY45" fmla="*/ 1192533 h 1245696"/>
                  <a:gd name="connsiteX46" fmla="*/ 365159 w 875914"/>
                  <a:gd name="connsiteY46" fmla="*/ 1180976 h 1245696"/>
                  <a:gd name="connsiteX47" fmla="*/ 379027 w 875914"/>
                  <a:gd name="connsiteY47" fmla="*/ 1137082 h 1245696"/>
                  <a:gd name="connsiteX48" fmla="*/ 425232 w 875914"/>
                  <a:gd name="connsiteY48" fmla="*/ 1097788 h 1245696"/>
                  <a:gd name="connsiteX49" fmla="*/ 499198 w 875914"/>
                  <a:gd name="connsiteY49" fmla="*/ 1028445 h 1245696"/>
                  <a:gd name="connsiteX50" fmla="*/ 570852 w 875914"/>
                  <a:gd name="connsiteY50" fmla="*/ 936011 h 1245696"/>
                  <a:gd name="connsiteX51" fmla="*/ 704892 w 875914"/>
                  <a:gd name="connsiteY51" fmla="*/ 732629 h 1245696"/>
                  <a:gd name="connsiteX52" fmla="*/ 700269 w 875914"/>
                  <a:gd name="connsiteY52" fmla="*/ 730318 h 1245696"/>
                  <a:gd name="connsiteX53" fmla="*/ 670220 w 875914"/>
                  <a:gd name="connsiteY53" fmla="*/ 746498 h 1245696"/>
                  <a:gd name="connsiteX54" fmla="*/ 529247 w 875914"/>
                  <a:gd name="connsiteY54" fmla="*/ 783480 h 1245696"/>
                  <a:gd name="connsiteX55" fmla="*/ 506132 w 875914"/>
                  <a:gd name="connsiteY55" fmla="*/ 778858 h 1245696"/>
                  <a:gd name="connsiteX56" fmla="*/ 397518 w 875914"/>
                  <a:gd name="connsiteY56" fmla="*/ 688712 h 1245696"/>
                  <a:gd name="connsiteX57" fmla="*/ 369781 w 875914"/>
                  <a:gd name="connsiteY57" fmla="*/ 845866 h 1245696"/>
                  <a:gd name="connsiteX58" fmla="*/ 372093 w 875914"/>
                  <a:gd name="connsiteY58" fmla="*/ 878226 h 1245696"/>
                  <a:gd name="connsiteX59" fmla="*/ 383650 w 875914"/>
                  <a:gd name="connsiteY59" fmla="*/ 855111 h 1245696"/>
                  <a:gd name="connsiteX60" fmla="*/ 383650 w 875914"/>
                  <a:gd name="connsiteY60" fmla="*/ 868980 h 1245696"/>
                  <a:gd name="connsiteX61" fmla="*/ 372093 w 875914"/>
                  <a:gd name="connsiteY61" fmla="*/ 896717 h 1245696"/>
                  <a:gd name="connsiteX62" fmla="*/ 376716 w 875914"/>
                  <a:gd name="connsiteY62" fmla="*/ 901340 h 1245696"/>
                  <a:gd name="connsiteX63" fmla="*/ 369781 w 875914"/>
                  <a:gd name="connsiteY63" fmla="*/ 901340 h 1245696"/>
                  <a:gd name="connsiteX64" fmla="*/ 376716 w 875914"/>
                  <a:gd name="connsiteY64" fmla="*/ 910586 h 1245696"/>
                  <a:gd name="connsiteX65" fmla="*/ 367470 w 875914"/>
                  <a:gd name="connsiteY65" fmla="*/ 922143 h 1245696"/>
                  <a:gd name="connsiteX66" fmla="*/ 355913 w 875914"/>
                  <a:gd name="connsiteY66" fmla="*/ 915209 h 1245696"/>
                  <a:gd name="connsiteX67" fmla="*/ 342044 w 875914"/>
                  <a:gd name="connsiteY67" fmla="*/ 924454 h 1245696"/>
                  <a:gd name="connsiteX68" fmla="*/ 244964 w 875914"/>
                  <a:gd name="connsiteY68" fmla="*/ 825063 h 1245696"/>
                  <a:gd name="connsiteX69" fmla="*/ 231096 w 875914"/>
                  <a:gd name="connsiteY69" fmla="*/ 797349 h 1245696"/>
                  <a:gd name="connsiteX70" fmla="*/ 231096 w 875914"/>
                  <a:gd name="connsiteY70" fmla="*/ 751120 h 1245696"/>
                  <a:gd name="connsiteX71" fmla="*/ 302750 w 875914"/>
                  <a:gd name="connsiteY71" fmla="*/ 499198 h 1245696"/>
                  <a:gd name="connsiteX72" fmla="*/ 318930 w 875914"/>
                  <a:gd name="connsiteY72" fmla="*/ 462215 h 1245696"/>
                  <a:gd name="connsiteX73" fmla="*/ 344356 w 875914"/>
                  <a:gd name="connsiteY73" fmla="*/ 422944 h 1245696"/>
                  <a:gd name="connsiteX74" fmla="*/ 404453 w 875914"/>
                  <a:gd name="connsiteY74" fmla="*/ 358224 h 1245696"/>
                  <a:gd name="connsiteX75" fmla="*/ 406764 w 875914"/>
                  <a:gd name="connsiteY75" fmla="*/ 355913 h 1245696"/>
                  <a:gd name="connsiteX76" fmla="*/ 425232 w 875914"/>
                  <a:gd name="connsiteY76" fmla="*/ 362847 h 1245696"/>
                  <a:gd name="connsiteX77" fmla="*/ 415987 w 875914"/>
                  <a:gd name="connsiteY77" fmla="*/ 353601 h 1245696"/>
                  <a:gd name="connsiteX78" fmla="*/ 429855 w 875914"/>
                  <a:gd name="connsiteY78" fmla="*/ 355913 h 1245696"/>
                  <a:gd name="connsiteX79" fmla="*/ 422921 w 875914"/>
                  <a:gd name="connsiteY79" fmla="*/ 348979 h 1245696"/>
                  <a:gd name="connsiteX80" fmla="*/ 432167 w 875914"/>
                  <a:gd name="connsiteY80" fmla="*/ 353601 h 1245696"/>
                  <a:gd name="connsiteX81" fmla="*/ 450658 w 875914"/>
                  <a:gd name="connsiteY81" fmla="*/ 348979 h 1245696"/>
                  <a:gd name="connsiteX82" fmla="*/ 441412 w 875914"/>
                  <a:gd name="connsiteY82" fmla="*/ 337421 h 1245696"/>
                  <a:gd name="connsiteX83" fmla="*/ 448347 w 875914"/>
                  <a:gd name="connsiteY83" fmla="*/ 342044 h 1245696"/>
                  <a:gd name="connsiteX84" fmla="*/ 452970 w 875914"/>
                  <a:gd name="connsiteY84" fmla="*/ 300439 h 1245696"/>
                  <a:gd name="connsiteX85" fmla="*/ 457592 w 875914"/>
                  <a:gd name="connsiteY85" fmla="*/ 281947 h 1245696"/>
                  <a:gd name="connsiteX86" fmla="*/ 459904 w 875914"/>
                  <a:gd name="connsiteY86" fmla="*/ 277324 h 1245696"/>
                  <a:gd name="connsiteX87" fmla="*/ 471461 w 875914"/>
                  <a:gd name="connsiteY87" fmla="*/ 275013 h 1245696"/>
                  <a:gd name="connsiteX88" fmla="*/ 469150 w 875914"/>
                  <a:gd name="connsiteY88" fmla="*/ 263456 h 1245696"/>
                  <a:gd name="connsiteX89" fmla="*/ 476084 w 875914"/>
                  <a:gd name="connsiteY89" fmla="*/ 254210 h 1245696"/>
                  <a:gd name="connsiteX90" fmla="*/ 485330 w 875914"/>
                  <a:gd name="connsiteY90" fmla="*/ 214939 h 1245696"/>
                  <a:gd name="connsiteX91" fmla="*/ 487641 w 875914"/>
                  <a:gd name="connsiteY91" fmla="*/ 201070 h 1245696"/>
                  <a:gd name="connsiteX92" fmla="*/ 492264 w 875914"/>
                  <a:gd name="connsiteY92" fmla="*/ 161776 h 1245696"/>
                  <a:gd name="connsiteX93" fmla="*/ 496887 w 875914"/>
                  <a:gd name="connsiteY93" fmla="*/ 154842 h 1245696"/>
                  <a:gd name="connsiteX94" fmla="*/ 520001 w 875914"/>
                  <a:gd name="connsiteY94" fmla="*/ 131728 h 1245696"/>
                  <a:gd name="connsiteX95" fmla="*/ 529247 w 875914"/>
                  <a:gd name="connsiteY95" fmla="*/ 103991 h 1245696"/>
                  <a:gd name="connsiteX96" fmla="*/ 543115 w 875914"/>
                  <a:gd name="connsiteY96" fmla="*/ 64719 h 1245696"/>
                  <a:gd name="connsiteX97" fmla="*/ 547738 w 875914"/>
                  <a:gd name="connsiteY97" fmla="*/ 57785 h 1245696"/>
                  <a:gd name="connsiteX98" fmla="*/ 524624 w 875914"/>
                  <a:gd name="connsiteY98" fmla="*/ 46228 h 1245696"/>
                  <a:gd name="connsiteX99" fmla="*/ 254210 w 875914"/>
                  <a:gd name="connsiteY99" fmla="*/ 187202 h 1245696"/>
                  <a:gd name="connsiteX100" fmla="*/ 231096 w 875914"/>
                  <a:gd name="connsiteY100" fmla="*/ 212628 h 1245696"/>
                  <a:gd name="connsiteX101" fmla="*/ 191825 w 875914"/>
                  <a:gd name="connsiteY101" fmla="*/ 263456 h 1245696"/>
                  <a:gd name="connsiteX102" fmla="*/ 161776 w 875914"/>
                  <a:gd name="connsiteY102" fmla="*/ 321241 h 1245696"/>
                  <a:gd name="connsiteX103" fmla="*/ 161776 w 875914"/>
                  <a:gd name="connsiteY103" fmla="*/ 328176 h 1245696"/>
                  <a:gd name="connsiteX104" fmla="*/ 224185 w 875914"/>
                  <a:gd name="connsiteY104" fmla="*/ 413698 h 1245696"/>
                  <a:gd name="connsiteX105" fmla="*/ 214939 w 875914"/>
                  <a:gd name="connsiteY105" fmla="*/ 473772 h 1245696"/>
                  <a:gd name="connsiteX106" fmla="*/ 217250 w 875914"/>
                  <a:gd name="connsiteY106" fmla="*/ 432190 h 1245696"/>
                  <a:gd name="connsiteX107" fmla="*/ 201070 w 875914"/>
                  <a:gd name="connsiteY107" fmla="*/ 376716 h 1245696"/>
                  <a:gd name="connsiteX108" fmla="*/ 198759 w 875914"/>
                  <a:gd name="connsiteY108" fmla="*/ 381339 h 1245696"/>
                  <a:gd name="connsiteX109" fmla="*/ 205693 w 875914"/>
                  <a:gd name="connsiteY109" fmla="*/ 436790 h 1245696"/>
                  <a:gd name="connsiteX110" fmla="*/ 198759 w 875914"/>
                  <a:gd name="connsiteY110" fmla="*/ 478395 h 1245696"/>
                  <a:gd name="connsiteX111" fmla="*/ 201070 w 875914"/>
                  <a:gd name="connsiteY111" fmla="*/ 450658 h 1245696"/>
                  <a:gd name="connsiteX112" fmla="*/ 182579 w 875914"/>
                  <a:gd name="connsiteY112" fmla="*/ 485330 h 1245696"/>
                  <a:gd name="connsiteX113" fmla="*/ 127105 w 875914"/>
                  <a:gd name="connsiteY113" fmla="*/ 582410 h 1245696"/>
                  <a:gd name="connsiteX114" fmla="*/ 94745 w 875914"/>
                  <a:gd name="connsiteY114" fmla="*/ 614769 h 1245696"/>
                  <a:gd name="connsiteX115" fmla="*/ 101679 w 875914"/>
                  <a:gd name="connsiteY115" fmla="*/ 617081 h 1245696"/>
                  <a:gd name="connsiteX116" fmla="*/ 140973 w 875914"/>
                  <a:gd name="connsiteY116" fmla="*/ 591655 h 1245696"/>
                  <a:gd name="connsiteX117" fmla="*/ 110925 w 875914"/>
                  <a:gd name="connsiteY117" fmla="*/ 626303 h 1245696"/>
                  <a:gd name="connsiteX118" fmla="*/ 117859 w 875914"/>
                  <a:gd name="connsiteY118" fmla="*/ 630926 h 1245696"/>
                  <a:gd name="connsiteX119" fmla="*/ 103991 w 875914"/>
                  <a:gd name="connsiteY119" fmla="*/ 635549 h 1245696"/>
                  <a:gd name="connsiteX120" fmla="*/ 108613 w 875914"/>
                  <a:gd name="connsiteY120" fmla="*/ 640172 h 1245696"/>
                  <a:gd name="connsiteX121" fmla="*/ 99368 w 875914"/>
                  <a:gd name="connsiteY121" fmla="*/ 642483 h 1245696"/>
                  <a:gd name="connsiteX122" fmla="*/ 67008 w 875914"/>
                  <a:gd name="connsiteY122" fmla="*/ 619369 h 1245696"/>
                  <a:gd name="connsiteX123" fmla="*/ 64696 w 875914"/>
                  <a:gd name="connsiteY123" fmla="*/ 623992 h 1245696"/>
                  <a:gd name="connsiteX124" fmla="*/ 87811 w 875914"/>
                  <a:gd name="connsiteY124" fmla="*/ 642483 h 1245696"/>
                  <a:gd name="connsiteX125" fmla="*/ 78565 w 875914"/>
                  <a:gd name="connsiteY125" fmla="*/ 647106 h 1245696"/>
                  <a:gd name="connsiteX126" fmla="*/ 50828 w 875914"/>
                  <a:gd name="connsiteY126" fmla="*/ 607835 h 1245696"/>
                  <a:gd name="connsiteX127" fmla="*/ 0 w 875914"/>
                  <a:gd name="connsiteY127" fmla="*/ 520001 h 1245696"/>
                  <a:gd name="connsiteX128" fmla="*/ 41582 w 875914"/>
                  <a:gd name="connsiteY128" fmla="*/ 355913 h 1245696"/>
                  <a:gd name="connsiteX129" fmla="*/ 36982 w 875914"/>
                  <a:gd name="connsiteY129" fmla="*/ 351290 h 1245696"/>
                  <a:gd name="connsiteX130" fmla="*/ 9245 w 875914"/>
                  <a:gd name="connsiteY130" fmla="*/ 383650 h 1245696"/>
                  <a:gd name="connsiteX131" fmla="*/ 48516 w 875914"/>
                  <a:gd name="connsiteY131" fmla="*/ 328176 h 1245696"/>
                  <a:gd name="connsiteX132" fmla="*/ 73942 w 875914"/>
                  <a:gd name="connsiteY132" fmla="*/ 272702 h 1245696"/>
                  <a:gd name="connsiteX133" fmla="*/ 124793 w 875914"/>
                  <a:gd name="connsiteY133" fmla="*/ 219562 h 1245696"/>
                  <a:gd name="connsiteX134" fmla="*/ 182579 w 875914"/>
                  <a:gd name="connsiteY134" fmla="*/ 173333 h 1245696"/>
                  <a:gd name="connsiteX135" fmla="*/ 177956 w 875914"/>
                  <a:gd name="connsiteY135" fmla="*/ 171022 h 1245696"/>
                  <a:gd name="connsiteX136" fmla="*/ 198759 w 875914"/>
                  <a:gd name="connsiteY136" fmla="*/ 150219 h 1245696"/>
                  <a:gd name="connsiteX137" fmla="*/ 205693 w 875914"/>
                  <a:gd name="connsiteY137" fmla="*/ 147908 h 1245696"/>
                  <a:gd name="connsiteX138" fmla="*/ 219562 w 875914"/>
                  <a:gd name="connsiteY138" fmla="*/ 131728 h 1245696"/>
                  <a:gd name="connsiteX139" fmla="*/ 231096 w 875914"/>
                  <a:gd name="connsiteY139" fmla="*/ 131728 h 1245696"/>
                  <a:gd name="connsiteX140" fmla="*/ 224185 w 875914"/>
                  <a:gd name="connsiteY140" fmla="*/ 127105 h 1245696"/>
                  <a:gd name="connsiteX141" fmla="*/ 263456 w 875914"/>
                  <a:gd name="connsiteY141" fmla="*/ 94745 h 1245696"/>
                  <a:gd name="connsiteX142" fmla="*/ 272701 w 875914"/>
                  <a:gd name="connsiteY142" fmla="*/ 99368 h 1245696"/>
                  <a:gd name="connsiteX143" fmla="*/ 277324 w 875914"/>
                  <a:gd name="connsiteY143" fmla="*/ 97056 h 1245696"/>
                  <a:gd name="connsiteX144" fmla="*/ 265767 w 875914"/>
                  <a:gd name="connsiteY144" fmla="*/ 90122 h 1245696"/>
                  <a:gd name="connsiteX145" fmla="*/ 279636 w 875914"/>
                  <a:gd name="connsiteY145" fmla="*/ 83188 h 1245696"/>
                  <a:gd name="connsiteX146" fmla="*/ 281947 w 875914"/>
                  <a:gd name="connsiteY146" fmla="*/ 78565 h 1245696"/>
                  <a:gd name="connsiteX147" fmla="*/ 362847 w 875914"/>
                  <a:gd name="connsiteY147" fmla="*/ 34671 h 1245696"/>
                  <a:gd name="connsiteX148" fmla="*/ 492264 w 875914"/>
                  <a:gd name="connsiteY148" fmla="*/ 0 h 1245696"/>
                  <a:gd name="connsiteX149" fmla="*/ 522312 w 875914"/>
                  <a:gd name="connsiteY149" fmla="*/ 27737 h 1245696"/>
                  <a:gd name="connsiteX150" fmla="*/ 402141 w 875914"/>
                  <a:gd name="connsiteY150" fmla="*/ 64719 h 1245696"/>
                  <a:gd name="connsiteX151" fmla="*/ 489952 w 875914"/>
                  <a:gd name="connsiteY151" fmla="*/ 36982 h 1245696"/>
                  <a:gd name="connsiteX152" fmla="*/ 540804 w 875914"/>
                  <a:gd name="connsiteY152" fmla="*/ 32359 h 1245696"/>
                  <a:gd name="connsiteX153" fmla="*/ 522312 w 875914"/>
                  <a:gd name="connsiteY153" fmla="*/ 27737 h 1245696"/>
                  <a:gd name="connsiteX154" fmla="*/ 561607 w 875914"/>
                  <a:gd name="connsiteY154" fmla="*/ 30048 h 1245696"/>
                  <a:gd name="connsiteX155" fmla="*/ 577787 w 875914"/>
                  <a:gd name="connsiteY155" fmla="*/ 48539 h 1245696"/>
                  <a:gd name="connsiteX156" fmla="*/ 582409 w 875914"/>
                  <a:gd name="connsiteY156" fmla="*/ 43917 h 1245696"/>
                  <a:gd name="connsiteX157" fmla="*/ 561607 w 875914"/>
                  <a:gd name="connsiteY157" fmla="*/ 30048 h 1245696"/>
                  <a:gd name="connsiteX158" fmla="*/ 379027 w 875914"/>
                  <a:gd name="connsiteY158" fmla="*/ 57785 h 1245696"/>
                  <a:gd name="connsiteX159" fmla="*/ 138662 w 875914"/>
                  <a:gd name="connsiteY159" fmla="*/ 288882 h 1245696"/>
                  <a:gd name="connsiteX160" fmla="*/ 288881 w 875914"/>
                  <a:gd name="connsiteY160" fmla="*/ 122482 h 1245696"/>
                  <a:gd name="connsiteX161" fmla="*/ 307373 w 875914"/>
                  <a:gd name="connsiteY161" fmla="*/ 106302 h 1245696"/>
                  <a:gd name="connsiteX162" fmla="*/ 314307 w 875914"/>
                  <a:gd name="connsiteY162" fmla="*/ 108613 h 1245696"/>
                  <a:gd name="connsiteX163" fmla="*/ 309684 w 875914"/>
                  <a:gd name="connsiteY163" fmla="*/ 103991 h 1245696"/>
                  <a:gd name="connsiteX164" fmla="*/ 385961 w 875914"/>
                  <a:gd name="connsiteY164" fmla="*/ 57785 h 1245696"/>
                  <a:gd name="connsiteX165" fmla="*/ 379027 w 875914"/>
                  <a:gd name="connsiteY165" fmla="*/ 57785 h 1245696"/>
                  <a:gd name="connsiteX166" fmla="*/ 182579 w 875914"/>
                  <a:gd name="connsiteY166" fmla="*/ 344356 h 1245696"/>
                  <a:gd name="connsiteX167" fmla="*/ 208005 w 875914"/>
                  <a:gd name="connsiteY167" fmla="*/ 379027 h 1245696"/>
                  <a:gd name="connsiteX168" fmla="*/ 182579 w 875914"/>
                  <a:gd name="connsiteY168" fmla="*/ 344356 h 1245696"/>
                  <a:gd name="connsiteX169" fmla="*/ 152530 w 875914"/>
                  <a:gd name="connsiteY169" fmla="*/ 348979 h 1245696"/>
                  <a:gd name="connsiteX170" fmla="*/ 171022 w 875914"/>
                  <a:gd name="connsiteY170" fmla="*/ 360536 h 1245696"/>
                  <a:gd name="connsiteX171" fmla="*/ 152530 w 875914"/>
                  <a:gd name="connsiteY171" fmla="*/ 348979 h 1245696"/>
                  <a:gd name="connsiteX172" fmla="*/ 150219 w 875914"/>
                  <a:gd name="connsiteY172" fmla="*/ 355913 h 1245696"/>
                  <a:gd name="connsiteX173" fmla="*/ 94745 w 875914"/>
                  <a:gd name="connsiteY173" fmla="*/ 524624 h 1245696"/>
                  <a:gd name="connsiteX174" fmla="*/ 87811 w 875914"/>
                  <a:gd name="connsiteY174" fmla="*/ 577787 h 1245696"/>
                  <a:gd name="connsiteX175" fmla="*/ 92433 w 875914"/>
                  <a:gd name="connsiteY175" fmla="*/ 596278 h 1245696"/>
                  <a:gd name="connsiteX176" fmla="*/ 117859 w 875914"/>
                  <a:gd name="connsiteY176" fmla="*/ 573164 h 1245696"/>
                  <a:gd name="connsiteX177" fmla="*/ 184890 w 875914"/>
                  <a:gd name="connsiteY177" fmla="*/ 425256 h 1245696"/>
                  <a:gd name="connsiteX178" fmla="*/ 150219 w 875914"/>
                  <a:gd name="connsiteY178" fmla="*/ 355913 h 1245696"/>
                  <a:gd name="connsiteX179" fmla="*/ 87811 w 875914"/>
                  <a:gd name="connsiteY179" fmla="*/ 621681 h 1245696"/>
                  <a:gd name="connsiteX180" fmla="*/ 90122 w 875914"/>
                  <a:gd name="connsiteY180" fmla="*/ 630926 h 1245696"/>
                  <a:gd name="connsiteX181" fmla="*/ 103991 w 875914"/>
                  <a:gd name="connsiteY181" fmla="*/ 630926 h 1245696"/>
                  <a:gd name="connsiteX182" fmla="*/ 87811 w 875914"/>
                  <a:gd name="connsiteY182" fmla="*/ 621681 h 1245696"/>
                  <a:gd name="connsiteX183" fmla="*/ 517690 w 875914"/>
                  <a:gd name="connsiteY183" fmla="*/ 196448 h 1245696"/>
                  <a:gd name="connsiteX184" fmla="*/ 499198 w 875914"/>
                  <a:gd name="connsiteY184" fmla="*/ 226496 h 1245696"/>
                  <a:gd name="connsiteX185" fmla="*/ 501509 w 875914"/>
                  <a:gd name="connsiteY185" fmla="*/ 235742 h 1245696"/>
                  <a:gd name="connsiteX186" fmla="*/ 517690 w 875914"/>
                  <a:gd name="connsiteY186" fmla="*/ 196448 h 1245696"/>
                  <a:gd name="connsiteX187" fmla="*/ 464527 w 875914"/>
                  <a:gd name="connsiteY187" fmla="*/ 355913 h 1245696"/>
                  <a:gd name="connsiteX188" fmla="*/ 450658 w 875914"/>
                  <a:gd name="connsiteY188" fmla="*/ 385961 h 1245696"/>
                  <a:gd name="connsiteX189" fmla="*/ 462215 w 875914"/>
                  <a:gd name="connsiteY189" fmla="*/ 372093 h 1245696"/>
                  <a:gd name="connsiteX190" fmla="*/ 464527 w 875914"/>
                  <a:gd name="connsiteY190" fmla="*/ 355913 h 1245696"/>
                  <a:gd name="connsiteX191" fmla="*/ 469150 w 875914"/>
                  <a:gd name="connsiteY191" fmla="*/ 432190 h 1245696"/>
                  <a:gd name="connsiteX192" fmla="*/ 404453 w 875914"/>
                  <a:gd name="connsiteY192" fmla="*/ 674843 h 1245696"/>
                  <a:gd name="connsiteX193" fmla="*/ 466838 w 875914"/>
                  <a:gd name="connsiteY193" fmla="*/ 651729 h 1245696"/>
                  <a:gd name="connsiteX194" fmla="*/ 506132 w 875914"/>
                  <a:gd name="connsiteY194" fmla="*/ 621681 h 1245696"/>
                  <a:gd name="connsiteX195" fmla="*/ 529247 w 875914"/>
                  <a:gd name="connsiteY195" fmla="*/ 520001 h 1245696"/>
                  <a:gd name="connsiteX196" fmla="*/ 526935 w 875914"/>
                  <a:gd name="connsiteY196" fmla="*/ 506132 h 1245696"/>
                  <a:gd name="connsiteX197" fmla="*/ 513067 w 875914"/>
                  <a:gd name="connsiteY197" fmla="*/ 487641 h 1245696"/>
                  <a:gd name="connsiteX198" fmla="*/ 469150 w 875914"/>
                  <a:gd name="connsiteY198" fmla="*/ 432190 h 1245696"/>
                  <a:gd name="connsiteX199" fmla="*/ 561607 w 875914"/>
                  <a:gd name="connsiteY199" fmla="*/ 649418 h 1245696"/>
                  <a:gd name="connsiteX200" fmla="*/ 503821 w 875914"/>
                  <a:gd name="connsiteY200" fmla="*/ 681778 h 1245696"/>
                  <a:gd name="connsiteX201" fmla="*/ 561607 w 875914"/>
                  <a:gd name="connsiteY201" fmla="*/ 649418 h 1245696"/>
                  <a:gd name="connsiteX202" fmla="*/ 714138 w 875914"/>
                  <a:gd name="connsiteY202" fmla="*/ 677155 h 1245696"/>
                  <a:gd name="connsiteX203" fmla="*/ 677155 w 875914"/>
                  <a:gd name="connsiteY203" fmla="*/ 700269 h 1245696"/>
                  <a:gd name="connsiteX204" fmla="*/ 681778 w 875914"/>
                  <a:gd name="connsiteY204" fmla="*/ 702581 h 1245696"/>
                  <a:gd name="connsiteX205" fmla="*/ 714138 w 875914"/>
                  <a:gd name="connsiteY205" fmla="*/ 677155 h 1245696"/>
                  <a:gd name="connsiteX206" fmla="*/ 568541 w 875914"/>
                  <a:gd name="connsiteY206" fmla="*/ 164088 h 1245696"/>
                  <a:gd name="connsiteX207" fmla="*/ 524624 w 875914"/>
                  <a:gd name="connsiteY207" fmla="*/ 194136 h 1245696"/>
                  <a:gd name="connsiteX208" fmla="*/ 522312 w 875914"/>
                  <a:gd name="connsiteY208" fmla="*/ 194136 h 1245696"/>
                  <a:gd name="connsiteX209" fmla="*/ 520001 w 875914"/>
                  <a:gd name="connsiteY209" fmla="*/ 208005 h 1245696"/>
                  <a:gd name="connsiteX210" fmla="*/ 559295 w 875914"/>
                  <a:gd name="connsiteY210" fmla="*/ 180268 h 1245696"/>
                  <a:gd name="connsiteX211" fmla="*/ 573164 w 875914"/>
                  <a:gd name="connsiteY211" fmla="*/ 166399 h 1245696"/>
                  <a:gd name="connsiteX212" fmla="*/ 568541 w 875914"/>
                  <a:gd name="connsiteY212" fmla="*/ 164088 h 1245696"/>
                  <a:gd name="connsiteX213" fmla="*/ 584721 w 875914"/>
                  <a:gd name="connsiteY213" fmla="*/ 168710 h 1245696"/>
                  <a:gd name="connsiteX214" fmla="*/ 561607 w 875914"/>
                  <a:gd name="connsiteY214" fmla="*/ 182579 h 1245696"/>
                  <a:gd name="connsiteX215" fmla="*/ 563918 w 875914"/>
                  <a:gd name="connsiteY215" fmla="*/ 184890 h 1245696"/>
                  <a:gd name="connsiteX216" fmla="*/ 596255 w 875914"/>
                  <a:gd name="connsiteY216" fmla="*/ 175645 h 1245696"/>
                  <a:gd name="connsiteX217" fmla="*/ 584721 w 875914"/>
                  <a:gd name="connsiteY217" fmla="*/ 168710 h 1245696"/>
                  <a:gd name="connsiteX218" fmla="*/ 580098 w 875914"/>
                  <a:gd name="connsiteY218" fmla="*/ 187202 h 1245696"/>
                  <a:gd name="connsiteX219" fmla="*/ 561607 w 875914"/>
                  <a:gd name="connsiteY219" fmla="*/ 198759 h 1245696"/>
                  <a:gd name="connsiteX220" fmla="*/ 552361 w 875914"/>
                  <a:gd name="connsiteY220" fmla="*/ 196448 h 1245696"/>
                  <a:gd name="connsiteX221" fmla="*/ 559295 w 875914"/>
                  <a:gd name="connsiteY221" fmla="*/ 201070 h 1245696"/>
                  <a:gd name="connsiteX222" fmla="*/ 517690 w 875914"/>
                  <a:gd name="connsiteY222" fmla="*/ 238053 h 1245696"/>
                  <a:gd name="connsiteX223" fmla="*/ 510755 w 875914"/>
                  <a:gd name="connsiteY223" fmla="*/ 231119 h 1245696"/>
                  <a:gd name="connsiteX224" fmla="*/ 499198 w 875914"/>
                  <a:gd name="connsiteY224" fmla="*/ 242676 h 1245696"/>
                  <a:gd name="connsiteX225" fmla="*/ 494575 w 875914"/>
                  <a:gd name="connsiteY225" fmla="*/ 226496 h 1245696"/>
                  <a:gd name="connsiteX226" fmla="*/ 494575 w 875914"/>
                  <a:gd name="connsiteY226" fmla="*/ 244988 h 1245696"/>
                  <a:gd name="connsiteX227" fmla="*/ 466838 w 875914"/>
                  <a:gd name="connsiteY227" fmla="*/ 325864 h 1245696"/>
                  <a:gd name="connsiteX228" fmla="*/ 471461 w 875914"/>
                  <a:gd name="connsiteY228" fmla="*/ 339733 h 1245696"/>
                  <a:gd name="connsiteX229" fmla="*/ 466838 w 875914"/>
                  <a:gd name="connsiteY229" fmla="*/ 339733 h 1245696"/>
                  <a:gd name="connsiteX230" fmla="*/ 471461 w 875914"/>
                  <a:gd name="connsiteY230" fmla="*/ 358224 h 1245696"/>
                  <a:gd name="connsiteX231" fmla="*/ 466838 w 875914"/>
                  <a:gd name="connsiteY231" fmla="*/ 360536 h 1245696"/>
                  <a:gd name="connsiteX232" fmla="*/ 471461 w 875914"/>
                  <a:gd name="connsiteY232" fmla="*/ 369781 h 1245696"/>
                  <a:gd name="connsiteX233" fmla="*/ 480707 w 875914"/>
                  <a:gd name="connsiteY233" fmla="*/ 335110 h 1245696"/>
                  <a:gd name="connsiteX234" fmla="*/ 508444 w 875914"/>
                  <a:gd name="connsiteY234" fmla="*/ 263456 h 1245696"/>
                  <a:gd name="connsiteX235" fmla="*/ 510755 w 875914"/>
                  <a:gd name="connsiteY235" fmla="*/ 275013 h 1245696"/>
                  <a:gd name="connsiteX236" fmla="*/ 489952 w 875914"/>
                  <a:gd name="connsiteY236" fmla="*/ 323553 h 1245696"/>
                  <a:gd name="connsiteX237" fmla="*/ 487641 w 875914"/>
                  <a:gd name="connsiteY237" fmla="*/ 351290 h 1245696"/>
                  <a:gd name="connsiteX238" fmla="*/ 485330 w 875914"/>
                  <a:gd name="connsiteY238" fmla="*/ 374404 h 1245696"/>
                  <a:gd name="connsiteX239" fmla="*/ 473772 w 875914"/>
                  <a:gd name="connsiteY239" fmla="*/ 409076 h 1245696"/>
                  <a:gd name="connsiteX240" fmla="*/ 476084 w 875914"/>
                  <a:gd name="connsiteY240" fmla="*/ 418321 h 1245696"/>
                  <a:gd name="connsiteX241" fmla="*/ 508444 w 875914"/>
                  <a:gd name="connsiteY241" fmla="*/ 429878 h 1245696"/>
                  <a:gd name="connsiteX242" fmla="*/ 524624 w 875914"/>
                  <a:gd name="connsiteY242" fmla="*/ 429878 h 1245696"/>
                  <a:gd name="connsiteX243" fmla="*/ 533870 w 875914"/>
                  <a:gd name="connsiteY243" fmla="*/ 441413 h 1245696"/>
                  <a:gd name="connsiteX244" fmla="*/ 533870 w 875914"/>
                  <a:gd name="connsiteY244" fmla="*/ 448347 h 1245696"/>
                  <a:gd name="connsiteX245" fmla="*/ 603189 w 875914"/>
                  <a:gd name="connsiteY245" fmla="*/ 522312 h 1245696"/>
                  <a:gd name="connsiteX246" fmla="*/ 623992 w 875914"/>
                  <a:gd name="connsiteY246" fmla="*/ 554672 h 1245696"/>
                  <a:gd name="connsiteX247" fmla="*/ 628615 w 875914"/>
                  <a:gd name="connsiteY247" fmla="*/ 584721 h 1245696"/>
                  <a:gd name="connsiteX248" fmla="*/ 600878 w 875914"/>
                  <a:gd name="connsiteY248" fmla="*/ 670221 h 1245696"/>
                  <a:gd name="connsiteX249" fmla="*/ 718760 w 875914"/>
                  <a:gd name="connsiteY249" fmla="*/ 654041 h 1245696"/>
                  <a:gd name="connsiteX250" fmla="*/ 721072 w 875914"/>
                  <a:gd name="connsiteY250" fmla="*/ 607835 h 1245696"/>
                  <a:gd name="connsiteX251" fmla="*/ 695646 w 875914"/>
                  <a:gd name="connsiteY251" fmla="*/ 471461 h 1245696"/>
                  <a:gd name="connsiteX252" fmla="*/ 640172 w 875914"/>
                  <a:gd name="connsiteY252" fmla="*/ 328176 h 1245696"/>
                  <a:gd name="connsiteX253" fmla="*/ 637861 w 875914"/>
                  <a:gd name="connsiteY253" fmla="*/ 307373 h 1245696"/>
                  <a:gd name="connsiteX254" fmla="*/ 633238 w 875914"/>
                  <a:gd name="connsiteY254" fmla="*/ 281947 h 1245696"/>
                  <a:gd name="connsiteX255" fmla="*/ 580098 w 875914"/>
                  <a:gd name="connsiteY255" fmla="*/ 187202 h 124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875914" h="1245696">
                    <a:moveTo>
                      <a:pt x="492264" y="0"/>
                    </a:moveTo>
                    <a:cubicBezTo>
                      <a:pt x="499198" y="0"/>
                      <a:pt x="587032" y="25425"/>
                      <a:pt x="587032" y="43917"/>
                    </a:cubicBezTo>
                    <a:cubicBezTo>
                      <a:pt x="587032" y="48539"/>
                      <a:pt x="582409" y="39294"/>
                      <a:pt x="582409" y="46228"/>
                    </a:cubicBezTo>
                    <a:cubicBezTo>
                      <a:pt x="582409" y="50851"/>
                      <a:pt x="584721" y="50851"/>
                      <a:pt x="587032" y="50851"/>
                    </a:cubicBezTo>
                    <a:cubicBezTo>
                      <a:pt x="584721" y="48539"/>
                      <a:pt x="580098" y="48539"/>
                      <a:pt x="577787" y="50851"/>
                    </a:cubicBezTo>
                    <a:cubicBezTo>
                      <a:pt x="582409" y="55474"/>
                      <a:pt x="584721" y="60097"/>
                      <a:pt x="584721" y="64719"/>
                    </a:cubicBezTo>
                    <a:cubicBezTo>
                      <a:pt x="584721" y="67008"/>
                      <a:pt x="580098" y="76253"/>
                      <a:pt x="575475" y="80876"/>
                    </a:cubicBezTo>
                    <a:cubicBezTo>
                      <a:pt x="577787" y="76253"/>
                      <a:pt x="577787" y="73942"/>
                      <a:pt x="577787" y="67008"/>
                    </a:cubicBezTo>
                    <a:cubicBezTo>
                      <a:pt x="577787" y="60097"/>
                      <a:pt x="580098" y="50851"/>
                      <a:pt x="563918" y="48539"/>
                    </a:cubicBezTo>
                    <a:cubicBezTo>
                      <a:pt x="561607" y="50851"/>
                      <a:pt x="561607" y="48539"/>
                      <a:pt x="561607" y="53162"/>
                    </a:cubicBezTo>
                    <a:cubicBezTo>
                      <a:pt x="561607" y="60097"/>
                      <a:pt x="563918" y="62408"/>
                      <a:pt x="566229" y="64719"/>
                    </a:cubicBezTo>
                    <a:lnTo>
                      <a:pt x="563918" y="83188"/>
                    </a:lnTo>
                    <a:cubicBezTo>
                      <a:pt x="563918" y="76253"/>
                      <a:pt x="561607" y="67008"/>
                      <a:pt x="559295" y="60097"/>
                    </a:cubicBezTo>
                    <a:cubicBezTo>
                      <a:pt x="554672" y="71631"/>
                      <a:pt x="547738" y="85499"/>
                      <a:pt x="543115" y="94745"/>
                    </a:cubicBezTo>
                    <a:cubicBezTo>
                      <a:pt x="536181" y="108613"/>
                      <a:pt x="526935" y="120171"/>
                      <a:pt x="520001" y="136351"/>
                    </a:cubicBezTo>
                    <a:cubicBezTo>
                      <a:pt x="520001" y="138662"/>
                      <a:pt x="520001" y="145596"/>
                      <a:pt x="517690" y="147908"/>
                    </a:cubicBezTo>
                    <a:cubicBezTo>
                      <a:pt x="517690" y="150219"/>
                      <a:pt x="506132" y="161776"/>
                      <a:pt x="510755" y="171022"/>
                    </a:cubicBezTo>
                    <a:cubicBezTo>
                      <a:pt x="515378" y="166399"/>
                      <a:pt x="533870" y="164088"/>
                      <a:pt x="533870" y="154842"/>
                    </a:cubicBezTo>
                    <a:cubicBezTo>
                      <a:pt x="536181" y="154842"/>
                      <a:pt x="536181" y="159465"/>
                      <a:pt x="538492" y="161776"/>
                    </a:cubicBezTo>
                    <a:cubicBezTo>
                      <a:pt x="550049" y="157153"/>
                      <a:pt x="570852" y="145596"/>
                      <a:pt x="575475" y="145596"/>
                    </a:cubicBezTo>
                    <a:cubicBezTo>
                      <a:pt x="582409" y="145596"/>
                      <a:pt x="617058" y="161776"/>
                      <a:pt x="635549" y="175645"/>
                    </a:cubicBezTo>
                    <a:cubicBezTo>
                      <a:pt x="640172" y="180268"/>
                      <a:pt x="647106" y="191825"/>
                      <a:pt x="656352" y="201070"/>
                    </a:cubicBezTo>
                    <a:cubicBezTo>
                      <a:pt x="721072" y="261144"/>
                      <a:pt x="721072" y="318930"/>
                      <a:pt x="751120" y="381339"/>
                    </a:cubicBezTo>
                    <a:cubicBezTo>
                      <a:pt x="808883" y="487641"/>
                      <a:pt x="864357" y="591655"/>
                      <a:pt x="873603" y="702581"/>
                    </a:cubicBezTo>
                    <a:cubicBezTo>
                      <a:pt x="875914" y="741875"/>
                      <a:pt x="875914" y="746498"/>
                      <a:pt x="875914" y="751120"/>
                    </a:cubicBezTo>
                    <a:cubicBezTo>
                      <a:pt x="875914" y="792726"/>
                      <a:pt x="857423" y="838932"/>
                      <a:pt x="845866" y="882849"/>
                    </a:cubicBezTo>
                    <a:cubicBezTo>
                      <a:pt x="843554" y="896717"/>
                      <a:pt x="829686" y="912897"/>
                      <a:pt x="825063" y="924454"/>
                    </a:cubicBezTo>
                    <a:cubicBezTo>
                      <a:pt x="806571" y="959126"/>
                      <a:pt x="788080" y="991462"/>
                      <a:pt x="758055" y="1019200"/>
                    </a:cubicBezTo>
                    <a:cubicBezTo>
                      <a:pt x="709515" y="1067740"/>
                      <a:pt x="649418" y="1104722"/>
                      <a:pt x="589344" y="1141705"/>
                    </a:cubicBezTo>
                    <a:cubicBezTo>
                      <a:pt x="570852" y="1160197"/>
                      <a:pt x="547738" y="1171754"/>
                      <a:pt x="526935" y="1185599"/>
                    </a:cubicBezTo>
                    <a:cubicBezTo>
                      <a:pt x="506132" y="1201779"/>
                      <a:pt x="480707" y="1215648"/>
                      <a:pt x="457592" y="1227205"/>
                    </a:cubicBezTo>
                    <a:cubicBezTo>
                      <a:pt x="436790" y="1234139"/>
                      <a:pt x="397518" y="1245696"/>
                      <a:pt x="390584" y="1245696"/>
                    </a:cubicBezTo>
                    <a:lnTo>
                      <a:pt x="379027" y="1245696"/>
                    </a:lnTo>
                    <a:cubicBezTo>
                      <a:pt x="390584" y="1241073"/>
                      <a:pt x="404453" y="1234139"/>
                      <a:pt x="418298" y="1224893"/>
                    </a:cubicBezTo>
                    <a:cubicBezTo>
                      <a:pt x="413675" y="1222582"/>
                      <a:pt x="409076" y="1220270"/>
                      <a:pt x="404453" y="1220270"/>
                    </a:cubicBezTo>
                    <a:cubicBezTo>
                      <a:pt x="413675" y="1215648"/>
                      <a:pt x="420610" y="1208713"/>
                      <a:pt x="427544" y="1199468"/>
                    </a:cubicBezTo>
                    <a:cubicBezTo>
                      <a:pt x="427544" y="1199468"/>
                      <a:pt x="427544" y="1197156"/>
                      <a:pt x="422921" y="1197156"/>
                    </a:cubicBezTo>
                    <a:cubicBezTo>
                      <a:pt x="415987" y="1197156"/>
                      <a:pt x="383650" y="1213336"/>
                      <a:pt x="360536" y="1222582"/>
                    </a:cubicBezTo>
                    <a:cubicBezTo>
                      <a:pt x="360536" y="1220270"/>
                      <a:pt x="358224" y="1222582"/>
                      <a:pt x="358224" y="1215648"/>
                    </a:cubicBezTo>
                    <a:cubicBezTo>
                      <a:pt x="358224" y="1211025"/>
                      <a:pt x="360536" y="1215648"/>
                      <a:pt x="362847" y="1213336"/>
                    </a:cubicBezTo>
                    <a:lnTo>
                      <a:pt x="358224" y="1208713"/>
                    </a:lnTo>
                    <a:cubicBezTo>
                      <a:pt x="360536" y="1208713"/>
                      <a:pt x="362847" y="1206402"/>
                      <a:pt x="360536" y="1204090"/>
                    </a:cubicBezTo>
                    <a:cubicBezTo>
                      <a:pt x="360536" y="1204090"/>
                      <a:pt x="365159" y="1211025"/>
                      <a:pt x="374404" y="1208713"/>
                    </a:cubicBezTo>
                    <a:cubicBezTo>
                      <a:pt x="372093" y="1206402"/>
                      <a:pt x="367470" y="1201779"/>
                      <a:pt x="362847" y="1199468"/>
                    </a:cubicBezTo>
                    <a:cubicBezTo>
                      <a:pt x="362847" y="1192533"/>
                      <a:pt x="365159" y="1190222"/>
                      <a:pt x="365159" y="1187911"/>
                    </a:cubicBezTo>
                    <a:cubicBezTo>
                      <a:pt x="367470" y="1190222"/>
                      <a:pt x="372093" y="1194845"/>
                      <a:pt x="376716" y="1192533"/>
                    </a:cubicBezTo>
                    <a:cubicBezTo>
                      <a:pt x="372093" y="1187911"/>
                      <a:pt x="365159" y="1187911"/>
                      <a:pt x="365159" y="1180976"/>
                    </a:cubicBezTo>
                    <a:cubicBezTo>
                      <a:pt x="365159" y="1171754"/>
                      <a:pt x="376716" y="1141705"/>
                      <a:pt x="379027" y="1137082"/>
                    </a:cubicBezTo>
                    <a:cubicBezTo>
                      <a:pt x="381338" y="1134771"/>
                      <a:pt x="413675" y="1100099"/>
                      <a:pt x="425232" y="1097788"/>
                    </a:cubicBezTo>
                    <a:cubicBezTo>
                      <a:pt x="448347" y="1074674"/>
                      <a:pt x="473772" y="1051560"/>
                      <a:pt x="499198" y="1028445"/>
                    </a:cubicBezTo>
                    <a:cubicBezTo>
                      <a:pt x="524624" y="1000708"/>
                      <a:pt x="545427" y="968371"/>
                      <a:pt x="570852" y="936011"/>
                    </a:cubicBezTo>
                    <a:cubicBezTo>
                      <a:pt x="619369" y="873603"/>
                      <a:pt x="670220" y="813506"/>
                      <a:pt x="704892" y="732629"/>
                    </a:cubicBezTo>
                    <a:cubicBezTo>
                      <a:pt x="704892" y="732629"/>
                      <a:pt x="702580" y="730318"/>
                      <a:pt x="700269" y="730318"/>
                    </a:cubicBezTo>
                    <a:cubicBezTo>
                      <a:pt x="693335" y="737252"/>
                      <a:pt x="681778" y="741875"/>
                      <a:pt x="670220" y="746498"/>
                    </a:cubicBezTo>
                    <a:cubicBezTo>
                      <a:pt x="649418" y="758055"/>
                      <a:pt x="563918" y="783480"/>
                      <a:pt x="529247" y="783480"/>
                    </a:cubicBezTo>
                    <a:cubicBezTo>
                      <a:pt x="524624" y="783480"/>
                      <a:pt x="513067" y="778858"/>
                      <a:pt x="506132" y="778858"/>
                    </a:cubicBezTo>
                    <a:cubicBezTo>
                      <a:pt x="446035" y="783480"/>
                      <a:pt x="462215" y="704892"/>
                      <a:pt x="397518" y="688712"/>
                    </a:cubicBezTo>
                    <a:lnTo>
                      <a:pt x="369781" y="845866"/>
                    </a:lnTo>
                    <a:lnTo>
                      <a:pt x="372093" y="878226"/>
                    </a:lnTo>
                    <a:cubicBezTo>
                      <a:pt x="376716" y="871291"/>
                      <a:pt x="379027" y="862046"/>
                      <a:pt x="383650" y="855111"/>
                    </a:cubicBezTo>
                    <a:lnTo>
                      <a:pt x="383650" y="868980"/>
                    </a:lnTo>
                    <a:cubicBezTo>
                      <a:pt x="376716" y="875914"/>
                      <a:pt x="383650" y="887471"/>
                      <a:pt x="372093" y="896717"/>
                    </a:cubicBezTo>
                    <a:lnTo>
                      <a:pt x="376716" y="901340"/>
                    </a:lnTo>
                    <a:cubicBezTo>
                      <a:pt x="374404" y="899029"/>
                      <a:pt x="372093" y="899029"/>
                      <a:pt x="369781" y="901340"/>
                    </a:cubicBezTo>
                    <a:cubicBezTo>
                      <a:pt x="372093" y="903651"/>
                      <a:pt x="374404" y="908274"/>
                      <a:pt x="376716" y="910586"/>
                    </a:cubicBezTo>
                    <a:cubicBezTo>
                      <a:pt x="374404" y="912897"/>
                      <a:pt x="369781" y="917520"/>
                      <a:pt x="367470" y="922143"/>
                    </a:cubicBezTo>
                    <a:cubicBezTo>
                      <a:pt x="365159" y="922143"/>
                      <a:pt x="360536" y="919831"/>
                      <a:pt x="355913" y="915209"/>
                    </a:cubicBezTo>
                    <a:cubicBezTo>
                      <a:pt x="351290" y="919831"/>
                      <a:pt x="346667" y="924454"/>
                      <a:pt x="342044" y="924454"/>
                    </a:cubicBezTo>
                    <a:cubicBezTo>
                      <a:pt x="323553" y="878226"/>
                      <a:pt x="265767" y="843554"/>
                      <a:pt x="244964" y="825063"/>
                    </a:cubicBezTo>
                    <a:cubicBezTo>
                      <a:pt x="235719" y="815817"/>
                      <a:pt x="231096" y="801972"/>
                      <a:pt x="231096" y="797349"/>
                    </a:cubicBezTo>
                    <a:lnTo>
                      <a:pt x="231096" y="751120"/>
                    </a:lnTo>
                    <a:cubicBezTo>
                      <a:pt x="238030" y="670221"/>
                      <a:pt x="265767" y="580098"/>
                      <a:pt x="302750" y="499198"/>
                    </a:cubicBezTo>
                    <a:cubicBezTo>
                      <a:pt x="307373" y="487641"/>
                      <a:pt x="314307" y="471461"/>
                      <a:pt x="318930" y="462215"/>
                    </a:cubicBezTo>
                    <a:cubicBezTo>
                      <a:pt x="323553" y="450658"/>
                      <a:pt x="335110" y="434478"/>
                      <a:pt x="344356" y="422944"/>
                    </a:cubicBezTo>
                    <a:cubicBezTo>
                      <a:pt x="367470" y="392896"/>
                      <a:pt x="369781" y="365159"/>
                      <a:pt x="404453" y="358224"/>
                    </a:cubicBezTo>
                    <a:cubicBezTo>
                      <a:pt x="406764" y="358224"/>
                      <a:pt x="402141" y="355913"/>
                      <a:pt x="406764" y="355913"/>
                    </a:cubicBezTo>
                    <a:cubicBezTo>
                      <a:pt x="413675" y="355913"/>
                      <a:pt x="418298" y="362847"/>
                      <a:pt x="425232" y="362847"/>
                    </a:cubicBezTo>
                    <a:cubicBezTo>
                      <a:pt x="425232" y="360536"/>
                      <a:pt x="420610" y="355913"/>
                      <a:pt x="415987" y="353601"/>
                    </a:cubicBezTo>
                    <a:cubicBezTo>
                      <a:pt x="418298" y="353601"/>
                      <a:pt x="429855" y="351290"/>
                      <a:pt x="429855" y="355913"/>
                    </a:cubicBezTo>
                    <a:cubicBezTo>
                      <a:pt x="429855" y="351290"/>
                      <a:pt x="425232" y="351290"/>
                      <a:pt x="422921" y="348979"/>
                    </a:cubicBezTo>
                    <a:cubicBezTo>
                      <a:pt x="425232" y="348979"/>
                      <a:pt x="427544" y="353601"/>
                      <a:pt x="432167" y="353601"/>
                    </a:cubicBezTo>
                    <a:cubicBezTo>
                      <a:pt x="439101" y="353601"/>
                      <a:pt x="446035" y="351290"/>
                      <a:pt x="450658" y="348979"/>
                    </a:cubicBezTo>
                    <a:cubicBezTo>
                      <a:pt x="448347" y="344356"/>
                      <a:pt x="443724" y="342044"/>
                      <a:pt x="441412" y="337421"/>
                    </a:cubicBezTo>
                    <a:cubicBezTo>
                      <a:pt x="443724" y="339733"/>
                      <a:pt x="446035" y="342044"/>
                      <a:pt x="448347" y="342044"/>
                    </a:cubicBezTo>
                    <a:cubicBezTo>
                      <a:pt x="448347" y="325864"/>
                      <a:pt x="450658" y="311996"/>
                      <a:pt x="452970" y="300439"/>
                    </a:cubicBezTo>
                    <a:cubicBezTo>
                      <a:pt x="455281" y="295816"/>
                      <a:pt x="457592" y="288882"/>
                      <a:pt x="457592" y="281947"/>
                    </a:cubicBezTo>
                    <a:cubicBezTo>
                      <a:pt x="457592" y="277324"/>
                      <a:pt x="459904" y="279636"/>
                      <a:pt x="459904" y="277324"/>
                    </a:cubicBezTo>
                    <a:cubicBezTo>
                      <a:pt x="462215" y="275013"/>
                      <a:pt x="466838" y="272702"/>
                      <a:pt x="471461" y="275013"/>
                    </a:cubicBezTo>
                    <a:cubicBezTo>
                      <a:pt x="471461" y="272702"/>
                      <a:pt x="469150" y="270390"/>
                      <a:pt x="469150" y="263456"/>
                    </a:cubicBezTo>
                    <a:cubicBezTo>
                      <a:pt x="469150" y="261144"/>
                      <a:pt x="471461" y="268079"/>
                      <a:pt x="476084" y="254210"/>
                    </a:cubicBezTo>
                    <a:cubicBezTo>
                      <a:pt x="485330" y="242676"/>
                      <a:pt x="483018" y="226496"/>
                      <a:pt x="485330" y="214939"/>
                    </a:cubicBezTo>
                    <a:cubicBezTo>
                      <a:pt x="487641" y="210316"/>
                      <a:pt x="487641" y="205693"/>
                      <a:pt x="487641" y="201070"/>
                    </a:cubicBezTo>
                    <a:cubicBezTo>
                      <a:pt x="489952" y="187202"/>
                      <a:pt x="492264" y="166399"/>
                      <a:pt x="492264" y="161776"/>
                    </a:cubicBezTo>
                    <a:cubicBezTo>
                      <a:pt x="492264" y="154842"/>
                      <a:pt x="496887" y="161776"/>
                      <a:pt x="496887" y="154842"/>
                    </a:cubicBezTo>
                    <a:cubicBezTo>
                      <a:pt x="496887" y="150219"/>
                      <a:pt x="513067" y="138662"/>
                      <a:pt x="520001" y="131728"/>
                    </a:cubicBezTo>
                    <a:cubicBezTo>
                      <a:pt x="526935" y="122482"/>
                      <a:pt x="526935" y="110925"/>
                      <a:pt x="529247" y="103991"/>
                    </a:cubicBezTo>
                    <a:cubicBezTo>
                      <a:pt x="531558" y="90122"/>
                      <a:pt x="540804" y="78565"/>
                      <a:pt x="543115" y="64719"/>
                    </a:cubicBezTo>
                    <a:cubicBezTo>
                      <a:pt x="543115" y="62408"/>
                      <a:pt x="547738" y="64719"/>
                      <a:pt x="547738" y="57785"/>
                    </a:cubicBezTo>
                    <a:cubicBezTo>
                      <a:pt x="547738" y="41605"/>
                      <a:pt x="524624" y="46228"/>
                      <a:pt x="524624" y="46228"/>
                    </a:cubicBezTo>
                    <a:cubicBezTo>
                      <a:pt x="436790" y="46228"/>
                      <a:pt x="305061" y="122482"/>
                      <a:pt x="254210" y="187202"/>
                    </a:cubicBezTo>
                    <a:cubicBezTo>
                      <a:pt x="244964" y="196448"/>
                      <a:pt x="231096" y="205693"/>
                      <a:pt x="231096" y="212628"/>
                    </a:cubicBezTo>
                    <a:cubicBezTo>
                      <a:pt x="231096" y="219562"/>
                      <a:pt x="203382" y="244988"/>
                      <a:pt x="191825" y="263456"/>
                    </a:cubicBezTo>
                    <a:cubicBezTo>
                      <a:pt x="180268" y="279636"/>
                      <a:pt x="171022" y="302750"/>
                      <a:pt x="161776" y="321241"/>
                    </a:cubicBezTo>
                    <a:lnTo>
                      <a:pt x="161776" y="328176"/>
                    </a:lnTo>
                    <a:cubicBezTo>
                      <a:pt x="205693" y="342044"/>
                      <a:pt x="224185" y="376716"/>
                      <a:pt x="224185" y="413698"/>
                    </a:cubicBezTo>
                    <a:cubicBezTo>
                      <a:pt x="224185" y="432190"/>
                      <a:pt x="219562" y="443724"/>
                      <a:pt x="214939" y="473772"/>
                    </a:cubicBezTo>
                    <a:cubicBezTo>
                      <a:pt x="214939" y="459904"/>
                      <a:pt x="217250" y="436790"/>
                      <a:pt x="217250" y="432190"/>
                    </a:cubicBezTo>
                    <a:cubicBezTo>
                      <a:pt x="217250" y="416010"/>
                      <a:pt x="210316" y="388273"/>
                      <a:pt x="201070" y="376716"/>
                    </a:cubicBezTo>
                    <a:cubicBezTo>
                      <a:pt x="201070" y="376716"/>
                      <a:pt x="198759" y="374404"/>
                      <a:pt x="198759" y="381339"/>
                    </a:cubicBezTo>
                    <a:cubicBezTo>
                      <a:pt x="198759" y="385961"/>
                      <a:pt x="205693" y="429878"/>
                      <a:pt x="205693" y="436790"/>
                    </a:cubicBezTo>
                    <a:cubicBezTo>
                      <a:pt x="205693" y="441413"/>
                      <a:pt x="201070" y="464527"/>
                      <a:pt x="198759" y="478395"/>
                    </a:cubicBezTo>
                    <a:cubicBezTo>
                      <a:pt x="201070" y="471461"/>
                      <a:pt x="201070" y="462215"/>
                      <a:pt x="201070" y="450658"/>
                    </a:cubicBezTo>
                    <a:cubicBezTo>
                      <a:pt x="187202" y="455281"/>
                      <a:pt x="189513" y="476084"/>
                      <a:pt x="182579" y="485330"/>
                    </a:cubicBezTo>
                    <a:cubicBezTo>
                      <a:pt x="164088" y="515378"/>
                      <a:pt x="145596" y="550050"/>
                      <a:pt x="127105" y="582410"/>
                    </a:cubicBezTo>
                    <a:cubicBezTo>
                      <a:pt x="120171" y="591655"/>
                      <a:pt x="106302" y="603212"/>
                      <a:pt x="94745" y="614769"/>
                    </a:cubicBezTo>
                    <a:cubicBezTo>
                      <a:pt x="97056" y="617081"/>
                      <a:pt x="94745" y="617081"/>
                      <a:pt x="101679" y="617081"/>
                    </a:cubicBezTo>
                    <a:cubicBezTo>
                      <a:pt x="120171" y="617081"/>
                      <a:pt x="127105" y="596278"/>
                      <a:pt x="140973" y="591655"/>
                    </a:cubicBezTo>
                    <a:cubicBezTo>
                      <a:pt x="134039" y="600901"/>
                      <a:pt x="122482" y="614769"/>
                      <a:pt x="110925" y="626303"/>
                    </a:cubicBezTo>
                    <a:cubicBezTo>
                      <a:pt x="113236" y="628615"/>
                      <a:pt x="115548" y="630926"/>
                      <a:pt x="117859" y="630926"/>
                    </a:cubicBezTo>
                    <a:cubicBezTo>
                      <a:pt x="113236" y="633238"/>
                      <a:pt x="106302" y="633238"/>
                      <a:pt x="103991" y="635549"/>
                    </a:cubicBezTo>
                    <a:lnTo>
                      <a:pt x="108613" y="640172"/>
                    </a:lnTo>
                    <a:cubicBezTo>
                      <a:pt x="106302" y="642483"/>
                      <a:pt x="106302" y="642483"/>
                      <a:pt x="99368" y="642483"/>
                    </a:cubicBezTo>
                    <a:cubicBezTo>
                      <a:pt x="94745" y="642483"/>
                      <a:pt x="78565" y="626303"/>
                      <a:pt x="67008" y="619369"/>
                    </a:cubicBezTo>
                    <a:cubicBezTo>
                      <a:pt x="67008" y="619369"/>
                      <a:pt x="64696" y="617081"/>
                      <a:pt x="64696" y="623992"/>
                    </a:cubicBezTo>
                    <a:cubicBezTo>
                      <a:pt x="64696" y="635549"/>
                      <a:pt x="80876" y="640172"/>
                      <a:pt x="87811" y="642483"/>
                    </a:cubicBezTo>
                    <a:cubicBezTo>
                      <a:pt x="85499" y="644795"/>
                      <a:pt x="85499" y="647106"/>
                      <a:pt x="78565" y="647106"/>
                    </a:cubicBezTo>
                    <a:cubicBezTo>
                      <a:pt x="62385" y="647106"/>
                      <a:pt x="55451" y="610147"/>
                      <a:pt x="50828" y="607835"/>
                    </a:cubicBezTo>
                    <a:cubicBezTo>
                      <a:pt x="23114" y="580098"/>
                      <a:pt x="0" y="547738"/>
                      <a:pt x="0" y="520001"/>
                    </a:cubicBezTo>
                    <a:cubicBezTo>
                      <a:pt x="0" y="480707"/>
                      <a:pt x="34671" y="381339"/>
                      <a:pt x="41582" y="355913"/>
                    </a:cubicBezTo>
                    <a:lnTo>
                      <a:pt x="36982" y="351290"/>
                    </a:lnTo>
                    <a:cubicBezTo>
                      <a:pt x="25425" y="362847"/>
                      <a:pt x="16180" y="374404"/>
                      <a:pt x="9245" y="383650"/>
                    </a:cubicBezTo>
                    <a:cubicBezTo>
                      <a:pt x="9245" y="360536"/>
                      <a:pt x="39294" y="342044"/>
                      <a:pt x="48516" y="328176"/>
                    </a:cubicBezTo>
                    <a:cubicBezTo>
                      <a:pt x="60073" y="309684"/>
                      <a:pt x="62385" y="288882"/>
                      <a:pt x="73942" y="272702"/>
                    </a:cubicBezTo>
                    <a:cubicBezTo>
                      <a:pt x="85499" y="251899"/>
                      <a:pt x="103991" y="238053"/>
                      <a:pt x="124793" y="219562"/>
                    </a:cubicBezTo>
                    <a:cubicBezTo>
                      <a:pt x="136351" y="208005"/>
                      <a:pt x="161776" y="177956"/>
                      <a:pt x="182579" y="173333"/>
                    </a:cubicBezTo>
                    <a:cubicBezTo>
                      <a:pt x="182579" y="173333"/>
                      <a:pt x="180268" y="171022"/>
                      <a:pt x="177956" y="171022"/>
                    </a:cubicBezTo>
                    <a:cubicBezTo>
                      <a:pt x="184890" y="166399"/>
                      <a:pt x="191825" y="159465"/>
                      <a:pt x="198759" y="150219"/>
                    </a:cubicBezTo>
                    <a:cubicBezTo>
                      <a:pt x="201070" y="150219"/>
                      <a:pt x="203382" y="150219"/>
                      <a:pt x="205693" y="147908"/>
                    </a:cubicBezTo>
                    <a:cubicBezTo>
                      <a:pt x="208005" y="140973"/>
                      <a:pt x="210316" y="134039"/>
                      <a:pt x="219562" y="131728"/>
                    </a:cubicBezTo>
                    <a:cubicBezTo>
                      <a:pt x="219562" y="131728"/>
                      <a:pt x="226473" y="134039"/>
                      <a:pt x="231096" y="131728"/>
                    </a:cubicBezTo>
                    <a:cubicBezTo>
                      <a:pt x="228784" y="129416"/>
                      <a:pt x="226473" y="127105"/>
                      <a:pt x="224185" y="127105"/>
                    </a:cubicBezTo>
                    <a:cubicBezTo>
                      <a:pt x="235719" y="117859"/>
                      <a:pt x="258833" y="94745"/>
                      <a:pt x="263456" y="94745"/>
                    </a:cubicBezTo>
                    <a:cubicBezTo>
                      <a:pt x="270390" y="94745"/>
                      <a:pt x="272701" y="97056"/>
                      <a:pt x="272701" y="99368"/>
                    </a:cubicBezTo>
                    <a:cubicBezTo>
                      <a:pt x="272701" y="99368"/>
                      <a:pt x="275013" y="99368"/>
                      <a:pt x="277324" y="97056"/>
                    </a:cubicBezTo>
                    <a:cubicBezTo>
                      <a:pt x="275013" y="94745"/>
                      <a:pt x="270390" y="92433"/>
                      <a:pt x="265767" y="90122"/>
                    </a:cubicBezTo>
                    <a:cubicBezTo>
                      <a:pt x="272701" y="85499"/>
                      <a:pt x="277324" y="83188"/>
                      <a:pt x="279636" y="83188"/>
                    </a:cubicBezTo>
                    <a:cubicBezTo>
                      <a:pt x="281947" y="83188"/>
                      <a:pt x="281947" y="78565"/>
                      <a:pt x="281947" y="78565"/>
                    </a:cubicBezTo>
                    <a:cubicBezTo>
                      <a:pt x="281947" y="73942"/>
                      <a:pt x="353601" y="36982"/>
                      <a:pt x="362847" y="34671"/>
                    </a:cubicBezTo>
                    <a:cubicBezTo>
                      <a:pt x="397518" y="23114"/>
                      <a:pt x="455281" y="0"/>
                      <a:pt x="492264" y="0"/>
                    </a:cubicBezTo>
                    <a:close/>
                    <a:moveTo>
                      <a:pt x="522312" y="27737"/>
                    </a:moveTo>
                    <a:cubicBezTo>
                      <a:pt x="492264" y="27737"/>
                      <a:pt x="422921" y="55474"/>
                      <a:pt x="402141" y="64719"/>
                    </a:cubicBezTo>
                    <a:cubicBezTo>
                      <a:pt x="432167" y="55474"/>
                      <a:pt x="462215" y="43917"/>
                      <a:pt x="489952" y="36982"/>
                    </a:cubicBezTo>
                    <a:cubicBezTo>
                      <a:pt x="503821" y="32359"/>
                      <a:pt x="524624" y="34671"/>
                      <a:pt x="540804" y="32359"/>
                    </a:cubicBezTo>
                    <a:cubicBezTo>
                      <a:pt x="533870" y="30048"/>
                      <a:pt x="526935" y="27737"/>
                      <a:pt x="522312" y="27737"/>
                    </a:cubicBezTo>
                    <a:close/>
                    <a:moveTo>
                      <a:pt x="561607" y="30048"/>
                    </a:moveTo>
                    <a:cubicBezTo>
                      <a:pt x="563918" y="34671"/>
                      <a:pt x="566229" y="41605"/>
                      <a:pt x="577787" y="48539"/>
                    </a:cubicBezTo>
                    <a:cubicBezTo>
                      <a:pt x="577787" y="46228"/>
                      <a:pt x="580098" y="43917"/>
                      <a:pt x="582409" y="43917"/>
                    </a:cubicBezTo>
                    <a:cubicBezTo>
                      <a:pt x="575475" y="39294"/>
                      <a:pt x="568541" y="32359"/>
                      <a:pt x="561607" y="30048"/>
                    </a:cubicBezTo>
                    <a:close/>
                    <a:moveTo>
                      <a:pt x="379027" y="57785"/>
                    </a:moveTo>
                    <a:cubicBezTo>
                      <a:pt x="295816" y="87811"/>
                      <a:pt x="175645" y="203382"/>
                      <a:pt x="138662" y="288882"/>
                    </a:cubicBezTo>
                    <a:cubicBezTo>
                      <a:pt x="180268" y="226496"/>
                      <a:pt x="233407" y="168710"/>
                      <a:pt x="288881" y="122482"/>
                    </a:cubicBezTo>
                    <a:cubicBezTo>
                      <a:pt x="293504" y="117859"/>
                      <a:pt x="302750" y="106302"/>
                      <a:pt x="307373" y="106302"/>
                    </a:cubicBezTo>
                    <a:cubicBezTo>
                      <a:pt x="314307" y="106302"/>
                      <a:pt x="311996" y="108613"/>
                      <a:pt x="314307" y="108613"/>
                    </a:cubicBezTo>
                    <a:lnTo>
                      <a:pt x="309684" y="103991"/>
                    </a:lnTo>
                    <a:cubicBezTo>
                      <a:pt x="332799" y="87811"/>
                      <a:pt x="358224" y="71631"/>
                      <a:pt x="385961" y="57785"/>
                    </a:cubicBezTo>
                    <a:lnTo>
                      <a:pt x="379027" y="57785"/>
                    </a:lnTo>
                    <a:close/>
                    <a:moveTo>
                      <a:pt x="182579" y="344356"/>
                    </a:moveTo>
                    <a:cubicBezTo>
                      <a:pt x="189513" y="355913"/>
                      <a:pt x="198759" y="367470"/>
                      <a:pt x="208005" y="379027"/>
                    </a:cubicBezTo>
                    <a:cubicBezTo>
                      <a:pt x="208005" y="369781"/>
                      <a:pt x="191825" y="348979"/>
                      <a:pt x="182579" y="344356"/>
                    </a:cubicBezTo>
                    <a:close/>
                    <a:moveTo>
                      <a:pt x="152530" y="348979"/>
                    </a:moveTo>
                    <a:cubicBezTo>
                      <a:pt x="157153" y="353601"/>
                      <a:pt x="164088" y="355913"/>
                      <a:pt x="171022" y="360536"/>
                    </a:cubicBezTo>
                    <a:cubicBezTo>
                      <a:pt x="166399" y="348979"/>
                      <a:pt x="157153" y="351290"/>
                      <a:pt x="152530" y="348979"/>
                    </a:cubicBezTo>
                    <a:close/>
                    <a:moveTo>
                      <a:pt x="150219" y="355913"/>
                    </a:moveTo>
                    <a:cubicBezTo>
                      <a:pt x="143285" y="369781"/>
                      <a:pt x="94745" y="503821"/>
                      <a:pt x="94745" y="524624"/>
                    </a:cubicBezTo>
                    <a:cubicBezTo>
                      <a:pt x="94745" y="531558"/>
                      <a:pt x="87811" y="570852"/>
                      <a:pt x="87811" y="577787"/>
                    </a:cubicBezTo>
                    <a:cubicBezTo>
                      <a:pt x="87811" y="582410"/>
                      <a:pt x="87811" y="591655"/>
                      <a:pt x="92433" y="596278"/>
                    </a:cubicBezTo>
                    <a:cubicBezTo>
                      <a:pt x="99368" y="591655"/>
                      <a:pt x="108613" y="580098"/>
                      <a:pt x="117859" y="573164"/>
                    </a:cubicBezTo>
                    <a:cubicBezTo>
                      <a:pt x="154842" y="540804"/>
                      <a:pt x="184890" y="473772"/>
                      <a:pt x="184890" y="425256"/>
                    </a:cubicBezTo>
                    <a:cubicBezTo>
                      <a:pt x="184890" y="404453"/>
                      <a:pt x="182579" y="360536"/>
                      <a:pt x="150219" y="355913"/>
                    </a:cubicBezTo>
                    <a:close/>
                    <a:moveTo>
                      <a:pt x="87811" y="621681"/>
                    </a:moveTo>
                    <a:cubicBezTo>
                      <a:pt x="90122" y="621681"/>
                      <a:pt x="90122" y="628615"/>
                      <a:pt x="90122" y="630926"/>
                    </a:cubicBezTo>
                    <a:lnTo>
                      <a:pt x="103991" y="630926"/>
                    </a:lnTo>
                    <a:cubicBezTo>
                      <a:pt x="99368" y="626303"/>
                      <a:pt x="92433" y="621681"/>
                      <a:pt x="87811" y="621681"/>
                    </a:cubicBezTo>
                    <a:close/>
                    <a:moveTo>
                      <a:pt x="517690" y="196448"/>
                    </a:moveTo>
                    <a:cubicBezTo>
                      <a:pt x="510755" y="205693"/>
                      <a:pt x="499198" y="219562"/>
                      <a:pt x="499198" y="226496"/>
                    </a:cubicBezTo>
                    <a:cubicBezTo>
                      <a:pt x="499198" y="231119"/>
                      <a:pt x="501509" y="233430"/>
                      <a:pt x="501509" y="235742"/>
                    </a:cubicBezTo>
                    <a:cubicBezTo>
                      <a:pt x="508444" y="224185"/>
                      <a:pt x="510755" y="208005"/>
                      <a:pt x="517690" y="196448"/>
                    </a:cubicBezTo>
                    <a:close/>
                    <a:moveTo>
                      <a:pt x="464527" y="355913"/>
                    </a:moveTo>
                    <a:cubicBezTo>
                      <a:pt x="462215" y="360536"/>
                      <a:pt x="450658" y="376716"/>
                      <a:pt x="450658" y="385961"/>
                    </a:cubicBezTo>
                    <a:cubicBezTo>
                      <a:pt x="455281" y="381339"/>
                      <a:pt x="462215" y="376716"/>
                      <a:pt x="462215" y="372093"/>
                    </a:cubicBezTo>
                    <a:cubicBezTo>
                      <a:pt x="462215" y="365159"/>
                      <a:pt x="462215" y="360536"/>
                      <a:pt x="464527" y="355913"/>
                    </a:cubicBezTo>
                    <a:close/>
                    <a:moveTo>
                      <a:pt x="469150" y="432190"/>
                    </a:moveTo>
                    <a:lnTo>
                      <a:pt x="404453" y="674843"/>
                    </a:lnTo>
                    <a:cubicBezTo>
                      <a:pt x="420610" y="665598"/>
                      <a:pt x="450658" y="651729"/>
                      <a:pt x="466838" y="651729"/>
                    </a:cubicBezTo>
                    <a:cubicBezTo>
                      <a:pt x="471461" y="647106"/>
                      <a:pt x="506132" y="633238"/>
                      <a:pt x="506132" y="621681"/>
                    </a:cubicBezTo>
                    <a:cubicBezTo>
                      <a:pt x="506132" y="573164"/>
                      <a:pt x="529247" y="556984"/>
                      <a:pt x="529247" y="520001"/>
                    </a:cubicBezTo>
                    <a:cubicBezTo>
                      <a:pt x="529247" y="513067"/>
                      <a:pt x="529247" y="508444"/>
                      <a:pt x="526935" y="506132"/>
                    </a:cubicBezTo>
                    <a:cubicBezTo>
                      <a:pt x="522312" y="496887"/>
                      <a:pt x="515378" y="492264"/>
                      <a:pt x="513067" y="487641"/>
                    </a:cubicBezTo>
                    <a:cubicBezTo>
                      <a:pt x="501509" y="469150"/>
                      <a:pt x="487641" y="450658"/>
                      <a:pt x="469150" y="432190"/>
                    </a:cubicBezTo>
                    <a:close/>
                    <a:moveTo>
                      <a:pt x="561607" y="649418"/>
                    </a:moveTo>
                    <a:cubicBezTo>
                      <a:pt x="540804" y="658663"/>
                      <a:pt x="520001" y="670221"/>
                      <a:pt x="503821" y="681778"/>
                    </a:cubicBezTo>
                    <a:cubicBezTo>
                      <a:pt x="522312" y="674843"/>
                      <a:pt x="547738" y="660975"/>
                      <a:pt x="561607" y="649418"/>
                    </a:cubicBezTo>
                    <a:close/>
                    <a:moveTo>
                      <a:pt x="714138" y="677155"/>
                    </a:moveTo>
                    <a:cubicBezTo>
                      <a:pt x="702580" y="686401"/>
                      <a:pt x="691023" y="693335"/>
                      <a:pt x="677155" y="700269"/>
                    </a:cubicBezTo>
                    <a:cubicBezTo>
                      <a:pt x="679466" y="700269"/>
                      <a:pt x="681778" y="702581"/>
                      <a:pt x="681778" y="702581"/>
                    </a:cubicBezTo>
                    <a:cubicBezTo>
                      <a:pt x="693335" y="691023"/>
                      <a:pt x="716449" y="693335"/>
                      <a:pt x="714138" y="677155"/>
                    </a:cubicBezTo>
                    <a:close/>
                    <a:moveTo>
                      <a:pt x="568541" y="164088"/>
                    </a:moveTo>
                    <a:cubicBezTo>
                      <a:pt x="550049" y="171022"/>
                      <a:pt x="536181" y="177956"/>
                      <a:pt x="524624" y="194136"/>
                    </a:cubicBezTo>
                    <a:cubicBezTo>
                      <a:pt x="524624" y="196448"/>
                      <a:pt x="522312" y="189513"/>
                      <a:pt x="522312" y="194136"/>
                    </a:cubicBezTo>
                    <a:cubicBezTo>
                      <a:pt x="522312" y="201070"/>
                      <a:pt x="522312" y="203382"/>
                      <a:pt x="520001" y="208005"/>
                    </a:cubicBezTo>
                    <a:cubicBezTo>
                      <a:pt x="533870" y="189513"/>
                      <a:pt x="540804" y="180268"/>
                      <a:pt x="559295" y="180268"/>
                    </a:cubicBezTo>
                    <a:cubicBezTo>
                      <a:pt x="559295" y="168710"/>
                      <a:pt x="568541" y="173333"/>
                      <a:pt x="573164" y="166399"/>
                    </a:cubicBezTo>
                    <a:cubicBezTo>
                      <a:pt x="570852" y="166399"/>
                      <a:pt x="568541" y="164088"/>
                      <a:pt x="568541" y="164088"/>
                    </a:cubicBezTo>
                    <a:close/>
                    <a:moveTo>
                      <a:pt x="584721" y="168710"/>
                    </a:moveTo>
                    <a:cubicBezTo>
                      <a:pt x="580098" y="168710"/>
                      <a:pt x="568541" y="177956"/>
                      <a:pt x="561607" y="182579"/>
                    </a:cubicBezTo>
                    <a:lnTo>
                      <a:pt x="563918" y="184890"/>
                    </a:lnTo>
                    <a:cubicBezTo>
                      <a:pt x="575475" y="180268"/>
                      <a:pt x="587032" y="177956"/>
                      <a:pt x="596255" y="175645"/>
                    </a:cubicBezTo>
                    <a:cubicBezTo>
                      <a:pt x="593967" y="173333"/>
                      <a:pt x="591655" y="168710"/>
                      <a:pt x="584721" y="168710"/>
                    </a:cubicBezTo>
                    <a:close/>
                    <a:moveTo>
                      <a:pt x="580098" y="187202"/>
                    </a:moveTo>
                    <a:cubicBezTo>
                      <a:pt x="573164" y="187202"/>
                      <a:pt x="563918" y="198759"/>
                      <a:pt x="561607" y="198759"/>
                    </a:cubicBezTo>
                    <a:cubicBezTo>
                      <a:pt x="554672" y="198759"/>
                      <a:pt x="554672" y="194136"/>
                      <a:pt x="552361" y="196448"/>
                    </a:cubicBezTo>
                    <a:cubicBezTo>
                      <a:pt x="554672" y="196448"/>
                      <a:pt x="556984" y="198759"/>
                      <a:pt x="559295" y="201070"/>
                    </a:cubicBezTo>
                    <a:cubicBezTo>
                      <a:pt x="545427" y="212628"/>
                      <a:pt x="522312" y="238053"/>
                      <a:pt x="517690" y="238053"/>
                    </a:cubicBezTo>
                    <a:cubicBezTo>
                      <a:pt x="510755" y="238053"/>
                      <a:pt x="513067" y="231119"/>
                      <a:pt x="510755" y="231119"/>
                    </a:cubicBezTo>
                    <a:cubicBezTo>
                      <a:pt x="508444" y="235742"/>
                      <a:pt x="503821" y="240365"/>
                      <a:pt x="499198" y="242676"/>
                    </a:cubicBezTo>
                    <a:cubicBezTo>
                      <a:pt x="496887" y="238053"/>
                      <a:pt x="496887" y="231119"/>
                      <a:pt x="494575" y="226496"/>
                    </a:cubicBezTo>
                    <a:cubicBezTo>
                      <a:pt x="496887" y="233430"/>
                      <a:pt x="494575" y="240365"/>
                      <a:pt x="494575" y="244988"/>
                    </a:cubicBezTo>
                    <a:cubicBezTo>
                      <a:pt x="494575" y="268079"/>
                      <a:pt x="466838" y="298127"/>
                      <a:pt x="466838" y="325864"/>
                    </a:cubicBezTo>
                    <a:cubicBezTo>
                      <a:pt x="466838" y="332799"/>
                      <a:pt x="466838" y="335110"/>
                      <a:pt x="471461" y="339733"/>
                    </a:cubicBezTo>
                    <a:lnTo>
                      <a:pt x="466838" y="339733"/>
                    </a:lnTo>
                    <a:cubicBezTo>
                      <a:pt x="469150" y="346667"/>
                      <a:pt x="471461" y="351290"/>
                      <a:pt x="471461" y="358224"/>
                    </a:cubicBezTo>
                    <a:cubicBezTo>
                      <a:pt x="471461" y="362847"/>
                      <a:pt x="466838" y="353601"/>
                      <a:pt x="466838" y="360536"/>
                    </a:cubicBezTo>
                    <a:cubicBezTo>
                      <a:pt x="466838" y="365159"/>
                      <a:pt x="469150" y="369781"/>
                      <a:pt x="471461" y="369781"/>
                    </a:cubicBezTo>
                    <a:cubicBezTo>
                      <a:pt x="473772" y="358224"/>
                      <a:pt x="480707" y="339733"/>
                      <a:pt x="480707" y="335110"/>
                    </a:cubicBezTo>
                    <a:cubicBezTo>
                      <a:pt x="480707" y="328176"/>
                      <a:pt x="499198" y="286570"/>
                      <a:pt x="508444" y="263456"/>
                    </a:cubicBezTo>
                    <a:lnTo>
                      <a:pt x="510755" y="275013"/>
                    </a:lnTo>
                    <a:cubicBezTo>
                      <a:pt x="506132" y="291193"/>
                      <a:pt x="489952" y="316619"/>
                      <a:pt x="489952" y="323553"/>
                    </a:cubicBezTo>
                    <a:cubicBezTo>
                      <a:pt x="489952" y="328176"/>
                      <a:pt x="487641" y="342044"/>
                      <a:pt x="487641" y="351290"/>
                    </a:cubicBezTo>
                    <a:cubicBezTo>
                      <a:pt x="487641" y="358224"/>
                      <a:pt x="487641" y="367470"/>
                      <a:pt x="485330" y="374404"/>
                    </a:cubicBezTo>
                    <a:cubicBezTo>
                      <a:pt x="485330" y="390584"/>
                      <a:pt x="473772" y="406764"/>
                      <a:pt x="473772" y="409076"/>
                    </a:cubicBezTo>
                    <a:cubicBezTo>
                      <a:pt x="473772" y="416010"/>
                      <a:pt x="476084" y="416010"/>
                      <a:pt x="476084" y="418321"/>
                    </a:cubicBezTo>
                    <a:cubicBezTo>
                      <a:pt x="489952" y="418321"/>
                      <a:pt x="503821" y="416010"/>
                      <a:pt x="508444" y="429878"/>
                    </a:cubicBezTo>
                    <a:cubicBezTo>
                      <a:pt x="513067" y="432190"/>
                      <a:pt x="520001" y="432190"/>
                      <a:pt x="524624" y="429878"/>
                    </a:cubicBezTo>
                    <a:cubicBezTo>
                      <a:pt x="529247" y="434478"/>
                      <a:pt x="533870" y="439101"/>
                      <a:pt x="533870" y="441413"/>
                    </a:cubicBezTo>
                    <a:cubicBezTo>
                      <a:pt x="536181" y="443724"/>
                      <a:pt x="533870" y="446035"/>
                      <a:pt x="533870" y="448347"/>
                    </a:cubicBezTo>
                    <a:cubicBezTo>
                      <a:pt x="550049" y="476084"/>
                      <a:pt x="582409" y="501510"/>
                      <a:pt x="603189" y="522312"/>
                    </a:cubicBezTo>
                    <a:cubicBezTo>
                      <a:pt x="612435" y="531558"/>
                      <a:pt x="621681" y="543115"/>
                      <a:pt x="623992" y="554672"/>
                    </a:cubicBezTo>
                    <a:cubicBezTo>
                      <a:pt x="626303" y="561607"/>
                      <a:pt x="628615" y="580098"/>
                      <a:pt x="628615" y="584721"/>
                    </a:cubicBezTo>
                    <a:cubicBezTo>
                      <a:pt x="628615" y="607835"/>
                      <a:pt x="621681" y="644795"/>
                      <a:pt x="600878" y="670221"/>
                    </a:cubicBezTo>
                    <a:cubicBezTo>
                      <a:pt x="660975" y="663286"/>
                      <a:pt x="679466" y="660975"/>
                      <a:pt x="718760" y="654041"/>
                    </a:cubicBezTo>
                    <a:cubicBezTo>
                      <a:pt x="718760" y="633238"/>
                      <a:pt x="721072" y="612458"/>
                      <a:pt x="721072" y="607835"/>
                    </a:cubicBezTo>
                    <a:cubicBezTo>
                      <a:pt x="721072" y="600901"/>
                      <a:pt x="709515" y="513067"/>
                      <a:pt x="695646" y="471461"/>
                    </a:cubicBezTo>
                    <a:cubicBezTo>
                      <a:pt x="681778" y="420633"/>
                      <a:pt x="654041" y="374404"/>
                      <a:pt x="640172" y="328176"/>
                    </a:cubicBezTo>
                    <a:cubicBezTo>
                      <a:pt x="637861" y="321241"/>
                      <a:pt x="640172" y="314307"/>
                      <a:pt x="637861" y="307373"/>
                    </a:cubicBezTo>
                    <a:cubicBezTo>
                      <a:pt x="637861" y="298127"/>
                      <a:pt x="633238" y="286570"/>
                      <a:pt x="633238" y="281947"/>
                    </a:cubicBezTo>
                    <a:cubicBezTo>
                      <a:pt x="633238" y="265767"/>
                      <a:pt x="623992" y="187202"/>
                      <a:pt x="580098" y="18720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3EEC71D-2B5C-C081-0DEE-C0299FE5B853}"/>
                  </a:ext>
                </a:extLst>
              </p:cNvPr>
              <p:cNvSpPr/>
              <p:nvPr/>
            </p:nvSpPr>
            <p:spPr>
              <a:xfrm>
                <a:off x="8196114" y="499199"/>
                <a:ext cx="238054" cy="621704"/>
              </a:xfrm>
              <a:custGeom>
                <a:avLst/>
                <a:gdLst>
                  <a:gd name="connsiteX0" fmla="*/ 124817 w 238054"/>
                  <a:gd name="connsiteY0" fmla="*/ 0 h 621704"/>
                  <a:gd name="connsiteX1" fmla="*/ 238054 w 238054"/>
                  <a:gd name="connsiteY1" fmla="*/ 34671 h 621704"/>
                  <a:gd name="connsiteX2" fmla="*/ 214940 w 238054"/>
                  <a:gd name="connsiteY2" fmla="*/ 46228 h 621704"/>
                  <a:gd name="connsiteX3" fmla="*/ 221874 w 238054"/>
                  <a:gd name="connsiteY3" fmla="*/ 53162 h 621704"/>
                  <a:gd name="connsiteX4" fmla="*/ 226497 w 238054"/>
                  <a:gd name="connsiteY4" fmla="*/ 50851 h 621704"/>
                  <a:gd name="connsiteX5" fmla="*/ 221874 w 238054"/>
                  <a:gd name="connsiteY5" fmla="*/ 46228 h 621704"/>
                  <a:gd name="connsiteX6" fmla="*/ 231120 w 238054"/>
                  <a:gd name="connsiteY6" fmla="*/ 50851 h 621704"/>
                  <a:gd name="connsiteX7" fmla="*/ 221874 w 238054"/>
                  <a:gd name="connsiteY7" fmla="*/ 60097 h 621704"/>
                  <a:gd name="connsiteX8" fmla="*/ 210317 w 238054"/>
                  <a:gd name="connsiteY8" fmla="*/ 64720 h 621704"/>
                  <a:gd name="connsiteX9" fmla="*/ 127129 w 238054"/>
                  <a:gd name="connsiteY9" fmla="*/ 261145 h 621704"/>
                  <a:gd name="connsiteX10" fmla="*/ 115571 w 238054"/>
                  <a:gd name="connsiteY10" fmla="*/ 397519 h 621704"/>
                  <a:gd name="connsiteX11" fmla="*/ 110949 w 238054"/>
                  <a:gd name="connsiteY11" fmla="*/ 563918 h 621704"/>
                  <a:gd name="connsiteX12" fmla="*/ 117883 w 238054"/>
                  <a:gd name="connsiteY12" fmla="*/ 589344 h 621704"/>
                  <a:gd name="connsiteX13" fmla="*/ 113260 w 238054"/>
                  <a:gd name="connsiteY13" fmla="*/ 600901 h 621704"/>
                  <a:gd name="connsiteX14" fmla="*/ 117883 w 238054"/>
                  <a:gd name="connsiteY14" fmla="*/ 617081 h 621704"/>
                  <a:gd name="connsiteX15" fmla="*/ 92457 w 238054"/>
                  <a:gd name="connsiteY15" fmla="*/ 600901 h 621704"/>
                  <a:gd name="connsiteX16" fmla="*/ 97080 w 238054"/>
                  <a:gd name="connsiteY16" fmla="*/ 610147 h 621704"/>
                  <a:gd name="connsiteX17" fmla="*/ 97080 w 238054"/>
                  <a:gd name="connsiteY17" fmla="*/ 621704 h 621704"/>
                  <a:gd name="connsiteX18" fmla="*/ 76277 w 238054"/>
                  <a:gd name="connsiteY18" fmla="*/ 589344 h 621704"/>
                  <a:gd name="connsiteX19" fmla="*/ 27737 w 238054"/>
                  <a:gd name="connsiteY19" fmla="*/ 540804 h 621704"/>
                  <a:gd name="connsiteX20" fmla="*/ 16180 w 238054"/>
                  <a:gd name="connsiteY20" fmla="*/ 487641 h 621704"/>
                  <a:gd name="connsiteX21" fmla="*/ 16180 w 238054"/>
                  <a:gd name="connsiteY21" fmla="*/ 432190 h 621704"/>
                  <a:gd name="connsiteX22" fmla="*/ 0 w 238054"/>
                  <a:gd name="connsiteY22" fmla="*/ 256522 h 621704"/>
                  <a:gd name="connsiteX23" fmla="*/ 0 w 238054"/>
                  <a:gd name="connsiteY23" fmla="*/ 219562 h 621704"/>
                  <a:gd name="connsiteX24" fmla="*/ 6934 w 238054"/>
                  <a:gd name="connsiteY24" fmla="*/ 173333 h 621704"/>
                  <a:gd name="connsiteX25" fmla="*/ 48540 w 238054"/>
                  <a:gd name="connsiteY25" fmla="*/ 80876 h 621704"/>
                  <a:gd name="connsiteX26" fmla="*/ 122506 w 238054"/>
                  <a:gd name="connsiteY26" fmla="*/ 2311 h 621704"/>
                  <a:gd name="connsiteX27" fmla="*/ 124817 w 238054"/>
                  <a:gd name="connsiteY27" fmla="*/ 0 h 62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054" h="621704">
                    <a:moveTo>
                      <a:pt x="124817" y="0"/>
                    </a:moveTo>
                    <a:cubicBezTo>
                      <a:pt x="157177" y="0"/>
                      <a:pt x="221874" y="27737"/>
                      <a:pt x="238054" y="34671"/>
                    </a:cubicBezTo>
                    <a:cubicBezTo>
                      <a:pt x="231120" y="36982"/>
                      <a:pt x="221874" y="39294"/>
                      <a:pt x="214940" y="46228"/>
                    </a:cubicBezTo>
                    <a:lnTo>
                      <a:pt x="221874" y="53162"/>
                    </a:lnTo>
                    <a:cubicBezTo>
                      <a:pt x="221874" y="53162"/>
                      <a:pt x="224185" y="53162"/>
                      <a:pt x="226497" y="50851"/>
                    </a:cubicBezTo>
                    <a:lnTo>
                      <a:pt x="221874" y="46228"/>
                    </a:lnTo>
                    <a:cubicBezTo>
                      <a:pt x="224185" y="48540"/>
                      <a:pt x="228808" y="50851"/>
                      <a:pt x="231120" y="50851"/>
                    </a:cubicBezTo>
                    <a:cubicBezTo>
                      <a:pt x="228808" y="53162"/>
                      <a:pt x="226497" y="57785"/>
                      <a:pt x="221874" y="60097"/>
                    </a:cubicBezTo>
                    <a:cubicBezTo>
                      <a:pt x="219562" y="62408"/>
                      <a:pt x="214940" y="67031"/>
                      <a:pt x="210317" y="64720"/>
                    </a:cubicBezTo>
                    <a:cubicBezTo>
                      <a:pt x="166423" y="99368"/>
                      <a:pt x="127129" y="205693"/>
                      <a:pt x="127129" y="261145"/>
                    </a:cubicBezTo>
                    <a:cubicBezTo>
                      <a:pt x="127129" y="265767"/>
                      <a:pt x="120194" y="351290"/>
                      <a:pt x="115571" y="397519"/>
                    </a:cubicBezTo>
                    <a:lnTo>
                      <a:pt x="110949" y="563918"/>
                    </a:lnTo>
                    <a:cubicBezTo>
                      <a:pt x="113260" y="573164"/>
                      <a:pt x="117883" y="584721"/>
                      <a:pt x="117883" y="589344"/>
                    </a:cubicBezTo>
                    <a:cubicBezTo>
                      <a:pt x="117883" y="596278"/>
                      <a:pt x="113260" y="593967"/>
                      <a:pt x="113260" y="600901"/>
                    </a:cubicBezTo>
                    <a:cubicBezTo>
                      <a:pt x="113260" y="605524"/>
                      <a:pt x="115571" y="612458"/>
                      <a:pt x="117883" y="617081"/>
                    </a:cubicBezTo>
                    <a:cubicBezTo>
                      <a:pt x="110949" y="612458"/>
                      <a:pt x="92457" y="607835"/>
                      <a:pt x="92457" y="600901"/>
                    </a:cubicBezTo>
                    <a:cubicBezTo>
                      <a:pt x="92457" y="607835"/>
                      <a:pt x="97080" y="603212"/>
                      <a:pt x="97080" y="610147"/>
                    </a:cubicBezTo>
                    <a:lnTo>
                      <a:pt x="97080" y="621704"/>
                    </a:lnTo>
                    <a:cubicBezTo>
                      <a:pt x="87834" y="612458"/>
                      <a:pt x="83211" y="596278"/>
                      <a:pt x="76277" y="589344"/>
                    </a:cubicBezTo>
                    <a:cubicBezTo>
                      <a:pt x="64720" y="570852"/>
                      <a:pt x="43917" y="554672"/>
                      <a:pt x="27737" y="540804"/>
                    </a:cubicBezTo>
                    <a:cubicBezTo>
                      <a:pt x="13869" y="526935"/>
                      <a:pt x="16180" y="503821"/>
                      <a:pt x="16180" y="487641"/>
                    </a:cubicBezTo>
                    <a:cubicBezTo>
                      <a:pt x="13869" y="446035"/>
                      <a:pt x="16180" y="436813"/>
                      <a:pt x="16180" y="432190"/>
                    </a:cubicBezTo>
                    <a:lnTo>
                      <a:pt x="0" y="256522"/>
                    </a:lnTo>
                    <a:lnTo>
                      <a:pt x="0" y="219562"/>
                    </a:lnTo>
                    <a:cubicBezTo>
                      <a:pt x="2312" y="205693"/>
                      <a:pt x="4623" y="189513"/>
                      <a:pt x="6934" y="173333"/>
                    </a:cubicBezTo>
                    <a:cubicBezTo>
                      <a:pt x="18492" y="138662"/>
                      <a:pt x="30049" y="110925"/>
                      <a:pt x="48540" y="80876"/>
                    </a:cubicBezTo>
                    <a:cubicBezTo>
                      <a:pt x="57786" y="64720"/>
                      <a:pt x="80900" y="-9246"/>
                      <a:pt x="122506" y="2311"/>
                    </a:cubicBezTo>
                    <a:cubicBezTo>
                      <a:pt x="124817" y="2311"/>
                      <a:pt x="120194" y="0"/>
                      <a:pt x="12481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" descr="D:\51PPT模板网\51pptmoban.com\图片.jpg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521" y="3165854"/>
            <a:ext cx="671513" cy="439137"/>
          </a:xfrm>
          <a:prstGeom prst="rect">
            <a:avLst/>
          </a:prstGeom>
        </p:spPr>
      </p:pic>
      <p:pic>
        <p:nvPicPr>
          <p:cNvPr id="23" name="图片 22" descr="D:\51PPT模板网\51pptmoban.com\图片.jpg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3553" y="2983021"/>
            <a:ext cx="413926" cy="365666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2692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2AEE09-ACE0-5049-354E-F5F0F0B9384C}"/>
              </a:ext>
            </a:extLst>
          </p:cNvPr>
          <p:cNvSpPr txBox="1"/>
          <p:nvPr/>
        </p:nvSpPr>
        <p:spPr>
          <a:xfrm>
            <a:off x="2808526" y="2555431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简介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684764"/>
            <a:ext cx="2979190" cy="414589"/>
            <a:chOff x="4548180" y="684764"/>
            <a:chExt cx="2979190" cy="414589"/>
          </a:xfrm>
          <a:solidFill>
            <a:srgbClr val="0D0D0D"/>
          </a:solidFill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  <a:grpFill/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grpFill/>
              <a:ln w="1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grpFill/>
              <a:ln w="1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  <a:grpFill/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grpFill/>
              <a:ln w="1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grpFill/>
              <a:ln w="1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" name="图形 1">
            <a:extLst>
              <a:ext uri="{FF2B5EF4-FFF2-40B4-BE49-F238E27FC236}">
                <a16:creationId xmlns:a16="http://schemas.microsoft.com/office/drawing/2014/main" id="{73A6AB59-5D49-8863-80A8-6529062CDCD6}"/>
              </a:ext>
            </a:extLst>
          </p:cNvPr>
          <p:cNvSpPr/>
          <p:nvPr/>
        </p:nvSpPr>
        <p:spPr>
          <a:xfrm>
            <a:off x="2062280" y="2146027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306C056-7931-2863-AC22-A1CF9EF0D113}"/>
              </a:ext>
            </a:extLst>
          </p:cNvPr>
          <p:cNvSpPr txBox="1"/>
          <p:nvPr/>
        </p:nvSpPr>
        <p:spPr>
          <a:xfrm>
            <a:off x="5665113" y="2555431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习俗</a:t>
            </a:r>
          </a:p>
        </p:txBody>
      </p:sp>
      <p:sp>
        <p:nvSpPr>
          <p:cNvPr id="22" name="图形 1" descr="D:\51PPT模板网\51pptmoban.com\图片.jpg">
            <a:extLst>
              <a:ext uri="{FF2B5EF4-FFF2-40B4-BE49-F238E27FC236}">
                <a16:creationId xmlns:a16="http://schemas.microsoft.com/office/drawing/2014/main" id="{147BEC20-E618-F07A-D0A0-AC69D5ED63FD}"/>
              </a:ext>
            </a:extLst>
          </p:cNvPr>
          <p:cNvSpPr/>
          <p:nvPr/>
        </p:nvSpPr>
        <p:spPr>
          <a:xfrm>
            <a:off x="4918867" y="2146027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A68E58E-245B-2AD7-6C1B-619A347CF92B}"/>
              </a:ext>
            </a:extLst>
          </p:cNvPr>
          <p:cNvSpPr txBox="1"/>
          <p:nvPr/>
        </p:nvSpPr>
        <p:spPr>
          <a:xfrm>
            <a:off x="8521700" y="2555431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祭扫</a:t>
            </a:r>
          </a:p>
        </p:txBody>
      </p:sp>
      <p:sp>
        <p:nvSpPr>
          <p:cNvPr id="25" name="图形 1">
            <a:extLst>
              <a:ext uri="{FF2B5EF4-FFF2-40B4-BE49-F238E27FC236}">
                <a16:creationId xmlns:a16="http://schemas.microsoft.com/office/drawing/2014/main" id="{5BE53080-B165-30E1-4F73-080BF09599CB}"/>
              </a:ext>
            </a:extLst>
          </p:cNvPr>
          <p:cNvSpPr/>
          <p:nvPr/>
        </p:nvSpPr>
        <p:spPr>
          <a:xfrm>
            <a:off x="7775454" y="2146027"/>
            <a:ext cx="2354266" cy="2180492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25FE0-2DCA-DA9E-A3F6-0A949FFE782A}"/>
              </a:ext>
            </a:extLst>
          </p:cNvPr>
          <p:cNvSpPr txBox="1"/>
          <p:nvPr/>
        </p:nvSpPr>
        <p:spPr>
          <a:xfrm>
            <a:off x="3339921" y="1909100"/>
            <a:ext cx="660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36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43B64D9-93DF-A462-72A0-2E216E8C33AA}"/>
              </a:ext>
            </a:extLst>
          </p:cNvPr>
          <p:cNvSpPr txBox="1"/>
          <p:nvPr/>
        </p:nvSpPr>
        <p:spPr>
          <a:xfrm>
            <a:off x="6117290" y="1909100"/>
            <a:ext cx="734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36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5B6909A-0DCD-0DDB-FAE1-5440D971F204}"/>
              </a:ext>
            </a:extLst>
          </p:cNvPr>
          <p:cNvSpPr txBox="1"/>
          <p:nvPr/>
        </p:nvSpPr>
        <p:spPr>
          <a:xfrm>
            <a:off x="8968397" y="1909100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03</a:t>
            </a:r>
            <a:endParaRPr lang="zh-CN" altLang="en-US" sz="36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03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 descr="D:\51PPT模板网\51pptmoban.com\图片.jpg">
            <a:extLst>
              <a:ext uri="{FF2B5EF4-FFF2-40B4-BE49-F238E27FC236}">
                <a16:creationId xmlns:a16="http://schemas.microsoft.com/office/drawing/2014/main" id="{3401390F-3FB6-726C-0554-96CE86BC569C}"/>
              </a:ext>
            </a:extLst>
          </p:cNvPr>
          <p:cNvGrpSpPr/>
          <p:nvPr/>
        </p:nvGrpSpPr>
        <p:grpSpPr>
          <a:xfrm>
            <a:off x="5434754" y="5140370"/>
            <a:ext cx="1361326" cy="1139596"/>
            <a:chOff x="4230826" y="1172907"/>
            <a:chExt cx="3442596" cy="2881872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9018015-EF83-5793-3678-2300FCD24E69}"/>
                </a:ext>
              </a:extLst>
            </p:cNvPr>
            <p:cNvSpPr/>
            <p:nvPr/>
          </p:nvSpPr>
          <p:spPr>
            <a:xfrm>
              <a:off x="4230826" y="1172907"/>
              <a:ext cx="1712646" cy="2881872"/>
            </a:xfrm>
            <a:custGeom>
              <a:avLst/>
              <a:gdLst>
                <a:gd name="connsiteX0" fmla="*/ 899029 w 1201803"/>
                <a:gd name="connsiteY0" fmla="*/ 0 h 1971392"/>
                <a:gd name="connsiteX1" fmla="*/ 977618 w 1201803"/>
                <a:gd name="connsiteY1" fmla="*/ 43894 h 1971392"/>
                <a:gd name="connsiteX2" fmla="*/ 1028469 w 1201803"/>
                <a:gd name="connsiteY2" fmla="*/ 73943 h 1971392"/>
                <a:gd name="connsiteX3" fmla="*/ 1016912 w 1201803"/>
                <a:gd name="connsiteY3" fmla="*/ 83188 h 1971392"/>
                <a:gd name="connsiteX4" fmla="*/ 1028469 w 1201803"/>
                <a:gd name="connsiteY4" fmla="*/ 97057 h 1971392"/>
                <a:gd name="connsiteX5" fmla="*/ 1021535 w 1201803"/>
                <a:gd name="connsiteY5" fmla="*/ 101680 h 1971392"/>
                <a:gd name="connsiteX6" fmla="*/ 882873 w 1201803"/>
                <a:gd name="connsiteY6" fmla="*/ 164088 h 1971392"/>
                <a:gd name="connsiteX7" fmla="*/ 880561 w 1201803"/>
                <a:gd name="connsiteY7" fmla="*/ 168711 h 1971392"/>
                <a:gd name="connsiteX8" fmla="*/ 894407 w 1201803"/>
                <a:gd name="connsiteY8" fmla="*/ 268079 h 1971392"/>
                <a:gd name="connsiteX9" fmla="*/ 931389 w 1201803"/>
                <a:gd name="connsiteY9" fmla="*/ 268079 h 1971392"/>
                <a:gd name="connsiteX10" fmla="*/ 963749 w 1201803"/>
                <a:gd name="connsiteY10" fmla="*/ 270391 h 1971392"/>
                <a:gd name="connsiteX11" fmla="*/ 1000732 w 1201803"/>
                <a:gd name="connsiteY11" fmla="*/ 293505 h 1971392"/>
                <a:gd name="connsiteX12" fmla="*/ 1044649 w 1201803"/>
                <a:gd name="connsiteY12" fmla="*/ 318931 h 1971392"/>
                <a:gd name="connsiteX13" fmla="*/ 1037715 w 1201803"/>
                <a:gd name="connsiteY13" fmla="*/ 330488 h 1971392"/>
                <a:gd name="connsiteX14" fmla="*/ 1044649 w 1201803"/>
                <a:gd name="connsiteY14" fmla="*/ 342045 h 1971392"/>
                <a:gd name="connsiteX15" fmla="*/ 1003044 w 1201803"/>
                <a:gd name="connsiteY15" fmla="*/ 376716 h 1971392"/>
                <a:gd name="connsiteX16" fmla="*/ 887472 w 1201803"/>
                <a:gd name="connsiteY16" fmla="*/ 464527 h 1971392"/>
                <a:gd name="connsiteX17" fmla="*/ 880561 w 1201803"/>
                <a:gd name="connsiteY17" fmla="*/ 538493 h 1971392"/>
                <a:gd name="connsiteX18" fmla="*/ 1141706 w 1201803"/>
                <a:gd name="connsiteY18" fmla="*/ 446036 h 1971392"/>
                <a:gd name="connsiteX19" fmla="*/ 1150952 w 1201803"/>
                <a:gd name="connsiteY19" fmla="*/ 443724 h 1971392"/>
                <a:gd name="connsiteX20" fmla="*/ 1171755 w 1201803"/>
                <a:gd name="connsiteY20" fmla="*/ 452970 h 1971392"/>
                <a:gd name="connsiteX21" fmla="*/ 1171755 w 1201803"/>
                <a:gd name="connsiteY21" fmla="*/ 462216 h 1971392"/>
                <a:gd name="connsiteX22" fmla="*/ 1178689 w 1201803"/>
                <a:gd name="connsiteY22" fmla="*/ 464527 h 1971392"/>
                <a:gd name="connsiteX23" fmla="*/ 1197180 w 1201803"/>
                <a:gd name="connsiteY23" fmla="*/ 457593 h 1971392"/>
                <a:gd name="connsiteX24" fmla="*/ 1201803 w 1201803"/>
                <a:gd name="connsiteY24" fmla="*/ 462216 h 1971392"/>
                <a:gd name="connsiteX25" fmla="*/ 1190246 w 1201803"/>
                <a:gd name="connsiteY25" fmla="*/ 471462 h 1971392"/>
                <a:gd name="connsiteX26" fmla="*/ 1197180 w 1201803"/>
                <a:gd name="connsiteY26" fmla="*/ 476084 h 1971392"/>
                <a:gd name="connsiteX27" fmla="*/ 1181000 w 1201803"/>
                <a:gd name="connsiteY27" fmla="*/ 494576 h 1971392"/>
                <a:gd name="connsiteX28" fmla="*/ 1174066 w 1201803"/>
                <a:gd name="connsiteY28" fmla="*/ 492264 h 1971392"/>
                <a:gd name="connsiteX29" fmla="*/ 1141706 w 1201803"/>
                <a:gd name="connsiteY29" fmla="*/ 513067 h 1971392"/>
                <a:gd name="connsiteX30" fmla="*/ 1130149 w 1201803"/>
                <a:gd name="connsiteY30" fmla="*/ 522313 h 1971392"/>
                <a:gd name="connsiteX31" fmla="*/ 1111658 w 1201803"/>
                <a:gd name="connsiteY31" fmla="*/ 522313 h 1971392"/>
                <a:gd name="connsiteX32" fmla="*/ 1107035 w 1201803"/>
                <a:gd name="connsiteY32" fmla="*/ 526936 h 1971392"/>
                <a:gd name="connsiteX33" fmla="*/ 1081609 w 1201803"/>
                <a:gd name="connsiteY33" fmla="*/ 543116 h 1971392"/>
                <a:gd name="connsiteX34" fmla="*/ 1065452 w 1201803"/>
                <a:gd name="connsiteY34" fmla="*/ 556984 h 1971392"/>
                <a:gd name="connsiteX35" fmla="*/ 1070075 w 1201803"/>
                <a:gd name="connsiteY35" fmla="*/ 561607 h 1971392"/>
                <a:gd name="connsiteX36" fmla="*/ 954504 w 1201803"/>
                <a:gd name="connsiteY36" fmla="*/ 672532 h 1971392"/>
                <a:gd name="connsiteX37" fmla="*/ 1016912 w 1201803"/>
                <a:gd name="connsiteY37" fmla="*/ 748809 h 1971392"/>
                <a:gd name="connsiteX38" fmla="*/ 1019224 w 1201803"/>
                <a:gd name="connsiteY38" fmla="*/ 744187 h 1971392"/>
                <a:gd name="connsiteX39" fmla="*/ 1013372 w 1201803"/>
                <a:gd name="connsiteY39" fmla="*/ 732574 h 1971392"/>
                <a:gd name="connsiteX40" fmla="*/ 1033558 w 1201803"/>
                <a:gd name="connsiteY40" fmla="*/ 759125 h 1971392"/>
                <a:gd name="connsiteX41" fmla="*/ 1125526 w 1201803"/>
                <a:gd name="connsiteY41" fmla="*/ 1035380 h 1971392"/>
                <a:gd name="connsiteX42" fmla="*/ 1167132 w 1201803"/>
                <a:gd name="connsiteY42" fmla="*/ 1264188 h 1971392"/>
                <a:gd name="connsiteX43" fmla="*/ 1181000 w 1201803"/>
                <a:gd name="connsiteY43" fmla="*/ 1423653 h 1971392"/>
                <a:gd name="connsiteX44" fmla="*/ 1183312 w 1201803"/>
                <a:gd name="connsiteY44" fmla="*/ 1462948 h 1971392"/>
                <a:gd name="connsiteX45" fmla="*/ 963749 w 1201803"/>
                <a:gd name="connsiteY45" fmla="*/ 1867378 h 1971392"/>
                <a:gd name="connsiteX46" fmla="*/ 954504 w 1201803"/>
                <a:gd name="connsiteY46" fmla="*/ 1869689 h 1971392"/>
                <a:gd name="connsiteX47" fmla="*/ 871316 w 1201803"/>
                <a:gd name="connsiteY47" fmla="*/ 1925163 h 1971392"/>
                <a:gd name="connsiteX48" fmla="*/ 788104 w 1201803"/>
                <a:gd name="connsiteY48" fmla="*/ 1971392 h 1971392"/>
                <a:gd name="connsiteX49" fmla="*/ 829710 w 1201803"/>
                <a:gd name="connsiteY49" fmla="*/ 1939032 h 1971392"/>
                <a:gd name="connsiteX50" fmla="*/ 827398 w 1201803"/>
                <a:gd name="connsiteY50" fmla="*/ 1936721 h 1971392"/>
                <a:gd name="connsiteX51" fmla="*/ 762679 w 1201803"/>
                <a:gd name="connsiteY51" fmla="*/ 1971392 h 1971392"/>
                <a:gd name="connsiteX52" fmla="*/ 917521 w 1201803"/>
                <a:gd name="connsiteY52" fmla="*/ 1867378 h 1971392"/>
                <a:gd name="connsiteX53" fmla="*/ 926767 w 1201803"/>
                <a:gd name="connsiteY53" fmla="*/ 1867378 h 1971392"/>
                <a:gd name="connsiteX54" fmla="*/ 922144 w 1201803"/>
                <a:gd name="connsiteY54" fmla="*/ 1865066 h 1971392"/>
                <a:gd name="connsiteX55" fmla="*/ 924455 w 1201803"/>
                <a:gd name="connsiteY55" fmla="*/ 1860467 h 1971392"/>
                <a:gd name="connsiteX56" fmla="*/ 931389 w 1201803"/>
                <a:gd name="connsiteY56" fmla="*/ 1862755 h 1971392"/>
                <a:gd name="connsiteX57" fmla="*/ 931389 w 1201803"/>
                <a:gd name="connsiteY57" fmla="*/ 1855844 h 1971392"/>
                <a:gd name="connsiteX58" fmla="*/ 945258 w 1201803"/>
                <a:gd name="connsiteY58" fmla="*/ 1841975 h 1971392"/>
                <a:gd name="connsiteX59" fmla="*/ 954504 w 1201803"/>
                <a:gd name="connsiteY59" fmla="*/ 1825795 h 1971392"/>
                <a:gd name="connsiteX60" fmla="*/ 952192 w 1201803"/>
                <a:gd name="connsiteY60" fmla="*/ 1823484 h 1971392"/>
                <a:gd name="connsiteX61" fmla="*/ 813530 w 1201803"/>
                <a:gd name="connsiteY61" fmla="*/ 1922852 h 1971392"/>
                <a:gd name="connsiteX62" fmla="*/ 739564 w 1201803"/>
                <a:gd name="connsiteY62" fmla="*/ 1969081 h 1971392"/>
                <a:gd name="connsiteX63" fmla="*/ 732630 w 1201803"/>
                <a:gd name="connsiteY63" fmla="*/ 1969081 h 1971392"/>
                <a:gd name="connsiteX64" fmla="*/ 804284 w 1201803"/>
                <a:gd name="connsiteY64" fmla="*/ 1906672 h 1971392"/>
                <a:gd name="connsiteX65" fmla="*/ 818153 w 1201803"/>
                <a:gd name="connsiteY65" fmla="*/ 1892803 h 1971392"/>
                <a:gd name="connsiteX66" fmla="*/ 829710 w 1201803"/>
                <a:gd name="connsiteY66" fmla="*/ 1892803 h 1971392"/>
                <a:gd name="connsiteX67" fmla="*/ 825087 w 1201803"/>
                <a:gd name="connsiteY67" fmla="*/ 1888181 h 1971392"/>
                <a:gd name="connsiteX68" fmla="*/ 836644 w 1201803"/>
                <a:gd name="connsiteY68" fmla="*/ 1883558 h 1971392"/>
                <a:gd name="connsiteX69" fmla="*/ 834333 w 1201803"/>
                <a:gd name="connsiteY69" fmla="*/ 1878935 h 1971392"/>
                <a:gd name="connsiteX70" fmla="*/ 843578 w 1201803"/>
                <a:gd name="connsiteY70" fmla="*/ 1867378 h 1971392"/>
                <a:gd name="connsiteX71" fmla="*/ 859758 w 1201803"/>
                <a:gd name="connsiteY71" fmla="*/ 1874312 h 1971392"/>
                <a:gd name="connsiteX72" fmla="*/ 848201 w 1201803"/>
                <a:gd name="connsiteY72" fmla="*/ 1862755 h 1971392"/>
                <a:gd name="connsiteX73" fmla="*/ 850513 w 1201803"/>
                <a:gd name="connsiteY73" fmla="*/ 1858155 h 1971392"/>
                <a:gd name="connsiteX74" fmla="*/ 862070 w 1201803"/>
                <a:gd name="connsiteY74" fmla="*/ 1862755 h 1971392"/>
                <a:gd name="connsiteX75" fmla="*/ 855136 w 1201803"/>
                <a:gd name="connsiteY75" fmla="*/ 1855844 h 1971392"/>
                <a:gd name="connsiteX76" fmla="*/ 873627 w 1201803"/>
                <a:gd name="connsiteY76" fmla="*/ 1839664 h 1971392"/>
                <a:gd name="connsiteX77" fmla="*/ 869004 w 1201803"/>
                <a:gd name="connsiteY77" fmla="*/ 1835041 h 1971392"/>
                <a:gd name="connsiteX78" fmla="*/ 889784 w 1201803"/>
                <a:gd name="connsiteY78" fmla="*/ 1804992 h 1971392"/>
                <a:gd name="connsiteX79" fmla="*/ 912898 w 1201803"/>
                <a:gd name="connsiteY79" fmla="*/ 1777255 h 1971392"/>
                <a:gd name="connsiteX80" fmla="*/ 1042338 w 1201803"/>
                <a:gd name="connsiteY80" fmla="*/ 1529956 h 1971392"/>
                <a:gd name="connsiteX81" fmla="*/ 1053895 w 1201803"/>
                <a:gd name="connsiteY81" fmla="*/ 1437522 h 1971392"/>
                <a:gd name="connsiteX82" fmla="*/ 1042338 w 1201803"/>
                <a:gd name="connsiteY82" fmla="*/ 1234140 h 1971392"/>
                <a:gd name="connsiteX83" fmla="*/ 1035404 w 1201803"/>
                <a:gd name="connsiteY83" fmla="*/ 1231828 h 1971392"/>
                <a:gd name="connsiteX84" fmla="*/ 975307 w 1201803"/>
                <a:gd name="connsiteY84" fmla="*/ 1252631 h 1971392"/>
                <a:gd name="connsiteX85" fmla="*/ 850513 w 1201803"/>
                <a:gd name="connsiteY85" fmla="*/ 1315016 h 1971392"/>
                <a:gd name="connsiteX86" fmla="*/ 836644 w 1201803"/>
                <a:gd name="connsiteY86" fmla="*/ 1324262 h 1971392"/>
                <a:gd name="connsiteX87" fmla="*/ 734941 w 1201803"/>
                <a:gd name="connsiteY87" fmla="*/ 1361245 h 1971392"/>
                <a:gd name="connsiteX88" fmla="*/ 714139 w 1201803"/>
                <a:gd name="connsiteY88" fmla="*/ 1335819 h 1971392"/>
                <a:gd name="connsiteX89" fmla="*/ 718761 w 1201803"/>
                <a:gd name="connsiteY89" fmla="*/ 1324262 h 1971392"/>
                <a:gd name="connsiteX90" fmla="*/ 707204 w 1201803"/>
                <a:gd name="connsiteY90" fmla="*/ 1321951 h 1971392"/>
                <a:gd name="connsiteX91" fmla="*/ 656376 w 1201803"/>
                <a:gd name="connsiteY91" fmla="*/ 1278057 h 1971392"/>
                <a:gd name="connsiteX92" fmla="*/ 769613 w 1201803"/>
                <a:gd name="connsiteY92" fmla="*/ 1213337 h 1971392"/>
                <a:gd name="connsiteX93" fmla="*/ 820464 w 1201803"/>
                <a:gd name="connsiteY93" fmla="*/ 1183288 h 1971392"/>
                <a:gd name="connsiteX94" fmla="*/ 894407 w 1201803"/>
                <a:gd name="connsiteY94" fmla="*/ 1095477 h 1971392"/>
                <a:gd name="connsiteX95" fmla="*/ 905964 w 1201803"/>
                <a:gd name="connsiteY95" fmla="*/ 1065429 h 1971392"/>
                <a:gd name="connsiteX96" fmla="*/ 882873 w 1201803"/>
                <a:gd name="connsiteY96" fmla="*/ 1053871 h 1971392"/>
                <a:gd name="connsiteX97" fmla="*/ 822776 w 1201803"/>
                <a:gd name="connsiteY97" fmla="*/ 1060806 h 1971392"/>
                <a:gd name="connsiteX98" fmla="*/ 771924 w 1201803"/>
                <a:gd name="connsiteY98" fmla="*/ 1046937 h 1971392"/>
                <a:gd name="connsiteX99" fmla="*/ 901341 w 1201803"/>
                <a:gd name="connsiteY99" fmla="*/ 1040003 h 1971392"/>
                <a:gd name="connsiteX100" fmla="*/ 832021 w 1201803"/>
                <a:gd name="connsiteY100" fmla="*/ 1030757 h 1971392"/>
                <a:gd name="connsiteX101" fmla="*/ 769613 w 1201803"/>
                <a:gd name="connsiteY101" fmla="*/ 1028446 h 1971392"/>
                <a:gd name="connsiteX102" fmla="*/ 760367 w 1201803"/>
                <a:gd name="connsiteY102" fmla="*/ 1023823 h 1971392"/>
                <a:gd name="connsiteX103" fmla="*/ 764990 w 1201803"/>
                <a:gd name="connsiteY103" fmla="*/ 1019200 h 1971392"/>
                <a:gd name="connsiteX104" fmla="*/ 755744 w 1201803"/>
                <a:gd name="connsiteY104" fmla="*/ 1012266 h 1971392"/>
                <a:gd name="connsiteX105" fmla="*/ 762679 w 1201803"/>
                <a:gd name="connsiteY105" fmla="*/ 1009954 h 1971392"/>
                <a:gd name="connsiteX106" fmla="*/ 781170 w 1201803"/>
                <a:gd name="connsiteY106" fmla="*/ 993774 h 1971392"/>
                <a:gd name="connsiteX107" fmla="*/ 788104 w 1201803"/>
                <a:gd name="connsiteY107" fmla="*/ 993774 h 1971392"/>
                <a:gd name="connsiteX108" fmla="*/ 887472 w 1201803"/>
                <a:gd name="connsiteY108" fmla="*/ 1016889 h 1971392"/>
                <a:gd name="connsiteX109" fmla="*/ 945258 w 1201803"/>
                <a:gd name="connsiteY109" fmla="*/ 1049249 h 1971392"/>
                <a:gd name="connsiteX110" fmla="*/ 954504 w 1201803"/>
                <a:gd name="connsiteY110" fmla="*/ 1079297 h 1971392"/>
                <a:gd name="connsiteX111" fmla="*/ 899029 w 1201803"/>
                <a:gd name="connsiteY111" fmla="*/ 1194845 h 1971392"/>
                <a:gd name="connsiteX112" fmla="*/ 899029 w 1201803"/>
                <a:gd name="connsiteY112" fmla="*/ 1204091 h 1971392"/>
                <a:gd name="connsiteX113" fmla="*/ 1037715 w 1201803"/>
                <a:gd name="connsiteY113" fmla="*/ 1178665 h 1971392"/>
                <a:gd name="connsiteX114" fmla="*/ 1035404 w 1201803"/>
                <a:gd name="connsiteY114" fmla="*/ 1090854 h 1971392"/>
                <a:gd name="connsiteX115" fmla="*/ 996109 w 1201803"/>
                <a:gd name="connsiteY115" fmla="*/ 843555 h 1971392"/>
                <a:gd name="connsiteX116" fmla="*/ 996109 w 1201803"/>
                <a:gd name="connsiteY116" fmla="*/ 788081 h 1971392"/>
                <a:gd name="connsiteX117" fmla="*/ 963749 w 1201803"/>
                <a:gd name="connsiteY117" fmla="*/ 707204 h 1971392"/>
                <a:gd name="connsiteX118" fmla="*/ 968372 w 1201803"/>
                <a:gd name="connsiteY118" fmla="*/ 711827 h 1971392"/>
                <a:gd name="connsiteX119" fmla="*/ 949881 w 1201803"/>
                <a:gd name="connsiteY119" fmla="*/ 681778 h 1971392"/>
                <a:gd name="connsiteX120" fmla="*/ 931389 w 1201803"/>
                <a:gd name="connsiteY120" fmla="*/ 688712 h 1971392"/>
                <a:gd name="connsiteX121" fmla="*/ 933701 w 1201803"/>
                <a:gd name="connsiteY121" fmla="*/ 695647 h 1971392"/>
                <a:gd name="connsiteX122" fmla="*/ 845890 w 1201803"/>
                <a:gd name="connsiteY122" fmla="*/ 801949 h 1971392"/>
                <a:gd name="connsiteX123" fmla="*/ 663310 w 1201803"/>
                <a:gd name="connsiteY123" fmla="*/ 1169420 h 1971392"/>
                <a:gd name="connsiteX124" fmla="*/ 624016 w 1201803"/>
                <a:gd name="connsiteY124" fmla="*/ 1296548 h 1971392"/>
                <a:gd name="connsiteX125" fmla="*/ 626327 w 1201803"/>
                <a:gd name="connsiteY125" fmla="*/ 1315016 h 1971392"/>
                <a:gd name="connsiteX126" fmla="*/ 640196 w 1201803"/>
                <a:gd name="connsiteY126" fmla="*/ 1275745 h 1971392"/>
                <a:gd name="connsiteX127" fmla="*/ 633261 w 1201803"/>
                <a:gd name="connsiteY127" fmla="*/ 1315016 h 1971392"/>
                <a:gd name="connsiteX128" fmla="*/ 624016 w 1201803"/>
                <a:gd name="connsiteY128" fmla="*/ 1335819 h 1971392"/>
                <a:gd name="connsiteX129" fmla="*/ 621704 w 1201803"/>
                <a:gd name="connsiteY129" fmla="*/ 1356622 h 1971392"/>
                <a:gd name="connsiteX130" fmla="*/ 610147 w 1201803"/>
                <a:gd name="connsiteY130" fmla="*/ 1347376 h 1971392"/>
                <a:gd name="connsiteX131" fmla="*/ 600901 w 1201803"/>
                <a:gd name="connsiteY131" fmla="*/ 1361245 h 1971392"/>
                <a:gd name="connsiteX132" fmla="*/ 580098 w 1201803"/>
                <a:gd name="connsiteY132" fmla="*/ 1324262 h 1971392"/>
                <a:gd name="connsiteX133" fmla="*/ 517690 w 1201803"/>
                <a:gd name="connsiteY133" fmla="*/ 1243385 h 1971392"/>
                <a:gd name="connsiteX134" fmla="*/ 517690 w 1201803"/>
                <a:gd name="connsiteY134" fmla="*/ 1199468 h 1971392"/>
                <a:gd name="connsiteX135" fmla="*/ 619393 w 1201803"/>
                <a:gd name="connsiteY135" fmla="*/ 919832 h 1971392"/>
                <a:gd name="connsiteX136" fmla="*/ 751121 w 1201803"/>
                <a:gd name="connsiteY136" fmla="*/ 725695 h 1971392"/>
                <a:gd name="connsiteX137" fmla="*/ 751121 w 1201803"/>
                <a:gd name="connsiteY137" fmla="*/ 723384 h 1971392"/>
                <a:gd name="connsiteX138" fmla="*/ 538493 w 1201803"/>
                <a:gd name="connsiteY138" fmla="*/ 836621 h 1971392"/>
                <a:gd name="connsiteX139" fmla="*/ 383650 w 1201803"/>
                <a:gd name="connsiteY139" fmla="*/ 901341 h 1971392"/>
                <a:gd name="connsiteX140" fmla="*/ 369782 w 1201803"/>
                <a:gd name="connsiteY140" fmla="*/ 892095 h 1971392"/>
                <a:gd name="connsiteX141" fmla="*/ 150220 w 1201803"/>
                <a:gd name="connsiteY141" fmla="*/ 1266500 h 1971392"/>
                <a:gd name="connsiteX142" fmla="*/ 110948 w 1201803"/>
                <a:gd name="connsiteY142" fmla="*/ 1278057 h 1971392"/>
                <a:gd name="connsiteX143" fmla="*/ 90146 w 1201803"/>
                <a:gd name="connsiteY143" fmla="*/ 1252631 h 1971392"/>
                <a:gd name="connsiteX144" fmla="*/ 87834 w 1201803"/>
                <a:gd name="connsiteY144" fmla="*/ 1243385 h 1971392"/>
                <a:gd name="connsiteX145" fmla="*/ 62408 w 1201803"/>
                <a:gd name="connsiteY145" fmla="*/ 1217960 h 1971392"/>
                <a:gd name="connsiteX146" fmla="*/ 25426 w 1201803"/>
                <a:gd name="connsiteY146" fmla="*/ 1192534 h 1971392"/>
                <a:gd name="connsiteX147" fmla="*/ 39294 w 1201803"/>
                <a:gd name="connsiteY147" fmla="*/ 1134748 h 1971392"/>
                <a:gd name="connsiteX148" fmla="*/ 48540 w 1201803"/>
                <a:gd name="connsiteY148" fmla="*/ 1088543 h 1971392"/>
                <a:gd name="connsiteX149" fmla="*/ 173334 w 1201803"/>
                <a:gd name="connsiteY149" fmla="*/ 704892 h 1971392"/>
                <a:gd name="connsiteX150" fmla="*/ 161777 w 1201803"/>
                <a:gd name="connsiteY150" fmla="*/ 679467 h 1971392"/>
                <a:gd name="connsiteX151" fmla="*/ 76277 w 1201803"/>
                <a:gd name="connsiteY151" fmla="*/ 695647 h 1971392"/>
                <a:gd name="connsiteX152" fmla="*/ 53163 w 1201803"/>
                <a:gd name="connsiteY152" fmla="*/ 672532 h 1971392"/>
                <a:gd name="connsiteX153" fmla="*/ 57786 w 1201803"/>
                <a:gd name="connsiteY153" fmla="*/ 663287 h 1971392"/>
                <a:gd name="connsiteX154" fmla="*/ 2311 w 1201803"/>
                <a:gd name="connsiteY154" fmla="*/ 617058 h 1971392"/>
                <a:gd name="connsiteX155" fmla="*/ 34671 w 1201803"/>
                <a:gd name="connsiteY155" fmla="*/ 580075 h 1971392"/>
                <a:gd name="connsiteX156" fmla="*/ 55474 w 1201803"/>
                <a:gd name="connsiteY156" fmla="*/ 561607 h 1971392"/>
                <a:gd name="connsiteX157" fmla="*/ 101703 w 1201803"/>
                <a:gd name="connsiteY157" fmla="*/ 529247 h 1971392"/>
                <a:gd name="connsiteX158" fmla="*/ 127128 w 1201803"/>
                <a:gd name="connsiteY158" fmla="*/ 513067 h 1971392"/>
                <a:gd name="connsiteX159" fmla="*/ 159465 w 1201803"/>
                <a:gd name="connsiteY159" fmla="*/ 483019 h 1971392"/>
                <a:gd name="connsiteX160" fmla="*/ 258857 w 1201803"/>
                <a:gd name="connsiteY160" fmla="*/ 404430 h 1971392"/>
                <a:gd name="connsiteX161" fmla="*/ 284282 w 1201803"/>
                <a:gd name="connsiteY161" fmla="*/ 372093 h 1971392"/>
                <a:gd name="connsiteX162" fmla="*/ 184891 w 1201803"/>
                <a:gd name="connsiteY162" fmla="*/ 314308 h 1971392"/>
                <a:gd name="connsiteX163" fmla="*/ 140997 w 1201803"/>
                <a:gd name="connsiteY163" fmla="*/ 295816 h 1971392"/>
                <a:gd name="connsiteX164" fmla="*/ 134063 w 1201803"/>
                <a:gd name="connsiteY164" fmla="*/ 307373 h 1971392"/>
                <a:gd name="connsiteX165" fmla="*/ 106326 w 1201803"/>
                <a:gd name="connsiteY165" fmla="*/ 268079 h 1971392"/>
                <a:gd name="connsiteX166" fmla="*/ 0 w 1201803"/>
                <a:gd name="connsiteY166" fmla="*/ 180268 h 1971392"/>
                <a:gd name="connsiteX167" fmla="*/ 16180 w 1201803"/>
                <a:gd name="connsiteY167" fmla="*/ 180268 h 1971392"/>
                <a:gd name="connsiteX168" fmla="*/ 41606 w 1201803"/>
                <a:gd name="connsiteY168" fmla="*/ 187202 h 1971392"/>
                <a:gd name="connsiteX169" fmla="*/ 34671 w 1201803"/>
                <a:gd name="connsiteY169" fmla="*/ 173334 h 1971392"/>
                <a:gd name="connsiteX170" fmla="*/ 39294 w 1201803"/>
                <a:gd name="connsiteY170" fmla="*/ 173334 h 1971392"/>
                <a:gd name="connsiteX171" fmla="*/ 217251 w 1201803"/>
                <a:gd name="connsiteY171" fmla="*/ 279636 h 1971392"/>
                <a:gd name="connsiteX172" fmla="*/ 376716 w 1201803"/>
                <a:gd name="connsiteY172" fmla="*/ 425233 h 1971392"/>
                <a:gd name="connsiteX173" fmla="*/ 281971 w 1201803"/>
                <a:gd name="connsiteY173" fmla="*/ 510756 h 1971392"/>
                <a:gd name="connsiteX174" fmla="*/ 214939 w 1201803"/>
                <a:gd name="connsiteY174" fmla="*/ 545427 h 1971392"/>
                <a:gd name="connsiteX175" fmla="*/ 177957 w 1201803"/>
                <a:gd name="connsiteY175" fmla="*/ 570830 h 1971392"/>
                <a:gd name="connsiteX176" fmla="*/ 134063 w 1201803"/>
                <a:gd name="connsiteY176" fmla="*/ 623992 h 1971392"/>
                <a:gd name="connsiteX177" fmla="*/ 138686 w 1201803"/>
                <a:gd name="connsiteY177" fmla="*/ 628615 h 1971392"/>
                <a:gd name="connsiteX178" fmla="*/ 233431 w 1201803"/>
                <a:gd name="connsiteY178" fmla="*/ 725695 h 1971392"/>
                <a:gd name="connsiteX179" fmla="*/ 238054 w 1201803"/>
                <a:gd name="connsiteY179" fmla="*/ 767278 h 1971392"/>
                <a:gd name="connsiteX180" fmla="*/ 226497 w 1201803"/>
                <a:gd name="connsiteY180" fmla="*/ 871292 h 1971392"/>
                <a:gd name="connsiteX181" fmla="*/ 210317 w 1201803"/>
                <a:gd name="connsiteY181" fmla="*/ 938300 h 1971392"/>
                <a:gd name="connsiteX182" fmla="*/ 191825 w 1201803"/>
                <a:gd name="connsiteY182" fmla="*/ 998397 h 1971392"/>
                <a:gd name="connsiteX183" fmla="*/ 374405 w 1201803"/>
                <a:gd name="connsiteY183" fmla="*/ 626304 h 1971392"/>
                <a:gd name="connsiteX184" fmla="*/ 427567 w 1201803"/>
                <a:gd name="connsiteY184" fmla="*/ 556984 h 1971392"/>
                <a:gd name="connsiteX185" fmla="*/ 441436 w 1201803"/>
                <a:gd name="connsiteY185" fmla="*/ 543116 h 1971392"/>
                <a:gd name="connsiteX186" fmla="*/ 457616 w 1201803"/>
                <a:gd name="connsiteY186" fmla="*/ 545427 h 1971392"/>
                <a:gd name="connsiteX187" fmla="*/ 446059 w 1201803"/>
                <a:gd name="connsiteY187" fmla="*/ 538493 h 1971392"/>
                <a:gd name="connsiteX188" fmla="*/ 469173 w 1201803"/>
                <a:gd name="connsiteY188" fmla="*/ 508444 h 1971392"/>
                <a:gd name="connsiteX189" fmla="*/ 480730 w 1201803"/>
                <a:gd name="connsiteY189" fmla="*/ 506133 h 1971392"/>
                <a:gd name="connsiteX190" fmla="*/ 485353 w 1201803"/>
                <a:gd name="connsiteY190" fmla="*/ 503821 h 1971392"/>
                <a:gd name="connsiteX191" fmla="*/ 484229 w 1201803"/>
                <a:gd name="connsiteY191" fmla="*/ 500896 h 1971392"/>
                <a:gd name="connsiteX192" fmla="*/ 487665 w 1201803"/>
                <a:gd name="connsiteY192" fmla="*/ 496887 h 1971392"/>
                <a:gd name="connsiteX193" fmla="*/ 483042 w 1201803"/>
                <a:gd name="connsiteY193" fmla="*/ 494576 h 1971392"/>
                <a:gd name="connsiteX194" fmla="*/ 515402 w 1201803"/>
                <a:gd name="connsiteY194" fmla="*/ 452970 h 1971392"/>
                <a:gd name="connsiteX195" fmla="*/ 485353 w 1201803"/>
                <a:gd name="connsiteY195" fmla="*/ 411364 h 1971392"/>
                <a:gd name="connsiteX196" fmla="*/ 543116 w 1201803"/>
                <a:gd name="connsiteY196" fmla="*/ 374405 h 1971392"/>
                <a:gd name="connsiteX197" fmla="*/ 654064 w 1201803"/>
                <a:gd name="connsiteY197" fmla="*/ 337422 h 1971392"/>
                <a:gd name="connsiteX198" fmla="*/ 834333 w 1201803"/>
                <a:gd name="connsiteY198" fmla="*/ 281948 h 1971392"/>
                <a:gd name="connsiteX199" fmla="*/ 832021 w 1201803"/>
                <a:gd name="connsiteY199" fmla="*/ 261145 h 1971392"/>
                <a:gd name="connsiteX200" fmla="*/ 811218 w 1201803"/>
                <a:gd name="connsiteY200" fmla="*/ 189514 h 1971392"/>
                <a:gd name="connsiteX201" fmla="*/ 716450 w 1201803"/>
                <a:gd name="connsiteY201" fmla="*/ 224162 h 1971392"/>
                <a:gd name="connsiteX202" fmla="*/ 677178 w 1201803"/>
                <a:gd name="connsiteY202" fmla="*/ 231096 h 1971392"/>
                <a:gd name="connsiteX203" fmla="*/ 667933 w 1201803"/>
                <a:gd name="connsiteY203" fmla="*/ 231096 h 1971392"/>
                <a:gd name="connsiteX204" fmla="*/ 688735 w 1201803"/>
                <a:gd name="connsiteY204" fmla="*/ 191825 h 1971392"/>
                <a:gd name="connsiteX205" fmla="*/ 647130 w 1201803"/>
                <a:gd name="connsiteY205" fmla="*/ 224162 h 1971392"/>
                <a:gd name="connsiteX206" fmla="*/ 658687 w 1201803"/>
                <a:gd name="connsiteY206" fmla="*/ 189514 h 1971392"/>
                <a:gd name="connsiteX207" fmla="*/ 640196 w 1201803"/>
                <a:gd name="connsiteY207" fmla="*/ 140974 h 1971392"/>
                <a:gd name="connsiteX208" fmla="*/ 760367 w 1201803"/>
                <a:gd name="connsiteY208" fmla="*/ 55451 h 1971392"/>
                <a:gd name="connsiteX209" fmla="*/ 857447 w 1201803"/>
                <a:gd name="connsiteY209" fmla="*/ 6934 h 1971392"/>
                <a:gd name="connsiteX210" fmla="*/ 899029 w 1201803"/>
                <a:gd name="connsiteY210" fmla="*/ 0 h 1971392"/>
                <a:gd name="connsiteX211" fmla="*/ 1026158 w 1201803"/>
                <a:gd name="connsiteY211" fmla="*/ 316619 h 1971392"/>
                <a:gd name="connsiteX212" fmla="*/ 1012289 w 1201803"/>
                <a:gd name="connsiteY212" fmla="*/ 318931 h 1971392"/>
                <a:gd name="connsiteX213" fmla="*/ 1023846 w 1201803"/>
                <a:gd name="connsiteY213" fmla="*/ 321242 h 1971392"/>
                <a:gd name="connsiteX214" fmla="*/ 1026158 w 1201803"/>
                <a:gd name="connsiteY214" fmla="*/ 316619 h 1971392"/>
                <a:gd name="connsiteX215" fmla="*/ 1003044 w 1201803"/>
                <a:gd name="connsiteY215" fmla="*/ 344356 h 1971392"/>
                <a:gd name="connsiteX216" fmla="*/ 896718 w 1201803"/>
                <a:gd name="connsiteY216" fmla="*/ 420610 h 1971392"/>
                <a:gd name="connsiteX217" fmla="*/ 892095 w 1201803"/>
                <a:gd name="connsiteY217" fmla="*/ 429856 h 1971392"/>
                <a:gd name="connsiteX218" fmla="*/ 1003044 w 1201803"/>
                <a:gd name="connsiteY218" fmla="*/ 344356 h 1971392"/>
                <a:gd name="connsiteX219" fmla="*/ 912898 w 1201803"/>
                <a:gd name="connsiteY219" fmla="*/ 367470 h 1971392"/>
                <a:gd name="connsiteX220" fmla="*/ 894407 w 1201803"/>
                <a:gd name="connsiteY220" fmla="*/ 383650 h 1971392"/>
                <a:gd name="connsiteX221" fmla="*/ 912898 w 1201803"/>
                <a:gd name="connsiteY221" fmla="*/ 367470 h 1971392"/>
                <a:gd name="connsiteX222" fmla="*/ 875938 w 1201803"/>
                <a:gd name="connsiteY222" fmla="*/ 379028 h 1971392"/>
                <a:gd name="connsiteX223" fmla="*/ 871316 w 1201803"/>
                <a:gd name="connsiteY223" fmla="*/ 399807 h 1971392"/>
                <a:gd name="connsiteX224" fmla="*/ 875938 w 1201803"/>
                <a:gd name="connsiteY224" fmla="*/ 397496 h 1971392"/>
                <a:gd name="connsiteX225" fmla="*/ 875938 w 1201803"/>
                <a:gd name="connsiteY225" fmla="*/ 379028 h 1971392"/>
                <a:gd name="connsiteX226" fmla="*/ 836644 w 1201803"/>
                <a:gd name="connsiteY226" fmla="*/ 390562 h 1971392"/>
                <a:gd name="connsiteX227" fmla="*/ 580098 w 1201803"/>
                <a:gd name="connsiteY227" fmla="*/ 480707 h 1971392"/>
                <a:gd name="connsiteX228" fmla="*/ 684113 w 1201803"/>
                <a:gd name="connsiteY228" fmla="*/ 531559 h 1971392"/>
                <a:gd name="connsiteX229" fmla="*/ 778858 w 1201803"/>
                <a:gd name="connsiteY229" fmla="*/ 469150 h 1971392"/>
                <a:gd name="connsiteX230" fmla="*/ 836644 w 1201803"/>
                <a:gd name="connsiteY230" fmla="*/ 427544 h 1971392"/>
                <a:gd name="connsiteX231" fmla="*/ 836644 w 1201803"/>
                <a:gd name="connsiteY231" fmla="*/ 390562 h 1971392"/>
                <a:gd name="connsiteX232" fmla="*/ 834333 w 1201803"/>
                <a:gd name="connsiteY232" fmla="*/ 466839 h 1971392"/>
                <a:gd name="connsiteX233" fmla="*/ 774283 w 1201803"/>
                <a:gd name="connsiteY233" fmla="*/ 511749 h 1971392"/>
                <a:gd name="connsiteX234" fmla="*/ 728007 w 1201803"/>
                <a:gd name="connsiteY234" fmla="*/ 545427 h 1971392"/>
                <a:gd name="connsiteX235" fmla="*/ 688979 w 1201803"/>
                <a:gd name="connsiteY235" fmla="*/ 574704 h 1971392"/>
                <a:gd name="connsiteX236" fmla="*/ 669183 w 1201803"/>
                <a:gd name="connsiteY236" fmla="*/ 590350 h 1971392"/>
                <a:gd name="connsiteX237" fmla="*/ 559296 w 1201803"/>
                <a:gd name="connsiteY237" fmla="*/ 672532 h 1971392"/>
                <a:gd name="connsiteX238" fmla="*/ 644527 w 1201803"/>
                <a:gd name="connsiteY238" fmla="*/ 609838 h 1971392"/>
                <a:gd name="connsiteX239" fmla="*/ 669183 w 1201803"/>
                <a:gd name="connsiteY239" fmla="*/ 590350 h 1971392"/>
                <a:gd name="connsiteX240" fmla="*/ 774283 w 1201803"/>
                <a:gd name="connsiteY240" fmla="*/ 511749 h 1971392"/>
                <a:gd name="connsiteX241" fmla="*/ 780014 w 1201803"/>
                <a:gd name="connsiteY241" fmla="*/ 507578 h 1971392"/>
                <a:gd name="connsiteX242" fmla="*/ 832021 w 1201803"/>
                <a:gd name="connsiteY242" fmla="*/ 471462 h 1971392"/>
                <a:gd name="connsiteX243" fmla="*/ 834333 w 1201803"/>
                <a:gd name="connsiteY243" fmla="*/ 466839 h 1971392"/>
                <a:gd name="connsiteX244" fmla="*/ 871316 w 1201803"/>
                <a:gd name="connsiteY244" fmla="*/ 478396 h 1971392"/>
                <a:gd name="connsiteX245" fmla="*/ 866693 w 1201803"/>
                <a:gd name="connsiteY245" fmla="*/ 494576 h 1971392"/>
                <a:gd name="connsiteX246" fmla="*/ 862070 w 1201803"/>
                <a:gd name="connsiteY246" fmla="*/ 543116 h 1971392"/>
                <a:gd name="connsiteX247" fmla="*/ 864381 w 1201803"/>
                <a:gd name="connsiteY247" fmla="*/ 545427 h 1971392"/>
                <a:gd name="connsiteX248" fmla="*/ 871316 w 1201803"/>
                <a:gd name="connsiteY248" fmla="*/ 478396 h 1971392"/>
                <a:gd name="connsiteX249" fmla="*/ 836644 w 1201803"/>
                <a:gd name="connsiteY249" fmla="*/ 501510 h 1971392"/>
                <a:gd name="connsiteX250" fmla="*/ 626327 w 1201803"/>
                <a:gd name="connsiteY250" fmla="*/ 672532 h 1971392"/>
                <a:gd name="connsiteX251" fmla="*/ 834333 w 1201803"/>
                <a:gd name="connsiteY251" fmla="*/ 559296 h 1971392"/>
                <a:gd name="connsiteX252" fmla="*/ 838956 w 1201803"/>
                <a:gd name="connsiteY252" fmla="*/ 538493 h 1971392"/>
                <a:gd name="connsiteX253" fmla="*/ 834333 w 1201803"/>
                <a:gd name="connsiteY253" fmla="*/ 510756 h 1971392"/>
                <a:gd name="connsiteX254" fmla="*/ 838956 w 1201803"/>
                <a:gd name="connsiteY254" fmla="*/ 508444 h 1971392"/>
                <a:gd name="connsiteX255" fmla="*/ 836644 w 1201803"/>
                <a:gd name="connsiteY255" fmla="*/ 501510 h 1971392"/>
                <a:gd name="connsiteX256" fmla="*/ 1012289 w 1201803"/>
                <a:gd name="connsiteY256" fmla="*/ 582387 h 1971392"/>
                <a:gd name="connsiteX257" fmla="*/ 894407 w 1201803"/>
                <a:gd name="connsiteY257" fmla="*/ 681778 h 1971392"/>
                <a:gd name="connsiteX258" fmla="*/ 1012289 w 1201803"/>
                <a:gd name="connsiteY258" fmla="*/ 582387 h 1971392"/>
                <a:gd name="connsiteX259" fmla="*/ 520001 w 1201803"/>
                <a:gd name="connsiteY259" fmla="*/ 464527 h 1971392"/>
                <a:gd name="connsiteX260" fmla="*/ 471485 w 1201803"/>
                <a:gd name="connsiteY260" fmla="*/ 570830 h 1971392"/>
                <a:gd name="connsiteX261" fmla="*/ 469173 w 1201803"/>
                <a:gd name="connsiteY261" fmla="*/ 573141 h 1971392"/>
                <a:gd name="connsiteX262" fmla="*/ 473796 w 1201803"/>
                <a:gd name="connsiteY262" fmla="*/ 575453 h 1971392"/>
                <a:gd name="connsiteX263" fmla="*/ 466862 w 1201803"/>
                <a:gd name="connsiteY263" fmla="*/ 577764 h 1971392"/>
                <a:gd name="connsiteX264" fmla="*/ 471485 w 1201803"/>
                <a:gd name="connsiteY264" fmla="*/ 580075 h 1971392"/>
                <a:gd name="connsiteX265" fmla="*/ 469173 w 1201803"/>
                <a:gd name="connsiteY265" fmla="*/ 587010 h 1971392"/>
                <a:gd name="connsiteX266" fmla="*/ 462239 w 1201803"/>
                <a:gd name="connsiteY266" fmla="*/ 582387 h 1971392"/>
                <a:gd name="connsiteX267" fmla="*/ 457616 w 1201803"/>
                <a:gd name="connsiteY267" fmla="*/ 587010 h 1971392"/>
                <a:gd name="connsiteX268" fmla="*/ 464550 w 1201803"/>
                <a:gd name="connsiteY268" fmla="*/ 593944 h 1971392"/>
                <a:gd name="connsiteX269" fmla="*/ 455305 w 1201803"/>
                <a:gd name="connsiteY269" fmla="*/ 621681 h 1971392"/>
                <a:gd name="connsiteX270" fmla="*/ 510779 w 1201803"/>
                <a:gd name="connsiteY270" fmla="*/ 513067 h 1971392"/>
                <a:gd name="connsiteX271" fmla="*/ 517690 w 1201803"/>
                <a:gd name="connsiteY271" fmla="*/ 517690 h 1971392"/>
                <a:gd name="connsiteX272" fmla="*/ 529247 w 1201803"/>
                <a:gd name="connsiteY272" fmla="*/ 492264 h 1971392"/>
                <a:gd name="connsiteX273" fmla="*/ 529247 w 1201803"/>
                <a:gd name="connsiteY273" fmla="*/ 485330 h 1971392"/>
                <a:gd name="connsiteX274" fmla="*/ 520001 w 1201803"/>
                <a:gd name="connsiteY274" fmla="*/ 464527 h 1971392"/>
                <a:gd name="connsiteX275" fmla="*/ 557851 w 1201803"/>
                <a:gd name="connsiteY275" fmla="*/ 493998 h 1971392"/>
                <a:gd name="connsiteX276" fmla="*/ 547739 w 1201803"/>
                <a:gd name="connsiteY276" fmla="*/ 494576 h 1971392"/>
                <a:gd name="connsiteX277" fmla="*/ 566230 w 1201803"/>
                <a:gd name="connsiteY277" fmla="*/ 503821 h 1971392"/>
                <a:gd name="connsiteX278" fmla="*/ 557851 w 1201803"/>
                <a:gd name="connsiteY278" fmla="*/ 493998 h 1971392"/>
                <a:gd name="connsiteX279" fmla="*/ 536181 w 1201803"/>
                <a:gd name="connsiteY279" fmla="*/ 494576 h 1971392"/>
                <a:gd name="connsiteX280" fmla="*/ 524624 w 1201803"/>
                <a:gd name="connsiteY280" fmla="*/ 524624 h 1971392"/>
                <a:gd name="connsiteX281" fmla="*/ 506156 w 1201803"/>
                <a:gd name="connsiteY281" fmla="*/ 582387 h 1971392"/>
                <a:gd name="connsiteX282" fmla="*/ 494599 w 1201803"/>
                <a:gd name="connsiteY282" fmla="*/ 617058 h 1971392"/>
                <a:gd name="connsiteX283" fmla="*/ 487665 w 1201803"/>
                <a:gd name="connsiteY283" fmla="*/ 626304 h 1971392"/>
                <a:gd name="connsiteX284" fmla="*/ 476107 w 1201803"/>
                <a:gd name="connsiteY284" fmla="*/ 660975 h 1971392"/>
                <a:gd name="connsiteX285" fmla="*/ 663310 w 1201803"/>
                <a:gd name="connsiteY285" fmla="*/ 543116 h 1971392"/>
                <a:gd name="connsiteX286" fmla="*/ 610147 w 1201803"/>
                <a:gd name="connsiteY286" fmla="*/ 524624 h 1971392"/>
                <a:gd name="connsiteX287" fmla="*/ 647130 w 1201803"/>
                <a:gd name="connsiteY287" fmla="*/ 543116 h 1971392"/>
                <a:gd name="connsiteX288" fmla="*/ 640196 w 1201803"/>
                <a:gd name="connsiteY288" fmla="*/ 543116 h 1971392"/>
                <a:gd name="connsiteX289" fmla="*/ 582410 w 1201803"/>
                <a:gd name="connsiteY289" fmla="*/ 522313 h 1971392"/>
                <a:gd name="connsiteX290" fmla="*/ 536181 w 1201803"/>
                <a:gd name="connsiteY290" fmla="*/ 494576 h 1971392"/>
                <a:gd name="connsiteX291" fmla="*/ 464550 w 1201803"/>
                <a:gd name="connsiteY291" fmla="*/ 529247 h 1971392"/>
                <a:gd name="connsiteX292" fmla="*/ 455305 w 1201803"/>
                <a:gd name="connsiteY292" fmla="*/ 531559 h 1971392"/>
                <a:gd name="connsiteX293" fmla="*/ 462239 w 1201803"/>
                <a:gd name="connsiteY293" fmla="*/ 533870 h 1971392"/>
                <a:gd name="connsiteX294" fmla="*/ 464550 w 1201803"/>
                <a:gd name="connsiteY294" fmla="*/ 529247 h 1971392"/>
                <a:gd name="connsiteX295" fmla="*/ 240365 w 1201803"/>
                <a:gd name="connsiteY295" fmla="*/ 487641 h 1971392"/>
                <a:gd name="connsiteX296" fmla="*/ 104014 w 1201803"/>
                <a:gd name="connsiteY296" fmla="*/ 598567 h 1971392"/>
                <a:gd name="connsiteX297" fmla="*/ 233431 w 1201803"/>
                <a:gd name="connsiteY297" fmla="*/ 496887 h 1971392"/>
                <a:gd name="connsiteX298" fmla="*/ 240365 w 1201803"/>
                <a:gd name="connsiteY298" fmla="*/ 487641 h 1971392"/>
                <a:gd name="connsiteX299" fmla="*/ 208005 w 1201803"/>
                <a:gd name="connsiteY299" fmla="*/ 695647 h 1971392"/>
                <a:gd name="connsiteX300" fmla="*/ 217251 w 1201803"/>
                <a:gd name="connsiteY300" fmla="*/ 776524 h 1971392"/>
                <a:gd name="connsiteX301" fmla="*/ 217251 w 1201803"/>
                <a:gd name="connsiteY301" fmla="*/ 728007 h 1971392"/>
                <a:gd name="connsiteX302" fmla="*/ 208005 w 1201803"/>
                <a:gd name="connsiteY302" fmla="*/ 695647 h 1971392"/>
                <a:gd name="connsiteX303" fmla="*/ 924455 w 1201803"/>
                <a:gd name="connsiteY303" fmla="*/ 1040003 h 1971392"/>
                <a:gd name="connsiteX304" fmla="*/ 942947 w 1201803"/>
                <a:gd name="connsiteY304" fmla="*/ 1063117 h 1971392"/>
                <a:gd name="connsiteX305" fmla="*/ 942947 w 1201803"/>
                <a:gd name="connsiteY305" fmla="*/ 1056183 h 1971392"/>
                <a:gd name="connsiteX306" fmla="*/ 924455 w 1201803"/>
                <a:gd name="connsiteY306" fmla="*/ 1040003 h 1971392"/>
                <a:gd name="connsiteX307" fmla="*/ 931389 w 1201803"/>
                <a:gd name="connsiteY307" fmla="*/ 1063117 h 1971392"/>
                <a:gd name="connsiteX308" fmla="*/ 938324 w 1201803"/>
                <a:gd name="connsiteY308" fmla="*/ 1102411 h 1971392"/>
                <a:gd name="connsiteX309" fmla="*/ 942947 w 1201803"/>
                <a:gd name="connsiteY309" fmla="*/ 1081609 h 1971392"/>
                <a:gd name="connsiteX310" fmla="*/ 931389 w 1201803"/>
                <a:gd name="connsiteY310" fmla="*/ 1063117 h 1971392"/>
                <a:gd name="connsiteX311" fmla="*/ 926767 w 1201803"/>
                <a:gd name="connsiteY311" fmla="*/ 1095477 h 1971392"/>
                <a:gd name="connsiteX312" fmla="*/ 813530 w 1201803"/>
                <a:gd name="connsiteY312" fmla="*/ 1238762 h 1971392"/>
                <a:gd name="connsiteX313" fmla="*/ 926767 w 1201803"/>
                <a:gd name="connsiteY313" fmla="*/ 1095477 h 1971392"/>
                <a:gd name="connsiteX314" fmla="*/ 1014601 w 1201803"/>
                <a:gd name="connsiteY314" fmla="*/ 1204091 h 1971392"/>
                <a:gd name="connsiteX315" fmla="*/ 1033092 w 1201803"/>
                <a:gd name="connsiteY315" fmla="*/ 1215648 h 1971392"/>
                <a:gd name="connsiteX316" fmla="*/ 1003044 w 1201803"/>
                <a:gd name="connsiteY316" fmla="*/ 1227205 h 1971392"/>
                <a:gd name="connsiteX317" fmla="*/ 1037715 w 1201803"/>
                <a:gd name="connsiteY317" fmla="*/ 1215648 h 1971392"/>
                <a:gd name="connsiteX318" fmla="*/ 1014601 w 1201803"/>
                <a:gd name="connsiteY318" fmla="*/ 1204091 h 1971392"/>
                <a:gd name="connsiteX319" fmla="*/ 1005355 w 1201803"/>
                <a:gd name="connsiteY319" fmla="*/ 1208714 h 1971392"/>
                <a:gd name="connsiteX320" fmla="*/ 991487 w 1201803"/>
                <a:gd name="connsiteY320" fmla="*/ 1213337 h 1971392"/>
                <a:gd name="connsiteX321" fmla="*/ 1012289 w 1201803"/>
                <a:gd name="connsiteY321" fmla="*/ 1211025 h 1971392"/>
                <a:gd name="connsiteX322" fmla="*/ 1005355 w 1201803"/>
                <a:gd name="connsiteY322" fmla="*/ 1208714 h 1971392"/>
                <a:gd name="connsiteX323" fmla="*/ 912898 w 1201803"/>
                <a:gd name="connsiteY323" fmla="*/ 1241074 h 1971392"/>
                <a:gd name="connsiteX324" fmla="*/ 850513 w 1201803"/>
                <a:gd name="connsiteY324" fmla="*/ 1273434 h 1971392"/>
                <a:gd name="connsiteX325" fmla="*/ 919832 w 1201803"/>
                <a:gd name="connsiteY325" fmla="*/ 1241074 h 1971392"/>
                <a:gd name="connsiteX326" fmla="*/ 912898 w 1201803"/>
                <a:gd name="connsiteY326" fmla="*/ 1241074 h 1971392"/>
                <a:gd name="connsiteX327" fmla="*/ 845890 w 1201803"/>
                <a:gd name="connsiteY327" fmla="*/ 1275745 h 1971392"/>
                <a:gd name="connsiteX328" fmla="*/ 834333 w 1201803"/>
                <a:gd name="connsiteY328" fmla="*/ 1282679 h 1971392"/>
                <a:gd name="connsiteX329" fmla="*/ 845890 w 1201803"/>
                <a:gd name="connsiteY329" fmla="*/ 1275745 h 1971392"/>
                <a:gd name="connsiteX0" fmla="*/ 899029 w 1201803"/>
                <a:gd name="connsiteY0" fmla="*/ 41022 h 2012414"/>
                <a:gd name="connsiteX1" fmla="*/ 977618 w 1201803"/>
                <a:gd name="connsiteY1" fmla="*/ 84916 h 2012414"/>
                <a:gd name="connsiteX2" fmla="*/ 1028469 w 1201803"/>
                <a:gd name="connsiteY2" fmla="*/ 114965 h 2012414"/>
                <a:gd name="connsiteX3" fmla="*/ 1016912 w 1201803"/>
                <a:gd name="connsiteY3" fmla="*/ 124210 h 2012414"/>
                <a:gd name="connsiteX4" fmla="*/ 1028469 w 1201803"/>
                <a:gd name="connsiteY4" fmla="*/ 138079 h 2012414"/>
                <a:gd name="connsiteX5" fmla="*/ 1021535 w 1201803"/>
                <a:gd name="connsiteY5" fmla="*/ 142702 h 2012414"/>
                <a:gd name="connsiteX6" fmla="*/ 882873 w 1201803"/>
                <a:gd name="connsiteY6" fmla="*/ 205110 h 2012414"/>
                <a:gd name="connsiteX7" fmla="*/ 880561 w 1201803"/>
                <a:gd name="connsiteY7" fmla="*/ 209733 h 2012414"/>
                <a:gd name="connsiteX8" fmla="*/ 894407 w 1201803"/>
                <a:gd name="connsiteY8" fmla="*/ 309101 h 2012414"/>
                <a:gd name="connsiteX9" fmla="*/ 931389 w 1201803"/>
                <a:gd name="connsiteY9" fmla="*/ 309101 h 2012414"/>
                <a:gd name="connsiteX10" fmla="*/ 963749 w 1201803"/>
                <a:gd name="connsiteY10" fmla="*/ 311413 h 2012414"/>
                <a:gd name="connsiteX11" fmla="*/ 1000732 w 1201803"/>
                <a:gd name="connsiteY11" fmla="*/ 334527 h 2012414"/>
                <a:gd name="connsiteX12" fmla="*/ 1044649 w 1201803"/>
                <a:gd name="connsiteY12" fmla="*/ 359953 h 2012414"/>
                <a:gd name="connsiteX13" fmla="*/ 1037715 w 1201803"/>
                <a:gd name="connsiteY13" fmla="*/ 371510 h 2012414"/>
                <a:gd name="connsiteX14" fmla="*/ 1044649 w 1201803"/>
                <a:gd name="connsiteY14" fmla="*/ 383067 h 2012414"/>
                <a:gd name="connsiteX15" fmla="*/ 1003044 w 1201803"/>
                <a:gd name="connsiteY15" fmla="*/ 417738 h 2012414"/>
                <a:gd name="connsiteX16" fmla="*/ 887472 w 1201803"/>
                <a:gd name="connsiteY16" fmla="*/ 505549 h 2012414"/>
                <a:gd name="connsiteX17" fmla="*/ 880561 w 1201803"/>
                <a:gd name="connsiteY17" fmla="*/ 579515 h 2012414"/>
                <a:gd name="connsiteX18" fmla="*/ 1141706 w 1201803"/>
                <a:gd name="connsiteY18" fmla="*/ 487058 h 2012414"/>
                <a:gd name="connsiteX19" fmla="*/ 1150952 w 1201803"/>
                <a:gd name="connsiteY19" fmla="*/ 484746 h 2012414"/>
                <a:gd name="connsiteX20" fmla="*/ 1171755 w 1201803"/>
                <a:gd name="connsiteY20" fmla="*/ 493992 h 2012414"/>
                <a:gd name="connsiteX21" fmla="*/ 1171755 w 1201803"/>
                <a:gd name="connsiteY21" fmla="*/ 503238 h 2012414"/>
                <a:gd name="connsiteX22" fmla="*/ 1178689 w 1201803"/>
                <a:gd name="connsiteY22" fmla="*/ 505549 h 2012414"/>
                <a:gd name="connsiteX23" fmla="*/ 1197180 w 1201803"/>
                <a:gd name="connsiteY23" fmla="*/ 498615 h 2012414"/>
                <a:gd name="connsiteX24" fmla="*/ 1201803 w 1201803"/>
                <a:gd name="connsiteY24" fmla="*/ 503238 h 2012414"/>
                <a:gd name="connsiteX25" fmla="*/ 1190246 w 1201803"/>
                <a:gd name="connsiteY25" fmla="*/ 512484 h 2012414"/>
                <a:gd name="connsiteX26" fmla="*/ 1197180 w 1201803"/>
                <a:gd name="connsiteY26" fmla="*/ 517106 h 2012414"/>
                <a:gd name="connsiteX27" fmla="*/ 1181000 w 1201803"/>
                <a:gd name="connsiteY27" fmla="*/ 535598 h 2012414"/>
                <a:gd name="connsiteX28" fmla="*/ 1174066 w 1201803"/>
                <a:gd name="connsiteY28" fmla="*/ 533286 h 2012414"/>
                <a:gd name="connsiteX29" fmla="*/ 1141706 w 1201803"/>
                <a:gd name="connsiteY29" fmla="*/ 554089 h 2012414"/>
                <a:gd name="connsiteX30" fmla="*/ 1130149 w 1201803"/>
                <a:gd name="connsiteY30" fmla="*/ 563335 h 2012414"/>
                <a:gd name="connsiteX31" fmla="*/ 1111658 w 1201803"/>
                <a:gd name="connsiteY31" fmla="*/ 563335 h 2012414"/>
                <a:gd name="connsiteX32" fmla="*/ 1107035 w 1201803"/>
                <a:gd name="connsiteY32" fmla="*/ 567958 h 2012414"/>
                <a:gd name="connsiteX33" fmla="*/ 1081609 w 1201803"/>
                <a:gd name="connsiteY33" fmla="*/ 584138 h 2012414"/>
                <a:gd name="connsiteX34" fmla="*/ 1065452 w 1201803"/>
                <a:gd name="connsiteY34" fmla="*/ 598006 h 2012414"/>
                <a:gd name="connsiteX35" fmla="*/ 1070075 w 1201803"/>
                <a:gd name="connsiteY35" fmla="*/ 602629 h 2012414"/>
                <a:gd name="connsiteX36" fmla="*/ 954504 w 1201803"/>
                <a:gd name="connsiteY36" fmla="*/ 713554 h 2012414"/>
                <a:gd name="connsiteX37" fmla="*/ 1016912 w 1201803"/>
                <a:gd name="connsiteY37" fmla="*/ 789831 h 2012414"/>
                <a:gd name="connsiteX38" fmla="*/ 1019224 w 1201803"/>
                <a:gd name="connsiteY38" fmla="*/ 785209 h 2012414"/>
                <a:gd name="connsiteX39" fmla="*/ 1013372 w 1201803"/>
                <a:gd name="connsiteY39" fmla="*/ 773596 h 2012414"/>
                <a:gd name="connsiteX40" fmla="*/ 1033558 w 1201803"/>
                <a:gd name="connsiteY40" fmla="*/ 800147 h 2012414"/>
                <a:gd name="connsiteX41" fmla="*/ 1125526 w 1201803"/>
                <a:gd name="connsiteY41" fmla="*/ 1076402 h 2012414"/>
                <a:gd name="connsiteX42" fmla="*/ 1167132 w 1201803"/>
                <a:gd name="connsiteY42" fmla="*/ 1305210 h 2012414"/>
                <a:gd name="connsiteX43" fmla="*/ 1181000 w 1201803"/>
                <a:gd name="connsiteY43" fmla="*/ 1464675 h 2012414"/>
                <a:gd name="connsiteX44" fmla="*/ 1183312 w 1201803"/>
                <a:gd name="connsiteY44" fmla="*/ 1503970 h 2012414"/>
                <a:gd name="connsiteX45" fmla="*/ 963749 w 1201803"/>
                <a:gd name="connsiteY45" fmla="*/ 1908400 h 2012414"/>
                <a:gd name="connsiteX46" fmla="*/ 954504 w 1201803"/>
                <a:gd name="connsiteY46" fmla="*/ 1910711 h 2012414"/>
                <a:gd name="connsiteX47" fmla="*/ 871316 w 1201803"/>
                <a:gd name="connsiteY47" fmla="*/ 1966185 h 2012414"/>
                <a:gd name="connsiteX48" fmla="*/ 788104 w 1201803"/>
                <a:gd name="connsiteY48" fmla="*/ 2012414 h 2012414"/>
                <a:gd name="connsiteX49" fmla="*/ 829710 w 1201803"/>
                <a:gd name="connsiteY49" fmla="*/ 1980054 h 2012414"/>
                <a:gd name="connsiteX50" fmla="*/ 827398 w 1201803"/>
                <a:gd name="connsiteY50" fmla="*/ 1977743 h 2012414"/>
                <a:gd name="connsiteX51" fmla="*/ 762679 w 1201803"/>
                <a:gd name="connsiteY51" fmla="*/ 2012414 h 2012414"/>
                <a:gd name="connsiteX52" fmla="*/ 917521 w 1201803"/>
                <a:gd name="connsiteY52" fmla="*/ 1908400 h 2012414"/>
                <a:gd name="connsiteX53" fmla="*/ 926767 w 1201803"/>
                <a:gd name="connsiteY53" fmla="*/ 1908400 h 2012414"/>
                <a:gd name="connsiteX54" fmla="*/ 922144 w 1201803"/>
                <a:gd name="connsiteY54" fmla="*/ 1906088 h 2012414"/>
                <a:gd name="connsiteX55" fmla="*/ 924455 w 1201803"/>
                <a:gd name="connsiteY55" fmla="*/ 1901489 h 2012414"/>
                <a:gd name="connsiteX56" fmla="*/ 931389 w 1201803"/>
                <a:gd name="connsiteY56" fmla="*/ 1903777 h 2012414"/>
                <a:gd name="connsiteX57" fmla="*/ 931389 w 1201803"/>
                <a:gd name="connsiteY57" fmla="*/ 1896866 h 2012414"/>
                <a:gd name="connsiteX58" fmla="*/ 945258 w 1201803"/>
                <a:gd name="connsiteY58" fmla="*/ 1882997 h 2012414"/>
                <a:gd name="connsiteX59" fmla="*/ 954504 w 1201803"/>
                <a:gd name="connsiteY59" fmla="*/ 1866817 h 2012414"/>
                <a:gd name="connsiteX60" fmla="*/ 952192 w 1201803"/>
                <a:gd name="connsiteY60" fmla="*/ 1864506 h 2012414"/>
                <a:gd name="connsiteX61" fmla="*/ 813530 w 1201803"/>
                <a:gd name="connsiteY61" fmla="*/ 1963874 h 2012414"/>
                <a:gd name="connsiteX62" fmla="*/ 739564 w 1201803"/>
                <a:gd name="connsiteY62" fmla="*/ 2010103 h 2012414"/>
                <a:gd name="connsiteX63" fmla="*/ 732630 w 1201803"/>
                <a:gd name="connsiteY63" fmla="*/ 2010103 h 2012414"/>
                <a:gd name="connsiteX64" fmla="*/ 804284 w 1201803"/>
                <a:gd name="connsiteY64" fmla="*/ 1947694 h 2012414"/>
                <a:gd name="connsiteX65" fmla="*/ 818153 w 1201803"/>
                <a:gd name="connsiteY65" fmla="*/ 1933825 h 2012414"/>
                <a:gd name="connsiteX66" fmla="*/ 829710 w 1201803"/>
                <a:gd name="connsiteY66" fmla="*/ 1933825 h 2012414"/>
                <a:gd name="connsiteX67" fmla="*/ 825087 w 1201803"/>
                <a:gd name="connsiteY67" fmla="*/ 1929203 h 2012414"/>
                <a:gd name="connsiteX68" fmla="*/ 836644 w 1201803"/>
                <a:gd name="connsiteY68" fmla="*/ 1924580 h 2012414"/>
                <a:gd name="connsiteX69" fmla="*/ 834333 w 1201803"/>
                <a:gd name="connsiteY69" fmla="*/ 1919957 h 2012414"/>
                <a:gd name="connsiteX70" fmla="*/ 843578 w 1201803"/>
                <a:gd name="connsiteY70" fmla="*/ 1908400 h 2012414"/>
                <a:gd name="connsiteX71" fmla="*/ 859758 w 1201803"/>
                <a:gd name="connsiteY71" fmla="*/ 1915334 h 2012414"/>
                <a:gd name="connsiteX72" fmla="*/ 848201 w 1201803"/>
                <a:gd name="connsiteY72" fmla="*/ 1903777 h 2012414"/>
                <a:gd name="connsiteX73" fmla="*/ 850513 w 1201803"/>
                <a:gd name="connsiteY73" fmla="*/ 1899177 h 2012414"/>
                <a:gd name="connsiteX74" fmla="*/ 862070 w 1201803"/>
                <a:gd name="connsiteY74" fmla="*/ 1903777 h 2012414"/>
                <a:gd name="connsiteX75" fmla="*/ 855136 w 1201803"/>
                <a:gd name="connsiteY75" fmla="*/ 1896866 h 2012414"/>
                <a:gd name="connsiteX76" fmla="*/ 873627 w 1201803"/>
                <a:gd name="connsiteY76" fmla="*/ 1880686 h 2012414"/>
                <a:gd name="connsiteX77" fmla="*/ 869004 w 1201803"/>
                <a:gd name="connsiteY77" fmla="*/ 1876063 h 2012414"/>
                <a:gd name="connsiteX78" fmla="*/ 889784 w 1201803"/>
                <a:gd name="connsiteY78" fmla="*/ 1846014 h 2012414"/>
                <a:gd name="connsiteX79" fmla="*/ 912898 w 1201803"/>
                <a:gd name="connsiteY79" fmla="*/ 1818277 h 2012414"/>
                <a:gd name="connsiteX80" fmla="*/ 1042338 w 1201803"/>
                <a:gd name="connsiteY80" fmla="*/ 1570978 h 2012414"/>
                <a:gd name="connsiteX81" fmla="*/ 1053895 w 1201803"/>
                <a:gd name="connsiteY81" fmla="*/ 1478544 h 2012414"/>
                <a:gd name="connsiteX82" fmla="*/ 1042338 w 1201803"/>
                <a:gd name="connsiteY82" fmla="*/ 1275162 h 2012414"/>
                <a:gd name="connsiteX83" fmla="*/ 1035404 w 1201803"/>
                <a:gd name="connsiteY83" fmla="*/ 1272850 h 2012414"/>
                <a:gd name="connsiteX84" fmla="*/ 975307 w 1201803"/>
                <a:gd name="connsiteY84" fmla="*/ 1293653 h 2012414"/>
                <a:gd name="connsiteX85" fmla="*/ 850513 w 1201803"/>
                <a:gd name="connsiteY85" fmla="*/ 1356038 h 2012414"/>
                <a:gd name="connsiteX86" fmla="*/ 836644 w 1201803"/>
                <a:gd name="connsiteY86" fmla="*/ 1365284 h 2012414"/>
                <a:gd name="connsiteX87" fmla="*/ 734941 w 1201803"/>
                <a:gd name="connsiteY87" fmla="*/ 1402267 h 2012414"/>
                <a:gd name="connsiteX88" fmla="*/ 714139 w 1201803"/>
                <a:gd name="connsiteY88" fmla="*/ 1376841 h 2012414"/>
                <a:gd name="connsiteX89" fmla="*/ 718761 w 1201803"/>
                <a:gd name="connsiteY89" fmla="*/ 1365284 h 2012414"/>
                <a:gd name="connsiteX90" fmla="*/ 707204 w 1201803"/>
                <a:gd name="connsiteY90" fmla="*/ 1362973 h 2012414"/>
                <a:gd name="connsiteX91" fmla="*/ 656376 w 1201803"/>
                <a:gd name="connsiteY91" fmla="*/ 1319079 h 2012414"/>
                <a:gd name="connsiteX92" fmla="*/ 769613 w 1201803"/>
                <a:gd name="connsiteY92" fmla="*/ 1254359 h 2012414"/>
                <a:gd name="connsiteX93" fmla="*/ 820464 w 1201803"/>
                <a:gd name="connsiteY93" fmla="*/ 1224310 h 2012414"/>
                <a:gd name="connsiteX94" fmla="*/ 894407 w 1201803"/>
                <a:gd name="connsiteY94" fmla="*/ 1136499 h 2012414"/>
                <a:gd name="connsiteX95" fmla="*/ 905964 w 1201803"/>
                <a:gd name="connsiteY95" fmla="*/ 1106451 h 2012414"/>
                <a:gd name="connsiteX96" fmla="*/ 882873 w 1201803"/>
                <a:gd name="connsiteY96" fmla="*/ 1094893 h 2012414"/>
                <a:gd name="connsiteX97" fmla="*/ 822776 w 1201803"/>
                <a:gd name="connsiteY97" fmla="*/ 1101828 h 2012414"/>
                <a:gd name="connsiteX98" fmla="*/ 771924 w 1201803"/>
                <a:gd name="connsiteY98" fmla="*/ 1087959 h 2012414"/>
                <a:gd name="connsiteX99" fmla="*/ 901341 w 1201803"/>
                <a:gd name="connsiteY99" fmla="*/ 1081025 h 2012414"/>
                <a:gd name="connsiteX100" fmla="*/ 832021 w 1201803"/>
                <a:gd name="connsiteY100" fmla="*/ 1071779 h 2012414"/>
                <a:gd name="connsiteX101" fmla="*/ 769613 w 1201803"/>
                <a:gd name="connsiteY101" fmla="*/ 1069468 h 2012414"/>
                <a:gd name="connsiteX102" fmla="*/ 760367 w 1201803"/>
                <a:gd name="connsiteY102" fmla="*/ 1064845 h 2012414"/>
                <a:gd name="connsiteX103" fmla="*/ 764990 w 1201803"/>
                <a:gd name="connsiteY103" fmla="*/ 1060222 h 2012414"/>
                <a:gd name="connsiteX104" fmla="*/ 755744 w 1201803"/>
                <a:gd name="connsiteY104" fmla="*/ 1053288 h 2012414"/>
                <a:gd name="connsiteX105" fmla="*/ 762679 w 1201803"/>
                <a:gd name="connsiteY105" fmla="*/ 1050976 h 2012414"/>
                <a:gd name="connsiteX106" fmla="*/ 781170 w 1201803"/>
                <a:gd name="connsiteY106" fmla="*/ 1034796 h 2012414"/>
                <a:gd name="connsiteX107" fmla="*/ 788104 w 1201803"/>
                <a:gd name="connsiteY107" fmla="*/ 1034796 h 2012414"/>
                <a:gd name="connsiteX108" fmla="*/ 887472 w 1201803"/>
                <a:gd name="connsiteY108" fmla="*/ 1057911 h 2012414"/>
                <a:gd name="connsiteX109" fmla="*/ 945258 w 1201803"/>
                <a:gd name="connsiteY109" fmla="*/ 1090271 h 2012414"/>
                <a:gd name="connsiteX110" fmla="*/ 954504 w 1201803"/>
                <a:gd name="connsiteY110" fmla="*/ 1120319 h 2012414"/>
                <a:gd name="connsiteX111" fmla="*/ 899029 w 1201803"/>
                <a:gd name="connsiteY111" fmla="*/ 1235867 h 2012414"/>
                <a:gd name="connsiteX112" fmla="*/ 899029 w 1201803"/>
                <a:gd name="connsiteY112" fmla="*/ 1245113 h 2012414"/>
                <a:gd name="connsiteX113" fmla="*/ 1037715 w 1201803"/>
                <a:gd name="connsiteY113" fmla="*/ 1219687 h 2012414"/>
                <a:gd name="connsiteX114" fmla="*/ 1035404 w 1201803"/>
                <a:gd name="connsiteY114" fmla="*/ 1131876 h 2012414"/>
                <a:gd name="connsiteX115" fmla="*/ 996109 w 1201803"/>
                <a:gd name="connsiteY115" fmla="*/ 884577 h 2012414"/>
                <a:gd name="connsiteX116" fmla="*/ 996109 w 1201803"/>
                <a:gd name="connsiteY116" fmla="*/ 829103 h 2012414"/>
                <a:gd name="connsiteX117" fmla="*/ 963749 w 1201803"/>
                <a:gd name="connsiteY117" fmla="*/ 748226 h 2012414"/>
                <a:gd name="connsiteX118" fmla="*/ 968372 w 1201803"/>
                <a:gd name="connsiteY118" fmla="*/ 752849 h 2012414"/>
                <a:gd name="connsiteX119" fmla="*/ 949881 w 1201803"/>
                <a:gd name="connsiteY119" fmla="*/ 722800 h 2012414"/>
                <a:gd name="connsiteX120" fmla="*/ 931389 w 1201803"/>
                <a:gd name="connsiteY120" fmla="*/ 729734 h 2012414"/>
                <a:gd name="connsiteX121" fmla="*/ 933701 w 1201803"/>
                <a:gd name="connsiteY121" fmla="*/ 736669 h 2012414"/>
                <a:gd name="connsiteX122" fmla="*/ 845890 w 1201803"/>
                <a:gd name="connsiteY122" fmla="*/ 842971 h 2012414"/>
                <a:gd name="connsiteX123" fmla="*/ 663310 w 1201803"/>
                <a:gd name="connsiteY123" fmla="*/ 1210442 h 2012414"/>
                <a:gd name="connsiteX124" fmla="*/ 624016 w 1201803"/>
                <a:gd name="connsiteY124" fmla="*/ 1337570 h 2012414"/>
                <a:gd name="connsiteX125" fmla="*/ 626327 w 1201803"/>
                <a:gd name="connsiteY125" fmla="*/ 1356038 h 2012414"/>
                <a:gd name="connsiteX126" fmla="*/ 640196 w 1201803"/>
                <a:gd name="connsiteY126" fmla="*/ 1316767 h 2012414"/>
                <a:gd name="connsiteX127" fmla="*/ 633261 w 1201803"/>
                <a:gd name="connsiteY127" fmla="*/ 1356038 h 2012414"/>
                <a:gd name="connsiteX128" fmla="*/ 624016 w 1201803"/>
                <a:gd name="connsiteY128" fmla="*/ 1376841 h 2012414"/>
                <a:gd name="connsiteX129" fmla="*/ 621704 w 1201803"/>
                <a:gd name="connsiteY129" fmla="*/ 1397644 h 2012414"/>
                <a:gd name="connsiteX130" fmla="*/ 610147 w 1201803"/>
                <a:gd name="connsiteY130" fmla="*/ 1388398 h 2012414"/>
                <a:gd name="connsiteX131" fmla="*/ 600901 w 1201803"/>
                <a:gd name="connsiteY131" fmla="*/ 1402267 h 2012414"/>
                <a:gd name="connsiteX132" fmla="*/ 580098 w 1201803"/>
                <a:gd name="connsiteY132" fmla="*/ 1365284 h 2012414"/>
                <a:gd name="connsiteX133" fmla="*/ 517690 w 1201803"/>
                <a:gd name="connsiteY133" fmla="*/ 1284407 h 2012414"/>
                <a:gd name="connsiteX134" fmla="*/ 517690 w 1201803"/>
                <a:gd name="connsiteY134" fmla="*/ 1240490 h 2012414"/>
                <a:gd name="connsiteX135" fmla="*/ 619393 w 1201803"/>
                <a:gd name="connsiteY135" fmla="*/ 960854 h 2012414"/>
                <a:gd name="connsiteX136" fmla="*/ 751121 w 1201803"/>
                <a:gd name="connsiteY136" fmla="*/ 766717 h 2012414"/>
                <a:gd name="connsiteX137" fmla="*/ 751121 w 1201803"/>
                <a:gd name="connsiteY137" fmla="*/ 764406 h 2012414"/>
                <a:gd name="connsiteX138" fmla="*/ 538493 w 1201803"/>
                <a:gd name="connsiteY138" fmla="*/ 877643 h 2012414"/>
                <a:gd name="connsiteX139" fmla="*/ 383650 w 1201803"/>
                <a:gd name="connsiteY139" fmla="*/ 942363 h 2012414"/>
                <a:gd name="connsiteX140" fmla="*/ 369782 w 1201803"/>
                <a:gd name="connsiteY140" fmla="*/ 933117 h 2012414"/>
                <a:gd name="connsiteX141" fmla="*/ 150220 w 1201803"/>
                <a:gd name="connsiteY141" fmla="*/ 1307522 h 2012414"/>
                <a:gd name="connsiteX142" fmla="*/ 110948 w 1201803"/>
                <a:gd name="connsiteY142" fmla="*/ 1319079 h 2012414"/>
                <a:gd name="connsiteX143" fmla="*/ 90146 w 1201803"/>
                <a:gd name="connsiteY143" fmla="*/ 1293653 h 2012414"/>
                <a:gd name="connsiteX144" fmla="*/ 87834 w 1201803"/>
                <a:gd name="connsiteY144" fmla="*/ 1284407 h 2012414"/>
                <a:gd name="connsiteX145" fmla="*/ 62408 w 1201803"/>
                <a:gd name="connsiteY145" fmla="*/ 1258982 h 2012414"/>
                <a:gd name="connsiteX146" fmla="*/ 25426 w 1201803"/>
                <a:gd name="connsiteY146" fmla="*/ 1233556 h 2012414"/>
                <a:gd name="connsiteX147" fmla="*/ 39294 w 1201803"/>
                <a:gd name="connsiteY147" fmla="*/ 1175770 h 2012414"/>
                <a:gd name="connsiteX148" fmla="*/ 48540 w 1201803"/>
                <a:gd name="connsiteY148" fmla="*/ 1129565 h 2012414"/>
                <a:gd name="connsiteX149" fmla="*/ 173334 w 1201803"/>
                <a:gd name="connsiteY149" fmla="*/ 745914 h 2012414"/>
                <a:gd name="connsiteX150" fmla="*/ 161777 w 1201803"/>
                <a:gd name="connsiteY150" fmla="*/ 720489 h 2012414"/>
                <a:gd name="connsiteX151" fmla="*/ 76277 w 1201803"/>
                <a:gd name="connsiteY151" fmla="*/ 736669 h 2012414"/>
                <a:gd name="connsiteX152" fmla="*/ 53163 w 1201803"/>
                <a:gd name="connsiteY152" fmla="*/ 713554 h 2012414"/>
                <a:gd name="connsiteX153" fmla="*/ 57786 w 1201803"/>
                <a:gd name="connsiteY153" fmla="*/ 704309 h 2012414"/>
                <a:gd name="connsiteX154" fmla="*/ 2311 w 1201803"/>
                <a:gd name="connsiteY154" fmla="*/ 658080 h 2012414"/>
                <a:gd name="connsiteX155" fmla="*/ 34671 w 1201803"/>
                <a:gd name="connsiteY155" fmla="*/ 621097 h 2012414"/>
                <a:gd name="connsiteX156" fmla="*/ 55474 w 1201803"/>
                <a:gd name="connsiteY156" fmla="*/ 602629 h 2012414"/>
                <a:gd name="connsiteX157" fmla="*/ 101703 w 1201803"/>
                <a:gd name="connsiteY157" fmla="*/ 570269 h 2012414"/>
                <a:gd name="connsiteX158" fmla="*/ 127128 w 1201803"/>
                <a:gd name="connsiteY158" fmla="*/ 554089 h 2012414"/>
                <a:gd name="connsiteX159" fmla="*/ 159465 w 1201803"/>
                <a:gd name="connsiteY159" fmla="*/ 524041 h 2012414"/>
                <a:gd name="connsiteX160" fmla="*/ 258857 w 1201803"/>
                <a:gd name="connsiteY160" fmla="*/ 445452 h 2012414"/>
                <a:gd name="connsiteX161" fmla="*/ 284282 w 1201803"/>
                <a:gd name="connsiteY161" fmla="*/ 413115 h 2012414"/>
                <a:gd name="connsiteX162" fmla="*/ 184891 w 1201803"/>
                <a:gd name="connsiteY162" fmla="*/ 355330 h 2012414"/>
                <a:gd name="connsiteX163" fmla="*/ 140997 w 1201803"/>
                <a:gd name="connsiteY163" fmla="*/ 336838 h 2012414"/>
                <a:gd name="connsiteX164" fmla="*/ 134063 w 1201803"/>
                <a:gd name="connsiteY164" fmla="*/ 348395 h 2012414"/>
                <a:gd name="connsiteX165" fmla="*/ 106326 w 1201803"/>
                <a:gd name="connsiteY165" fmla="*/ 309101 h 2012414"/>
                <a:gd name="connsiteX166" fmla="*/ 0 w 1201803"/>
                <a:gd name="connsiteY166" fmla="*/ 221290 h 2012414"/>
                <a:gd name="connsiteX167" fmla="*/ 16180 w 1201803"/>
                <a:gd name="connsiteY167" fmla="*/ 221290 h 2012414"/>
                <a:gd name="connsiteX168" fmla="*/ 41606 w 1201803"/>
                <a:gd name="connsiteY168" fmla="*/ 228224 h 2012414"/>
                <a:gd name="connsiteX169" fmla="*/ 34671 w 1201803"/>
                <a:gd name="connsiteY169" fmla="*/ 214356 h 2012414"/>
                <a:gd name="connsiteX170" fmla="*/ 39294 w 1201803"/>
                <a:gd name="connsiteY170" fmla="*/ 214356 h 2012414"/>
                <a:gd name="connsiteX171" fmla="*/ 217251 w 1201803"/>
                <a:gd name="connsiteY171" fmla="*/ 320658 h 2012414"/>
                <a:gd name="connsiteX172" fmla="*/ 376716 w 1201803"/>
                <a:gd name="connsiteY172" fmla="*/ 466255 h 2012414"/>
                <a:gd name="connsiteX173" fmla="*/ 281971 w 1201803"/>
                <a:gd name="connsiteY173" fmla="*/ 551778 h 2012414"/>
                <a:gd name="connsiteX174" fmla="*/ 214939 w 1201803"/>
                <a:gd name="connsiteY174" fmla="*/ 586449 h 2012414"/>
                <a:gd name="connsiteX175" fmla="*/ 177957 w 1201803"/>
                <a:gd name="connsiteY175" fmla="*/ 611852 h 2012414"/>
                <a:gd name="connsiteX176" fmla="*/ 134063 w 1201803"/>
                <a:gd name="connsiteY176" fmla="*/ 665014 h 2012414"/>
                <a:gd name="connsiteX177" fmla="*/ 138686 w 1201803"/>
                <a:gd name="connsiteY177" fmla="*/ 669637 h 2012414"/>
                <a:gd name="connsiteX178" fmla="*/ 233431 w 1201803"/>
                <a:gd name="connsiteY178" fmla="*/ 766717 h 2012414"/>
                <a:gd name="connsiteX179" fmla="*/ 238054 w 1201803"/>
                <a:gd name="connsiteY179" fmla="*/ 808300 h 2012414"/>
                <a:gd name="connsiteX180" fmla="*/ 226497 w 1201803"/>
                <a:gd name="connsiteY180" fmla="*/ 912314 h 2012414"/>
                <a:gd name="connsiteX181" fmla="*/ 210317 w 1201803"/>
                <a:gd name="connsiteY181" fmla="*/ 979322 h 2012414"/>
                <a:gd name="connsiteX182" fmla="*/ 191825 w 1201803"/>
                <a:gd name="connsiteY182" fmla="*/ 1039419 h 2012414"/>
                <a:gd name="connsiteX183" fmla="*/ 374405 w 1201803"/>
                <a:gd name="connsiteY183" fmla="*/ 667326 h 2012414"/>
                <a:gd name="connsiteX184" fmla="*/ 427567 w 1201803"/>
                <a:gd name="connsiteY184" fmla="*/ 598006 h 2012414"/>
                <a:gd name="connsiteX185" fmla="*/ 441436 w 1201803"/>
                <a:gd name="connsiteY185" fmla="*/ 584138 h 2012414"/>
                <a:gd name="connsiteX186" fmla="*/ 457616 w 1201803"/>
                <a:gd name="connsiteY186" fmla="*/ 586449 h 2012414"/>
                <a:gd name="connsiteX187" fmla="*/ 446059 w 1201803"/>
                <a:gd name="connsiteY187" fmla="*/ 579515 h 2012414"/>
                <a:gd name="connsiteX188" fmla="*/ 469173 w 1201803"/>
                <a:gd name="connsiteY188" fmla="*/ 549466 h 2012414"/>
                <a:gd name="connsiteX189" fmla="*/ 480730 w 1201803"/>
                <a:gd name="connsiteY189" fmla="*/ 547155 h 2012414"/>
                <a:gd name="connsiteX190" fmla="*/ 485353 w 1201803"/>
                <a:gd name="connsiteY190" fmla="*/ 544843 h 2012414"/>
                <a:gd name="connsiteX191" fmla="*/ 484229 w 1201803"/>
                <a:gd name="connsiteY191" fmla="*/ 541918 h 2012414"/>
                <a:gd name="connsiteX192" fmla="*/ 487665 w 1201803"/>
                <a:gd name="connsiteY192" fmla="*/ 537909 h 2012414"/>
                <a:gd name="connsiteX193" fmla="*/ 483042 w 1201803"/>
                <a:gd name="connsiteY193" fmla="*/ 535598 h 2012414"/>
                <a:gd name="connsiteX194" fmla="*/ 515402 w 1201803"/>
                <a:gd name="connsiteY194" fmla="*/ 493992 h 2012414"/>
                <a:gd name="connsiteX195" fmla="*/ 485353 w 1201803"/>
                <a:gd name="connsiteY195" fmla="*/ 452386 h 2012414"/>
                <a:gd name="connsiteX196" fmla="*/ 543116 w 1201803"/>
                <a:gd name="connsiteY196" fmla="*/ 415427 h 2012414"/>
                <a:gd name="connsiteX197" fmla="*/ 654064 w 1201803"/>
                <a:gd name="connsiteY197" fmla="*/ 378444 h 2012414"/>
                <a:gd name="connsiteX198" fmla="*/ 834333 w 1201803"/>
                <a:gd name="connsiteY198" fmla="*/ 322970 h 2012414"/>
                <a:gd name="connsiteX199" fmla="*/ 832021 w 1201803"/>
                <a:gd name="connsiteY199" fmla="*/ 302167 h 2012414"/>
                <a:gd name="connsiteX200" fmla="*/ 811218 w 1201803"/>
                <a:gd name="connsiteY200" fmla="*/ 230536 h 2012414"/>
                <a:gd name="connsiteX201" fmla="*/ 716450 w 1201803"/>
                <a:gd name="connsiteY201" fmla="*/ 265184 h 2012414"/>
                <a:gd name="connsiteX202" fmla="*/ 677178 w 1201803"/>
                <a:gd name="connsiteY202" fmla="*/ 272118 h 2012414"/>
                <a:gd name="connsiteX203" fmla="*/ 667933 w 1201803"/>
                <a:gd name="connsiteY203" fmla="*/ 272118 h 2012414"/>
                <a:gd name="connsiteX204" fmla="*/ 688735 w 1201803"/>
                <a:gd name="connsiteY204" fmla="*/ 232847 h 2012414"/>
                <a:gd name="connsiteX205" fmla="*/ 647130 w 1201803"/>
                <a:gd name="connsiteY205" fmla="*/ 265184 h 2012414"/>
                <a:gd name="connsiteX206" fmla="*/ 658687 w 1201803"/>
                <a:gd name="connsiteY206" fmla="*/ 230536 h 2012414"/>
                <a:gd name="connsiteX207" fmla="*/ 640196 w 1201803"/>
                <a:gd name="connsiteY207" fmla="*/ 181996 h 2012414"/>
                <a:gd name="connsiteX208" fmla="*/ 760367 w 1201803"/>
                <a:gd name="connsiteY208" fmla="*/ 96473 h 2012414"/>
                <a:gd name="connsiteX209" fmla="*/ 795534 w 1201803"/>
                <a:gd name="connsiteY209" fmla="*/ 331 h 2012414"/>
                <a:gd name="connsiteX210" fmla="*/ 899029 w 1201803"/>
                <a:gd name="connsiteY210" fmla="*/ 41022 h 2012414"/>
                <a:gd name="connsiteX211" fmla="*/ 1026158 w 1201803"/>
                <a:gd name="connsiteY211" fmla="*/ 357641 h 2012414"/>
                <a:gd name="connsiteX212" fmla="*/ 1012289 w 1201803"/>
                <a:gd name="connsiteY212" fmla="*/ 359953 h 2012414"/>
                <a:gd name="connsiteX213" fmla="*/ 1023846 w 1201803"/>
                <a:gd name="connsiteY213" fmla="*/ 362264 h 2012414"/>
                <a:gd name="connsiteX214" fmla="*/ 1026158 w 1201803"/>
                <a:gd name="connsiteY214" fmla="*/ 357641 h 2012414"/>
                <a:gd name="connsiteX215" fmla="*/ 1003044 w 1201803"/>
                <a:gd name="connsiteY215" fmla="*/ 385378 h 2012414"/>
                <a:gd name="connsiteX216" fmla="*/ 896718 w 1201803"/>
                <a:gd name="connsiteY216" fmla="*/ 461632 h 2012414"/>
                <a:gd name="connsiteX217" fmla="*/ 892095 w 1201803"/>
                <a:gd name="connsiteY217" fmla="*/ 470878 h 2012414"/>
                <a:gd name="connsiteX218" fmla="*/ 1003044 w 1201803"/>
                <a:gd name="connsiteY218" fmla="*/ 385378 h 2012414"/>
                <a:gd name="connsiteX219" fmla="*/ 912898 w 1201803"/>
                <a:gd name="connsiteY219" fmla="*/ 408492 h 2012414"/>
                <a:gd name="connsiteX220" fmla="*/ 894407 w 1201803"/>
                <a:gd name="connsiteY220" fmla="*/ 424672 h 2012414"/>
                <a:gd name="connsiteX221" fmla="*/ 912898 w 1201803"/>
                <a:gd name="connsiteY221" fmla="*/ 408492 h 2012414"/>
                <a:gd name="connsiteX222" fmla="*/ 875938 w 1201803"/>
                <a:gd name="connsiteY222" fmla="*/ 420050 h 2012414"/>
                <a:gd name="connsiteX223" fmla="*/ 871316 w 1201803"/>
                <a:gd name="connsiteY223" fmla="*/ 440829 h 2012414"/>
                <a:gd name="connsiteX224" fmla="*/ 875938 w 1201803"/>
                <a:gd name="connsiteY224" fmla="*/ 438518 h 2012414"/>
                <a:gd name="connsiteX225" fmla="*/ 875938 w 1201803"/>
                <a:gd name="connsiteY225" fmla="*/ 420050 h 2012414"/>
                <a:gd name="connsiteX226" fmla="*/ 836644 w 1201803"/>
                <a:gd name="connsiteY226" fmla="*/ 431584 h 2012414"/>
                <a:gd name="connsiteX227" fmla="*/ 580098 w 1201803"/>
                <a:gd name="connsiteY227" fmla="*/ 521729 h 2012414"/>
                <a:gd name="connsiteX228" fmla="*/ 684113 w 1201803"/>
                <a:gd name="connsiteY228" fmla="*/ 572581 h 2012414"/>
                <a:gd name="connsiteX229" fmla="*/ 778858 w 1201803"/>
                <a:gd name="connsiteY229" fmla="*/ 510172 h 2012414"/>
                <a:gd name="connsiteX230" fmla="*/ 836644 w 1201803"/>
                <a:gd name="connsiteY230" fmla="*/ 468566 h 2012414"/>
                <a:gd name="connsiteX231" fmla="*/ 836644 w 1201803"/>
                <a:gd name="connsiteY231" fmla="*/ 431584 h 2012414"/>
                <a:gd name="connsiteX232" fmla="*/ 834333 w 1201803"/>
                <a:gd name="connsiteY232" fmla="*/ 507861 h 2012414"/>
                <a:gd name="connsiteX233" fmla="*/ 774283 w 1201803"/>
                <a:gd name="connsiteY233" fmla="*/ 552771 h 2012414"/>
                <a:gd name="connsiteX234" fmla="*/ 728007 w 1201803"/>
                <a:gd name="connsiteY234" fmla="*/ 586449 h 2012414"/>
                <a:gd name="connsiteX235" fmla="*/ 688979 w 1201803"/>
                <a:gd name="connsiteY235" fmla="*/ 615726 h 2012414"/>
                <a:gd name="connsiteX236" fmla="*/ 669183 w 1201803"/>
                <a:gd name="connsiteY236" fmla="*/ 631372 h 2012414"/>
                <a:gd name="connsiteX237" fmla="*/ 559296 w 1201803"/>
                <a:gd name="connsiteY237" fmla="*/ 713554 h 2012414"/>
                <a:gd name="connsiteX238" fmla="*/ 644527 w 1201803"/>
                <a:gd name="connsiteY238" fmla="*/ 650860 h 2012414"/>
                <a:gd name="connsiteX239" fmla="*/ 669183 w 1201803"/>
                <a:gd name="connsiteY239" fmla="*/ 631372 h 2012414"/>
                <a:gd name="connsiteX240" fmla="*/ 774283 w 1201803"/>
                <a:gd name="connsiteY240" fmla="*/ 552771 h 2012414"/>
                <a:gd name="connsiteX241" fmla="*/ 780014 w 1201803"/>
                <a:gd name="connsiteY241" fmla="*/ 548600 h 2012414"/>
                <a:gd name="connsiteX242" fmla="*/ 832021 w 1201803"/>
                <a:gd name="connsiteY242" fmla="*/ 512484 h 2012414"/>
                <a:gd name="connsiteX243" fmla="*/ 834333 w 1201803"/>
                <a:gd name="connsiteY243" fmla="*/ 507861 h 2012414"/>
                <a:gd name="connsiteX244" fmla="*/ 871316 w 1201803"/>
                <a:gd name="connsiteY244" fmla="*/ 519418 h 2012414"/>
                <a:gd name="connsiteX245" fmla="*/ 866693 w 1201803"/>
                <a:gd name="connsiteY245" fmla="*/ 535598 h 2012414"/>
                <a:gd name="connsiteX246" fmla="*/ 862070 w 1201803"/>
                <a:gd name="connsiteY246" fmla="*/ 584138 h 2012414"/>
                <a:gd name="connsiteX247" fmla="*/ 864381 w 1201803"/>
                <a:gd name="connsiteY247" fmla="*/ 586449 h 2012414"/>
                <a:gd name="connsiteX248" fmla="*/ 871316 w 1201803"/>
                <a:gd name="connsiteY248" fmla="*/ 519418 h 2012414"/>
                <a:gd name="connsiteX249" fmla="*/ 836644 w 1201803"/>
                <a:gd name="connsiteY249" fmla="*/ 542532 h 2012414"/>
                <a:gd name="connsiteX250" fmla="*/ 626327 w 1201803"/>
                <a:gd name="connsiteY250" fmla="*/ 713554 h 2012414"/>
                <a:gd name="connsiteX251" fmla="*/ 834333 w 1201803"/>
                <a:gd name="connsiteY251" fmla="*/ 600318 h 2012414"/>
                <a:gd name="connsiteX252" fmla="*/ 838956 w 1201803"/>
                <a:gd name="connsiteY252" fmla="*/ 579515 h 2012414"/>
                <a:gd name="connsiteX253" fmla="*/ 834333 w 1201803"/>
                <a:gd name="connsiteY253" fmla="*/ 551778 h 2012414"/>
                <a:gd name="connsiteX254" fmla="*/ 838956 w 1201803"/>
                <a:gd name="connsiteY254" fmla="*/ 549466 h 2012414"/>
                <a:gd name="connsiteX255" fmla="*/ 836644 w 1201803"/>
                <a:gd name="connsiteY255" fmla="*/ 542532 h 2012414"/>
                <a:gd name="connsiteX256" fmla="*/ 1012289 w 1201803"/>
                <a:gd name="connsiteY256" fmla="*/ 623409 h 2012414"/>
                <a:gd name="connsiteX257" fmla="*/ 894407 w 1201803"/>
                <a:gd name="connsiteY257" fmla="*/ 722800 h 2012414"/>
                <a:gd name="connsiteX258" fmla="*/ 1012289 w 1201803"/>
                <a:gd name="connsiteY258" fmla="*/ 623409 h 2012414"/>
                <a:gd name="connsiteX259" fmla="*/ 520001 w 1201803"/>
                <a:gd name="connsiteY259" fmla="*/ 505549 h 2012414"/>
                <a:gd name="connsiteX260" fmla="*/ 471485 w 1201803"/>
                <a:gd name="connsiteY260" fmla="*/ 611852 h 2012414"/>
                <a:gd name="connsiteX261" fmla="*/ 469173 w 1201803"/>
                <a:gd name="connsiteY261" fmla="*/ 614163 h 2012414"/>
                <a:gd name="connsiteX262" fmla="*/ 473796 w 1201803"/>
                <a:gd name="connsiteY262" fmla="*/ 616475 h 2012414"/>
                <a:gd name="connsiteX263" fmla="*/ 466862 w 1201803"/>
                <a:gd name="connsiteY263" fmla="*/ 618786 h 2012414"/>
                <a:gd name="connsiteX264" fmla="*/ 471485 w 1201803"/>
                <a:gd name="connsiteY264" fmla="*/ 621097 h 2012414"/>
                <a:gd name="connsiteX265" fmla="*/ 469173 w 1201803"/>
                <a:gd name="connsiteY265" fmla="*/ 628032 h 2012414"/>
                <a:gd name="connsiteX266" fmla="*/ 462239 w 1201803"/>
                <a:gd name="connsiteY266" fmla="*/ 623409 h 2012414"/>
                <a:gd name="connsiteX267" fmla="*/ 457616 w 1201803"/>
                <a:gd name="connsiteY267" fmla="*/ 628032 h 2012414"/>
                <a:gd name="connsiteX268" fmla="*/ 464550 w 1201803"/>
                <a:gd name="connsiteY268" fmla="*/ 634966 h 2012414"/>
                <a:gd name="connsiteX269" fmla="*/ 455305 w 1201803"/>
                <a:gd name="connsiteY269" fmla="*/ 662703 h 2012414"/>
                <a:gd name="connsiteX270" fmla="*/ 510779 w 1201803"/>
                <a:gd name="connsiteY270" fmla="*/ 554089 h 2012414"/>
                <a:gd name="connsiteX271" fmla="*/ 517690 w 1201803"/>
                <a:gd name="connsiteY271" fmla="*/ 558712 h 2012414"/>
                <a:gd name="connsiteX272" fmla="*/ 529247 w 1201803"/>
                <a:gd name="connsiteY272" fmla="*/ 533286 h 2012414"/>
                <a:gd name="connsiteX273" fmla="*/ 529247 w 1201803"/>
                <a:gd name="connsiteY273" fmla="*/ 526352 h 2012414"/>
                <a:gd name="connsiteX274" fmla="*/ 520001 w 1201803"/>
                <a:gd name="connsiteY274" fmla="*/ 505549 h 2012414"/>
                <a:gd name="connsiteX275" fmla="*/ 557851 w 1201803"/>
                <a:gd name="connsiteY275" fmla="*/ 535020 h 2012414"/>
                <a:gd name="connsiteX276" fmla="*/ 547739 w 1201803"/>
                <a:gd name="connsiteY276" fmla="*/ 535598 h 2012414"/>
                <a:gd name="connsiteX277" fmla="*/ 566230 w 1201803"/>
                <a:gd name="connsiteY277" fmla="*/ 544843 h 2012414"/>
                <a:gd name="connsiteX278" fmla="*/ 557851 w 1201803"/>
                <a:gd name="connsiteY278" fmla="*/ 535020 h 2012414"/>
                <a:gd name="connsiteX279" fmla="*/ 536181 w 1201803"/>
                <a:gd name="connsiteY279" fmla="*/ 535598 h 2012414"/>
                <a:gd name="connsiteX280" fmla="*/ 524624 w 1201803"/>
                <a:gd name="connsiteY280" fmla="*/ 565646 h 2012414"/>
                <a:gd name="connsiteX281" fmla="*/ 506156 w 1201803"/>
                <a:gd name="connsiteY281" fmla="*/ 623409 h 2012414"/>
                <a:gd name="connsiteX282" fmla="*/ 494599 w 1201803"/>
                <a:gd name="connsiteY282" fmla="*/ 658080 h 2012414"/>
                <a:gd name="connsiteX283" fmla="*/ 487665 w 1201803"/>
                <a:gd name="connsiteY283" fmla="*/ 667326 h 2012414"/>
                <a:gd name="connsiteX284" fmla="*/ 476107 w 1201803"/>
                <a:gd name="connsiteY284" fmla="*/ 701997 h 2012414"/>
                <a:gd name="connsiteX285" fmla="*/ 663310 w 1201803"/>
                <a:gd name="connsiteY285" fmla="*/ 584138 h 2012414"/>
                <a:gd name="connsiteX286" fmla="*/ 610147 w 1201803"/>
                <a:gd name="connsiteY286" fmla="*/ 565646 h 2012414"/>
                <a:gd name="connsiteX287" fmla="*/ 647130 w 1201803"/>
                <a:gd name="connsiteY287" fmla="*/ 584138 h 2012414"/>
                <a:gd name="connsiteX288" fmla="*/ 640196 w 1201803"/>
                <a:gd name="connsiteY288" fmla="*/ 584138 h 2012414"/>
                <a:gd name="connsiteX289" fmla="*/ 582410 w 1201803"/>
                <a:gd name="connsiteY289" fmla="*/ 563335 h 2012414"/>
                <a:gd name="connsiteX290" fmla="*/ 536181 w 1201803"/>
                <a:gd name="connsiteY290" fmla="*/ 535598 h 2012414"/>
                <a:gd name="connsiteX291" fmla="*/ 464550 w 1201803"/>
                <a:gd name="connsiteY291" fmla="*/ 570269 h 2012414"/>
                <a:gd name="connsiteX292" fmla="*/ 455305 w 1201803"/>
                <a:gd name="connsiteY292" fmla="*/ 572581 h 2012414"/>
                <a:gd name="connsiteX293" fmla="*/ 462239 w 1201803"/>
                <a:gd name="connsiteY293" fmla="*/ 574892 h 2012414"/>
                <a:gd name="connsiteX294" fmla="*/ 464550 w 1201803"/>
                <a:gd name="connsiteY294" fmla="*/ 570269 h 2012414"/>
                <a:gd name="connsiteX295" fmla="*/ 240365 w 1201803"/>
                <a:gd name="connsiteY295" fmla="*/ 528663 h 2012414"/>
                <a:gd name="connsiteX296" fmla="*/ 104014 w 1201803"/>
                <a:gd name="connsiteY296" fmla="*/ 639589 h 2012414"/>
                <a:gd name="connsiteX297" fmla="*/ 233431 w 1201803"/>
                <a:gd name="connsiteY297" fmla="*/ 537909 h 2012414"/>
                <a:gd name="connsiteX298" fmla="*/ 240365 w 1201803"/>
                <a:gd name="connsiteY298" fmla="*/ 528663 h 2012414"/>
                <a:gd name="connsiteX299" fmla="*/ 208005 w 1201803"/>
                <a:gd name="connsiteY299" fmla="*/ 736669 h 2012414"/>
                <a:gd name="connsiteX300" fmla="*/ 217251 w 1201803"/>
                <a:gd name="connsiteY300" fmla="*/ 817546 h 2012414"/>
                <a:gd name="connsiteX301" fmla="*/ 217251 w 1201803"/>
                <a:gd name="connsiteY301" fmla="*/ 769029 h 2012414"/>
                <a:gd name="connsiteX302" fmla="*/ 208005 w 1201803"/>
                <a:gd name="connsiteY302" fmla="*/ 736669 h 2012414"/>
                <a:gd name="connsiteX303" fmla="*/ 924455 w 1201803"/>
                <a:gd name="connsiteY303" fmla="*/ 1081025 h 2012414"/>
                <a:gd name="connsiteX304" fmla="*/ 942947 w 1201803"/>
                <a:gd name="connsiteY304" fmla="*/ 1104139 h 2012414"/>
                <a:gd name="connsiteX305" fmla="*/ 942947 w 1201803"/>
                <a:gd name="connsiteY305" fmla="*/ 1097205 h 2012414"/>
                <a:gd name="connsiteX306" fmla="*/ 924455 w 1201803"/>
                <a:gd name="connsiteY306" fmla="*/ 1081025 h 2012414"/>
                <a:gd name="connsiteX307" fmla="*/ 931389 w 1201803"/>
                <a:gd name="connsiteY307" fmla="*/ 1104139 h 2012414"/>
                <a:gd name="connsiteX308" fmla="*/ 938324 w 1201803"/>
                <a:gd name="connsiteY308" fmla="*/ 1143433 h 2012414"/>
                <a:gd name="connsiteX309" fmla="*/ 942947 w 1201803"/>
                <a:gd name="connsiteY309" fmla="*/ 1122631 h 2012414"/>
                <a:gd name="connsiteX310" fmla="*/ 931389 w 1201803"/>
                <a:gd name="connsiteY310" fmla="*/ 1104139 h 2012414"/>
                <a:gd name="connsiteX311" fmla="*/ 926767 w 1201803"/>
                <a:gd name="connsiteY311" fmla="*/ 1136499 h 2012414"/>
                <a:gd name="connsiteX312" fmla="*/ 813530 w 1201803"/>
                <a:gd name="connsiteY312" fmla="*/ 1279784 h 2012414"/>
                <a:gd name="connsiteX313" fmla="*/ 926767 w 1201803"/>
                <a:gd name="connsiteY313" fmla="*/ 1136499 h 2012414"/>
                <a:gd name="connsiteX314" fmla="*/ 1014601 w 1201803"/>
                <a:gd name="connsiteY314" fmla="*/ 1245113 h 2012414"/>
                <a:gd name="connsiteX315" fmla="*/ 1033092 w 1201803"/>
                <a:gd name="connsiteY315" fmla="*/ 1256670 h 2012414"/>
                <a:gd name="connsiteX316" fmla="*/ 1003044 w 1201803"/>
                <a:gd name="connsiteY316" fmla="*/ 1268227 h 2012414"/>
                <a:gd name="connsiteX317" fmla="*/ 1037715 w 1201803"/>
                <a:gd name="connsiteY317" fmla="*/ 1256670 h 2012414"/>
                <a:gd name="connsiteX318" fmla="*/ 1014601 w 1201803"/>
                <a:gd name="connsiteY318" fmla="*/ 1245113 h 2012414"/>
                <a:gd name="connsiteX319" fmla="*/ 1005355 w 1201803"/>
                <a:gd name="connsiteY319" fmla="*/ 1249736 h 2012414"/>
                <a:gd name="connsiteX320" fmla="*/ 991487 w 1201803"/>
                <a:gd name="connsiteY320" fmla="*/ 1254359 h 2012414"/>
                <a:gd name="connsiteX321" fmla="*/ 1012289 w 1201803"/>
                <a:gd name="connsiteY321" fmla="*/ 1252047 h 2012414"/>
                <a:gd name="connsiteX322" fmla="*/ 1005355 w 1201803"/>
                <a:gd name="connsiteY322" fmla="*/ 1249736 h 2012414"/>
                <a:gd name="connsiteX323" fmla="*/ 912898 w 1201803"/>
                <a:gd name="connsiteY323" fmla="*/ 1282096 h 2012414"/>
                <a:gd name="connsiteX324" fmla="*/ 850513 w 1201803"/>
                <a:gd name="connsiteY324" fmla="*/ 1314456 h 2012414"/>
                <a:gd name="connsiteX325" fmla="*/ 919832 w 1201803"/>
                <a:gd name="connsiteY325" fmla="*/ 1282096 h 2012414"/>
                <a:gd name="connsiteX326" fmla="*/ 912898 w 1201803"/>
                <a:gd name="connsiteY326" fmla="*/ 1282096 h 2012414"/>
                <a:gd name="connsiteX327" fmla="*/ 845890 w 1201803"/>
                <a:gd name="connsiteY327" fmla="*/ 1316767 h 2012414"/>
                <a:gd name="connsiteX328" fmla="*/ 834333 w 1201803"/>
                <a:gd name="connsiteY328" fmla="*/ 1323701 h 2012414"/>
                <a:gd name="connsiteX329" fmla="*/ 845890 w 1201803"/>
                <a:gd name="connsiteY329" fmla="*/ 1316767 h 2012414"/>
                <a:gd name="connsiteX0" fmla="*/ 899029 w 1201803"/>
                <a:gd name="connsiteY0" fmla="*/ 45754 h 2017146"/>
                <a:gd name="connsiteX1" fmla="*/ 977618 w 1201803"/>
                <a:gd name="connsiteY1" fmla="*/ 89648 h 2017146"/>
                <a:gd name="connsiteX2" fmla="*/ 1028469 w 1201803"/>
                <a:gd name="connsiteY2" fmla="*/ 119697 h 2017146"/>
                <a:gd name="connsiteX3" fmla="*/ 1016912 w 1201803"/>
                <a:gd name="connsiteY3" fmla="*/ 128942 h 2017146"/>
                <a:gd name="connsiteX4" fmla="*/ 1028469 w 1201803"/>
                <a:gd name="connsiteY4" fmla="*/ 142811 h 2017146"/>
                <a:gd name="connsiteX5" fmla="*/ 1021535 w 1201803"/>
                <a:gd name="connsiteY5" fmla="*/ 147434 h 2017146"/>
                <a:gd name="connsiteX6" fmla="*/ 882873 w 1201803"/>
                <a:gd name="connsiteY6" fmla="*/ 209842 h 2017146"/>
                <a:gd name="connsiteX7" fmla="*/ 880561 w 1201803"/>
                <a:gd name="connsiteY7" fmla="*/ 214465 h 2017146"/>
                <a:gd name="connsiteX8" fmla="*/ 894407 w 1201803"/>
                <a:gd name="connsiteY8" fmla="*/ 313833 h 2017146"/>
                <a:gd name="connsiteX9" fmla="*/ 931389 w 1201803"/>
                <a:gd name="connsiteY9" fmla="*/ 313833 h 2017146"/>
                <a:gd name="connsiteX10" fmla="*/ 963749 w 1201803"/>
                <a:gd name="connsiteY10" fmla="*/ 316145 h 2017146"/>
                <a:gd name="connsiteX11" fmla="*/ 1000732 w 1201803"/>
                <a:gd name="connsiteY11" fmla="*/ 339259 h 2017146"/>
                <a:gd name="connsiteX12" fmla="*/ 1044649 w 1201803"/>
                <a:gd name="connsiteY12" fmla="*/ 364685 h 2017146"/>
                <a:gd name="connsiteX13" fmla="*/ 1037715 w 1201803"/>
                <a:gd name="connsiteY13" fmla="*/ 376242 h 2017146"/>
                <a:gd name="connsiteX14" fmla="*/ 1044649 w 1201803"/>
                <a:gd name="connsiteY14" fmla="*/ 387799 h 2017146"/>
                <a:gd name="connsiteX15" fmla="*/ 1003044 w 1201803"/>
                <a:gd name="connsiteY15" fmla="*/ 422470 h 2017146"/>
                <a:gd name="connsiteX16" fmla="*/ 887472 w 1201803"/>
                <a:gd name="connsiteY16" fmla="*/ 510281 h 2017146"/>
                <a:gd name="connsiteX17" fmla="*/ 880561 w 1201803"/>
                <a:gd name="connsiteY17" fmla="*/ 584247 h 2017146"/>
                <a:gd name="connsiteX18" fmla="*/ 1141706 w 1201803"/>
                <a:gd name="connsiteY18" fmla="*/ 491790 h 2017146"/>
                <a:gd name="connsiteX19" fmla="*/ 1150952 w 1201803"/>
                <a:gd name="connsiteY19" fmla="*/ 489478 h 2017146"/>
                <a:gd name="connsiteX20" fmla="*/ 1171755 w 1201803"/>
                <a:gd name="connsiteY20" fmla="*/ 498724 h 2017146"/>
                <a:gd name="connsiteX21" fmla="*/ 1171755 w 1201803"/>
                <a:gd name="connsiteY21" fmla="*/ 507970 h 2017146"/>
                <a:gd name="connsiteX22" fmla="*/ 1178689 w 1201803"/>
                <a:gd name="connsiteY22" fmla="*/ 510281 h 2017146"/>
                <a:gd name="connsiteX23" fmla="*/ 1197180 w 1201803"/>
                <a:gd name="connsiteY23" fmla="*/ 503347 h 2017146"/>
                <a:gd name="connsiteX24" fmla="*/ 1201803 w 1201803"/>
                <a:gd name="connsiteY24" fmla="*/ 507970 h 2017146"/>
                <a:gd name="connsiteX25" fmla="*/ 1190246 w 1201803"/>
                <a:gd name="connsiteY25" fmla="*/ 517216 h 2017146"/>
                <a:gd name="connsiteX26" fmla="*/ 1197180 w 1201803"/>
                <a:gd name="connsiteY26" fmla="*/ 521838 h 2017146"/>
                <a:gd name="connsiteX27" fmla="*/ 1181000 w 1201803"/>
                <a:gd name="connsiteY27" fmla="*/ 540330 h 2017146"/>
                <a:gd name="connsiteX28" fmla="*/ 1174066 w 1201803"/>
                <a:gd name="connsiteY28" fmla="*/ 538018 h 2017146"/>
                <a:gd name="connsiteX29" fmla="*/ 1141706 w 1201803"/>
                <a:gd name="connsiteY29" fmla="*/ 558821 h 2017146"/>
                <a:gd name="connsiteX30" fmla="*/ 1130149 w 1201803"/>
                <a:gd name="connsiteY30" fmla="*/ 568067 h 2017146"/>
                <a:gd name="connsiteX31" fmla="*/ 1111658 w 1201803"/>
                <a:gd name="connsiteY31" fmla="*/ 568067 h 2017146"/>
                <a:gd name="connsiteX32" fmla="*/ 1107035 w 1201803"/>
                <a:gd name="connsiteY32" fmla="*/ 572690 h 2017146"/>
                <a:gd name="connsiteX33" fmla="*/ 1081609 w 1201803"/>
                <a:gd name="connsiteY33" fmla="*/ 588870 h 2017146"/>
                <a:gd name="connsiteX34" fmla="*/ 1065452 w 1201803"/>
                <a:gd name="connsiteY34" fmla="*/ 602738 h 2017146"/>
                <a:gd name="connsiteX35" fmla="*/ 1070075 w 1201803"/>
                <a:gd name="connsiteY35" fmla="*/ 607361 h 2017146"/>
                <a:gd name="connsiteX36" fmla="*/ 954504 w 1201803"/>
                <a:gd name="connsiteY36" fmla="*/ 718286 h 2017146"/>
                <a:gd name="connsiteX37" fmla="*/ 1016912 w 1201803"/>
                <a:gd name="connsiteY37" fmla="*/ 794563 h 2017146"/>
                <a:gd name="connsiteX38" fmla="*/ 1019224 w 1201803"/>
                <a:gd name="connsiteY38" fmla="*/ 789941 h 2017146"/>
                <a:gd name="connsiteX39" fmla="*/ 1013372 w 1201803"/>
                <a:gd name="connsiteY39" fmla="*/ 778328 h 2017146"/>
                <a:gd name="connsiteX40" fmla="*/ 1033558 w 1201803"/>
                <a:gd name="connsiteY40" fmla="*/ 804879 h 2017146"/>
                <a:gd name="connsiteX41" fmla="*/ 1125526 w 1201803"/>
                <a:gd name="connsiteY41" fmla="*/ 1081134 h 2017146"/>
                <a:gd name="connsiteX42" fmla="*/ 1167132 w 1201803"/>
                <a:gd name="connsiteY42" fmla="*/ 1309942 h 2017146"/>
                <a:gd name="connsiteX43" fmla="*/ 1181000 w 1201803"/>
                <a:gd name="connsiteY43" fmla="*/ 1469407 h 2017146"/>
                <a:gd name="connsiteX44" fmla="*/ 1183312 w 1201803"/>
                <a:gd name="connsiteY44" fmla="*/ 1508702 h 2017146"/>
                <a:gd name="connsiteX45" fmla="*/ 963749 w 1201803"/>
                <a:gd name="connsiteY45" fmla="*/ 1913132 h 2017146"/>
                <a:gd name="connsiteX46" fmla="*/ 954504 w 1201803"/>
                <a:gd name="connsiteY46" fmla="*/ 1915443 h 2017146"/>
                <a:gd name="connsiteX47" fmla="*/ 871316 w 1201803"/>
                <a:gd name="connsiteY47" fmla="*/ 1970917 h 2017146"/>
                <a:gd name="connsiteX48" fmla="*/ 788104 w 1201803"/>
                <a:gd name="connsiteY48" fmla="*/ 2017146 h 2017146"/>
                <a:gd name="connsiteX49" fmla="*/ 829710 w 1201803"/>
                <a:gd name="connsiteY49" fmla="*/ 1984786 h 2017146"/>
                <a:gd name="connsiteX50" fmla="*/ 827398 w 1201803"/>
                <a:gd name="connsiteY50" fmla="*/ 1982475 h 2017146"/>
                <a:gd name="connsiteX51" fmla="*/ 762679 w 1201803"/>
                <a:gd name="connsiteY51" fmla="*/ 2017146 h 2017146"/>
                <a:gd name="connsiteX52" fmla="*/ 917521 w 1201803"/>
                <a:gd name="connsiteY52" fmla="*/ 1913132 h 2017146"/>
                <a:gd name="connsiteX53" fmla="*/ 926767 w 1201803"/>
                <a:gd name="connsiteY53" fmla="*/ 1913132 h 2017146"/>
                <a:gd name="connsiteX54" fmla="*/ 922144 w 1201803"/>
                <a:gd name="connsiteY54" fmla="*/ 1910820 h 2017146"/>
                <a:gd name="connsiteX55" fmla="*/ 924455 w 1201803"/>
                <a:gd name="connsiteY55" fmla="*/ 1906221 h 2017146"/>
                <a:gd name="connsiteX56" fmla="*/ 931389 w 1201803"/>
                <a:gd name="connsiteY56" fmla="*/ 1908509 h 2017146"/>
                <a:gd name="connsiteX57" fmla="*/ 931389 w 1201803"/>
                <a:gd name="connsiteY57" fmla="*/ 1901598 h 2017146"/>
                <a:gd name="connsiteX58" fmla="*/ 945258 w 1201803"/>
                <a:gd name="connsiteY58" fmla="*/ 1887729 h 2017146"/>
                <a:gd name="connsiteX59" fmla="*/ 954504 w 1201803"/>
                <a:gd name="connsiteY59" fmla="*/ 1871549 h 2017146"/>
                <a:gd name="connsiteX60" fmla="*/ 952192 w 1201803"/>
                <a:gd name="connsiteY60" fmla="*/ 1869238 h 2017146"/>
                <a:gd name="connsiteX61" fmla="*/ 813530 w 1201803"/>
                <a:gd name="connsiteY61" fmla="*/ 1968606 h 2017146"/>
                <a:gd name="connsiteX62" fmla="*/ 739564 w 1201803"/>
                <a:gd name="connsiteY62" fmla="*/ 2014835 h 2017146"/>
                <a:gd name="connsiteX63" fmla="*/ 732630 w 1201803"/>
                <a:gd name="connsiteY63" fmla="*/ 2014835 h 2017146"/>
                <a:gd name="connsiteX64" fmla="*/ 804284 w 1201803"/>
                <a:gd name="connsiteY64" fmla="*/ 1952426 h 2017146"/>
                <a:gd name="connsiteX65" fmla="*/ 818153 w 1201803"/>
                <a:gd name="connsiteY65" fmla="*/ 1938557 h 2017146"/>
                <a:gd name="connsiteX66" fmla="*/ 829710 w 1201803"/>
                <a:gd name="connsiteY66" fmla="*/ 1938557 h 2017146"/>
                <a:gd name="connsiteX67" fmla="*/ 825087 w 1201803"/>
                <a:gd name="connsiteY67" fmla="*/ 1933935 h 2017146"/>
                <a:gd name="connsiteX68" fmla="*/ 836644 w 1201803"/>
                <a:gd name="connsiteY68" fmla="*/ 1929312 h 2017146"/>
                <a:gd name="connsiteX69" fmla="*/ 834333 w 1201803"/>
                <a:gd name="connsiteY69" fmla="*/ 1924689 h 2017146"/>
                <a:gd name="connsiteX70" fmla="*/ 843578 w 1201803"/>
                <a:gd name="connsiteY70" fmla="*/ 1913132 h 2017146"/>
                <a:gd name="connsiteX71" fmla="*/ 859758 w 1201803"/>
                <a:gd name="connsiteY71" fmla="*/ 1920066 h 2017146"/>
                <a:gd name="connsiteX72" fmla="*/ 848201 w 1201803"/>
                <a:gd name="connsiteY72" fmla="*/ 1908509 h 2017146"/>
                <a:gd name="connsiteX73" fmla="*/ 850513 w 1201803"/>
                <a:gd name="connsiteY73" fmla="*/ 1903909 h 2017146"/>
                <a:gd name="connsiteX74" fmla="*/ 862070 w 1201803"/>
                <a:gd name="connsiteY74" fmla="*/ 1908509 h 2017146"/>
                <a:gd name="connsiteX75" fmla="*/ 855136 w 1201803"/>
                <a:gd name="connsiteY75" fmla="*/ 1901598 h 2017146"/>
                <a:gd name="connsiteX76" fmla="*/ 873627 w 1201803"/>
                <a:gd name="connsiteY76" fmla="*/ 1885418 h 2017146"/>
                <a:gd name="connsiteX77" fmla="*/ 869004 w 1201803"/>
                <a:gd name="connsiteY77" fmla="*/ 1880795 h 2017146"/>
                <a:gd name="connsiteX78" fmla="*/ 889784 w 1201803"/>
                <a:gd name="connsiteY78" fmla="*/ 1850746 h 2017146"/>
                <a:gd name="connsiteX79" fmla="*/ 912898 w 1201803"/>
                <a:gd name="connsiteY79" fmla="*/ 1823009 h 2017146"/>
                <a:gd name="connsiteX80" fmla="*/ 1042338 w 1201803"/>
                <a:gd name="connsiteY80" fmla="*/ 1575710 h 2017146"/>
                <a:gd name="connsiteX81" fmla="*/ 1053895 w 1201803"/>
                <a:gd name="connsiteY81" fmla="*/ 1483276 h 2017146"/>
                <a:gd name="connsiteX82" fmla="*/ 1042338 w 1201803"/>
                <a:gd name="connsiteY82" fmla="*/ 1279894 h 2017146"/>
                <a:gd name="connsiteX83" fmla="*/ 1035404 w 1201803"/>
                <a:gd name="connsiteY83" fmla="*/ 1277582 h 2017146"/>
                <a:gd name="connsiteX84" fmla="*/ 975307 w 1201803"/>
                <a:gd name="connsiteY84" fmla="*/ 1298385 h 2017146"/>
                <a:gd name="connsiteX85" fmla="*/ 850513 w 1201803"/>
                <a:gd name="connsiteY85" fmla="*/ 1360770 h 2017146"/>
                <a:gd name="connsiteX86" fmla="*/ 836644 w 1201803"/>
                <a:gd name="connsiteY86" fmla="*/ 1370016 h 2017146"/>
                <a:gd name="connsiteX87" fmla="*/ 734941 w 1201803"/>
                <a:gd name="connsiteY87" fmla="*/ 1406999 h 2017146"/>
                <a:gd name="connsiteX88" fmla="*/ 714139 w 1201803"/>
                <a:gd name="connsiteY88" fmla="*/ 1381573 h 2017146"/>
                <a:gd name="connsiteX89" fmla="*/ 718761 w 1201803"/>
                <a:gd name="connsiteY89" fmla="*/ 1370016 h 2017146"/>
                <a:gd name="connsiteX90" fmla="*/ 707204 w 1201803"/>
                <a:gd name="connsiteY90" fmla="*/ 1367705 h 2017146"/>
                <a:gd name="connsiteX91" fmla="*/ 656376 w 1201803"/>
                <a:gd name="connsiteY91" fmla="*/ 1323811 h 2017146"/>
                <a:gd name="connsiteX92" fmla="*/ 769613 w 1201803"/>
                <a:gd name="connsiteY92" fmla="*/ 1259091 h 2017146"/>
                <a:gd name="connsiteX93" fmla="*/ 820464 w 1201803"/>
                <a:gd name="connsiteY93" fmla="*/ 1229042 h 2017146"/>
                <a:gd name="connsiteX94" fmla="*/ 894407 w 1201803"/>
                <a:gd name="connsiteY94" fmla="*/ 1141231 h 2017146"/>
                <a:gd name="connsiteX95" fmla="*/ 905964 w 1201803"/>
                <a:gd name="connsiteY95" fmla="*/ 1111183 h 2017146"/>
                <a:gd name="connsiteX96" fmla="*/ 882873 w 1201803"/>
                <a:gd name="connsiteY96" fmla="*/ 1099625 h 2017146"/>
                <a:gd name="connsiteX97" fmla="*/ 822776 w 1201803"/>
                <a:gd name="connsiteY97" fmla="*/ 1106560 h 2017146"/>
                <a:gd name="connsiteX98" fmla="*/ 771924 w 1201803"/>
                <a:gd name="connsiteY98" fmla="*/ 1092691 h 2017146"/>
                <a:gd name="connsiteX99" fmla="*/ 901341 w 1201803"/>
                <a:gd name="connsiteY99" fmla="*/ 1085757 h 2017146"/>
                <a:gd name="connsiteX100" fmla="*/ 832021 w 1201803"/>
                <a:gd name="connsiteY100" fmla="*/ 1076511 h 2017146"/>
                <a:gd name="connsiteX101" fmla="*/ 769613 w 1201803"/>
                <a:gd name="connsiteY101" fmla="*/ 1074200 h 2017146"/>
                <a:gd name="connsiteX102" fmla="*/ 760367 w 1201803"/>
                <a:gd name="connsiteY102" fmla="*/ 1069577 h 2017146"/>
                <a:gd name="connsiteX103" fmla="*/ 764990 w 1201803"/>
                <a:gd name="connsiteY103" fmla="*/ 1064954 h 2017146"/>
                <a:gd name="connsiteX104" fmla="*/ 755744 w 1201803"/>
                <a:gd name="connsiteY104" fmla="*/ 1058020 h 2017146"/>
                <a:gd name="connsiteX105" fmla="*/ 762679 w 1201803"/>
                <a:gd name="connsiteY105" fmla="*/ 1055708 h 2017146"/>
                <a:gd name="connsiteX106" fmla="*/ 781170 w 1201803"/>
                <a:gd name="connsiteY106" fmla="*/ 1039528 h 2017146"/>
                <a:gd name="connsiteX107" fmla="*/ 788104 w 1201803"/>
                <a:gd name="connsiteY107" fmla="*/ 1039528 h 2017146"/>
                <a:gd name="connsiteX108" fmla="*/ 887472 w 1201803"/>
                <a:gd name="connsiteY108" fmla="*/ 1062643 h 2017146"/>
                <a:gd name="connsiteX109" fmla="*/ 945258 w 1201803"/>
                <a:gd name="connsiteY109" fmla="*/ 1095003 h 2017146"/>
                <a:gd name="connsiteX110" fmla="*/ 954504 w 1201803"/>
                <a:gd name="connsiteY110" fmla="*/ 1125051 h 2017146"/>
                <a:gd name="connsiteX111" fmla="*/ 899029 w 1201803"/>
                <a:gd name="connsiteY111" fmla="*/ 1240599 h 2017146"/>
                <a:gd name="connsiteX112" fmla="*/ 899029 w 1201803"/>
                <a:gd name="connsiteY112" fmla="*/ 1249845 h 2017146"/>
                <a:gd name="connsiteX113" fmla="*/ 1037715 w 1201803"/>
                <a:gd name="connsiteY113" fmla="*/ 1224419 h 2017146"/>
                <a:gd name="connsiteX114" fmla="*/ 1035404 w 1201803"/>
                <a:gd name="connsiteY114" fmla="*/ 1136608 h 2017146"/>
                <a:gd name="connsiteX115" fmla="*/ 996109 w 1201803"/>
                <a:gd name="connsiteY115" fmla="*/ 889309 h 2017146"/>
                <a:gd name="connsiteX116" fmla="*/ 996109 w 1201803"/>
                <a:gd name="connsiteY116" fmla="*/ 833835 h 2017146"/>
                <a:gd name="connsiteX117" fmla="*/ 963749 w 1201803"/>
                <a:gd name="connsiteY117" fmla="*/ 752958 h 2017146"/>
                <a:gd name="connsiteX118" fmla="*/ 968372 w 1201803"/>
                <a:gd name="connsiteY118" fmla="*/ 757581 h 2017146"/>
                <a:gd name="connsiteX119" fmla="*/ 949881 w 1201803"/>
                <a:gd name="connsiteY119" fmla="*/ 727532 h 2017146"/>
                <a:gd name="connsiteX120" fmla="*/ 931389 w 1201803"/>
                <a:gd name="connsiteY120" fmla="*/ 734466 h 2017146"/>
                <a:gd name="connsiteX121" fmla="*/ 933701 w 1201803"/>
                <a:gd name="connsiteY121" fmla="*/ 741401 h 2017146"/>
                <a:gd name="connsiteX122" fmla="*/ 845890 w 1201803"/>
                <a:gd name="connsiteY122" fmla="*/ 847703 h 2017146"/>
                <a:gd name="connsiteX123" fmla="*/ 663310 w 1201803"/>
                <a:gd name="connsiteY123" fmla="*/ 1215174 h 2017146"/>
                <a:gd name="connsiteX124" fmla="*/ 624016 w 1201803"/>
                <a:gd name="connsiteY124" fmla="*/ 1342302 h 2017146"/>
                <a:gd name="connsiteX125" fmla="*/ 626327 w 1201803"/>
                <a:gd name="connsiteY125" fmla="*/ 1360770 h 2017146"/>
                <a:gd name="connsiteX126" fmla="*/ 640196 w 1201803"/>
                <a:gd name="connsiteY126" fmla="*/ 1321499 h 2017146"/>
                <a:gd name="connsiteX127" fmla="*/ 633261 w 1201803"/>
                <a:gd name="connsiteY127" fmla="*/ 1360770 h 2017146"/>
                <a:gd name="connsiteX128" fmla="*/ 624016 w 1201803"/>
                <a:gd name="connsiteY128" fmla="*/ 1381573 h 2017146"/>
                <a:gd name="connsiteX129" fmla="*/ 621704 w 1201803"/>
                <a:gd name="connsiteY129" fmla="*/ 1402376 h 2017146"/>
                <a:gd name="connsiteX130" fmla="*/ 610147 w 1201803"/>
                <a:gd name="connsiteY130" fmla="*/ 1393130 h 2017146"/>
                <a:gd name="connsiteX131" fmla="*/ 600901 w 1201803"/>
                <a:gd name="connsiteY131" fmla="*/ 1406999 h 2017146"/>
                <a:gd name="connsiteX132" fmla="*/ 580098 w 1201803"/>
                <a:gd name="connsiteY132" fmla="*/ 1370016 h 2017146"/>
                <a:gd name="connsiteX133" fmla="*/ 517690 w 1201803"/>
                <a:gd name="connsiteY133" fmla="*/ 1289139 h 2017146"/>
                <a:gd name="connsiteX134" fmla="*/ 517690 w 1201803"/>
                <a:gd name="connsiteY134" fmla="*/ 1245222 h 2017146"/>
                <a:gd name="connsiteX135" fmla="*/ 619393 w 1201803"/>
                <a:gd name="connsiteY135" fmla="*/ 965586 h 2017146"/>
                <a:gd name="connsiteX136" fmla="*/ 751121 w 1201803"/>
                <a:gd name="connsiteY136" fmla="*/ 771449 h 2017146"/>
                <a:gd name="connsiteX137" fmla="*/ 751121 w 1201803"/>
                <a:gd name="connsiteY137" fmla="*/ 769138 h 2017146"/>
                <a:gd name="connsiteX138" fmla="*/ 538493 w 1201803"/>
                <a:gd name="connsiteY138" fmla="*/ 882375 h 2017146"/>
                <a:gd name="connsiteX139" fmla="*/ 383650 w 1201803"/>
                <a:gd name="connsiteY139" fmla="*/ 947095 h 2017146"/>
                <a:gd name="connsiteX140" fmla="*/ 369782 w 1201803"/>
                <a:gd name="connsiteY140" fmla="*/ 937849 h 2017146"/>
                <a:gd name="connsiteX141" fmla="*/ 150220 w 1201803"/>
                <a:gd name="connsiteY141" fmla="*/ 1312254 h 2017146"/>
                <a:gd name="connsiteX142" fmla="*/ 110948 w 1201803"/>
                <a:gd name="connsiteY142" fmla="*/ 1323811 h 2017146"/>
                <a:gd name="connsiteX143" fmla="*/ 90146 w 1201803"/>
                <a:gd name="connsiteY143" fmla="*/ 1298385 h 2017146"/>
                <a:gd name="connsiteX144" fmla="*/ 87834 w 1201803"/>
                <a:gd name="connsiteY144" fmla="*/ 1289139 h 2017146"/>
                <a:gd name="connsiteX145" fmla="*/ 62408 w 1201803"/>
                <a:gd name="connsiteY145" fmla="*/ 1263714 h 2017146"/>
                <a:gd name="connsiteX146" fmla="*/ 25426 w 1201803"/>
                <a:gd name="connsiteY146" fmla="*/ 1238288 h 2017146"/>
                <a:gd name="connsiteX147" fmla="*/ 39294 w 1201803"/>
                <a:gd name="connsiteY147" fmla="*/ 1180502 h 2017146"/>
                <a:gd name="connsiteX148" fmla="*/ 48540 w 1201803"/>
                <a:gd name="connsiteY148" fmla="*/ 1134297 h 2017146"/>
                <a:gd name="connsiteX149" fmla="*/ 173334 w 1201803"/>
                <a:gd name="connsiteY149" fmla="*/ 750646 h 2017146"/>
                <a:gd name="connsiteX150" fmla="*/ 161777 w 1201803"/>
                <a:gd name="connsiteY150" fmla="*/ 725221 h 2017146"/>
                <a:gd name="connsiteX151" fmla="*/ 76277 w 1201803"/>
                <a:gd name="connsiteY151" fmla="*/ 741401 h 2017146"/>
                <a:gd name="connsiteX152" fmla="*/ 53163 w 1201803"/>
                <a:gd name="connsiteY152" fmla="*/ 718286 h 2017146"/>
                <a:gd name="connsiteX153" fmla="*/ 57786 w 1201803"/>
                <a:gd name="connsiteY153" fmla="*/ 709041 h 2017146"/>
                <a:gd name="connsiteX154" fmla="*/ 2311 w 1201803"/>
                <a:gd name="connsiteY154" fmla="*/ 662812 h 2017146"/>
                <a:gd name="connsiteX155" fmla="*/ 34671 w 1201803"/>
                <a:gd name="connsiteY155" fmla="*/ 625829 h 2017146"/>
                <a:gd name="connsiteX156" fmla="*/ 55474 w 1201803"/>
                <a:gd name="connsiteY156" fmla="*/ 607361 h 2017146"/>
                <a:gd name="connsiteX157" fmla="*/ 101703 w 1201803"/>
                <a:gd name="connsiteY157" fmla="*/ 575001 h 2017146"/>
                <a:gd name="connsiteX158" fmla="*/ 127128 w 1201803"/>
                <a:gd name="connsiteY158" fmla="*/ 558821 h 2017146"/>
                <a:gd name="connsiteX159" fmla="*/ 159465 w 1201803"/>
                <a:gd name="connsiteY159" fmla="*/ 528773 h 2017146"/>
                <a:gd name="connsiteX160" fmla="*/ 258857 w 1201803"/>
                <a:gd name="connsiteY160" fmla="*/ 450184 h 2017146"/>
                <a:gd name="connsiteX161" fmla="*/ 284282 w 1201803"/>
                <a:gd name="connsiteY161" fmla="*/ 417847 h 2017146"/>
                <a:gd name="connsiteX162" fmla="*/ 184891 w 1201803"/>
                <a:gd name="connsiteY162" fmla="*/ 360062 h 2017146"/>
                <a:gd name="connsiteX163" fmla="*/ 140997 w 1201803"/>
                <a:gd name="connsiteY163" fmla="*/ 341570 h 2017146"/>
                <a:gd name="connsiteX164" fmla="*/ 134063 w 1201803"/>
                <a:gd name="connsiteY164" fmla="*/ 353127 h 2017146"/>
                <a:gd name="connsiteX165" fmla="*/ 106326 w 1201803"/>
                <a:gd name="connsiteY165" fmla="*/ 313833 h 2017146"/>
                <a:gd name="connsiteX166" fmla="*/ 0 w 1201803"/>
                <a:gd name="connsiteY166" fmla="*/ 226022 h 2017146"/>
                <a:gd name="connsiteX167" fmla="*/ 16180 w 1201803"/>
                <a:gd name="connsiteY167" fmla="*/ 226022 h 2017146"/>
                <a:gd name="connsiteX168" fmla="*/ 41606 w 1201803"/>
                <a:gd name="connsiteY168" fmla="*/ 232956 h 2017146"/>
                <a:gd name="connsiteX169" fmla="*/ 34671 w 1201803"/>
                <a:gd name="connsiteY169" fmla="*/ 219088 h 2017146"/>
                <a:gd name="connsiteX170" fmla="*/ 39294 w 1201803"/>
                <a:gd name="connsiteY170" fmla="*/ 219088 h 2017146"/>
                <a:gd name="connsiteX171" fmla="*/ 217251 w 1201803"/>
                <a:gd name="connsiteY171" fmla="*/ 325390 h 2017146"/>
                <a:gd name="connsiteX172" fmla="*/ 376716 w 1201803"/>
                <a:gd name="connsiteY172" fmla="*/ 470987 h 2017146"/>
                <a:gd name="connsiteX173" fmla="*/ 281971 w 1201803"/>
                <a:gd name="connsiteY173" fmla="*/ 556510 h 2017146"/>
                <a:gd name="connsiteX174" fmla="*/ 214939 w 1201803"/>
                <a:gd name="connsiteY174" fmla="*/ 591181 h 2017146"/>
                <a:gd name="connsiteX175" fmla="*/ 177957 w 1201803"/>
                <a:gd name="connsiteY175" fmla="*/ 616584 h 2017146"/>
                <a:gd name="connsiteX176" fmla="*/ 134063 w 1201803"/>
                <a:gd name="connsiteY176" fmla="*/ 669746 h 2017146"/>
                <a:gd name="connsiteX177" fmla="*/ 138686 w 1201803"/>
                <a:gd name="connsiteY177" fmla="*/ 674369 h 2017146"/>
                <a:gd name="connsiteX178" fmla="*/ 233431 w 1201803"/>
                <a:gd name="connsiteY178" fmla="*/ 771449 h 2017146"/>
                <a:gd name="connsiteX179" fmla="*/ 238054 w 1201803"/>
                <a:gd name="connsiteY179" fmla="*/ 813032 h 2017146"/>
                <a:gd name="connsiteX180" fmla="*/ 226497 w 1201803"/>
                <a:gd name="connsiteY180" fmla="*/ 917046 h 2017146"/>
                <a:gd name="connsiteX181" fmla="*/ 210317 w 1201803"/>
                <a:gd name="connsiteY181" fmla="*/ 984054 h 2017146"/>
                <a:gd name="connsiteX182" fmla="*/ 191825 w 1201803"/>
                <a:gd name="connsiteY182" fmla="*/ 1044151 h 2017146"/>
                <a:gd name="connsiteX183" fmla="*/ 374405 w 1201803"/>
                <a:gd name="connsiteY183" fmla="*/ 672058 h 2017146"/>
                <a:gd name="connsiteX184" fmla="*/ 427567 w 1201803"/>
                <a:gd name="connsiteY184" fmla="*/ 602738 h 2017146"/>
                <a:gd name="connsiteX185" fmla="*/ 441436 w 1201803"/>
                <a:gd name="connsiteY185" fmla="*/ 588870 h 2017146"/>
                <a:gd name="connsiteX186" fmla="*/ 457616 w 1201803"/>
                <a:gd name="connsiteY186" fmla="*/ 591181 h 2017146"/>
                <a:gd name="connsiteX187" fmla="*/ 446059 w 1201803"/>
                <a:gd name="connsiteY187" fmla="*/ 584247 h 2017146"/>
                <a:gd name="connsiteX188" fmla="*/ 469173 w 1201803"/>
                <a:gd name="connsiteY188" fmla="*/ 554198 h 2017146"/>
                <a:gd name="connsiteX189" fmla="*/ 480730 w 1201803"/>
                <a:gd name="connsiteY189" fmla="*/ 551887 h 2017146"/>
                <a:gd name="connsiteX190" fmla="*/ 485353 w 1201803"/>
                <a:gd name="connsiteY190" fmla="*/ 549575 h 2017146"/>
                <a:gd name="connsiteX191" fmla="*/ 484229 w 1201803"/>
                <a:gd name="connsiteY191" fmla="*/ 546650 h 2017146"/>
                <a:gd name="connsiteX192" fmla="*/ 487665 w 1201803"/>
                <a:gd name="connsiteY192" fmla="*/ 542641 h 2017146"/>
                <a:gd name="connsiteX193" fmla="*/ 483042 w 1201803"/>
                <a:gd name="connsiteY193" fmla="*/ 540330 h 2017146"/>
                <a:gd name="connsiteX194" fmla="*/ 515402 w 1201803"/>
                <a:gd name="connsiteY194" fmla="*/ 498724 h 2017146"/>
                <a:gd name="connsiteX195" fmla="*/ 485353 w 1201803"/>
                <a:gd name="connsiteY195" fmla="*/ 457118 h 2017146"/>
                <a:gd name="connsiteX196" fmla="*/ 543116 w 1201803"/>
                <a:gd name="connsiteY196" fmla="*/ 420159 h 2017146"/>
                <a:gd name="connsiteX197" fmla="*/ 654064 w 1201803"/>
                <a:gd name="connsiteY197" fmla="*/ 383176 h 2017146"/>
                <a:gd name="connsiteX198" fmla="*/ 834333 w 1201803"/>
                <a:gd name="connsiteY198" fmla="*/ 327702 h 2017146"/>
                <a:gd name="connsiteX199" fmla="*/ 832021 w 1201803"/>
                <a:gd name="connsiteY199" fmla="*/ 306899 h 2017146"/>
                <a:gd name="connsiteX200" fmla="*/ 811218 w 1201803"/>
                <a:gd name="connsiteY200" fmla="*/ 235268 h 2017146"/>
                <a:gd name="connsiteX201" fmla="*/ 716450 w 1201803"/>
                <a:gd name="connsiteY201" fmla="*/ 269916 h 2017146"/>
                <a:gd name="connsiteX202" fmla="*/ 677178 w 1201803"/>
                <a:gd name="connsiteY202" fmla="*/ 276850 h 2017146"/>
                <a:gd name="connsiteX203" fmla="*/ 667933 w 1201803"/>
                <a:gd name="connsiteY203" fmla="*/ 276850 h 2017146"/>
                <a:gd name="connsiteX204" fmla="*/ 688735 w 1201803"/>
                <a:gd name="connsiteY204" fmla="*/ 237579 h 2017146"/>
                <a:gd name="connsiteX205" fmla="*/ 647130 w 1201803"/>
                <a:gd name="connsiteY205" fmla="*/ 269916 h 2017146"/>
                <a:gd name="connsiteX206" fmla="*/ 658687 w 1201803"/>
                <a:gd name="connsiteY206" fmla="*/ 235268 h 2017146"/>
                <a:gd name="connsiteX207" fmla="*/ 640196 w 1201803"/>
                <a:gd name="connsiteY207" fmla="*/ 186728 h 2017146"/>
                <a:gd name="connsiteX208" fmla="*/ 760367 w 1201803"/>
                <a:gd name="connsiteY208" fmla="*/ 101205 h 2017146"/>
                <a:gd name="connsiteX209" fmla="*/ 764578 w 1201803"/>
                <a:gd name="connsiteY209" fmla="*/ 301 h 2017146"/>
                <a:gd name="connsiteX210" fmla="*/ 899029 w 1201803"/>
                <a:gd name="connsiteY210" fmla="*/ 45754 h 2017146"/>
                <a:gd name="connsiteX211" fmla="*/ 1026158 w 1201803"/>
                <a:gd name="connsiteY211" fmla="*/ 362373 h 2017146"/>
                <a:gd name="connsiteX212" fmla="*/ 1012289 w 1201803"/>
                <a:gd name="connsiteY212" fmla="*/ 364685 h 2017146"/>
                <a:gd name="connsiteX213" fmla="*/ 1023846 w 1201803"/>
                <a:gd name="connsiteY213" fmla="*/ 366996 h 2017146"/>
                <a:gd name="connsiteX214" fmla="*/ 1026158 w 1201803"/>
                <a:gd name="connsiteY214" fmla="*/ 362373 h 2017146"/>
                <a:gd name="connsiteX215" fmla="*/ 1003044 w 1201803"/>
                <a:gd name="connsiteY215" fmla="*/ 390110 h 2017146"/>
                <a:gd name="connsiteX216" fmla="*/ 896718 w 1201803"/>
                <a:gd name="connsiteY216" fmla="*/ 466364 h 2017146"/>
                <a:gd name="connsiteX217" fmla="*/ 892095 w 1201803"/>
                <a:gd name="connsiteY217" fmla="*/ 475610 h 2017146"/>
                <a:gd name="connsiteX218" fmla="*/ 1003044 w 1201803"/>
                <a:gd name="connsiteY218" fmla="*/ 390110 h 2017146"/>
                <a:gd name="connsiteX219" fmla="*/ 912898 w 1201803"/>
                <a:gd name="connsiteY219" fmla="*/ 413224 h 2017146"/>
                <a:gd name="connsiteX220" fmla="*/ 894407 w 1201803"/>
                <a:gd name="connsiteY220" fmla="*/ 429404 h 2017146"/>
                <a:gd name="connsiteX221" fmla="*/ 912898 w 1201803"/>
                <a:gd name="connsiteY221" fmla="*/ 413224 h 2017146"/>
                <a:gd name="connsiteX222" fmla="*/ 875938 w 1201803"/>
                <a:gd name="connsiteY222" fmla="*/ 424782 h 2017146"/>
                <a:gd name="connsiteX223" fmla="*/ 871316 w 1201803"/>
                <a:gd name="connsiteY223" fmla="*/ 445561 h 2017146"/>
                <a:gd name="connsiteX224" fmla="*/ 875938 w 1201803"/>
                <a:gd name="connsiteY224" fmla="*/ 443250 h 2017146"/>
                <a:gd name="connsiteX225" fmla="*/ 875938 w 1201803"/>
                <a:gd name="connsiteY225" fmla="*/ 424782 h 2017146"/>
                <a:gd name="connsiteX226" fmla="*/ 836644 w 1201803"/>
                <a:gd name="connsiteY226" fmla="*/ 436316 h 2017146"/>
                <a:gd name="connsiteX227" fmla="*/ 580098 w 1201803"/>
                <a:gd name="connsiteY227" fmla="*/ 526461 h 2017146"/>
                <a:gd name="connsiteX228" fmla="*/ 684113 w 1201803"/>
                <a:gd name="connsiteY228" fmla="*/ 577313 h 2017146"/>
                <a:gd name="connsiteX229" fmla="*/ 778858 w 1201803"/>
                <a:gd name="connsiteY229" fmla="*/ 514904 h 2017146"/>
                <a:gd name="connsiteX230" fmla="*/ 836644 w 1201803"/>
                <a:gd name="connsiteY230" fmla="*/ 473298 h 2017146"/>
                <a:gd name="connsiteX231" fmla="*/ 836644 w 1201803"/>
                <a:gd name="connsiteY231" fmla="*/ 436316 h 2017146"/>
                <a:gd name="connsiteX232" fmla="*/ 834333 w 1201803"/>
                <a:gd name="connsiteY232" fmla="*/ 512593 h 2017146"/>
                <a:gd name="connsiteX233" fmla="*/ 774283 w 1201803"/>
                <a:gd name="connsiteY233" fmla="*/ 557503 h 2017146"/>
                <a:gd name="connsiteX234" fmla="*/ 728007 w 1201803"/>
                <a:gd name="connsiteY234" fmla="*/ 591181 h 2017146"/>
                <a:gd name="connsiteX235" fmla="*/ 688979 w 1201803"/>
                <a:gd name="connsiteY235" fmla="*/ 620458 h 2017146"/>
                <a:gd name="connsiteX236" fmla="*/ 669183 w 1201803"/>
                <a:gd name="connsiteY236" fmla="*/ 636104 h 2017146"/>
                <a:gd name="connsiteX237" fmla="*/ 559296 w 1201803"/>
                <a:gd name="connsiteY237" fmla="*/ 718286 h 2017146"/>
                <a:gd name="connsiteX238" fmla="*/ 644527 w 1201803"/>
                <a:gd name="connsiteY238" fmla="*/ 655592 h 2017146"/>
                <a:gd name="connsiteX239" fmla="*/ 669183 w 1201803"/>
                <a:gd name="connsiteY239" fmla="*/ 636104 h 2017146"/>
                <a:gd name="connsiteX240" fmla="*/ 774283 w 1201803"/>
                <a:gd name="connsiteY240" fmla="*/ 557503 h 2017146"/>
                <a:gd name="connsiteX241" fmla="*/ 780014 w 1201803"/>
                <a:gd name="connsiteY241" fmla="*/ 553332 h 2017146"/>
                <a:gd name="connsiteX242" fmla="*/ 832021 w 1201803"/>
                <a:gd name="connsiteY242" fmla="*/ 517216 h 2017146"/>
                <a:gd name="connsiteX243" fmla="*/ 834333 w 1201803"/>
                <a:gd name="connsiteY243" fmla="*/ 512593 h 2017146"/>
                <a:gd name="connsiteX244" fmla="*/ 871316 w 1201803"/>
                <a:gd name="connsiteY244" fmla="*/ 524150 h 2017146"/>
                <a:gd name="connsiteX245" fmla="*/ 866693 w 1201803"/>
                <a:gd name="connsiteY245" fmla="*/ 540330 h 2017146"/>
                <a:gd name="connsiteX246" fmla="*/ 862070 w 1201803"/>
                <a:gd name="connsiteY246" fmla="*/ 588870 h 2017146"/>
                <a:gd name="connsiteX247" fmla="*/ 864381 w 1201803"/>
                <a:gd name="connsiteY247" fmla="*/ 591181 h 2017146"/>
                <a:gd name="connsiteX248" fmla="*/ 871316 w 1201803"/>
                <a:gd name="connsiteY248" fmla="*/ 524150 h 2017146"/>
                <a:gd name="connsiteX249" fmla="*/ 836644 w 1201803"/>
                <a:gd name="connsiteY249" fmla="*/ 547264 h 2017146"/>
                <a:gd name="connsiteX250" fmla="*/ 626327 w 1201803"/>
                <a:gd name="connsiteY250" fmla="*/ 718286 h 2017146"/>
                <a:gd name="connsiteX251" fmla="*/ 834333 w 1201803"/>
                <a:gd name="connsiteY251" fmla="*/ 605050 h 2017146"/>
                <a:gd name="connsiteX252" fmla="*/ 838956 w 1201803"/>
                <a:gd name="connsiteY252" fmla="*/ 584247 h 2017146"/>
                <a:gd name="connsiteX253" fmla="*/ 834333 w 1201803"/>
                <a:gd name="connsiteY253" fmla="*/ 556510 h 2017146"/>
                <a:gd name="connsiteX254" fmla="*/ 838956 w 1201803"/>
                <a:gd name="connsiteY254" fmla="*/ 554198 h 2017146"/>
                <a:gd name="connsiteX255" fmla="*/ 836644 w 1201803"/>
                <a:gd name="connsiteY255" fmla="*/ 547264 h 2017146"/>
                <a:gd name="connsiteX256" fmla="*/ 1012289 w 1201803"/>
                <a:gd name="connsiteY256" fmla="*/ 628141 h 2017146"/>
                <a:gd name="connsiteX257" fmla="*/ 894407 w 1201803"/>
                <a:gd name="connsiteY257" fmla="*/ 727532 h 2017146"/>
                <a:gd name="connsiteX258" fmla="*/ 1012289 w 1201803"/>
                <a:gd name="connsiteY258" fmla="*/ 628141 h 2017146"/>
                <a:gd name="connsiteX259" fmla="*/ 520001 w 1201803"/>
                <a:gd name="connsiteY259" fmla="*/ 510281 h 2017146"/>
                <a:gd name="connsiteX260" fmla="*/ 471485 w 1201803"/>
                <a:gd name="connsiteY260" fmla="*/ 616584 h 2017146"/>
                <a:gd name="connsiteX261" fmla="*/ 469173 w 1201803"/>
                <a:gd name="connsiteY261" fmla="*/ 618895 h 2017146"/>
                <a:gd name="connsiteX262" fmla="*/ 473796 w 1201803"/>
                <a:gd name="connsiteY262" fmla="*/ 621207 h 2017146"/>
                <a:gd name="connsiteX263" fmla="*/ 466862 w 1201803"/>
                <a:gd name="connsiteY263" fmla="*/ 623518 h 2017146"/>
                <a:gd name="connsiteX264" fmla="*/ 471485 w 1201803"/>
                <a:gd name="connsiteY264" fmla="*/ 625829 h 2017146"/>
                <a:gd name="connsiteX265" fmla="*/ 469173 w 1201803"/>
                <a:gd name="connsiteY265" fmla="*/ 632764 h 2017146"/>
                <a:gd name="connsiteX266" fmla="*/ 462239 w 1201803"/>
                <a:gd name="connsiteY266" fmla="*/ 628141 h 2017146"/>
                <a:gd name="connsiteX267" fmla="*/ 457616 w 1201803"/>
                <a:gd name="connsiteY267" fmla="*/ 632764 h 2017146"/>
                <a:gd name="connsiteX268" fmla="*/ 464550 w 1201803"/>
                <a:gd name="connsiteY268" fmla="*/ 639698 h 2017146"/>
                <a:gd name="connsiteX269" fmla="*/ 455305 w 1201803"/>
                <a:gd name="connsiteY269" fmla="*/ 667435 h 2017146"/>
                <a:gd name="connsiteX270" fmla="*/ 510779 w 1201803"/>
                <a:gd name="connsiteY270" fmla="*/ 558821 h 2017146"/>
                <a:gd name="connsiteX271" fmla="*/ 517690 w 1201803"/>
                <a:gd name="connsiteY271" fmla="*/ 563444 h 2017146"/>
                <a:gd name="connsiteX272" fmla="*/ 529247 w 1201803"/>
                <a:gd name="connsiteY272" fmla="*/ 538018 h 2017146"/>
                <a:gd name="connsiteX273" fmla="*/ 529247 w 1201803"/>
                <a:gd name="connsiteY273" fmla="*/ 531084 h 2017146"/>
                <a:gd name="connsiteX274" fmla="*/ 520001 w 1201803"/>
                <a:gd name="connsiteY274" fmla="*/ 510281 h 2017146"/>
                <a:gd name="connsiteX275" fmla="*/ 557851 w 1201803"/>
                <a:gd name="connsiteY275" fmla="*/ 539752 h 2017146"/>
                <a:gd name="connsiteX276" fmla="*/ 547739 w 1201803"/>
                <a:gd name="connsiteY276" fmla="*/ 540330 h 2017146"/>
                <a:gd name="connsiteX277" fmla="*/ 566230 w 1201803"/>
                <a:gd name="connsiteY277" fmla="*/ 549575 h 2017146"/>
                <a:gd name="connsiteX278" fmla="*/ 557851 w 1201803"/>
                <a:gd name="connsiteY278" fmla="*/ 539752 h 2017146"/>
                <a:gd name="connsiteX279" fmla="*/ 536181 w 1201803"/>
                <a:gd name="connsiteY279" fmla="*/ 540330 h 2017146"/>
                <a:gd name="connsiteX280" fmla="*/ 524624 w 1201803"/>
                <a:gd name="connsiteY280" fmla="*/ 570378 h 2017146"/>
                <a:gd name="connsiteX281" fmla="*/ 506156 w 1201803"/>
                <a:gd name="connsiteY281" fmla="*/ 628141 h 2017146"/>
                <a:gd name="connsiteX282" fmla="*/ 494599 w 1201803"/>
                <a:gd name="connsiteY282" fmla="*/ 662812 h 2017146"/>
                <a:gd name="connsiteX283" fmla="*/ 487665 w 1201803"/>
                <a:gd name="connsiteY283" fmla="*/ 672058 h 2017146"/>
                <a:gd name="connsiteX284" fmla="*/ 476107 w 1201803"/>
                <a:gd name="connsiteY284" fmla="*/ 706729 h 2017146"/>
                <a:gd name="connsiteX285" fmla="*/ 663310 w 1201803"/>
                <a:gd name="connsiteY285" fmla="*/ 588870 h 2017146"/>
                <a:gd name="connsiteX286" fmla="*/ 610147 w 1201803"/>
                <a:gd name="connsiteY286" fmla="*/ 570378 h 2017146"/>
                <a:gd name="connsiteX287" fmla="*/ 647130 w 1201803"/>
                <a:gd name="connsiteY287" fmla="*/ 588870 h 2017146"/>
                <a:gd name="connsiteX288" fmla="*/ 640196 w 1201803"/>
                <a:gd name="connsiteY288" fmla="*/ 588870 h 2017146"/>
                <a:gd name="connsiteX289" fmla="*/ 582410 w 1201803"/>
                <a:gd name="connsiteY289" fmla="*/ 568067 h 2017146"/>
                <a:gd name="connsiteX290" fmla="*/ 536181 w 1201803"/>
                <a:gd name="connsiteY290" fmla="*/ 540330 h 2017146"/>
                <a:gd name="connsiteX291" fmla="*/ 464550 w 1201803"/>
                <a:gd name="connsiteY291" fmla="*/ 575001 h 2017146"/>
                <a:gd name="connsiteX292" fmla="*/ 455305 w 1201803"/>
                <a:gd name="connsiteY292" fmla="*/ 577313 h 2017146"/>
                <a:gd name="connsiteX293" fmla="*/ 462239 w 1201803"/>
                <a:gd name="connsiteY293" fmla="*/ 579624 h 2017146"/>
                <a:gd name="connsiteX294" fmla="*/ 464550 w 1201803"/>
                <a:gd name="connsiteY294" fmla="*/ 575001 h 2017146"/>
                <a:gd name="connsiteX295" fmla="*/ 240365 w 1201803"/>
                <a:gd name="connsiteY295" fmla="*/ 533395 h 2017146"/>
                <a:gd name="connsiteX296" fmla="*/ 104014 w 1201803"/>
                <a:gd name="connsiteY296" fmla="*/ 644321 h 2017146"/>
                <a:gd name="connsiteX297" fmla="*/ 233431 w 1201803"/>
                <a:gd name="connsiteY297" fmla="*/ 542641 h 2017146"/>
                <a:gd name="connsiteX298" fmla="*/ 240365 w 1201803"/>
                <a:gd name="connsiteY298" fmla="*/ 533395 h 2017146"/>
                <a:gd name="connsiteX299" fmla="*/ 208005 w 1201803"/>
                <a:gd name="connsiteY299" fmla="*/ 741401 h 2017146"/>
                <a:gd name="connsiteX300" fmla="*/ 217251 w 1201803"/>
                <a:gd name="connsiteY300" fmla="*/ 822278 h 2017146"/>
                <a:gd name="connsiteX301" fmla="*/ 217251 w 1201803"/>
                <a:gd name="connsiteY301" fmla="*/ 773761 h 2017146"/>
                <a:gd name="connsiteX302" fmla="*/ 208005 w 1201803"/>
                <a:gd name="connsiteY302" fmla="*/ 741401 h 2017146"/>
                <a:gd name="connsiteX303" fmla="*/ 924455 w 1201803"/>
                <a:gd name="connsiteY303" fmla="*/ 1085757 h 2017146"/>
                <a:gd name="connsiteX304" fmla="*/ 942947 w 1201803"/>
                <a:gd name="connsiteY304" fmla="*/ 1108871 h 2017146"/>
                <a:gd name="connsiteX305" fmla="*/ 942947 w 1201803"/>
                <a:gd name="connsiteY305" fmla="*/ 1101937 h 2017146"/>
                <a:gd name="connsiteX306" fmla="*/ 924455 w 1201803"/>
                <a:gd name="connsiteY306" fmla="*/ 1085757 h 2017146"/>
                <a:gd name="connsiteX307" fmla="*/ 931389 w 1201803"/>
                <a:gd name="connsiteY307" fmla="*/ 1108871 h 2017146"/>
                <a:gd name="connsiteX308" fmla="*/ 938324 w 1201803"/>
                <a:gd name="connsiteY308" fmla="*/ 1148165 h 2017146"/>
                <a:gd name="connsiteX309" fmla="*/ 942947 w 1201803"/>
                <a:gd name="connsiteY309" fmla="*/ 1127363 h 2017146"/>
                <a:gd name="connsiteX310" fmla="*/ 931389 w 1201803"/>
                <a:gd name="connsiteY310" fmla="*/ 1108871 h 2017146"/>
                <a:gd name="connsiteX311" fmla="*/ 926767 w 1201803"/>
                <a:gd name="connsiteY311" fmla="*/ 1141231 h 2017146"/>
                <a:gd name="connsiteX312" fmla="*/ 813530 w 1201803"/>
                <a:gd name="connsiteY312" fmla="*/ 1284516 h 2017146"/>
                <a:gd name="connsiteX313" fmla="*/ 926767 w 1201803"/>
                <a:gd name="connsiteY313" fmla="*/ 1141231 h 2017146"/>
                <a:gd name="connsiteX314" fmla="*/ 1014601 w 1201803"/>
                <a:gd name="connsiteY314" fmla="*/ 1249845 h 2017146"/>
                <a:gd name="connsiteX315" fmla="*/ 1033092 w 1201803"/>
                <a:gd name="connsiteY315" fmla="*/ 1261402 h 2017146"/>
                <a:gd name="connsiteX316" fmla="*/ 1003044 w 1201803"/>
                <a:gd name="connsiteY316" fmla="*/ 1272959 h 2017146"/>
                <a:gd name="connsiteX317" fmla="*/ 1037715 w 1201803"/>
                <a:gd name="connsiteY317" fmla="*/ 1261402 h 2017146"/>
                <a:gd name="connsiteX318" fmla="*/ 1014601 w 1201803"/>
                <a:gd name="connsiteY318" fmla="*/ 1249845 h 2017146"/>
                <a:gd name="connsiteX319" fmla="*/ 1005355 w 1201803"/>
                <a:gd name="connsiteY319" fmla="*/ 1254468 h 2017146"/>
                <a:gd name="connsiteX320" fmla="*/ 991487 w 1201803"/>
                <a:gd name="connsiteY320" fmla="*/ 1259091 h 2017146"/>
                <a:gd name="connsiteX321" fmla="*/ 1012289 w 1201803"/>
                <a:gd name="connsiteY321" fmla="*/ 1256779 h 2017146"/>
                <a:gd name="connsiteX322" fmla="*/ 1005355 w 1201803"/>
                <a:gd name="connsiteY322" fmla="*/ 1254468 h 2017146"/>
                <a:gd name="connsiteX323" fmla="*/ 912898 w 1201803"/>
                <a:gd name="connsiteY323" fmla="*/ 1286828 h 2017146"/>
                <a:gd name="connsiteX324" fmla="*/ 850513 w 1201803"/>
                <a:gd name="connsiteY324" fmla="*/ 1319188 h 2017146"/>
                <a:gd name="connsiteX325" fmla="*/ 919832 w 1201803"/>
                <a:gd name="connsiteY325" fmla="*/ 1286828 h 2017146"/>
                <a:gd name="connsiteX326" fmla="*/ 912898 w 1201803"/>
                <a:gd name="connsiteY326" fmla="*/ 1286828 h 2017146"/>
                <a:gd name="connsiteX327" fmla="*/ 845890 w 1201803"/>
                <a:gd name="connsiteY327" fmla="*/ 1321499 h 2017146"/>
                <a:gd name="connsiteX328" fmla="*/ 834333 w 1201803"/>
                <a:gd name="connsiteY328" fmla="*/ 1328433 h 2017146"/>
                <a:gd name="connsiteX329" fmla="*/ 845890 w 1201803"/>
                <a:gd name="connsiteY329" fmla="*/ 1321499 h 2017146"/>
                <a:gd name="connsiteX0" fmla="*/ 899029 w 1201803"/>
                <a:gd name="connsiteY0" fmla="*/ 50822 h 2022214"/>
                <a:gd name="connsiteX1" fmla="*/ 977618 w 1201803"/>
                <a:gd name="connsiteY1" fmla="*/ 94716 h 2022214"/>
                <a:gd name="connsiteX2" fmla="*/ 1028469 w 1201803"/>
                <a:gd name="connsiteY2" fmla="*/ 124765 h 2022214"/>
                <a:gd name="connsiteX3" fmla="*/ 1016912 w 1201803"/>
                <a:gd name="connsiteY3" fmla="*/ 134010 h 2022214"/>
                <a:gd name="connsiteX4" fmla="*/ 1028469 w 1201803"/>
                <a:gd name="connsiteY4" fmla="*/ 147879 h 2022214"/>
                <a:gd name="connsiteX5" fmla="*/ 1021535 w 1201803"/>
                <a:gd name="connsiteY5" fmla="*/ 152502 h 2022214"/>
                <a:gd name="connsiteX6" fmla="*/ 882873 w 1201803"/>
                <a:gd name="connsiteY6" fmla="*/ 214910 h 2022214"/>
                <a:gd name="connsiteX7" fmla="*/ 880561 w 1201803"/>
                <a:gd name="connsiteY7" fmla="*/ 219533 h 2022214"/>
                <a:gd name="connsiteX8" fmla="*/ 894407 w 1201803"/>
                <a:gd name="connsiteY8" fmla="*/ 318901 h 2022214"/>
                <a:gd name="connsiteX9" fmla="*/ 931389 w 1201803"/>
                <a:gd name="connsiteY9" fmla="*/ 318901 h 2022214"/>
                <a:gd name="connsiteX10" fmla="*/ 963749 w 1201803"/>
                <a:gd name="connsiteY10" fmla="*/ 321213 h 2022214"/>
                <a:gd name="connsiteX11" fmla="*/ 1000732 w 1201803"/>
                <a:gd name="connsiteY11" fmla="*/ 344327 h 2022214"/>
                <a:gd name="connsiteX12" fmla="*/ 1044649 w 1201803"/>
                <a:gd name="connsiteY12" fmla="*/ 369753 h 2022214"/>
                <a:gd name="connsiteX13" fmla="*/ 1037715 w 1201803"/>
                <a:gd name="connsiteY13" fmla="*/ 381310 h 2022214"/>
                <a:gd name="connsiteX14" fmla="*/ 1044649 w 1201803"/>
                <a:gd name="connsiteY14" fmla="*/ 392867 h 2022214"/>
                <a:gd name="connsiteX15" fmla="*/ 1003044 w 1201803"/>
                <a:gd name="connsiteY15" fmla="*/ 427538 h 2022214"/>
                <a:gd name="connsiteX16" fmla="*/ 887472 w 1201803"/>
                <a:gd name="connsiteY16" fmla="*/ 515349 h 2022214"/>
                <a:gd name="connsiteX17" fmla="*/ 880561 w 1201803"/>
                <a:gd name="connsiteY17" fmla="*/ 589315 h 2022214"/>
                <a:gd name="connsiteX18" fmla="*/ 1141706 w 1201803"/>
                <a:gd name="connsiteY18" fmla="*/ 496858 h 2022214"/>
                <a:gd name="connsiteX19" fmla="*/ 1150952 w 1201803"/>
                <a:gd name="connsiteY19" fmla="*/ 494546 h 2022214"/>
                <a:gd name="connsiteX20" fmla="*/ 1171755 w 1201803"/>
                <a:gd name="connsiteY20" fmla="*/ 503792 h 2022214"/>
                <a:gd name="connsiteX21" fmla="*/ 1171755 w 1201803"/>
                <a:gd name="connsiteY21" fmla="*/ 513038 h 2022214"/>
                <a:gd name="connsiteX22" fmla="*/ 1178689 w 1201803"/>
                <a:gd name="connsiteY22" fmla="*/ 515349 h 2022214"/>
                <a:gd name="connsiteX23" fmla="*/ 1197180 w 1201803"/>
                <a:gd name="connsiteY23" fmla="*/ 508415 h 2022214"/>
                <a:gd name="connsiteX24" fmla="*/ 1201803 w 1201803"/>
                <a:gd name="connsiteY24" fmla="*/ 513038 h 2022214"/>
                <a:gd name="connsiteX25" fmla="*/ 1190246 w 1201803"/>
                <a:gd name="connsiteY25" fmla="*/ 522284 h 2022214"/>
                <a:gd name="connsiteX26" fmla="*/ 1197180 w 1201803"/>
                <a:gd name="connsiteY26" fmla="*/ 526906 h 2022214"/>
                <a:gd name="connsiteX27" fmla="*/ 1181000 w 1201803"/>
                <a:gd name="connsiteY27" fmla="*/ 545398 h 2022214"/>
                <a:gd name="connsiteX28" fmla="*/ 1174066 w 1201803"/>
                <a:gd name="connsiteY28" fmla="*/ 543086 h 2022214"/>
                <a:gd name="connsiteX29" fmla="*/ 1141706 w 1201803"/>
                <a:gd name="connsiteY29" fmla="*/ 563889 h 2022214"/>
                <a:gd name="connsiteX30" fmla="*/ 1130149 w 1201803"/>
                <a:gd name="connsiteY30" fmla="*/ 573135 h 2022214"/>
                <a:gd name="connsiteX31" fmla="*/ 1111658 w 1201803"/>
                <a:gd name="connsiteY31" fmla="*/ 573135 h 2022214"/>
                <a:gd name="connsiteX32" fmla="*/ 1107035 w 1201803"/>
                <a:gd name="connsiteY32" fmla="*/ 577758 h 2022214"/>
                <a:gd name="connsiteX33" fmla="*/ 1081609 w 1201803"/>
                <a:gd name="connsiteY33" fmla="*/ 593938 h 2022214"/>
                <a:gd name="connsiteX34" fmla="*/ 1065452 w 1201803"/>
                <a:gd name="connsiteY34" fmla="*/ 607806 h 2022214"/>
                <a:gd name="connsiteX35" fmla="*/ 1070075 w 1201803"/>
                <a:gd name="connsiteY35" fmla="*/ 612429 h 2022214"/>
                <a:gd name="connsiteX36" fmla="*/ 954504 w 1201803"/>
                <a:gd name="connsiteY36" fmla="*/ 723354 h 2022214"/>
                <a:gd name="connsiteX37" fmla="*/ 1016912 w 1201803"/>
                <a:gd name="connsiteY37" fmla="*/ 799631 h 2022214"/>
                <a:gd name="connsiteX38" fmla="*/ 1019224 w 1201803"/>
                <a:gd name="connsiteY38" fmla="*/ 795009 h 2022214"/>
                <a:gd name="connsiteX39" fmla="*/ 1013372 w 1201803"/>
                <a:gd name="connsiteY39" fmla="*/ 783396 h 2022214"/>
                <a:gd name="connsiteX40" fmla="*/ 1033558 w 1201803"/>
                <a:gd name="connsiteY40" fmla="*/ 809947 h 2022214"/>
                <a:gd name="connsiteX41" fmla="*/ 1125526 w 1201803"/>
                <a:gd name="connsiteY41" fmla="*/ 1086202 h 2022214"/>
                <a:gd name="connsiteX42" fmla="*/ 1167132 w 1201803"/>
                <a:gd name="connsiteY42" fmla="*/ 1315010 h 2022214"/>
                <a:gd name="connsiteX43" fmla="*/ 1181000 w 1201803"/>
                <a:gd name="connsiteY43" fmla="*/ 1474475 h 2022214"/>
                <a:gd name="connsiteX44" fmla="*/ 1183312 w 1201803"/>
                <a:gd name="connsiteY44" fmla="*/ 1513770 h 2022214"/>
                <a:gd name="connsiteX45" fmla="*/ 963749 w 1201803"/>
                <a:gd name="connsiteY45" fmla="*/ 1918200 h 2022214"/>
                <a:gd name="connsiteX46" fmla="*/ 954504 w 1201803"/>
                <a:gd name="connsiteY46" fmla="*/ 1920511 h 2022214"/>
                <a:gd name="connsiteX47" fmla="*/ 871316 w 1201803"/>
                <a:gd name="connsiteY47" fmla="*/ 1975985 h 2022214"/>
                <a:gd name="connsiteX48" fmla="*/ 788104 w 1201803"/>
                <a:gd name="connsiteY48" fmla="*/ 2022214 h 2022214"/>
                <a:gd name="connsiteX49" fmla="*/ 829710 w 1201803"/>
                <a:gd name="connsiteY49" fmla="*/ 1989854 h 2022214"/>
                <a:gd name="connsiteX50" fmla="*/ 827398 w 1201803"/>
                <a:gd name="connsiteY50" fmla="*/ 1987543 h 2022214"/>
                <a:gd name="connsiteX51" fmla="*/ 762679 w 1201803"/>
                <a:gd name="connsiteY51" fmla="*/ 2022214 h 2022214"/>
                <a:gd name="connsiteX52" fmla="*/ 917521 w 1201803"/>
                <a:gd name="connsiteY52" fmla="*/ 1918200 h 2022214"/>
                <a:gd name="connsiteX53" fmla="*/ 926767 w 1201803"/>
                <a:gd name="connsiteY53" fmla="*/ 1918200 h 2022214"/>
                <a:gd name="connsiteX54" fmla="*/ 922144 w 1201803"/>
                <a:gd name="connsiteY54" fmla="*/ 1915888 h 2022214"/>
                <a:gd name="connsiteX55" fmla="*/ 924455 w 1201803"/>
                <a:gd name="connsiteY55" fmla="*/ 1911289 h 2022214"/>
                <a:gd name="connsiteX56" fmla="*/ 931389 w 1201803"/>
                <a:gd name="connsiteY56" fmla="*/ 1913577 h 2022214"/>
                <a:gd name="connsiteX57" fmla="*/ 931389 w 1201803"/>
                <a:gd name="connsiteY57" fmla="*/ 1906666 h 2022214"/>
                <a:gd name="connsiteX58" fmla="*/ 945258 w 1201803"/>
                <a:gd name="connsiteY58" fmla="*/ 1892797 h 2022214"/>
                <a:gd name="connsiteX59" fmla="*/ 954504 w 1201803"/>
                <a:gd name="connsiteY59" fmla="*/ 1876617 h 2022214"/>
                <a:gd name="connsiteX60" fmla="*/ 952192 w 1201803"/>
                <a:gd name="connsiteY60" fmla="*/ 1874306 h 2022214"/>
                <a:gd name="connsiteX61" fmla="*/ 813530 w 1201803"/>
                <a:gd name="connsiteY61" fmla="*/ 1973674 h 2022214"/>
                <a:gd name="connsiteX62" fmla="*/ 739564 w 1201803"/>
                <a:gd name="connsiteY62" fmla="*/ 2019903 h 2022214"/>
                <a:gd name="connsiteX63" fmla="*/ 732630 w 1201803"/>
                <a:gd name="connsiteY63" fmla="*/ 2019903 h 2022214"/>
                <a:gd name="connsiteX64" fmla="*/ 804284 w 1201803"/>
                <a:gd name="connsiteY64" fmla="*/ 1957494 h 2022214"/>
                <a:gd name="connsiteX65" fmla="*/ 818153 w 1201803"/>
                <a:gd name="connsiteY65" fmla="*/ 1943625 h 2022214"/>
                <a:gd name="connsiteX66" fmla="*/ 829710 w 1201803"/>
                <a:gd name="connsiteY66" fmla="*/ 1943625 h 2022214"/>
                <a:gd name="connsiteX67" fmla="*/ 825087 w 1201803"/>
                <a:gd name="connsiteY67" fmla="*/ 1939003 h 2022214"/>
                <a:gd name="connsiteX68" fmla="*/ 836644 w 1201803"/>
                <a:gd name="connsiteY68" fmla="*/ 1934380 h 2022214"/>
                <a:gd name="connsiteX69" fmla="*/ 834333 w 1201803"/>
                <a:gd name="connsiteY69" fmla="*/ 1929757 h 2022214"/>
                <a:gd name="connsiteX70" fmla="*/ 843578 w 1201803"/>
                <a:gd name="connsiteY70" fmla="*/ 1918200 h 2022214"/>
                <a:gd name="connsiteX71" fmla="*/ 859758 w 1201803"/>
                <a:gd name="connsiteY71" fmla="*/ 1925134 h 2022214"/>
                <a:gd name="connsiteX72" fmla="*/ 848201 w 1201803"/>
                <a:gd name="connsiteY72" fmla="*/ 1913577 h 2022214"/>
                <a:gd name="connsiteX73" fmla="*/ 850513 w 1201803"/>
                <a:gd name="connsiteY73" fmla="*/ 1908977 h 2022214"/>
                <a:gd name="connsiteX74" fmla="*/ 862070 w 1201803"/>
                <a:gd name="connsiteY74" fmla="*/ 1913577 h 2022214"/>
                <a:gd name="connsiteX75" fmla="*/ 855136 w 1201803"/>
                <a:gd name="connsiteY75" fmla="*/ 1906666 h 2022214"/>
                <a:gd name="connsiteX76" fmla="*/ 873627 w 1201803"/>
                <a:gd name="connsiteY76" fmla="*/ 1890486 h 2022214"/>
                <a:gd name="connsiteX77" fmla="*/ 869004 w 1201803"/>
                <a:gd name="connsiteY77" fmla="*/ 1885863 h 2022214"/>
                <a:gd name="connsiteX78" fmla="*/ 889784 w 1201803"/>
                <a:gd name="connsiteY78" fmla="*/ 1855814 h 2022214"/>
                <a:gd name="connsiteX79" fmla="*/ 912898 w 1201803"/>
                <a:gd name="connsiteY79" fmla="*/ 1828077 h 2022214"/>
                <a:gd name="connsiteX80" fmla="*/ 1042338 w 1201803"/>
                <a:gd name="connsiteY80" fmla="*/ 1580778 h 2022214"/>
                <a:gd name="connsiteX81" fmla="*/ 1053895 w 1201803"/>
                <a:gd name="connsiteY81" fmla="*/ 1488344 h 2022214"/>
                <a:gd name="connsiteX82" fmla="*/ 1042338 w 1201803"/>
                <a:gd name="connsiteY82" fmla="*/ 1284962 h 2022214"/>
                <a:gd name="connsiteX83" fmla="*/ 1035404 w 1201803"/>
                <a:gd name="connsiteY83" fmla="*/ 1282650 h 2022214"/>
                <a:gd name="connsiteX84" fmla="*/ 975307 w 1201803"/>
                <a:gd name="connsiteY84" fmla="*/ 1303453 h 2022214"/>
                <a:gd name="connsiteX85" fmla="*/ 850513 w 1201803"/>
                <a:gd name="connsiteY85" fmla="*/ 1365838 h 2022214"/>
                <a:gd name="connsiteX86" fmla="*/ 836644 w 1201803"/>
                <a:gd name="connsiteY86" fmla="*/ 1375084 h 2022214"/>
                <a:gd name="connsiteX87" fmla="*/ 734941 w 1201803"/>
                <a:gd name="connsiteY87" fmla="*/ 1412067 h 2022214"/>
                <a:gd name="connsiteX88" fmla="*/ 714139 w 1201803"/>
                <a:gd name="connsiteY88" fmla="*/ 1386641 h 2022214"/>
                <a:gd name="connsiteX89" fmla="*/ 718761 w 1201803"/>
                <a:gd name="connsiteY89" fmla="*/ 1375084 h 2022214"/>
                <a:gd name="connsiteX90" fmla="*/ 707204 w 1201803"/>
                <a:gd name="connsiteY90" fmla="*/ 1372773 h 2022214"/>
                <a:gd name="connsiteX91" fmla="*/ 656376 w 1201803"/>
                <a:gd name="connsiteY91" fmla="*/ 1328879 h 2022214"/>
                <a:gd name="connsiteX92" fmla="*/ 769613 w 1201803"/>
                <a:gd name="connsiteY92" fmla="*/ 1264159 h 2022214"/>
                <a:gd name="connsiteX93" fmla="*/ 820464 w 1201803"/>
                <a:gd name="connsiteY93" fmla="*/ 1234110 h 2022214"/>
                <a:gd name="connsiteX94" fmla="*/ 894407 w 1201803"/>
                <a:gd name="connsiteY94" fmla="*/ 1146299 h 2022214"/>
                <a:gd name="connsiteX95" fmla="*/ 905964 w 1201803"/>
                <a:gd name="connsiteY95" fmla="*/ 1116251 h 2022214"/>
                <a:gd name="connsiteX96" fmla="*/ 882873 w 1201803"/>
                <a:gd name="connsiteY96" fmla="*/ 1104693 h 2022214"/>
                <a:gd name="connsiteX97" fmla="*/ 822776 w 1201803"/>
                <a:gd name="connsiteY97" fmla="*/ 1111628 h 2022214"/>
                <a:gd name="connsiteX98" fmla="*/ 771924 w 1201803"/>
                <a:gd name="connsiteY98" fmla="*/ 1097759 h 2022214"/>
                <a:gd name="connsiteX99" fmla="*/ 901341 w 1201803"/>
                <a:gd name="connsiteY99" fmla="*/ 1090825 h 2022214"/>
                <a:gd name="connsiteX100" fmla="*/ 832021 w 1201803"/>
                <a:gd name="connsiteY100" fmla="*/ 1081579 h 2022214"/>
                <a:gd name="connsiteX101" fmla="*/ 769613 w 1201803"/>
                <a:gd name="connsiteY101" fmla="*/ 1079268 h 2022214"/>
                <a:gd name="connsiteX102" fmla="*/ 760367 w 1201803"/>
                <a:gd name="connsiteY102" fmla="*/ 1074645 h 2022214"/>
                <a:gd name="connsiteX103" fmla="*/ 764990 w 1201803"/>
                <a:gd name="connsiteY103" fmla="*/ 1070022 h 2022214"/>
                <a:gd name="connsiteX104" fmla="*/ 755744 w 1201803"/>
                <a:gd name="connsiteY104" fmla="*/ 1063088 h 2022214"/>
                <a:gd name="connsiteX105" fmla="*/ 762679 w 1201803"/>
                <a:gd name="connsiteY105" fmla="*/ 1060776 h 2022214"/>
                <a:gd name="connsiteX106" fmla="*/ 781170 w 1201803"/>
                <a:gd name="connsiteY106" fmla="*/ 1044596 h 2022214"/>
                <a:gd name="connsiteX107" fmla="*/ 788104 w 1201803"/>
                <a:gd name="connsiteY107" fmla="*/ 1044596 h 2022214"/>
                <a:gd name="connsiteX108" fmla="*/ 887472 w 1201803"/>
                <a:gd name="connsiteY108" fmla="*/ 1067711 h 2022214"/>
                <a:gd name="connsiteX109" fmla="*/ 945258 w 1201803"/>
                <a:gd name="connsiteY109" fmla="*/ 1100071 h 2022214"/>
                <a:gd name="connsiteX110" fmla="*/ 954504 w 1201803"/>
                <a:gd name="connsiteY110" fmla="*/ 1130119 h 2022214"/>
                <a:gd name="connsiteX111" fmla="*/ 899029 w 1201803"/>
                <a:gd name="connsiteY111" fmla="*/ 1245667 h 2022214"/>
                <a:gd name="connsiteX112" fmla="*/ 899029 w 1201803"/>
                <a:gd name="connsiteY112" fmla="*/ 1254913 h 2022214"/>
                <a:gd name="connsiteX113" fmla="*/ 1037715 w 1201803"/>
                <a:gd name="connsiteY113" fmla="*/ 1229487 h 2022214"/>
                <a:gd name="connsiteX114" fmla="*/ 1035404 w 1201803"/>
                <a:gd name="connsiteY114" fmla="*/ 1141676 h 2022214"/>
                <a:gd name="connsiteX115" fmla="*/ 996109 w 1201803"/>
                <a:gd name="connsiteY115" fmla="*/ 894377 h 2022214"/>
                <a:gd name="connsiteX116" fmla="*/ 996109 w 1201803"/>
                <a:gd name="connsiteY116" fmla="*/ 838903 h 2022214"/>
                <a:gd name="connsiteX117" fmla="*/ 963749 w 1201803"/>
                <a:gd name="connsiteY117" fmla="*/ 758026 h 2022214"/>
                <a:gd name="connsiteX118" fmla="*/ 968372 w 1201803"/>
                <a:gd name="connsiteY118" fmla="*/ 762649 h 2022214"/>
                <a:gd name="connsiteX119" fmla="*/ 949881 w 1201803"/>
                <a:gd name="connsiteY119" fmla="*/ 732600 h 2022214"/>
                <a:gd name="connsiteX120" fmla="*/ 931389 w 1201803"/>
                <a:gd name="connsiteY120" fmla="*/ 739534 h 2022214"/>
                <a:gd name="connsiteX121" fmla="*/ 933701 w 1201803"/>
                <a:gd name="connsiteY121" fmla="*/ 746469 h 2022214"/>
                <a:gd name="connsiteX122" fmla="*/ 845890 w 1201803"/>
                <a:gd name="connsiteY122" fmla="*/ 852771 h 2022214"/>
                <a:gd name="connsiteX123" fmla="*/ 663310 w 1201803"/>
                <a:gd name="connsiteY123" fmla="*/ 1220242 h 2022214"/>
                <a:gd name="connsiteX124" fmla="*/ 624016 w 1201803"/>
                <a:gd name="connsiteY124" fmla="*/ 1347370 h 2022214"/>
                <a:gd name="connsiteX125" fmla="*/ 626327 w 1201803"/>
                <a:gd name="connsiteY125" fmla="*/ 1365838 h 2022214"/>
                <a:gd name="connsiteX126" fmla="*/ 640196 w 1201803"/>
                <a:gd name="connsiteY126" fmla="*/ 1326567 h 2022214"/>
                <a:gd name="connsiteX127" fmla="*/ 633261 w 1201803"/>
                <a:gd name="connsiteY127" fmla="*/ 1365838 h 2022214"/>
                <a:gd name="connsiteX128" fmla="*/ 624016 w 1201803"/>
                <a:gd name="connsiteY128" fmla="*/ 1386641 h 2022214"/>
                <a:gd name="connsiteX129" fmla="*/ 621704 w 1201803"/>
                <a:gd name="connsiteY129" fmla="*/ 1407444 h 2022214"/>
                <a:gd name="connsiteX130" fmla="*/ 610147 w 1201803"/>
                <a:gd name="connsiteY130" fmla="*/ 1398198 h 2022214"/>
                <a:gd name="connsiteX131" fmla="*/ 600901 w 1201803"/>
                <a:gd name="connsiteY131" fmla="*/ 1412067 h 2022214"/>
                <a:gd name="connsiteX132" fmla="*/ 580098 w 1201803"/>
                <a:gd name="connsiteY132" fmla="*/ 1375084 h 2022214"/>
                <a:gd name="connsiteX133" fmla="*/ 517690 w 1201803"/>
                <a:gd name="connsiteY133" fmla="*/ 1294207 h 2022214"/>
                <a:gd name="connsiteX134" fmla="*/ 517690 w 1201803"/>
                <a:gd name="connsiteY134" fmla="*/ 1250290 h 2022214"/>
                <a:gd name="connsiteX135" fmla="*/ 619393 w 1201803"/>
                <a:gd name="connsiteY135" fmla="*/ 970654 h 2022214"/>
                <a:gd name="connsiteX136" fmla="*/ 751121 w 1201803"/>
                <a:gd name="connsiteY136" fmla="*/ 776517 h 2022214"/>
                <a:gd name="connsiteX137" fmla="*/ 751121 w 1201803"/>
                <a:gd name="connsiteY137" fmla="*/ 774206 h 2022214"/>
                <a:gd name="connsiteX138" fmla="*/ 538493 w 1201803"/>
                <a:gd name="connsiteY138" fmla="*/ 887443 h 2022214"/>
                <a:gd name="connsiteX139" fmla="*/ 383650 w 1201803"/>
                <a:gd name="connsiteY139" fmla="*/ 952163 h 2022214"/>
                <a:gd name="connsiteX140" fmla="*/ 369782 w 1201803"/>
                <a:gd name="connsiteY140" fmla="*/ 942917 h 2022214"/>
                <a:gd name="connsiteX141" fmla="*/ 150220 w 1201803"/>
                <a:gd name="connsiteY141" fmla="*/ 1317322 h 2022214"/>
                <a:gd name="connsiteX142" fmla="*/ 110948 w 1201803"/>
                <a:gd name="connsiteY142" fmla="*/ 1328879 h 2022214"/>
                <a:gd name="connsiteX143" fmla="*/ 90146 w 1201803"/>
                <a:gd name="connsiteY143" fmla="*/ 1303453 h 2022214"/>
                <a:gd name="connsiteX144" fmla="*/ 87834 w 1201803"/>
                <a:gd name="connsiteY144" fmla="*/ 1294207 h 2022214"/>
                <a:gd name="connsiteX145" fmla="*/ 62408 w 1201803"/>
                <a:gd name="connsiteY145" fmla="*/ 1268782 h 2022214"/>
                <a:gd name="connsiteX146" fmla="*/ 25426 w 1201803"/>
                <a:gd name="connsiteY146" fmla="*/ 1243356 h 2022214"/>
                <a:gd name="connsiteX147" fmla="*/ 39294 w 1201803"/>
                <a:gd name="connsiteY147" fmla="*/ 1185570 h 2022214"/>
                <a:gd name="connsiteX148" fmla="*/ 48540 w 1201803"/>
                <a:gd name="connsiteY148" fmla="*/ 1139365 h 2022214"/>
                <a:gd name="connsiteX149" fmla="*/ 173334 w 1201803"/>
                <a:gd name="connsiteY149" fmla="*/ 755714 h 2022214"/>
                <a:gd name="connsiteX150" fmla="*/ 161777 w 1201803"/>
                <a:gd name="connsiteY150" fmla="*/ 730289 h 2022214"/>
                <a:gd name="connsiteX151" fmla="*/ 76277 w 1201803"/>
                <a:gd name="connsiteY151" fmla="*/ 746469 h 2022214"/>
                <a:gd name="connsiteX152" fmla="*/ 53163 w 1201803"/>
                <a:gd name="connsiteY152" fmla="*/ 723354 h 2022214"/>
                <a:gd name="connsiteX153" fmla="*/ 57786 w 1201803"/>
                <a:gd name="connsiteY153" fmla="*/ 714109 h 2022214"/>
                <a:gd name="connsiteX154" fmla="*/ 2311 w 1201803"/>
                <a:gd name="connsiteY154" fmla="*/ 667880 h 2022214"/>
                <a:gd name="connsiteX155" fmla="*/ 34671 w 1201803"/>
                <a:gd name="connsiteY155" fmla="*/ 630897 h 2022214"/>
                <a:gd name="connsiteX156" fmla="*/ 55474 w 1201803"/>
                <a:gd name="connsiteY156" fmla="*/ 612429 h 2022214"/>
                <a:gd name="connsiteX157" fmla="*/ 101703 w 1201803"/>
                <a:gd name="connsiteY157" fmla="*/ 580069 h 2022214"/>
                <a:gd name="connsiteX158" fmla="*/ 127128 w 1201803"/>
                <a:gd name="connsiteY158" fmla="*/ 563889 h 2022214"/>
                <a:gd name="connsiteX159" fmla="*/ 159465 w 1201803"/>
                <a:gd name="connsiteY159" fmla="*/ 533841 h 2022214"/>
                <a:gd name="connsiteX160" fmla="*/ 258857 w 1201803"/>
                <a:gd name="connsiteY160" fmla="*/ 455252 h 2022214"/>
                <a:gd name="connsiteX161" fmla="*/ 284282 w 1201803"/>
                <a:gd name="connsiteY161" fmla="*/ 422915 h 2022214"/>
                <a:gd name="connsiteX162" fmla="*/ 184891 w 1201803"/>
                <a:gd name="connsiteY162" fmla="*/ 365130 h 2022214"/>
                <a:gd name="connsiteX163" fmla="*/ 140997 w 1201803"/>
                <a:gd name="connsiteY163" fmla="*/ 346638 h 2022214"/>
                <a:gd name="connsiteX164" fmla="*/ 134063 w 1201803"/>
                <a:gd name="connsiteY164" fmla="*/ 358195 h 2022214"/>
                <a:gd name="connsiteX165" fmla="*/ 106326 w 1201803"/>
                <a:gd name="connsiteY165" fmla="*/ 318901 h 2022214"/>
                <a:gd name="connsiteX166" fmla="*/ 0 w 1201803"/>
                <a:gd name="connsiteY166" fmla="*/ 231090 h 2022214"/>
                <a:gd name="connsiteX167" fmla="*/ 16180 w 1201803"/>
                <a:gd name="connsiteY167" fmla="*/ 231090 h 2022214"/>
                <a:gd name="connsiteX168" fmla="*/ 41606 w 1201803"/>
                <a:gd name="connsiteY168" fmla="*/ 238024 h 2022214"/>
                <a:gd name="connsiteX169" fmla="*/ 34671 w 1201803"/>
                <a:gd name="connsiteY169" fmla="*/ 224156 h 2022214"/>
                <a:gd name="connsiteX170" fmla="*/ 39294 w 1201803"/>
                <a:gd name="connsiteY170" fmla="*/ 224156 h 2022214"/>
                <a:gd name="connsiteX171" fmla="*/ 217251 w 1201803"/>
                <a:gd name="connsiteY171" fmla="*/ 330458 h 2022214"/>
                <a:gd name="connsiteX172" fmla="*/ 376716 w 1201803"/>
                <a:gd name="connsiteY172" fmla="*/ 476055 h 2022214"/>
                <a:gd name="connsiteX173" fmla="*/ 281971 w 1201803"/>
                <a:gd name="connsiteY173" fmla="*/ 561578 h 2022214"/>
                <a:gd name="connsiteX174" fmla="*/ 214939 w 1201803"/>
                <a:gd name="connsiteY174" fmla="*/ 596249 h 2022214"/>
                <a:gd name="connsiteX175" fmla="*/ 177957 w 1201803"/>
                <a:gd name="connsiteY175" fmla="*/ 621652 h 2022214"/>
                <a:gd name="connsiteX176" fmla="*/ 134063 w 1201803"/>
                <a:gd name="connsiteY176" fmla="*/ 674814 h 2022214"/>
                <a:gd name="connsiteX177" fmla="*/ 138686 w 1201803"/>
                <a:gd name="connsiteY177" fmla="*/ 679437 h 2022214"/>
                <a:gd name="connsiteX178" fmla="*/ 233431 w 1201803"/>
                <a:gd name="connsiteY178" fmla="*/ 776517 h 2022214"/>
                <a:gd name="connsiteX179" fmla="*/ 238054 w 1201803"/>
                <a:gd name="connsiteY179" fmla="*/ 818100 h 2022214"/>
                <a:gd name="connsiteX180" fmla="*/ 226497 w 1201803"/>
                <a:gd name="connsiteY180" fmla="*/ 922114 h 2022214"/>
                <a:gd name="connsiteX181" fmla="*/ 210317 w 1201803"/>
                <a:gd name="connsiteY181" fmla="*/ 989122 h 2022214"/>
                <a:gd name="connsiteX182" fmla="*/ 191825 w 1201803"/>
                <a:gd name="connsiteY182" fmla="*/ 1049219 h 2022214"/>
                <a:gd name="connsiteX183" fmla="*/ 374405 w 1201803"/>
                <a:gd name="connsiteY183" fmla="*/ 677126 h 2022214"/>
                <a:gd name="connsiteX184" fmla="*/ 427567 w 1201803"/>
                <a:gd name="connsiteY184" fmla="*/ 607806 h 2022214"/>
                <a:gd name="connsiteX185" fmla="*/ 441436 w 1201803"/>
                <a:gd name="connsiteY185" fmla="*/ 593938 h 2022214"/>
                <a:gd name="connsiteX186" fmla="*/ 457616 w 1201803"/>
                <a:gd name="connsiteY186" fmla="*/ 596249 h 2022214"/>
                <a:gd name="connsiteX187" fmla="*/ 446059 w 1201803"/>
                <a:gd name="connsiteY187" fmla="*/ 589315 h 2022214"/>
                <a:gd name="connsiteX188" fmla="*/ 469173 w 1201803"/>
                <a:gd name="connsiteY188" fmla="*/ 559266 h 2022214"/>
                <a:gd name="connsiteX189" fmla="*/ 480730 w 1201803"/>
                <a:gd name="connsiteY189" fmla="*/ 556955 h 2022214"/>
                <a:gd name="connsiteX190" fmla="*/ 485353 w 1201803"/>
                <a:gd name="connsiteY190" fmla="*/ 554643 h 2022214"/>
                <a:gd name="connsiteX191" fmla="*/ 484229 w 1201803"/>
                <a:gd name="connsiteY191" fmla="*/ 551718 h 2022214"/>
                <a:gd name="connsiteX192" fmla="*/ 487665 w 1201803"/>
                <a:gd name="connsiteY192" fmla="*/ 547709 h 2022214"/>
                <a:gd name="connsiteX193" fmla="*/ 483042 w 1201803"/>
                <a:gd name="connsiteY193" fmla="*/ 545398 h 2022214"/>
                <a:gd name="connsiteX194" fmla="*/ 515402 w 1201803"/>
                <a:gd name="connsiteY194" fmla="*/ 503792 h 2022214"/>
                <a:gd name="connsiteX195" fmla="*/ 485353 w 1201803"/>
                <a:gd name="connsiteY195" fmla="*/ 462186 h 2022214"/>
                <a:gd name="connsiteX196" fmla="*/ 543116 w 1201803"/>
                <a:gd name="connsiteY196" fmla="*/ 425227 h 2022214"/>
                <a:gd name="connsiteX197" fmla="*/ 654064 w 1201803"/>
                <a:gd name="connsiteY197" fmla="*/ 388244 h 2022214"/>
                <a:gd name="connsiteX198" fmla="*/ 834333 w 1201803"/>
                <a:gd name="connsiteY198" fmla="*/ 332770 h 2022214"/>
                <a:gd name="connsiteX199" fmla="*/ 832021 w 1201803"/>
                <a:gd name="connsiteY199" fmla="*/ 311967 h 2022214"/>
                <a:gd name="connsiteX200" fmla="*/ 811218 w 1201803"/>
                <a:gd name="connsiteY200" fmla="*/ 240336 h 2022214"/>
                <a:gd name="connsiteX201" fmla="*/ 716450 w 1201803"/>
                <a:gd name="connsiteY201" fmla="*/ 274984 h 2022214"/>
                <a:gd name="connsiteX202" fmla="*/ 677178 w 1201803"/>
                <a:gd name="connsiteY202" fmla="*/ 281918 h 2022214"/>
                <a:gd name="connsiteX203" fmla="*/ 667933 w 1201803"/>
                <a:gd name="connsiteY203" fmla="*/ 281918 h 2022214"/>
                <a:gd name="connsiteX204" fmla="*/ 688735 w 1201803"/>
                <a:gd name="connsiteY204" fmla="*/ 242647 h 2022214"/>
                <a:gd name="connsiteX205" fmla="*/ 647130 w 1201803"/>
                <a:gd name="connsiteY205" fmla="*/ 274984 h 2022214"/>
                <a:gd name="connsiteX206" fmla="*/ 658687 w 1201803"/>
                <a:gd name="connsiteY206" fmla="*/ 240336 h 2022214"/>
                <a:gd name="connsiteX207" fmla="*/ 640196 w 1201803"/>
                <a:gd name="connsiteY207" fmla="*/ 191796 h 2022214"/>
                <a:gd name="connsiteX208" fmla="*/ 760367 w 1201803"/>
                <a:gd name="connsiteY208" fmla="*/ 106273 h 2022214"/>
                <a:gd name="connsiteX209" fmla="*/ 764578 w 1201803"/>
                <a:gd name="connsiteY209" fmla="*/ 5369 h 2022214"/>
                <a:gd name="connsiteX210" fmla="*/ 899029 w 1201803"/>
                <a:gd name="connsiteY210" fmla="*/ 50822 h 2022214"/>
                <a:gd name="connsiteX211" fmla="*/ 1026158 w 1201803"/>
                <a:gd name="connsiteY211" fmla="*/ 367441 h 2022214"/>
                <a:gd name="connsiteX212" fmla="*/ 1012289 w 1201803"/>
                <a:gd name="connsiteY212" fmla="*/ 369753 h 2022214"/>
                <a:gd name="connsiteX213" fmla="*/ 1023846 w 1201803"/>
                <a:gd name="connsiteY213" fmla="*/ 372064 h 2022214"/>
                <a:gd name="connsiteX214" fmla="*/ 1026158 w 1201803"/>
                <a:gd name="connsiteY214" fmla="*/ 367441 h 2022214"/>
                <a:gd name="connsiteX215" fmla="*/ 1003044 w 1201803"/>
                <a:gd name="connsiteY215" fmla="*/ 395178 h 2022214"/>
                <a:gd name="connsiteX216" fmla="*/ 896718 w 1201803"/>
                <a:gd name="connsiteY216" fmla="*/ 471432 h 2022214"/>
                <a:gd name="connsiteX217" fmla="*/ 892095 w 1201803"/>
                <a:gd name="connsiteY217" fmla="*/ 480678 h 2022214"/>
                <a:gd name="connsiteX218" fmla="*/ 1003044 w 1201803"/>
                <a:gd name="connsiteY218" fmla="*/ 395178 h 2022214"/>
                <a:gd name="connsiteX219" fmla="*/ 912898 w 1201803"/>
                <a:gd name="connsiteY219" fmla="*/ 418292 h 2022214"/>
                <a:gd name="connsiteX220" fmla="*/ 894407 w 1201803"/>
                <a:gd name="connsiteY220" fmla="*/ 434472 h 2022214"/>
                <a:gd name="connsiteX221" fmla="*/ 912898 w 1201803"/>
                <a:gd name="connsiteY221" fmla="*/ 418292 h 2022214"/>
                <a:gd name="connsiteX222" fmla="*/ 875938 w 1201803"/>
                <a:gd name="connsiteY222" fmla="*/ 429850 h 2022214"/>
                <a:gd name="connsiteX223" fmla="*/ 871316 w 1201803"/>
                <a:gd name="connsiteY223" fmla="*/ 450629 h 2022214"/>
                <a:gd name="connsiteX224" fmla="*/ 875938 w 1201803"/>
                <a:gd name="connsiteY224" fmla="*/ 448318 h 2022214"/>
                <a:gd name="connsiteX225" fmla="*/ 875938 w 1201803"/>
                <a:gd name="connsiteY225" fmla="*/ 429850 h 2022214"/>
                <a:gd name="connsiteX226" fmla="*/ 836644 w 1201803"/>
                <a:gd name="connsiteY226" fmla="*/ 441384 h 2022214"/>
                <a:gd name="connsiteX227" fmla="*/ 580098 w 1201803"/>
                <a:gd name="connsiteY227" fmla="*/ 531529 h 2022214"/>
                <a:gd name="connsiteX228" fmla="*/ 684113 w 1201803"/>
                <a:gd name="connsiteY228" fmla="*/ 582381 h 2022214"/>
                <a:gd name="connsiteX229" fmla="*/ 778858 w 1201803"/>
                <a:gd name="connsiteY229" fmla="*/ 519972 h 2022214"/>
                <a:gd name="connsiteX230" fmla="*/ 836644 w 1201803"/>
                <a:gd name="connsiteY230" fmla="*/ 478366 h 2022214"/>
                <a:gd name="connsiteX231" fmla="*/ 836644 w 1201803"/>
                <a:gd name="connsiteY231" fmla="*/ 441384 h 2022214"/>
                <a:gd name="connsiteX232" fmla="*/ 834333 w 1201803"/>
                <a:gd name="connsiteY232" fmla="*/ 517661 h 2022214"/>
                <a:gd name="connsiteX233" fmla="*/ 774283 w 1201803"/>
                <a:gd name="connsiteY233" fmla="*/ 562571 h 2022214"/>
                <a:gd name="connsiteX234" fmla="*/ 728007 w 1201803"/>
                <a:gd name="connsiteY234" fmla="*/ 596249 h 2022214"/>
                <a:gd name="connsiteX235" fmla="*/ 688979 w 1201803"/>
                <a:gd name="connsiteY235" fmla="*/ 625526 h 2022214"/>
                <a:gd name="connsiteX236" fmla="*/ 669183 w 1201803"/>
                <a:gd name="connsiteY236" fmla="*/ 641172 h 2022214"/>
                <a:gd name="connsiteX237" fmla="*/ 559296 w 1201803"/>
                <a:gd name="connsiteY237" fmla="*/ 723354 h 2022214"/>
                <a:gd name="connsiteX238" fmla="*/ 644527 w 1201803"/>
                <a:gd name="connsiteY238" fmla="*/ 660660 h 2022214"/>
                <a:gd name="connsiteX239" fmla="*/ 669183 w 1201803"/>
                <a:gd name="connsiteY239" fmla="*/ 641172 h 2022214"/>
                <a:gd name="connsiteX240" fmla="*/ 774283 w 1201803"/>
                <a:gd name="connsiteY240" fmla="*/ 562571 h 2022214"/>
                <a:gd name="connsiteX241" fmla="*/ 780014 w 1201803"/>
                <a:gd name="connsiteY241" fmla="*/ 558400 h 2022214"/>
                <a:gd name="connsiteX242" fmla="*/ 832021 w 1201803"/>
                <a:gd name="connsiteY242" fmla="*/ 522284 h 2022214"/>
                <a:gd name="connsiteX243" fmla="*/ 834333 w 1201803"/>
                <a:gd name="connsiteY243" fmla="*/ 517661 h 2022214"/>
                <a:gd name="connsiteX244" fmla="*/ 871316 w 1201803"/>
                <a:gd name="connsiteY244" fmla="*/ 529218 h 2022214"/>
                <a:gd name="connsiteX245" fmla="*/ 866693 w 1201803"/>
                <a:gd name="connsiteY245" fmla="*/ 545398 h 2022214"/>
                <a:gd name="connsiteX246" fmla="*/ 862070 w 1201803"/>
                <a:gd name="connsiteY246" fmla="*/ 593938 h 2022214"/>
                <a:gd name="connsiteX247" fmla="*/ 864381 w 1201803"/>
                <a:gd name="connsiteY247" fmla="*/ 596249 h 2022214"/>
                <a:gd name="connsiteX248" fmla="*/ 871316 w 1201803"/>
                <a:gd name="connsiteY248" fmla="*/ 529218 h 2022214"/>
                <a:gd name="connsiteX249" fmla="*/ 836644 w 1201803"/>
                <a:gd name="connsiteY249" fmla="*/ 552332 h 2022214"/>
                <a:gd name="connsiteX250" fmla="*/ 626327 w 1201803"/>
                <a:gd name="connsiteY250" fmla="*/ 723354 h 2022214"/>
                <a:gd name="connsiteX251" fmla="*/ 834333 w 1201803"/>
                <a:gd name="connsiteY251" fmla="*/ 610118 h 2022214"/>
                <a:gd name="connsiteX252" fmla="*/ 838956 w 1201803"/>
                <a:gd name="connsiteY252" fmla="*/ 589315 h 2022214"/>
                <a:gd name="connsiteX253" fmla="*/ 834333 w 1201803"/>
                <a:gd name="connsiteY253" fmla="*/ 561578 h 2022214"/>
                <a:gd name="connsiteX254" fmla="*/ 838956 w 1201803"/>
                <a:gd name="connsiteY254" fmla="*/ 559266 h 2022214"/>
                <a:gd name="connsiteX255" fmla="*/ 836644 w 1201803"/>
                <a:gd name="connsiteY255" fmla="*/ 552332 h 2022214"/>
                <a:gd name="connsiteX256" fmla="*/ 1012289 w 1201803"/>
                <a:gd name="connsiteY256" fmla="*/ 633209 h 2022214"/>
                <a:gd name="connsiteX257" fmla="*/ 894407 w 1201803"/>
                <a:gd name="connsiteY257" fmla="*/ 732600 h 2022214"/>
                <a:gd name="connsiteX258" fmla="*/ 1012289 w 1201803"/>
                <a:gd name="connsiteY258" fmla="*/ 633209 h 2022214"/>
                <a:gd name="connsiteX259" fmla="*/ 520001 w 1201803"/>
                <a:gd name="connsiteY259" fmla="*/ 515349 h 2022214"/>
                <a:gd name="connsiteX260" fmla="*/ 471485 w 1201803"/>
                <a:gd name="connsiteY260" fmla="*/ 621652 h 2022214"/>
                <a:gd name="connsiteX261" fmla="*/ 469173 w 1201803"/>
                <a:gd name="connsiteY261" fmla="*/ 623963 h 2022214"/>
                <a:gd name="connsiteX262" fmla="*/ 473796 w 1201803"/>
                <a:gd name="connsiteY262" fmla="*/ 626275 h 2022214"/>
                <a:gd name="connsiteX263" fmla="*/ 466862 w 1201803"/>
                <a:gd name="connsiteY263" fmla="*/ 628586 h 2022214"/>
                <a:gd name="connsiteX264" fmla="*/ 471485 w 1201803"/>
                <a:gd name="connsiteY264" fmla="*/ 630897 h 2022214"/>
                <a:gd name="connsiteX265" fmla="*/ 469173 w 1201803"/>
                <a:gd name="connsiteY265" fmla="*/ 637832 h 2022214"/>
                <a:gd name="connsiteX266" fmla="*/ 462239 w 1201803"/>
                <a:gd name="connsiteY266" fmla="*/ 633209 h 2022214"/>
                <a:gd name="connsiteX267" fmla="*/ 457616 w 1201803"/>
                <a:gd name="connsiteY267" fmla="*/ 637832 h 2022214"/>
                <a:gd name="connsiteX268" fmla="*/ 464550 w 1201803"/>
                <a:gd name="connsiteY268" fmla="*/ 644766 h 2022214"/>
                <a:gd name="connsiteX269" fmla="*/ 455305 w 1201803"/>
                <a:gd name="connsiteY269" fmla="*/ 672503 h 2022214"/>
                <a:gd name="connsiteX270" fmla="*/ 510779 w 1201803"/>
                <a:gd name="connsiteY270" fmla="*/ 563889 h 2022214"/>
                <a:gd name="connsiteX271" fmla="*/ 517690 w 1201803"/>
                <a:gd name="connsiteY271" fmla="*/ 568512 h 2022214"/>
                <a:gd name="connsiteX272" fmla="*/ 529247 w 1201803"/>
                <a:gd name="connsiteY272" fmla="*/ 543086 h 2022214"/>
                <a:gd name="connsiteX273" fmla="*/ 529247 w 1201803"/>
                <a:gd name="connsiteY273" fmla="*/ 536152 h 2022214"/>
                <a:gd name="connsiteX274" fmla="*/ 520001 w 1201803"/>
                <a:gd name="connsiteY274" fmla="*/ 515349 h 2022214"/>
                <a:gd name="connsiteX275" fmla="*/ 557851 w 1201803"/>
                <a:gd name="connsiteY275" fmla="*/ 544820 h 2022214"/>
                <a:gd name="connsiteX276" fmla="*/ 547739 w 1201803"/>
                <a:gd name="connsiteY276" fmla="*/ 545398 h 2022214"/>
                <a:gd name="connsiteX277" fmla="*/ 566230 w 1201803"/>
                <a:gd name="connsiteY277" fmla="*/ 554643 h 2022214"/>
                <a:gd name="connsiteX278" fmla="*/ 557851 w 1201803"/>
                <a:gd name="connsiteY278" fmla="*/ 544820 h 2022214"/>
                <a:gd name="connsiteX279" fmla="*/ 536181 w 1201803"/>
                <a:gd name="connsiteY279" fmla="*/ 545398 h 2022214"/>
                <a:gd name="connsiteX280" fmla="*/ 524624 w 1201803"/>
                <a:gd name="connsiteY280" fmla="*/ 575446 h 2022214"/>
                <a:gd name="connsiteX281" fmla="*/ 506156 w 1201803"/>
                <a:gd name="connsiteY281" fmla="*/ 633209 h 2022214"/>
                <a:gd name="connsiteX282" fmla="*/ 494599 w 1201803"/>
                <a:gd name="connsiteY282" fmla="*/ 667880 h 2022214"/>
                <a:gd name="connsiteX283" fmla="*/ 487665 w 1201803"/>
                <a:gd name="connsiteY283" fmla="*/ 677126 h 2022214"/>
                <a:gd name="connsiteX284" fmla="*/ 476107 w 1201803"/>
                <a:gd name="connsiteY284" fmla="*/ 711797 h 2022214"/>
                <a:gd name="connsiteX285" fmla="*/ 663310 w 1201803"/>
                <a:gd name="connsiteY285" fmla="*/ 593938 h 2022214"/>
                <a:gd name="connsiteX286" fmla="*/ 610147 w 1201803"/>
                <a:gd name="connsiteY286" fmla="*/ 575446 h 2022214"/>
                <a:gd name="connsiteX287" fmla="*/ 647130 w 1201803"/>
                <a:gd name="connsiteY287" fmla="*/ 593938 h 2022214"/>
                <a:gd name="connsiteX288" fmla="*/ 640196 w 1201803"/>
                <a:gd name="connsiteY288" fmla="*/ 593938 h 2022214"/>
                <a:gd name="connsiteX289" fmla="*/ 582410 w 1201803"/>
                <a:gd name="connsiteY289" fmla="*/ 573135 h 2022214"/>
                <a:gd name="connsiteX290" fmla="*/ 536181 w 1201803"/>
                <a:gd name="connsiteY290" fmla="*/ 545398 h 2022214"/>
                <a:gd name="connsiteX291" fmla="*/ 464550 w 1201803"/>
                <a:gd name="connsiteY291" fmla="*/ 580069 h 2022214"/>
                <a:gd name="connsiteX292" fmla="*/ 455305 w 1201803"/>
                <a:gd name="connsiteY292" fmla="*/ 582381 h 2022214"/>
                <a:gd name="connsiteX293" fmla="*/ 462239 w 1201803"/>
                <a:gd name="connsiteY293" fmla="*/ 584692 h 2022214"/>
                <a:gd name="connsiteX294" fmla="*/ 464550 w 1201803"/>
                <a:gd name="connsiteY294" fmla="*/ 580069 h 2022214"/>
                <a:gd name="connsiteX295" fmla="*/ 240365 w 1201803"/>
                <a:gd name="connsiteY295" fmla="*/ 538463 h 2022214"/>
                <a:gd name="connsiteX296" fmla="*/ 104014 w 1201803"/>
                <a:gd name="connsiteY296" fmla="*/ 649389 h 2022214"/>
                <a:gd name="connsiteX297" fmla="*/ 233431 w 1201803"/>
                <a:gd name="connsiteY297" fmla="*/ 547709 h 2022214"/>
                <a:gd name="connsiteX298" fmla="*/ 240365 w 1201803"/>
                <a:gd name="connsiteY298" fmla="*/ 538463 h 2022214"/>
                <a:gd name="connsiteX299" fmla="*/ 208005 w 1201803"/>
                <a:gd name="connsiteY299" fmla="*/ 746469 h 2022214"/>
                <a:gd name="connsiteX300" fmla="*/ 217251 w 1201803"/>
                <a:gd name="connsiteY300" fmla="*/ 827346 h 2022214"/>
                <a:gd name="connsiteX301" fmla="*/ 217251 w 1201803"/>
                <a:gd name="connsiteY301" fmla="*/ 778829 h 2022214"/>
                <a:gd name="connsiteX302" fmla="*/ 208005 w 1201803"/>
                <a:gd name="connsiteY302" fmla="*/ 746469 h 2022214"/>
                <a:gd name="connsiteX303" fmla="*/ 924455 w 1201803"/>
                <a:gd name="connsiteY303" fmla="*/ 1090825 h 2022214"/>
                <a:gd name="connsiteX304" fmla="*/ 942947 w 1201803"/>
                <a:gd name="connsiteY304" fmla="*/ 1113939 h 2022214"/>
                <a:gd name="connsiteX305" fmla="*/ 942947 w 1201803"/>
                <a:gd name="connsiteY305" fmla="*/ 1107005 h 2022214"/>
                <a:gd name="connsiteX306" fmla="*/ 924455 w 1201803"/>
                <a:gd name="connsiteY306" fmla="*/ 1090825 h 2022214"/>
                <a:gd name="connsiteX307" fmla="*/ 931389 w 1201803"/>
                <a:gd name="connsiteY307" fmla="*/ 1113939 h 2022214"/>
                <a:gd name="connsiteX308" fmla="*/ 938324 w 1201803"/>
                <a:gd name="connsiteY308" fmla="*/ 1153233 h 2022214"/>
                <a:gd name="connsiteX309" fmla="*/ 942947 w 1201803"/>
                <a:gd name="connsiteY309" fmla="*/ 1132431 h 2022214"/>
                <a:gd name="connsiteX310" fmla="*/ 931389 w 1201803"/>
                <a:gd name="connsiteY310" fmla="*/ 1113939 h 2022214"/>
                <a:gd name="connsiteX311" fmla="*/ 926767 w 1201803"/>
                <a:gd name="connsiteY311" fmla="*/ 1146299 h 2022214"/>
                <a:gd name="connsiteX312" fmla="*/ 813530 w 1201803"/>
                <a:gd name="connsiteY312" fmla="*/ 1289584 h 2022214"/>
                <a:gd name="connsiteX313" fmla="*/ 926767 w 1201803"/>
                <a:gd name="connsiteY313" fmla="*/ 1146299 h 2022214"/>
                <a:gd name="connsiteX314" fmla="*/ 1014601 w 1201803"/>
                <a:gd name="connsiteY314" fmla="*/ 1254913 h 2022214"/>
                <a:gd name="connsiteX315" fmla="*/ 1033092 w 1201803"/>
                <a:gd name="connsiteY315" fmla="*/ 1266470 h 2022214"/>
                <a:gd name="connsiteX316" fmla="*/ 1003044 w 1201803"/>
                <a:gd name="connsiteY316" fmla="*/ 1278027 h 2022214"/>
                <a:gd name="connsiteX317" fmla="*/ 1037715 w 1201803"/>
                <a:gd name="connsiteY317" fmla="*/ 1266470 h 2022214"/>
                <a:gd name="connsiteX318" fmla="*/ 1014601 w 1201803"/>
                <a:gd name="connsiteY318" fmla="*/ 1254913 h 2022214"/>
                <a:gd name="connsiteX319" fmla="*/ 1005355 w 1201803"/>
                <a:gd name="connsiteY319" fmla="*/ 1259536 h 2022214"/>
                <a:gd name="connsiteX320" fmla="*/ 991487 w 1201803"/>
                <a:gd name="connsiteY320" fmla="*/ 1264159 h 2022214"/>
                <a:gd name="connsiteX321" fmla="*/ 1012289 w 1201803"/>
                <a:gd name="connsiteY321" fmla="*/ 1261847 h 2022214"/>
                <a:gd name="connsiteX322" fmla="*/ 1005355 w 1201803"/>
                <a:gd name="connsiteY322" fmla="*/ 1259536 h 2022214"/>
                <a:gd name="connsiteX323" fmla="*/ 912898 w 1201803"/>
                <a:gd name="connsiteY323" fmla="*/ 1291896 h 2022214"/>
                <a:gd name="connsiteX324" fmla="*/ 850513 w 1201803"/>
                <a:gd name="connsiteY324" fmla="*/ 1324256 h 2022214"/>
                <a:gd name="connsiteX325" fmla="*/ 919832 w 1201803"/>
                <a:gd name="connsiteY325" fmla="*/ 1291896 h 2022214"/>
                <a:gd name="connsiteX326" fmla="*/ 912898 w 1201803"/>
                <a:gd name="connsiteY326" fmla="*/ 1291896 h 2022214"/>
                <a:gd name="connsiteX327" fmla="*/ 845890 w 1201803"/>
                <a:gd name="connsiteY327" fmla="*/ 1326567 h 2022214"/>
                <a:gd name="connsiteX328" fmla="*/ 834333 w 1201803"/>
                <a:gd name="connsiteY328" fmla="*/ 1333501 h 2022214"/>
                <a:gd name="connsiteX329" fmla="*/ 845890 w 1201803"/>
                <a:gd name="connsiteY329" fmla="*/ 1326567 h 2022214"/>
                <a:gd name="connsiteX0" fmla="*/ 865691 w 1201803"/>
                <a:gd name="connsiteY0" fmla="*/ 64873 h 2017215"/>
                <a:gd name="connsiteX1" fmla="*/ 977618 w 1201803"/>
                <a:gd name="connsiteY1" fmla="*/ 89717 h 2017215"/>
                <a:gd name="connsiteX2" fmla="*/ 1028469 w 1201803"/>
                <a:gd name="connsiteY2" fmla="*/ 119766 h 2017215"/>
                <a:gd name="connsiteX3" fmla="*/ 1016912 w 1201803"/>
                <a:gd name="connsiteY3" fmla="*/ 129011 h 2017215"/>
                <a:gd name="connsiteX4" fmla="*/ 1028469 w 1201803"/>
                <a:gd name="connsiteY4" fmla="*/ 142880 h 2017215"/>
                <a:gd name="connsiteX5" fmla="*/ 1021535 w 1201803"/>
                <a:gd name="connsiteY5" fmla="*/ 147503 h 2017215"/>
                <a:gd name="connsiteX6" fmla="*/ 882873 w 1201803"/>
                <a:gd name="connsiteY6" fmla="*/ 209911 h 2017215"/>
                <a:gd name="connsiteX7" fmla="*/ 880561 w 1201803"/>
                <a:gd name="connsiteY7" fmla="*/ 214534 h 2017215"/>
                <a:gd name="connsiteX8" fmla="*/ 894407 w 1201803"/>
                <a:gd name="connsiteY8" fmla="*/ 313902 h 2017215"/>
                <a:gd name="connsiteX9" fmla="*/ 931389 w 1201803"/>
                <a:gd name="connsiteY9" fmla="*/ 313902 h 2017215"/>
                <a:gd name="connsiteX10" fmla="*/ 963749 w 1201803"/>
                <a:gd name="connsiteY10" fmla="*/ 316214 h 2017215"/>
                <a:gd name="connsiteX11" fmla="*/ 1000732 w 1201803"/>
                <a:gd name="connsiteY11" fmla="*/ 339328 h 2017215"/>
                <a:gd name="connsiteX12" fmla="*/ 1044649 w 1201803"/>
                <a:gd name="connsiteY12" fmla="*/ 364754 h 2017215"/>
                <a:gd name="connsiteX13" fmla="*/ 1037715 w 1201803"/>
                <a:gd name="connsiteY13" fmla="*/ 376311 h 2017215"/>
                <a:gd name="connsiteX14" fmla="*/ 1044649 w 1201803"/>
                <a:gd name="connsiteY14" fmla="*/ 387868 h 2017215"/>
                <a:gd name="connsiteX15" fmla="*/ 1003044 w 1201803"/>
                <a:gd name="connsiteY15" fmla="*/ 422539 h 2017215"/>
                <a:gd name="connsiteX16" fmla="*/ 887472 w 1201803"/>
                <a:gd name="connsiteY16" fmla="*/ 510350 h 2017215"/>
                <a:gd name="connsiteX17" fmla="*/ 880561 w 1201803"/>
                <a:gd name="connsiteY17" fmla="*/ 584316 h 2017215"/>
                <a:gd name="connsiteX18" fmla="*/ 1141706 w 1201803"/>
                <a:gd name="connsiteY18" fmla="*/ 491859 h 2017215"/>
                <a:gd name="connsiteX19" fmla="*/ 1150952 w 1201803"/>
                <a:gd name="connsiteY19" fmla="*/ 489547 h 2017215"/>
                <a:gd name="connsiteX20" fmla="*/ 1171755 w 1201803"/>
                <a:gd name="connsiteY20" fmla="*/ 498793 h 2017215"/>
                <a:gd name="connsiteX21" fmla="*/ 1171755 w 1201803"/>
                <a:gd name="connsiteY21" fmla="*/ 508039 h 2017215"/>
                <a:gd name="connsiteX22" fmla="*/ 1178689 w 1201803"/>
                <a:gd name="connsiteY22" fmla="*/ 510350 h 2017215"/>
                <a:gd name="connsiteX23" fmla="*/ 1197180 w 1201803"/>
                <a:gd name="connsiteY23" fmla="*/ 503416 h 2017215"/>
                <a:gd name="connsiteX24" fmla="*/ 1201803 w 1201803"/>
                <a:gd name="connsiteY24" fmla="*/ 508039 h 2017215"/>
                <a:gd name="connsiteX25" fmla="*/ 1190246 w 1201803"/>
                <a:gd name="connsiteY25" fmla="*/ 517285 h 2017215"/>
                <a:gd name="connsiteX26" fmla="*/ 1197180 w 1201803"/>
                <a:gd name="connsiteY26" fmla="*/ 521907 h 2017215"/>
                <a:gd name="connsiteX27" fmla="*/ 1181000 w 1201803"/>
                <a:gd name="connsiteY27" fmla="*/ 540399 h 2017215"/>
                <a:gd name="connsiteX28" fmla="*/ 1174066 w 1201803"/>
                <a:gd name="connsiteY28" fmla="*/ 538087 h 2017215"/>
                <a:gd name="connsiteX29" fmla="*/ 1141706 w 1201803"/>
                <a:gd name="connsiteY29" fmla="*/ 558890 h 2017215"/>
                <a:gd name="connsiteX30" fmla="*/ 1130149 w 1201803"/>
                <a:gd name="connsiteY30" fmla="*/ 568136 h 2017215"/>
                <a:gd name="connsiteX31" fmla="*/ 1111658 w 1201803"/>
                <a:gd name="connsiteY31" fmla="*/ 568136 h 2017215"/>
                <a:gd name="connsiteX32" fmla="*/ 1107035 w 1201803"/>
                <a:gd name="connsiteY32" fmla="*/ 572759 h 2017215"/>
                <a:gd name="connsiteX33" fmla="*/ 1081609 w 1201803"/>
                <a:gd name="connsiteY33" fmla="*/ 588939 h 2017215"/>
                <a:gd name="connsiteX34" fmla="*/ 1065452 w 1201803"/>
                <a:gd name="connsiteY34" fmla="*/ 602807 h 2017215"/>
                <a:gd name="connsiteX35" fmla="*/ 1070075 w 1201803"/>
                <a:gd name="connsiteY35" fmla="*/ 607430 h 2017215"/>
                <a:gd name="connsiteX36" fmla="*/ 954504 w 1201803"/>
                <a:gd name="connsiteY36" fmla="*/ 718355 h 2017215"/>
                <a:gd name="connsiteX37" fmla="*/ 1016912 w 1201803"/>
                <a:gd name="connsiteY37" fmla="*/ 794632 h 2017215"/>
                <a:gd name="connsiteX38" fmla="*/ 1019224 w 1201803"/>
                <a:gd name="connsiteY38" fmla="*/ 790010 h 2017215"/>
                <a:gd name="connsiteX39" fmla="*/ 1013372 w 1201803"/>
                <a:gd name="connsiteY39" fmla="*/ 778397 h 2017215"/>
                <a:gd name="connsiteX40" fmla="*/ 1033558 w 1201803"/>
                <a:gd name="connsiteY40" fmla="*/ 804948 h 2017215"/>
                <a:gd name="connsiteX41" fmla="*/ 1125526 w 1201803"/>
                <a:gd name="connsiteY41" fmla="*/ 1081203 h 2017215"/>
                <a:gd name="connsiteX42" fmla="*/ 1167132 w 1201803"/>
                <a:gd name="connsiteY42" fmla="*/ 1310011 h 2017215"/>
                <a:gd name="connsiteX43" fmla="*/ 1181000 w 1201803"/>
                <a:gd name="connsiteY43" fmla="*/ 1469476 h 2017215"/>
                <a:gd name="connsiteX44" fmla="*/ 1183312 w 1201803"/>
                <a:gd name="connsiteY44" fmla="*/ 1508771 h 2017215"/>
                <a:gd name="connsiteX45" fmla="*/ 963749 w 1201803"/>
                <a:gd name="connsiteY45" fmla="*/ 1913201 h 2017215"/>
                <a:gd name="connsiteX46" fmla="*/ 954504 w 1201803"/>
                <a:gd name="connsiteY46" fmla="*/ 1915512 h 2017215"/>
                <a:gd name="connsiteX47" fmla="*/ 871316 w 1201803"/>
                <a:gd name="connsiteY47" fmla="*/ 1970986 h 2017215"/>
                <a:gd name="connsiteX48" fmla="*/ 788104 w 1201803"/>
                <a:gd name="connsiteY48" fmla="*/ 2017215 h 2017215"/>
                <a:gd name="connsiteX49" fmla="*/ 829710 w 1201803"/>
                <a:gd name="connsiteY49" fmla="*/ 1984855 h 2017215"/>
                <a:gd name="connsiteX50" fmla="*/ 827398 w 1201803"/>
                <a:gd name="connsiteY50" fmla="*/ 1982544 h 2017215"/>
                <a:gd name="connsiteX51" fmla="*/ 762679 w 1201803"/>
                <a:gd name="connsiteY51" fmla="*/ 2017215 h 2017215"/>
                <a:gd name="connsiteX52" fmla="*/ 917521 w 1201803"/>
                <a:gd name="connsiteY52" fmla="*/ 1913201 h 2017215"/>
                <a:gd name="connsiteX53" fmla="*/ 926767 w 1201803"/>
                <a:gd name="connsiteY53" fmla="*/ 1913201 h 2017215"/>
                <a:gd name="connsiteX54" fmla="*/ 922144 w 1201803"/>
                <a:gd name="connsiteY54" fmla="*/ 1910889 h 2017215"/>
                <a:gd name="connsiteX55" fmla="*/ 924455 w 1201803"/>
                <a:gd name="connsiteY55" fmla="*/ 1906290 h 2017215"/>
                <a:gd name="connsiteX56" fmla="*/ 931389 w 1201803"/>
                <a:gd name="connsiteY56" fmla="*/ 1908578 h 2017215"/>
                <a:gd name="connsiteX57" fmla="*/ 931389 w 1201803"/>
                <a:gd name="connsiteY57" fmla="*/ 1901667 h 2017215"/>
                <a:gd name="connsiteX58" fmla="*/ 945258 w 1201803"/>
                <a:gd name="connsiteY58" fmla="*/ 1887798 h 2017215"/>
                <a:gd name="connsiteX59" fmla="*/ 954504 w 1201803"/>
                <a:gd name="connsiteY59" fmla="*/ 1871618 h 2017215"/>
                <a:gd name="connsiteX60" fmla="*/ 952192 w 1201803"/>
                <a:gd name="connsiteY60" fmla="*/ 1869307 h 2017215"/>
                <a:gd name="connsiteX61" fmla="*/ 813530 w 1201803"/>
                <a:gd name="connsiteY61" fmla="*/ 1968675 h 2017215"/>
                <a:gd name="connsiteX62" fmla="*/ 739564 w 1201803"/>
                <a:gd name="connsiteY62" fmla="*/ 2014904 h 2017215"/>
                <a:gd name="connsiteX63" fmla="*/ 732630 w 1201803"/>
                <a:gd name="connsiteY63" fmla="*/ 2014904 h 2017215"/>
                <a:gd name="connsiteX64" fmla="*/ 804284 w 1201803"/>
                <a:gd name="connsiteY64" fmla="*/ 1952495 h 2017215"/>
                <a:gd name="connsiteX65" fmla="*/ 818153 w 1201803"/>
                <a:gd name="connsiteY65" fmla="*/ 1938626 h 2017215"/>
                <a:gd name="connsiteX66" fmla="*/ 829710 w 1201803"/>
                <a:gd name="connsiteY66" fmla="*/ 1938626 h 2017215"/>
                <a:gd name="connsiteX67" fmla="*/ 825087 w 1201803"/>
                <a:gd name="connsiteY67" fmla="*/ 1934004 h 2017215"/>
                <a:gd name="connsiteX68" fmla="*/ 836644 w 1201803"/>
                <a:gd name="connsiteY68" fmla="*/ 1929381 h 2017215"/>
                <a:gd name="connsiteX69" fmla="*/ 834333 w 1201803"/>
                <a:gd name="connsiteY69" fmla="*/ 1924758 h 2017215"/>
                <a:gd name="connsiteX70" fmla="*/ 843578 w 1201803"/>
                <a:gd name="connsiteY70" fmla="*/ 1913201 h 2017215"/>
                <a:gd name="connsiteX71" fmla="*/ 859758 w 1201803"/>
                <a:gd name="connsiteY71" fmla="*/ 1920135 h 2017215"/>
                <a:gd name="connsiteX72" fmla="*/ 848201 w 1201803"/>
                <a:gd name="connsiteY72" fmla="*/ 1908578 h 2017215"/>
                <a:gd name="connsiteX73" fmla="*/ 850513 w 1201803"/>
                <a:gd name="connsiteY73" fmla="*/ 1903978 h 2017215"/>
                <a:gd name="connsiteX74" fmla="*/ 862070 w 1201803"/>
                <a:gd name="connsiteY74" fmla="*/ 1908578 h 2017215"/>
                <a:gd name="connsiteX75" fmla="*/ 855136 w 1201803"/>
                <a:gd name="connsiteY75" fmla="*/ 1901667 h 2017215"/>
                <a:gd name="connsiteX76" fmla="*/ 873627 w 1201803"/>
                <a:gd name="connsiteY76" fmla="*/ 1885487 h 2017215"/>
                <a:gd name="connsiteX77" fmla="*/ 869004 w 1201803"/>
                <a:gd name="connsiteY77" fmla="*/ 1880864 h 2017215"/>
                <a:gd name="connsiteX78" fmla="*/ 889784 w 1201803"/>
                <a:gd name="connsiteY78" fmla="*/ 1850815 h 2017215"/>
                <a:gd name="connsiteX79" fmla="*/ 912898 w 1201803"/>
                <a:gd name="connsiteY79" fmla="*/ 1823078 h 2017215"/>
                <a:gd name="connsiteX80" fmla="*/ 1042338 w 1201803"/>
                <a:gd name="connsiteY80" fmla="*/ 1575779 h 2017215"/>
                <a:gd name="connsiteX81" fmla="*/ 1053895 w 1201803"/>
                <a:gd name="connsiteY81" fmla="*/ 1483345 h 2017215"/>
                <a:gd name="connsiteX82" fmla="*/ 1042338 w 1201803"/>
                <a:gd name="connsiteY82" fmla="*/ 1279963 h 2017215"/>
                <a:gd name="connsiteX83" fmla="*/ 1035404 w 1201803"/>
                <a:gd name="connsiteY83" fmla="*/ 1277651 h 2017215"/>
                <a:gd name="connsiteX84" fmla="*/ 975307 w 1201803"/>
                <a:gd name="connsiteY84" fmla="*/ 1298454 h 2017215"/>
                <a:gd name="connsiteX85" fmla="*/ 850513 w 1201803"/>
                <a:gd name="connsiteY85" fmla="*/ 1360839 h 2017215"/>
                <a:gd name="connsiteX86" fmla="*/ 836644 w 1201803"/>
                <a:gd name="connsiteY86" fmla="*/ 1370085 h 2017215"/>
                <a:gd name="connsiteX87" fmla="*/ 734941 w 1201803"/>
                <a:gd name="connsiteY87" fmla="*/ 1407068 h 2017215"/>
                <a:gd name="connsiteX88" fmla="*/ 714139 w 1201803"/>
                <a:gd name="connsiteY88" fmla="*/ 1381642 h 2017215"/>
                <a:gd name="connsiteX89" fmla="*/ 718761 w 1201803"/>
                <a:gd name="connsiteY89" fmla="*/ 1370085 h 2017215"/>
                <a:gd name="connsiteX90" fmla="*/ 707204 w 1201803"/>
                <a:gd name="connsiteY90" fmla="*/ 1367774 h 2017215"/>
                <a:gd name="connsiteX91" fmla="*/ 656376 w 1201803"/>
                <a:gd name="connsiteY91" fmla="*/ 1323880 h 2017215"/>
                <a:gd name="connsiteX92" fmla="*/ 769613 w 1201803"/>
                <a:gd name="connsiteY92" fmla="*/ 1259160 h 2017215"/>
                <a:gd name="connsiteX93" fmla="*/ 820464 w 1201803"/>
                <a:gd name="connsiteY93" fmla="*/ 1229111 h 2017215"/>
                <a:gd name="connsiteX94" fmla="*/ 894407 w 1201803"/>
                <a:gd name="connsiteY94" fmla="*/ 1141300 h 2017215"/>
                <a:gd name="connsiteX95" fmla="*/ 905964 w 1201803"/>
                <a:gd name="connsiteY95" fmla="*/ 1111252 h 2017215"/>
                <a:gd name="connsiteX96" fmla="*/ 882873 w 1201803"/>
                <a:gd name="connsiteY96" fmla="*/ 1099694 h 2017215"/>
                <a:gd name="connsiteX97" fmla="*/ 822776 w 1201803"/>
                <a:gd name="connsiteY97" fmla="*/ 1106629 h 2017215"/>
                <a:gd name="connsiteX98" fmla="*/ 771924 w 1201803"/>
                <a:gd name="connsiteY98" fmla="*/ 1092760 h 2017215"/>
                <a:gd name="connsiteX99" fmla="*/ 901341 w 1201803"/>
                <a:gd name="connsiteY99" fmla="*/ 1085826 h 2017215"/>
                <a:gd name="connsiteX100" fmla="*/ 832021 w 1201803"/>
                <a:gd name="connsiteY100" fmla="*/ 1076580 h 2017215"/>
                <a:gd name="connsiteX101" fmla="*/ 769613 w 1201803"/>
                <a:gd name="connsiteY101" fmla="*/ 1074269 h 2017215"/>
                <a:gd name="connsiteX102" fmla="*/ 760367 w 1201803"/>
                <a:gd name="connsiteY102" fmla="*/ 1069646 h 2017215"/>
                <a:gd name="connsiteX103" fmla="*/ 764990 w 1201803"/>
                <a:gd name="connsiteY103" fmla="*/ 1065023 h 2017215"/>
                <a:gd name="connsiteX104" fmla="*/ 755744 w 1201803"/>
                <a:gd name="connsiteY104" fmla="*/ 1058089 h 2017215"/>
                <a:gd name="connsiteX105" fmla="*/ 762679 w 1201803"/>
                <a:gd name="connsiteY105" fmla="*/ 1055777 h 2017215"/>
                <a:gd name="connsiteX106" fmla="*/ 781170 w 1201803"/>
                <a:gd name="connsiteY106" fmla="*/ 1039597 h 2017215"/>
                <a:gd name="connsiteX107" fmla="*/ 788104 w 1201803"/>
                <a:gd name="connsiteY107" fmla="*/ 1039597 h 2017215"/>
                <a:gd name="connsiteX108" fmla="*/ 887472 w 1201803"/>
                <a:gd name="connsiteY108" fmla="*/ 1062712 h 2017215"/>
                <a:gd name="connsiteX109" fmla="*/ 945258 w 1201803"/>
                <a:gd name="connsiteY109" fmla="*/ 1095072 h 2017215"/>
                <a:gd name="connsiteX110" fmla="*/ 954504 w 1201803"/>
                <a:gd name="connsiteY110" fmla="*/ 1125120 h 2017215"/>
                <a:gd name="connsiteX111" fmla="*/ 899029 w 1201803"/>
                <a:gd name="connsiteY111" fmla="*/ 1240668 h 2017215"/>
                <a:gd name="connsiteX112" fmla="*/ 899029 w 1201803"/>
                <a:gd name="connsiteY112" fmla="*/ 1249914 h 2017215"/>
                <a:gd name="connsiteX113" fmla="*/ 1037715 w 1201803"/>
                <a:gd name="connsiteY113" fmla="*/ 1224488 h 2017215"/>
                <a:gd name="connsiteX114" fmla="*/ 1035404 w 1201803"/>
                <a:gd name="connsiteY114" fmla="*/ 1136677 h 2017215"/>
                <a:gd name="connsiteX115" fmla="*/ 996109 w 1201803"/>
                <a:gd name="connsiteY115" fmla="*/ 889378 h 2017215"/>
                <a:gd name="connsiteX116" fmla="*/ 996109 w 1201803"/>
                <a:gd name="connsiteY116" fmla="*/ 833904 h 2017215"/>
                <a:gd name="connsiteX117" fmla="*/ 963749 w 1201803"/>
                <a:gd name="connsiteY117" fmla="*/ 753027 h 2017215"/>
                <a:gd name="connsiteX118" fmla="*/ 968372 w 1201803"/>
                <a:gd name="connsiteY118" fmla="*/ 757650 h 2017215"/>
                <a:gd name="connsiteX119" fmla="*/ 949881 w 1201803"/>
                <a:gd name="connsiteY119" fmla="*/ 727601 h 2017215"/>
                <a:gd name="connsiteX120" fmla="*/ 931389 w 1201803"/>
                <a:gd name="connsiteY120" fmla="*/ 734535 h 2017215"/>
                <a:gd name="connsiteX121" fmla="*/ 933701 w 1201803"/>
                <a:gd name="connsiteY121" fmla="*/ 741470 h 2017215"/>
                <a:gd name="connsiteX122" fmla="*/ 845890 w 1201803"/>
                <a:gd name="connsiteY122" fmla="*/ 847772 h 2017215"/>
                <a:gd name="connsiteX123" fmla="*/ 663310 w 1201803"/>
                <a:gd name="connsiteY123" fmla="*/ 1215243 h 2017215"/>
                <a:gd name="connsiteX124" fmla="*/ 624016 w 1201803"/>
                <a:gd name="connsiteY124" fmla="*/ 1342371 h 2017215"/>
                <a:gd name="connsiteX125" fmla="*/ 626327 w 1201803"/>
                <a:gd name="connsiteY125" fmla="*/ 1360839 h 2017215"/>
                <a:gd name="connsiteX126" fmla="*/ 640196 w 1201803"/>
                <a:gd name="connsiteY126" fmla="*/ 1321568 h 2017215"/>
                <a:gd name="connsiteX127" fmla="*/ 633261 w 1201803"/>
                <a:gd name="connsiteY127" fmla="*/ 1360839 h 2017215"/>
                <a:gd name="connsiteX128" fmla="*/ 624016 w 1201803"/>
                <a:gd name="connsiteY128" fmla="*/ 1381642 h 2017215"/>
                <a:gd name="connsiteX129" fmla="*/ 621704 w 1201803"/>
                <a:gd name="connsiteY129" fmla="*/ 1402445 h 2017215"/>
                <a:gd name="connsiteX130" fmla="*/ 610147 w 1201803"/>
                <a:gd name="connsiteY130" fmla="*/ 1393199 h 2017215"/>
                <a:gd name="connsiteX131" fmla="*/ 600901 w 1201803"/>
                <a:gd name="connsiteY131" fmla="*/ 1407068 h 2017215"/>
                <a:gd name="connsiteX132" fmla="*/ 580098 w 1201803"/>
                <a:gd name="connsiteY132" fmla="*/ 1370085 h 2017215"/>
                <a:gd name="connsiteX133" fmla="*/ 517690 w 1201803"/>
                <a:gd name="connsiteY133" fmla="*/ 1289208 h 2017215"/>
                <a:gd name="connsiteX134" fmla="*/ 517690 w 1201803"/>
                <a:gd name="connsiteY134" fmla="*/ 1245291 h 2017215"/>
                <a:gd name="connsiteX135" fmla="*/ 619393 w 1201803"/>
                <a:gd name="connsiteY135" fmla="*/ 965655 h 2017215"/>
                <a:gd name="connsiteX136" fmla="*/ 751121 w 1201803"/>
                <a:gd name="connsiteY136" fmla="*/ 771518 h 2017215"/>
                <a:gd name="connsiteX137" fmla="*/ 751121 w 1201803"/>
                <a:gd name="connsiteY137" fmla="*/ 769207 h 2017215"/>
                <a:gd name="connsiteX138" fmla="*/ 538493 w 1201803"/>
                <a:gd name="connsiteY138" fmla="*/ 882444 h 2017215"/>
                <a:gd name="connsiteX139" fmla="*/ 383650 w 1201803"/>
                <a:gd name="connsiteY139" fmla="*/ 947164 h 2017215"/>
                <a:gd name="connsiteX140" fmla="*/ 369782 w 1201803"/>
                <a:gd name="connsiteY140" fmla="*/ 937918 h 2017215"/>
                <a:gd name="connsiteX141" fmla="*/ 150220 w 1201803"/>
                <a:gd name="connsiteY141" fmla="*/ 1312323 h 2017215"/>
                <a:gd name="connsiteX142" fmla="*/ 110948 w 1201803"/>
                <a:gd name="connsiteY142" fmla="*/ 1323880 h 2017215"/>
                <a:gd name="connsiteX143" fmla="*/ 90146 w 1201803"/>
                <a:gd name="connsiteY143" fmla="*/ 1298454 h 2017215"/>
                <a:gd name="connsiteX144" fmla="*/ 87834 w 1201803"/>
                <a:gd name="connsiteY144" fmla="*/ 1289208 h 2017215"/>
                <a:gd name="connsiteX145" fmla="*/ 62408 w 1201803"/>
                <a:gd name="connsiteY145" fmla="*/ 1263783 h 2017215"/>
                <a:gd name="connsiteX146" fmla="*/ 25426 w 1201803"/>
                <a:gd name="connsiteY146" fmla="*/ 1238357 h 2017215"/>
                <a:gd name="connsiteX147" fmla="*/ 39294 w 1201803"/>
                <a:gd name="connsiteY147" fmla="*/ 1180571 h 2017215"/>
                <a:gd name="connsiteX148" fmla="*/ 48540 w 1201803"/>
                <a:gd name="connsiteY148" fmla="*/ 1134366 h 2017215"/>
                <a:gd name="connsiteX149" fmla="*/ 173334 w 1201803"/>
                <a:gd name="connsiteY149" fmla="*/ 750715 h 2017215"/>
                <a:gd name="connsiteX150" fmla="*/ 161777 w 1201803"/>
                <a:gd name="connsiteY150" fmla="*/ 725290 h 2017215"/>
                <a:gd name="connsiteX151" fmla="*/ 76277 w 1201803"/>
                <a:gd name="connsiteY151" fmla="*/ 741470 h 2017215"/>
                <a:gd name="connsiteX152" fmla="*/ 53163 w 1201803"/>
                <a:gd name="connsiteY152" fmla="*/ 718355 h 2017215"/>
                <a:gd name="connsiteX153" fmla="*/ 57786 w 1201803"/>
                <a:gd name="connsiteY153" fmla="*/ 709110 h 2017215"/>
                <a:gd name="connsiteX154" fmla="*/ 2311 w 1201803"/>
                <a:gd name="connsiteY154" fmla="*/ 662881 h 2017215"/>
                <a:gd name="connsiteX155" fmla="*/ 34671 w 1201803"/>
                <a:gd name="connsiteY155" fmla="*/ 625898 h 2017215"/>
                <a:gd name="connsiteX156" fmla="*/ 55474 w 1201803"/>
                <a:gd name="connsiteY156" fmla="*/ 607430 h 2017215"/>
                <a:gd name="connsiteX157" fmla="*/ 101703 w 1201803"/>
                <a:gd name="connsiteY157" fmla="*/ 575070 h 2017215"/>
                <a:gd name="connsiteX158" fmla="*/ 127128 w 1201803"/>
                <a:gd name="connsiteY158" fmla="*/ 558890 h 2017215"/>
                <a:gd name="connsiteX159" fmla="*/ 159465 w 1201803"/>
                <a:gd name="connsiteY159" fmla="*/ 528842 h 2017215"/>
                <a:gd name="connsiteX160" fmla="*/ 258857 w 1201803"/>
                <a:gd name="connsiteY160" fmla="*/ 450253 h 2017215"/>
                <a:gd name="connsiteX161" fmla="*/ 284282 w 1201803"/>
                <a:gd name="connsiteY161" fmla="*/ 417916 h 2017215"/>
                <a:gd name="connsiteX162" fmla="*/ 184891 w 1201803"/>
                <a:gd name="connsiteY162" fmla="*/ 360131 h 2017215"/>
                <a:gd name="connsiteX163" fmla="*/ 140997 w 1201803"/>
                <a:gd name="connsiteY163" fmla="*/ 341639 h 2017215"/>
                <a:gd name="connsiteX164" fmla="*/ 134063 w 1201803"/>
                <a:gd name="connsiteY164" fmla="*/ 353196 h 2017215"/>
                <a:gd name="connsiteX165" fmla="*/ 106326 w 1201803"/>
                <a:gd name="connsiteY165" fmla="*/ 313902 h 2017215"/>
                <a:gd name="connsiteX166" fmla="*/ 0 w 1201803"/>
                <a:gd name="connsiteY166" fmla="*/ 226091 h 2017215"/>
                <a:gd name="connsiteX167" fmla="*/ 16180 w 1201803"/>
                <a:gd name="connsiteY167" fmla="*/ 226091 h 2017215"/>
                <a:gd name="connsiteX168" fmla="*/ 41606 w 1201803"/>
                <a:gd name="connsiteY168" fmla="*/ 233025 h 2017215"/>
                <a:gd name="connsiteX169" fmla="*/ 34671 w 1201803"/>
                <a:gd name="connsiteY169" fmla="*/ 219157 h 2017215"/>
                <a:gd name="connsiteX170" fmla="*/ 39294 w 1201803"/>
                <a:gd name="connsiteY170" fmla="*/ 219157 h 2017215"/>
                <a:gd name="connsiteX171" fmla="*/ 217251 w 1201803"/>
                <a:gd name="connsiteY171" fmla="*/ 325459 h 2017215"/>
                <a:gd name="connsiteX172" fmla="*/ 376716 w 1201803"/>
                <a:gd name="connsiteY172" fmla="*/ 471056 h 2017215"/>
                <a:gd name="connsiteX173" fmla="*/ 281971 w 1201803"/>
                <a:gd name="connsiteY173" fmla="*/ 556579 h 2017215"/>
                <a:gd name="connsiteX174" fmla="*/ 214939 w 1201803"/>
                <a:gd name="connsiteY174" fmla="*/ 591250 h 2017215"/>
                <a:gd name="connsiteX175" fmla="*/ 177957 w 1201803"/>
                <a:gd name="connsiteY175" fmla="*/ 616653 h 2017215"/>
                <a:gd name="connsiteX176" fmla="*/ 134063 w 1201803"/>
                <a:gd name="connsiteY176" fmla="*/ 669815 h 2017215"/>
                <a:gd name="connsiteX177" fmla="*/ 138686 w 1201803"/>
                <a:gd name="connsiteY177" fmla="*/ 674438 h 2017215"/>
                <a:gd name="connsiteX178" fmla="*/ 233431 w 1201803"/>
                <a:gd name="connsiteY178" fmla="*/ 771518 h 2017215"/>
                <a:gd name="connsiteX179" fmla="*/ 238054 w 1201803"/>
                <a:gd name="connsiteY179" fmla="*/ 813101 h 2017215"/>
                <a:gd name="connsiteX180" fmla="*/ 226497 w 1201803"/>
                <a:gd name="connsiteY180" fmla="*/ 917115 h 2017215"/>
                <a:gd name="connsiteX181" fmla="*/ 210317 w 1201803"/>
                <a:gd name="connsiteY181" fmla="*/ 984123 h 2017215"/>
                <a:gd name="connsiteX182" fmla="*/ 191825 w 1201803"/>
                <a:gd name="connsiteY182" fmla="*/ 1044220 h 2017215"/>
                <a:gd name="connsiteX183" fmla="*/ 374405 w 1201803"/>
                <a:gd name="connsiteY183" fmla="*/ 672127 h 2017215"/>
                <a:gd name="connsiteX184" fmla="*/ 427567 w 1201803"/>
                <a:gd name="connsiteY184" fmla="*/ 602807 h 2017215"/>
                <a:gd name="connsiteX185" fmla="*/ 441436 w 1201803"/>
                <a:gd name="connsiteY185" fmla="*/ 588939 h 2017215"/>
                <a:gd name="connsiteX186" fmla="*/ 457616 w 1201803"/>
                <a:gd name="connsiteY186" fmla="*/ 591250 h 2017215"/>
                <a:gd name="connsiteX187" fmla="*/ 446059 w 1201803"/>
                <a:gd name="connsiteY187" fmla="*/ 584316 h 2017215"/>
                <a:gd name="connsiteX188" fmla="*/ 469173 w 1201803"/>
                <a:gd name="connsiteY188" fmla="*/ 554267 h 2017215"/>
                <a:gd name="connsiteX189" fmla="*/ 480730 w 1201803"/>
                <a:gd name="connsiteY189" fmla="*/ 551956 h 2017215"/>
                <a:gd name="connsiteX190" fmla="*/ 485353 w 1201803"/>
                <a:gd name="connsiteY190" fmla="*/ 549644 h 2017215"/>
                <a:gd name="connsiteX191" fmla="*/ 484229 w 1201803"/>
                <a:gd name="connsiteY191" fmla="*/ 546719 h 2017215"/>
                <a:gd name="connsiteX192" fmla="*/ 487665 w 1201803"/>
                <a:gd name="connsiteY192" fmla="*/ 542710 h 2017215"/>
                <a:gd name="connsiteX193" fmla="*/ 483042 w 1201803"/>
                <a:gd name="connsiteY193" fmla="*/ 540399 h 2017215"/>
                <a:gd name="connsiteX194" fmla="*/ 515402 w 1201803"/>
                <a:gd name="connsiteY194" fmla="*/ 498793 h 2017215"/>
                <a:gd name="connsiteX195" fmla="*/ 485353 w 1201803"/>
                <a:gd name="connsiteY195" fmla="*/ 457187 h 2017215"/>
                <a:gd name="connsiteX196" fmla="*/ 543116 w 1201803"/>
                <a:gd name="connsiteY196" fmla="*/ 420228 h 2017215"/>
                <a:gd name="connsiteX197" fmla="*/ 654064 w 1201803"/>
                <a:gd name="connsiteY197" fmla="*/ 383245 h 2017215"/>
                <a:gd name="connsiteX198" fmla="*/ 834333 w 1201803"/>
                <a:gd name="connsiteY198" fmla="*/ 327771 h 2017215"/>
                <a:gd name="connsiteX199" fmla="*/ 832021 w 1201803"/>
                <a:gd name="connsiteY199" fmla="*/ 306968 h 2017215"/>
                <a:gd name="connsiteX200" fmla="*/ 811218 w 1201803"/>
                <a:gd name="connsiteY200" fmla="*/ 235337 h 2017215"/>
                <a:gd name="connsiteX201" fmla="*/ 716450 w 1201803"/>
                <a:gd name="connsiteY201" fmla="*/ 269985 h 2017215"/>
                <a:gd name="connsiteX202" fmla="*/ 677178 w 1201803"/>
                <a:gd name="connsiteY202" fmla="*/ 276919 h 2017215"/>
                <a:gd name="connsiteX203" fmla="*/ 667933 w 1201803"/>
                <a:gd name="connsiteY203" fmla="*/ 276919 h 2017215"/>
                <a:gd name="connsiteX204" fmla="*/ 688735 w 1201803"/>
                <a:gd name="connsiteY204" fmla="*/ 237648 h 2017215"/>
                <a:gd name="connsiteX205" fmla="*/ 647130 w 1201803"/>
                <a:gd name="connsiteY205" fmla="*/ 269985 h 2017215"/>
                <a:gd name="connsiteX206" fmla="*/ 658687 w 1201803"/>
                <a:gd name="connsiteY206" fmla="*/ 235337 h 2017215"/>
                <a:gd name="connsiteX207" fmla="*/ 640196 w 1201803"/>
                <a:gd name="connsiteY207" fmla="*/ 186797 h 2017215"/>
                <a:gd name="connsiteX208" fmla="*/ 760367 w 1201803"/>
                <a:gd name="connsiteY208" fmla="*/ 101274 h 2017215"/>
                <a:gd name="connsiteX209" fmla="*/ 764578 w 1201803"/>
                <a:gd name="connsiteY209" fmla="*/ 370 h 2017215"/>
                <a:gd name="connsiteX210" fmla="*/ 865691 w 1201803"/>
                <a:gd name="connsiteY210" fmla="*/ 64873 h 2017215"/>
                <a:gd name="connsiteX211" fmla="*/ 1026158 w 1201803"/>
                <a:gd name="connsiteY211" fmla="*/ 362442 h 2017215"/>
                <a:gd name="connsiteX212" fmla="*/ 1012289 w 1201803"/>
                <a:gd name="connsiteY212" fmla="*/ 364754 h 2017215"/>
                <a:gd name="connsiteX213" fmla="*/ 1023846 w 1201803"/>
                <a:gd name="connsiteY213" fmla="*/ 367065 h 2017215"/>
                <a:gd name="connsiteX214" fmla="*/ 1026158 w 1201803"/>
                <a:gd name="connsiteY214" fmla="*/ 362442 h 2017215"/>
                <a:gd name="connsiteX215" fmla="*/ 1003044 w 1201803"/>
                <a:gd name="connsiteY215" fmla="*/ 390179 h 2017215"/>
                <a:gd name="connsiteX216" fmla="*/ 896718 w 1201803"/>
                <a:gd name="connsiteY216" fmla="*/ 466433 h 2017215"/>
                <a:gd name="connsiteX217" fmla="*/ 892095 w 1201803"/>
                <a:gd name="connsiteY217" fmla="*/ 475679 h 2017215"/>
                <a:gd name="connsiteX218" fmla="*/ 1003044 w 1201803"/>
                <a:gd name="connsiteY218" fmla="*/ 390179 h 2017215"/>
                <a:gd name="connsiteX219" fmla="*/ 912898 w 1201803"/>
                <a:gd name="connsiteY219" fmla="*/ 413293 h 2017215"/>
                <a:gd name="connsiteX220" fmla="*/ 894407 w 1201803"/>
                <a:gd name="connsiteY220" fmla="*/ 429473 h 2017215"/>
                <a:gd name="connsiteX221" fmla="*/ 912898 w 1201803"/>
                <a:gd name="connsiteY221" fmla="*/ 413293 h 2017215"/>
                <a:gd name="connsiteX222" fmla="*/ 875938 w 1201803"/>
                <a:gd name="connsiteY222" fmla="*/ 424851 h 2017215"/>
                <a:gd name="connsiteX223" fmla="*/ 871316 w 1201803"/>
                <a:gd name="connsiteY223" fmla="*/ 445630 h 2017215"/>
                <a:gd name="connsiteX224" fmla="*/ 875938 w 1201803"/>
                <a:gd name="connsiteY224" fmla="*/ 443319 h 2017215"/>
                <a:gd name="connsiteX225" fmla="*/ 875938 w 1201803"/>
                <a:gd name="connsiteY225" fmla="*/ 424851 h 2017215"/>
                <a:gd name="connsiteX226" fmla="*/ 836644 w 1201803"/>
                <a:gd name="connsiteY226" fmla="*/ 436385 h 2017215"/>
                <a:gd name="connsiteX227" fmla="*/ 580098 w 1201803"/>
                <a:gd name="connsiteY227" fmla="*/ 526530 h 2017215"/>
                <a:gd name="connsiteX228" fmla="*/ 684113 w 1201803"/>
                <a:gd name="connsiteY228" fmla="*/ 577382 h 2017215"/>
                <a:gd name="connsiteX229" fmla="*/ 778858 w 1201803"/>
                <a:gd name="connsiteY229" fmla="*/ 514973 h 2017215"/>
                <a:gd name="connsiteX230" fmla="*/ 836644 w 1201803"/>
                <a:gd name="connsiteY230" fmla="*/ 473367 h 2017215"/>
                <a:gd name="connsiteX231" fmla="*/ 836644 w 1201803"/>
                <a:gd name="connsiteY231" fmla="*/ 436385 h 2017215"/>
                <a:gd name="connsiteX232" fmla="*/ 834333 w 1201803"/>
                <a:gd name="connsiteY232" fmla="*/ 512662 h 2017215"/>
                <a:gd name="connsiteX233" fmla="*/ 774283 w 1201803"/>
                <a:gd name="connsiteY233" fmla="*/ 557572 h 2017215"/>
                <a:gd name="connsiteX234" fmla="*/ 728007 w 1201803"/>
                <a:gd name="connsiteY234" fmla="*/ 591250 h 2017215"/>
                <a:gd name="connsiteX235" fmla="*/ 688979 w 1201803"/>
                <a:gd name="connsiteY235" fmla="*/ 620527 h 2017215"/>
                <a:gd name="connsiteX236" fmla="*/ 669183 w 1201803"/>
                <a:gd name="connsiteY236" fmla="*/ 636173 h 2017215"/>
                <a:gd name="connsiteX237" fmla="*/ 559296 w 1201803"/>
                <a:gd name="connsiteY237" fmla="*/ 718355 h 2017215"/>
                <a:gd name="connsiteX238" fmla="*/ 644527 w 1201803"/>
                <a:gd name="connsiteY238" fmla="*/ 655661 h 2017215"/>
                <a:gd name="connsiteX239" fmla="*/ 669183 w 1201803"/>
                <a:gd name="connsiteY239" fmla="*/ 636173 h 2017215"/>
                <a:gd name="connsiteX240" fmla="*/ 774283 w 1201803"/>
                <a:gd name="connsiteY240" fmla="*/ 557572 h 2017215"/>
                <a:gd name="connsiteX241" fmla="*/ 780014 w 1201803"/>
                <a:gd name="connsiteY241" fmla="*/ 553401 h 2017215"/>
                <a:gd name="connsiteX242" fmla="*/ 832021 w 1201803"/>
                <a:gd name="connsiteY242" fmla="*/ 517285 h 2017215"/>
                <a:gd name="connsiteX243" fmla="*/ 834333 w 1201803"/>
                <a:gd name="connsiteY243" fmla="*/ 512662 h 2017215"/>
                <a:gd name="connsiteX244" fmla="*/ 871316 w 1201803"/>
                <a:gd name="connsiteY244" fmla="*/ 524219 h 2017215"/>
                <a:gd name="connsiteX245" fmla="*/ 866693 w 1201803"/>
                <a:gd name="connsiteY245" fmla="*/ 540399 h 2017215"/>
                <a:gd name="connsiteX246" fmla="*/ 862070 w 1201803"/>
                <a:gd name="connsiteY246" fmla="*/ 588939 h 2017215"/>
                <a:gd name="connsiteX247" fmla="*/ 864381 w 1201803"/>
                <a:gd name="connsiteY247" fmla="*/ 591250 h 2017215"/>
                <a:gd name="connsiteX248" fmla="*/ 871316 w 1201803"/>
                <a:gd name="connsiteY248" fmla="*/ 524219 h 2017215"/>
                <a:gd name="connsiteX249" fmla="*/ 836644 w 1201803"/>
                <a:gd name="connsiteY249" fmla="*/ 547333 h 2017215"/>
                <a:gd name="connsiteX250" fmla="*/ 626327 w 1201803"/>
                <a:gd name="connsiteY250" fmla="*/ 718355 h 2017215"/>
                <a:gd name="connsiteX251" fmla="*/ 834333 w 1201803"/>
                <a:gd name="connsiteY251" fmla="*/ 605119 h 2017215"/>
                <a:gd name="connsiteX252" fmla="*/ 838956 w 1201803"/>
                <a:gd name="connsiteY252" fmla="*/ 584316 h 2017215"/>
                <a:gd name="connsiteX253" fmla="*/ 834333 w 1201803"/>
                <a:gd name="connsiteY253" fmla="*/ 556579 h 2017215"/>
                <a:gd name="connsiteX254" fmla="*/ 838956 w 1201803"/>
                <a:gd name="connsiteY254" fmla="*/ 554267 h 2017215"/>
                <a:gd name="connsiteX255" fmla="*/ 836644 w 1201803"/>
                <a:gd name="connsiteY255" fmla="*/ 547333 h 2017215"/>
                <a:gd name="connsiteX256" fmla="*/ 1012289 w 1201803"/>
                <a:gd name="connsiteY256" fmla="*/ 628210 h 2017215"/>
                <a:gd name="connsiteX257" fmla="*/ 894407 w 1201803"/>
                <a:gd name="connsiteY257" fmla="*/ 727601 h 2017215"/>
                <a:gd name="connsiteX258" fmla="*/ 1012289 w 1201803"/>
                <a:gd name="connsiteY258" fmla="*/ 628210 h 2017215"/>
                <a:gd name="connsiteX259" fmla="*/ 520001 w 1201803"/>
                <a:gd name="connsiteY259" fmla="*/ 510350 h 2017215"/>
                <a:gd name="connsiteX260" fmla="*/ 471485 w 1201803"/>
                <a:gd name="connsiteY260" fmla="*/ 616653 h 2017215"/>
                <a:gd name="connsiteX261" fmla="*/ 469173 w 1201803"/>
                <a:gd name="connsiteY261" fmla="*/ 618964 h 2017215"/>
                <a:gd name="connsiteX262" fmla="*/ 473796 w 1201803"/>
                <a:gd name="connsiteY262" fmla="*/ 621276 h 2017215"/>
                <a:gd name="connsiteX263" fmla="*/ 466862 w 1201803"/>
                <a:gd name="connsiteY263" fmla="*/ 623587 h 2017215"/>
                <a:gd name="connsiteX264" fmla="*/ 471485 w 1201803"/>
                <a:gd name="connsiteY264" fmla="*/ 625898 h 2017215"/>
                <a:gd name="connsiteX265" fmla="*/ 469173 w 1201803"/>
                <a:gd name="connsiteY265" fmla="*/ 632833 h 2017215"/>
                <a:gd name="connsiteX266" fmla="*/ 462239 w 1201803"/>
                <a:gd name="connsiteY266" fmla="*/ 628210 h 2017215"/>
                <a:gd name="connsiteX267" fmla="*/ 457616 w 1201803"/>
                <a:gd name="connsiteY267" fmla="*/ 632833 h 2017215"/>
                <a:gd name="connsiteX268" fmla="*/ 464550 w 1201803"/>
                <a:gd name="connsiteY268" fmla="*/ 639767 h 2017215"/>
                <a:gd name="connsiteX269" fmla="*/ 455305 w 1201803"/>
                <a:gd name="connsiteY269" fmla="*/ 667504 h 2017215"/>
                <a:gd name="connsiteX270" fmla="*/ 510779 w 1201803"/>
                <a:gd name="connsiteY270" fmla="*/ 558890 h 2017215"/>
                <a:gd name="connsiteX271" fmla="*/ 517690 w 1201803"/>
                <a:gd name="connsiteY271" fmla="*/ 563513 h 2017215"/>
                <a:gd name="connsiteX272" fmla="*/ 529247 w 1201803"/>
                <a:gd name="connsiteY272" fmla="*/ 538087 h 2017215"/>
                <a:gd name="connsiteX273" fmla="*/ 529247 w 1201803"/>
                <a:gd name="connsiteY273" fmla="*/ 531153 h 2017215"/>
                <a:gd name="connsiteX274" fmla="*/ 520001 w 1201803"/>
                <a:gd name="connsiteY274" fmla="*/ 510350 h 2017215"/>
                <a:gd name="connsiteX275" fmla="*/ 557851 w 1201803"/>
                <a:gd name="connsiteY275" fmla="*/ 539821 h 2017215"/>
                <a:gd name="connsiteX276" fmla="*/ 547739 w 1201803"/>
                <a:gd name="connsiteY276" fmla="*/ 540399 h 2017215"/>
                <a:gd name="connsiteX277" fmla="*/ 566230 w 1201803"/>
                <a:gd name="connsiteY277" fmla="*/ 549644 h 2017215"/>
                <a:gd name="connsiteX278" fmla="*/ 557851 w 1201803"/>
                <a:gd name="connsiteY278" fmla="*/ 539821 h 2017215"/>
                <a:gd name="connsiteX279" fmla="*/ 536181 w 1201803"/>
                <a:gd name="connsiteY279" fmla="*/ 540399 h 2017215"/>
                <a:gd name="connsiteX280" fmla="*/ 524624 w 1201803"/>
                <a:gd name="connsiteY280" fmla="*/ 570447 h 2017215"/>
                <a:gd name="connsiteX281" fmla="*/ 506156 w 1201803"/>
                <a:gd name="connsiteY281" fmla="*/ 628210 h 2017215"/>
                <a:gd name="connsiteX282" fmla="*/ 494599 w 1201803"/>
                <a:gd name="connsiteY282" fmla="*/ 662881 h 2017215"/>
                <a:gd name="connsiteX283" fmla="*/ 487665 w 1201803"/>
                <a:gd name="connsiteY283" fmla="*/ 672127 h 2017215"/>
                <a:gd name="connsiteX284" fmla="*/ 476107 w 1201803"/>
                <a:gd name="connsiteY284" fmla="*/ 706798 h 2017215"/>
                <a:gd name="connsiteX285" fmla="*/ 663310 w 1201803"/>
                <a:gd name="connsiteY285" fmla="*/ 588939 h 2017215"/>
                <a:gd name="connsiteX286" fmla="*/ 610147 w 1201803"/>
                <a:gd name="connsiteY286" fmla="*/ 570447 h 2017215"/>
                <a:gd name="connsiteX287" fmla="*/ 647130 w 1201803"/>
                <a:gd name="connsiteY287" fmla="*/ 588939 h 2017215"/>
                <a:gd name="connsiteX288" fmla="*/ 640196 w 1201803"/>
                <a:gd name="connsiteY288" fmla="*/ 588939 h 2017215"/>
                <a:gd name="connsiteX289" fmla="*/ 582410 w 1201803"/>
                <a:gd name="connsiteY289" fmla="*/ 568136 h 2017215"/>
                <a:gd name="connsiteX290" fmla="*/ 536181 w 1201803"/>
                <a:gd name="connsiteY290" fmla="*/ 540399 h 2017215"/>
                <a:gd name="connsiteX291" fmla="*/ 464550 w 1201803"/>
                <a:gd name="connsiteY291" fmla="*/ 575070 h 2017215"/>
                <a:gd name="connsiteX292" fmla="*/ 455305 w 1201803"/>
                <a:gd name="connsiteY292" fmla="*/ 577382 h 2017215"/>
                <a:gd name="connsiteX293" fmla="*/ 462239 w 1201803"/>
                <a:gd name="connsiteY293" fmla="*/ 579693 h 2017215"/>
                <a:gd name="connsiteX294" fmla="*/ 464550 w 1201803"/>
                <a:gd name="connsiteY294" fmla="*/ 575070 h 2017215"/>
                <a:gd name="connsiteX295" fmla="*/ 240365 w 1201803"/>
                <a:gd name="connsiteY295" fmla="*/ 533464 h 2017215"/>
                <a:gd name="connsiteX296" fmla="*/ 104014 w 1201803"/>
                <a:gd name="connsiteY296" fmla="*/ 644390 h 2017215"/>
                <a:gd name="connsiteX297" fmla="*/ 233431 w 1201803"/>
                <a:gd name="connsiteY297" fmla="*/ 542710 h 2017215"/>
                <a:gd name="connsiteX298" fmla="*/ 240365 w 1201803"/>
                <a:gd name="connsiteY298" fmla="*/ 533464 h 2017215"/>
                <a:gd name="connsiteX299" fmla="*/ 208005 w 1201803"/>
                <a:gd name="connsiteY299" fmla="*/ 741470 h 2017215"/>
                <a:gd name="connsiteX300" fmla="*/ 217251 w 1201803"/>
                <a:gd name="connsiteY300" fmla="*/ 822347 h 2017215"/>
                <a:gd name="connsiteX301" fmla="*/ 217251 w 1201803"/>
                <a:gd name="connsiteY301" fmla="*/ 773830 h 2017215"/>
                <a:gd name="connsiteX302" fmla="*/ 208005 w 1201803"/>
                <a:gd name="connsiteY302" fmla="*/ 741470 h 2017215"/>
                <a:gd name="connsiteX303" fmla="*/ 924455 w 1201803"/>
                <a:gd name="connsiteY303" fmla="*/ 1085826 h 2017215"/>
                <a:gd name="connsiteX304" fmla="*/ 942947 w 1201803"/>
                <a:gd name="connsiteY304" fmla="*/ 1108940 h 2017215"/>
                <a:gd name="connsiteX305" fmla="*/ 942947 w 1201803"/>
                <a:gd name="connsiteY305" fmla="*/ 1102006 h 2017215"/>
                <a:gd name="connsiteX306" fmla="*/ 924455 w 1201803"/>
                <a:gd name="connsiteY306" fmla="*/ 1085826 h 2017215"/>
                <a:gd name="connsiteX307" fmla="*/ 931389 w 1201803"/>
                <a:gd name="connsiteY307" fmla="*/ 1108940 h 2017215"/>
                <a:gd name="connsiteX308" fmla="*/ 938324 w 1201803"/>
                <a:gd name="connsiteY308" fmla="*/ 1148234 h 2017215"/>
                <a:gd name="connsiteX309" fmla="*/ 942947 w 1201803"/>
                <a:gd name="connsiteY309" fmla="*/ 1127432 h 2017215"/>
                <a:gd name="connsiteX310" fmla="*/ 931389 w 1201803"/>
                <a:gd name="connsiteY310" fmla="*/ 1108940 h 2017215"/>
                <a:gd name="connsiteX311" fmla="*/ 926767 w 1201803"/>
                <a:gd name="connsiteY311" fmla="*/ 1141300 h 2017215"/>
                <a:gd name="connsiteX312" fmla="*/ 813530 w 1201803"/>
                <a:gd name="connsiteY312" fmla="*/ 1284585 h 2017215"/>
                <a:gd name="connsiteX313" fmla="*/ 926767 w 1201803"/>
                <a:gd name="connsiteY313" fmla="*/ 1141300 h 2017215"/>
                <a:gd name="connsiteX314" fmla="*/ 1014601 w 1201803"/>
                <a:gd name="connsiteY314" fmla="*/ 1249914 h 2017215"/>
                <a:gd name="connsiteX315" fmla="*/ 1033092 w 1201803"/>
                <a:gd name="connsiteY315" fmla="*/ 1261471 h 2017215"/>
                <a:gd name="connsiteX316" fmla="*/ 1003044 w 1201803"/>
                <a:gd name="connsiteY316" fmla="*/ 1273028 h 2017215"/>
                <a:gd name="connsiteX317" fmla="*/ 1037715 w 1201803"/>
                <a:gd name="connsiteY317" fmla="*/ 1261471 h 2017215"/>
                <a:gd name="connsiteX318" fmla="*/ 1014601 w 1201803"/>
                <a:gd name="connsiteY318" fmla="*/ 1249914 h 2017215"/>
                <a:gd name="connsiteX319" fmla="*/ 1005355 w 1201803"/>
                <a:gd name="connsiteY319" fmla="*/ 1254537 h 2017215"/>
                <a:gd name="connsiteX320" fmla="*/ 991487 w 1201803"/>
                <a:gd name="connsiteY320" fmla="*/ 1259160 h 2017215"/>
                <a:gd name="connsiteX321" fmla="*/ 1012289 w 1201803"/>
                <a:gd name="connsiteY321" fmla="*/ 1256848 h 2017215"/>
                <a:gd name="connsiteX322" fmla="*/ 1005355 w 1201803"/>
                <a:gd name="connsiteY322" fmla="*/ 1254537 h 2017215"/>
                <a:gd name="connsiteX323" fmla="*/ 912898 w 1201803"/>
                <a:gd name="connsiteY323" fmla="*/ 1286897 h 2017215"/>
                <a:gd name="connsiteX324" fmla="*/ 850513 w 1201803"/>
                <a:gd name="connsiteY324" fmla="*/ 1319257 h 2017215"/>
                <a:gd name="connsiteX325" fmla="*/ 919832 w 1201803"/>
                <a:gd name="connsiteY325" fmla="*/ 1286897 h 2017215"/>
                <a:gd name="connsiteX326" fmla="*/ 912898 w 1201803"/>
                <a:gd name="connsiteY326" fmla="*/ 1286897 h 2017215"/>
                <a:gd name="connsiteX327" fmla="*/ 845890 w 1201803"/>
                <a:gd name="connsiteY327" fmla="*/ 1321568 h 2017215"/>
                <a:gd name="connsiteX328" fmla="*/ 834333 w 1201803"/>
                <a:gd name="connsiteY328" fmla="*/ 1328502 h 2017215"/>
                <a:gd name="connsiteX329" fmla="*/ 845890 w 1201803"/>
                <a:gd name="connsiteY329" fmla="*/ 1321568 h 2017215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57760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1201803" h="2022274">
                  <a:moveTo>
                    <a:pt x="882360" y="12782"/>
                  </a:moveTo>
                  <a:cubicBezTo>
                    <a:pt x="824373" y="108032"/>
                    <a:pt x="942947" y="69350"/>
                    <a:pt x="977618" y="94776"/>
                  </a:cubicBezTo>
                  <a:cubicBezTo>
                    <a:pt x="991487" y="106333"/>
                    <a:pt x="1012289" y="113267"/>
                    <a:pt x="1028469" y="124825"/>
                  </a:cubicBezTo>
                  <a:cubicBezTo>
                    <a:pt x="1026158" y="127136"/>
                    <a:pt x="1021535" y="131759"/>
                    <a:pt x="1016912" y="134070"/>
                  </a:cubicBezTo>
                  <a:cubicBezTo>
                    <a:pt x="1021535" y="138693"/>
                    <a:pt x="1026158" y="143316"/>
                    <a:pt x="1028469" y="147939"/>
                  </a:cubicBezTo>
                  <a:cubicBezTo>
                    <a:pt x="1028469" y="150250"/>
                    <a:pt x="1023846" y="152562"/>
                    <a:pt x="1021535" y="152562"/>
                  </a:cubicBezTo>
                  <a:cubicBezTo>
                    <a:pt x="979929" y="171053"/>
                    <a:pt x="915209" y="203413"/>
                    <a:pt x="882873" y="214970"/>
                  </a:cubicBezTo>
                  <a:cubicBezTo>
                    <a:pt x="880561" y="217282"/>
                    <a:pt x="880561" y="219593"/>
                    <a:pt x="880561" y="219593"/>
                  </a:cubicBezTo>
                  <a:lnTo>
                    <a:pt x="894407" y="318961"/>
                  </a:lnTo>
                  <a:cubicBezTo>
                    <a:pt x="905964" y="321273"/>
                    <a:pt x="924455" y="318961"/>
                    <a:pt x="931389" y="318961"/>
                  </a:cubicBezTo>
                  <a:cubicBezTo>
                    <a:pt x="936012" y="318961"/>
                    <a:pt x="952192" y="316650"/>
                    <a:pt x="963749" y="321273"/>
                  </a:cubicBezTo>
                  <a:cubicBezTo>
                    <a:pt x="975307" y="325895"/>
                    <a:pt x="986864" y="337453"/>
                    <a:pt x="1000732" y="344387"/>
                  </a:cubicBezTo>
                  <a:cubicBezTo>
                    <a:pt x="1009978" y="351321"/>
                    <a:pt x="1044649" y="358255"/>
                    <a:pt x="1044649" y="369813"/>
                  </a:cubicBezTo>
                  <a:cubicBezTo>
                    <a:pt x="1044649" y="374435"/>
                    <a:pt x="1037715" y="374435"/>
                    <a:pt x="1037715" y="381370"/>
                  </a:cubicBezTo>
                  <a:cubicBezTo>
                    <a:pt x="1037715" y="385993"/>
                    <a:pt x="1044649" y="388304"/>
                    <a:pt x="1044649" y="392927"/>
                  </a:cubicBezTo>
                  <a:cubicBezTo>
                    <a:pt x="1033092" y="402172"/>
                    <a:pt x="1019224" y="416041"/>
                    <a:pt x="1003044" y="427598"/>
                  </a:cubicBezTo>
                  <a:cubicBezTo>
                    <a:pt x="968372" y="455312"/>
                    <a:pt x="919832" y="476115"/>
                    <a:pt x="887472" y="515409"/>
                  </a:cubicBezTo>
                  <a:cubicBezTo>
                    <a:pt x="871316" y="531589"/>
                    <a:pt x="882873" y="563949"/>
                    <a:pt x="880561" y="589375"/>
                  </a:cubicBezTo>
                  <a:cubicBezTo>
                    <a:pt x="963749" y="550081"/>
                    <a:pt x="1053895" y="508475"/>
                    <a:pt x="1141706" y="496918"/>
                  </a:cubicBezTo>
                  <a:cubicBezTo>
                    <a:pt x="1144018" y="496918"/>
                    <a:pt x="1144018" y="494606"/>
                    <a:pt x="1150952" y="494606"/>
                  </a:cubicBezTo>
                  <a:cubicBezTo>
                    <a:pt x="1155575" y="494606"/>
                    <a:pt x="1167132" y="501541"/>
                    <a:pt x="1171755" y="503852"/>
                  </a:cubicBezTo>
                  <a:lnTo>
                    <a:pt x="1171755" y="513098"/>
                  </a:lnTo>
                  <a:cubicBezTo>
                    <a:pt x="1174066" y="515409"/>
                    <a:pt x="1174066" y="515409"/>
                    <a:pt x="1178689" y="515409"/>
                  </a:cubicBezTo>
                  <a:cubicBezTo>
                    <a:pt x="1185623" y="515409"/>
                    <a:pt x="1190246" y="510786"/>
                    <a:pt x="1197180" y="508475"/>
                  </a:cubicBezTo>
                  <a:lnTo>
                    <a:pt x="1201803" y="513098"/>
                  </a:lnTo>
                  <a:cubicBezTo>
                    <a:pt x="1199492" y="513098"/>
                    <a:pt x="1194869" y="517721"/>
                    <a:pt x="1190246" y="522344"/>
                  </a:cubicBezTo>
                  <a:cubicBezTo>
                    <a:pt x="1192557" y="524655"/>
                    <a:pt x="1194869" y="526966"/>
                    <a:pt x="1197180" y="526966"/>
                  </a:cubicBezTo>
                  <a:cubicBezTo>
                    <a:pt x="1194869" y="531589"/>
                    <a:pt x="1181000" y="538523"/>
                    <a:pt x="1181000" y="545458"/>
                  </a:cubicBezTo>
                  <a:cubicBezTo>
                    <a:pt x="1181000" y="543146"/>
                    <a:pt x="1176377" y="543146"/>
                    <a:pt x="1174066" y="543146"/>
                  </a:cubicBezTo>
                  <a:cubicBezTo>
                    <a:pt x="1169443" y="543146"/>
                    <a:pt x="1150952" y="559326"/>
                    <a:pt x="1141706" y="563949"/>
                  </a:cubicBezTo>
                  <a:cubicBezTo>
                    <a:pt x="1134772" y="568572"/>
                    <a:pt x="1125526" y="561638"/>
                    <a:pt x="1130149" y="573195"/>
                  </a:cubicBezTo>
                  <a:cubicBezTo>
                    <a:pt x="1125526" y="570883"/>
                    <a:pt x="1116280" y="573195"/>
                    <a:pt x="1111658" y="573195"/>
                  </a:cubicBezTo>
                  <a:cubicBezTo>
                    <a:pt x="1104723" y="573195"/>
                    <a:pt x="1109346" y="577818"/>
                    <a:pt x="1107035" y="577818"/>
                  </a:cubicBezTo>
                  <a:cubicBezTo>
                    <a:pt x="1097789" y="584752"/>
                    <a:pt x="1088543" y="589375"/>
                    <a:pt x="1081609" y="593998"/>
                  </a:cubicBezTo>
                  <a:cubicBezTo>
                    <a:pt x="1076986" y="596309"/>
                    <a:pt x="1065452" y="603243"/>
                    <a:pt x="1065452" y="607866"/>
                  </a:cubicBezTo>
                  <a:cubicBezTo>
                    <a:pt x="1065452" y="614801"/>
                    <a:pt x="1067764" y="612489"/>
                    <a:pt x="1070075" y="612489"/>
                  </a:cubicBezTo>
                  <a:cubicBezTo>
                    <a:pt x="1042338" y="637892"/>
                    <a:pt x="977618" y="691054"/>
                    <a:pt x="954504" y="723414"/>
                  </a:cubicBezTo>
                  <a:cubicBezTo>
                    <a:pt x="977618" y="741906"/>
                    <a:pt x="998421" y="776577"/>
                    <a:pt x="1016912" y="799691"/>
                  </a:cubicBezTo>
                  <a:cubicBezTo>
                    <a:pt x="1016912" y="799691"/>
                    <a:pt x="1019224" y="799691"/>
                    <a:pt x="1019224" y="795069"/>
                  </a:cubicBezTo>
                  <a:lnTo>
                    <a:pt x="1013372" y="783456"/>
                  </a:lnTo>
                  <a:lnTo>
                    <a:pt x="1033558" y="810007"/>
                  </a:lnTo>
                  <a:cubicBezTo>
                    <a:pt x="1083067" y="899492"/>
                    <a:pt x="1102990" y="1011736"/>
                    <a:pt x="1125526" y="1086262"/>
                  </a:cubicBezTo>
                  <a:cubicBezTo>
                    <a:pt x="1130149" y="1100131"/>
                    <a:pt x="1167132" y="1271153"/>
                    <a:pt x="1167132" y="1315070"/>
                  </a:cubicBezTo>
                  <a:cubicBezTo>
                    <a:pt x="1167132" y="1322004"/>
                    <a:pt x="1178689" y="1421373"/>
                    <a:pt x="1181000" y="1474535"/>
                  </a:cubicBezTo>
                  <a:cubicBezTo>
                    <a:pt x="1181000" y="1488404"/>
                    <a:pt x="1183312" y="1509207"/>
                    <a:pt x="1183312" y="1513830"/>
                  </a:cubicBezTo>
                  <a:cubicBezTo>
                    <a:pt x="1183312" y="1705655"/>
                    <a:pt x="1111658" y="1807334"/>
                    <a:pt x="963749" y="1918260"/>
                  </a:cubicBezTo>
                  <a:cubicBezTo>
                    <a:pt x="963749" y="1920571"/>
                    <a:pt x="959127" y="1920571"/>
                    <a:pt x="954504" y="1920571"/>
                  </a:cubicBezTo>
                  <a:cubicBezTo>
                    <a:pt x="926767" y="1948308"/>
                    <a:pt x="899029" y="1957554"/>
                    <a:pt x="871316" y="1976045"/>
                  </a:cubicBezTo>
                  <a:cubicBezTo>
                    <a:pt x="848201" y="1992225"/>
                    <a:pt x="818153" y="2006094"/>
                    <a:pt x="788104" y="2022274"/>
                  </a:cubicBezTo>
                  <a:cubicBezTo>
                    <a:pt x="799661" y="2010717"/>
                    <a:pt x="820464" y="2001471"/>
                    <a:pt x="829710" y="1989914"/>
                  </a:cubicBezTo>
                  <a:lnTo>
                    <a:pt x="827398" y="1987603"/>
                  </a:lnTo>
                  <a:cubicBezTo>
                    <a:pt x="806596" y="1996848"/>
                    <a:pt x="785793" y="2010717"/>
                    <a:pt x="762679" y="2022274"/>
                  </a:cubicBezTo>
                  <a:cubicBezTo>
                    <a:pt x="790416" y="2003783"/>
                    <a:pt x="917521" y="1925194"/>
                    <a:pt x="917521" y="1918260"/>
                  </a:cubicBezTo>
                  <a:cubicBezTo>
                    <a:pt x="917521" y="1911349"/>
                    <a:pt x="924455" y="1920571"/>
                    <a:pt x="926767" y="1918260"/>
                  </a:cubicBezTo>
                  <a:cubicBezTo>
                    <a:pt x="926767" y="1918260"/>
                    <a:pt x="924455" y="1915948"/>
                    <a:pt x="922144" y="1915948"/>
                  </a:cubicBezTo>
                  <a:cubicBezTo>
                    <a:pt x="924455" y="1915948"/>
                    <a:pt x="926767" y="1913637"/>
                    <a:pt x="924455" y="1911349"/>
                  </a:cubicBezTo>
                  <a:cubicBezTo>
                    <a:pt x="926767" y="1913637"/>
                    <a:pt x="929078" y="1913637"/>
                    <a:pt x="931389" y="1913637"/>
                  </a:cubicBezTo>
                  <a:cubicBezTo>
                    <a:pt x="933701" y="1911349"/>
                    <a:pt x="931389" y="1911349"/>
                    <a:pt x="931389" y="1906726"/>
                  </a:cubicBezTo>
                  <a:lnTo>
                    <a:pt x="945258" y="1892857"/>
                  </a:lnTo>
                  <a:cubicBezTo>
                    <a:pt x="949881" y="1888234"/>
                    <a:pt x="952192" y="1883612"/>
                    <a:pt x="954504" y="1876677"/>
                  </a:cubicBezTo>
                  <a:lnTo>
                    <a:pt x="952192" y="1874366"/>
                  </a:lnTo>
                  <a:cubicBezTo>
                    <a:pt x="905964" y="1911349"/>
                    <a:pt x="855136" y="1943685"/>
                    <a:pt x="813530" y="1973734"/>
                  </a:cubicBezTo>
                  <a:cubicBezTo>
                    <a:pt x="795038" y="1987603"/>
                    <a:pt x="767301" y="2008405"/>
                    <a:pt x="739564" y="2019963"/>
                  </a:cubicBezTo>
                  <a:cubicBezTo>
                    <a:pt x="739564" y="2019963"/>
                    <a:pt x="737253" y="2022274"/>
                    <a:pt x="732630" y="2019963"/>
                  </a:cubicBezTo>
                  <a:cubicBezTo>
                    <a:pt x="737253" y="2013028"/>
                    <a:pt x="804284" y="1966800"/>
                    <a:pt x="804284" y="1957554"/>
                  </a:cubicBezTo>
                  <a:cubicBezTo>
                    <a:pt x="804284" y="1950620"/>
                    <a:pt x="815841" y="1948308"/>
                    <a:pt x="818153" y="1943685"/>
                  </a:cubicBezTo>
                  <a:cubicBezTo>
                    <a:pt x="820464" y="1943685"/>
                    <a:pt x="825087" y="1945997"/>
                    <a:pt x="829710" y="1943685"/>
                  </a:cubicBezTo>
                  <a:lnTo>
                    <a:pt x="825087" y="1939063"/>
                  </a:lnTo>
                  <a:cubicBezTo>
                    <a:pt x="827398" y="1934440"/>
                    <a:pt x="827398" y="1929817"/>
                    <a:pt x="836644" y="1934440"/>
                  </a:cubicBezTo>
                  <a:cubicBezTo>
                    <a:pt x="836644" y="1934440"/>
                    <a:pt x="836644" y="1932128"/>
                    <a:pt x="834333" y="1929817"/>
                  </a:cubicBezTo>
                  <a:cubicBezTo>
                    <a:pt x="836644" y="1927505"/>
                    <a:pt x="838956" y="1922883"/>
                    <a:pt x="843578" y="1918260"/>
                  </a:cubicBezTo>
                  <a:cubicBezTo>
                    <a:pt x="848201" y="1920571"/>
                    <a:pt x="852824" y="1925194"/>
                    <a:pt x="859758" y="1925194"/>
                  </a:cubicBezTo>
                  <a:cubicBezTo>
                    <a:pt x="857447" y="1920571"/>
                    <a:pt x="852824" y="1915948"/>
                    <a:pt x="848201" y="1913637"/>
                  </a:cubicBezTo>
                  <a:cubicBezTo>
                    <a:pt x="848201" y="1913637"/>
                    <a:pt x="848201" y="1911349"/>
                    <a:pt x="850513" y="1909037"/>
                  </a:cubicBezTo>
                  <a:cubicBezTo>
                    <a:pt x="852824" y="1911349"/>
                    <a:pt x="857447" y="1915948"/>
                    <a:pt x="862070" y="1913637"/>
                  </a:cubicBezTo>
                  <a:lnTo>
                    <a:pt x="855136" y="1906726"/>
                  </a:lnTo>
                  <a:cubicBezTo>
                    <a:pt x="862070" y="1897480"/>
                    <a:pt x="862070" y="1888234"/>
                    <a:pt x="873627" y="1890546"/>
                  </a:cubicBezTo>
                  <a:lnTo>
                    <a:pt x="869004" y="1885923"/>
                  </a:lnTo>
                  <a:cubicBezTo>
                    <a:pt x="873627" y="1876677"/>
                    <a:pt x="889784" y="1862809"/>
                    <a:pt x="889784" y="1855874"/>
                  </a:cubicBezTo>
                  <a:cubicBezTo>
                    <a:pt x="889784" y="1851252"/>
                    <a:pt x="908275" y="1837383"/>
                    <a:pt x="912898" y="1828137"/>
                  </a:cubicBezTo>
                  <a:cubicBezTo>
                    <a:pt x="956815" y="1751860"/>
                    <a:pt x="1033092" y="1670983"/>
                    <a:pt x="1042338" y="1580838"/>
                  </a:cubicBezTo>
                  <a:cubicBezTo>
                    <a:pt x="1046961" y="1550789"/>
                    <a:pt x="1053895" y="1493027"/>
                    <a:pt x="1053895" y="1488404"/>
                  </a:cubicBezTo>
                  <a:lnTo>
                    <a:pt x="1042338" y="1285022"/>
                  </a:lnTo>
                  <a:cubicBezTo>
                    <a:pt x="1040026" y="1282710"/>
                    <a:pt x="1042338" y="1282710"/>
                    <a:pt x="1035404" y="1282710"/>
                  </a:cubicBezTo>
                  <a:cubicBezTo>
                    <a:pt x="1030781" y="1282710"/>
                    <a:pt x="993798" y="1294267"/>
                    <a:pt x="975307" y="1303513"/>
                  </a:cubicBezTo>
                  <a:cubicBezTo>
                    <a:pt x="936012" y="1317382"/>
                    <a:pt x="885184" y="1345119"/>
                    <a:pt x="850513" y="1365898"/>
                  </a:cubicBezTo>
                  <a:cubicBezTo>
                    <a:pt x="845890" y="1368210"/>
                    <a:pt x="841267" y="1372833"/>
                    <a:pt x="836644" y="1375144"/>
                  </a:cubicBezTo>
                  <a:cubicBezTo>
                    <a:pt x="820464" y="1384390"/>
                    <a:pt x="760367" y="1412127"/>
                    <a:pt x="734941" y="1412127"/>
                  </a:cubicBezTo>
                  <a:cubicBezTo>
                    <a:pt x="725696" y="1412127"/>
                    <a:pt x="714139" y="1389013"/>
                    <a:pt x="714139" y="1386701"/>
                  </a:cubicBezTo>
                  <a:cubicBezTo>
                    <a:pt x="714139" y="1379767"/>
                    <a:pt x="718761" y="1379767"/>
                    <a:pt x="718761" y="1375144"/>
                  </a:cubicBezTo>
                  <a:cubicBezTo>
                    <a:pt x="716450" y="1375144"/>
                    <a:pt x="711827" y="1375144"/>
                    <a:pt x="707204" y="1372833"/>
                  </a:cubicBezTo>
                  <a:cubicBezTo>
                    <a:pt x="693358" y="1358964"/>
                    <a:pt x="674867" y="1342807"/>
                    <a:pt x="656376" y="1328939"/>
                  </a:cubicBezTo>
                  <a:cubicBezTo>
                    <a:pt x="681801" y="1298890"/>
                    <a:pt x="728007" y="1271153"/>
                    <a:pt x="769613" y="1264219"/>
                  </a:cubicBezTo>
                  <a:cubicBezTo>
                    <a:pt x="783481" y="1254973"/>
                    <a:pt x="804284" y="1248039"/>
                    <a:pt x="820464" y="1234170"/>
                  </a:cubicBezTo>
                  <a:cubicBezTo>
                    <a:pt x="848201" y="1211056"/>
                    <a:pt x="878250" y="1176385"/>
                    <a:pt x="894407" y="1146359"/>
                  </a:cubicBezTo>
                  <a:cubicBezTo>
                    <a:pt x="899029" y="1137113"/>
                    <a:pt x="905964" y="1120933"/>
                    <a:pt x="905964" y="1116311"/>
                  </a:cubicBezTo>
                  <a:cubicBezTo>
                    <a:pt x="905964" y="1104753"/>
                    <a:pt x="887472" y="1104753"/>
                    <a:pt x="882873" y="1104753"/>
                  </a:cubicBezTo>
                  <a:cubicBezTo>
                    <a:pt x="878250" y="1104753"/>
                    <a:pt x="829710" y="1111688"/>
                    <a:pt x="822776" y="1111688"/>
                  </a:cubicBezTo>
                  <a:cubicBezTo>
                    <a:pt x="818153" y="1111688"/>
                    <a:pt x="788104" y="1100131"/>
                    <a:pt x="771924" y="1097819"/>
                  </a:cubicBezTo>
                  <a:cubicBezTo>
                    <a:pt x="811218" y="1086262"/>
                    <a:pt x="857447" y="1093196"/>
                    <a:pt x="901341" y="1090885"/>
                  </a:cubicBezTo>
                  <a:cubicBezTo>
                    <a:pt x="878250" y="1070082"/>
                    <a:pt x="855136" y="1083951"/>
                    <a:pt x="832021" y="1081639"/>
                  </a:cubicBezTo>
                  <a:cubicBezTo>
                    <a:pt x="811218" y="1079328"/>
                    <a:pt x="774236" y="1079328"/>
                    <a:pt x="769613" y="1079328"/>
                  </a:cubicBezTo>
                  <a:cubicBezTo>
                    <a:pt x="762679" y="1079328"/>
                    <a:pt x="762679" y="1074705"/>
                    <a:pt x="760367" y="1074705"/>
                  </a:cubicBezTo>
                  <a:lnTo>
                    <a:pt x="764990" y="1070082"/>
                  </a:lnTo>
                  <a:cubicBezTo>
                    <a:pt x="762679" y="1067771"/>
                    <a:pt x="758056" y="1065459"/>
                    <a:pt x="755744" y="1063148"/>
                  </a:cubicBezTo>
                  <a:cubicBezTo>
                    <a:pt x="758056" y="1063148"/>
                    <a:pt x="760367" y="1063148"/>
                    <a:pt x="762679" y="1060836"/>
                  </a:cubicBezTo>
                  <a:cubicBezTo>
                    <a:pt x="767301" y="1058525"/>
                    <a:pt x="776547" y="1053902"/>
                    <a:pt x="781170" y="1044656"/>
                  </a:cubicBezTo>
                  <a:lnTo>
                    <a:pt x="788104" y="1044656"/>
                  </a:lnTo>
                  <a:cubicBezTo>
                    <a:pt x="795038" y="1044656"/>
                    <a:pt x="855136" y="1056214"/>
                    <a:pt x="887472" y="1067771"/>
                  </a:cubicBezTo>
                  <a:cubicBezTo>
                    <a:pt x="905964" y="1074705"/>
                    <a:pt x="926767" y="1083951"/>
                    <a:pt x="945258" y="1100131"/>
                  </a:cubicBezTo>
                  <a:cubicBezTo>
                    <a:pt x="952192" y="1104753"/>
                    <a:pt x="954504" y="1120933"/>
                    <a:pt x="954504" y="1130179"/>
                  </a:cubicBezTo>
                  <a:cubicBezTo>
                    <a:pt x="954504" y="1174073"/>
                    <a:pt x="931389" y="1206433"/>
                    <a:pt x="899029" y="1245727"/>
                  </a:cubicBezTo>
                  <a:cubicBezTo>
                    <a:pt x="899029" y="1248039"/>
                    <a:pt x="896718" y="1250350"/>
                    <a:pt x="899029" y="1254973"/>
                  </a:cubicBezTo>
                  <a:cubicBezTo>
                    <a:pt x="949881" y="1236482"/>
                    <a:pt x="989175" y="1234170"/>
                    <a:pt x="1037715" y="1229547"/>
                  </a:cubicBezTo>
                  <a:cubicBezTo>
                    <a:pt x="1035404" y="1174073"/>
                    <a:pt x="1035404" y="1148671"/>
                    <a:pt x="1035404" y="1141736"/>
                  </a:cubicBezTo>
                  <a:cubicBezTo>
                    <a:pt x="1035404" y="1067771"/>
                    <a:pt x="998421" y="961468"/>
                    <a:pt x="996109" y="894437"/>
                  </a:cubicBezTo>
                  <a:lnTo>
                    <a:pt x="996109" y="838963"/>
                  </a:lnTo>
                  <a:cubicBezTo>
                    <a:pt x="989175" y="806603"/>
                    <a:pt x="982241" y="776577"/>
                    <a:pt x="963749" y="758086"/>
                  </a:cubicBezTo>
                  <a:lnTo>
                    <a:pt x="968372" y="762709"/>
                  </a:lnTo>
                  <a:cubicBezTo>
                    <a:pt x="968372" y="748840"/>
                    <a:pt x="956815" y="739594"/>
                    <a:pt x="949881" y="732660"/>
                  </a:cubicBezTo>
                  <a:cubicBezTo>
                    <a:pt x="940635" y="732660"/>
                    <a:pt x="942947" y="741906"/>
                    <a:pt x="931389" y="739594"/>
                  </a:cubicBezTo>
                  <a:cubicBezTo>
                    <a:pt x="931389" y="741906"/>
                    <a:pt x="933701" y="739594"/>
                    <a:pt x="933701" y="746529"/>
                  </a:cubicBezTo>
                  <a:cubicBezTo>
                    <a:pt x="933701" y="751152"/>
                    <a:pt x="873627" y="818160"/>
                    <a:pt x="845890" y="852831"/>
                  </a:cubicBezTo>
                  <a:cubicBezTo>
                    <a:pt x="762679" y="966091"/>
                    <a:pt x="709516" y="1100131"/>
                    <a:pt x="663310" y="1220302"/>
                  </a:cubicBezTo>
                  <a:cubicBezTo>
                    <a:pt x="647130" y="1259596"/>
                    <a:pt x="637884" y="1305824"/>
                    <a:pt x="624016" y="1347430"/>
                  </a:cubicBezTo>
                  <a:lnTo>
                    <a:pt x="626327" y="1365898"/>
                  </a:lnTo>
                  <a:cubicBezTo>
                    <a:pt x="637884" y="1354364"/>
                    <a:pt x="633261" y="1340496"/>
                    <a:pt x="640196" y="1326627"/>
                  </a:cubicBezTo>
                  <a:cubicBezTo>
                    <a:pt x="637884" y="1338184"/>
                    <a:pt x="635573" y="1352053"/>
                    <a:pt x="633261" y="1365898"/>
                  </a:cubicBezTo>
                  <a:cubicBezTo>
                    <a:pt x="633261" y="1372833"/>
                    <a:pt x="626327" y="1379767"/>
                    <a:pt x="624016" y="1386701"/>
                  </a:cubicBezTo>
                  <a:cubicBezTo>
                    <a:pt x="621704" y="1391324"/>
                    <a:pt x="624016" y="1400570"/>
                    <a:pt x="621704" y="1407504"/>
                  </a:cubicBezTo>
                  <a:cubicBezTo>
                    <a:pt x="619393" y="1407504"/>
                    <a:pt x="614770" y="1402881"/>
                    <a:pt x="610147" y="1398258"/>
                  </a:cubicBezTo>
                  <a:cubicBezTo>
                    <a:pt x="605524" y="1405193"/>
                    <a:pt x="598590" y="1400570"/>
                    <a:pt x="600901" y="1412127"/>
                  </a:cubicBezTo>
                  <a:cubicBezTo>
                    <a:pt x="591656" y="1400570"/>
                    <a:pt x="584721" y="1384390"/>
                    <a:pt x="580098" y="1375144"/>
                  </a:cubicBezTo>
                  <a:cubicBezTo>
                    <a:pt x="575476" y="1365898"/>
                    <a:pt x="517690" y="1315070"/>
                    <a:pt x="517690" y="1294267"/>
                  </a:cubicBezTo>
                  <a:lnTo>
                    <a:pt x="517690" y="1250350"/>
                  </a:lnTo>
                  <a:cubicBezTo>
                    <a:pt x="531559" y="1160228"/>
                    <a:pt x="577787" y="1058525"/>
                    <a:pt x="619393" y="970714"/>
                  </a:cubicBezTo>
                  <a:cubicBezTo>
                    <a:pt x="649441" y="905994"/>
                    <a:pt x="691047" y="838963"/>
                    <a:pt x="751121" y="776577"/>
                  </a:cubicBezTo>
                  <a:lnTo>
                    <a:pt x="751121" y="774266"/>
                  </a:lnTo>
                  <a:lnTo>
                    <a:pt x="538493" y="887503"/>
                  </a:lnTo>
                  <a:cubicBezTo>
                    <a:pt x="513090" y="901371"/>
                    <a:pt x="422945" y="952223"/>
                    <a:pt x="383650" y="952223"/>
                  </a:cubicBezTo>
                  <a:cubicBezTo>
                    <a:pt x="379028" y="952223"/>
                    <a:pt x="374405" y="947600"/>
                    <a:pt x="369782" y="942977"/>
                  </a:cubicBezTo>
                  <a:cubicBezTo>
                    <a:pt x="307396" y="1070082"/>
                    <a:pt x="247299" y="1227236"/>
                    <a:pt x="150220" y="1317382"/>
                  </a:cubicBezTo>
                  <a:cubicBezTo>
                    <a:pt x="143308" y="1324316"/>
                    <a:pt x="120194" y="1324316"/>
                    <a:pt x="110948" y="1328939"/>
                  </a:cubicBezTo>
                  <a:cubicBezTo>
                    <a:pt x="104014" y="1322004"/>
                    <a:pt x="97080" y="1312759"/>
                    <a:pt x="90146" y="1303513"/>
                  </a:cubicBezTo>
                  <a:cubicBezTo>
                    <a:pt x="90146" y="1301202"/>
                    <a:pt x="90146" y="1296579"/>
                    <a:pt x="87834" y="1294267"/>
                  </a:cubicBezTo>
                  <a:cubicBezTo>
                    <a:pt x="80900" y="1285022"/>
                    <a:pt x="71654" y="1273464"/>
                    <a:pt x="62408" y="1268842"/>
                  </a:cubicBezTo>
                  <a:cubicBezTo>
                    <a:pt x="53163" y="1264219"/>
                    <a:pt x="25426" y="1252662"/>
                    <a:pt x="25426" y="1243416"/>
                  </a:cubicBezTo>
                  <a:cubicBezTo>
                    <a:pt x="25426" y="1236482"/>
                    <a:pt x="36983" y="1204122"/>
                    <a:pt x="39294" y="1185630"/>
                  </a:cubicBezTo>
                  <a:cubicBezTo>
                    <a:pt x="43917" y="1171785"/>
                    <a:pt x="46229" y="1155605"/>
                    <a:pt x="48540" y="1139425"/>
                  </a:cubicBezTo>
                  <a:cubicBezTo>
                    <a:pt x="73966" y="996116"/>
                    <a:pt x="173334" y="871323"/>
                    <a:pt x="173334" y="755774"/>
                  </a:cubicBezTo>
                  <a:cubicBezTo>
                    <a:pt x="173334" y="746529"/>
                    <a:pt x="175645" y="730349"/>
                    <a:pt x="161777" y="730349"/>
                  </a:cubicBezTo>
                  <a:cubicBezTo>
                    <a:pt x="154842" y="730349"/>
                    <a:pt x="80900" y="746529"/>
                    <a:pt x="76277" y="746529"/>
                  </a:cubicBezTo>
                  <a:cubicBezTo>
                    <a:pt x="69343" y="746529"/>
                    <a:pt x="53163" y="734972"/>
                    <a:pt x="53163" y="723414"/>
                  </a:cubicBezTo>
                  <a:cubicBezTo>
                    <a:pt x="53163" y="716480"/>
                    <a:pt x="55474" y="716480"/>
                    <a:pt x="57786" y="714169"/>
                  </a:cubicBezTo>
                  <a:cubicBezTo>
                    <a:pt x="39294" y="711857"/>
                    <a:pt x="18491" y="677186"/>
                    <a:pt x="2311" y="667940"/>
                  </a:cubicBezTo>
                  <a:cubicBezTo>
                    <a:pt x="11557" y="654072"/>
                    <a:pt x="23114" y="640203"/>
                    <a:pt x="34671" y="630957"/>
                  </a:cubicBezTo>
                  <a:cubicBezTo>
                    <a:pt x="39294" y="624023"/>
                    <a:pt x="46229" y="617112"/>
                    <a:pt x="55474" y="612489"/>
                  </a:cubicBezTo>
                  <a:cubicBezTo>
                    <a:pt x="67031" y="603243"/>
                    <a:pt x="101703" y="584752"/>
                    <a:pt x="101703" y="580129"/>
                  </a:cubicBezTo>
                  <a:cubicBezTo>
                    <a:pt x="101703" y="573195"/>
                    <a:pt x="117883" y="568572"/>
                    <a:pt x="127128" y="563949"/>
                  </a:cubicBezTo>
                  <a:cubicBezTo>
                    <a:pt x="136374" y="557015"/>
                    <a:pt x="150220" y="545458"/>
                    <a:pt x="159465" y="533901"/>
                  </a:cubicBezTo>
                  <a:cubicBezTo>
                    <a:pt x="177957" y="503852"/>
                    <a:pt x="217251" y="469181"/>
                    <a:pt x="258857" y="455312"/>
                  </a:cubicBezTo>
                  <a:cubicBezTo>
                    <a:pt x="258857" y="455312"/>
                    <a:pt x="284282" y="432221"/>
                    <a:pt x="284282" y="422975"/>
                  </a:cubicBezTo>
                  <a:cubicBezTo>
                    <a:pt x="284282" y="395238"/>
                    <a:pt x="203382" y="372124"/>
                    <a:pt x="184891" y="365190"/>
                  </a:cubicBezTo>
                  <a:cubicBezTo>
                    <a:pt x="168711" y="360567"/>
                    <a:pt x="149119" y="365482"/>
                    <a:pt x="135274" y="356236"/>
                  </a:cubicBezTo>
                  <a:cubicBezTo>
                    <a:pt x="130651" y="358548"/>
                    <a:pt x="55448" y="357044"/>
                    <a:pt x="57760" y="363978"/>
                  </a:cubicBezTo>
                  <a:cubicBezTo>
                    <a:pt x="48514" y="352421"/>
                    <a:pt x="90773" y="326703"/>
                    <a:pt x="81528" y="315146"/>
                  </a:cubicBezTo>
                  <a:cubicBezTo>
                    <a:pt x="51479" y="273541"/>
                    <a:pt x="32360" y="261176"/>
                    <a:pt x="0" y="231150"/>
                  </a:cubicBezTo>
                  <a:lnTo>
                    <a:pt x="16180" y="231150"/>
                  </a:lnTo>
                  <a:cubicBezTo>
                    <a:pt x="25426" y="231150"/>
                    <a:pt x="30049" y="238084"/>
                    <a:pt x="41606" y="238084"/>
                  </a:cubicBezTo>
                  <a:cubicBezTo>
                    <a:pt x="39294" y="233462"/>
                    <a:pt x="34671" y="228839"/>
                    <a:pt x="34671" y="224216"/>
                  </a:cubicBezTo>
                  <a:lnTo>
                    <a:pt x="39294" y="224216"/>
                  </a:lnTo>
                  <a:cubicBezTo>
                    <a:pt x="94768" y="242707"/>
                    <a:pt x="157154" y="291224"/>
                    <a:pt x="217251" y="330518"/>
                  </a:cubicBezTo>
                  <a:cubicBezTo>
                    <a:pt x="275037" y="369813"/>
                    <a:pt x="376716" y="411418"/>
                    <a:pt x="376716" y="476115"/>
                  </a:cubicBezTo>
                  <a:cubicBezTo>
                    <a:pt x="376716" y="524655"/>
                    <a:pt x="330511" y="531589"/>
                    <a:pt x="281971" y="561638"/>
                  </a:cubicBezTo>
                  <a:cubicBezTo>
                    <a:pt x="261168" y="575506"/>
                    <a:pt x="233431" y="584752"/>
                    <a:pt x="214939" y="596309"/>
                  </a:cubicBezTo>
                  <a:cubicBezTo>
                    <a:pt x="203382" y="603243"/>
                    <a:pt x="189514" y="626335"/>
                    <a:pt x="177957" y="621712"/>
                  </a:cubicBezTo>
                  <a:cubicBezTo>
                    <a:pt x="171022" y="637892"/>
                    <a:pt x="145620" y="656383"/>
                    <a:pt x="134063" y="674874"/>
                  </a:cubicBezTo>
                  <a:cubicBezTo>
                    <a:pt x="134063" y="677186"/>
                    <a:pt x="136374" y="679497"/>
                    <a:pt x="138686" y="679497"/>
                  </a:cubicBezTo>
                  <a:cubicBezTo>
                    <a:pt x="203382" y="707234"/>
                    <a:pt x="233431" y="718792"/>
                    <a:pt x="233431" y="776577"/>
                  </a:cubicBezTo>
                  <a:cubicBezTo>
                    <a:pt x="233431" y="781200"/>
                    <a:pt x="238054" y="811226"/>
                    <a:pt x="238054" y="818160"/>
                  </a:cubicBezTo>
                  <a:cubicBezTo>
                    <a:pt x="238054" y="822783"/>
                    <a:pt x="226497" y="915240"/>
                    <a:pt x="226497" y="922174"/>
                  </a:cubicBezTo>
                  <a:cubicBezTo>
                    <a:pt x="226497" y="926797"/>
                    <a:pt x="210317" y="982271"/>
                    <a:pt x="210317" y="989182"/>
                  </a:cubicBezTo>
                  <a:cubicBezTo>
                    <a:pt x="210317" y="993805"/>
                    <a:pt x="191825" y="1028476"/>
                    <a:pt x="191825" y="1049279"/>
                  </a:cubicBezTo>
                  <a:cubicBezTo>
                    <a:pt x="268102" y="926797"/>
                    <a:pt x="293528" y="799691"/>
                    <a:pt x="374405" y="677186"/>
                  </a:cubicBezTo>
                  <a:cubicBezTo>
                    <a:pt x="388273" y="654072"/>
                    <a:pt x="427567" y="612489"/>
                    <a:pt x="427567" y="607866"/>
                  </a:cubicBezTo>
                  <a:cubicBezTo>
                    <a:pt x="427567" y="600932"/>
                    <a:pt x="434502" y="593998"/>
                    <a:pt x="441436" y="593998"/>
                  </a:cubicBezTo>
                  <a:cubicBezTo>
                    <a:pt x="446059" y="593998"/>
                    <a:pt x="450682" y="598621"/>
                    <a:pt x="457616" y="596309"/>
                  </a:cubicBezTo>
                  <a:cubicBezTo>
                    <a:pt x="455305" y="591686"/>
                    <a:pt x="450682" y="589375"/>
                    <a:pt x="446059" y="589375"/>
                  </a:cubicBezTo>
                  <a:cubicBezTo>
                    <a:pt x="457616" y="577818"/>
                    <a:pt x="462239" y="570883"/>
                    <a:pt x="469173" y="559326"/>
                  </a:cubicBezTo>
                  <a:cubicBezTo>
                    <a:pt x="476107" y="561638"/>
                    <a:pt x="480730" y="563949"/>
                    <a:pt x="480730" y="557015"/>
                  </a:cubicBezTo>
                  <a:cubicBezTo>
                    <a:pt x="480730" y="550081"/>
                    <a:pt x="485353" y="559326"/>
                    <a:pt x="485353" y="554703"/>
                  </a:cubicBezTo>
                  <a:lnTo>
                    <a:pt x="484229" y="551778"/>
                  </a:lnTo>
                  <a:lnTo>
                    <a:pt x="487665" y="547769"/>
                  </a:lnTo>
                  <a:cubicBezTo>
                    <a:pt x="487665" y="543146"/>
                    <a:pt x="485353" y="545458"/>
                    <a:pt x="483042" y="545458"/>
                  </a:cubicBezTo>
                  <a:cubicBezTo>
                    <a:pt x="492287" y="533901"/>
                    <a:pt x="503845" y="517721"/>
                    <a:pt x="515402" y="503852"/>
                  </a:cubicBezTo>
                  <a:cubicBezTo>
                    <a:pt x="503845" y="489984"/>
                    <a:pt x="485353" y="476115"/>
                    <a:pt x="485353" y="462246"/>
                  </a:cubicBezTo>
                  <a:cubicBezTo>
                    <a:pt x="485353" y="441444"/>
                    <a:pt x="536181" y="427598"/>
                    <a:pt x="543116" y="425287"/>
                  </a:cubicBezTo>
                  <a:cubicBezTo>
                    <a:pt x="577787" y="413730"/>
                    <a:pt x="617081" y="397550"/>
                    <a:pt x="654064" y="388304"/>
                  </a:cubicBezTo>
                  <a:cubicBezTo>
                    <a:pt x="702581" y="374435"/>
                    <a:pt x="834333" y="337453"/>
                    <a:pt x="834333" y="332830"/>
                  </a:cubicBezTo>
                  <a:cubicBezTo>
                    <a:pt x="834333" y="325895"/>
                    <a:pt x="832021" y="316650"/>
                    <a:pt x="832021" y="312027"/>
                  </a:cubicBezTo>
                  <a:cubicBezTo>
                    <a:pt x="832021" y="305093"/>
                    <a:pt x="820464" y="263487"/>
                    <a:pt x="811218" y="240396"/>
                  </a:cubicBezTo>
                  <a:cubicBezTo>
                    <a:pt x="783481" y="249641"/>
                    <a:pt x="746499" y="256553"/>
                    <a:pt x="716450" y="275044"/>
                  </a:cubicBezTo>
                  <a:cubicBezTo>
                    <a:pt x="704893" y="275044"/>
                    <a:pt x="684113" y="281978"/>
                    <a:pt x="677178" y="281978"/>
                  </a:cubicBezTo>
                  <a:lnTo>
                    <a:pt x="667933" y="281978"/>
                  </a:lnTo>
                  <a:cubicBezTo>
                    <a:pt x="674867" y="268110"/>
                    <a:pt x="684113" y="258864"/>
                    <a:pt x="688735" y="242707"/>
                  </a:cubicBezTo>
                  <a:cubicBezTo>
                    <a:pt x="674867" y="249641"/>
                    <a:pt x="660998" y="272733"/>
                    <a:pt x="647130" y="275044"/>
                  </a:cubicBezTo>
                  <a:cubicBezTo>
                    <a:pt x="651753" y="263487"/>
                    <a:pt x="658687" y="245019"/>
                    <a:pt x="658687" y="240396"/>
                  </a:cubicBezTo>
                  <a:cubicBezTo>
                    <a:pt x="658687" y="233462"/>
                    <a:pt x="640196" y="196479"/>
                    <a:pt x="640196" y="191856"/>
                  </a:cubicBezTo>
                  <a:cubicBezTo>
                    <a:pt x="640196" y="145627"/>
                    <a:pt x="744187" y="113267"/>
                    <a:pt x="760367" y="106333"/>
                  </a:cubicBezTo>
                  <a:cubicBezTo>
                    <a:pt x="792727" y="90153"/>
                    <a:pt x="744246" y="21021"/>
                    <a:pt x="764578" y="5429"/>
                  </a:cubicBezTo>
                  <a:cubicBezTo>
                    <a:pt x="784910" y="-10163"/>
                    <a:pt x="877738" y="12782"/>
                    <a:pt x="882360" y="12782"/>
                  </a:cubicBezTo>
                  <a:close/>
                  <a:moveTo>
                    <a:pt x="1026158" y="367501"/>
                  </a:moveTo>
                  <a:cubicBezTo>
                    <a:pt x="1021535" y="369813"/>
                    <a:pt x="1016912" y="369813"/>
                    <a:pt x="1012289" y="369813"/>
                  </a:cubicBezTo>
                  <a:cubicBezTo>
                    <a:pt x="1016912" y="369813"/>
                    <a:pt x="1016912" y="372124"/>
                    <a:pt x="1023846" y="372124"/>
                  </a:cubicBezTo>
                  <a:cubicBezTo>
                    <a:pt x="1028469" y="372124"/>
                    <a:pt x="1028469" y="367501"/>
                    <a:pt x="1026158" y="367501"/>
                  </a:cubicBezTo>
                  <a:close/>
                  <a:moveTo>
                    <a:pt x="1003044" y="395238"/>
                  </a:moveTo>
                  <a:cubicBezTo>
                    <a:pt x="968372" y="406795"/>
                    <a:pt x="931389" y="446066"/>
                    <a:pt x="896718" y="471492"/>
                  </a:cubicBezTo>
                  <a:cubicBezTo>
                    <a:pt x="894407" y="473804"/>
                    <a:pt x="892095" y="478426"/>
                    <a:pt x="892095" y="480738"/>
                  </a:cubicBezTo>
                  <a:cubicBezTo>
                    <a:pt x="931389" y="453001"/>
                    <a:pt x="970684" y="422975"/>
                    <a:pt x="1003044" y="395238"/>
                  </a:cubicBezTo>
                  <a:close/>
                  <a:moveTo>
                    <a:pt x="912898" y="418352"/>
                  </a:moveTo>
                  <a:cubicBezTo>
                    <a:pt x="903652" y="420664"/>
                    <a:pt x="889784" y="422975"/>
                    <a:pt x="894407" y="434532"/>
                  </a:cubicBezTo>
                  <a:cubicBezTo>
                    <a:pt x="903652" y="427598"/>
                    <a:pt x="910587" y="420664"/>
                    <a:pt x="912898" y="418352"/>
                  </a:cubicBezTo>
                  <a:close/>
                  <a:moveTo>
                    <a:pt x="875938" y="429910"/>
                  </a:moveTo>
                  <a:cubicBezTo>
                    <a:pt x="873627" y="434532"/>
                    <a:pt x="873627" y="443755"/>
                    <a:pt x="871316" y="450689"/>
                  </a:cubicBezTo>
                  <a:cubicBezTo>
                    <a:pt x="873627" y="453001"/>
                    <a:pt x="873627" y="450689"/>
                    <a:pt x="875938" y="448378"/>
                  </a:cubicBezTo>
                  <a:cubicBezTo>
                    <a:pt x="875938" y="441444"/>
                    <a:pt x="878250" y="434532"/>
                    <a:pt x="875938" y="429910"/>
                  </a:cubicBezTo>
                  <a:close/>
                  <a:moveTo>
                    <a:pt x="836644" y="441444"/>
                  </a:moveTo>
                  <a:cubicBezTo>
                    <a:pt x="751121" y="466869"/>
                    <a:pt x="665621" y="487672"/>
                    <a:pt x="580098" y="531589"/>
                  </a:cubicBezTo>
                  <a:lnTo>
                    <a:pt x="684113" y="582441"/>
                  </a:lnTo>
                  <a:cubicBezTo>
                    <a:pt x="714139" y="566261"/>
                    <a:pt x="746499" y="540835"/>
                    <a:pt x="778858" y="520032"/>
                  </a:cubicBezTo>
                  <a:cubicBezTo>
                    <a:pt x="797350" y="506164"/>
                    <a:pt x="836644" y="485361"/>
                    <a:pt x="836644" y="478426"/>
                  </a:cubicBezTo>
                  <a:lnTo>
                    <a:pt x="836644" y="441444"/>
                  </a:lnTo>
                  <a:close/>
                  <a:moveTo>
                    <a:pt x="834333" y="517721"/>
                  </a:moveTo>
                  <a:lnTo>
                    <a:pt x="774283" y="562631"/>
                  </a:lnTo>
                  <a:lnTo>
                    <a:pt x="728007" y="596309"/>
                  </a:lnTo>
                  <a:cubicBezTo>
                    <a:pt x="716456" y="604393"/>
                    <a:pt x="703169" y="614501"/>
                    <a:pt x="688979" y="625586"/>
                  </a:cubicBezTo>
                  <a:lnTo>
                    <a:pt x="669183" y="641232"/>
                  </a:lnTo>
                  <a:lnTo>
                    <a:pt x="559296" y="723414"/>
                  </a:lnTo>
                  <a:cubicBezTo>
                    <a:pt x="583566" y="708390"/>
                    <a:pt x="614192" y="684698"/>
                    <a:pt x="644527" y="660720"/>
                  </a:cubicBezTo>
                  <a:lnTo>
                    <a:pt x="669183" y="641232"/>
                  </a:lnTo>
                  <a:lnTo>
                    <a:pt x="774283" y="562631"/>
                  </a:lnTo>
                  <a:lnTo>
                    <a:pt x="780014" y="558460"/>
                  </a:lnTo>
                  <a:lnTo>
                    <a:pt x="832021" y="522344"/>
                  </a:lnTo>
                  <a:cubicBezTo>
                    <a:pt x="834333" y="522344"/>
                    <a:pt x="834333" y="520032"/>
                    <a:pt x="834333" y="517721"/>
                  </a:cubicBezTo>
                  <a:close/>
                  <a:moveTo>
                    <a:pt x="871316" y="529278"/>
                  </a:moveTo>
                  <a:cubicBezTo>
                    <a:pt x="869004" y="533901"/>
                    <a:pt x="866693" y="540835"/>
                    <a:pt x="866693" y="545458"/>
                  </a:cubicBezTo>
                  <a:cubicBezTo>
                    <a:pt x="864381" y="561638"/>
                    <a:pt x="864381" y="577818"/>
                    <a:pt x="862070" y="593998"/>
                  </a:cubicBezTo>
                  <a:lnTo>
                    <a:pt x="864381" y="596309"/>
                  </a:lnTo>
                  <a:cubicBezTo>
                    <a:pt x="869004" y="573195"/>
                    <a:pt x="871316" y="550081"/>
                    <a:pt x="871316" y="529278"/>
                  </a:cubicBezTo>
                  <a:close/>
                  <a:moveTo>
                    <a:pt x="836644" y="552392"/>
                  </a:moveTo>
                  <a:cubicBezTo>
                    <a:pt x="758056" y="600932"/>
                    <a:pt x="691047" y="665629"/>
                    <a:pt x="626327" y="723414"/>
                  </a:cubicBezTo>
                  <a:cubicBezTo>
                    <a:pt x="695670" y="693366"/>
                    <a:pt x="771924" y="642515"/>
                    <a:pt x="834333" y="610178"/>
                  </a:cubicBezTo>
                  <a:cubicBezTo>
                    <a:pt x="836644" y="605555"/>
                    <a:pt x="838956" y="593998"/>
                    <a:pt x="838956" y="589375"/>
                  </a:cubicBezTo>
                  <a:cubicBezTo>
                    <a:pt x="838956" y="582441"/>
                    <a:pt x="834333" y="566261"/>
                    <a:pt x="834333" y="561638"/>
                  </a:cubicBezTo>
                  <a:cubicBezTo>
                    <a:pt x="834333" y="554703"/>
                    <a:pt x="838956" y="563949"/>
                    <a:pt x="838956" y="559326"/>
                  </a:cubicBezTo>
                  <a:cubicBezTo>
                    <a:pt x="838956" y="552392"/>
                    <a:pt x="836644" y="554703"/>
                    <a:pt x="836644" y="552392"/>
                  </a:cubicBezTo>
                  <a:close/>
                  <a:moveTo>
                    <a:pt x="1012289" y="633269"/>
                  </a:moveTo>
                  <a:cubicBezTo>
                    <a:pt x="966061" y="658695"/>
                    <a:pt x="936012" y="681809"/>
                    <a:pt x="894407" y="732660"/>
                  </a:cubicBezTo>
                  <a:lnTo>
                    <a:pt x="1012289" y="633269"/>
                  </a:lnTo>
                  <a:close/>
                  <a:moveTo>
                    <a:pt x="520001" y="515409"/>
                  </a:moveTo>
                  <a:cubicBezTo>
                    <a:pt x="503845" y="552392"/>
                    <a:pt x="485353" y="591686"/>
                    <a:pt x="471485" y="621712"/>
                  </a:cubicBezTo>
                  <a:lnTo>
                    <a:pt x="469173" y="624023"/>
                  </a:lnTo>
                  <a:cubicBezTo>
                    <a:pt x="471485" y="624023"/>
                    <a:pt x="473796" y="626335"/>
                    <a:pt x="473796" y="626335"/>
                  </a:cubicBezTo>
                  <a:cubicBezTo>
                    <a:pt x="471485" y="628646"/>
                    <a:pt x="469173" y="628646"/>
                    <a:pt x="466862" y="628646"/>
                  </a:cubicBezTo>
                  <a:cubicBezTo>
                    <a:pt x="469173" y="628646"/>
                    <a:pt x="471485" y="626335"/>
                    <a:pt x="471485" y="630957"/>
                  </a:cubicBezTo>
                  <a:cubicBezTo>
                    <a:pt x="471485" y="637892"/>
                    <a:pt x="469173" y="635580"/>
                    <a:pt x="469173" y="637892"/>
                  </a:cubicBezTo>
                  <a:cubicBezTo>
                    <a:pt x="464550" y="637892"/>
                    <a:pt x="462239" y="635580"/>
                    <a:pt x="462239" y="633269"/>
                  </a:cubicBezTo>
                  <a:cubicBezTo>
                    <a:pt x="462239" y="635580"/>
                    <a:pt x="459927" y="637892"/>
                    <a:pt x="457616" y="637892"/>
                  </a:cubicBezTo>
                  <a:cubicBezTo>
                    <a:pt x="459927" y="640203"/>
                    <a:pt x="464550" y="637892"/>
                    <a:pt x="464550" y="644826"/>
                  </a:cubicBezTo>
                  <a:cubicBezTo>
                    <a:pt x="464550" y="649449"/>
                    <a:pt x="455305" y="663317"/>
                    <a:pt x="455305" y="672563"/>
                  </a:cubicBezTo>
                  <a:cubicBezTo>
                    <a:pt x="476107" y="635580"/>
                    <a:pt x="494599" y="598621"/>
                    <a:pt x="510779" y="563949"/>
                  </a:cubicBezTo>
                  <a:cubicBezTo>
                    <a:pt x="513090" y="566261"/>
                    <a:pt x="510779" y="568572"/>
                    <a:pt x="517690" y="568572"/>
                  </a:cubicBezTo>
                  <a:cubicBezTo>
                    <a:pt x="522313" y="568572"/>
                    <a:pt x="529247" y="547769"/>
                    <a:pt x="529247" y="543146"/>
                  </a:cubicBezTo>
                  <a:lnTo>
                    <a:pt x="529247" y="536212"/>
                  </a:lnTo>
                  <a:cubicBezTo>
                    <a:pt x="529247" y="533901"/>
                    <a:pt x="529247" y="517721"/>
                    <a:pt x="520001" y="515409"/>
                  </a:cubicBezTo>
                  <a:close/>
                  <a:moveTo>
                    <a:pt x="557851" y="544880"/>
                  </a:moveTo>
                  <a:cubicBezTo>
                    <a:pt x="555829" y="542568"/>
                    <a:pt x="553518" y="541991"/>
                    <a:pt x="547739" y="545458"/>
                  </a:cubicBezTo>
                  <a:cubicBezTo>
                    <a:pt x="554673" y="550081"/>
                    <a:pt x="561607" y="552392"/>
                    <a:pt x="566230" y="554703"/>
                  </a:cubicBezTo>
                  <a:cubicBezTo>
                    <a:pt x="561607" y="551236"/>
                    <a:pt x="559874" y="547191"/>
                    <a:pt x="557851" y="544880"/>
                  </a:cubicBezTo>
                  <a:close/>
                  <a:moveTo>
                    <a:pt x="536181" y="545458"/>
                  </a:moveTo>
                  <a:cubicBezTo>
                    <a:pt x="531559" y="554703"/>
                    <a:pt x="529247" y="566261"/>
                    <a:pt x="524624" y="575506"/>
                  </a:cubicBezTo>
                  <a:cubicBezTo>
                    <a:pt x="520001" y="593998"/>
                    <a:pt x="513090" y="614801"/>
                    <a:pt x="506156" y="633269"/>
                  </a:cubicBezTo>
                  <a:cubicBezTo>
                    <a:pt x="501533" y="642515"/>
                    <a:pt x="494599" y="656383"/>
                    <a:pt x="494599" y="667940"/>
                  </a:cubicBezTo>
                  <a:cubicBezTo>
                    <a:pt x="492287" y="670252"/>
                    <a:pt x="489976" y="665629"/>
                    <a:pt x="487665" y="677186"/>
                  </a:cubicBezTo>
                  <a:cubicBezTo>
                    <a:pt x="487665" y="686432"/>
                    <a:pt x="480730" y="700300"/>
                    <a:pt x="476107" y="711857"/>
                  </a:cubicBezTo>
                  <a:lnTo>
                    <a:pt x="663310" y="593998"/>
                  </a:lnTo>
                  <a:cubicBezTo>
                    <a:pt x="644818" y="587063"/>
                    <a:pt x="626327" y="580129"/>
                    <a:pt x="610147" y="575506"/>
                  </a:cubicBezTo>
                  <a:cubicBezTo>
                    <a:pt x="621704" y="580129"/>
                    <a:pt x="635573" y="587063"/>
                    <a:pt x="647130" y="593998"/>
                  </a:cubicBezTo>
                  <a:cubicBezTo>
                    <a:pt x="642507" y="596309"/>
                    <a:pt x="640196" y="593998"/>
                    <a:pt x="640196" y="593998"/>
                  </a:cubicBezTo>
                  <a:cubicBezTo>
                    <a:pt x="621704" y="587063"/>
                    <a:pt x="598590" y="580129"/>
                    <a:pt x="582410" y="573195"/>
                  </a:cubicBezTo>
                  <a:cubicBezTo>
                    <a:pt x="568541" y="568572"/>
                    <a:pt x="540804" y="566261"/>
                    <a:pt x="536181" y="545458"/>
                  </a:cubicBezTo>
                  <a:close/>
                  <a:moveTo>
                    <a:pt x="464550" y="580129"/>
                  </a:moveTo>
                  <a:lnTo>
                    <a:pt x="455305" y="582441"/>
                  </a:lnTo>
                  <a:cubicBezTo>
                    <a:pt x="457616" y="582441"/>
                    <a:pt x="462239" y="582441"/>
                    <a:pt x="462239" y="584752"/>
                  </a:cubicBezTo>
                  <a:cubicBezTo>
                    <a:pt x="464550" y="582441"/>
                    <a:pt x="464550" y="580129"/>
                    <a:pt x="464550" y="580129"/>
                  </a:cubicBezTo>
                  <a:close/>
                  <a:moveTo>
                    <a:pt x="240365" y="538523"/>
                  </a:moveTo>
                  <a:cubicBezTo>
                    <a:pt x="189514" y="563949"/>
                    <a:pt x="131751" y="612489"/>
                    <a:pt x="104014" y="649449"/>
                  </a:cubicBezTo>
                  <a:cubicBezTo>
                    <a:pt x="136374" y="614801"/>
                    <a:pt x="233431" y="547769"/>
                    <a:pt x="233431" y="547769"/>
                  </a:cubicBezTo>
                  <a:cubicBezTo>
                    <a:pt x="233431" y="540835"/>
                    <a:pt x="238054" y="540835"/>
                    <a:pt x="240365" y="538523"/>
                  </a:cubicBezTo>
                  <a:close/>
                  <a:moveTo>
                    <a:pt x="208005" y="746529"/>
                  </a:moveTo>
                  <a:cubicBezTo>
                    <a:pt x="210317" y="774266"/>
                    <a:pt x="214939" y="802003"/>
                    <a:pt x="217251" y="827406"/>
                  </a:cubicBezTo>
                  <a:lnTo>
                    <a:pt x="217251" y="778889"/>
                  </a:lnTo>
                  <a:cubicBezTo>
                    <a:pt x="214939" y="767332"/>
                    <a:pt x="212628" y="755774"/>
                    <a:pt x="208005" y="746529"/>
                  </a:cubicBezTo>
                  <a:close/>
                  <a:moveTo>
                    <a:pt x="924455" y="1090885"/>
                  </a:moveTo>
                  <a:cubicBezTo>
                    <a:pt x="929078" y="1100131"/>
                    <a:pt x="936012" y="1109376"/>
                    <a:pt x="942947" y="1113999"/>
                  </a:cubicBezTo>
                  <a:lnTo>
                    <a:pt x="942947" y="1107065"/>
                  </a:lnTo>
                  <a:cubicBezTo>
                    <a:pt x="938324" y="1100131"/>
                    <a:pt x="931389" y="1095508"/>
                    <a:pt x="924455" y="1090885"/>
                  </a:cubicBezTo>
                  <a:close/>
                  <a:moveTo>
                    <a:pt x="931389" y="1113999"/>
                  </a:moveTo>
                  <a:cubicBezTo>
                    <a:pt x="933701" y="1132491"/>
                    <a:pt x="936012" y="1144048"/>
                    <a:pt x="938324" y="1153293"/>
                  </a:cubicBezTo>
                  <a:cubicBezTo>
                    <a:pt x="938324" y="1146359"/>
                    <a:pt x="942947" y="1139425"/>
                    <a:pt x="942947" y="1132491"/>
                  </a:cubicBezTo>
                  <a:cubicBezTo>
                    <a:pt x="942947" y="1127868"/>
                    <a:pt x="940635" y="1118622"/>
                    <a:pt x="931389" y="1113999"/>
                  </a:cubicBezTo>
                  <a:close/>
                  <a:moveTo>
                    <a:pt x="926767" y="1146359"/>
                  </a:moveTo>
                  <a:cubicBezTo>
                    <a:pt x="905964" y="1194876"/>
                    <a:pt x="855136" y="1250350"/>
                    <a:pt x="813530" y="1289644"/>
                  </a:cubicBezTo>
                  <a:cubicBezTo>
                    <a:pt x="862070" y="1254973"/>
                    <a:pt x="924455" y="1197187"/>
                    <a:pt x="926767" y="1146359"/>
                  </a:cubicBezTo>
                  <a:close/>
                  <a:moveTo>
                    <a:pt x="1014601" y="1254973"/>
                  </a:moveTo>
                  <a:cubicBezTo>
                    <a:pt x="1019224" y="1259596"/>
                    <a:pt x="1026158" y="1261907"/>
                    <a:pt x="1033092" y="1266530"/>
                  </a:cubicBezTo>
                  <a:cubicBezTo>
                    <a:pt x="1023846" y="1273464"/>
                    <a:pt x="1012289" y="1275776"/>
                    <a:pt x="1003044" y="1278087"/>
                  </a:cubicBezTo>
                  <a:cubicBezTo>
                    <a:pt x="1014601" y="1275776"/>
                    <a:pt x="1028469" y="1271153"/>
                    <a:pt x="1037715" y="1266530"/>
                  </a:cubicBezTo>
                  <a:cubicBezTo>
                    <a:pt x="1030781" y="1264219"/>
                    <a:pt x="1021535" y="1259596"/>
                    <a:pt x="1014601" y="1254973"/>
                  </a:cubicBezTo>
                  <a:close/>
                  <a:moveTo>
                    <a:pt x="1005355" y="1259596"/>
                  </a:moveTo>
                  <a:cubicBezTo>
                    <a:pt x="1000732" y="1261907"/>
                    <a:pt x="996109" y="1264219"/>
                    <a:pt x="991487" y="1264219"/>
                  </a:cubicBezTo>
                  <a:cubicBezTo>
                    <a:pt x="998421" y="1264219"/>
                    <a:pt x="1005355" y="1261907"/>
                    <a:pt x="1012289" y="1261907"/>
                  </a:cubicBezTo>
                  <a:lnTo>
                    <a:pt x="1005355" y="1259596"/>
                  </a:lnTo>
                  <a:close/>
                  <a:moveTo>
                    <a:pt x="912898" y="1291956"/>
                  </a:moveTo>
                  <a:cubicBezTo>
                    <a:pt x="892095" y="1303513"/>
                    <a:pt x="871316" y="1312759"/>
                    <a:pt x="850513" y="1324316"/>
                  </a:cubicBezTo>
                  <a:cubicBezTo>
                    <a:pt x="873627" y="1315070"/>
                    <a:pt x="896718" y="1303513"/>
                    <a:pt x="919832" y="1291956"/>
                  </a:cubicBezTo>
                  <a:lnTo>
                    <a:pt x="912898" y="1291956"/>
                  </a:lnTo>
                  <a:close/>
                  <a:moveTo>
                    <a:pt x="845890" y="1326627"/>
                  </a:moveTo>
                  <a:cubicBezTo>
                    <a:pt x="841267" y="1328939"/>
                    <a:pt x="836644" y="1331250"/>
                    <a:pt x="834333" y="1333561"/>
                  </a:cubicBezTo>
                  <a:cubicBezTo>
                    <a:pt x="838956" y="1331250"/>
                    <a:pt x="845890" y="1328939"/>
                    <a:pt x="845890" y="132662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C2BE116-926D-0CF6-7B09-C2A4ECC3891B}"/>
                </a:ext>
              </a:extLst>
            </p:cNvPr>
            <p:cNvGrpSpPr/>
            <p:nvPr/>
          </p:nvGrpSpPr>
          <p:grpSpPr>
            <a:xfrm>
              <a:off x="6220964" y="1783595"/>
              <a:ext cx="1452458" cy="1775198"/>
              <a:chOff x="8196114" y="318931"/>
              <a:chExt cx="1019223" cy="124569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41EAC56-93B4-3864-D810-B050D65B2A70}"/>
                  </a:ext>
                </a:extLst>
              </p:cNvPr>
              <p:cNvSpPr/>
              <p:nvPr/>
            </p:nvSpPr>
            <p:spPr>
              <a:xfrm>
                <a:off x="8339423" y="318931"/>
                <a:ext cx="875914" cy="1245696"/>
              </a:xfrm>
              <a:custGeom>
                <a:avLst/>
                <a:gdLst>
                  <a:gd name="connsiteX0" fmla="*/ 492264 w 875914"/>
                  <a:gd name="connsiteY0" fmla="*/ 0 h 1245696"/>
                  <a:gd name="connsiteX1" fmla="*/ 587032 w 875914"/>
                  <a:gd name="connsiteY1" fmla="*/ 43917 h 1245696"/>
                  <a:gd name="connsiteX2" fmla="*/ 582409 w 875914"/>
                  <a:gd name="connsiteY2" fmla="*/ 46228 h 1245696"/>
                  <a:gd name="connsiteX3" fmla="*/ 587032 w 875914"/>
                  <a:gd name="connsiteY3" fmla="*/ 50851 h 1245696"/>
                  <a:gd name="connsiteX4" fmla="*/ 577787 w 875914"/>
                  <a:gd name="connsiteY4" fmla="*/ 50851 h 1245696"/>
                  <a:gd name="connsiteX5" fmla="*/ 584721 w 875914"/>
                  <a:gd name="connsiteY5" fmla="*/ 64719 h 1245696"/>
                  <a:gd name="connsiteX6" fmla="*/ 575475 w 875914"/>
                  <a:gd name="connsiteY6" fmla="*/ 80876 h 1245696"/>
                  <a:gd name="connsiteX7" fmla="*/ 577787 w 875914"/>
                  <a:gd name="connsiteY7" fmla="*/ 67008 h 1245696"/>
                  <a:gd name="connsiteX8" fmla="*/ 563918 w 875914"/>
                  <a:gd name="connsiteY8" fmla="*/ 48539 h 1245696"/>
                  <a:gd name="connsiteX9" fmla="*/ 561607 w 875914"/>
                  <a:gd name="connsiteY9" fmla="*/ 53162 h 1245696"/>
                  <a:gd name="connsiteX10" fmla="*/ 566229 w 875914"/>
                  <a:gd name="connsiteY10" fmla="*/ 64719 h 1245696"/>
                  <a:gd name="connsiteX11" fmla="*/ 563918 w 875914"/>
                  <a:gd name="connsiteY11" fmla="*/ 83188 h 1245696"/>
                  <a:gd name="connsiteX12" fmla="*/ 559295 w 875914"/>
                  <a:gd name="connsiteY12" fmla="*/ 60097 h 1245696"/>
                  <a:gd name="connsiteX13" fmla="*/ 543115 w 875914"/>
                  <a:gd name="connsiteY13" fmla="*/ 94745 h 1245696"/>
                  <a:gd name="connsiteX14" fmla="*/ 520001 w 875914"/>
                  <a:gd name="connsiteY14" fmla="*/ 136351 h 1245696"/>
                  <a:gd name="connsiteX15" fmla="*/ 517690 w 875914"/>
                  <a:gd name="connsiteY15" fmla="*/ 147908 h 1245696"/>
                  <a:gd name="connsiteX16" fmla="*/ 510755 w 875914"/>
                  <a:gd name="connsiteY16" fmla="*/ 171022 h 1245696"/>
                  <a:gd name="connsiteX17" fmla="*/ 533870 w 875914"/>
                  <a:gd name="connsiteY17" fmla="*/ 154842 h 1245696"/>
                  <a:gd name="connsiteX18" fmla="*/ 538492 w 875914"/>
                  <a:gd name="connsiteY18" fmla="*/ 161776 h 1245696"/>
                  <a:gd name="connsiteX19" fmla="*/ 575475 w 875914"/>
                  <a:gd name="connsiteY19" fmla="*/ 145596 h 1245696"/>
                  <a:gd name="connsiteX20" fmla="*/ 635549 w 875914"/>
                  <a:gd name="connsiteY20" fmla="*/ 175645 h 1245696"/>
                  <a:gd name="connsiteX21" fmla="*/ 656352 w 875914"/>
                  <a:gd name="connsiteY21" fmla="*/ 201070 h 1245696"/>
                  <a:gd name="connsiteX22" fmla="*/ 751120 w 875914"/>
                  <a:gd name="connsiteY22" fmla="*/ 381339 h 1245696"/>
                  <a:gd name="connsiteX23" fmla="*/ 873603 w 875914"/>
                  <a:gd name="connsiteY23" fmla="*/ 702581 h 1245696"/>
                  <a:gd name="connsiteX24" fmla="*/ 875914 w 875914"/>
                  <a:gd name="connsiteY24" fmla="*/ 751120 h 1245696"/>
                  <a:gd name="connsiteX25" fmla="*/ 845866 w 875914"/>
                  <a:gd name="connsiteY25" fmla="*/ 882849 h 1245696"/>
                  <a:gd name="connsiteX26" fmla="*/ 825063 w 875914"/>
                  <a:gd name="connsiteY26" fmla="*/ 924454 h 1245696"/>
                  <a:gd name="connsiteX27" fmla="*/ 758055 w 875914"/>
                  <a:gd name="connsiteY27" fmla="*/ 1019200 h 1245696"/>
                  <a:gd name="connsiteX28" fmla="*/ 589344 w 875914"/>
                  <a:gd name="connsiteY28" fmla="*/ 1141705 h 1245696"/>
                  <a:gd name="connsiteX29" fmla="*/ 526935 w 875914"/>
                  <a:gd name="connsiteY29" fmla="*/ 1185599 h 1245696"/>
                  <a:gd name="connsiteX30" fmla="*/ 457592 w 875914"/>
                  <a:gd name="connsiteY30" fmla="*/ 1227205 h 1245696"/>
                  <a:gd name="connsiteX31" fmla="*/ 390584 w 875914"/>
                  <a:gd name="connsiteY31" fmla="*/ 1245696 h 1245696"/>
                  <a:gd name="connsiteX32" fmla="*/ 379027 w 875914"/>
                  <a:gd name="connsiteY32" fmla="*/ 1245696 h 1245696"/>
                  <a:gd name="connsiteX33" fmla="*/ 418298 w 875914"/>
                  <a:gd name="connsiteY33" fmla="*/ 1224893 h 1245696"/>
                  <a:gd name="connsiteX34" fmla="*/ 404453 w 875914"/>
                  <a:gd name="connsiteY34" fmla="*/ 1220270 h 1245696"/>
                  <a:gd name="connsiteX35" fmla="*/ 427544 w 875914"/>
                  <a:gd name="connsiteY35" fmla="*/ 1199468 h 1245696"/>
                  <a:gd name="connsiteX36" fmla="*/ 422921 w 875914"/>
                  <a:gd name="connsiteY36" fmla="*/ 1197156 h 1245696"/>
                  <a:gd name="connsiteX37" fmla="*/ 360536 w 875914"/>
                  <a:gd name="connsiteY37" fmla="*/ 1222582 h 1245696"/>
                  <a:gd name="connsiteX38" fmla="*/ 358224 w 875914"/>
                  <a:gd name="connsiteY38" fmla="*/ 1215648 h 1245696"/>
                  <a:gd name="connsiteX39" fmla="*/ 362847 w 875914"/>
                  <a:gd name="connsiteY39" fmla="*/ 1213336 h 1245696"/>
                  <a:gd name="connsiteX40" fmla="*/ 358224 w 875914"/>
                  <a:gd name="connsiteY40" fmla="*/ 1208713 h 1245696"/>
                  <a:gd name="connsiteX41" fmla="*/ 360536 w 875914"/>
                  <a:gd name="connsiteY41" fmla="*/ 1204090 h 1245696"/>
                  <a:gd name="connsiteX42" fmla="*/ 374404 w 875914"/>
                  <a:gd name="connsiteY42" fmla="*/ 1208713 h 1245696"/>
                  <a:gd name="connsiteX43" fmla="*/ 362847 w 875914"/>
                  <a:gd name="connsiteY43" fmla="*/ 1199468 h 1245696"/>
                  <a:gd name="connsiteX44" fmla="*/ 365159 w 875914"/>
                  <a:gd name="connsiteY44" fmla="*/ 1187911 h 1245696"/>
                  <a:gd name="connsiteX45" fmla="*/ 376716 w 875914"/>
                  <a:gd name="connsiteY45" fmla="*/ 1192533 h 1245696"/>
                  <a:gd name="connsiteX46" fmla="*/ 365159 w 875914"/>
                  <a:gd name="connsiteY46" fmla="*/ 1180976 h 1245696"/>
                  <a:gd name="connsiteX47" fmla="*/ 379027 w 875914"/>
                  <a:gd name="connsiteY47" fmla="*/ 1137082 h 1245696"/>
                  <a:gd name="connsiteX48" fmla="*/ 425232 w 875914"/>
                  <a:gd name="connsiteY48" fmla="*/ 1097788 h 1245696"/>
                  <a:gd name="connsiteX49" fmla="*/ 499198 w 875914"/>
                  <a:gd name="connsiteY49" fmla="*/ 1028445 h 1245696"/>
                  <a:gd name="connsiteX50" fmla="*/ 570852 w 875914"/>
                  <a:gd name="connsiteY50" fmla="*/ 936011 h 1245696"/>
                  <a:gd name="connsiteX51" fmla="*/ 704892 w 875914"/>
                  <a:gd name="connsiteY51" fmla="*/ 732629 h 1245696"/>
                  <a:gd name="connsiteX52" fmla="*/ 700269 w 875914"/>
                  <a:gd name="connsiteY52" fmla="*/ 730318 h 1245696"/>
                  <a:gd name="connsiteX53" fmla="*/ 670220 w 875914"/>
                  <a:gd name="connsiteY53" fmla="*/ 746498 h 1245696"/>
                  <a:gd name="connsiteX54" fmla="*/ 529247 w 875914"/>
                  <a:gd name="connsiteY54" fmla="*/ 783480 h 1245696"/>
                  <a:gd name="connsiteX55" fmla="*/ 506132 w 875914"/>
                  <a:gd name="connsiteY55" fmla="*/ 778858 h 1245696"/>
                  <a:gd name="connsiteX56" fmla="*/ 397518 w 875914"/>
                  <a:gd name="connsiteY56" fmla="*/ 688712 h 1245696"/>
                  <a:gd name="connsiteX57" fmla="*/ 369781 w 875914"/>
                  <a:gd name="connsiteY57" fmla="*/ 845866 h 1245696"/>
                  <a:gd name="connsiteX58" fmla="*/ 372093 w 875914"/>
                  <a:gd name="connsiteY58" fmla="*/ 878226 h 1245696"/>
                  <a:gd name="connsiteX59" fmla="*/ 383650 w 875914"/>
                  <a:gd name="connsiteY59" fmla="*/ 855111 h 1245696"/>
                  <a:gd name="connsiteX60" fmla="*/ 383650 w 875914"/>
                  <a:gd name="connsiteY60" fmla="*/ 868980 h 1245696"/>
                  <a:gd name="connsiteX61" fmla="*/ 372093 w 875914"/>
                  <a:gd name="connsiteY61" fmla="*/ 896717 h 1245696"/>
                  <a:gd name="connsiteX62" fmla="*/ 376716 w 875914"/>
                  <a:gd name="connsiteY62" fmla="*/ 901340 h 1245696"/>
                  <a:gd name="connsiteX63" fmla="*/ 369781 w 875914"/>
                  <a:gd name="connsiteY63" fmla="*/ 901340 h 1245696"/>
                  <a:gd name="connsiteX64" fmla="*/ 376716 w 875914"/>
                  <a:gd name="connsiteY64" fmla="*/ 910586 h 1245696"/>
                  <a:gd name="connsiteX65" fmla="*/ 367470 w 875914"/>
                  <a:gd name="connsiteY65" fmla="*/ 922143 h 1245696"/>
                  <a:gd name="connsiteX66" fmla="*/ 355913 w 875914"/>
                  <a:gd name="connsiteY66" fmla="*/ 915209 h 1245696"/>
                  <a:gd name="connsiteX67" fmla="*/ 342044 w 875914"/>
                  <a:gd name="connsiteY67" fmla="*/ 924454 h 1245696"/>
                  <a:gd name="connsiteX68" fmla="*/ 244964 w 875914"/>
                  <a:gd name="connsiteY68" fmla="*/ 825063 h 1245696"/>
                  <a:gd name="connsiteX69" fmla="*/ 231096 w 875914"/>
                  <a:gd name="connsiteY69" fmla="*/ 797349 h 1245696"/>
                  <a:gd name="connsiteX70" fmla="*/ 231096 w 875914"/>
                  <a:gd name="connsiteY70" fmla="*/ 751120 h 1245696"/>
                  <a:gd name="connsiteX71" fmla="*/ 302750 w 875914"/>
                  <a:gd name="connsiteY71" fmla="*/ 499198 h 1245696"/>
                  <a:gd name="connsiteX72" fmla="*/ 318930 w 875914"/>
                  <a:gd name="connsiteY72" fmla="*/ 462215 h 1245696"/>
                  <a:gd name="connsiteX73" fmla="*/ 344356 w 875914"/>
                  <a:gd name="connsiteY73" fmla="*/ 422944 h 1245696"/>
                  <a:gd name="connsiteX74" fmla="*/ 404453 w 875914"/>
                  <a:gd name="connsiteY74" fmla="*/ 358224 h 1245696"/>
                  <a:gd name="connsiteX75" fmla="*/ 406764 w 875914"/>
                  <a:gd name="connsiteY75" fmla="*/ 355913 h 1245696"/>
                  <a:gd name="connsiteX76" fmla="*/ 425232 w 875914"/>
                  <a:gd name="connsiteY76" fmla="*/ 362847 h 1245696"/>
                  <a:gd name="connsiteX77" fmla="*/ 415987 w 875914"/>
                  <a:gd name="connsiteY77" fmla="*/ 353601 h 1245696"/>
                  <a:gd name="connsiteX78" fmla="*/ 429855 w 875914"/>
                  <a:gd name="connsiteY78" fmla="*/ 355913 h 1245696"/>
                  <a:gd name="connsiteX79" fmla="*/ 422921 w 875914"/>
                  <a:gd name="connsiteY79" fmla="*/ 348979 h 1245696"/>
                  <a:gd name="connsiteX80" fmla="*/ 432167 w 875914"/>
                  <a:gd name="connsiteY80" fmla="*/ 353601 h 1245696"/>
                  <a:gd name="connsiteX81" fmla="*/ 450658 w 875914"/>
                  <a:gd name="connsiteY81" fmla="*/ 348979 h 1245696"/>
                  <a:gd name="connsiteX82" fmla="*/ 441412 w 875914"/>
                  <a:gd name="connsiteY82" fmla="*/ 337421 h 1245696"/>
                  <a:gd name="connsiteX83" fmla="*/ 448347 w 875914"/>
                  <a:gd name="connsiteY83" fmla="*/ 342044 h 1245696"/>
                  <a:gd name="connsiteX84" fmla="*/ 452970 w 875914"/>
                  <a:gd name="connsiteY84" fmla="*/ 300439 h 1245696"/>
                  <a:gd name="connsiteX85" fmla="*/ 457592 w 875914"/>
                  <a:gd name="connsiteY85" fmla="*/ 281947 h 1245696"/>
                  <a:gd name="connsiteX86" fmla="*/ 459904 w 875914"/>
                  <a:gd name="connsiteY86" fmla="*/ 277324 h 1245696"/>
                  <a:gd name="connsiteX87" fmla="*/ 471461 w 875914"/>
                  <a:gd name="connsiteY87" fmla="*/ 275013 h 1245696"/>
                  <a:gd name="connsiteX88" fmla="*/ 469150 w 875914"/>
                  <a:gd name="connsiteY88" fmla="*/ 263456 h 1245696"/>
                  <a:gd name="connsiteX89" fmla="*/ 476084 w 875914"/>
                  <a:gd name="connsiteY89" fmla="*/ 254210 h 1245696"/>
                  <a:gd name="connsiteX90" fmla="*/ 485330 w 875914"/>
                  <a:gd name="connsiteY90" fmla="*/ 214939 h 1245696"/>
                  <a:gd name="connsiteX91" fmla="*/ 487641 w 875914"/>
                  <a:gd name="connsiteY91" fmla="*/ 201070 h 1245696"/>
                  <a:gd name="connsiteX92" fmla="*/ 492264 w 875914"/>
                  <a:gd name="connsiteY92" fmla="*/ 161776 h 1245696"/>
                  <a:gd name="connsiteX93" fmla="*/ 496887 w 875914"/>
                  <a:gd name="connsiteY93" fmla="*/ 154842 h 1245696"/>
                  <a:gd name="connsiteX94" fmla="*/ 520001 w 875914"/>
                  <a:gd name="connsiteY94" fmla="*/ 131728 h 1245696"/>
                  <a:gd name="connsiteX95" fmla="*/ 529247 w 875914"/>
                  <a:gd name="connsiteY95" fmla="*/ 103991 h 1245696"/>
                  <a:gd name="connsiteX96" fmla="*/ 543115 w 875914"/>
                  <a:gd name="connsiteY96" fmla="*/ 64719 h 1245696"/>
                  <a:gd name="connsiteX97" fmla="*/ 547738 w 875914"/>
                  <a:gd name="connsiteY97" fmla="*/ 57785 h 1245696"/>
                  <a:gd name="connsiteX98" fmla="*/ 524624 w 875914"/>
                  <a:gd name="connsiteY98" fmla="*/ 46228 h 1245696"/>
                  <a:gd name="connsiteX99" fmla="*/ 254210 w 875914"/>
                  <a:gd name="connsiteY99" fmla="*/ 187202 h 1245696"/>
                  <a:gd name="connsiteX100" fmla="*/ 231096 w 875914"/>
                  <a:gd name="connsiteY100" fmla="*/ 212628 h 1245696"/>
                  <a:gd name="connsiteX101" fmla="*/ 191825 w 875914"/>
                  <a:gd name="connsiteY101" fmla="*/ 263456 h 1245696"/>
                  <a:gd name="connsiteX102" fmla="*/ 161776 w 875914"/>
                  <a:gd name="connsiteY102" fmla="*/ 321241 h 1245696"/>
                  <a:gd name="connsiteX103" fmla="*/ 161776 w 875914"/>
                  <a:gd name="connsiteY103" fmla="*/ 328176 h 1245696"/>
                  <a:gd name="connsiteX104" fmla="*/ 224185 w 875914"/>
                  <a:gd name="connsiteY104" fmla="*/ 413698 h 1245696"/>
                  <a:gd name="connsiteX105" fmla="*/ 214939 w 875914"/>
                  <a:gd name="connsiteY105" fmla="*/ 473772 h 1245696"/>
                  <a:gd name="connsiteX106" fmla="*/ 217250 w 875914"/>
                  <a:gd name="connsiteY106" fmla="*/ 432190 h 1245696"/>
                  <a:gd name="connsiteX107" fmla="*/ 201070 w 875914"/>
                  <a:gd name="connsiteY107" fmla="*/ 376716 h 1245696"/>
                  <a:gd name="connsiteX108" fmla="*/ 198759 w 875914"/>
                  <a:gd name="connsiteY108" fmla="*/ 381339 h 1245696"/>
                  <a:gd name="connsiteX109" fmla="*/ 205693 w 875914"/>
                  <a:gd name="connsiteY109" fmla="*/ 436790 h 1245696"/>
                  <a:gd name="connsiteX110" fmla="*/ 198759 w 875914"/>
                  <a:gd name="connsiteY110" fmla="*/ 478395 h 1245696"/>
                  <a:gd name="connsiteX111" fmla="*/ 201070 w 875914"/>
                  <a:gd name="connsiteY111" fmla="*/ 450658 h 1245696"/>
                  <a:gd name="connsiteX112" fmla="*/ 182579 w 875914"/>
                  <a:gd name="connsiteY112" fmla="*/ 485330 h 1245696"/>
                  <a:gd name="connsiteX113" fmla="*/ 127105 w 875914"/>
                  <a:gd name="connsiteY113" fmla="*/ 582410 h 1245696"/>
                  <a:gd name="connsiteX114" fmla="*/ 94745 w 875914"/>
                  <a:gd name="connsiteY114" fmla="*/ 614769 h 1245696"/>
                  <a:gd name="connsiteX115" fmla="*/ 101679 w 875914"/>
                  <a:gd name="connsiteY115" fmla="*/ 617081 h 1245696"/>
                  <a:gd name="connsiteX116" fmla="*/ 140973 w 875914"/>
                  <a:gd name="connsiteY116" fmla="*/ 591655 h 1245696"/>
                  <a:gd name="connsiteX117" fmla="*/ 110925 w 875914"/>
                  <a:gd name="connsiteY117" fmla="*/ 626303 h 1245696"/>
                  <a:gd name="connsiteX118" fmla="*/ 117859 w 875914"/>
                  <a:gd name="connsiteY118" fmla="*/ 630926 h 1245696"/>
                  <a:gd name="connsiteX119" fmla="*/ 103991 w 875914"/>
                  <a:gd name="connsiteY119" fmla="*/ 635549 h 1245696"/>
                  <a:gd name="connsiteX120" fmla="*/ 108613 w 875914"/>
                  <a:gd name="connsiteY120" fmla="*/ 640172 h 1245696"/>
                  <a:gd name="connsiteX121" fmla="*/ 99368 w 875914"/>
                  <a:gd name="connsiteY121" fmla="*/ 642483 h 1245696"/>
                  <a:gd name="connsiteX122" fmla="*/ 67008 w 875914"/>
                  <a:gd name="connsiteY122" fmla="*/ 619369 h 1245696"/>
                  <a:gd name="connsiteX123" fmla="*/ 64696 w 875914"/>
                  <a:gd name="connsiteY123" fmla="*/ 623992 h 1245696"/>
                  <a:gd name="connsiteX124" fmla="*/ 87811 w 875914"/>
                  <a:gd name="connsiteY124" fmla="*/ 642483 h 1245696"/>
                  <a:gd name="connsiteX125" fmla="*/ 78565 w 875914"/>
                  <a:gd name="connsiteY125" fmla="*/ 647106 h 1245696"/>
                  <a:gd name="connsiteX126" fmla="*/ 50828 w 875914"/>
                  <a:gd name="connsiteY126" fmla="*/ 607835 h 1245696"/>
                  <a:gd name="connsiteX127" fmla="*/ 0 w 875914"/>
                  <a:gd name="connsiteY127" fmla="*/ 520001 h 1245696"/>
                  <a:gd name="connsiteX128" fmla="*/ 41582 w 875914"/>
                  <a:gd name="connsiteY128" fmla="*/ 355913 h 1245696"/>
                  <a:gd name="connsiteX129" fmla="*/ 36982 w 875914"/>
                  <a:gd name="connsiteY129" fmla="*/ 351290 h 1245696"/>
                  <a:gd name="connsiteX130" fmla="*/ 9245 w 875914"/>
                  <a:gd name="connsiteY130" fmla="*/ 383650 h 1245696"/>
                  <a:gd name="connsiteX131" fmla="*/ 48516 w 875914"/>
                  <a:gd name="connsiteY131" fmla="*/ 328176 h 1245696"/>
                  <a:gd name="connsiteX132" fmla="*/ 73942 w 875914"/>
                  <a:gd name="connsiteY132" fmla="*/ 272702 h 1245696"/>
                  <a:gd name="connsiteX133" fmla="*/ 124793 w 875914"/>
                  <a:gd name="connsiteY133" fmla="*/ 219562 h 1245696"/>
                  <a:gd name="connsiteX134" fmla="*/ 182579 w 875914"/>
                  <a:gd name="connsiteY134" fmla="*/ 173333 h 1245696"/>
                  <a:gd name="connsiteX135" fmla="*/ 177956 w 875914"/>
                  <a:gd name="connsiteY135" fmla="*/ 171022 h 1245696"/>
                  <a:gd name="connsiteX136" fmla="*/ 198759 w 875914"/>
                  <a:gd name="connsiteY136" fmla="*/ 150219 h 1245696"/>
                  <a:gd name="connsiteX137" fmla="*/ 205693 w 875914"/>
                  <a:gd name="connsiteY137" fmla="*/ 147908 h 1245696"/>
                  <a:gd name="connsiteX138" fmla="*/ 219562 w 875914"/>
                  <a:gd name="connsiteY138" fmla="*/ 131728 h 1245696"/>
                  <a:gd name="connsiteX139" fmla="*/ 231096 w 875914"/>
                  <a:gd name="connsiteY139" fmla="*/ 131728 h 1245696"/>
                  <a:gd name="connsiteX140" fmla="*/ 224185 w 875914"/>
                  <a:gd name="connsiteY140" fmla="*/ 127105 h 1245696"/>
                  <a:gd name="connsiteX141" fmla="*/ 263456 w 875914"/>
                  <a:gd name="connsiteY141" fmla="*/ 94745 h 1245696"/>
                  <a:gd name="connsiteX142" fmla="*/ 272701 w 875914"/>
                  <a:gd name="connsiteY142" fmla="*/ 99368 h 1245696"/>
                  <a:gd name="connsiteX143" fmla="*/ 277324 w 875914"/>
                  <a:gd name="connsiteY143" fmla="*/ 97056 h 1245696"/>
                  <a:gd name="connsiteX144" fmla="*/ 265767 w 875914"/>
                  <a:gd name="connsiteY144" fmla="*/ 90122 h 1245696"/>
                  <a:gd name="connsiteX145" fmla="*/ 279636 w 875914"/>
                  <a:gd name="connsiteY145" fmla="*/ 83188 h 1245696"/>
                  <a:gd name="connsiteX146" fmla="*/ 281947 w 875914"/>
                  <a:gd name="connsiteY146" fmla="*/ 78565 h 1245696"/>
                  <a:gd name="connsiteX147" fmla="*/ 362847 w 875914"/>
                  <a:gd name="connsiteY147" fmla="*/ 34671 h 1245696"/>
                  <a:gd name="connsiteX148" fmla="*/ 492264 w 875914"/>
                  <a:gd name="connsiteY148" fmla="*/ 0 h 1245696"/>
                  <a:gd name="connsiteX149" fmla="*/ 522312 w 875914"/>
                  <a:gd name="connsiteY149" fmla="*/ 27737 h 1245696"/>
                  <a:gd name="connsiteX150" fmla="*/ 402141 w 875914"/>
                  <a:gd name="connsiteY150" fmla="*/ 64719 h 1245696"/>
                  <a:gd name="connsiteX151" fmla="*/ 489952 w 875914"/>
                  <a:gd name="connsiteY151" fmla="*/ 36982 h 1245696"/>
                  <a:gd name="connsiteX152" fmla="*/ 540804 w 875914"/>
                  <a:gd name="connsiteY152" fmla="*/ 32359 h 1245696"/>
                  <a:gd name="connsiteX153" fmla="*/ 522312 w 875914"/>
                  <a:gd name="connsiteY153" fmla="*/ 27737 h 1245696"/>
                  <a:gd name="connsiteX154" fmla="*/ 561607 w 875914"/>
                  <a:gd name="connsiteY154" fmla="*/ 30048 h 1245696"/>
                  <a:gd name="connsiteX155" fmla="*/ 577787 w 875914"/>
                  <a:gd name="connsiteY155" fmla="*/ 48539 h 1245696"/>
                  <a:gd name="connsiteX156" fmla="*/ 582409 w 875914"/>
                  <a:gd name="connsiteY156" fmla="*/ 43917 h 1245696"/>
                  <a:gd name="connsiteX157" fmla="*/ 561607 w 875914"/>
                  <a:gd name="connsiteY157" fmla="*/ 30048 h 1245696"/>
                  <a:gd name="connsiteX158" fmla="*/ 379027 w 875914"/>
                  <a:gd name="connsiteY158" fmla="*/ 57785 h 1245696"/>
                  <a:gd name="connsiteX159" fmla="*/ 138662 w 875914"/>
                  <a:gd name="connsiteY159" fmla="*/ 288882 h 1245696"/>
                  <a:gd name="connsiteX160" fmla="*/ 288881 w 875914"/>
                  <a:gd name="connsiteY160" fmla="*/ 122482 h 1245696"/>
                  <a:gd name="connsiteX161" fmla="*/ 307373 w 875914"/>
                  <a:gd name="connsiteY161" fmla="*/ 106302 h 1245696"/>
                  <a:gd name="connsiteX162" fmla="*/ 314307 w 875914"/>
                  <a:gd name="connsiteY162" fmla="*/ 108613 h 1245696"/>
                  <a:gd name="connsiteX163" fmla="*/ 309684 w 875914"/>
                  <a:gd name="connsiteY163" fmla="*/ 103991 h 1245696"/>
                  <a:gd name="connsiteX164" fmla="*/ 385961 w 875914"/>
                  <a:gd name="connsiteY164" fmla="*/ 57785 h 1245696"/>
                  <a:gd name="connsiteX165" fmla="*/ 379027 w 875914"/>
                  <a:gd name="connsiteY165" fmla="*/ 57785 h 1245696"/>
                  <a:gd name="connsiteX166" fmla="*/ 182579 w 875914"/>
                  <a:gd name="connsiteY166" fmla="*/ 344356 h 1245696"/>
                  <a:gd name="connsiteX167" fmla="*/ 208005 w 875914"/>
                  <a:gd name="connsiteY167" fmla="*/ 379027 h 1245696"/>
                  <a:gd name="connsiteX168" fmla="*/ 182579 w 875914"/>
                  <a:gd name="connsiteY168" fmla="*/ 344356 h 1245696"/>
                  <a:gd name="connsiteX169" fmla="*/ 152530 w 875914"/>
                  <a:gd name="connsiteY169" fmla="*/ 348979 h 1245696"/>
                  <a:gd name="connsiteX170" fmla="*/ 171022 w 875914"/>
                  <a:gd name="connsiteY170" fmla="*/ 360536 h 1245696"/>
                  <a:gd name="connsiteX171" fmla="*/ 152530 w 875914"/>
                  <a:gd name="connsiteY171" fmla="*/ 348979 h 1245696"/>
                  <a:gd name="connsiteX172" fmla="*/ 150219 w 875914"/>
                  <a:gd name="connsiteY172" fmla="*/ 355913 h 1245696"/>
                  <a:gd name="connsiteX173" fmla="*/ 94745 w 875914"/>
                  <a:gd name="connsiteY173" fmla="*/ 524624 h 1245696"/>
                  <a:gd name="connsiteX174" fmla="*/ 87811 w 875914"/>
                  <a:gd name="connsiteY174" fmla="*/ 577787 h 1245696"/>
                  <a:gd name="connsiteX175" fmla="*/ 92433 w 875914"/>
                  <a:gd name="connsiteY175" fmla="*/ 596278 h 1245696"/>
                  <a:gd name="connsiteX176" fmla="*/ 117859 w 875914"/>
                  <a:gd name="connsiteY176" fmla="*/ 573164 h 1245696"/>
                  <a:gd name="connsiteX177" fmla="*/ 184890 w 875914"/>
                  <a:gd name="connsiteY177" fmla="*/ 425256 h 1245696"/>
                  <a:gd name="connsiteX178" fmla="*/ 150219 w 875914"/>
                  <a:gd name="connsiteY178" fmla="*/ 355913 h 1245696"/>
                  <a:gd name="connsiteX179" fmla="*/ 87811 w 875914"/>
                  <a:gd name="connsiteY179" fmla="*/ 621681 h 1245696"/>
                  <a:gd name="connsiteX180" fmla="*/ 90122 w 875914"/>
                  <a:gd name="connsiteY180" fmla="*/ 630926 h 1245696"/>
                  <a:gd name="connsiteX181" fmla="*/ 103991 w 875914"/>
                  <a:gd name="connsiteY181" fmla="*/ 630926 h 1245696"/>
                  <a:gd name="connsiteX182" fmla="*/ 87811 w 875914"/>
                  <a:gd name="connsiteY182" fmla="*/ 621681 h 1245696"/>
                  <a:gd name="connsiteX183" fmla="*/ 517690 w 875914"/>
                  <a:gd name="connsiteY183" fmla="*/ 196448 h 1245696"/>
                  <a:gd name="connsiteX184" fmla="*/ 499198 w 875914"/>
                  <a:gd name="connsiteY184" fmla="*/ 226496 h 1245696"/>
                  <a:gd name="connsiteX185" fmla="*/ 501509 w 875914"/>
                  <a:gd name="connsiteY185" fmla="*/ 235742 h 1245696"/>
                  <a:gd name="connsiteX186" fmla="*/ 517690 w 875914"/>
                  <a:gd name="connsiteY186" fmla="*/ 196448 h 1245696"/>
                  <a:gd name="connsiteX187" fmla="*/ 464527 w 875914"/>
                  <a:gd name="connsiteY187" fmla="*/ 355913 h 1245696"/>
                  <a:gd name="connsiteX188" fmla="*/ 450658 w 875914"/>
                  <a:gd name="connsiteY188" fmla="*/ 385961 h 1245696"/>
                  <a:gd name="connsiteX189" fmla="*/ 462215 w 875914"/>
                  <a:gd name="connsiteY189" fmla="*/ 372093 h 1245696"/>
                  <a:gd name="connsiteX190" fmla="*/ 464527 w 875914"/>
                  <a:gd name="connsiteY190" fmla="*/ 355913 h 1245696"/>
                  <a:gd name="connsiteX191" fmla="*/ 469150 w 875914"/>
                  <a:gd name="connsiteY191" fmla="*/ 432190 h 1245696"/>
                  <a:gd name="connsiteX192" fmla="*/ 404453 w 875914"/>
                  <a:gd name="connsiteY192" fmla="*/ 674843 h 1245696"/>
                  <a:gd name="connsiteX193" fmla="*/ 466838 w 875914"/>
                  <a:gd name="connsiteY193" fmla="*/ 651729 h 1245696"/>
                  <a:gd name="connsiteX194" fmla="*/ 506132 w 875914"/>
                  <a:gd name="connsiteY194" fmla="*/ 621681 h 1245696"/>
                  <a:gd name="connsiteX195" fmla="*/ 529247 w 875914"/>
                  <a:gd name="connsiteY195" fmla="*/ 520001 h 1245696"/>
                  <a:gd name="connsiteX196" fmla="*/ 526935 w 875914"/>
                  <a:gd name="connsiteY196" fmla="*/ 506132 h 1245696"/>
                  <a:gd name="connsiteX197" fmla="*/ 513067 w 875914"/>
                  <a:gd name="connsiteY197" fmla="*/ 487641 h 1245696"/>
                  <a:gd name="connsiteX198" fmla="*/ 469150 w 875914"/>
                  <a:gd name="connsiteY198" fmla="*/ 432190 h 1245696"/>
                  <a:gd name="connsiteX199" fmla="*/ 561607 w 875914"/>
                  <a:gd name="connsiteY199" fmla="*/ 649418 h 1245696"/>
                  <a:gd name="connsiteX200" fmla="*/ 503821 w 875914"/>
                  <a:gd name="connsiteY200" fmla="*/ 681778 h 1245696"/>
                  <a:gd name="connsiteX201" fmla="*/ 561607 w 875914"/>
                  <a:gd name="connsiteY201" fmla="*/ 649418 h 1245696"/>
                  <a:gd name="connsiteX202" fmla="*/ 714138 w 875914"/>
                  <a:gd name="connsiteY202" fmla="*/ 677155 h 1245696"/>
                  <a:gd name="connsiteX203" fmla="*/ 677155 w 875914"/>
                  <a:gd name="connsiteY203" fmla="*/ 700269 h 1245696"/>
                  <a:gd name="connsiteX204" fmla="*/ 681778 w 875914"/>
                  <a:gd name="connsiteY204" fmla="*/ 702581 h 1245696"/>
                  <a:gd name="connsiteX205" fmla="*/ 714138 w 875914"/>
                  <a:gd name="connsiteY205" fmla="*/ 677155 h 1245696"/>
                  <a:gd name="connsiteX206" fmla="*/ 568541 w 875914"/>
                  <a:gd name="connsiteY206" fmla="*/ 164088 h 1245696"/>
                  <a:gd name="connsiteX207" fmla="*/ 524624 w 875914"/>
                  <a:gd name="connsiteY207" fmla="*/ 194136 h 1245696"/>
                  <a:gd name="connsiteX208" fmla="*/ 522312 w 875914"/>
                  <a:gd name="connsiteY208" fmla="*/ 194136 h 1245696"/>
                  <a:gd name="connsiteX209" fmla="*/ 520001 w 875914"/>
                  <a:gd name="connsiteY209" fmla="*/ 208005 h 1245696"/>
                  <a:gd name="connsiteX210" fmla="*/ 559295 w 875914"/>
                  <a:gd name="connsiteY210" fmla="*/ 180268 h 1245696"/>
                  <a:gd name="connsiteX211" fmla="*/ 573164 w 875914"/>
                  <a:gd name="connsiteY211" fmla="*/ 166399 h 1245696"/>
                  <a:gd name="connsiteX212" fmla="*/ 568541 w 875914"/>
                  <a:gd name="connsiteY212" fmla="*/ 164088 h 1245696"/>
                  <a:gd name="connsiteX213" fmla="*/ 584721 w 875914"/>
                  <a:gd name="connsiteY213" fmla="*/ 168710 h 1245696"/>
                  <a:gd name="connsiteX214" fmla="*/ 561607 w 875914"/>
                  <a:gd name="connsiteY214" fmla="*/ 182579 h 1245696"/>
                  <a:gd name="connsiteX215" fmla="*/ 563918 w 875914"/>
                  <a:gd name="connsiteY215" fmla="*/ 184890 h 1245696"/>
                  <a:gd name="connsiteX216" fmla="*/ 596255 w 875914"/>
                  <a:gd name="connsiteY216" fmla="*/ 175645 h 1245696"/>
                  <a:gd name="connsiteX217" fmla="*/ 584721 w 875914"/>
                  <a:gd name="connsiteY217" fmla="*/ 168710 h 1245696"/>
                  <a:gd name="connsiteX218" fmla="*/ 580098 w 875914"/>
                  <a:gd name="connsiteY218" fmla="*/ 187202 h 1245696"/>
                  <a:gd name="connsiteX219" fmla="*/ 561607 w 875914"/>
                  <a:gd name="connsiteY219" fmla="*/ 198759 h 1245696"/>
                  <a:gd name="connsiteX220" fmla="*/ 552361 w 875914"/>
                  <a:gd name="connsiteY220" fmla="*/ 196448 h 1245696"/>
                  <a:gd name="connsiteX221" fmla="*/ 559295 w 875914"/>
                  <a:gd name="connsiteY221" fmla="*/ 201070 h 1245696"/>
                  <a:gd name="connsiteX222" fmla="*/ 517690 w 875914"/>
                  <a:gd name="connsiteY222" fmla="*/ 238053 h 1245696"/>
                  <a:gd name="connsiteX223" fmla="*/ 510755 w 875914"/>
                  <a:gd name="connsiteY223" fmla="*/ 231119 h 1245696"/>
                  <a:gd name="connsiteX224" fmla="*/ 499198 w 875914"/>
                  <a:gd name="connsiteY224" fmla="*/ 242676 h 1245696"/>
                  <a:gd name="connsiteX225" fmla="*/ 494575 w 875914"/>
                  <a:gd name="connsiteY225" fmla="*/ 226496 h 1245696"/>
                  <a:gd name="connsiteX226" fmla="*/ 494575 w 875914"/>
                  <a:gd name="connsiteY226" fmla="*/ 244988 h 1245696"/>
                  <a:gd name="connsiteX227" fmla="*/ 466838 w 875914"/>
                  <a:gd name="connsiteY227" fmla="*/ 325864 h 1245696"/>
                  <a:gd name="connsiteX228" fmla="*/ 471461 w 875914"/>
                  <a:gd name="connsiteY228" fmla="*/ 339733 h 1245696"/>
                  <a:gd name="connsiteX229" fmla="*/ 466838 w 875914"/>
                  <a:gd name="connsiteY229" fmla="*/ 339733 h 1245696"/>
                  <a:gd name="connsiteX230" fmla="*/ 471461 w 875914"/>
                  <a:gd name="connsiteY230" fmla="*/ 358224 h 1245696"/>
                  <a:gd name="connsiteX231" fmla="*/ 466838 w 875914"/>
                  <a:gd name="connsiteY231" fmla="*/ 360536 h 1245696"/>
                  <a:gd name="connsiteX232" fmla="*/ 471461 w 875914"/>
                  <a:gd name="connsiteY232" fmla="*/ 369781 h 1245696"/>
                  <a:gd name="connsiteX233" fmla="*/ 480707 w 875914"/>
                  <a:gd name="connsiteY233" fmla="*/ 335110 h 1245696"/>
                  <a:gd name="connsiteX234" fmla="*/ 508444 w 875914"/>
                  <a:gd name="connsiteY234" fmla="*/ 263456 h 1245696"/>
                  <a:gd name="connsiteX235" fmla="*/ 510755 w 875914"/>
                  <a:gd name="connsiteY235" fmla="*/ 275013 h 1245696"/>
                  <a:gd name="connsiteX236" fmla="*/ 489952 w 875914"/>
                  <a:gd name="connsiteY236" fmla="*/ 323553 h 1245696"/>
                  <a:gd name="connsiteX237" fmla="*/ 487641 w 875914"/>
                  <a:gd name="connsiteY237" fmla="*/ 351290 h 1245696"/>
                  <a:gd name="connsiteX238" fmla="*/ 485330 w 875914"/>
                  <a:gd name="connsiteY238" fmla="*/ 374404 h 1245696"/>
                  <a:gd name="connsiteX239" fmla="*/ 473772 w 875914"/>
                  <a:gd name="connsiteY239" fmla="*/ 409076 h 1245696"/>
                  <a:gd name="connsiteX240" fmla="*/ 476084 w 875914"/>
                  <a:gd name="connsiteY240" fmla="*/ 418321 h 1245696"/>
                  <a:gd name="connsiteX241" fmla="*/ 508444 w 875914"/>
                  <a:gd name="connsiteY241" fmla="*/ 429878 h 1245696"/>
                  <a:gd name="connsiteX242" fmla="*/ 524624 w 875914"/>
                  <a:gd name="connsiteY242" fmla="*/ 429878 h 1245696"/>
                  <a:gd name="connsiteX243" fmla="*/ 533870 w 875914"/>
                  <a:gd name="connsiteY243" fmla="*/ 441413 h 1245696"/>
                  <a:gd name="connsiteX244" fmla="*/ 533870 w 875914"/>
                  <a:gd name="connsiteY244" fmla="*/ 448347 h 1245696"/>
                  <a:gd name="connsiteX245" fmla="*/ 603189 w 875914"/>
                  <a:gd name="connsiteY245" fmla="*/ 522312 h 1245696"/>
                  <a:gd name="connsiteX246" fmla="*/ 623992 w 875914"/>
                  <a:gd name="connsiteY246" fmla="*/ 554672 h 1245696"/>
                  <a:gd name="connsiteX247" fmla="*/ 628615 w 875914"/>
                  <a:gd name="connsiteY247" fmla="*/ 584721 h 1245696"/>
                  <a:gd name="connsiteX248" fmla="*/ 600878 w 875914"/>
                  <a:gd name="connsiteY248" fmla="*/ 670221 h 1245696"/>
                  <a:gd name="connsiteX249" fmla="*/ 718760 w 875914"/>
                  <a:gd name="connsiteY249" fmla="*/ 654041 h 1245696"/>
                  <a:gd name="connsiteX250" fmla="*/ 721072 w 875914"/>
                  <a:gd name="connsiteY250" fmla="*/ 607835 h 1245696"/>
                  <a:gd name="connsiteX251" fmla="*/ 695646 w 875914"/>
                  <a:gd name="connsiteY251" fmla="*/ 471461 h 1245696"/>
                  <a:gd name="connsiteX252" fmla="*/ 640172 w 875914"/>
                  <a:gd name="connsiteY252" fmla="*/ 328176 h 1245696"/>
                  <a:gd name="connsiteX253" fmla="*/ 637861 w 875914"/>
                  <a:gd name="connsiteY253" fmla="*/ 307373 h 1245696"/>
                  <a:gd name="connsiteX254" fmla="*/ 633238 w 875914"/>
                  <a:gd name="connsiteY254" fmla="*/ 281947 h 1245696"/>
                  <a:gd name="connsiteX255" fmla="*/ 580098 w 875914"/>
                  <a:gd name="connsiteY255" fmla="*/ 187202 h 124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875914" h="1245696">
                    <a:moveTo>
                      <a:pt x="492264" y="0"/>
                    </a:moveTo>
                    <a:cubicBezTo>
                      <a:pt x="499198" y="0"/>
                      <a:pt x="587032" y="25425"/>
                      <a:pt x="587032" y="43917"/>
                    </a:cubicBezTo>
                    <a:cubicBezTo>
                      <a:pt x="587032" y="48539"/>
                      <a:pt x="582409" y="39294"/>
                      <a:pt x="582409" y="46228"/>
                    </a:cubicBezTo>
                    <a:cubicBezTo>
                      <a:pt x="582409" y="50851"/>
                      <a:pt x="584721" y="50851"/>
                      <a:pt x="587032" y="50851"/>
                    </a:cubicBezTo>
                    <a:cubicBezTo>
                      <a:pt x="584721" y="48539"/>
                      <a:pt x="580098" y="48539"/>
                      <a:pt x="577787" y="50851"/>
                    </a:cubicBezTo>
                    <a:cubicBezTo>
                      <a:pt x="582409" y="55474"/>
                      <a:pt x="584721" y="60097"/>
                      <a:pt x="584721" y="64719"/>
                    </a:cubicBezTo>
                    <a:cubicBezTo>
                      <a:pt x="584721" y="67008"/>
                      <a:pt x="580098" y="76253"/>
                      <a:pt x="575475" y="80876"/>
                    </a:cubicBezTo>
                    <a:cubicBezTo>
                      <a:pt x="577787" y="76253"/>
                      <a:pt x="577787" y="73942"/>
                      <a:pt x="577787" y="67008"/>
                    </a:cubicBezTo>
                    <a:cubicBezTo>
                      <a:pt x="577787" y="60097"/>
                      <a:pt x="580098" y="50851"/>
                      <a:pt x="563918" y="48539"/>
                    </a:cubicBezTo>
                    <a:cubicBezTo>
                      <a:pt x="561607" y="50851"/>
                      <a:pt x="561607" y="48539"/>
                      <a:pt x="561607" y="53162"/>
                    </a:cubicBezTo>
                    <a:cubicBezTo>
                      <a:pt x="561607" y="60097"/>
                      <a:pt x="563918" y="62408"/>
                      <a:pt x="566229" y="64719"/>
                    </a:cubicBezTo>
                    <a:lnTo>
                      <a:pt x="563918" y="83188"/>
                    </a:lnTo>
                    <a:cubicBezTo>
                      <a:pt x="563918" y="76253"/>
                      <a:pt x="561607" y="67008"/>
                      <a:pt x="559295" y="60097"/>
                    </a:cubicBezTo>
                    <a:cubicBezTo>
                      <a:pt x="554672" y="71631"/>
                      <a:pt x="547738" y="85499"/>
                      <a:pt x="543115" y="94745"/>
                    </a:cubicBezTo>
                    <a:cubicBezTo>
                      <a:pt x="536181" y="108613"/>
                      <a:pt x="526935" y="120171"/>
                      <a:pt x="520001" y="136351"/>
                    </a:cubicBezTo>
                    <a:cubicBezTo>
                      <a:pt x="520001" y="138662"/>
                      <a:pt x="520001" y="145596"/>
                      <a:pt x="517690" y="147908"/>
                    </a:cubicBezTo>
                    <a:cubicBezTo>
                      <a:pt x="517690" y="150219"/>
                      <a:pt x="506132" y="161776"/>
                      <a:pt x="510755" y="171022"/>
                    </a:cubicBezTo>
                    <a:cubicBezTo>
                      <a:pt x="515378" y="166399"/>
                      <a:pt x="533870" y="164088"/>
                      <a:pt x="533870" y="154842"/>
                    </a:cubicBezTo>
                    <a:cubicBezTo>
                      <a:pt x="536181" y="154842"/>
                      <a:pt x="536181" y="159465"/>
                      <a:pt x="538492" y="161776"/>
                    </a:cubicBezTo>
                    <a:cubicBezTo>
                      <a:pt x="550049" y="157153"/>
                      <a:pt x="570852" y="145596"/>
                      <a:pt x="575475" y="145596"/>
                    </a:cubicBezTo>
                    <a:cubicBezTo>
                      <a:pt x="582409" y="145596"/>
                      <a:pt x="617058" y="161776"/>
                      <a:pt x="635549" y="175645"/>
                    </a:cubicBezTo>
                    <a:cubicBezTo>
                      <a:pt x="640172" y="180268"/>
                      <a:pt x="647106" y="191825"/>
                      <a:pt x="656352" y="201070"/>
                    </a:cubicBezTo>
                    <a:cubicBezTo>
                      <a:pt x="721072" y="261144"/>
                      <a:pt x="721072" y="318930"/>
                      <a:pt x="751120" y="381339"/>
                    </a:cubicBezTo>
                    <a:cubicBezTo>
                      <a:pt x="808883" y="487641"/>
                      <a:pt x="864357" y="591655"/>
                      <a:pt x="873603" y="702581"/>
                    </a:cubicBezTo>
                    <a:cubicBezTo>
                      <a:pt x="875914" y="741875"/>
                      <a:pt x="875914" y="746498"/>
                      <a:pt x="875914" y="751120"/>
                    </a:cubicBezTo>
                    <a:cubicBezTo>
                      <a:pt x="875914" y="792726"/>
                      <a:pt x="857423" y="838932"/>
                      <a:pt x="845866" y="882849"/>
                    </a:cubicBezTo>
                    <a:cubicBezTo>
                      <a:pt x="843554" y="896717"/>
                      <a:pt x="829686" y="912897"/>
                      <a:pt x="825063" y="924454"/>
                    </a:cubicBezTo>
                    <a:cubicBezTo>
                      <a:pt x="806571" y="959126"/>
                      <a:pt x="788080" y="991462"/>
                      <a:pt x="758055" y="1019200"/>
                    </a:cubicBezTo>
                    <a:cubicBezTo>
                      <a:pt x="709515" y="1067740"/>
                      <a:pt x="649418" y="1104722"/>
                      <a:pt x="589344" y="1141705"/>
                    </a:cubicBezTo>
                    <a:cubicBezTo>
                      <a:pt x="570852" y="1160197"/>
                      <a:pt x="547738" y="1171754"/>
                      <a:pt x="526935" y="1185599"/>
                    </a:cubicBezTo>
                    <a:cubicBezTo>
                      <a:pt x="506132" y="1201779"/>
                      <a:pt x="480707" y="1215648"/>
                      <a:pt x="457592" y="1227205"/>
                    </a:cubicBezTo>
                    <a:cubicBezTo>
                      <a:pt x="436790" y="1234139"/>
                      <a:pt x="397518" y="1245696"/>
                      <a:pt x="390584" y="1245696"/>
                    </a:cubicBezTo>
                    <a:lnTo>
                      <a:pt x="379027" y="1245696"/>
                    </a:lnTo>
                    <a:cubicBezTo>
                      <a:pt x="390584" y="1241073"/>
                      <a:pt x="404453" y="1234139"/>
                      <a:pt x="418298" y="1224893"/>
                    </a:cubicBezTo>
                    <a:cubicBezTo>
                      <a:pt x="413675" y="1222582"/>
                      <a:pt x="409076" y="1220270"/>
                      <a:pt x="404453" y="1220270"/>
                    </a:cubicBezTo>
                    <a:cubicBezTo>
                      <a:pt x="413675" y="1215648"/>
                      <a:pt x="420610" y="1208713"/>
                      <a:pt x="427544" y="1199468"/>
                    </a:cubicBezTo>
                    <a:cubicBezTo>
                      <a:pt x="427544" y="1199468"/>
                      <a:pt x="427544" y="1197156"/>
                      <a:pt x="422921" y="1197156"/>
                    </a:cubicBezTo>
                    <a:cubicBezTo>
                      <a:pt x="415987" y="1197156"/>
                      <a:pt x="383650" y="1213336"/>
                      <a:pt x="360536" y="1222582"/>
                    </a:cubicBezTo>
                    <a:cubicBezTo>
                      <a:pt x="360536" y="1220270"/>
                      <a:pt x="358224" y="1222582"/>
                      <a:pt x="358224" y="1215648"/>
                    </a:cubicBezTo>
                    <a:cubicBezTo>
                      <a:pt x="358224" y="1211025"/>
                      <a:pt x="360536" y="1215648"/>
                      <a:pt x="362847" y="1213336"/>
                    </a:cubicBezTo>
                    <a:lnTo>
                      <a:pt x="358224" y="1208713"/>
                    </a:lnTo>
                    <a:cubicBezTo>
                      <a:pt x="360536" y="1208713"/>
                      <a:pt x="362847" y="1206402"/>
                      <a:pt x="360536" y="1204090"/>
                    </a:cubicBezTo>
                    <a:cubicBezTo>
                      <a:pt x="360536" y="1204090"/>
                      <a:pt x="365159" y="1211025"/>
                      <a:pt x="374404" y="1208713"/>
                    </a:cubicBezTo>
                    <a:cubicBezTo>
                      <a:pt x="372093" y="1206402"/>
                      <a:pt x="367470" y="1201779"/>
                      <a:pt x="362847" y="1199468"/>
                    </a:cubicBezTo>
                    <a:cubicBezTo>
                      <a:pt x="362847" y="1192533"/>
                      <a:pt x="365159" y="1190222"/>
                      <a:pt x="365159" y="1187911"/>
                    </a:cubicBezTo>
                    <a:cubicBezTo>
                      <a:pt x="367470" y="1190222"/>
                      <a:pt x="372093" y="1194845"/>
                      <a:pt x="376716" y="1192533"/>
                    </a:cubicBezTo>
                    <a:cubicBezTo>
                      <a:pt x="372093" y="1187911"/>
                      <a:pt x="365159" y="1187911"/>
                      <a:pt x="365159" y="1180976"/>
                    </a:cubicBezTo>
                    <a:cubicBezTo>
                      <a:pt x="365159" y="1171754"/>
                      <a:pt x="376716" y="1141705"/>
                      <a:pt x="379027" y="1137082"/>
                    </a:cubicBezTo>
                    <a:cubicBezTo>
                      <a:pt x="381338" y="1134771"/>
                      <a:pt x="413675" y="1100099"/>
                      <a:pt x="425232" y="1097788"/>
                    </a:cubicBezTo>
                    <a:cubicBezTo>
                      <a:pt x="448347" y="1074674"/>
                      <a:pt x="473772" y="1051560"/>
                      <a:pt x="499198" y="1028445"/>
                    </a:cubicBezTo>
                    <a:cubicBezTo>
                      <a:pt x="524624" y="1000708"/>
                      <a:pt x="545427" y="968371"/>
                      <a:pt x="570852" y="936011"/>
                    </a:cubicBezTo>
                    <a:cubicBezTo>
                      <a:pt x="619369" y="873603"/>
                      <a:pt x="670220" y="813506"/>
                      <a:pt x="704892" y="732629"/>
                    </a:cubicBezTo>
                    <a:cubicBezTo>
                      <a:pt x="704892" y="732629"/>
                      <a:pt x="702580" y="730318"/>
                      <a:pt x="700269" y="730318"/>
                    </a:cubicBezTo>
                    <a:cubicBezTo>
                      <a:pt x="693335" y="737252"/>
                      <a:pt x="681778" y="741875"/>
                      <a:pt x="670220" y="746498"/>
                    </a:cubicBezTo>
                    <a:cubicBezTo>
                      <a:pt x="649418" y="758055"/>
                      <a:pt x="563918" y="783480"/>
                      <a:pt x="529247" y="783480"/>
                    </a:cubicBezTo>
                    <a:cubicBezTo>
                      <a:pt x="524624" y="783480"/>
                      <a:pt x="513067" y="778858"/>
                      <a:pt x="506132" y="778858"/>
                    </a:cubicBezTo>
                    <a:cubicBezTo>
                      <a:pt x="446035" y="783480"/>
                      <a:pt x="462215" y="704892"/>
                      <a:pt x="397518" y="688712"/>
                    </a:cubicBezTo>
                    <a:lnTo>
                      <a:pt x="369781" y="845866"/>
                    </a:lnTo>
                    <a:lnTo>
                      <a:pt x="372093" y="878226"/>
                    </a:lnTo>
                    <a:cubicBezTo>
                      <a:pt x="376716" y="871291"/>
                      <a:pt x="379027" y="862046"/>
                      <a:pt x="383650" y="855111"/>
                    </a:cubicBezTo>
                    <a:lnTo>
                      <a:pt x="383650" y="868980"/>
                    </a:lnTo>
                    <a:cubicBezTo>
                      <a:pt x="376716" y="875914"/>
                      <a:pt x="383650" y="887471"/>
                      <a:pt x="372093" y="896717"/>
                    </a:cubicBezTo>
                    <a:lnTo>
                      <a:pt x="376716" y="901340"/>
                    </a:lnTo>
                    <a:cubicBezTo>
                      <a:pt x="374404" y="899029"/>
                      <a:pt x="372093" y="899029"/>
                      <a:pt x="369781" y="901340"/>
                    </a:cubicBezTo>
                    <a:cubicBezTo>
                      <a:pt x="372093" y="903651"/>
                      <a:pt x="374404" y="908274"/>
                      <a:pt x="376716" y="910586"/>
                    </a:cubicBezTo>
                    <a:cubicBezTo>
                      <a:pt x="374404" y="912897"/>
                      <a:pt x="369781" y="917520"/>
                      <a:pt x="367470" y="922143"/>
                    </a:cubicBezTo>
                    <a:cubicBezTo>
                      <a:pt x="365159" y="922143"/>
                      <a:pt x="360536" y="919831"/>
                      <a:pt x="355913" y="915209"/>
                    </a:cubicBezTo>
                    <a:cubicBezTo>
                      <a:pt x="351290" y="919831"/>
                      <a:pt x="346667" y="924454"/>
                      <a:pt x="342044" y="924454"/>
                    </a:cubicBezTo>
                    <a:cubicBezTo>
                      <a:pt x="323553" y="878226"/>
                      <a:pt x="265767" y="843554"/>
                      <a:pt x="244964" y="825063"/>
                    </a:cubicBezTo>
                    <a:cubicBezTo>
                      <a:pt x="235719" y="815817"/>
                      <a:pt x="231096" y="801972"/>
                      <a:pt x="231096" y="797349"/>
                    </a:cubicBezTo>
                    <a:lnTo>
                      <a:pt x="231096" y="751120"/>
                    </a:lnTo>
                    <a:cubicBezTo>
                      <a:pt x="238030" y="670221"/>
                      <a:pt x="265767" y="580098"/>
                      <a:pt x="302750" y="499198"/>
                    </a:cubicBezTo>
                    <a:cubicBezTo>
                      <a:pt x="307373" y="487641"/>
                      <a:pt x="314307" y="471461"/>
                      <a:pt x="318930" y="462215"/>
                    </a:cubicBezTo>
                    <a:cubicBezTo>
                      <a:pt x="323553" y="450658"/>
                      <a:pt x="335110" y="434478"/>
                      <a:pt x="344356" y="422944"/>
                    </a:cubicBezTo>
                    <a:cubicBezTo>
                      <a:pt x="367470" y="392896"/>
                      <a:pt x="369781" y="365159"/>
                      <a:pt x="404453" y="358224"/>
                    </a:cubicBezTo>
                    <a:cubicBezTo>
                      <a:pt x="406764" y="358224"/>
                      <a:pt x="402141" y="355913"/>
                      <a:pt x="406764" y="355913"/>
                    </a:cubicBezTo>
                    <a:cubicBezTo>
                      <a:pt x="413675" y="355913"/>
                      <a:pt x="418298" y="362847"/>
                      <a:pt x="425232" y="362847"/>
                    </a:cubicBezTo>
                    <a:cubicBezTo>
                      <a:pt x="425232" y="360536"/>
                      <a:pt x="420610" y="355913"/>
                      <a:pt x="415987" y="353601"/>
                    </a:cubicBezTo>
                    <a:cubicBezTo>
                      <a:pt x="418298" y="353601"/>
                      <a:pt x="429855" y="351290"/>
                      <a:pt x="429855" y="355913"/>
                    </a:cubicBezTo>
                    <a:cubicBezTo>
                      <a:pt x="429855" y="351290"/>
                      <a:pt x="425232" y="351290"/>
                      <a:pt x="422921" y="348979"/>
                    </a:cubicBezTo>
                    <a:cubicBezTo>
                      <a:pt x="425232" y="348979"/>
                      <a:pt x="427544" y="353601"/>
                      <a:pt x="432167" y="353601"/>
                    </a:cubicBezTo>
                    <a:cubicBezTo>
                      <a:pt x="439101" y="353601"/>
                      <a:pt x="446035" y="351290"/>
                      <a:pt x="450658" y="348979"/>
                    </a:cubicBezTo>
                    <a:cubicBezTo>
                      <a:pt x="448347" y="344356"/>
                      <a:pt x="443724" y="342044"/>
                      <a:pt x="441412" y="337421"/>
                    </a:cubicBezTo>
                    <a:cubicBezTo>
                      <a:pt x="443724" y="339733"/>
                      <a:pt x="446035" y="342044"/>
                      <a:pt x="448347" y="342044"/>
                    </a:cubicBezTo>
                    <a:cubicBezTo>
                      <a:pt x="448347" y="325864"/>
                      <a:pt x="450658" y="311996"/>
                      <a:pt x="452970" y="300439"/>
                    </a:cubicBezTo>
                    <a:cubicBezTo>
                      <a:pt x="455281" y="295816"/>
                      <a:pt x="457592" y="288882"/>
                      <a:pt x="457592" y="281947"/>
                    </a:cubicBezTo>
                    <a:cubicBezTo>
                      <a:pt x="457592" y="277324"/>
                      <a:pt x="459904" y="279636"/>
                      <a:pt x="459904" y="277324"/>
                    </a:cubicBezTo>
                    <a:cubicBezTo>
                      <a:pt x="462215" y="275013"/>
                      <a:pt x="466838" y="272702"/>
                      <a:pt x="471461" y="275013"/>
                    </a:cubicBezTo>
                    <a:cubicBezTo>
                      <a:pt x="471461" y="272702"/>
                      <a:pt x="469150" y="270390"/>
                      <a:pt x="469150" y="263456"/>
                    </a:cubicBezTo>
                    <a:cubicBezTo>
                      <a:pt x="469150" y="261144"/>
                      <a:pt x="471461" y="268079"/>
                      <a:pt x="476084" y="254210"/>
                    </a:cubicBezTo>
                    <a:cubicBezTo>
                      <a:pt x="485330" y="242676"/>
                      <a:pt x="483018" y="226496"/>
                      <a:pt x="485330" y="214939"/>
                    </a:cubicBezTo>
                    <a:cubicBezTo>
                      <a:pt x="487641" y="210316"/>
                      <a:pt x="487641" y="205693"/>
                      <a:pt x="487641" y="201070"/>
                    </a:cubicBezTo>
                    <a:cubicBezTo>
                      <a:pt x="489952" y="187202"/>
                      <a:pt x="492264" y="166399"/>
                      <a:pt x="492264" y="161776"/>
                    </a:cubicBezTo>
                    <a:cubicBezTo>
                      <a:pt x="492264" y="154842"/>
                      <a:pt x="496887" y="161776"/>
                      <a:pt x="496887" y="154842"/>
                    </a:cubicBezTo>
                    <a:cubicBezTo>
                      <a:pt x="496887" y="150219"/>
                      <a:pt x="513067" y="138662"/>
                      <a:pt x="520001" y="131728"/>
                    </a:cubicBezTo>
                    <a:cubicBezTo>
                      <a:pt x="526935" y="122482"/>
                      <a:pt x="526935" y="110925"/>
                      <a:pt x="529247" y="103991"/>
                    </a:cubicBezTo>
                    <a:cubicBezTo>
                      <a:pt x="531558" y="90122"/>
                      <a:pt x="540804" y="78565"/>
                      <a:pt x="543115" y="64719"/>
                    </a:cubicBezTo>
                    <a:cubicBezTo>
                      <a:pt x="543115" y="62408"/>
                      <a:pt x="547738" y="64719"/>
                      <a:pt x="547738" y="57785"/>
                    </a:cubicBezTo>
                    <a:cubicBezTo>
                      <a:pt x="547738" y="41605"/>
                      <a:pt x="524624" y="46228"/>
                      <a:pt x="524624" y="46228"/>
                    </a:cubicBezTo>
                    <a:cubicBezTo>
                      <a:pt x="436790" y="46228"/>
                      <a:pt x="305061" y="122482"/>
                      <a:pt x="254210" y="187202"/>
                    </a:cubicBezTo>
                    <a:cubicBezTo>
                      <a:pt x="244964" y="196448"/>
                      <a:pt x="231096" y="205693"/>
                      <a:pt x="231096" y="212628"/>
                    </a:cubicBezTo>
                    <a:cubicBezTo>
                      <a:pt x="231096" y="219562"/>
                      <a:pt x="203382" y="244988"/>
                      <a:pt x="191825" y="263456"/>
                    </a:cubicBezTo>
                    <a:cubicBezTo>
                      <a:pt x="180268" y="279636"/>
                      <a:pt x="171022" y="302750"/>
                      <a:pt x="161776" y="321241"/>
                    </a:cubicBezTo>
                    <a:lnTo>
                      <a:pt x="161776" y="328176"/>
                    </a:lnTo>
                    <a:cubicBezTo>
                      <a:pt x="205693" y="342044"/>
                      <a:pt x="224185" y="376716"/>
                      <a:pt x="224185" y="413698"/>
                    </a:cubicBezTo>
                    <a:cubicBezTo>
                      <a:pt x="224185" y="432190"/>
                      <a:pt x="219562" y="443724"/>
                      <a:pt x="214939" y="473772"/>
                    </a:cubicBezTo>
                    <a:cubicBezTo>
                      <a:pt x="214939" y="459904"/>
                      <a:pt x="217250" y="436790"/>
                      <a:pt x="217250" y="432190"/>
                    </a:cubicBezTo>
                    <a:cubicBezTo>
                      <a:pt x="217250" y="416010"/>
                      <a:pt x="210316" y="388273"/>
                      <a:pt x="201070" y="376716"/>
                    </a:cubicBezTo>
                    <a:cubicBezTo>
                      <a:pt x="201070" y="376716"/>
                      <a:pt x="198759" y="374404"/>
                      <a:pt x="198759" y="381339"/>
                    </a:cubicBezTo>
                    <a:cubicBezTo>
                      <a:pt x="198759" y="385961"/>
                      <a:pt x="205693" y="429878"/>
                      <a:pt x="205693" y="436790"/>
                    </a:cubicBezTo>
                    <a:cubicBezTo>
                      <a:pt x="205693" y="441413"/>
                      <a:pt x="201070" y="464527"/>
                      <a:pt x="198759" y="478395"/>
                    </a:cubicBezTo>
                    <a:cubicBezTo>
                      <a:pt x="201070" y="471461"/>
                      <a:pt x="201070" y="462215"/>
                      <a:pt x="201070" y="450658"/>
                    </a:cubicBezTo>
                    <a:cubicBezTo>
                      <a:pt x="187202" y="455281"/>
                      <a:pt x="189513" y="476084"/>
                      <a:pt x="182579" y="485330"/>
                    </a:cubicBezTo>
                    <a:cubicBezTo>
                      <a:pt x="164088" y="515378"/>
                      <a:pt x="145596" y="550050"/>
                      <a:pt x="127105" y="582410"/>
                    </a:cubicBezTo>
                    <a:cubicBezTo>
                      <a:pt x="120171" y="591655"/>
                      <a:pt x="106302" y="603212"/>
                      <a:pt x="94745" y="614769"/>
                    </a:cubicBezTo>
                    <a:cubicBezTo>
                      <a:pt x="97056" y="617081"/>
                      <a:pt x="94745" y="617081"/>
                      <a:pt x="101679" y="617081"/>
                    </a:cubicBezTo>
                    <a:cubicBezTo>
                      <a:pt x="120171" y="617081"/>
                      <a:pt x="127105" y="596278"/>
                      <a:pt x="140973" y="591655"/>
                    </a:cubicBezTo>
                    <a:cubicBezTo>
                      <a:pt x="134039" y="600901"/>
                      <a:pt x="122482" y="614769"/>
                      <a:pt x="110925" y="626303"/>
                    </a:cubicBezTo>
                    <a:cubicBezTo>
                      <a:pt x="113236" y="628615"/>
                      <a:pt x="115548" y="630926"/>
                      <a:pt x="117859" y="630926"/>
                    </a:cubicBezTo>
                    <a:cubicBezTo>
                      <a:pt x="113236" y="633238"/>
                      <a:pt x="106302" y="633238"/>
                      <a:pt x="103991" y="635549"/>
                    </a:cubicBezTo>
                    <a:lnTo>
                      <a:pt x="108613" y="640172"/>
                    </a:lnTo>
                    <a:cubicBezTo>
                      <a:pt x="106302" y="642483"/>
                      <a:pt x="106302" y="642483"/>
                      <a:pt x="99368" y="642483"/>
                    </a:cubicBezTo>
                    <a:cubicBezTo>
                      <a:pt x="94745" y="642483"/>
                      <a:pt x="78565" y="626303"/>
                      <a:pt x="67008" y="619369"/>
                    </a:cubicBezTo>
                    <a:cubicBezTo>
                      <a:pt x="67008" y="619369"/>
                      <a:pt x="64696" y="617081"/>
                      <a:pt x="64696" y="623992"/>
                    </a:cubicBezTo>
                    <a:cubicBezTo>
                      <a:pt x="64696" y="635549"/>
                      <a:pt x="80876" y="640172"/>
                      <a:pt x="87811" y="642483"/>
                    </a:cubicBezTo>
                    <a:cubicBezTo>
                      <a:pt x="85499" y="644795"/>
                      <a:pt x="85499" y="647106"/>
                      <a:pt x="78565" y="647106"/>
                    </a:cubicBezTo>
                    <a:cubicBezTo>
                      <a:pt x="62385" y="647106"/>
                      <a:pt x="55451" y="610147"/>
                      <a:pt x="50828" y="607835"/>
                    </a:cubicBezTo>
                    <a:cubicBezTo>
                      <a:pt x="23114" y="580098"/>
                      <a:pt x="0" y="547738"/>
                      <a:pt x="0" y="520001"/>
                    </a:cubicBezTo>
                    <a:cubicBezTo>
                      <a:pt x="0" y="480707"/>
                      <a:pt x="34671" y="381339"/>
                      <a:pt x="41582" y="355913"/>
                    </a:cubicBezTo>
                    <a:lnTo>
                      <a:pt x="36982" y="351290"/>
                    </a:lnTo>
                    <a:cubicBezTo>
                      <a:pt x="25425" y="362847"/>
                      <a:pt x="16180" y="374404"/>
                      <a:pt x="9245" y="383650"/>
                    </a:cubicBezTo>
                    <a:cubicBezTo>
                      <a:pt x="9245" y="360536"/>
                      <a:pt x="39294" y="342044"/>
                      <a:pt x="48516" y="328176"/>
                    </a:cubicBezTo>
                    <a:cubicBezTo>
                      <a:pt x="60073" y="309684"/>
                      <a:pt x="62385" y="288882"/>
                      <a:pt x="73942" y="272702"/>
                    </a:cubicBezTo>
                    <a:cubicBezTo>
                      <a:pt x="85499" y="251899"/>
                      <a:pt x="103991" y="238053"/>
                      <a:pt x="124793" y="219562"/>
                    </a:cubicBezTo>
                    <a:cubicBezTo>
                      <a:pt x="136351" y="208005"/>
                      <a:pt x="161776" y="177956"/>
                      <a:pt x="182579" y="173333"/>
                    </a:cubicBezTo>
                    <a:cubicBezTo>
                      <a:pt x="182579" y="173333"/>
                      <a:pt x="180268" y="171022"/>
                      <a:pt x="177956" y="171022"/>
                    </a:cubicBezTo>
                    <a:cubicBezTo>
                      <a:pt x="184890" y="166399"/>
                      <a:pt x="191825" y="159465"/>
                      <a:pt x="198759" y="150219"/>
                    </a:cubicBezTo>
                    <a:cubicBezTo>
                      <a:pt x="201070" y="150219"/>
                      <a:pt x="203382" y="150219"/>
                      <a:pt x="205693" y="147908"/>
                    </a:cubicBezTo>
                    <a:cubicBezTo>
                      <a:pt x="208005" y="140973"/>
                      <a:pt x="210316" y="134039"/>
                      <a:pt x="219562" y="131728"/>
                    </a:cubicBezTo>
                    <a:cubicBezTo>
                      <a:pt x="219562" y="131728"/>
                      <a:pt x="226473" y="134039"/>
                      <a:pt x="231096" y="131728"/>
                    </a:cubicBezTo>
                    <a:cubicBezTo>
                      <a:pt x="228784" y="129416"/>
                      <a:pt x="226473" y="127105"/>
                      <a:pt x="224185" y="127105"/>
                    </a:cubicBezTo>
                    <a:cubicBezTo>
                      <a:pt x="235719" y="117859"/>
                      <a:pt x="258833" y="94745"/>
                      <a:pt x="263456" y="94745"/>
                    </a:cubicBezTo>
                    <a:cubicBezTo>
                      <a:pt x="270390" y="94745"/>
                      <a:pt x="272701" y="97056"/>
                      <a:pt x="272701" y="99368"/>
                    </a:cubicBezTo>
                    <a:cubicBezTo>
                      <a:pt x="272701" y="99368"/>
                      <a:pt x="275013" y="99368"/>
                      <a:pt x="277324" y="97056"/>
                    </a:cubicBezTo>
                    <a:cubicBezTo>
                      <a:pt x="275013" y="94745"/>
                      <a:pt x="270390" y="92433"/>
                      <a:pt x="265767" y="90122"/>
                    </a:cubicBezTo>
                    <a:cubicBezTo>
                      <a:pt x="272701" y="85499"/>
                      <a:pt x="277324" y="83188"/>
                      <a:pt x="279636" y="83188"/>
                    </a:cubicBezTo>
                    <a:cubicBezTo>
                      <a:pt x="281947" y="83188"/>
                      <a:pt x="281947" y="78565"/>
                      <a:pt x="281947" y="78565"/>
                    </a:cubicBezTo>
                    <a:cubicBezTo>
                      <a:pt x="281947" y="73942"/>
                      <a:pt x="353601" y="36982"/>
                      <a:pt x="362847" y="34671"/>
                    </a:cubicBezTo>
                    <a:cubicBezTo>
                      <a:pt x="397518" y="23114"/>
                      <a:pt x="455281" y="0"/>
                      <a:pt x="492264" y="0"/>
                    </a:cubicBezTo>
                    <a:close/>
                    <a:moveTo>
                      <a:pt x="522312" y="27737"/>
                    </a:moveTo>
                    <a:cubicBezTo>
                      <a:pt x="492264" y="27737"/>
                      <a:pt x="422921" y="55474"/>
                      <a:pt x="402141" y="64719"/>
                    </a:cubicBezTo>
                    <a:cubicBezTo>
                      <a:pt x="432167" y="55474"/>
                      <a:pt x="462215" y="43917"/>
                      <a:pt x="489952" y="36982"/>
                    </a:cubicBezTo>
                    <a:cubicBezTo>
                      <a:pt x="503821" y="32359"/>
                      <a:pt x="524624" y="34671"/>
                      <a:pt x="540804" y="32359"/>
                    </a:cubicBezTo>
                    <a:cubicBezTo>
                      <a:pt x="533870" y="30048"/>
                      <a:pt x="526935" y="27737"/>
                      <a:pt x="522312" y="27737"/>
                    </a:cubicBezTo>
                    <a:close/>
                    <a:moveTo>
                      <a:pt x="561607" y="30048"/>
                    </a:moveTo>
                    <a:cubicBezTo>
                      <a:pt x="563918" y="34671"/>
                      <a:pt x="566229" y="41605"/>
                      <a:pt x="577787" y="48539"/>
                    </a:cubicBezTo>
                    <a:cubicBezTo>
                      <a:pt x="577787" y="46228"/>
                      <a:pt x="580098" y="43917"/>
                      <a:pt x="582409" y="43917"/>
                    </a:cubicBezTo>
                    <a:cubicBezTo>
                      <a:pt x="575475" y="39294"/>
                      <a:pt x="568541" y="32359"/>
                      <a:pt x="561607" y="30048"/>
                    </a:cubicBezTo>
                    <a:close/>
                    <a:moveTo>
                      <a:pt x="379027" y="57785"/>
                    </a:moveTo>
                    <a:cubicBezTo>
                      <a:pt x="295816" y="87811"/>
                      <a:pt x="175645" y="203382"/>
                      <a:pt x="138662" y="288882"/>
                    </a:cubicBezTo>
                    <a:cubicBezTo>
                      <a:pt x="180268" y="226496"/>
                      <a:pt x="233407" y="168710"/>
                      <a:pt x="288881" y="122482"/>
                    </a:cubicBezTo>
                    <a:cubicBezTo>
                      <a:pt x="293504" y="117859"/>
                      <a:pt x="302750" y="106302"/>
                      <a:pt x="307373" y="106302"/>
                    </a:cubicBezTo>
                    <a:cubicBezTo>
                      <a:pt x="314307" y="106302"/>
                      <a:pt x="311996" y="108613"/>
                      <a:pt x="314307" y="108613"/>
                    </a:cubicBezTo>
                    <a:lnTo>
                      <a:pt x="309684" y="103991"/>
                    </a:lnTo>
                    <a:cubicBezTo>
                      <a:pt x="332799" y="87811"/>
                      <a:pt x="358224" y="71631"/>
                      <a:pt x="385961" y="57785"/>
                    </a:cubicBezTo>
                    <a:lnTo>
                      <a:pt x="379027" y="57785"/>
                    </a:lnTo>
                    <a:close/>
                    <a:moveTo>
                      <a:pt x="182579" y="344356"/>
                    </a:moveTo>
                    <a:cubicBezTo>
                      <a:pt x="189513" y="355913"/>
                      <a:pt x="198759" y="367470"/>
                      <a:pt x="208005" y="379027"/>
                    </a:cubicBezTo>
                    <a:cubicBezTo>
                      <a:pt x="208005" y="369781"/>
                      <a:pt x="191825" y="348979"/>
                      <a:pt x="182579" y="344356"/>
                    </a:cubicBezTo>
                    <a:close/>
                    <a:moveTo>
                      <a:pt x="152530" y="348979"/>
                    </a:moveTo>
                    <a:cubicBezTo>
                      <a:pt x="157153" y="353601"/>
                      <a:pt x="164088" y="355913"/>
                      <a:pt x="171022" y="360536"/>
                    </a:cubicBezTo>
                    <a:cubicBezTo>
                      <a:pt x="166399" y="348979"/>
                      <a:pt x="157153" y="351290"/>
                      <a:pt x="152530" y="348979"/>
                    </a:cubicBezTo>
                    <a:close/>
                    <a:moveTo>
                      <a:pt x="150219" y="355913"/>
                    </a:moveTo>
                    <a:cubicBezTo>
                      <a:pt x="143285" y="369781"/>
                      <a:pt x="94745" y="503821"/>
                      <a:pt x="94745" y="524624"/>
                    </a:cubicBezTo>
                    <a:cubicBezTo>
                      <a:pt x="94745" y="531558"/>
                      <a:pt x="87811" y="570852"/>
                      <a:pt x="87811" y="577787"/>
                    </a:cubicBezTo>
                    <a:cubicBezTo>
                      <a:pt x="87811" y="582410"/>
                      <a:pt x="87811" y="591655"/>
                      <a:pt x="92433" y="596278"/>
                    </a:cubicBezTo>
                    <a:cubicBezTo>
                      <a:pt x="99368" y="591655"/>
                      <a:pt x="108613" y="580098"/>
                      <a:pt x="117859" y="573164"/>
                    </a:cubicBezTo>
                    <a:cubicBezTo>
                      <a:pt x="154842" y="540804"/>
                      <a:pt x="184890" y="473772"/>
                      <a:pt x="184890" y="425256"/>
                    </a:cubicBezTo>
                    <a:cubicBezTo>
                      <a:pt x="184890" y="404453"/>
                      <a:pt x="182579" y="360536"/>
                      <a:pt x="150219" y="355913"/>
                    </a:cubicBezTo>
                    <a:close/>
                    <a:moveTo>
                      <a:pt x="87811" y="621681"/>
                    </a:moveTo>
                    <a:cubicBezTo>
                      <a:pt x="90122" y="621681"/>
                      <a:pt x="90122" y="628615"/>
                      <a:pt x="90122" y="630926"/>
                    </a:cubicBezTo>
                    <a:lnTo>
                      <a:pt x="103991" y="630926"/>
                    </a:lnTo>
                    <a:cubicBezTo>
                      <a:pt x="99368" y="626303"/>
                      <a:pt x="92433" y="621681"/>
                      <a:pt x="87811" y="621681"/>
                    </a:cubicBezTo>
                    <a:close/>
                    <a:moveTo>
                      <a:pt x="517690" y="196448"/>
                    </a:moveTo>
                    <a:cubicBezTo>
                      <a:pt x="510755" y="205693"/>
                      <a:pt x="499198" y="219562"/>
                      <a:pt x="499198" y="226496"/>
                    </a:cubicBezTo>
                    <a:cubicBezTo>
                      <a:pt x="499198" y="231119"/>
                      <a:pt x="501509" y="233430"/>
                      <a:pt x="501509" y="235742"/>
                    </a:cubicBezTo>
                    <a:cubicBezTo>
                      <a:pt x="508444" y="224185"/>
                      <a:pt x="510755" y="208005"/>
                      <a:pt x="517690" y="196448"/>
                    </a:cubicBezTo>
                    <a:close/>
                    <a:moveTo>
                      <a:pt x="464527" y="355913"/>
                    </a:moveTo>
                    <a:cubicBezTo>
                      <a:pt x="462215" y="360536"/>
                      <a:pt x="450658" y="376716"/>
                      <a:pt x="450658" y="385961"/>
                    </a:cubicBezTo>
                    <a:cubicBezTo>
                      <a:pt x="455281" y="381339"/>
                      <a:pt x="462215" y="376716"/>
                      <a:pt x="462215" y="372093"/>
                    </a:cubicBezTo>
                    <a:cubicBezTo>
                      <a:pt x="462215" y="365159"/>
                      <a:pt x="462215" y="360536"/>
                      <a:pt x="464527" y="355913"/>
                    </a:cubicBezTo>
                    <a:close/>
                    <a:moveTo>
                      <a:pt x="469150" y="432190"/>
                    </a:moveTo>
                    <a:lnTo>
                      <a:pt x="404453" y="674843"/>
                    </a:lnTo>
                    <a:cubicBezTo>
                      <a:pt x="420610" y="665598"/>
                      <a:pt x="450658" y="651729"/>
                      <a:pt x="466838" y="651729"/>
                    </a:cubicBezTo>
                    <a:cubicBezTo>
                      <a:pt x="471461" y="647106"/>
                      <a:pt x="506132" y="633238"/>
                      <a:pt x="506132" y="621681"/>
                    </a:cubicBezTo>
                    <a:cubicBezTo>
                      <a:pt x="506132" y="573164"/>
                      <a:pt x="529247" y="556984"/>
                      <a:pt x="529247" y="520001"/>
                    </a:cubicBezTo>
                    <a:cubicBezTo>
                      <a:pt x="529247" y="513067"/>
                      <a:pt x="529247" y="508444"/>
                      <a:pt x="526935" y="506132"/>
                    </a:cubicBezTo>
                    <a:cubicBezTo>
                      <a:pt x="522312" y="496887"/>
                      <a:pt x="515378" y="492264"/>
                      <a:pt x="513067" y="487641"/>
                    </a:cubicBezTo>
                    <a:cubicBezTo>
                      <a:pt x="501509" y="469150"/>
                      <a:pt x="487641" y="450658"/>
                      <a:pt x="469150" y="432190"/>
                    </a:cubicBezTo>
                    <a:close/>
                    <a:moveTo>
                      <a:pt x="561607" y="649418"/>
                    </a:moveTo>
                    <a:cubicBezTo>
                      <a:pt x="540804" y="658663"/>
                      <a:pt x="520001" y="670221"/>
                      <a:pt x="503821" y="681778"/>
                    </a:cubicBezTo>
                    <a:cubicBezTo>
                      <a:pt x="522312" y="674843"/>
                      <a:pt x="547738" y="660975"/>
                      <a:pt x="561607" y="649418"/>
                    </a:cubicBezTo>
                    <a:close/>
                    <a:moveTo>
                      <a:pt x="714138" y="677155"/>
                    </a:moveTo>
                    <a:cubicBezTo>
                      <a:pt x="702580" y="686401"/>
                      <a:pt x="691023" y="693335"/>
                      <a:pt x="677155" y="700269"/>
                    </a:cubicBezTo>
                    <a:cubicBezTo>
                      <a:pt x="679466" y="700269"/>
                      <a:pt x="681778" y="702581"/>
                      <a:pt x="681778" y="702581"/>
                    </a:cubicBezTo>
                    <a:cubicBezTo>
                      <a:pt x="693335" y="691023"/>
                      <a:pt x="716449" y="693335"/>
                      <a:pt x="714138" y="677155"/>
                    </a:cubicBezTo>
                    <a:close/>
                    <a:moveTo>
                      <a:pt x="568541" y="164088"/>
                    </a:moveTo>
                    <a:cubicBezTo>
                      <a:pt x="550049" y="171022"/>
                      <a:pt x="536181" y="177956"/>
                      <a:pt x="524624" y="194136"/>
                    </a:cubicBezTo>
                    <a:cubicBezTo>
                      <a:pt x="524624" y="196448"/>
                      <a:pt x="522312" y="189513"/>
                      <a:pt x="522312" y="194136"/>
                    </a:cubicBezTo>
                    <a:cubicBezTo>
                      <a:pt x="522312" y="201070"/>
                      <a:pt x="522312" y="203382"/>
                      <a:pt x="520001" y="208005"/>
                    </a:cubicBezTo>
                    <a:cubicBezTo>
                      <a:pt x="533870" y="189513"/>
                      <a:pt x="540804" y="180268"/>
                      <a:pt x="559295" y="180268"/>
                    </a:cubicBezTo>
                    <a:cubicBezTo>
                      <a:pt x="559295" y="168710"/>
                      <a:pt x="568541" y="173333"/>
                      <a:pt x="573164" y="166399"/>
                    </a:cubicBezTo>
                    <a:cubicBezTo>
                      <a:pt x="570852" y="166399"/>
                      <a:pt x="568541" y="164088"/>
                      <a:pt x="568541" y="164088"/>
                    </a:cubicBezTo>
                    <a:close/>
                    <a:moveTo>
                      <a:pt x="584721" y="168710"/>
                    </a:moveTo>
                    <a:cubicBezTo>
                      <a:pt x="580098" y="168710"/>
                      <a:pt x="568541" y="177956"/>
                      <a:pt x="561607" y="182579"/>
                    </a:cubicBezTo>
                    <a:lnTo>
                      <a:pt x="563918" y="184890"/>
                    </a:lnTo>
                    <a:cubicBezTo>
                      <a:pt x="575475" y="180268"/>
                      <a:pt x="587032" y="177956"/>
                      <a:pt x="596255" y="175645"/>
                    </a:cubicBezTo>
                    <a:cubicBezTo>
                      <a:pt x="593967" y="173333"/>
                      <a:pt x="591655" y="168710"/>
                      <a:pt x="584721" y="168710"/>
                    </a:cubicBezTo>
                    <a:close/>
                    <a:moveTo>
                      <a:pt x="580098" y="187202"/>
                    </a:moveTo>
                    <a:cubicBezTo>
                      <a:pt x="573164" y="187202"/>
                      <a:pt x="563918" y="198759"/>
                      <a:pt x="561607" y="198759"/>
                    </a:cubicBezTo>
                    <a:cubicBezTo>
                      <a:pt x="554672" y="198759"/>
                      <a:pt x="554672" y="194136"/>
                      <a:pt x="552361" y="196448"/>
                    </a:cubicBezTo>
                    <a:cubicBezTo>
                      <a:pt x="554672" y="196448"/>
                      <a:pt x="556984" y="198759"/>
                      <a:pt x="559295" y="201070"/>
                    </a:cubicBezTo>
                    <a:cubicBezTo>
                      <a:pt x="545427" y="212628"/>
                      <a:pt x="522312" y="238053"/>
                      <a:pt x="517690" y="238053"/>
                    </a:cubicBezTo>
                    <a:cubicBezTo>
                      <a:pt x="510755" y="238053"/>
                      <a:pt x="513067" y="231119"/>
                      <a:pt x="510755" y="231119"/>
                    </a:cubicBezTo>
                    <a:cubicBezTo>
                      <a:pt x="508444" y="235742"/>
                      <a:pt x="503821" y="240365"/>
                      <a:pt x="499198" y="242676"/>
                    </a:cubicBezTo>
                    <a:cubicBezTo>
                      <a:pt x="496887" y="238053"/>
                      <a:pt x="496887" y="231119"/>
                      <a:pt x="494575" y="226496"/>
                    </a:cubicBezTo>
                    <a:cubicBezTo>
                      <a:pt x="496887" y="233430"/>
                      <a:pt x="494575" y="240365"/>
                      <a:pt x="494575" y="244988"/>
                    </a:cubicBezTo>
                    <a:cubicBezTo>
                      <a:pt x="494575" y="268079"/>
                      <a:pt x="466838" y="298127"/>
                      <a:pt x="466838" y="325864"/>
                    </a:cubicBezTo>
                    <a:cubicBezTo>
                      <a:pt x="466838" y="332799"/>
                      <a:pt x="466838" y="335110"/>
                      <a:pt x="471461" y="339733"/>
                    </a:cubicBezTo>
                    <a:lnTo>
                      <a:pt x="466838" y="339733"/>
                    </a:lnTo>
                    <a:cubicBezTo>
                      <a:pt x="469150" y="346667"/>
                      <a:pt x="471461" y="351290"/>
                      <a:pt x="471461" y="358224"/>
                    </a:cubicBezTo>
                    <a:cubicBezTo>
                      <a:pt x="471461" y="362847"/>
                      <a:pt x="466838" y="353601"/>
                      <a:pt x="466838" y="360536"/>
                    </a:cubicBezTo>
                    <a:cubicBezTo>
                      <a:pt x="466838" y="365159"/>
                      <a:pt x="469150" y="369781"/>
                      <a:pt x="471461" y="369781"/>
                    </a:cubicBezTo>
                    <a:cubicBezTo>
                      <a:pt x="473772" y="358224"/>
                      <a:pt x="480707" y="339733"/>
                      <a:pt x="480707" y="335110"/>
                    </a:cubicBezTo>
                    <a:cubicBezTo>
                      <a:pt x="480707" y="328176"/>
                      <a:pt x="499198" y="286570"/>
                      <a:pt x="508444" y="263456"/>
                    </a:cubicBezTo>
                    <a:lnTo>
                      <a:pt x="510755" y="275013"/>
                    </a:lnTo>
                    <a:cubicBezTo>
                      <a:pt x="506132" y="291193"/>
                      <a:pt x="489952" y="316619"/>
                      <a:pt x="489952" y="323553"/>
                    </a:cubicBezTo>
                    <a:cubicBezTo>
                      <a:pt x="489952" y="328176"/>
                      <a:pt x="487641" y="342044"/>
                      <a:pt x="487641" y="351290"/>
                    </a:cubicBezTo>
                    <a:cubicBezTo>
                      <a:pt x="487641" y="358224"/>
                      <a:pt x="487641" y="367470"/>
                      <a:pt x="485330" y="374404"/>
                    </a:cubicBezTo>
                    <a:cubicBezTo>
                      <a:pt x="485330" y="390584"/>
                      <a:pt x="473772" y="406764"/>
                      <a:pt x="473772" y="409076"/>
                    </a:cubicBezTo>
                    <a:cubicBezTo>
                      <a:pt x="473772" y="416010"/>
                      <a:pt x="476084" y="416010"/>
                      <a:pt x="476084" y="418321"/>
                    </a:cubicBezTo>
                    <a:cubicBezTo>
                      <a:pt x="489952" y="418321"/>
                      <a:pt x="503821" y="416010"/>
                      <a:pt x="508444" y="429878"/>
                    </a:cubicBezTo>
                    <a:cubicBezTo>
                      <a:pt x="513067" y="432190"/>
                      <a:pt x="520001" y="432190"/>
                      <a:pt x="524624" y="429878"/>
                    </a:cubicBezTo>
                    <a:cubicBezTo>
                      <a:pt x="529247" y="434478"/>
                      <a:pt x="533870" y="439101"/>
                      <a:pt x="533870" y="441413"/>
                    </a:cubicBezTo>
                    <a:cubicBezTo>
                      <a:pt x="536181" y="443724"/>
                      <a:pt x="533870" y="446035"/>
                      <a:pt x="533870" y="448347"/>
                    </a:cubicBezTo>
                    <a:cubicBezTo>
                      <a:pt x="550049" y="476084"/>
                      <a:pt x="582409" y="501510"/>
                      <a:pt x="603189" y="522312"/>
                    </a:cubicBezTo>
                    <a:cubicBezTo>
                      <a:pt x="612435" y="531558"/>
                      <a:pt x="621681" y="543115"/>
                      <a:pt x="623992" y="554672"/>
                    </a:cubicBezTo>
                    <a:cubicBezTo>
                      <a:pt x="626303" y="561607"/>
                      <a:pt x="628615" y="580098"/>
                      <a:pt x="628615" y="584721"/>
                    </a:cubicBezTo>
                    <a:cubicBezTo>
                      <a:pt x="628615" y="607835"/>
                      <a:pt x="621681" y="644795"/>
                      <a:pt x="600878" y="670221"/>
                    </a:cubicBezTo>
                    <a:cubicBezTo>
                      <a:pt x="660975" y="663286"/>
                      <a:pt x="679466" y="660975"/>
                      <a:pt x="718760" y="654041"/>
                    </a:cubicBezTo>
                    <a:cubicBezTo>
                      <a:pt x="718760" y="633238"/>
                      <a:pt x="721072" y="612458"/>
                      <a:pt x="721072" y="607835"/>
                    </a:cubicBezTo>
                    <a:cubicBezTo>
                      <a:pt x="721072" y="600901"/>
                      <a:pt x="709515" y="513067"/>
                      <a:pt x="695646" y="471461"/>
                    </a:cubicBezTo>
                    <a:cubicBezTo>
                      <a:pt x="681778" y="420633"/>
                      <a:pt x="654041" y="374404"/>
                      <a:pt x="640172" y="328176"/>
                    </a:cubicBezTo>
                    <a:cubicBezTo>
                      <a:pt x="637861" y="321241"/>
                      <a:pt x="640172" y="314307"/>
                      <a:pt x="637861" y="307373"/>
                    </a:cubicBezTo>
                    <a:cubicBezTo>
                      <a:pt x="637861" y="298127"/>
                      <a:pt x="633238" y="286570"/>
                      <a:pt x="633238" y="281947"/>
                    </a:cubicBezTo>
                    <a:cubicBezTo>
                      <a:pt x="633238" y="265767"/>
                      <a:pt x="623992" y="187202"/>
                      <a:pt x="580098" y="18720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3EEC71D-2B5C-C081-0DEE-C0299FE5B853}"/>
                  </a:ext>
                </a:extLst>
              </p:cNvPr>
              <p:cNvSpPr/>
              <p:nvPr/>
            </p:nvSpPr>
            <p:spPr>
              <a:xfrm>
                <a:off x="8196114" y="499199"/>
                <a:ext cx="238054" cy="621704"/>
              </a:xfrm>
              <a:custGeom>
                <a:avLst/>
                <a:gdLst>
                  <a:gd name="connsiteX0" fmla="*/ 124817 w 238054"/>
                  <a:gd name="connsiteY0" fmla="*/ 0 h 621704"/>
                  <a:gd name="connsiteX1" fmla="*/ 238054 w 238054"/>
                  <a:gd name="connsiteY1" fmla="*/ 34671 h 621704"/>
                  <a:gd name="connsiteX2" fmla="*/ 214940 w 238054"/>
                  <a:gd name="connsiteY2" fmla="*/ 46228 h 621704"/>
                  <a:gd name="connsiteX3" fmla="*/ 221874 w 238054"/>
                  <a:gd name="connsiteY3" fmla="*/ 53162 h 621704"/>
                  <a:gd name="connsiteX4" fmla="*/ 226497 w 238054"/>
                  <a:gd name="connsiteY4" fmla="*/ 50851 h 621704"/>
                  <a:gd name="connsiteX5" fmla="*/ 221874 w 238054"/>
                  <a:gd name="connsiteY5" fmla="*/ 46228 h 621704"/>
                  <a:gd name="connsiteX6" fmla="*/ 231120 w 238054"/>
                  <a:gd name="connsiteY6" fmla="*/ 50851 h 621704"/>
                  <a:gd name="connsiteX7" fmla="*/ 221874 w 238054"/>
                  <a:gd name="connsiteY7" fmla="*/ 60097 h 621704"/>
                  <a:gd name="connsiteX8" fmla="*/ 210317 w 238054"/>
                  <a:gd name="connsiteY8" fmla="*/ 64720 h 621704"/>
                  <a:gd name="connsiteX9" fmla="*/ 127129 w 238054"/>
                  <a:gd name="connsiteY9" fmla="*/ 261145 h 621704"/>
                  <a:gd name="connsiteX10" fmla="*/ 115571 w 238054"/>
                  <a:gd name="connsiteY10" fmla="*/ 397519 h 621704"/>
                  <a:gd name="connsiteX11" fmla="*/ 110949 w 238054"/>
                  <a:gd name="connsiteY11" fmla="*/ 563918 h 621704"/>
                  <a:gd name="connsiteX12" fmla="*/ 117883 w 238054"/>
                  <a:gd name="connsiteY12" fmla="*/ 589344 h 621704"/>
                  <a:gd name="connsiteX13" fmla="*/ 113260 w 238054"/>
                  <a:gd name="connsiteY13" fmla="*/ 600901 h 621704"/>
                  <a:gd name="connsiteX14" fmla="*/ 117883 w 238054"/>
                  <a:gd name="connsiteY14" fmla="*/ 617081 h 621704"/>
                  <a:gd name="connsiteX15" fmla="*/ 92457 w 238054"/>
                  <a:gd name="connsiteY15" fmla="*/ 600901 h 621704"/>
                  <a:gd name="connsiteX16" fmla="*/ 97080 w 238054"/>
                  <a:gd name="connsiteY16" fmla="*/ 610147 h 621704"/>
                  <a:gd name="connsiteX17" fmla="*/ 97080 w 238054"/>
                  <a:gd name="connsiteY17" fmla="*/ 621704 h 621704"/>
                  <a:gd name="connsiteX18" fmla="*/ 76277 w 238054"/>
                  <a:gd name="connsiteY18" fmla="*/ 589344 h 621704"/>
                  <a:gd name="connsiteX19" fmla="*/ 27737 w 238054"/>
                  <a:gd name="connsiteY19" fmla="*/ 540804 h 621704"/>
                  <a:gd name="connsiteX20" fmla="*/ 16180 w 238054"/>
                  <a:gd name="connsiteY20" fmla="*/ 487641 h 621704"/>
                  <a:gd name="connsiteX21" fmla="*/ 16180 w 238054"/>
                  <a:gd name="connsiteY21" fmla="*/ 432190 h 621704"/>
                  <a:gd name="connsiteX22" fmla="*/ 0 w 238054"/>
                  <a:gd name="connsiteY22" fmla="*/ 256522 h 621704"/>
                  <a:gd name="connsiteX23" fmla="*/ 0 w 238054"/>
                  <a:gd name="connsiteY23" fmla="*/ 219562 h 621704"/>
                  <a:gd name="connsiteX24" fmla="*/ 6934 w 238054"/>
                  <a:gd name="connsiteY24" fmla="*/ 173333 h 621704"/>
                  <a:gd name="connsiteX25" fmla="*/ 48540 w 238054"/>
                  <a:gd name="connsiteY25" fmla="*/ 80876 h 621704"/>
                  <a:gd name="connsiteX26" fmla="*/ 122506 w 238054"/>
                  <a:gd name="connsiteY26" fmla="*/ 2311 h 621704"/>
                  <a:gd name="connsiteX27" fmla="*/ 124817 w 238054"/>
                  <a:gd name="connsiteY27" fmla="*/ 0 h 62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054" h="621704">
                    <a:moveTo>
                      <a:pt x="124817" y="0"/>
                    </a:moveTo>
                    <a:cubicBezTo>
                      <a:pt x="157177" y="0"/>
                      <a:pt x="221874" y="27737"/>
                      <a:pt x="238054" y="34671"/>
                    </a:cubicBezTo>
                    <a:cubicBezTo>
                      <a:pt x="231120" y="36982"/>
                      <a:pt x="221874" y="39294"/>
                      <a:pt x="214940" y="46228"/>
                    </a:cubicBezTo>
                    <a:lnTo>
                      <a:pt x="221874" y="53162"/>
                    </a:lnTo>
                    <a:cubicBezTo>
                      <a:pt x="221874" y="53162"/>
                      <a:pt x="224185" y="53162"/>
                      <a:pt x="226497" y="50851"/>
                    </a:cubicBezTo>
                    <a:lnTo>
                      <a:pt x="221874" y="46228"/>
                    </a:lnTo>
                    <a:cubicBezTo>
                      <a:pt x="224185" y="48540"/>
                      <a:pt x="228808" y="50851"/>
                      <a:pt x="231120" y="50851"/>
                    </a:cubicBezTo>
                    <a:cubicBezTo>
                      <a:pt x="228808" y="53162"/>
                      <a:pt x="226497" y="57785"/>
                      <a:pt x="221874" y="60097"/>
                    </a:cubicBezTo>
                    <a:cubicBezTo>
                      <a:pt x="219562" y="62408"/>
                      <a:pt x="214940" y="67031"/>
                      <a:pt x="210317" y="64720"/>
                    </a:cubicBezTo>
                    <a:cubicBezTo>
                      <a:pt x="166423" y="99368"/>
                      <a:pt x="127129" y="205693"/>
                      <a:pt x="127129" y="261145"/>
                    </a:cubicBezTo>
                    <a:cubicBezTo>
                      <a:pt x="127129" y="265767"/>
                      <a:pt x="120194" y="351290"/>
                      <a:pt x="115571" y="397519"/>
                    </a:cubicBezTo>
                    <a:lnTo>
                      <a:pt x="110949" y="563918"/>
                    </a:lnTo>
                    <a:cubicBezTo>
                      <a:pt x="113260" y="573164"/>
                      <a:pt x="117883" y="584721"/>
                      <a:pt x="117883" y="589344"/>
                    </a:cubicBezTo>
                    <a:cubicBezTo>
                      <a:pt x="117883" y="596278"/>
                      <a:pt x="113260" y="593967"/>
                      <a:pt x="113260" y="600901"/>
                    </a:cubicBezTo>
                    <a:cubicBezTo>
                      <a:pt x="113260" y="605524"/>
                      <a:pt x="115571" y="612458"/>
                      <a:pt x="117883" y="617081"/>
                    </a:cubicBezTo>
                    <a:cubicBezTo>
                      <a:pt x="110949" y="612458"/>
                      <a:pt x="92457" y="607835"/>
                      <a:pt x="92457" y="600901"/>
                    </a:cubicBezTo>
                    <a:cubicBezTo>
                      <a:pt x="92457" y="607835"/>
                      <a:pt x="97080" y="603212"/>
                      <a:pt x="97080" y="610147"/>
                    </a:cubicBezTo>
                    <a:lnTo>
                      <a:pt x="97080" y="621704"/>
                    </a:lnTo>
                    <a:cubicBezTo>
                      <a:pt x="87834" y="612458"/>
                      <a:pt x="83211" y="596278"/>
                      <a:pt x="76277" y="589344"/>
                    </a:cubicBezTo>
                    <a:cubicBezTo>
                      <a:pt x="64720" y="570852"/>
                      <a:pt x="43917" y="554672"/>
                      <a:pt x="27737" y="540804"/>
                    </a:cubicBezTo>
                    <a:cubicBezTo>
                      <a:pt x="13869" y="526935"/>
                      <a:pt x="16180" y="503821"/>
                      <a:pt x="16180" y="487641"/>
                    </a:cubicBezTo>
                    <a:cubicBezTo>
                      <a:pt x="13869" y="446035"/>
                      <a:pt x="16180" y="436813"/>
                      <a:pt x="16180" y="432190"/>
                    </a:cubicBezTo>
                    <a:lnTo>
                      <a:pt x="0" y="256522"/>
                    </a:lnTo>
                    <a:lnTo>
                      <a:pt x="0" y="219562"/>
                    </a:lnTo>
                    <a:cubicBezTo>
                      <a:pt x="2312" y="205693"/>
                      <a:pt x="4623" y="189513"/>
                      <a:pt x="6934" y="173333"/>
                    </a:cubicBezTo>
                    <a:cubicBezTo>
                      <a:pt x="18492" y="138662"/>
                      <a:pt x="30049" y="110925"/>
                      <a:pt x="48540" y="80876"/>
                    </a:cubicBezTo>
                    <a:cubicBezTo>
                      <a:pt x="57786" y="64720"/>
                      <a:pt x="80900" y="-9246"/>
                      <a:pt x="122506" y="2311"/>
                    </a:cubicBezTo>
                    <a:cubicBezTo>
                      <a:pt x="124817" y="2311"/>
                      <a:pt x="120194" y="0"/>
                      <a:pt x="12481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847" y="3352546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878" y="2022750"/>
            <a:ext cx="413926" cy="36566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2AEE09-ACE0-5049-354E-F5F0F0B9384C}"/>
              </a:ext>
            </a:extLst>
          </p:cNvPr>
          <p:cNvSpPr txBox="1"/>
          <p:nvPr/>
        </p:nvSpPr>
        <p:spPr>
          <a:xfrm>
            <a:off x="5551726" y="2351268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简介</a:t>
            </a:r>
          </a:p>
        </p:txBody>
      </p:sp>
      <p:sp>
        <p:nvSpPr>
          <p:cNvPr id="18" name="图形 1" descr="D:\51PPT模板网\51pptmoban.com\图片.jpg">
            <a:extLst>
              <a:ext uri="{FF2B5EF4-FFF2-40B4-BE49-F238E27FC236}">
                <a16:creationId xmlns:a16="http://schemas.microsoft.com/office/drawing/2014/main" id="{73A6AB59-5D49-8863-80A8-6529062CDCD6}"/>
              </a:ext>
            </a:extLst>
          </p:cNvPr>
          <p:cNvSpPr/>
          <p:nvPr/>
        </p:nvSpPr>
        <p:spPr>
          <a:xfrm>
            <a:off x="4388769" y="1555911"/>
            <a:ext cx="3187688" cy="2952398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25FE0-2DCA-DA9E-A3F6-0A949FFE782A}"/>
              </a:ext>
            </a:extLst>
          </p:cNvPr>
          <p:cNvSpPr txBox="1"/>
          <p:nvPr/>
        </p:nvSpPr>
        <p:spPr>
          <a:xfrm>
            <a:off x="6060205" y="1085557"/>
            <a:ext cx="97815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01</a:t>
            </a:r>
            <a:endParaRPr lang="zh-CN" altLang="en-US" sz="6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673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简介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A9C961-CF4D-DACE-5E51-878AC9E6A869}"/>
              </a:ext>
            </a:extLst>
          </p:cNvPr>
          <p:cNvSpPr txBox="1"/>
          <p:nvPr/>
        </p:nvSpPr>
        <p:spPr>
          <a:xfrm>
            <a:off x="1647524" y="1627417"/>
            <a:ext cx="4033005" cy="3381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/>
              <a:t>清明节，农历二十四节气之一，通常在阳历</a:t>
            </a:r>
            <a:r>
              <a:rPr lang="en-US" altLang="zh-CN" sz="1600" dirty="0"/>
              <a:t>4</a:t>
            </a:r>
            <a:r>
              <a:rPr lang="zh-CN" altLang="en-US" sz="1600" dirty="0"/>
              <a:t>月</a:t>
            </a:r>
            <a:r>
              <a:rPr lang="en-US" altLang="zh-CN" sz="1600" dirty="0"/>
              <a:t>4</a:t>
            </a:r>
            <a:r>
              <a:rPr lang="zh-CN" altLang="en-US" sz="1600" dirty="0"/>
              <a:t>日或</a:t>
            </a:r>
            <a:r>
              <a:rPr lang="en-US" altLang="zh-CN" sz="1600" dirty="0"/>
              <a:t>5</a:t>
            </a:r>
            <a:r>
              <a:rPr lang="zh-CN" altLang="en-US" sz="1600" dirty="0"/>
              <a:t>日前后，既是自然节气也是传统节日。此时大地回春，万物生长，人们通过扫墓祭祖、踏青等活动，表达对先人的怀念与敬仰，亦是对生命的尊崇与思考。现今，清明节不仅是我国法定假日，更是全国哀悼日，既传承了慎终追远的文化内涵，也在现代社会中融入了文明祭祀、绿色环保等新风尚。</a:t>
            </a:r>
          </a:p>
        </p:txBody>
      </p:sp>
      <p:sp>
        <p:nvSpPr>
          <p:cNvPr id="5" name="矩形: 圆角 4" descr="D:\51PPT模板网\51pptmoban.com\图片.jpg">
            <a:extLst>
              <a:ext uri="{FF2B5EF4-FFF2-40B4-BE49-F238E27FC236}">
                <a16:creationId xmlns:a16="http://schemas.microsoft.com/office/drawing/2014/main" id="{1B02662E-4218-22D3-4A18-2FA564E7D864}"/>
              </a:ext>
            </a:extLst>
          </p:cNvPr>
          <p:cNvSpPr/>
          <p:nvPr/>
        </p:nvSpPr>
        <p:spPr>
          <a:xfrm>
            <a:off x="6164942" y="1738088"/>
            <a:ext cx="4934858" cy="3271152"/>
          </a:xfrm>
          <a:prstGeom prst="roundRect">
            <a:avLst>
              <a:gd name="adj" fmla="val 9762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569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4784106" y="4066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假日由来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3973945" y="456164"/>
            <a:ext cx="4129810" cy="414589"/>
            <a:chOff x="4548180" y="684764"/>
            <a:chExt cx="412981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7946700" y="684764"/>
              <a:ext cx="731290" cy="414589"/>
              <a:chOff x="720146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720722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720146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E4D0F5AB-E2D0-844A-A3FD-310632A613C1}"/>
              </a:ext>
            </a:extLst>
          </p:cNvPr>
          <p:cNvSpPr txBox="1"/>
          <p:nvPr/>
        </p:nvSpPr>
        <p:spPr>
          <a:xfrm>
            <a:off x="1104900" y="1734447"/>
            <a:ext cx="9994900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600"/>
            </a:lvl1pPr>
          </a:lstStyle>
          <a:p>
            <a:r>
              <a:rPr lang="zh-CN" altLang="en-US" dirty="0"/>
              <a:t>清明节作为中国传统节日，历史悠久，起初并非固定假日。清明节起源于古代的墓祭之礼，经过长时间的演变，成为民间广泛进行祭祖扫墓的重要日子。唐代时期，由于扫墓活动的影响，朝廷曾对寒食节与清明节进行合并，并规定给予一定的假期供官员返乡扫墓。从开元二十四年（</a:t>
            </a:r>
            <a:r>
              <a:rPr lang="en-US" altLang="zh-CN" dirty="0"/>
              <a:t>736</a:t>
            </a:r>
            <a:r>
              <a:rPr lang="zh-CN" altLang="en-US" dirty="0"/>
              <a:t>年）开始，官方曾有寒食、清明四日假期的规定，后来延长至五日乃至七日。进入现代社会，清明节作为中华民族祭祖的重要节日，其文化意义和影响力得到国家重视。自</a:t>
            </a:r>
            <a:r>
              <a:rPr lang="en-US" altLang="zh-CN" dirty="0"/>
              <a:t>2008</a:t>
            </a:r>
            <a:r>
              <a:rPr lang="zh-CN" altLang="en-US" dirty="0"/>
              <a:t>年起，中国政府将清明节确定为法定节假日，放假一天，以便民众更好地传承和弘扬中华民族的传统文化，进行扫墓祭祖活动。这一政策不仅体现了国家对传统文化的保护和尊重，也满足了人民群众的实际需要，增强了民族文化的凝聚力。</a:t>
            </a:r>
          </a:p>
        </p:txBody>
      </p:sp>
    </p:spTree>
    <p:extLst>
      <p:ext uri="{BB962C8B-B14F-4D97-AF65-F5344CB8AC3E}">
        <p14:creationId xmlns:p14="http://schemas.microsoft.com/office/powerpoint/2010/main" val="2644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3401390F-3FB6-726C-0554-96CE86BC569C}"/>
              </a:ext>
            </a:extLst>
          </p:cNvPr>
          <p:cNvGrpSpPr/>
          <p:nvPr/>
        </p:nvGrpSpPr>
        <p:grpSpPr>
          <a:xfrm>
            <a:off x="5434754" y="5140370"/>
            <a:ext cx="1361326" cy="1139596"/>
            <a:chOff x="4230826" y="1172907"/>
            <a:chExt cx="3442596" cy="2881872"/>
          </a:xfrm>
        </p:grpSpPr>
        <p:sp>
          <p:nvSpPr>
            <p:cNvPr id="2" name="任意多边形: 形状 1">
              <a:extLst>
                <a:ext uri="{FF2B5EF4-FFF2-40B4-BE49-F238E27FC236}">
                  <a16:creationId xmlns:a16="http://schemas.microsoft.com/office/drawing/2014/main" id="{09018015-EF83-5793-3678-2300FCD24E69}"/>
                </a:ext>
              </a:extLst>
            </p:cNvPr>
            <p:cNvSpPr/>
            <p:nvPr/>
          </p:nvSpPr>
          <p:spPr>
            <a:xfrm>
              <a:off x="4230826" y="1172907"/>
              <a:ext cx="1712646" cy="2881872"/>
            </a:xfrm>
            <a:custGeom>
              <a:avLst/>
              <a:gdLst>
                <a:gd name="connsiteX0" fmla="*/ 899029 w 1201803"/>
                <a:gd name="connsiteY0" fmla="*/ 0 h 1971392"/>
                <a:gd name="connsiteX1" fmla="*/ 977618 w 1201803"/>
                <a:gd name="connsiteY1" fmla="*/ 43894 h 1971392"/>
                <a:gd name="connsiteX2" fmla="*/ 1028469 w 1201803"/>
                <a:gd name="connsiteY2" fmla="*/ 73943 h 1971392"/>
                <a:gd name="connsiteX3" fmla="*/ 1016912 w 1201803"/>
                <a:gd name="connsiteY3" fmla="*/ 83188 h 1971392"/>
                <a:gd name="connsiteX4" fmla="*/ 1028469 w 1201803"/>
                <a:gd name="connsiteY4" fmla="*/ 97057 h 1971392"/>
                <a:gd name="connsiteX5" fmla="*/ 1021535 w 1201803"/>
                <a:gd name="connsiteY5" fmla="*/ 101680 h 1971392"/>
                <a:gd name="connsiteX6" fmla="*/ 882873 w 1201803"/>
                <a:gd name="connsiteY6" fmla="*/ 164088 h 1971392"/>
                <a:gd name="connsiteX7" fmla="*/ 880561 w 1201803"/>
                <a:gd name="connsiteY7" fmla="*/ 168711 h 1971392"/>
                <a:gd name="connsiteX8" fmla="*/ 894407 w 1201803"/>
                <a:gd name="connsiteY8" fmla="*/ 268079 h 1971392"/>
                <a:gd name="connsiteX9" fmla="*/ 931389 w 1201803"/>
                <a:gd name="connsiteY9" fmla="*/ 268079 h 1971392"/>
                <a:gd name="connsiteX10" fmla="*/ 963749 w 1201803"/>
                <a:gd name="connsiteY10" fmla="*/ 270391 h 1971392"/>
                <a:gd name="connsiteX11" fmla="*/ 1000732 w 1201803"/>
                <a:gd name="connsiteY11" fmla="*/ 293505 h 1971392"/>
                <a:gd name="connsiteX12" fmla="*/ 1044649 w 1201803"/>
                <a:gd name="connsiteY12" fmla="*/ 318931 h 1971392"/>
                <a:gd name="connsiteX13" fmla="*/ 1037715 w 1201803"/>
                <a:gd name="connsiteY13" fmla="*/ 330488 h 1971392"/>
                <a:gd name="connsiteX14" fmla="*/ 1044649 w 1201803"/>
                <a:gd name="connsiteY14" fmla="*/ 342045 h 1971392"/>
                <a:gd name="connsiteX15" fmla="*/ 1003044 w 1201803"/>
                <a:gd name="connsiteY15" fmla="*/ 376716 h 1971392"/>
                <a:gd name="connsiteX16" fmla="*/ 887472 w 1201803"/>
                <a:gd name="connsiteY16" fmla="*/ 464527 h 1971392"/>
                <a:gd name="connsiteX17" fmla="*/ 880561 w 1201803"/>
                <a:gd name="connsiteY17" fmla="*/ 538493 h 1971392"/>
                <a:gd name="connsiteX18" fmla="*/ 1141706 w 1201803"/>
                <a:gd name="connsiteY18" fmla="*/ 446036 h 1971392"/>
                <a:gd name="connsiteX19" fmla="*/ 1150952 w 1201803"/>
                <a:gd name="connsiteY19" fmla="*/ 443724 h 1971392"/>
                <a:gd name="connsiteX20" fmla="*/ 1171755 w 1201803"/>
                <a:gd name="connsiteY20" fmla="*/ 452970 h 1971392"/>
                <a:gd name="connsiteX21" fmla="*/ 1171755 w 1201803"/>
                <a:gd name="connsiteY21" fmla="*/ 462216 h 1971392"/>
                <a:gd name="connsiteX22" fmla="*/ 1178689 w 1201803"/>
                <a:gd name="connsiteY22" fmla="*/ 464527 h 1971392"/>
                <a:gd name="connsiteX23" fmla="*/ 1197180 w 1201803"/>
                <a:gd name="connsiteY23" fmla="*/ 457593 h 1971392"/>
                <a:gd name="connsiteX24" fmla="*/ 1201803 w 1201803"/>
                <a:gd name="connsiteY24" fmla="*/ 462216 h 1971392"/>
                <a:gd name="connsiteX25" fmla="*/ 1190246 w 1201803"/>
                <a:gd name="connsiteY25" fmla="*/ 471462 h 1971392"/>
                <a:gd name="connsiteX26" fmla="*/ 1197180 w 1201803"/>
                <a:gd name="connsiteY26" fmla="*/ 476084 h 1971392"/>
                <a:gd name="connsiteX27" fmla="*/ 1181000 w 1201803"/>
                <a:gd name="connsiteY27" fmla="*/ 494576 h 1971392"/>
                <a:gd name="connsiteX28" fmla="*/ 1174066 w 1201803"/>
                <a:gd name="connsiteY28" fmla="*/ 492264 h 1971392"/>
                <a:gd name="connsiteX29" fmla="*/ 1141706 w 1201803"/>
                <a:gd name="connsiteY29" fmla="*/ 513067 h 1971392"/>
                <a:gd name="connsiteX30" fmla="*/ 1130149 w 1201803"/>
                <a:gd name="connsiteY30" fmla="*/ 522313 h 1971392"/>
                <a:gd name="connsiteX31" fmla="*/ 1111658 w 1201803"/>
                <a:gd name="connsiteY31" fmla="*/ 522313 h 1971392"/>
                <a:gd name="connsiteX32" fmla="*/ 1107035 w 1201803"/>
                <a:gd name="connsiteY32" fmla="*/ 526936 h 1971392"/>
                <a:gd name="connsiteX33" fmla="*/ 1081609 w 1201803"/>
                <a:gd name="connsiteY33" fmla="*/ 543116 h 1971392"/>
                <a:gd name="connsiteX34" fmla="*/ 1065452 w 1201803"/>
                <a:gd name="connsiteY34" fmla="*/ 556984 h 1971392"/>
                <a:gd name="connsiteX35" fmla="*/ 1070075 w 1201803"/>
                <a:gd name="connsiteY35" fmla="*/ 561607 h 1971392"/>
                <a:gd name="connsiteX36" fmla="*/ 954504 w 1201803"/>
                <a:gd name="connsiteY36" fmla="*/ 672532 h 1971392"/>
                <a:gd name="connsiteX37" fmla="*/ 1016912 w 1201803"/>
                <a:gd name="connsiteY37" fmla="*/ 748809 h 1971392"/>
                <a:gd name="connsiteX38" fmla="*/ 1019224 w 1201803"/>
                <a:gd name="connsiteY38" fmla="*/ 744187 h 1971392"/>
                <a:gd name="connsiteX39" fmla="*/ 1013372 w 1201803"/>
                <a:gd name="connsiteY39" fmla="*/ 732574 h 1971392"/>
                <a:gd name="connsiteX40" fmla="*/ 1033558 w 1201803"/>
                <a:gd name="connsiteY40" fmla="*/ 759125 h 1971392"/>
                <a:gd name="connsiteX41" fmla="*/ 1125526 w 1201803"/>
                <a:gd name="connsiteY41" fmla="*/ 1035380 h 1971392"/>
                <a:gd name="connsiteX42" fmla="*/ 1167132 w 1201803"/>
                <a:gd name="connsiteY42" fmla="*/ 1264188 h 1971392"/>
                <a:gd name="connsiteX43" fmla="*/ 1181000 w 1201803"/>
                <a:gd name="connsiteY43" fmla="*/ 1423653 h 1971392"/>
                <a:gd name="connsiteX44" fmla="*/ 1183312 w 1201803"/>
                <a:gd name="connsiteY44" fmla="*/ 1462948 h 1971392"/>
                <a:gd name="connsiteX45" fmla="*/ 963749 w 1201803"/>
                <a:gd name="connsiteY45" fmla="*/ 1867378 h 1971392"/>
                <a:gd name="connsiteX46" fmla="*/ 954504 w 1201803"/>
                <a:gd name="connsiteY46" fmla="*/ 1869689 h 1971392"/>
                <a:gd name="connsiteX47" fmla="*/ 871316 w 1201803"/>
                <a:gd name="connsiteY47" fmla="*/ 1925163 h 1971392"/>
                <a:gd name="connsiteX48" fmla="*/ 788104 w 1201803"/>
                <a:gd name="connsiteY48" fmla="*/ 1971392 h 1971392"/>
                <a:gd name="connsiteX49" fmla="*/ 829710 w 1201803"/>
                <a:gd name="connsiteY49" fmla="*/ 1939032 h 1971392"/>
                <a:gd name="connsiteX50" fmla="*/ 827398 w 1201803"/>
                <a:gd name="connsiteY50" fmla="*/ 1936721 h 1971392"/>
                <a:gd name="connsiteX51" fmla="*/ 762679 w 1201803"/>
                <a:gd name="connsiteY51" fmla="*/ 1971392 h 1971392"/>
                <a:gd name="connsiteX52" fmla="*/ 917521 w 1201803"/>
                <a:gd name="connsiteY52" fmla="*/ 1867378 h 1971392"/>
                <a:gd name="connsiteX53" fmla="*/ 926767 w 1201803"/>
                <a:gd name="connsiteY53" fmla="*/ 1867378 h 1971392"/>
                <a:gd name="connsiteX54" fmla="*/ 922144 w 1201803"/>
                <a:gd name="connsiteY54" fmla="*/ 1865066 h 1971392"/>
                <a:gd name="connsiteX55" fmla="*/ 924455 w 1201803"/>
                <a:gd name="connsiteY55" fmla="*/ 1860467 h 1971392"/>
                <a:gd name="connsiteX56" fmla="*/ 931389 w 1201803"/>
                <a:gd name="connsiteY56" fmla="*/ 1862755 h 1971392"/>
                <a:gd name="connsiteX57" fmla="*/ 931389 w 1201803"/>
                <a:gd name="connsiteY57" fmla="*/ 1855844 h 1971392"/>
                <a:gd name="connsiteX58" fmla="*/ 945258 w 1201803"/>
                <a:gd name="connsiteY58" fmla="*/ 1841975 h 1971392"/>
                <a:gd name="connsiteX59" fmla="*/ 954504 w 1201803"/>
                <a:gd name="connsiteY59" fmla="*/ 1825795 h 1971392"/>
                <a:gd name="connsiteX60" fmla="*/ 952192 w 1201803"/>
                <a:gd name="connsiteY60" fmla="*/ 1823484 h 1971392"/>
                <a:gd name="connsiteX61" fmla="*/ 813530 w 1201803"/>
                <a:gd name="connsiteY61" fmla="*/ 1922852 h 1971392"/>
                <a:gd name="connsiteX62" fmla="*/ 739564 w 1201803"/>
                <a:gd name="connsiteY62" fmla="*/ 1969081 h 1971392"/>
                <a:gd name="connsiteX63" fmla="*/ 732630 w 1201803"/>
                <a:gd name="connsiteY63" fmla="*/ 1969081 h 1971392"/>
                <a:gd name="connsiteX64" fmla="*/ 804284 w 1201803"/>
                <a:gd name="connsiteY64" fmla="*/ 1906672 h 1971392"/>
                <a:gd name="connsiteX65" fmla="*/ 818153 w 1201803"/>
                <a:gd name="connsiteY65" fmla="*/ 1892803 h 1971392"/>
                <a:gd name="connsiteX66" fmla="*/ 829710 w 1201803"/>
                <a:gd name="connsiteY66" fmla="*/ 1892803 h 1971392"/>
                <a:gd name="connsiteX67" fmla="*/ 825087 w 1201803"/>
                <a:gd name="connsiteY67" fmla="*/ 1888181 h 1971392"/>
                <a:gd name="connsiteX68" fmla="*/ 836644 w 1201803"/>
                <a:gd name="connsiteY68" fmla="*/ 1883558 h 1971392"/>
                <a:gd name="connsiteX69" fmla="*/ 834333 w 1201803"/>
                <a:gd name="connsiteY69" fmla="*/ 1878935 h 1971392"/>
                <a:gd name="connsiteX70" fmla="*/ 843578 w 1201803"/>
                <a:gd name="connsiteY70" fmla="*/ 1867378 h 1971392"/>
                <a:gd name="connsiteX71" fmla="*/ 859758 w 1201803"/>
                <a:gd name="connsiteY71" fmla="*/ 1874312 h 1971392"/>
                <a:gd name="connsiteX72" fmla="*/ 848201 w 1201803"/>
                <a:gd name="connsiteY72" fmla="*/ 1862755 h 1971392"/>
                <a:gd name="connsiteX73" fmla="*/ 850513 w 1201803"/>
                <a:gd name="connsiteY73" fmla="*/ 1858155 h 1971392"/>
                <a:gd name="connsiteX74" fmla="*/ 862070 w 1201803"/>
                <a:gd name="connsiteY74" fmla="*/ 1862755 h 1971392"/>
                <a:gd name="connsiteX75" fmla="*/ 855136 w 1201803"/>
                <a:gd name="connsiteY75" fmla="*/ 1855844 h 1971392"/>
                <a:gd name="connsiteX76" fmla="*/ 873627 w 1201803"/>
                <a:gd name="connsiteY76" fmla="*/ 1839664 h 1971392"/>
                <a:gd name="connsiteX77" fmla="*/ 869004 w 1201803"/>
                <a:gd name="connsiteY77" fmla="*/ 1835041 h 1971392"/>
                <a:gd name="connsiteX78" fmla="*/ 889784 w 1201803"/>
                <a:gd name="connsiteY78" fmla="*/ 1804992 h 1971392"/>
                <a:gd name="connsiteX79" fmla="*/ 912898 w 1201803"/>
                <a:gd name="connsiteY79" fmla="*/ 1777255 h 1971392"/>
                <a:gd name="connsiteX80" fmla="*/ 1042338 w 1201803"/>
                <a:gd name="connsiteY80" fmla="*/ 1529956 h 1971392"/>
                <a:gd name="connsiteX81" fmla="*/ 1053895 w 1201803"/>
                <a:gd name="connsiteY81" fmla="*/ 1437522 h 1971392"/>
                <a:gd name="connsiteX82" fmla="*/ 1042338 w 1201803"/>
                <a:gd name="connsiteY82" fmla="*/ 1234140 h 1971392"/>
                <a:gd name="connsiteX83" fmla="*/ 1035404 w 1201803"/>
                <a:gd name="connsiteY83" fmla="*/ 1231828 h 1971392"/>
                <a:gd name="connsiteX84" fmla="*/ 975307 w 1201803"/>
                <a:gd name="connsiteY84" fmla="*/ 1252631 h 1971392"/>
                <a:gd name="connsiteX85" fmla="*/ 850513 w 1201803"/>
                <a:gd name="connsiteY85" fmla="*/ 1315016 h 1971392"/>
                <a:gd name="connsiteX86" fmla="*/ 836644 w 1201803"/>
                <a:gd name="connsiteY86" fmla="*/ 1324262 h 1971392"/>
                <a:gd name="connsiteX87" fmla="*/ 734941 w 1201803"/>
                <a:gd name="connsiteY87" fmla="*/ 1361245 h 1971392"/>
                <a:gd name="connsiteX88" fmla="*/ 714139 w 1201803"/>
                <a:gd name="connsiteY88" fmla="*/ 1335819 h 1971392"/>
                <a:gd name="connsiteX89" fmla="*/ 718761 w 1201803"/>
                <a:gd name="connsiteY89" fmla="*/ 1324262 h 1971392"/>
                <a:gd name="connsiteX90" fmla="*/ 707204 w 1201803"/>
                <a:gd name="connsiteY90" fmla="*/ 1321951 h 1971392"/>
                <a:gd name="connsiteX91" fmla="*/ 656376 w 1201803"/>
                <a:gd name="connsiteY91" fmla="*/ 1278057 h 1971392"/>
                <a:gd name="connsiteX92" fmla="*/ 769613 w 1201803"/>
                <a:gd name="connsiteY92" fmla="*/ 1213337 h 1971392"/>
                <a:gd name="connsiteX93" fmla="*/ 820464 w 1201803"/>
                <a:gd name="connsiteY93" fmla="*/ 1183288 h 1971392"/>
                <a:gd name="connsiteX94" fmla="*/ 894407 w 1201803"/>
                <a:gd name="connsiteY94" fmla="*/ 1095477 h 1971392"/>
                <a:gd name="connsiteX95" fmla="*/ 905964 w 1201803"/>
                <a:gd name="connsiteY95" fmla="*/ 1065429 h 1971392"/>
                <a:gd name="connsiteX96" fmla="*/ 882873 w 1201803"/>
                <a:gd name="connsiteY96" fmla="*/ 1053871 h 1971392"/>
                <a:gd name="connsiteX97" fmla="*/ 822776 w 1201803"/>
                <a:gd name="connsiteY97" fmla="*/ 1060806 h 1971392"/>
                <a:gd name="connsiteX98" fmla="*/ 771924 w 1201803"/>
                <a:gd name="connsiteY98" fmla="*/ 1046937 h 1971392"/>
                <a:gd name="connsiteX99" fmla="*/ 901341 w 1201803"/>
                <a:gd name="connsiteY99" fmla="*/ 1040003 h 1971392"/>
                <a:gd name="connsiteX100" fmla="*/ 832021 w 1201803"/>
                <a:gd name="connsiteY100" fmla="*/ 1030757 h 1971392"/>
                <a:gd name="connsiteX101" fmla="*/ 769613 w 1201803"/>
                <a:gd name="connsiteY101" fmla="*/ 1028446 h 1971392"/>
                <a:gd name="connsiteX102" fmla="*/ 760367 w 1201803"/>
                <a:gd name="connsiteY102" fmla="*/ 1023823 h 1971392"/>
                <a:gd name="connsiteX103" fmla="*/ 764990 w 1201803"/>
                <a:gd name="connsiteY103" fmla="*/ 1019200 h 1971392"/>
                <a:gd name="connsiteX104" fmla="*/ 755744 w 1201803"/>
                <a:gd name="connsiteY104" fmla="*/ 1012266 h 1971392"/>
                <a:gd name="connsiteX105" fmla="*/ 762679 w 1201803"/>
                <a:gd name="connsiteY105" fmla="*/ 1009954 h 1971392"/>
                <a:gd name="connsiteX106" fmla="*/ 781170 w 1201803"/>
                <a:gd name="connsiteY106" fmla="*/ 993774 h 1971392"/>
                <a:gd name="connsiteX107" fmla="*/ 788104 w 1201803"/>
                <a:gd name="connsiteY107" fmla="*/ 993774 h 1971392"/>
                <a:gd name="connsiteX108" fmla="*/ 887472 w 1201803"/>
                <a:gd name="connsiteY108" fmla="*/ 1016889 h 1971392"/>
                <a:gd name="connsiteX109" fmla="*/ 945258 w 1201803"/>
                <a:gd name="connsiteY109" fmla="*/ 1049249 h 1971392"/>
                <a:gd name="connsiteX110" fmla="*/ 954504 w 1201803"/>
                <a:gd name="connsiteY110" fmla="*/ 1079297 h 1971392"/>
                <a:gd name="connsiteX111" fmla="*/ 899029 w 1201803"/>
                <a:gd name="connsiteY111" fmla="*/ 1194845 h 1971392"/>
                <a:gd name="connsiteX112" fmla="*/ 899029 w 1201803"/>
                <a:gd name="connsiteY112" fmla="*/ 1204091 h 1971392"/>
                <a:gd name="connsiteX113" fmla="*/ 1037715 w 1201803"/>
                <a:gd name="connsiteY113" fmla="*/ 1178665 h 1971392"/>
                <a:gd name="connsiteX114" fmla="*/ 1035404 w 1201803"/>
                <a:gd name="connsiteY114" fmla="*/ 1090854 h 1971392"/>
                <a:gd name="connsiteX115" fmla="*/ 996109 w 1201803"/>
                <a:gd name="connsiteY115" fmla="*/ 843555 h 1971392"/>
                <a:gd name="connsiteX116" fmla="*/ 996109 w 1201803"/>
                <a:gd name="connsiteY116" fmla="*/ 788081 h 1971392"/>
                <a:gd name="connsiteX117" fmla="*/ 963749 w 1201803"/>
                <a:gd name="connsiteY117" fmla="*/ 707204 h 1971392"/>
                <a:gd name="connsiteX118" fmla="*/ 968372 w 1201803"/>
                <a:gd name="connsiteY118" fmla="*/ 711827 h 1971392"/>
                <a:gd name="connsiteX119" fmla="*/ 949881 w 1201803"/>
                <a:gd name="connsiteY119" fmla="*/ 681778 h 1971392"/>
                <a:gd name="connsiteX120" fmla="*/ 931389 w 1201803"/>
                <a:gd name="connsiteY120" fmla="*/ 688712 h 1971392"/>
                <a:gd name="connsiteX121" fmla="*/ 933701 w 1201803"/>
                <a:gd name="connsiteY121" fmla="*/ 695647 h 1971392"/>
                <a:gd name="connsiteX122" fmla="*/ 845890 w 1201803"/>
                <a:gd name="connsiteY122" fmla="*/ 801949 h 1971392"/>
                <a:gd name="connsiteX123" fmla="*/ 663310 w 1201803"/>
                <a:gd name="connsiteY123" fmla="*/ 1169420 h 1971392"/>
                <a:gd name="connsiteX124" fmla="*/ 624016 w 1201803"/>
                <a:gd name="connsiteY124" fmla="*/ 1296548 h 1971392"/>
                <a:gd name="connsiteX125" fmla="*/ 626327 w 1201803"/>
                <a:gd name="connsiteY125" fmla="*/ 1315016 h 1971392"/>
                <a:gd name="connsiteX126" fmla="*/ 640196 w 1201803"/>
                <a:gd name="connsiteY126" fmla="*/ 1275745 h 1971392"/>
                <a:gd name="connsiteX127" fmla="*/ 633261 w 1201803"/>
                <a:gd name="connsiteY127" fmla="*/ 1315016 h 1971392"/>
                <a:gd name="connsiteX128" fmla="*/ 624016 w 1201803"/>
                <a:gd name="connsiteY128" fmla="*/ 1335819 h 1971392"/>
                <a:gd name="connsiteX129" fmla="*/ 621704 w 1201803"/>
                <a:gd name="connsiteY129" fmla="*/ 1356622 h 1971392"/>
                <a:gd name="connsiteX130" fmla="*/ 610147 w 1201803"/>
                <a:gd name="connsiteY130" fmla="*/ 1347376 h 1971392"/>
                <a:gd name="connsiteX131" fmla="*/ 600901 w 1201803"/>
                <a:gd name="connsiteY131" fmla="*/ 1361245 h 1971392"/>
                <a:gd name="connsiteX132" fmla="*/ 580098 w 1201803"/>
                <a:gd name="connsiteY132" fmla="*/ 1324262 h 1971392"/>
                <a:gd name="connsiteX133" fmla="*/ 517690 w 1201803"/>
                <a:gd name="connsiteY133" fmla="*/ 1243385 h 1971392"/>
                <a:gd name="connsiteX134" fmla="*/ 517690 w 1201803"/>
                <a:gd name="connsiteY134" fmla="*/ 1199468 h 1971392"/>
                <a:gd name="connsiteX135" fmla="*/ 619393 w 1201803"/>
                <a:gd name="connsiteY135" fmla="*/ 919832 h 1971392"/>
                <a:gd name="connsiteX136" fmla="*/ 751121 w 1201803"/>
                <a:gd name="connsiteY136" fmla="*/ 725695 h 1971392"/>
                <a:gd name="connsiteX137" fmla="*/ 751121 w 1201803"/>
                <a:gd name="connsiteY137" fmla="*/ 723384 h 1971392"/>
                <a:gd name="connsiteX138" fmla="*/ 538493 w 1201803"/>
                <a:gd name="connsiteY138" fmla="*/ 836621 h 1971392"/>
                <a:gd name="connsiteX139" fmla="*/ 383650 w 1201803"/>
                <a:gd name="connsiteY139" fmla="*/ 901341 h 1971392"/>
                <a:gd name="connsiteX140" fmla="*/ 369782 w 1201803"/>
                <a:gd name="connsiteY140" fmla="*/ 892095 h 1971392"/>
                <a:gd name="connsiteX141" fmla="*/ 150220 w 1201803"/>
                <a:gd name="connsiteY141" fmla="*/ 1266500 h 1971392"/>
                <a:gd name="connsiteX142" fmla="*/ 110948 w 1201803"/>
                <a:gd name="connsiteY142" fmla="*/ 1278057 h 1971392"/>
                <a:gd name="connsiteX143" fmla="*/ 90146 w 1201803"/>
                <a:gd name="connsiteY143" fmla="*/ 1252631 h 1971392"/>
                <a:gd name="connsiteX144" fmla="*/ 87834 w 1201803"/>
                <a:gd name="connsiteY144" fmla="*/ 1243385 h 1971392"/>
                <a:gd name="connsiteX145" fmla="*/ 62408 w 1201803"/>
                <a:gd name="connsiteY145" fmla="*/ 1217960 h 1971392"/>
                <a:gd name="connsiteX146" fmla="*/ 25426 w 1201803"/>
                <a:gd name="connsiteY146" fmla="*/ 1192534 h 1971392"/>
                <a:gd name="connsiteX147" fmla="*/ 39294 w 1201803"/>
                <a:gd name="connsiteY147" fmla="*/ 1134748 h 1971392"/>
                <a:gd name="connsiteX148" fmla="*/ 48540 w 1201803"/>
                <a:gd name="connsiteY148" fmla="*/ 1088543 h 1971392"/>
                <a:gd name="connsiteX149" fmla="*/ 173334 w 1201803"/>
                <a:gd name="connsiteY149" fmla="*/ 704892 h 1971392"/>
                <a:gd name="connsiteX150" fmla="*/ 161777 w 1201803"/>
                <a:gd name="connsiteY150" fmla="*/ 679467 h 1971392"/>
                <a:gd name="connsiteX151" fmla="*/ 76277 w 1201803"/>
                <a:gd name="connsiteY151" fmla="*/ 695647 h 1971392"/>
                <a:gd name="connsiteX152" fmla="*/ 53163 w 1201803"/>
                <a:gd name="connsiteY152" fmla="*/ 672532 h 1971392"/>
                <a:gd name="connsiteX153" fmla="*/ 57786 w 1201803"/>
                <a:gd name="connsiteY153" fmla="*/ 663287 h 1971392"/>
                <a:gd name="connsiteX154" fmla="*/ 2311 w 1201803"/>
                <a:gd name="connsiteY154" fmla="*/ 617058 h 1971392"/>
                <a:gd name="connsiteX155" fmla="*/ 34671 w 1201803"/>
                <a:gd name="connsiteY155" fmla="*/ 580075 h 1971392"/>
                <a:gd name="connsiteX156" fmla="*/ 55474 w 1201803"/>
                <a:gd name="connsiteY156" fmla="*/ 561607 h 1971392"/>
                <a:gd name="connsiteX157" fmla="*/ 101703 w 1201803"/>
                <a:gd name="connsiteY157" fmla="*/ 529247 h 1971392"/>
                <a:gd name="connsiteX158" fmla="*/ 127128 w 1201803"/>
                <a:gd name="connsiteY158" fmla="*/ 513067 h 1971392"/>
                <a:gd name="connsiteX159" fmla="*/ 159465 w 1201803"/>
                <a:gd name="connsiteY159" fmla="*/ 483019 h 1971392"/>
                <a:gd name="connsiteX160" fmla="*/ 258857 w 1201803"/>
                <a:gd name="connsiteY160" fmla="*/ 404430 h 1971392"/>
                <a:gd name="connsiteX161" fmla="*/ 284282 w 1201803"/>
                <a:gd name="connsiteY161" fmla="*/ 372093 h 1971392"/>
                <a:gd name="connsiteX162" fmla="*/ 184891 w 1201803"/>
                <a:gd name="connsiteY162" fmla="*/ 314308 h 1971392"/>
                <a:gd name="connsiteX163" fmla="*/ 140997 w 1201803"/>
                <a:gd name="connsiteY163" fmla="*/ 295816 h 1971392"/>
                <a:gd name="connsiteX164" fmla="*/ 134063 w 1201803"/>
                <a:gd name="connsiteY164" fmla="*/ 307373 h 1971392"/>
                <a:gd name="connsiteX165" fmla="*/ 106326 w 1201803"/>
                <a:gd name="connsiteY165" fmla="*/ 268079 h 1971392"/>
                <a:gd name="connsiteX166" fmla="*/ 0 w 1201803"/>
                <a:gd name="connsiteY166" fmla="*/ 180268 h 1971392"/>
                <a:gd name="connsiteX167" fmla="*/ 16180 w 1201803"/>
                <a:gd name="connsiteY167" fmla="*/ 180268 h 1971392"/>
                <a:gd name="connsiteX168" fmla="*/ 41606 w 1201803"/>
                <a:gd name="connsiteY168" fmla="*/ 187202 h 1971392"/>
                <a:gd name="connsiteX169" fmla="*/ 34671 w 1201803"/>
                <a:gd name="connsiteY169" fmla="*/ 173334 h 1971392"/>
                <a:gd name="connsiteX170" fmla="*/ 39294 w 1201803"/>
                <a:gd name="connsiteY170" fmla="*/ 173334 h 1971392"/>
                <a:gd name="connsiteX171" fmla="*/ 217251 w 1201803"/>
                <a:gd name="connsiteY171" fmla="*/ 279636 h 1971392"/>
                <a:gd name="connsiteX172" fmla="*/ 376716 w 1201803"/>
                <a:gd name="connsiteY172" fmla="*/ 425233 h 1971392"/>
                <a:gd name="connsiteX173" fmla="*/ 281971 w 1201803"/>
                <a:gd name="connsiteY173" fmla="*/ 510756 h 1971392"/>
                <a:gd name="connsiteX174" fmla="*/ 214939 w 1201803"/>
                <a:gd name="connsiteY174" fmla="*/ 545427 h 1971392"/>
                <a:gd name="connsiteX175" fmla="*/ 177957 w 1201803"/>
                <a:gd name="connsiteY175" fmla="*/ 570830 h 1971392"/>
                <a:gd name="connsiteX176" fmla="*/ 134063 w 1201803"/>
                <a:gd name="connsiteY176" fmla="*/ 623992 h 1971392"/>
                <a:gd name="connsiteX177" fmla="*/ 138686 w 1201803"/>
                <a:gd name="connsiteY177" fmla="*/ 628615 h 1971392"/>
                <a:gd name="connsiteX178" fmla="*/ 233431 w 1201803"/>
                <a:gd name="connsiteY178" fmla="*/ 725695 h 1971392"/>
                <a:gd name="connsiteX179" fmla="*/ 238054 w 1201803"/>
                <a:gd name="connsiteY179" fmla="*/ 767278 h 1971392"/>
                <a:gd name="connsiteX180" fmla="*/ 226497 w 1201803"/>
                <a:gd name="connsiteY180" fmla="*/ 871292 h 1971392"/>
                <a:gd name="connsiteX181" fmla="*/ 210317 w 1201803"/>
                <a:gd name="connsiteY181" fmla="*/ 938300 h 1971392"/>
                <a:gd name="connsiteX182" fmla="*/ 191825 w 1201803"/>
                <a:gd name="connsiteY182" fmla="*/ 998397 h 1971392"/>
                <a:gd name="connsiteX183" fmla="*/ 374405 w 1201803"/>
                <a:gd name="connsiteY183" fmla="*/ 626304 h 1971392"/>
                <a:gd name="connsiteX184" fmla="*/ 427567 w 1201803"/>
                <a:gd name="connsiteY184" fmla="*/ 556984 h 1971392"/>
                <a:gd name="connsiteX185" fmla="*/ 441436 w 1201803"/>
                <a:gd name="connsiteY185" fmla="*/ 543116 h 1971392"/>
                <a:gd name="connsiteX186" fmla="*/ 457616 w 1201803"/>
                <a:gd name="connsiteY186" fmla="*/ 545427 h 1971392"/>
                <a:gd name="connsiteX187" fmla="*/ 446059 w 1201803"/>
                <a:gd name="connsiteY187" fmla="*/ 538493 h 1971392"/>
                <a:gd name="connsiteX188" fmla="*/ 469173 w 1201803"/>
                <a:gd name="connsiteY188" fmla="*/ 508444 h 1971392"/>
                <a:gd name="connsiteX189" fmla="*/ 480730 w 1201803"/>
                <a:gd name="connsiteY189" fmla="*/ 506133 h 1971392"/>
                <a:gd name="connsiteX190" fmla="*/ 485353 w 1201803"/>
                <a:gd name="connsiteY190" fmla="*/ 503821 h 1971392"/>
                <a:gd name="connsiteX191" fmla="*/ 484229 w 1201803"/>
                <a:gd name="connsiteY191" fmla="*/ 500896 h 1971392"/>
                <a:gd name="connsiteX192" fmla="*/ 487665 w 1201803"/>
                <a:gd name="connsiteY192" fmla="*/ 496887 h 1971392"/>
                <a:gd name="connsiteX193" fmla="*/ 483042 w 1201803"/>
                <a:gd name="connsiteY193" fmla="*/ 494576 h 1971392"/>
                <a:gd name="connsiteX194" fmla="*/ 515402 w 1201803"/>
                <a:gd name="connsiteY194" fmla="*/ 452970 h 1971392"/>
                <a:gd name="connsiteX195" fmla="*/ 485353 w 1201803"/>
                <a:gd name="connsiteY195" fmla="*/ 411364 h 1971392"/>
                <a:gd name="connsiteX196" fmla="*/ 543116 w 1201803"/>
                <a:gd name="connsiteY196" fmla="*/ 374405 h 1971392"/>
                <a:gd name="connsiteX197" fmla="*/ 654064 w 1201803"/>
                <a:gd name="connsiteY197" fmla="*/ 337422 h 1971392"/>
                <a:gd name="connsiteX198" fmla="*/ 834333 w 1201803"/>
                <a:gd name="connsiteY198" fmla="*/ 281948 h 1971392"/>
                <a:gd name="connsiteX199" fmla="*/ 832021 w 1201803"/>
                <a:gd name="connsiteY199" fmla="*/ 261145 h 1971392"/>
                <a:gd name="connsiteX200" fmla="*/ 811218 w 1201803"/>
                <a:gd name="connsiteY200" fmla="*/ 189514 h 1971392"/>
                <a:gd name="connsiteX201" fmla="*/ 716450 w 1201803"/>
                <a:gd name="connsiteY201" fmla="*/ 224162 h 1971392"/>
                <a:gd name="connsiteX202" fmla="*/ 677178 w 1201803"/>
                <a:gd name="connsiteY202" fmla="*/ 231096 h 1971392"/>
                <a:gd name="connsiteX203" fmla="*/ 667933 w 1201803"/>
                <a:gd name="connsiteY203" fmla="*/ 231096 h 1971392"/>
                <a:gd name="connsiteX204" fmla="*/ 688735 w 1201803"/>
                <a:gd name="connsiteY204" fmla="*/ 191825 h 1971392"/>
                <a:gd name="connsiteX205" fmla="*/ 647130 w 1201803"/>
                <a:gd name="connsiteY205" fmla="*/ 224162 h 1971392"/>
                <a:gd name="connsiteX206" fmla="*/ 658687 w 1201803"/>
                <a:gd name="connsiteY206" fmla="*/ 189514 h 1971392"/>
                <a:gd name="connsiteX207" fmla="*/ 640196 w 1201803"/>
                <a:gd name="connsiteY207" fmla="*/ 140974 h 1971392"/>
                <a:gd name="connsiteX208" fmla="*/ 760367 w 1201803"/>
                <a:gd name="connsiteY208" fmla="*/ 55451 h 1971392"/>
                <a:gd name="connsiteX209" fmla="*/ 857447 w 1201803"/>
                <a:gd name="connsiteY209" fmla="*/ 6934 h 1971392"/>
                <a:gd name="connsiteX210" fmla="*/ 899029 w 1201803"/>
                <a:gd name="connsiteY210" fmla="*/ 0 h 1971392"/>
                <a:gd name="connsiteX211" fmla="*/ 1026158 w 1201803"/>
                <a:gd name="connsiteY211" fmla="*/ 316619 h 1971392"/>
                <a:gd name="connsiteX212" fmla="*/ 1012289 w 1201803"/>
                <a:gd name="connsiteY212" fmla="*/ 318931 h 1971392"/>
                <a:gd name="connsiteX213" fmla="*/ 1023846 w 1201803"/>
                <a:gd name="connsiteY213" fmla="*/ 321242 h 1971392"/>
                <a:gd name="connsiteX214" fmla="*/ 1026158 w 1201803"/>
                <a:gd name="connsiteY214" fmla="*/ 316619 h 1971392"/>
                <a:gd name="connsiteX215" fmla="*/ 1003044 w 1201803"/>
                <a:gd name="connsiteY215" fmla="*/ 344356 h 1971392"/>
                <a:gd name="connsiteX216" fmla="*/ 896718 w 1201803"/>
                <a:gd name="connsiteY216" fmla="*/ 420610 h 1971392"/>
                <a:gd name="connsiteX217" fmla="*/ 892095 w 1201803"/>
                <a:gd name="connsiteY217" fmla="*/ 429856 h 1971392"/>
                <a:gd name="connsiteX218" fmla="*/ 1003044 w 1201803"/>
                <a:gd name="connsiteY218" fmla="*/ 344356 h 1971392"/>
                <a:gd name="connsiteX219" fmla="*/ 912898 w 1201803"/>
                <a:gd name="connsiteY219" fmla="*/ 367470 h 1971392"/>
                <a:gd name="connsiteX220" fmla="*/ 894407 w 1201803"/>
                <a:gd name="connsiteY220" fmla="*/ 383650 h 1971392"/>
                <a:gd name="connsiteX221" fmla="*/ 912898 w 1201803"/>
                <a:gd name="connsiteY221" fmla="*/ 367470 h 1971392"/>
                <a:gd name="connsiteX222" fmla="*/ 875938 w 1201803"/>
                <a:gd name="connsiteY222" fmla="*/ 379028 h 1971392"/>
                <a:gd name="connsiteX223" fmla="*/ 871316 w 1201803"/>
                <a:gd name="connsiteY223" fmla="*/ 399807 h 1971392"/>
                <a:gd name="connsiteX224" fmla="*/ 875938 w 1201803"/>
                <a:gd name="connsiteY224" fmla="*/ 397496 h 1971392"/>
                <a:gd name="connsiteX225" fmla="*/ 875938 w 1201803"/>
                <a:gd name="connsiteY225" fmla="*/ 379028 h 1971392"/>
                <a:gd name="connsiteX226" fmla="*/ 836644 w 1201803"/>
                <a:gd name="connsiteY226" fmla="*/ 390562 h 1971392"/>
                <a:gd name="connsiteX227" fmla="*/ 580098 w 1201803"/>
                <a:gd name="connsiteY227" fmla="*/ 480707 h 1971392"/>
                <a:gd name="connsiteX228" fmla="*/ 684113 w 1201803"/>
                <a:gd name="connsiteY228" fmla="*/ 531559 h 1971392"/>
                <a:gd name="connsiteX229" fmla="*/ 778858 w 1201803"/>
                <a:gd name="connsiteY229" fmla="*/ 469150 h 1971392"/>
                <a:gd name="connsiteX230" fmla="*/ 836644 w 1201803"/>
                <a:gd name="connsiteY230" fmla="*/ 427544 h 1971392"/>
                <a:gd name="connsiteX231" fmla="*/ 836644 w 1201803"/>
                <a:gd name="connsiteY231" fmla="*/ 390562 h 1971392"/>
                <a:gd name="connsiteX232" fmla="*/ 834333 w 1201803"/>
                <a:gd name="connsiteY232" fmla="*/ 466839 h 1971392"/>
                <a:gd name="connsiteX233" fmla="*/ 774283 w 1201803"/>
                <a:gd name="connsiteY233" fmla="*/ 511749 h 1971392"/>
                <a:gd name="connsiteX234" fmla="*/ 728007 w 1201803"/>
                <a:gd name="connsiteY234" fmla="*/ 545427 h 1971392"/>
                <a:gd name="connsiteX235" fmla="*/ 688979 w 1201803"/>
                <a:gd name="connsiteY235" fmla="*/ 574704 h 1971392"/>
                <a:gd name="connsiteX236" fmla="*/ 669183 w 1201803"/>
                <a:gd name="connsiteY236" fmla="*/ 590350 h 1971392"/>
                <a:gd name="connsiteX237" fmla="*/ 559296 w 1201803"/>
                <a:gd name="connsiteY237" fmla="*/ 672532 h 1971392"/>
                <a:gd name="connsiteX238" fmla="*/ 644527 w 1201803"/>
                <a:gd name="connsiteY238" fmla="*/ 609838 h 1971392"/>
                <a:gd name="connsiteX239" fmla="*/ 669183 w 1201803"/>
                <a:gd name="connsiteY239" fmla="*/ 590350 h 1971392"/>
                <a:gd name="connsiteX240" fmla="*/ 774283 w 1201803"/>
                <a:gd name="connsiteY240" fmla="*/ 511749 h 1971392"/>
                <a:gd name="connsiteX241" fmla="*/ 780014 w 1201803"/>
                <a:gd name="connsiteY241" fmla="*/ 507578 h 1971392"/>
                <a:gd name="connsiteX242" fmla="*/ 832021 w 1201803"/>
                <a:gd name="connsiteY242" fmla="*/ 471462 h 1971392"/>
                <a:gd name="connsiteX243" fmla="*/ 834333 w 1201803"/>
                <a:gd name="connsiteY243" fmla="*/ 466839 h 1971392"/>
                <a:gd name="connsiteX244" fmla="*/ 871316 w 1201803"/>
                <a:gd name="connsiteY244" fmla="*/ 478396 h 1971392"/>
                <a:gd name="connsiteX245" fmla="*/ 866693 w 1201803"/>
                <a:gd name="connsiteY245" fmla="*/ 494576 h 1971392"/>
                <a:gd name="connsiteX246" fmla="*/ 862070 w 1201803"/>
                <a:gd name="connsiteY246" fmla="*/ 543116 h 1971392"/>
                <a:gd name="connsiteX247" fmla="*/ 864381 w 1201803"/>
                <a:gd name="connsiteY247" fmla="*/ 545427 h 1971392"/>
                <a:gd name="connsiteX248" fmla="*/ 871316 w 1201803"/>
                <a:gd name="connsiteY248" fmla="*/ 478396 h 1971392"/>
                <a:gd name="connsiteX249" fmla="*/ 836644 w 1201803"/>
                <a:gd name="connsiteY249" fmla="*/ 501510 h 1971392"/>
                <a:gd name="connsiteX250" fmla="*/ 626327 w 1201803"/>
                <a:gd name="connsiteY250" fmla="*/ 672532 h 1971392"/>
                <a:gd name="connsiteX251" fmla="*/ 834333 w 1201803"/>
                <a:gd name="connsiteY251" fmla="*/ 559296 h 1971392"/>
                <a:gd name="connsiteX252" fmla="*/ 838956 w 1201803"/>
                <a:gd name="connsiteY252" fmla="*/ 538493 h 1971392"/>
                <a:gd name="connsiteX253" fmla="*/ 834333 w 1201803"/>
                <a:gd name="connsiteY253" fmla="*/ 510756 h 1971392"/>
                <a:gd name="connsiteX254" fmla="*/ 838956 w 1201803"/>
                <a:gd name="connsiteY254" fmla="*/ 508444 h 1971392"/>
                <a:gd name="connsiteX255" fmla="*/ 836644 w 1201803"/>
                <a:gd name="connsiteY255" fmla="*/ 501510 h 1971392"/>
                <a:gd name="connsiteX256" fmla="*/ 1012289 w 1201803"/>
                <a:gd name="connsiteY256" fmla="*/ 582387 h 1971392"/>
                <a:gd name="connsiteX257" fmla="*/ 894407 w 1201803"/>
                <a:gd name="connsiteY257" fmla="*/ 681778 h 1971392"/>
                <a:gd name="connsiteX258" fmla="*/ 1012289 w 1201803"/>
                <a:gd name="connsiteY258" fmla="*/ 582387 h 1971392"/>
                <a:gd name="connsiteX259" fmla="*/ 520001 w 1201803"/>
                <a:gd name="connsiteY259" fmla="*/ 464527 h 1971392"/>
                <a:gd name="connsiteX260" fmla="*/ 471485 w 1201803"/>
                <a:gd name="connsiteY260" fmla="*/ 570830 h 1971392"/>
                <a:gd name="connsiteX261" fmla="*/ 469173 w 1201803"/>
                <a:gd name="connsiteY261" fmla="*/ 573141 h 1971392"/>
                <a:gd name="connsiteX262" fmla="*/ 473796 w 1201803"/>
                <a:gd name="connsiteY262" fmla="*/ 575453 h 1971392"/>
                <a:gd name="connsiteX263" fmla="*/ 466862 w 1201803"/>
                <a:gd name="connsiteY263" fmla="*/ 577764 h 1971392"/>
                <a:gd name="connsiteX264" fmla="*/ 471485 w 1201803"/>
                <a:gd name="connsiteY264" fmla="*/ 580075 h 1971392"/>
                <a:gd name="connsiteX265" fmla="*/ 469173 w 1201803"/>
                <a:gd name="connsiteY265" fmla="*/ 587010 h 1971392"/>
                <a:gd name="connsiteX266" fmla="*/ 462239 w 1201803"/>
                <a:gd name="connsiteY266" fmla="*/ 582387 h 1971392"/>
                <a:gd name="connsiteX267" fmla="*/ 457616 w 1201803"/>
                <a:gd name="connsiteY267" fmla="*/ 587010 h 1971392"/>
                <a:gd name="connsiteX268" fmla="*/ 464550 w 1201803"/>
                <a:gd name="connsiteY268" fmla="*/ 593944 h 1971392"/>
                <a:gd name="connsiteX269" fmla="*/ 455305 w 1201803"/>
                <a:gd name="connsiteY269" fmla="*/ 621681 h 1971392"/>
                <a:gd name="connsiteX270" fmla="*/ 510779 w 1201803"/>
                <a:gd name="connsiteY270" fmla="*/ 513067 h 1971392"/>
                <a:gd name="connsiteX271" fmla="*/ 517690 w 1201803"/>
                <a:gd name="connsiteY271" fmla="*/ 517690 h 1971392"/>
                <a:gd name="connsiteX272" fmla="*/ 529247 w 1201803"/>
                <a:gd name="connsiteY272" fmla="*/ 492264 h 1971392"/>
                <a:gd name="connsiteX273" fmla="*/ 529247 w 1201803"/>
                <a:gd name="connsiteY273" fmla="*/ 485330 h 1971392"/>
                <a:gd name="connsiteX274" fmla="*/ 520001 w 1201803"/>
                <a:gd name="connsiteY274" fmla="*/ 464527 h 1971392"/>
                <a:gd name="connsiteX275" fmla="*/ 557851 w 1201803"/>
                <a:gd name="connsiteY275" fmla="*/ 493998 h 1971392"/>
                <a:gd name="connsiteX276" fmla="*/ 547739 w 1201803"/>
                <a:gd name="connsiteY276" fmla="*/ 494576 h 1971392"/>
                <a:gd name="connsiteX277" fmla="*/ 566230 w 1201803"/>
                <a:gd name="connsiteY277" fmla="*/ 503821 h 1971392"/>
                <a:gd name="connsiteX278" fmla="*/ 557851 w 1201803"/>
                <a:gd name="connsiteY278" fmla="*/ 493998 h 1971392"/>
                <a:gd name="connsiteX279" fmla="*/ 536181 w 1201803"/>
                <a:gd name="connsiteY279" fmla="*/ 494576 h 1971392"/>
                <a:gd name="connsiteX280" fmla="*/ 524624 w 1201803"/>
                <a:gd name="connsiteY280" fmla="*/ 524624 h 1971392"/>
                <a:gd name="connsiteX281" fmla="*/ 506156 w 1201803"/>
                <a:gd name="connsiteY281" fmla="*/ 582387 h 1971392"/>
                <a:gd name="connsiteX282" fmla="*/ 494599 w 1201803"/>
                <a:gd name="connsiteY282" fmla="*/ 617058 h 1971392"/>
                <a:gd name="connsiteX283" fmla="*/ 487665 w 1201803"/>
                <a:gd name="connsiteY283" fmla="*/ 626304 h 1971392"/>
                <a:gd name="connsiteX284" fmla="*/ 476107 w 1201803"/>
                <a:gd name="connsiteY284" fmla="*/ 660975 h 1971392"/>
                <a:gd name="connsiteX285" fmla="*/ 663310 w 1201803"/>
                <a:gd name="connsiteY285" fmla="*/ 543116 h 1971392"/>
                <a:gd name="connsiteX286" fmla="*/ 610147 w 1201803"/>
                <a:gd name="connsiteY286" fmla="*/ 524624 h 1971392"/>
                <a:gd name="connsiteX287" fmla="*/ 647130 w 1201803"/>
                <a:gd name="connsiteY287" fmla="*/ 543116 h 1971392"/>
                <a:gd name="connsiteX288" fmla="*/ 640196 w 1201803"/>
                <a:gd name="connsiteY288" fmla="*/ 543116 h 1971392"/>
                <a:gd name="connsiteX289" fmla="*/ 582410 w 1201803"/>
                <a:gd name="connsiteY289" fmla="*/ 522313 h 1971392"/>
                <a:gd name="connsiteX290" fmla="*/ 536181 w 1201803"/>
                <a:gd name="connsiteY290" fmla="*/ 494576 h 1971392"/>
                <a:gd name="connsiteX291" fmla="*/ 464550 w 1201803"/>
                <a:gd name="connsiteY291" fmla="*/ 529247 h 1971392"/>
                <a:gd name="connsiteX292" fmla="*/ 455305 w 1201803"/>
                <a:gd name="connsiteY292" fmla="*/ 531559 h 1971392"/>
                <a:gd name="connsiteX293" fmla="*/ 462239 w 1201803"/>
                <a:gd name="connsiteY293" fmla="*/ 533870 h 1971392"/>
                <a:gd name="connsiteX294" fmla="*/ 464550 w 1201803"/>
                <a:gd name="connsiteY294" fmla="*/ 529247 h 1971392"/>
                <a:gd name="connsiteX295" fmla="*/ 240365 w 1201803"/>
                <a:gd name="connsiteY295" fmla="*/ 487641 h 1971392"/>
                <a:gd name="connsiteX296" fmla="*/ 104014 w 1201803"/>
                <a:gd name="connsiteY296" fmla="*/ 598567 h 1971392"/>
                <a:gd name="connsiteX297" fmla="*/ 233431 w 1201803"/>
                <a:gd name="connsiteY297" fmla="*/ 496887 h 1971392"/>
                <a:gd name="connsiteX298" fmla="*/ 240365 w 1201803"/>
                <a:gd name="connsiteY298" fmla="*/ 487641 h 1971392"/>
                <a:gd name="connsiteX299" fmla="*/ 208005 w 1201803"/>
                <a:gd name="connsiteY299" fmla="*/ 695647 h 1971392"/>
                <a:gd name="connsiteX300" fmla="*/ 217251 w 1201803"/>
                <a:gd name="connsiteY300" fmla="*/ 776524 h 1971392"/>
                <a:gd name="connsiteX301" fmla="*/ 217251 w 1201803"/>
                <a:gd name="connsiteY301" fmla="*/ 728007 h 1971392"/>
                <a:gd name="connsiteX302" fmla="*/ 208005 w 1201803"/>
                <a:gd name="connsiteY302" fmla="*/ 695647 h 1971392"/>
                <a:gd name="connsiteX303" fmla="*/ 924455 w 1201803"/>
                <a:gd name="connsiteY303" fmla="*/ 1040003 h 1971392"/>
                <a:gd name="connsiteX304" fmla="*/ 942947 w 1201803"/>
                <a:gd name="connsiteY304" fmla="*/ 1063117 h 1971392"/>
                <a:gd name="connsiteX305" fmla="*/ 942947 w 1201803"/>
                <a:gd name="connsiteY305" fmla="*/ 1056183 h 1971392"/>
                <a:gd name="connsiteX306" fmla="*/ 924455 w 1201803"/>
                <a:gd name="connsiteY306" fmla="*/ 1040003 h 1971392"/>
                <a:gd name="connsiteX307" fmla="*/ 931389 w 1201803"/>
                <a:gd name="connsiteY307" fmla="*/ 1063117 h 1971392"/>
                <a:gd name="connsiteX308" fmla="*/ 938324 w 1201803"/>
                <a:gd name="connsiteY308" fmla="*/ 1102411 h 1971392"/>
                <a:gd name="connsiteX309" fmla="*/ 942947 w 1201803"/>
                <a:gd name="connsiteY309" fmla="*/ 1081609 h 1971392"/>
                <a:gd name="connsiteX310" fmla="*/ 931389 w 1201803"/>
                <a:gd name="connsiteY310" fmla="*/ 1063117 h 1971392"/>
                <a:gd name="connsiteX311" fmla="*/ 926767 w 1201803"/>
                <a:gd name="connsiteY311" fmla="*/ 1095477 h 1971392"/>
                <a:gd name="connsiteX312" fmla="*/ 813530 w 1201803"/>
                <a:gd name="connsiteY312" fmla="*/ 1238762 h 1971392"/>
                <a:gd name="connsiteX313" fmla="*/ 926767 w 1201803"/>
                <a:gd name="connsiteY313" fmla="*/ 1095477 h 1971392"/>
                <a:gd name="connsiteX314" fmla="*/ 1014601 w 1201803"/>
                <a:gd name="connsiteY314" fmla="*/ 1204091 h 1971392"/>
                <a:gd name="connsiteX315" fmla="*/ 1033092 w 1201803"/>
                <a:gd name="connsiteY315" fmla="*/ 1215648 h 1971392"/>
                <a:gd name="connsiteX316" fmla="*/ 1003044 w 1201803"/>
                <a:gd name="connsiteY316" fmla="*/ 1227205 h 1971392"/>
                <a:gd name="connsiteX317" fmla="*/ 1037715 w 1201803"/>
                <a:gd name="connsiteY317" fmla="*/ 1215648 h 1971392"/>
                <a:gd name="connsiteX318" fmla="*/ 1014601 w 1201803"/>
                <a:gd name="connsiteY318" fmla="*/ 1204091 h 1971392"/>
                <a:gd name="connsiteX319" fmla="*/ 1005355 w 1201803"/>
                <a:gd name="connsiteY319" fmla="*/ 1208714 h 1971392"/>
                <a:gd name="connsiteX320" fmla="*/ 991487 w 1201803"/>
                <a:gd name="connsiteY320" fmla="*/ 1213337 h 1971392"/>
                <a:gd name="connsiteX321" fmla="*/ 1012289 w 1201803"/>
                <a:gd name="connsiteY321" fmla="*/ 1211025 h 1971392"/>
                <a:gd name="connsiteX322" fmla="*/ 1005355 w 1201803"/>
                <a:gd name="connsiteY322" fmla="*/ 1208714 h 1971392"/>
                <a:gd name="connsiteX323" fmla="*/ 912898 w 1201803"/>
                <a:gd name="connsiteY323" fmla="*/ 1241074 h 1971392"/>
                <a:gd name="connsiteX324" fmla="*/ 850513 w 1201803"/>
                <a:gd name="connsiteY324" fmla="*/ 1273434 h 1971392"/>
                <a:gd name="connsiteX325" fmla="*/ 919832 w 1201803"/>
                <a:gd name="connsiteY325" fmla="*/ 1241074 h 1971392"/>
                <a:gd name="connsiteX326" fmla="*/ 912898 w 1201803"/>
                <a:gd name="connsiteY326" fmla="*/ 1241074 h 1971392"/>
                <a:gd name="connsiteX327" fmla="*/ 845890 w 1201803"/>
                <a:gd name="connsiteY327" fmla="*/ 1275745 h 1971392"/>
                <a:gd name="connsiteX328" fmla="*/ 834333 w 1201803"/>
                <a:gd name="connsiteY328" fmla="*/ 1282679 h 1971392"/>
                <a:gd name="connsiteX329" fmla="*/ 845890 w 1201803"/>
                <a:gd name="connsiteY329" fmla="*/ 1275745 h 1971392"/>
                <a:gd name="connsiteX0" fmla="*/ 899029 w 1201803"/>
                <a:gd name="connsiteY0" fmla="*/ 41022 h 2012414"/>
                <a:gd name="connsiteX1" fmla="*/ 977618 w 1201803"/>
                <a:gd name="connsiteY1" fmla="*/ 84916 h 2012414"/>
                <a:gd name="connsiteX2" fmla="*/ 1028469 w 1201803"/>
                <a:gd name="connsiteY2" fmla="*/ 114965 h 2012414"/>
                <a:gd name="connsiteX3" fmla="*/ 1016912 w 1201803"/>
                <a:gd name="connsiteY3" fmla="*/ 124210 h 2012414"/>
                <a:gd name="connsiteX4" fmla="*/ 1028469 w 1201803"/>
                <a:gd name="connsiteY4" fmla="*/ 138079 h 2012414"/>
                <a:gd name="connsiteX5" fmla="*/ 1021535 w 1201803"/>
                <a:gd name="connsiteY5" fmla="*/ 142702 h 2012414"/>
                <a:gd name="connsiteX6" fmla="*/ 882873 w 1201803"/>
                <a:gd name="connsiteY6" fmla="*/ 205110 h 2012414"/>
                <a:gd name="connsiteX7" fmla="*/ 880561 w 1201803"/>
                <a:gd name="connsiteY7" fmla="*/ 209733 h 2012414"/>
                <a:gd name="connsiteX8" fmla="*/ 894407 w 1201803"/>
                <a:gd name="connsiteY8" fmla="*/ 309101 h 2012414"/>
                <a:gd name="connsiteX9" fmla="*/ 931389 w 1201803"/>
                <a:gd name="connsiteY9" fmla="*/ 309101 h 2012414"/>
                <a:gd name="connsiteX10" fmla="*/ 963749 w 1201803"/>
                <a:gd name="connsiteY10" fmla="*/ 311413 h 2012414"/>
                <a:gd name="connsiteX11" fmla="*/ 1000732 w 1201803"/>
                <a:gd name="connsiteY11" fmla="*/ 334527 h 2012414"/>
                <a:gd name="connsiteX12" fmla="*/ 1044649 w 1201803"/>
                <a:gd name="connsiteY12" fmla="*/ 359953 h 2012414"/>
                <a:gd name="connsiteX13" fmla="*/ 1037715 w 1201803"/>
                <a:gd name="connsiteY13" fmla="*/ 371510 h 2012414"/>
                <a:gd name="connsiteX14" fmla="*/ 1044649 w 1201803"/>
                <a:gd name="connsiteY14" fmla="*/ 383067 h 2012414"/>
                <a:gd name="connsiteX15" fmla="*/ 1003044 w 1201803"/>
                <a:gd name="connsiteY15" fmla="*/ 417738 h 2012414"/>
                <a:gd name="connsiteX16" fmla="*/ 887472 w 1201803"/>
                <a:gd name="connsiteY16" fmla="*/ 505549 h 2012414"/>
                <a:gd name="connsiteX17" fmla="*/ 880561 w 1201803"/>
                <a:gd name="connsiteY17" fmla="*/ 579515 h 2012414"/>
                <a:gd name="connsiteX18" fmla="*/ 1141706 w 1201803"/>
                <a:gd name="connsiteY18" fmla="*/ 487058 h 2012414"/>
                <a:gd name="connsiteX19" fmla="*/ 1150952 w 1201803"/>
                <a:gd name="connsiteY19" fmla="*/ 484746 h 2012414"/>
                <a:gd name="connsiteX20" fmla="*/ 1171755 w 1201803"/>
                <a:gd name="connsiteY20" fmla="*/ 493992 h 2012414"/>
                <a:gd name="connsiteX21" fmla="*/ 1171755 w 1201803"/>
                <a:gd name="connsiteY21" fmla="*/ 503238 h 2012414"/>
                <a:gd name="connsiteX22" fmla="*/ 1178689 w 1201803"/>
                <a:gd name="connsiteY22" fmla="*/ 505549 h 2012414"/>
                <a:gd name="connsiteX23" fmla="*/ 1197180 w 1201803"/>
                <a:gd name="connsiteY23" fmla="*/ 498615 h 2012414"/>
                <a:gd name="connsiteX24" fmla="*/ 1201803 w 1201803"/>
                <a:gd name="connsiteY24" fmla="*/ 503238 h 2012414"/>
                <a:gd name="connsiteX25" fmla="*/ 1190246 w 1201803"/>
                <a:gd name="connsiteY25" fmla="*/ 512484 h 2012414"/>
                <a:gd name="connsiteX26" fmla="*/ 1197180 w 1201803"/>
                <a:gd name="connsiteY26" fmla="*/ 517106 h 2012414"/>
                <a:gd name="connsiteX27" fmla="*/ 1181000 w 1201803"/>
                <a:gd name="connsiteY27" fmla="*/ 535598 h 2012414"/>
                <a:gd name="connsiteX28" fmla="*/ 1174066 w 1201803"/>
                <a:gd name="connsiteY28" fmla="*/ 533286 h 2012414"/>
                <a:gd name="connsiteX29" fmla="*/ 1141706 w 1201803"/>
                <a:gd name="connsiteY29" fmla="*/ 554089 h 2012414"/>
                <a:gd name="connsiteX30" fmla="*/ 1130149 w 1201803"/>
                <a:gd name="connsiteY30" fmla="*/ 563335 h 2012414"/>
                <a:gd name="connsiteX31" fmla="*/ 1111658 w 1201803"/>
                <a:gd name="connsiteY31" fmla="*/ 563335 h 2012414"/>
                <a:gd name="connsiteX32" fmla="*/ 1107035 w 1201803"/>
                <a:gd name="connsiteY32" fmla="*/ 567958 h 2012414"/>
                <a:gd name="connsiteX33" fmla="*/ 1081609 w 1201803"/>
                <a:gd name="connsiteY33" fmla="*/ 584138 h 2012414"/>
                <a:gd name="connsiteX34" fmla="*/ 1065452 w 1201803"/>
                <a:gd name="connsiteY34" fmla="*/ 598006 h 2012414"/>
                <a:gd name="connsiteX35" fmla="*/ 1070075 w 1201803"/>
                <a:gd name="connsiteY35" fmla="*/ 602629 h 2012414"/>
                <a:gd name="connsiteX36" fmla="*/ 954504 w 1201803"/>
                <a:gd name="connsiteY36" fmla="*/ 713554 h 2012414"/>
                <a:gd name="connsiteX37" fmla="*/ 1016912 w 1201803"/>
                <a:gd name="connsiteY37" fmla="*/ 789831 h 2012414"/>
                <a:gd name="connsiteX38" fmla="*/ 1019224 w 1201803"/>
                <a:gd name="connsiteY38" fmla="*/ 785209 h 2012414"/>
                <a:gd name="connsiteX39" fmla="*/ 1013372 w 1201803"/>
                <a:gd name="connsiteY39" fmla="*/ 773596 h 2012414"/>
                <a:gd name="connsiteX40" fmla="*/ 1033558 w 1201803"/>
                <a:gd name="connsiteY40" fmla="*/ 800147 h 2012414"/>
                <a:gd name="connsiteX41" fmla="*/ 1125526 w 1201803"/>
                <a:gd name="connsiteY41" fmla="*/ 1076402 h 2012414"/>
                <a:gd name="connsiteX42" fmla="*/ 1167132 w 1201803"/>
                <a:gd name="connsiteY42" fmla="*/ 1305210 h 2012414"/>
                <a:gd name="connsiteX43" fmla="*/ 1181000 w 1201803"/>
                <a:gd name="connsiteY43" fmla="*/ 1464675 h 2012414"/>
                <a:gd name="connsiteX44" fmla="*/ 1183312 w 1201803"/>
                <a:gd name="connsiteY44" fmla="*/ 1503970 h 2012414"/>
                <a:gd name="connsiteX45" fmla="*/ 963749 w 1201803"/>
                <a:gd name="connsiteY45" fmla="*/ 1908400 h 2012414"/>
                <a:gd name="connsiteX46" fmla="*/ 954504 w 1201803"/>
                <a:gd name="connsiteY46" fmla="*/ 1910711 h 2012414"/>
                <a:gd name="connsiteX47" fmla="*/ 871316 w 1201803"/>
                <a:gd name="connsiteY47" fmla="*/ 1966185 h 2012414"/>
                <a:gd name="connsiteX48" fmla="*/ 788104 w 1201803"/>
                <a:gd name="connsiteY48" fmla="*/ 2012414 h 2012414"/>
                <a:gd name="connsiteX49" fmla="*/ 829710 w 1201803"/>
                <a:gd name="connsiteY49" fmla="*/ 1980054 h 2012414"/>
                <a:gd name="connsiteX50" fmla="*/ 827398 w 1201803"/>
                <a:gd name="connsiteY50" fmla="*/ 1977743 h 2012414"/>
                <a:gd name="connsiteX51" fmla="*/ 762679 w 1201803"/>
                <a:gd name="connsiteY51" fmla="*/ 2012414 h 2012414"/>
                <a:gd name="connsiteX52" fmla="*/ 917521 w 1201803"/>
                <a:gd name="connsiteY52" fmla="*/ 1908400 h 2012414"/>
                <a:gd name="connsiteX53" fmla="*/ 926767 w 1201803"/>
                <a:gd name="connsiteY53" fmla="*/ 1908400 h 2012414"/>
                <a:gd name="connsiteX54" fmla="*/ 922144 w 1201803"/>
                <a:gd name="connsiteY54" fmla="*/ 1906088 h 2012414"/>
                <a:gd name="connsiteX55" fmla="*/ 924455 w 1201803"/>
                <a:gd name="connsiteY55" fmla="*/ 1901489 h 2012414"/>
                <a:gd name="connsiteX56" fmla="*/ 931389 w 1201803"/>
                <a:gd name="connsiteY56" fmla="*/ 1903777 h 2012414"/>
                <a:gd name="connsiteX57" fmla="*/ 931389 w 1201803"/>
                <a:gd name="connsiteY57" fmla="*/ 1896866 h 2012414"/>
                <a:gd name="connsiteX58" fmla="*/ 945258 w 1201803"/>
                <a:gd name="connsiteY58" fmla="*/ 1882997 h 2012414"/>
                <a:gd name="connsiteX59" fmla="*/ 954504 w 1201803"/>
                <a:gd name="connsiteY59" fmla="*/ 1866817 h 2012414"/>
                <a:gd name="connsiteX60" fmla="*/ 952192 w 1201803"/>
                <a:gd name="connsiteY60" fmla="*/ 1864506 h 2012414"/>
                <a:gd name="connsiteX61" fmla="*/ 813530 w 1201803"/>
                <a:gd name="connsiteY61" fmla="*/ 1963874 h 2012414"/>
                <a:gd name="connsiteX62" fmla="*/ 739564 w 1201803"/>
                <a:gd name="connsiteY62" fmla="*/ 2010103 h 2012414"/>
                <a:gd name="connsiteX63" fmla="*/ 732630 w 1201803"/>
                <a:gd name="connsiteY63" fmla="*/ 2010103 h 2012414"/>
                <a:gd name="connsiteX64" fmla="*/ 804284 w 1201803"/>
                <a:gd name="connsiteY64" fmla="*/ 1947694 h 2012414"/>
                <a:gd name="connsiteX65" fmla="*/ 818153 w 1201803"/>
                <a:gd name="connsiteY65" fmla="*/ 1933825 h 2012414"/>
                <a:gd name="connsiteX66" fmla="*/ 829710 w 1201803"/>
                <a:gd name="connsiteY66" fmla="*/ 1933825 h 2012414"/>
                <a:gd name="connsiteX67" fmla="*/ 825087 w 1201803"/>
                <a:gd name="connsiteY67" fmla="*/ 1929203 h 2012414"/>
                <a:gd name="connsiteX68" fmla="*/ 836644 w 1201803"/>
                <a:gd name="connsiteY68" fmla="*/ 1924580 h 2012414"/>
                <a:gd name="connsiteX69" fmla="*/ 834333 w 1201803"/>
                <a:gd name="connsiteY69" fmla="*/ 1919957 h 2012414"/>
                <a:gd name="connsiteX70" fmla="*/ 843578 w 1201803"/>
                <a:gd name="connsiteY70" fmla="*/ 1908400 h 2012414"/>
                <a:gd name="connsiteX71" fmla="*/ 859758 w 1201803"/>
                <a:gd name="connsiteY71" fmla="*/ 1915334 h 2012414"/>
                <a:gd name="connsiteX72" fmla="*/ 848201 w 1201803"/>
                <a:gd name="connsiteY72" fmla="*/ 1903777 h 2012414"/>
                <a:gd name="connsiteX73" fmla="*/ 850513 w 1201803"/>
                <a:gd name="connsiteY73" fmla="*/ 1899177 h 2012414"/>
                <a:gd name="connsiteX74" fmla="*/ 862070 w 1201803"/>
                <a:gd name="connsiteY74" fmla="*/ 1903777 h 2012414"/>
                <a:gd name="connsiteX75" fmla="*/ 855136 w 1201803"/>
                <a:gd name="connsiteY75" fmla="*/ 1896866 h 2012414"/>
                <a:gd name="connsiteX76" fmla="*/ 873627 w 1201803"/>
                <a:gd name="connsiteY76" fmla="*/ 1880686 h 2012414"/>
                <a:gd name="connsiteX77" fmla="*/ 869004 w 1201803"/>
                <a:gd name="connsiteY77" fmla="*/ 1876063 h 2012414"/>
                <a:gd name="connsiteX78" fmla="*/ 889784 w 1201803"/>
                <a:gd name="connsiteY78" fmla="*/ 1846014 h 2012414"/>
                <a:gd name="connsiteX79" fmla="*/ 912898 w 1201803"/>
                <a:gd name="connsiteY79" fmla="*/ 1818277 h 2012414"/>
                <a:gd name="connsiteX80" fmla="*/ 1042338 w 1201803"/>
                <a:gd name="connsiteY80" fmla="*/ 1570978 h 2012414"/>
                <a:gd name="connsiteX81" fmla="*/ 1053895 w 1201803"/>
                <a:gd name="connsiteY81" fmla="*/ 1478544 h 2012414"/>
                <a:gd name="connsiteX82" fmla="*/ 1042338 w 1201803"/>
                <a:gd name="connsiteY82" fmla="*/ 1275162 h 2012414"/>
                <a:gd name="connsiteX83" fmla="*/ 1035404 w 1201803"/>
                <a:gd name="connsiteY83" fmla="*/ 1272850 h 2012414"/>
                <a:gd name="connsiteX84" fmla="*/ 975307 w 1201803"/>
                <a:gd name="connsiteY84" fmla="*/ 1293653 h 2012414"/>
                <a:gd name="connsiteX85" fmla="*/ 850513 w 1201803"/>
                <a:gd name="connsiteY85" fmla="*/ 1356038 h 2012414"/>
                <a:gd name="connsiteX86" fmla="*/ 836644 w 1201803"/>
                <a:gd name="connsiteY86" fmla="*/ 1365284 h 2012414"/>
                <a:gd name="connsiteX87" fmla="*/ 734941 w 1201803"/>
                <a:gd name="connsiteY87" fmla="*/ 1402267 h 2012414"/>
                <a:gd name="connsiteX88" fmla="*/ 714139 w 1201803"/>
                <a:gd name="connsiteY88" fmla="*/ 1376841 h 2012414"/>
                <a:gd name="connsiteX89" fmla="*/ 718761 w 1201803"/>
                <a:gd name="connsiteY89" fmla="*/ 1365284 h 2012414"/>
                <a:gd name="connsiteX90" fmla="*/ 707204 w 1201803"/>
                <a:gd name="connsiteY90" fmla="*/ 1362973 h 2012414"/>
                <a:gd name="connsiteX91" fmla="*/ 656376 w 1201803"/>
                <a:gd name="connsiteY91" fmla="*/ 1319079 h 2012414"/>
                <a:gd name="connsiteX92" fmla="*/ 769613 w 1201803"/>
                <a:gd name="connsiteY92" fmla="*/ 1254359 h 2012414"/>
                <a:gd name="connsiteX93" fmla="*/ 820464 w 1201803"/>
                <a:gd name="connsiteY93" fmla="*/ 1224310 h 2012414"/>
                <a:gd name="connsiteX94" fmla="*/ 894407 w 1201803"/>
                <a:gd name="connsiteY94" fmla="*/ 1136499 h 2012414"/>
                <a:gd name="connsiteX95" fmla="*/ 905964 w 1201803"/>
                <a:gd name="connsiteY95" fmla="*/ 1106451 h 2012414"/>
                <a:gd name="connsiteX96" fmla="*/ 882873 w 1201803"/>
                <a:gd name="connsiteY96" fmla="*/ 1094893 h 2012414"/>
                <a:gd name="connsiteX97" fmla="*/ 822776 w 1201803"/>
                <a:gd name="connsiteY97" fmla="*/ 1101828 h 2012414"/>
                <a:gd name="connsiteX98" fmla="*/ 771924 w 1201803"/>
                <a:gd name="connsiteY98" fmla="*/ 1087959 h 2012414"/>
                <a:gd name="connsiteX99" fmla="*/ 901341 w 1201803"/>
                <a:gd name="connsiteY99" fmla="*/ 1081025 h 2012414"/>
                <a:gd name="connsiteX100" fmla="*/ 832021 w 1201803"/>
                <a:gd name="connsiteY100" fmla="*/ 1071779 h 2012414"/>
                <a:gd name="connsiteX101" fmla="*/ 769613 w 1201803"/>
                <a:gd name="connsiteY101" fmla="*/ 1069468 h 2012414"/>
                <a:gd name="connsiteX102" fmla="*/ 760367 w 1201803"/>
                <a:gd name="connsiteY102" fmla="*/ 1064845 h 2012414"/>
                <a:gd name="connsiteX103" fmla="*/ 764990 w 1201803"/>
                <a:gd name="connsiteY103" fmla="*/ 1060222 h 2012414"/>
                <a:gd name="connsiteX104" fmla="*/ 755744 w 1201803"/>
                <a:gd name="connsiteY104" fmla="*/ 1053288 h 2012414"/>
                <a:gd name="connsiteX105" fmla="*/ 762679 w 1201803"/>
                <a:gd name="connsiteY105" fmla="*/ 1050976 h 2012414"/>
                <a:gd name="connsiteX106" fmla="*/ 781170 w 1201803"/>
                <a:gd name="connsiteY106" fmla="*/ 1034796 h 2012414"/>
                <a:gd name="connsiteX107" fmla="*/ 788104 w 1201803"/>
                <a:gd name="connsiteY107" fmla="*/ 1034796 h 2012414"/>
                <a:gd name="connsiteX108" fmla="*/ 887472 w 1201803"/>
                <a:gd name="connsiteY108" fmla="*/ 1057911 h 2012414"/>
                <a:gd name="connsiteX109" fmla="*/ 945258 w 1201803"/>
                <a:gd name="connsiteY109" fmla="*/ 1090271 h 2012414"/>
                <a:gd name="connsiteX110" fmla="*/ 954504 w 1201803"/>
                <a:gd name="connsiteY110" fmla="*/ 1120319 h 2012414"/>
                <a:gd name="connsiteX111" fmla="*/ 899029 w 1201803"/>
                <a:gd name="connsiteY111" fmla="*/ 1235867 h 2012414"/>
                <a:gd name="connsiteX112" fmla="*/ 899029 w 1201803"/>
                <a:gd name="connsiteY112" fmla="*/ 1245113 h 2012414"/>
                <a:gd name="connsiteX113" fmla="*/ 1037715 w 1201803"/>
                <a:gd name="connsiteY113" fmla="*/ 1219687 h 2012414"/>
                <a:gd name="connsiteX114" fmla="*/ 1035404 w 1201803"/>
                <a:gd name="connsiteY114" fmla="*/ 1131876 h 2012414"/>
                <a:gd name="connsiteX115" fmla="*/ 996109 w 1201803"/>
                <a:gd name="connsiteY115" fmla="*/ 884577 h 2012414"/>
                <a:gd name="connsiteX116" fmla="*/ 996109 w 1201803"/>
                <a:gd name="connsiteY116" fmla="*/ 829103 h 2012414"/>
                <a:gd name="connsiteX117" fmla="*/ 963749 w 1201803"/>
                <a:gd name="connsiteY117" fmla="*/ 748226 h 2012414"/>
                <a:gd name="connsiteX118" fmla="*/ 968372 w 1201803"/>
                <a:gd name="connsiteY118" fmla="*/ 752849 h 2012414"/>
                <a:gd name="connsiteX119" fmla="*/ 949881 w 1201803"/>
                <a:gd name="connsiteY119" fmla="*/ 722800 h 2012414"/>
                <a:gd name="connsiteX120" fmla="*/ 931389 w 1201803"/>
                <a:gd name="connsiteY120" fmla="*/ 729734 h 2012414"/>
                <a:gd name="connsiteX121" fmla="*/ 933701 w 1201803"/>
                <a:gd name="connsiteY121" fmla="*/ 736669 h 2012414"/>
                <a:gd name="connsiteX122" fmla="*/ 845890 w 1201803"/>
                <a:gd name="connsiteY122" fmla="*/ 842971 h 2012414"/>
                <a:gd name="connsiteX123" fmla="*/ 663310 w 1201803"/>
                <a:gd name="connsiteY123" fmla="*/ 1210442 h 2012414"/>
                <a:gd name="connsiteX124" fmla="*/ 624016 w 1201803"/>
                <a:gd name="connsiteY124" fmla="*/ 1337570 h 2012414"/>
                <a:gd name="connsiteX125" fmla="*/ 626327 w 1201803"/>
                <a:gd name="connsiteY125" fmla="*/ 1356038 h 2012414"/>
                <a:gd name="connsiteX126" fmla="*/ 640196 w 1201803"/>
                <a:gd name="connsiteY126" fmla="*/ 1316767 h 2012414"/>
                <a:gd name="connsiteX127" fmla="*/ 633261 w 1201803"/>
                <a:gd name="connsiteY127" fmla="*/ 1356038 h 2012414"/>
                <a:gd name="connsiteX128" fmla="*/ 624016 w 1201803"/>
                <a:gd name="connsiteY128" fmla="*/ 1376841 h 2012414"/>
                <a:gd name="connsiteX129" fmla="*/ 621704 w 1201803"/>
                <a:gd name="connsiteY129" fmla="*/ 1397644 h 2012414"/>
                <a:gd name="connsiteX130" fmla="*/ 610147 w 1201803"/>
                <a:gd name="connsiteY130" fmla="*/ 1388398 h 2012414"/>
                <a:gd name="connsiteX131" fmla="*/ 600901 w 1201803"/>
                <a:gd name="connsiteY131" fmla="*/ 1402267 h 2012414"/>
                <a:gd name="connsiteX132" fmla="*/ 580098 w 1201803"/>
                <a:gd name="connsiteY132" fmla="*/ 1365284 h 2012414"/>
                <a:gd name="connsiteX133" fmla="*/ 517690 w 1201803"/>
                <a:gd name="connsiteY133" fmla="*/ 1284407 h 2012414"/>
                <a:gd name="connsiteX134" fmla="*/ 517690 w 1201803"/>
                <a:gd name="connsiteY134" fmla="*/ 1240490 h 2012414"/>
                <a:gd name="connsiteX135" fmla="*/ 619393 w 1201803"/>
                <a:gd name="connsiteY135" fmla="*/ 960854 h 2012414"/>
                <a:gd name="connsiteX136" fmla="*/ 751121 w 1201803"/>
                <a:gd name="connsiteY136" fmla="*/ 766717 h 2012414"/>
                <a:gd name="connsiteX137" fmla="*/ 751121 w 1201803"/>
                <a:gd name="connsiteY137" fmla="*/ 764406 h 2012414"/>
                <a:gd name="connsiteX138" fmla="*/ 538493 w 1201803"/>
                <a:gd name="connsiteY138" fmla="*/ 877643 h 2012414"/>
                <a:gd name="connsiteX139" fmla="*/ 383650 w 1201803"/>
                <a:gd name="connsiteY139" fmla="*/ 942363 h 2012414"/>
                <a:gd name="connsiteX140" fmla="*/ 369782 w 1201803"/>
                <a:gd name="connsiteY140" fmla="*/ 933117 h 2012414"/>
                <a:gd name="connsiteX141" fmla="*/ 150220 w 1201803"/>
                <a:gd name="connsiteY141" fmla="*/ 1307522 h 2012414"/>
                <a:gd name="connsiteX142" fmla="*/ 110948 w 1201803"/>
                <a:gd name="connsiteY142" fmla="*/ 1319079 h 2012414"/>
                <a:gd name="connsiteX143" fmla="*/ 90146 w 1201803"/>
                <a:gd name="connsiteY143" fmla="*/ 1293653 h 2012414"/>
                <a:gd name="connsiteX144" fmla="*/ 87834 w 1201803"/>
                <a:gd name="connsiteY144" fmla="*/ 1284407 h 2012414"/>
                <a:gd name="connsiteX145" fmla="*/ 62408 w 1201803"/>
                <a:gd name="connsiteY145" fmla="*/ 1258982 h 2012414"/>
                <a:gd name="connsiteX146" fmla="*/ 25426 w 1201803"/>
                <a:gd name="connsiteY146" fmla="*/ 1233556 h 2012414"/>
                <a:gd name="connsiteX147" fmla="*/ 39294 w 1201803"/>
                <a:gd name="connsiteY147" fmla="*/ 1175770 h 2012414"/>
                <a:gd name="connsiteX148" fmla="*/ 48540 w 1201803"/>
                <a:gd name="connsiteY148" fmla="*/ 1129565 h 2012414"/>
                <a:gd name="connsiteX149" fmla="*/ 173334 w 1201803"/>
                <a:gd name="connsiteY149" fmla="*/ 745914 h 2012414"/>
                <a:gd name="connsiteX150" fmla="*/ 161777 w 1201803"/>
                <a:gd name="connsiteY150" fmla="*/ 720489 h 2012414"/>
                <a:gd name="connsiteX151" fmla="*/ 76277 w 1201803"/>
                <a:gd name="connsiteY151" fmla="*/ 736669 h 2012414"/>
                <a:gd name="connsiteX152" fmla="*/ 53163 w 1201803"/>
                <a:gd name="connsiteY152" fmla="*/ 713554 h 2012414"/>
                <a:gd name="connsiteX153" fmla="*/ 57786 w 1201803"/>
                <a:gd name="connsiteY153" fmla="*/ 704309 h 2012414"/>
                <a:gd name="connsiteX154" fmla="*/ 2311 w 1201803"/>
                <a:gd name="connsiteY154" fmla="*/ 658080 h 2012414"/>
                <a:gd name="connsiteX155" fmla="*/ 34671 w 1201803"/>
                <a:gd name="connsiteY155" fmla="*/ 621097 h 2012414"/>
                <a:gd name="connsiteX156" fmla="*/ 55474 w 1201803"/>
                <a:gd name="connsiteY156" fmla="*/ 602629 h 2012414"/>
                <a:gd name="connsiteX157" fmla="*/ 101703 w 1201803"/>
                <a:gd name="connsiteY157" fmla="*/ 570269 h 2012414"/>
                <a:gd name="connsiteX158" fmla="*/ 127128 w 1201803"/>
                <a:gd name="connsiteY158" fmla="*/ 554089 h 2012414"/>
                <a:gd name="connsiteX159" fmla="*/ 159465 w 1201803"/>
                <a:gd name="connsiteY159" fmla="*/ 524041 h 2012414"/>
                <a:gd name="connsiteX160" fmla="*/ 258857 w 1201803"/>
                <a:gd name="connsiteY160" fmla="*/ 445452 h 2012414"/>
                <a:gd name="connsiteX161" fmla="*/ 284282 w 1201803"/>
                <a:gd name="connsiteY161" fmla="*/ 413115 h 2012414"/>
                <a:gd name="connsiteX162" fmla="*/ 184891 w 1201803"/>
                <a:gd name="connsiteY162" fmla="*/ 355330 h 2012414"/>
                <a:gd name="connsiteX163" fmla="*/ 140997 w 1201803"/>
                <a:gd name="connsiteY163" fmla="*/ 336838 h 2012414"/>
                <a:gd name="connsiteX164" fmla="*/ 134063 w 1201803"/>
                <a:gd name="connsiteY164" fmla="*/ 348395 h 2012414"/>
                <a:gd name="connsiteX165" fmla="*/ 106326 w 1201803"/>
                <a:gd name="connsiteY165" fmla="*/ 309101 h 2012414"/>
                <a:gd name="connsiteX166" fmla="*/ 0 w 1201803"/>
                <a:gd name="connsiteY166" fmla="*/ 221290 h 2012414"/>
                <a:gd name="connsiteX167" fmla="*/ 16180 w 1201803"/>
                <a:gd name="connsiteY167" fmla="*/ 221290 h 2012414"/>
                <a:gd name="connsiteX168" fmla="*/ 41606 w 1201803"/>
                <a:gd name="connsiteY168" fmla="*/ 228224 h 2012414"/>
                <a:gd name="connsiteX169" fmla="*/ 34671 w 1201803"/>
                <a:gd name="connsiteY169" fmla="*/ 214356 h 2012414"/>
                <a:gd name="connsiteX170" fmla="*/ 39294 w 1201803"/>
                <a:gd name="connsiteY170" fmla="*/ 214356 h 2012414"/>
                <a:gd name="connsiteX171" fmla="*/ 217251 w 1201803"/>
                <a:gd name="connsiteY171" fmla="*/ 320658 h 2012414"/>
                <a:gd name="connsiteX172" fmla="*/ 376716 w 1201803"/>
                <a:gd name="connsiteY172" fmla="*/ 466255 h 2012414"/>
                <a:gd name="connsiteX173" fmla="*/ 281971 w 1201803"/>
                <a:gd name="connsiteY173" fmla="*/ 551778 h 2012414"/>
                <a:gd name="connsiteX174" fmla="*/ 214939 w 1201803"/>
                <a:gd name="connsiteY174" fmla="*/ 586449 h 2012414"/>
                <a:gd name="connsiteX175" fmla="*/ 177957 w 1201803"/>
                <a:gd name="connsiteY175" fmla="*/ 611852 h 2012414"/>
                <a:gd name="connsiteX176" fmla="*/ 134063 w 1201803"/>
                <a:gd name="connsiteY176" fmla="*/ 665014 h 2012414"/>
                <a:gd name="connsiteX177" fmla="*/ 138686 w 1201803"/>
                <a:gd name="connsiteY177" fmla="*/ 669637 h 2012414"/>
                <a:gd name="connsiteX178" fmla="*/ 233431 w 1201803"/>
                <a:gd name="connsiteY178" fmla="*/ 766717 h 2012414"/>
                <a:gd name="connsiteX179" fmla="*/ 238054 w 1201803"/>
                <a:gd name="connsiteY179" fmla="*/ 808300 h 2012414"/>
                <a:gd name="connsiteX180" fmla="*/ 226497 w 1201803"/>
                <a:gd name="connsiteY180" fmla="*/ 912314 h 2012414"/>
                <a:gd name="connsiteX181" fmla="*/ 210317 w 1201803"/>
                <a:gd name="connsiteY181" fmla="*/ 979322 h 2012414"/>
                <a:gd name="connsiteX182" fmla="*/ 191825 w 1201803"/>
                <a:gd name="connsiteY182" fmla="*/ 1039419 h 2012414"/>
                <a:gd name="connsiteX183" fmla="*/ 374405 w 1201803"/>
                <a:gd name="connsiteY183" fmla="*/ 667326 h 2012414"/>
                <a:gd name="connsiteX184" fmla="*/ 427567 w 1201803"/>
                <a:gd name="connsiteY184" fmla="*/ 598006 h 2012414"/>
                <a:gd name="connsiteX185" fmla="*/ 441436 w 1201803"/>
                <a:gd name="connsiteY185" fmla="*/ 584138 h 2012414"/>
                <a:gd name="connsiteX186" fmla="*/ 457616 w 1201803"/>
                <a:gd name="connsiteY186" fmla="*/ 586449 h 2012414"/>
                <a:gd name="connsiteX187" fmla="*/ 446059 w 1201803"/>
                <a:gd name="connsiteY187" fmla="*/ 579515 h 2012414"/>
                <a:gd name="connsiteX188" fmla="*/ 469173 w 1201803"/>
                <a:gd name="connsiteY188" fmla="*/ 549466 h 2012414"/>
                <a:gd name="connsiteX189" fmla="*/ 480730 w 1201803"/>
                <a:gd name="connsiteY189" fmla="*/ 547155 h 2012414"/>
                <a:gd name="connsiteX190" fmla="*/ 485353 w 1201803"/>
                <a:gd name="connsiteY190" fmla="*/ 544843 h 2012414"/>
                <a:gd name="connsiteX191" fmla="*/ 484229 w 1201803"/>
                <a:gd name="connsiteY191" fmla="*/ 541918 h 2012414"/>
                <a:gd name="connsiteX192" fmla="*/ 487665 w 1201803"/>
                <a:gd name="connsiteY192" fmla="*/ 537909 h 2012414"/>
                <a:gd name="connsiteX193" fmla="*/ 483042 w 1201803"/>
                <a:gd name="connsiteY193" fmla="*/ 535598 h 2012414"/>
                <a:gd name="connsiteX194" fmla="*/ 515402 w 1201803"/>
                <a:gd name="connsiteY194" fmla="*/ 493992 h 2012414"/>
                <a:gd name="connsiteX195" fmla="*/ 485353 w 1201803"/>
                <a:gd name="connsiteY195" fmla="*/ 452386 h 2012414"/>
                <a:gd name="connsiteX196" fmla="*/ 543116 w 1201803"/>
                <a:gd name="connsiteY196" fmla="*/ 415427 h 2012414"/>
                <a:gd name="connsiteX197" fmla="*/ 654064 w 1201803"/>
                <a:gd name="connsiteY197" fmla="*/ 378444 h 2012414"/>
                <a:gd name="connsiteX198" fmla="*/ 834333 w 1201803"/>
                <a:gd name="connsiteY198" fmla="*/ 322970 h 2012414"/>
                <a:gd name="connsiteX199" fmla="*/ 832021 w 1201803"/>
                <a:gd name="connsiteY199" fmla="*/ 302167 h 2012414"/>
                <a:gd name="connsiteX200" fmla="*/ 811218 w 1201803"/>
                <a:gd name="connsiteY200" fmla="*/ 230536 h 2012414"/>
                <a:gd name="connsiteX201" fmla="*/ 716450 w 1201803"/>
                <a:gd name="connsiteY201" fmla="*/ 265184 h 2012414"/>
                <a:gd name="connsiteX202" fmla="*/ 677178 w 1201803"/>
                <a:gd name="connsiteY202" fmla="*/ 272118 h 2012414"/>
                <a:gd name="connsiteX203" fmla="*/ 667933 w 1201803"/>
                <a:gd name="connsiteY203" fmla="*/ 272118 h 2012414"/>
                <a:gd name="connsiteX204" fmla="*/ 688735 w 1201803"/>
                <a:gd name="connsiteY204" fmla="*/ 232847 h 2012414"/>
                <a:gd name="connsiteX205" fmla="*/ 647130 w 1201803"/>
                <a:gd name="connsiteY205" fmla="*/ 265184 h 2012414"/>
                <a:gd name="connsiteX206" fmla="*/ 658687 w 1201803"/>
                <a:gd name="connsiteY206" fmla="*/ 230536 h 2012414"/>
                <a:gd name="connsiteX207" fmla="*/ 640196 w 1201803"/>
                <a:gd name="connsiteY207" fmla="*/ 181996 h 2012414"/>
                <a:gd name="connsiteX208" fmla="*/ 760367 w 1201803"/>
                <a:gd name="connsiteY208" fmla="*/ 96473 h 2012414"/>
                <a:gd name="connsiteX209" fmla="*/ 795534 w 1201803"/>
                <a:gd name="connsiteY209" fmla="*/ 331 h 2012414"/>
                <a:gd name="connsiteX210" fmla="*/ 899029 w 1201803"/>
                <a:gd name="connsiteY210" fmla="*/ 41022 h 2012414"/>
                <a:gd name="connsiteX211" fmla="*/ 1026158 w 1201803"/>
                <a:gd name="connsiteY211" fmla="*/ 357641 h 2012414"/>
                <a:gd name="connsiteX212" fmla="*/ 1012289 w 1201803"/>
                <a:gd name="connsiteY212" fmla="*/ 359953 h 2012414"/>
                <a:gd name="connsiteX213" fmla="*/ 1023846 w 1201803"/>
                <a:gd name="connsiteY213" fmla="*/ 362264 h 2012414"/>
                <a:gd name="connsiteX214" fmla="*/ 1026158 w 1201803"/>
                <a:gd name="connsiteY214" fmla="*/ 357641 h 2012414"/>
                <a:gd name="connsiteX215" fmla="*/ 1003044 w 1201803"/>
                <a:gd name="connsiteY215" fmla="*/ 385378 h 2012414"/>
                <a:gd name="connsiteX216" fmla="*/ 896718 w 1201803"/>
                <a:gd name="connsiteY216" fmla="*/ 461632 h 2012414"/>
                <a:gd name="connsiteX217" fmla="*/ 892095 w 1201803"/>
                <a:gd name="connsiteY217" fmla="*/ 470878 h 2012414"/>
                <a:gd name="connsiteX218" fmla="*/ 1003044 w 1201803"/>
                <a:gd name="connsiteY218" fmla="*/ 385378 h 2012414"/>
                <a:gd name="connsiteX219" fmla="*/ 912898 w 1201803"/>
                <a:gd name="connsiteY219" fmla="*/ 408492 h 2012414"/>
                <a:gd name="connsiteX220" fmla="*/ 894407 w 1201803"/>
                <a:gd name="connsiteY220" fmla="*/ 424672 h 2012414"/>
                <a:gd name="connsiteX221" fmla="*/ 912898 w 1201803"/>
                <a:gd name="connsiteY221" fmla="*/ 408492 h 2012414"/>
                <a:gd name="connsiteX222" fmla="*/ 875938 w 1201803"/>
                <a:gd name="connsiteY222" fmla="*/ 420050 h 2012414"/>
                <a:gd name="connsiteX223" fmla="*/ 871316 w 1201803"/>
                <a:gd name="connsiteY223" fmla="*/ 440829 h 2012414"/>
                <a:gd name="connsiteX224" fmla="*/ 875938 w 1201803"/>
                <a:gd name="connsiteY224" fmla="*/ 438518 h 2012414"/>
                <a:gd name="connsiteX225" fmla="*/ 875938 w 1201803"/>
                <a:gd name="connsiteY225" fmla="*/ 420050 h 2012414"/>
                <a:gd name="connsiteX226" fmla="*/ 836644 w 1201803"/>
                <a:gd name="connsiteY226" fmla="*/ 431584 h 2012414"/>
                <a:gd name="connsiteX227" fmla="*/ 580098 w 1201803"/>
                <a:gd name="connsiteY227" fmla="*/ 521729 h 2012414"/>
                <a:gd name="connsiteX228" fmla="*/ 684113 w 1201803"/>
                <a:gd name="connsiteY228" fmla="*/ 572581 h 2012414"/>
                <a:gd name="connsiteX229" fmla="*/ 778858 w 1201803"/>
                <a:gd name="connsiteY229" fmla="*/ 510172 h 2012414"/>
                <a:gd name="connsiteX230" fmla="*/ 836644 w 1201803"/>
                <a:gd name="connsiteY230" fmla="*/ 468566 h 2012414"/>
                <a:gd name="connsiteX231" fmla="*/ 836644 w 1201803"/>
                <a:gd name="connsiteY231" fmla="*/ 431584 h 2012414"/>
                <a:gd name="connsiteX232" fmla="*/ 834333 w 1201803"/>
                <a:gd name="connsiteY232" fmla="*/ 507861 h 2012414"/>
                <a:gd name="connsiteX233" fmla="*/ 774283 w 1201803"/>
                <a:gd name="connsiteY233" fmla="*/ 552771 h 2012414"/>
                <a:gd name="connsiteX234" fmla="*/ 728007 w 1201803"/>
                <a:gd name="connsiteY234" fmla="*/ 586449 h 2012414"/>
                <a:gd name="connsiteX235" fmla="*/ 688979 w 1201803"/>
                <a:gd name="connsiteY235" fmla="*/ 615726 h 2012414"/>
                <a:gd name="connsiteX236" fmla="*/ 669183 w 1201803"/>
                <a:gd name="connsiteY236" fmla="*/ 631372 h 2012414"/>
                <a:gd name="connsiteX237" fmla="*/ 559296 w 1201803"/>
                <a:gd name="connsiteY237" fmla="*/ 713554 h 2012414"/>
                <a:gd name="connsiteX238" fmla="*/ 644527 w 1201803"/>
                <a:gd name="connsiteY238" fmla="*/ 650860 h 2012414"/>
                <a:gd name="connsiteX239" fmla="*/ 669183 w 1201803"/>
                <a:gd name="connsiteY239" fmla="*/ 631372 h 2012414"/>
                <a:gd name="connsiteX240" fmla="*/ 774283 w 1201803"/>
                <a:gd name="connsiteY240" fmla="*/ 552771 h 2012414"/>
                <a:gd name="connsiteX241" fmla="*/ 780014 w 1201803"/>
                <a:gd name="connsiteY241" fmla="*/ 548600 h 2012414"/>
                <a:gd name="connsiteX242" fmla="*/ 832021 w 1201803"/>
                <a:gd name="connsiteY242" fmla="*/ 512484 h 2012414"/>
                <a:gd name="connsiteX243" fmla="*/ 834333 w 1201803"/>
                <a:gd name="connsiteY243" fmla="*/ 507861 h 2012414"/>
                <a:gd name="connsiteX244" fmla="*/ 871316 w 1201803"/>
                <a:gd name="connsiteY244" fmla="*/ 519418 h 2012414"/>
                <a:gd name="connsiteX245" fmla="*/ 866693 w 1201803"/>
                <a:gd name="connsiteY245" fmla="*/ 535598 h 2012414"/>
                <a:gd name="connsiteX246" fmla="*/ 862070 w 1201803"/>
                <a:gd name="connsiteY246" fmla="*/ 584138 h 2012414"/>
                <a:gd name="connsiteX247" fmla="*/ 864381 w 1201803"/>
                <a:gd name="connsiteY247" fmla="*/ 586449 h 2012414"/>
                <a:gd name="connsiteX248" fmla="*/ 871316 w 1201803"/>
                <a:gd name="connsiteY248" fmla="*/ 519418 h 2012414"/>
                <a:gd name="connsiteX249" fmla="*/ 836644 w 1201803"/>
                <a:gd name="connsiteY249" fmla="*/ 542532 h 2012414"/>
                <a:gd name="connsiteX250" fmla="*/ 626327 w 1201803"/>
                <a:gd name="connsiteY250" fmla="*/ 713554 h 2012414"/>
                <a:gd name="connsiteX251" fmla="*/ 834333 w 1201803"/>
                <a:gd name="connsiteY251" fmla="*/ 600318 h 2012414"/>
                <a:gd name="connsiteX252" fmla="*/ 838956 w 1201803"/>
                <a:gd name="connsiteY252" fmla="*/ 579515 h 2012414"/>
                <a:gd name="connsiteX253" fmla="*/ 834333 w 1201803"/>
                <a:gd name="connsiteY253" fmla="*/ 551778 h 2012414"/>
                <a:gd name="connsiteX254" fmla="*/ 838956 w 1201803"/>
                <a:gd name="connsiteY254" fmla="*/ 549466 h 2012414"/>
                <a:gd name="connsiteX255" fmla="*/ 836644 w 1201803"/>
                <a:gd name="connsiteY255" fmla="*/ 542532 h 2012414"/>
                <a:gd name="connsiteX256" fmla="*/ 1012289 w 1201803"/>
                <a:gd name="connsiteY256" fmla="*/ 623409 h 2012414"/>
                <a:gd name="connsiteX257" fmla="*/ 894407 w 1201803"/>
                <a:gd name="connsiteY257" fmla="*/ 722800 h 2012414"/>
                <a:gd name="connsiteX258" fmla="*/ 1012289 w 1201803"/>
                <a:gd name="connsiteY258" fmla="*/ 623409 h 2012414"/>
                <a:gd name="connsiteX259" fmla="*/ 520001 w 1201803"/>
                <a:gd name="connsiteY259" fmla="*/ 505549 h 2012414"/>
                <a:gd name="connsiteX260" fmla="*/ 471485 w 1201803"/>
                <a:gd name="connsiteY260" fmla="*/ 611852 h 2012414"/>
                <a:gd name="connsiteX261" fmla="*/ 469173 w 1201803"/>
                <a:gd name="connsiteY261" fmla="*/ 614163 h 2012414"/>
                <a:gd name="connsiteX262" fmla="*/ 473796 w 1201803"/>
                <a:gd name="connsiteY262" fmla="*/ 616475 h 2012414"/>
                <a:gd name="connsiteX263" fmla="*/ 466862 w 1201803"/>
                <a:gd name="connsiteY263" fmla="*/ 618786 h 2012414"/>
                <a:gd name="connsiteX264" fmla="*/ 471485 w 1201803"/>
                <a:gd name="connsiteY264" fmla="*/ 621097 h 2012414"/>
                <a:gd name="connsiteX265" fmla="*/ 469173 w 1201803"/>
                <a:gd name="connsiteY265" fmla="*/ 628032 h 2012414"/>
                <a:gd name="connsiteX266" fmla="*/ 462239 w 1201803"/>
                <a:gd name="connsiteY266" fmla="*/ 623409 h 2012414"/>
                <a:gd name="connsiteX267" fmla="*/ 457616 w 1201803"/>
                <a:gd name="connsiteY267" fmla="*/ 628032 h 2012414"/>
                <a:gd name="connsiteX268" fmla="*/ 464550 w 1201803"/>
                <a:gd name="connsiteY268" fmla="*/ 634966 h 2012414"/>
                <a:gd name="connsiteX269" fmla="*/ 455305 w 1201803"/>
                <a:gd name="connsiteY269" fmla="*/ 662703 h 2012414"/>
                <a:gd name="connsiteX270" fmla="*/ 510779 w 1201803"/>
                <a:gd name="connsiteY270" fmla="*/ 554089 h 2012414"/>
                <a:gd name="connsiteX271" fmla="*/ 517690 w 1201803"/>
                <a:gd name="connsiteY271" fmla="*/ 558712 h 2012414"/>
                <a:gd name="connsiteX272" fmla="*/ 529247 w 1201803"/>
                <a:gd name="connsiteY272" fmla="*/ 533286 h 2012414"/>
                <a:gd name="connsiteX273" fmla="*/ 529247 w 1201803"/>
                <a:gd name="connsiteY273" fmla="*/ 526352 h 2012414"/>
                <a:gd name="connsiteX274" fmla="*/ 520001 w 1201803"/>
                <a:gd name="connsiteY274" fmla="*/ 505549 h 2012414"/>
                <a:gd name="connsiteX275" fmla="*/ 557851 w 1201803"/>
                <a:gd name="connsiteY275" fmla="*/ 535020 h 2012414"/>
                <a:gd name="connsiteX276" fmla="*/ 547739 w 1201803"/>
                <a:gd name="connsiteY276" fmla="*/ 535598 h 2012414"/>
                <a:gd name="connsiteX277" fmla="*/ 566230 w 1201803"/>
                <a:gd name="connsiteY277" fmla="*/ 544843 h 2012414"/>
                <a:gd name="connsiteX278" fmla="*/ 557851 w 1201803"/>
                <a:gd name="connsiteY278" fmla="*/ 535020 h 2012414"/>
                <a:gd name="connsiteX279" fmla="*/ 536181 w 1201803"/>
                <a:gd name="connsiteY279" fmla="*/ 535598 h 2012414"/>
                <a:gd name="connsiteX280" fmla="*/ 524624 w 1201803"/>
                <a:gd name="connsiteY280" fmla="*/ 565646 h 2012414"/>
                <a:gd name="connsiteX281" fmla="*/ 506156 w 1201803"/>
                <a:gd name="connsiteY281" fmla="*/ 623409 h 2012414"/>
                <a:gd name="connsiteX282" fmla="*/ 494599 w 1201803"/>
                <a:gd name="connsiteY282" fmla="*/ 658080 h 2012414"/>
                <a:gd name="connsiteX283" fmla="*/ 487665 w 1201803"/>
                <a:gd name="connsiteY283" fmla="*/ 667326 h 2012414"/>
                <a:gd name="connsiteX284" fmla="*/ 476107 w 1201803"/>
                <a:gd name="connsiteY284" fmla="*/ 701997 h 2012414"/>
                <a:gd name="connsiteX285" fmla="*/ 663310 w 1201803"/>
                <a:gd name="connsiteY285" fmla="*/ 584138 h 2012414"/>
                <a:gd name="connsiteX286" fmla="*/ 610147 w 1201803"/>
                <a:gd name="connsiteY286" fmla="*/ 565646 h 2012414"/>
                <a:gd name="connsiteX287" fmla="*/ 647130 w 1201803"/>
                <a:gd name="connsiteY287" fmla="*/ 584138 h 2012414"/>
                <a:gd name="connsiteX288" fmla="*/ 640196 w 1201803"/>
                <a:gd name="connsiteY288" fmla="*/ 584138 h 2012414"/>
                <a:gd name="connsiteX289" fmla="*/ 582410 w 1201803"/>
                <a:gd name="connsiteY289" fmla="*/ 563335 h 2012414"/>
                <a:gd name="connsiteX290" fmla="*/ 536181 w 1201803"/>
                <a:gd name="connsiteY290" fmla="*/ 535598 h 2012414"/>
                <a:gd name="connsiteX291" fmla="*/ 464550 w 1201803"/>
                <a:gd name="connsiteY291" fmla="*/ 570269 h 2012414"/>
                <a:gd name="connsiteX292" fmla="*/ 455305 w 1201803"/>
                <a:gd name="connsiteY292" fmla="*/ 572581 h 2012414"/>
                <a:gd name="connsiteX293" fmla="*/ 462239 w 1201803"/>
                <a:gd name="connsiteY293" fmla="*/ 574892 h 2012414"/>
                <a:gd name="connsiteX294" fmla="*/ 464550 w 1201803"/>
                <a:gd name="connsiteY294" fmla="*/ 570269 h 2012414"/>
                <a:gd name="connsiteX295" fmla="*/ 240365 w 1201803"/>
                <a:gd name="connsiteY295" fmla="*/ 528663 h 2012414"/>
                <a:gd name="connsiteX296" fmla="*/ 104014 w 1201803"/>
                <a:gd name="connsiteY296" fmla="*/ 639589 h 2012414"/>
                <a:gd name="connsiteX297" fmla="*/ 233431 w 1201803"/>
                <a:gd name="connsiteY297" fmla="*/ 537909 h 2012414"/>
                <a:gd name="connsiteX298" fmla="*/ 240365 w 1201803"/>
                <a:gd name="connsiteY298" fmla="*/ 528663 h 2012414"/>
                <a:gd name="connsiteX299" fmla="*/ 208005 w 1201803"/>
                <a:gd name="connsiteY299" fmla="*/ 736669 h 2012414"/>
                <a:gd name="connsiteX300" fmla="*/ 217251 w 1201803"/>
                <a:gd name="connsiteY300" fmla="*/ 817546 h 2012414"/>
                <a:gd name="connsiteX301" fmla="*/ 217251 w 1201803"/>
                <a:gd name="connsiteY301" fmla="*/ 769029 h 2012414"/>
                <a:gd name="connsiteX302" fmla="*/ 208005 w 1201803"/>
                <a:gd name="connsiteY302" fmla="*/ 736669 h 2012414"/>
                <a:gd name="connsiteX303" fmla="*/ 924455 w 1201803"/>
                <a:gd name="connsiteY303" fmla="*/ 1081025 h 2012414"/>
                <a:gd name="connsiteX304" fmla="*/ 942947 w 1201803"/>
                <a:gd name="connsiteY304" fmla="*/ 1104139 h 2012414"/>
                <a:gd name="connsiteX305" fmla="*/ 942947 w 1201803"/>
                <a:gd name="connsiteY305" fmla="*/ 1097205 h 2012414"/>
                <a:gd name="connsiteX306" fmla="*/ 924455 w 1201803"/>
                <a:gd name="connsiteY306" fmla="*/ 1081025 h 2012414"/>
                <a:gd name="connsiteX307" fmla="*/ 931389 w 1201803"/>
                <a:gd name="connsiteY307" fmla="*/ 1104139 h 2012414"/>
                <a:gd name="connsiteX308" fmla="*/ 938324 w 1201803"/>
                <a:gd name="connsiteY308" fmla="*/ 1143433 h 2012414"/>
                <a:gd name="connsiteX309" fmla="*/ 942947 w 1201803"/>
                <a:gd name="connsiteY309" fmla="*/ 1122631 h 2012414"/>
                <a:gd name="connsiteX310" fmla="*/ 931389 w 1201803"/>
                <a:gd name="connsiteY310" fmla="*/ 1104139 h 2012414"/>
                <a:gd name="connsiteX311" fmla="*/ 926767 w 1201803"/>
                <a:gd name="connsiteY311" fmla="*/ 1136499 h 2012414"/>
                <a:gd name="connsiteX312" fmla="*/ 813530 w 1201803"/>
                <a:gd name="connsiteY312" fmla="*/ 1279784 h 2012414"/>
                <a:gd name="connsiteX313" fmla="*/ 926767 w 1201803"/>
                <a:gd name="connsiteY313" fmla="*/ 1136499 h 2012414"/>
                <a:gd name="connsiteX314" fmla="*/ 1014601 w 1201803"/>
                <a:gd name="connsiteY314" fmla="*/ 1245113 h 2012414"/>
                <a:gd name="connsiteX315" fmla="*/ 1033092 w 1201803"/>
                <a:gd name="connsiteY315" fmla="*/ 1256670 h 2012414"/>
                <a:gd name="connsiteX316" fmla="*/ 1003044 w 1201803"/>
                <a:gd name="connsiteY316" fmla="*/ 1268227 h 2012414"/>
                <a:gd name="connsiteX317" fmla="*/ 1037715 w 1201803"/>
                <a:gd name="connsiteY317" fmla="*/ 1256670 h 2012414"/>
                <a:gd name="connsiteX318" fmla="*/ 1014601 w 1201803"/>
                <a:gd name="connsiteY318" fmla="*/ 1245113 h 2012414"/>
                <a:gd name="connsiteX319" fmla="*/ 1005355 w 1201803"/>
                <a:gd name="connsiteY319" fmla="*/ 1249736 h 2012414"/>
                <a:gd name="connsiteX320" fmla="*/ 991487 w 1201803"/>
                <a:gd name="connsiteY320" fmla="*/ 1254359 h 2012414"/>
                <a:gd name="connsiteX321" fmla="*/ 1012289 w 1201803"/>
                <a:gd name="connsiteY321" fmla="*/ 1252047 h 2012414"/>
                <a:gd name="connsiteX322" fmla="*/ 1005355 w 1201803"/>
                <a:gd name="connsiteY322" fmla="*/ 1249736 h 2012414"/>
                <a:gd name="connsiteX323" fmla="*/ 912898 w 1201803"/>
                <a:gd name="connsiteY323" fmla="*/ 1282096 h 2012414"/>
                <a:gd name="connsiteX324" fmla="*/ 850513 w 1201803"/>
                <a:gd name="connsiteY324" fmla="*/ 1314456 h 2012414"/>
                <a:gd name="connsiteX325" fmla="*/ 919832 w 1201803"/>
                <a:gd name="connsiteY325" fmla="*/ 1282096 h 2012414"/>
                <a:gd name="connsiteX326" fmla="*/ 912898 w 1201803"/>
                <a:gd name="connsiteY326" fmla="*/ 1282096 h 2012414"/>
                <a:gd name="connsiteX327" fmla="*/ 845890 w 1201803"/>
                <a:gd name="connsiteY327" fmla="*/ 1316767 h 2012414"/>
                <a:gd name="connsiteX328" fmla="*/ 834333 w 1201803"/>
                <a:gd name="connsiteY328" fmla="*/ 1323701 h 2012414"/>
                <a:gd name="connsiteX329" fmla="*/ 845890 w 1201803"/>
                <a:gd name="connsiteY329" fmla="*/ 1316767 h 2012414"/>
                <a:gd name="connsiteX0" fmla="*/ 899029 w 1201803"/>
                <a:gd name="connsiteY0" fmla="*/ 45754 h 2017146"/>
                <a:gd name="connsiteX1" fmla="*/ 977618 w 1201803"/>
                <a:gd name="connsiteY1" fmla="*/ 89648 h 2017146"/>
                <a:gd name="connsiteX2" fmla="*/ 1028469 w 1201803"/>
                <a:gd name="connsiteY2" fmla="*/ 119697 h 2017146"/>
                <a:gd name="connsiteX3" fmla="*/ 1016912 w 1201803"/>
                <a:gd name="connsiteY3" fmla="*/ 128942 h 2017146"/>
                <a:gd name="connsiteX4" fmla="*/ 1028469 w 1201803"/>
                <a:gd name="connsiteY4" fmla="*/ 142811 h 2017146"/>
                <a:gd name="connsiteX5" fmla="*/ 1021535 w 1201803"/>
                <a:gd name="connsiteY5" fmla="*/ 147434 h 2017146"/>
                <a:gd name="connsiteX6" fmla="*/ 882873 w 1201803"/>
                <a:gd name="connsiteY6" fmla="*/ 209842 h 2017146"/>
                <a:gd name="connsiteX7" fmla="*/ 880561 w 1201803"/>
                <a:gd name="connsiteY7" fmla="*/ 214465 h 2017146"/>
                <a:gd name="connsiteX8" fmla="*/ 894407 w 1201803"/>
                <a:gd name="connsiteY8" fmla="*/ 313833 h 2017146"/>
                <a:gd name="connsiteX9" fmla="*/ 931389 w 1201803"/>
                <a:gd name="connsiteY9" fmla="*/ 313833 h 2017146"/>
                <a:gd name="connsiteX10" fmla="*/ 963749 w 1201803"/>
                <a:gd name="connsiteY10" fmla="*/ 316145 h 2017146"/>
                <a:gd name="connsiteX11" fmla="*/ 1000732 w 1201803"/>
                <a:gd name="connsiteY11" fmla="*/ 339259 h 2017146"/>
                <a:gd name="connsiteX12" fmla="*/ 1044649 w 1201803"/>
                <a:gd name="connsiteY12" fmla="*/ 364685 h 2017146"/>
                <a:gd name="connsiteX13" fmla="*/ 1037715 w 1201803"/>
                <a:gd name="connsiteY13" fmla="*/ 376242 h 2017146"/>
                <a:gd name="connsiteX14" fmla="*/ 1044649 w 1201803"/>
                <a:gd name="connsiteY14" fmla="*/ 387799 h 2017146"/>
                <a:gd name="connsiteX15" fmla="*/ 1003044 w 1201803"/>
                <a:gd name="connsiteY15" fmla="*/ 422470 h 2017146"/>
                <a:gd name="connsiteX16" fmla="*/ 887472 w 1201803"/>
                <a:gd name="connsiteY16" fmla="*/ 510281 h 2017146"/>
                <a:gd name="connsiteX17" fmla="*/ 880561 w 1201803"/>
                <a:gd name="connsiteY17" fmla="*/ 584247 h 2017146"/>
                <a:gd name="connsiteX18" fmla="*/ 1141706 w 1201803"/>
                <a:gd name="connsiteY18" fmla="*/ 491790 h 2017146"/>
                <a:gd name="connsiteX19" fmla="*/ 1150952 w 1201803"/>
                <a:gd name="connsiteY19" fmla="*/ 489478 h 2017146"/>
                <a:gd name="connsiteX20" fmla="*/ 1171755 w 1201803"/>
                <a:gd name="connsiteY20" fmla="*/ 498724 h 2017146"/>
                <a:gd name="connsiteX21" fmla="*/ 1171755 w 1201803"/>
                <a:gd name="connsiteY21" fmla="*/ 507970 h 2017146"/>
                <a:gd name="connsiteX22" fmla="*/ 1178689 w 1201803"/>
                <a:gd name="connsiteY22" fmla="*/ 510281 h 2017146"/>
                <a:gd name="connsiteX23" fmla="*/ 1197180 w 1201803"/>
                <a:gd name="connsiteY23" fmla="*/ 503347 h 2017146"/>
                <a:gd name="connsiteX24" fmla="*/ 1201803 w 1201803"/>
                <a:gd name="connsiteY24" fmla="*/ 507970 h 2017146"/>
                <a:gd name="connsiteX25" fmla="*/ 1190246 w 1201803"/>
                <a:gd name="connsiteY25" fmla="*/ 517216 h 2017146"/>
                <a:gd name="connsiteX26" fmla="*/ 1197180 w 1201803"/>
                <a:gd name="connsiteY26" fmla="*/ 521838 h 2017146"/>
                <a:gd name="connsiteX27" fmla="*/ 1181000 w 1201803"/>
                <a:gd name="connsiteY27" fmla="*/ 540330 h 2017146"/>
                <a:gd name="connsiteX28" fmla="*/ 1174066 w 1201803"/>
                <a:gd name="connsiteY28" fmla="*/ 538018 h 2017146"/>
                <a:gd name="connsiteX29" fmla="*/ 1141706 w 1201803"/>
                <a:gd name="connsiteY29" fmla="*/ 558821 h 2017146"/>
                <a:gd name="connsiteX30" fmla="*/ 1130149 w 1201803"/>
                <a:gd name="connsiteY30" fmla="*/ 568067 h 2017146"/>
                <a:gd name="connsiteX31" fmla="*/ 1111658 w 1201803"/>
                <a:gd name="connsiteY31" fmla="*/ 568067 h 2017146"/>
                <a:gd name="connsiteX32" fmla="*/ 1107035 w 1201803"/>
                <a:gd name="connsiteY32" fmla="*/ 572690 h 2017146"/>
                <a:gd name="connsiteX33" fmla="*/ 1081609 w 1201803"/>
                <a:gd name="connsiteY33" fmla="*/ 588870 h 2017146"/>
                <a:gd name="connsiteX34" fmla="*/ 1065452 w 1201803"/>
                <a:gd name="connsiteY34" fmla="*/ 602738 h 2017146"/>
                <a:gd name="connsiteX35" fmla="*/ 1070075 w 1201803"/>
                <a:gd name="connsiteY35" fmla="*/ 607361 h 2017146"/>
                <a:gd name="connsiteX36" fmla="*/ 954504 w 1201803"/>
                <a:gd name="connsiteY36" fmla="*/ 718286 h 2017146"/>
                <a:gd name="connsiteX37" fmla="*/ 1016912 w 1201803"/>
                <a:gd name="connsiteY37" fmla="*/ 794563 h 2017146"/>
                <a:gd name="connsiteX38" fmla="*/ 1019224 w 1201803"/>
                <a:gd name="connsiteY38" fmla="*/ 789941 h 2017146"/>
                <a:gd name="connsiteX39" fmla="*/ 1013372 w 1201803"/>
                <a:gd name="connsiteY39" fmla="*/ 778328 h 2017146"/>
                <a:gd name="connsiteX40" fmla="*/ 1033558 w 1201803"/>
                <a:gd name="connsiteY40" fmla="*/ 804879 h 2017146"/>
                <a:gd name="connsiteX41" fmla="*/ 1125526 w 1201803"/>
                <a:gd name="connsiteY41" fmla="*/ 1081134 h 2017146"/>
                <a:gd name="connsiteX42" fmla="*/ 1167132 w 1201803"/>
                <a:gd name="connsiteY42" fmla="*/ 1309942 h 2017146"/>
                <a:gd name="connsiteX43" fmla="*/ 1181000 w 1201803"/>
                <a:gd name="connsiteY43" fmla="*/ 1469407 h 2017146"/>
                <a:gd name="connsiteX44" fmla="*/ 1183312 w 1201803"/>
                <a:gd name="connsiteY44" fmla="*/ 1508702 h 2017146"/>
                <a:gd name="connsiteX45" fmla="*/ 963749 w 1201803"/>
                <a:gd name="connsiteY45" fmla="*/ 1913132 h 2017146"/>
                <a:gd name="connsiteX46" fmla="*/ 954504 w 1201803"/>
                <a:gd name="connsiteY46" fmla="*/ 1915443 h 2017146"/>
                <a:gd name="connsiteX47" fmla="*/ 871316 w 1201803"/>
                <a:gd name="connsiteY47" fmla="*/ 1970917 h 2017146"/>
                <a:gd name="connsiteX48" fmla="*/ 788104 w 1201803"/>
                <a:gd name="connsiteY48" fmla="*/ 2017146 h 2017146"/>
                <a:gd name="connsiteX49" fmla="*/ 829710 w 1201803"/>
                <a:gd name="connsiteY49" fmla="*/ 1984786 h 2017146"/>
                <a:gd name="connsiteX50" fmla="*/ 827398 w 1201803"/>
                <a:gd name="connsiteY50" fmla="*/ 1982475 h 2017146"/>
                <a:gd name="connsiteX51" fmla="*/ 762679 w 1201803"/>
                <a:gd name="connsiteY51" fmla="*/ 2017146 h 2017146"/>
                <a:gd name="connsiteX52" fmla="*/ 917521 w 1201803"/>
                <a:gd name="connsiteY52" fmla="*/ 1913132 h 2017146"/>
                <a:gd name="connsiteX53" fmla="*/ 926767 w 1201803"/>
                <a:gd name="connsiteY53" fmla="*/ 1913132 h 2017146"/>
                <a:gd name="connsiteX54" fmla="*/ 922144 w 1201803"/>
                <a:gd name="connsiteY54" fmla="*/ 1910820 h 2017146"/>
                <a:gd name="connsiteX55" fmla="*/ 924455 w 1201803"/>
                <a:gd name="connsiteY55" fmla="*/ 1906221 h 2017146"/>
                <a:gd name="connsiteX56" fmla="*/ 931389 w 1201803"/>
                <a:gd name="connsiteY56" fmla="*/ 1908509 h 2017146"/>
                <a:gd name="connsiteX57" fmla="*/ 931389 w 1201803"/>
                <a:gd name="connsiteY57" fmla="*/ 1901598 h 2017146"/>
                <a:gd name="connsiteX58" fmla="*/ 945258 w 1201803"/>
                <a:gd name="connsiteY58" fmla="*/ 1887729 h 2017146"/>
                <a:gd name="connsiteX59" fmla="*/ 954504 w 1201803"/>
                <a:gd name="connsiteY59" fmla="*/ 1871549 h 2017146"/>
                <a:gd name="connsiteX60" fmla="*/ 952192 w 1201803"/>
                <a:gd name="connsiteY60" fmla="*/ 1869238 h 2017146"/>
                <a:gd name="connsiteX61" fmla="*/ 813530 w 1201803"/>
                <a:gd name="connsiteY61" fmla="*/ 1968606 h 2017146"/>
                <a:gd name="connsiteX62" fmla="*/ 739564 w 1201803"/>
                <a:gd name="connsiteY62" fmla="*/ 2014835 h 2017146"/>
                <a:gd name="connsiteX63" fmla="*/ 732630 w 1201803"/>
                <a:gd name="connsiteY63" fmla="*/ 2014835 h 2017146"/>
                <a:gd name="connsiteX64" fmla="*/ 804284 w 1201803"/>
                <a:gd name="connsiteY64" fmla="*/ 1952426 h 2017146"/>
                <a:gd name="connsiteX65" fmla="*/ 818153 w 1201803"/>
                <a:gd name="connsiteY65" fmla="*/ 1938557 h 2017146"/>
                <a:gd name="connsiteX66" fmla="*/ 829710 w 1201803"/>
                <a:gd name="connsiteY66" fmla="*/ 1938557 h 2017146"/>
                <a:gd name="connsiteX67" fmla="*/ 825087 w 1201803"/>
                <a:gd name="connsiteY67" fmla="*/ 1933935 h 2017146"/>
                <a:gd name="connsiteX68" fmla="*/ 836644 w 1201803"/>
                <a:gd name="connsiteY68" fmla="*/ 1929312 h 2017146"/>
                <a:gd name="connsiteX69" fmla="*/ 834333 w 1201803"/>
                <a:gd name="connsiteY69" fmla="*/ 1924689 h 2017146"/>
                <a:gd name="connsiteX70" fmla="*/ 843578 w 1201803"/>
                <a:gd name="connsiteY70" fmla="*/ 1913132 h 2017146"/>
                <a:gd name="connsiteX71" fmla="*/ 859758 w 1201803"/>
                <a:gd name="connsiteY71" fmla="*/ 1920066 h 2017146"/>
                <a:gd name="connsiteX72" fmla="*/ 848201 w 1201803"/>
                <a:gd name="connsiteY72" fmla="*/ 1908509 h 2017146"/>
                <a:gd name="connsiteX73" fmla="*/ 850513 w 1201803"/>
                <a:gd name="connsiteY73" fmla="*/ 1903909 h 2017146"/>
                <a:gd name="connsiteX74" fmla="*/ 862070 w 1201803"/>
                <a:gd name="connsiteY74" fmla="*/ 1908509 h 2017146"/>
                <a:gd name="connsiteX75" fmla="*/ 855136 w 1201803"/>
                <a:gd name="connsiteY75" fmla="*/ 1901598 h 2017146"/>
                <a:gd name="connsiteX76" fmla="*/ 873627 w 1201803"/>
                <a:gd name="connsiteY76" fmla="*/ 1885418 h 2017146"/>
                <a:gd name="connsiteX77" fmla="*/ 869004 w 1201803"/>
                <a:gd name="connsiteY77" fmla="*/ 1880795 h 2017146"/>
                <a:gd name="connsiteX78" fmla="*/ 889784 w 1201803"/>
                <a:gd name="connsiteY78" fmla="*/ 1850746 h 2017146"/>
                <a:gd name="connsiteX79" fmla="*/ 912898 w 1201803"/>
                <a:gd name="connsiteY79" fmla="*/ 1823009 h 2017146"/>
                <a:gd name="connsiteX80" fmla="*/ 1042338 w 1201803"/>
                <a:gd name="connsiteY80" fmla="*/ 1575710 h 2017146"/>
                <a:gd name="connsiteX81" fmla="*/ 1053895 w 1201803"/>
                <a:gd name="connsiteY81" fmla="*/ 1483276 h 2017146"/>
                <a:gd name="connsiteX82" fmla="*/ 1042338 w 1201803"/>
                <a:gd name="connsiteY82" fmla="*/ 1279894 h 2017146"/>
                <a:gd name="connsiteX83" fmla="*/ 1035404 w 1201803"/>
                <a:gd name="connsiteY83" fmla="*/ 1277582 h 2017146"/>
                <a:gd name="connsiteX84" fmla="*/ 975307 w 1201803"/>
                <a:gd name="connsiteY84" fmla="*/ 1298385 h 2017146"/>
                <a:gd name="connsiteX85" fmla="*/ 850513 w 1201803"/>
                <a:gd name="connsiteY85" fmla="*/ 1360770 h 2017146"/>
                <a:gd name="connsiteX86" fmla="*/ 836644 w 1201803"/>
                <a:gd name="connsiteY86" fmla="*/ 1370016 h 2017146"/>
                <a:gd name="connsiteX87" fmla="*/ 734941 w 1201803"/>
                <a:gd name="connsiteY87" fmla="*/ 1406999 h 2017146"/>
                <a:gd name="connsiteX88" fmla="*/ 714139 w 1201803"/>
                <a:gd name="connsiteY88" fmla="*/ 1381573 h 2017146"/>
                <a:gd name="connsiteX89" fmla="*/ 718761 w 1201803"/>
                <a:gd name="connsiteY89" fmla="*/ 1370016 h 2017146"/>
                <a:gd name="connsiteX90" fmla="*/ 707204 w 1201803"/>
                <a:gd name="connsiteY90" fmla="*/ 1367705 h 2017146"/>
                <a:gd name="connsiteX91" fmla="*/ 656376 w 1201803"/>
                <a:gd name="connsiteY91" fmla="*/ 1323811 h 2017146"/>
                <a:gd name="connsiteX92" fmla="*/ 769613 w 1201803"/>
                <a:gd name="connsiteY92" fmla="*/ 1259091 h 2017146"/>
                <a:gd name="connsiteX93" fmla="*/ 820464 w 1201803"/>
                <a:gd name="connsiteY93" fmla="*/ 1229042 h 2017146"/>
                <a:gd name="connsiteX94" fmla="*/ 894407 w 1201803"/>
                <a:gd name="connsiteY94" fmla="*/ 1141231 h 2017146"/>
                <a:gd name="connsiteX95" fmla="*/ 905964 w 1201803"/>
                <a:gd name="connsiteY95" fmla="*/ 1111183 h 2017146"/>
                <a:gd name="connsiteX96" fmla="*/ 882873 w 1201803"/>
                <a:gd name="connsiteY96" fmla="*/ 1099625 h 2017146"/>
                <a:gd name="connsiteX97" fmla="*/ 822776 w 1201803"/>
                <a:gd name="connsiteY97" fmla="*/ 1106560 h 2017146"/>
                <a:gd name="connsiteX98" fmla="*/ 771924 w 1201803"/>
                <a:gd name="connsiteY98" fmla="*/ 1092691 h 2017146"/>
                <a:gd name="connsiteX99" fmla="*/ 901341 w 1201803"/>
                <a:gd name="connsiteY99" fmla="*/ 1085757 h 2017146"/>
                <a:gd name="connsiteX100" fmla="*/ 832021 w 1201803"/>
                <a:gd name="connsiteY100" fmla="*/ 1076511 h 2017146"/>
                <a:gd name="connsiteX101" fmla="*/ 769613 w 1201803"/>
                <a:gd name="connsiteY101" fmla="*/ 1074200 h 2017146"/>
                <a:gd name="connsiteX102" fmla="*/ 760367 w 1201803"/>
                <a:gd name="connsiteY102" fmla="*/ 1069577 h 2017146"/>
                <a:gd name="connsiteX103" fmla="*/ 764990 w 1201803"/>
                <a:gd name="connsiteY103" fmla="*/ 1064954 h 2017146"/>
                <a:gd name="connsiteX104" fmla="*/ 755744 w 1201803"/>
                <a:gd name="connsiteY104" fmla="*/ 1058020 h 2017146"/>
                <a:gd name="connsiteX105" fmla="*/ 762679 w 1201803"/>
                <a:gd name="connsiteY105" fmla="*/ 1055708 h 2017146"/>
                <a:gd name="connsiteX106" fmla="*/ 781170 w 1201803"/>
                <a:gd name="connsiteY106" fmla="*/ 1039528 h 2017146"/>
                <a:gd name="connsiteX107" fmla="*/ 788104 w 1201803"/>
                <a:gd name="connsiteY107" fmla="*/ 1039528 h 2017146"/>
                <a:gd name="connsiteX108" fmla="*/ 887472 w 1201803"/>
                <a:gd name="connsiteY108" fmla="*/ 1062643 h 2017146"/>
                <a:gd name="connsiteX109" fmla="*/ 945258 w 1201803"/>
                <a:gd name="connsiteY109" fmla="*/ 1095003 h 2017146"/>
                <a:gd name="connsiteX110" fmla="*/ 954504 w 1201803"/>
                <a:gd name="connsiteY110" fmla="*/ 1125051 h 2017146"/>
                <a:gd name="connsiteX111" fmla="*/ 899029 w 1201803"/>
                <a:gd name="connsiteY111" fmla="*/ 1240599 h 2017146"/>
                <a:gd name="connsiteX112" fmla="*/ 899029 w 1201803"/>
                <a:gd name="connsiteY112" fmla="*/ 1249845 h 2017146"/>
                <a:gd name="connsiteX113" fmla="*/ 1037715 w 1201803"/>
                <a:gd name="connsiteY113" fmla="*/ 1224419 h 2017146"/>
                <a:gd name="connsiteX114" fmla="*/ 1035404 w 1201803"/>
                <a:gd name="connsiteY114" fmla="*/ 1136608 h 2017146"/>
                <a:gd name="connsiteX115" fmla="*/ 996109 w 1201803"/>
                <a:gd name="connsiteY115" fmla="*/ 889309 h 2017146"/>
                <a:gd name="connsiteX116" fmla="*/ 996109 w 1201803"/>
                <a:gd name="connsiteY116" fmla="*/ 833835 h 2017146"/>
                <a:gd name="connsiteX117" fmla="*/ 963749 w 1201803"/>
                <a:gd name="connsiteY117" fmla="*/ 752958 h 2017146"/>
                <a:gd name="connsiteX118" fmla="*/ 968372 w 1201803"/>
                <a:gd name="connsiteY118" fmla="*/ 757581 h 2017146"/>
                <a:gd name="connsiteX119" fmla="*/ 949881 w 1201803"/>
                <a:gd name="connsiteY119" fmla="*/ 727532 h 2017146"/>
                <a:gd name="connsiteX120" fmla="*/ 931389 w 1201803"/>
                <a:gd name="connsiteY120" fmla="*/ 734466 h 2017146"/>
                <a:gd name="connsiteX121" fmla="*/ 933701 w 1201803"/>
                <a:gd name="connsiteY121" fmla="*/ 741401 h 2017146"/>
                <a:gd name="connsiteX122" fmla="*/ 845890 w 1201803"/>
                <a:gd name="connsiteY122" fmla="*/ 847703 h 2017146"/>
                <a:gd name="connsiteX123" fmla="*/ 663310 w 1201803"/>
                <a:gd name="connsiteY123" fmla="*/ 1215174 h 2017146"/>
                <a:gd name="connsiteX124" fmla="*/ 624016 w 1201803"/>
                <a:gd name="connsiteY124" fmla="*/ 1342302 h 2017146"/>
                <a:gd name="connsiteX125" fmla="*/ 626327 w 1201803"/>
                <a:gd name="connsiteY125" fmla="*/ 1360770 h 2017146"/>
                <a:gd name="connsiteX126" fmla="*/ 640196 w 1201803"/>
                <a:gd name="connsiteY126" fmla="*/ 1321499 h 2017146"/>
                <a:gd name="connsiteX127" fmla="*/ 633261 w 1201803"/>
                <a:gd name="connsiteY127" fmla="*/ 1360770 h 2017146"/>
                <a:gd name="connsiteX128" fmla="*/ 624016 w 1201803"/>
                <a:gd name="connsiteY128" fmla="*/ 1381573 h 2017146"/>
                <a:gd name="connsiteX129" fmla="*/ 621704 w 1201803"/>
                <a:gd name="connsiteY129" fmla="*/ 1402376 h 2017146"/>
                <a:gd name="connsiteX130" fmla="*/ 610147 w 1201803"/>
                <a:gd name="connsiteY130" fmla="*/ 1393130 h 2017146"/>
                <a:gd name="connsiteX131" fmla="*/ 600901 w 1201803"/>
                <a:gd name="connsiteY131" fmla="*/ 1406999 h 2017146"/>
                <a:gd name="connsiteX132" fmla="*/ 580098 w 1201803"/>
                <a:gd name="connsiteY132" fmla="*/ 1370016 h 2017146"/>
                <a:gd name="connsiteX133" fmla="*/ 517690 w 1201803"/>
                <a:gd name="connsiteY133" fmla="*/ 1289139 h 2017146"/>
                <a:gd name="connsiteX134" fmla="*/ 517690 w 1201803"/>
                <a:gd name="connsiteY134" fmla="*/ 1245222 h 2017146"/>
                <a:gd name="connsiteX135" fmla="*/ 619393 w 1201803"/>
                <a:gd name="connsiteY135" fmla="*/ 965586 h 2017146"/>
                <a:gd name="connsiteX136" fmla="*/ 751121 w 1201803"/>
                <a:gd name="connsiteY136" fmla="*/ 771449 h 2017146"/>
                <a:gd name="connsiteX137" fmla="*/ 751121 w 1201803"/>
                <a:gd name="connsiteY137" fmla="*/ 769138 h 2017146"/>
                <a:gd name="connsiteX138" fmla="*/ 538493 w 1201803"/>
                <a:gd name="connsiteY138" fmla="*/ 882375 h 2017146"/>
                <a:gd name="connsiteX139" fmla="*/ 383650 w 1201803"/>
                <a:gd name="connsiteY139" fmla="*/ 947095 h 2017146"/>
                <a:gd name="connsiteX140" fmla="*/ 369782 w 1201803"/>
                <a:gd name="connsiteY140" fmla="*/ 937849 h 2017146"/>
                <a:gd name="connsiteX141" fmla="*/ 150220 w 1201803"/>
                <a:gd name="connsiteY141" fmla="*/ 1312254 h 2017146"/>
                <a:gd name="connsiteX142" fmla="*/ 110948 w 1201803"/>
                <a:gd name="connsiteY142" fmla="*/ 1323811 h 2017146"/>
                <a:gd name="connsiteX143" fmla="*/ 90146 w 1201803"/>
                <a:gd name="connsiteY143" fmla="*/ 1298385 h 2017146"/>
                <a:gd name="connsiteX144" fmla="*/ 87834 w 1201803"/>
                <a:gd name="connsiteY144" fmla="*/ 1289139 h 2017146"/>
                <a:gd name="connsiteX145" fmla="*/ 62408 w 1201803"/>
                <a:gd name="connsiteY145" fmla="*/ 1263714 h 2017146"/>
                <a:gd name="connsiteX146" fmla="*/ 25426 w 1201803"/>
                <a:gd name="connsiteY146" fmla="*/ 1238288 h 2017146"/>
                <a:gd name="connsiteX147" fmla="*/ 39294 w 1201803"/>
                <a:gd name="connsiteY147" fmla="*/ 1180502 h 2017146"/>
                <a:gd name="connsiteX148" fmla="*/ 48540 w 1201803"/>
                <a:gd name="connsiteY148" fmla="*/ 1134297 h 2017146"/>
                <a:gd name="connsiteX149" fmla="*/ 173334 w 1201803"/>
                <a:gd name="connsiteY149" fmla="*/ 750646 h 2017146"/>
                <a:gd name="connsiteX150" fmla="*/ 161777 w 1201803"/>
                <a:gd name="connsiteY150" fmla="*/ 725221 h 2017146"/>
                <a:gd name="connsiteX151" fmla="*/ 76277 w 1201803"/>
                <a:gd name="connsiteY151" fmla="*/ 741401 h 2017146"/>
                <a:gd name="connsiteX152" fmla="*/ 53163 w 1201803"/>
                <a:gd name="connsiteY152" fmla="*/ 718286 h 2017146"/>
                <a:gd name="connsiteX153" fmla="*/ 57786 w 1201803"/>
                <a:gd name="connsiteY153" fmla="*/ 709041 h 2017146"/>
                <a:gd name="connsiteX154" fmla="*/ 2311 w 1201803"/>
                <a:gd name="connsiteY154" fmla="*/ 662812 h 2017146"/>
                <a:gd name="connsiteX155" fmla="*/ 34671 w 1201803"/>
                <a:gd name="connsiteY155" fmla="*/ 625829 h 2017146"/>
                <a:gd name="connsiteX156" fmla="*/ 55474 w 1201803"/>
                <a:gd name="connsiteY156" fmla="*/ 607361 h 2017146"/>
                <a:gd name="connsiteX157" fmla="*/ 101703 w 1201803"/>
                <a:gd name="connsiteY157" fmla="*/ 575001 h 2017146"/>
                <a:gd name="connsiteX158" fmla="*/ 127128 w 1201803"/>
                <a:gd name="connsiteY158" fmla="*/ 558821 h 2017146"/>
                <a:gd name="connsiteX159" fmla="*/ 159465 w 1201803"/>
                <a:gd name="connsiteY159" fmla="*/ 528773 h 2017146"/>
                <a:gd name="connsiteX160" fmla="*/ 258857 w 1201803"/>
                <a:gd name="connsiteY160" fmla="*/ 450184 h 2017146"/>
                <a:gd name="connsiteX161" fmla="*/ 284282 w 1201803"/>
                <a:gd name="connsiteY161" fmla="*/ 417847 h 2017146"/>
                <a:gd name="connsiteX162" fmla="*/ 184891 w 1201803"/>
                <a:gd name="connsiteY162" fmla="*/ 360062 h 2017146"/>
                <a:gd name="connsiteX163" fmla="*/ 140997 w 1201803"/>
                <a:gd name="connsiteY163" fmla="*/ 341570 h 2017146"/>
                <a:gd name="connsiteX164" fmla="*/ 134063 w 1201803"/>
                <a:gd name="connsiteY164" fmla="*/ 353127 h 2017146"/>
                <a:gd name="connsiteX165" fmla="*/ 106326 w 1201803"/>
                <a:gd name="connsiteY165" fmla="*/ 313833 h 2017146"/>
                <a:gd name="connsiteX166" fmla="*/ 0 w 1201803"/>
                <a:gd name="connsiteY166" fmla="*/ 226022 h 2017146"/>
                <a:gd name="connsiteX167" fmla="*/ 16180 w 1201803"/>
                <a:gd name="connsiteY167" fmla="*/ 226022 h 2017146"/>
                <a:gd name="connsiteX168" fmla="*/ 41606 w 1201803"/>
                <a:gd name="connsiteY168" fmla="*/ 232956 h 2017146"/>
                <a:gd name="connsiteX169" fmla="*/ 34671 w 1201803"/>
                <a:gd name="connsiteY169" fmla="*/ 219088 h 2017146"/>
                <a:gd name="connsiteX170" fmla="*/ 39294 w 1201803"/>
                <a:gd name="connsiteY170" fmla="*/ 219088 h 2017146"/>
                <a:gd name="connsiteX171" fmla="*/ 217251 w 1201803"/>
                <a:gd name="connsiteY171" fmla="*/ 325390 h 2017146"/>
                <a:gd name="connsiteX172" fmla="*/ 376716 w 1201803"/>
                <a:gd name="connsiteY172" fmla="*/ 470987 h 2017146"/>
                <a:gd name="connsiteX173" fmla="*/ 281971 w 1201803"/>
                <a:gd name="connsiteY173" fmla="*/ 556510 h 2017146"/>
                <a:gd name="connsiteX174" fmla="*/ 214939 w 1201803"/>
                <a:gd name="connsiteY174" fmla="*/ 591181 h 2017146"/>
                <a:gd name="connsiteX175" fmla="*/ 177957 w 1201803"/>
                <a:gd name="connsiteY175" fmla="*/ 616584 h 2017146"/>
                <a:gd name="connsiteX176" fmla="*/ 134063 w 1201803"/>
                <a:gd name="connsiteY176" fmla="*/ 669746 h 2017146"/>
                <a:gd name="connsiteX177" fmla="*/ 138686 w 1201803"/>
                <a:gd name="connsiteY177" fmla="*/ 674369 h 2017146"/>
                <a:gd name="connsiteX178" fmla="*/ 233431 w 1201803"/>
                <a:gd name="connsiteY178" fmla="*/ 771449 h 2017146"/>
                <a:gd name="connsiteX179" fmla="*/ 238054 w 1201803"/>
                <a:gd name="connsiteY179" fmla="*/ 813032 h 2017146"/>
                <a:gd name="connsiteX180" fmla="*/ 226497 w 1201803"/>
                <a:gd name="connsiteY180" fmla="*/ 917046 h 2017146"/>
                <a:gd name="connsiteX181" fmla="*/ 210317 w 1201803"/>
                <a:gd name="connsiteY181" fmla="*/ 984054 h 2017146"/>
                <a:gd name="connsiteX182" fmla="*/ 191825 w 1201803"/>
                <a:gd name="connsiteY182" fmla="*/ 1044151 h 2017146"/>
                <a:gd name="connsiteX183" fmla="*/ 374405 w 1201803"/>
                <a:gd name="connsiteY183" fmla="*/ 672058 h 2017146"/>
                <a:gd name="connsiteX184" fmla="*/ 427567 w 1201803"/>
                <a:gd name="connsiteY184" fmla="*/ 602738 h 2017146"/>
                <a:gd name="connsiteX185" fmla="*/ 441436 w 1201803"/>
                <a:gd name="connsiteY185" fmla="*/ 588870 h 2017146"/>
                <a:gd name="connsiteX186" fmla="*/ 457616 w 1201803"/>
                <a:gd name="connsiteY186" fmla="*/ 591181 h 2017146"/>
                <a:gd name="connsiteX187" fmla="*/ 446059 w 1201803"/>
                <a:gd name="connsiteY187" fmla="*/ 584247 h 2017146"/>
                <a:gd name="connsiteX188" fmla="*/ 469173 w 1201803"/>
                <a:gd name="connsiteY188" fmla="*/ 554198 h 2017146"/>
                <a:gd name="connsiteX189" fmla="*/ 480730 w 1201803"/>
                <a:gd name="connsiteY189" fmla="*/ 551887 h 2017146"/>
                <a:gd name="connsiteX190" fmla="*/ 485353 w 1201803"/>
                <a:gd name="connsiteY190" fmla="*/ 549575 h 2017146"/>
                <a:gd name="connsiteX191" fmla="*/ 484229 w 1201803"/>
                <a:gd name="connsiteY191" fmla="*/ 546650 h 2017146"/>
                <a:gd name="connsiteX192" fmla="*/ 487665 w 1201803"/>
                <a:gd name="connsiteY192" fmla="*/ 542641 h 2017146"/>
                <a:gd name="connsiteX193" fmla="*/ 483042 w 1201803"/>
                <a:gd name="connsiteY193" fmla="*/ 540330 h 2017146"/>
                <a:gd name="connsiteX194" fmla="*/ 515402 w 1201803"/>
                <a:gd name="connsiteY194" fmla="*/ 498724 h 2017146"/>
                <a:gd name="connsiteX195" fmla="*/ 485353 w 1201803"/>
                <a:gd name="connsiteY195" fmla="*/ 457118 h 2017146"/>
                <a:gd name="connsiteX196" fmla="*/ 543116 w 1201803"/>
                <a:gd name="connsiteY196" fmla="*/ 420159 h 2017146"/>
                <a:gd name="connsiteX197" fmla="*/ 654064 w 1201803"/>
                <a:gd name="connsiteY197" fmla="*/ 383176 h 2017146"/>
                <a:gd name="connsiteX198" fmla="*/ 834333 w 1201803"/>
                <a:gd name="connsiteY198" fmla="*/ 327702 h 2017146"/>
                <a:gd name="connsiteX199" fmla="*/ 832021 w 1201803"/>
                <a:gd name="connsiteY199" fmla="*/ 306899 h 2017146"/>
                <a:gd name="connsiteX200" fmla="*/ 811218 w 1201803"/>
                <a:gd name="connsiteY200" fmla="*/ 235268 h 2017146"/>
                <a:gd name="connsiteX201" fmla="*/ 716450 w 1201803"/>
                <a:gd name="connsiteY201" fmla="*/ 269916 h 2017146"/>
                <a:gd name="connsiteX202" fmla="*/ 677178 w 1201803"/>
                <a:gd name="connsiteY202" fmla="*/ 276850 h 2017146"/>
                <a:gd name="connsiteX203" fmla="*/ 667933 w 1201803"/>
                <a:gd name="connsiteY203" fmla="*/ 276850 h 2017146"/>
                <a:gd name="connsiteX204" fmla="*/ 688735 w 1201803"/>
                <a:gd name="connsiteY204" fmla="*/ 237579 h 2017146"/>
                <a:gd name="connsiteX205" fmla="*/ 647130 w 1201803"/>
                <a:gd name="connsiteY205" fmla="*/ 269916 h 2017146"/>
                <a:gd name="connsiteX206" fmla="*/ 658687 w 1201803"/>
                <a:gd name="connsiteY206" fmla="*/ 235268 h 2017146"/>
                <a:gd name="connsiteX207" fmla="*/ 640196 w 1201803"/>
                <a:gd name="connsiteY207" fmla="*/ 186728 h 2017146"/>
                <a:gd name="connsiteX208" fmla="*/ 760367 w 1201803"/>
                <a:gd name="connsiteY208" fmla="*/ 101205 h 2017146"/>
                <a:gd name="connsiteX209" fmla="*/ 764578 w 1201803"/>
                <a:gd name="connsiteY209" fmla="*/ 301 h 2017146"/>
                <a:gd name="connsiteX210" fmla="*/ 899029 w 1201803"/>
                <a:gd name="connsiteY210" fmla="*/ 45754 h 2017146"/>
                <a:gd name="connsiteX211" fmla="*/ 1026158 w 1201803"/>
                <a:gd name="connsiteY211" fmla="*/ 362373 h 2017146"/>
                <a:gd name="connsiteX212" fmla="*/ 1012289 w 1201803"/>
                <a:gd name="connsiteY212" fmla="*/ 364685 h 2017146"/>
                <a:gd name="connsiteX213" fmla="*/ 1023846 w 1201803"/>
                <a:gd name="connsiteY213" fmla="*/ 366996 h 2017146"/>
                <a:gd name="connsiteX214" fmla="*/ 1026158 w 1201803"/>
                <a:gd name="connsiteY214" fmla="*/ 362373 h 2017146"/>
                <a:gd name="connsiteX215" fmla="*/ 1003044 w 1201803"/>
                <a:gd name="connsiteY215" fmla="*/ 390110 h 2017146"/>
                <a:gd name="connsiteX216" fmla="*/ 896718 w 1201803"/>
                <a:gd name="connsiteY216" fmla="*/ 466364 h 2017146"/>
                <a:gd name="connsiteX217" fmla="*/ 892095 w 1201803"/>
                <a:gd name="connsiteY217" fmla="*/ 475610 h 2017146"/>
                <a:gd name="connsiteX218" fmla="*/ 1003044 w 1201803"/>
                <a:gd name="connsiteY218" fmla="*/ 390110 h 2017146"/>
                <a:gd name="connsiteX219" fmla="*/ 912898 w 1201803"/>
                <a:gd name="connsiteY219" fmla="*/ 413224 h 2017146"/>
                <a:gd name="connsiteX220" fmla="*/ 894407 w 1201803"/>
                <a:gd name="connsiteY220" fmla="*/ 429404 h 2017146"/>
                <a:gd name="connsiteX221" fmla="*/ 912898 w 1201803"/>
                <a:gd name="connsiteY221" fmla="*/ 413224 h 2017146"/>
                <a:gd name="connsiteX222" fmla="*/ 875938 w 1201803"/>
                <a:gd name="connsiteY222" fmla="*/ 424782 h 2017146"/>
                <a:gd name="connsiteX223" fmla="*/ 871316 w 1201803"/>
                <a:gd name="connsiteY223" fmla="*/ 445561 h 2017146"/>
                <a:gd name="connsiteX224" fmla="*/ 875938 w 1201803"/>
                <a:gd name="connsiteY224" fmla="*/ 443250 h 2017146"/>
                <a:gd name="connsiteX225" fmla="*/ 875938 w 1201803"/>
                <a:gd name="connsiteY225" fmla="*/ 424782 h 2017146"/>
                <a:gd name="connsiteX226" fmla="*/ 836644 w 1201803"/>
                <a:gd name="connsiteY226" fmla="*/ 436316 h 2017146"/>
                <a:gd name="connsiteX227" fmla="*/ 580098 w 1201803"/>
                <a:gd name="connsiteY227" fmla="*/ 526461 h 2017146"/>
                <a:gd name="connsiteX228" fmla="*/ 684113 w 1201803"/>
                <a:gd name="connsiteY228" fmla="*/ 577313 h 2017146"/>
                <a:gd name="connsiteX229" fmla="*/ 778858 w 1201803"/>
                <a:gd name="connsiteY229" fmla="*/ 514904 h 2017146"/>
                <a:gd name="connsiteX230" fmla="*/ 836644 w 1201803"/>
                <a:gd name="connsiteY230" fmla="*/ 473298 h 2017146"/>
                <a:gd name="connsiteX231" fmla="*/ 836644 w 1201803"/>
                <a:gd name="connsiteY231" fmla="*/ 436316 h 2017146"/>
                <a:gd name="connsiteX232" fmla="*/ 834333 w 1201803"/>
                <a:gd name="connsiteY232" fmla="*/ 512593 h 2017146"/>
                <a:gd name="connsiteX233" fmla="*/ 774283 w 1201803"/>
                <a:gd name="connsiteY233" fmla="*/ 557503 h 2017146"/>
                <a:gd name="connsiteX234" fmla="*/ 728007 w 1201803"/>
                <a:gd name="connsiteY234" fmla="*/ 591181 h 2017146"/>
                <a:gd name="connsiteX235" fmla="*/ 688979 w 1201803"/>
                <a:gd name="connsiteY235" fmla="*/ 620458 h 2017146"/>
                <a:gd name="connsiteX236" fmla="*/ 669183 w 1201803"/>
                <a:gd name="connsiteY236" fmla="*/ 636104 h 2017146"/>
                <a:gd name="connsiteX237" fmla="*/ 559296 w 1201803"/>
                <a:gd name="connsiteY237" fmla="*/ 718286 h 2017146"/>
                <a:gd name="connsiteX238" fmla="*/ 644527 w 1201803"/>
                <a:gd name="connsiteY238" fmla="*/ 655592 h 2017146"/>
                <a:gd name="connsiteX239" fmla="*/ 669183 w 1201803"/>
                <a:gd name="connsiteY239" fmla="*/ 636104 h 2017146"/>
                <a:gd name="connsiteX240" fmla="*/ 774283 w 1201803"/>
                <a:gd name="connsiteY240" fmla="*/ 557503 h 2017146"/>
                <a:gd name="connsiteX241" fmla="*/ 780014 w 1201803"/>
                <a:gd name="connsiteY241" fmla="*/ 553332 h 2017146"/>
                <a:gd name="connsiteX242" fmla="*/ 832021 w 1201803"/>
                <a:gd name="connsiteY242" fmla="*/ 517216 h 2017146"/>
                <a:gd name="connsiteX243" fmla="*/ 834333 w 1201803"/>
                <a:gd name="connsiteY243" fmla="*/ 512593 h 2017146"/>
                <a:gd name="connsiteX244" fmla="*/ 871316 w 1201803"/>
                <a:gd name="connsiteY244" fmla="*/ 524150 h 2017146"/>
                <a:gd name="connsiteX245" fmla="*/ 866693 w 1201803"/>
                <a:gd name="connsiteY245" fmla="*/ 540330 h 2017146"/>
                <a:gd name="connsiteX246" fmla="*/ 862070 w 1201803"/>
                <a:gd name="connsiteY246" fmla="*/ 588870 h 2017146"/>
                <a:gd name="connsiteX247" fmla="*/ 864381 w 1201803"/>
                <a:gd name="connsiteY247" fmla="*/ 591181 h 2017146"/>
                <a:gd name="connsiteX248" fmla="*/ 871316 w 1201803"/>
                <a:gd name="connsiteY248" fmla="*/ 524150 h 2017146"/>
                <a:gd name="connsiteX249" fmla="*/ 836644 w 1201803"/>
                <a:gd name="connsiteY249" fmla="*/ 547264 h 2017146"/>
                <a:gd name="connsiteX250" fmla="*/ 626327 w 1201803"/>
                <a:gd name="connsiteY250" fmla="*/ 718286 h 2017146"/>
                <a:gd name="connsiteX251" fmla="*/ 834333 w 1201803"/>
                <a:gd name="connsiteY251" fmla="*/ 605050 h 2017146"/>
                <a:gd name="connsiteX252" fmla="*/ 838956 w 1201803"/>
                <a:gd name="connsiteY252" fmla="*/ 584247 h 2017146"/>
                <a:gd name="connsiteX253" fmla="*/ 834333 w 1201803"/>
                <a:gd name="connsiteY253" fmla="*/ 556510 h 2017146"/>
                <a:gd name="connsiteX254" fmla="*/ 838956 w 1201803"/>
                <a:gd name="connsiteY254" fmla="*/ 554198 h 2017146"/>
                <a:gd name="connsiteX255" fmla="*/ 836644 w 1201803"/>
                <a:gd name="connsiteY255" fmla="*/ 547264 h 2017146"/>
                <a:gd name="connsiteX256" fmla="*/ 1012289 w 1201803"/>
                <a:gd name="connsiteY256" fmla="*/ 628141 h 2017146"/>
                <a:gd name="connsiteX257" fmla="*/ 894407 w 1201803"/>
                <a:gd name="connsiteY257" fmla="*/ 727532 h 2017146"/>
                <a:gd name="connsiteX258" fmla="*/ 1012289 w 1201803"/>
                <a:gd name="connsiteY258" fmla="*/ 628141 h 2017146"/>
                <a:gd name="connsiteX259" fmla="*/ 520001 w 1201803"/>
                <a:gd name="connsiteY259" fmla="*/ 510281 h 2017146"/>
                <a:gd name="connsiteX260" fmla="*/ 471485 w 1201803"/>
                <a:gd name="connsiteY260" fmla="*/ 616584 h 2017146"/>
                <a:gd name="connsiteX261" fmla="*/ 469173 w 1201803"/>
                <a:gd name="connsiteY261" fmla="*/ 618895 h 2017146"/>
                <a:gd name="connsiteX262" fmla="*/ 473796 w 1201803"/>
                <a:gd name="connsiteY262" fmla="*/ 621207 h 2017146"/>
                <a:gd name="connsiteX263" fmla="*/ 466862 w 1201803"/>
                <a:gd name="connsiteY263" fmla="*/ 623518 h 2017146"/>
                <a:gd name="connsiteX264" fmla="*/ 471485 w 1201803"/>
                <a:gd name="connsiteY264" fmla="*/ 625829 h 2017146"/>
                <a:gd name="connsiteX265" fmla="*/ 469173 w 1201803"/>
                <a:gd name="connsiteY265" fmla="*/ 632764 h 2017146"/>
                <a:gd name="connsiteX266" fmla="*/ 462239 w 1201803"/>
                <a:gd name="connsiteY266" fmla="*/ 628141 h 2017146"/>
                <a:gd name="connsiteX267" fmla="*/ 457616 w 1201803"/>
                <a:gd name="connsiteY267" fmla="*/ 632764 h 2017146"/>
                <a:gd name="connsiteX268" fmla="*/ 464550 w 1201803"/>
                <a:gd name="connsiteY268" fmla="*/ 639698 h 2017146"/>
                <a:gd name="connsiteX269" fmla="*/ 455305 w 1201803"/>
                <a:gd name="connsiteY269" fmla="*/ 667435 h 2017146"/>
                <a:gd name="connsiteX270" fmla="*/ 510779 w 1201803"/>
                <a:gd name="connsiteY270" fmla="*/ 558821 h 2017146"/>
                <a:gd name="connsiteX271" fmla="*/ 517690 w 1201803"/>
                <a:gd name="connsiteY271" fmla="*/ 563444 h 2017146"/>
                <a:gd name="connsiteX272" fmla="*/ 529247 w 1201803"/>
                <a:gd name="connsiteY272" fmla="*/ 538018 h 2017146"/>
                <a:gd name="connsiteX273" fmla="*/ 529247 w 1201803"/>
                <a:gd name="connsiteY273" fmla="*/ 531084 h 2017146"/>
                <a:gd name="connsiteX274" fmla="*/ 520001 w 1201803"/>
                <a:gd name="connsiteY274" fmla="*/ 510281 h 2017146"/>
                <a:gd name="connsiteX275" fmla="*/ 557851 w 1201803"/>
                <a:gd name="connsiteY275" fmla="*/ 539752 h 2017146"/>
                <a:gd name="connsiteX276" fmla="*/ 547739 w 1201803"/>
                <a:gd name="connsiteY276" fmla="*/ 540330 h 2017146"/>
                <a:gd name="connsiteX277" fmla="*/ 566230 w 1201803"/>
                <a:gd name="connsiteY277" fmla="*/ 549575 h 2017146"/>
                <a:gd name="connsiteX278" fmla="*/ 557851 w 1201803"/>
                <a:gd name="connsiteY278" fmla="*/ 539752 h 2017146"/>
                <a:gd name="connsiteX279" fmla="*/ 536181 w 1201803"/>
                <a:gd name="connsiteY279" fmla="*/ 540330 h 2017146"/>
                <a:gd name="connsiteX280" fmla="*/ 524624 w 1201803"/>
                <a:gd name="connsiteY280" fmla="*/ 570378 h 2017146"/>
                <a:gd name="connsiteX281" fmla="*/ 506156 w 1201803"/>
                <a:gd name="connsiteY281" fmla="*/ 628141 h 2017146"/>
                <a:gd name="connsiteX282" fmla="*/ 494599 w 1201803"/>
                <a:gd name="connsiteY282" fmla="*/ 662812 h 2017146"/>
                <a:gd name="connsiteX283" fmla="*/ 487665 w 1201803"/>
                <a:gd name="connsiteY283" fmla="*/ 672058 h 2017146"/>
                <a:gd name="connsiteX284" fmla="*/ 476107 w 1201803"/>
                <a:gd name="connsiteY284" fmla="*/ 706729 h 2017146"/>
                <a:gd name="connsiteX285" fmla="*/ 663310 w 1201803"/>
                <a:gd name="connsiteY285" fmla="*/ 588870 h 2017146"/>
                <a:gd name="connsiteX286" fmla="*/ 610147 w 1201803"/>
                <a:gd name="connsiteY286" fmla="*/ 570378 h 2017146"/>
                <a:gd name="connsiteX287" fmla="*/ 647130 w 1201803"/>
                <a:gd name="connsiteY287" fmla="*/ 588870 h 2017146"/>
                <a:gd name="connsiteX288" fmla="*/ 640196 w 1201803"/>
                <a:gd name="connsiteY288" fmla="*/ 588870 h 2017146"/>
                <a:gd name="connsiteX289" fmla="*/ 582410 w 1201803"/>
                <a:gd name="connsiteY289" fmla="*/ 568067 h 2017146"/>
                <a:gd name="connsiteX290" fmla="*/ 536181 w 1201803"/>
                <a:gd name="connsiteY290" fmla="*/ 540330 h 2017146"/>
                <a:gd name="connsiteX291" fmla="*/ 464550 w 1201803"/>
                <a:gd name="connsiteY291" fmla="*/ 575001 h 2017146"/>
                <a:gd name="connsiteX292" fmla="*/ 455305 w 1201803"/>
                <a:gd name="connsiteY292" fmla="*/ 577313 h 2017146"/>
                <a:gd name="connsiteX293" fmla="*/ 462239 w 1201803"/>
                <a:gd name="connsiteY293" fmla="*/ 579624 h 2017146"/>
                <a:gd name="connsiteX294" fmla="*/ 464550 w 1201803"/>
                <a:gd name="connsiteY294" fmla="*/ 575001 h 2017146"/>
                <a:gd name="connsiteX295" fmla="*/ 240365 w 1201803"/>
                <a:gd name="connsiteY295" fmla="*/ 533395 h 2017146"/>
                <a:gd name="connsiteX296" fmla="*/ 104014 w 1201803"/>
                <a:gd name="connsiteY296" fmla="*/ 644321 h 2017146"/>
                <a:gd name="connsiteX297" fmla="*/ 233431 w 1201803"/>
                <a:gd name="connsiteY297" fmla="*/ 542641 h 2017146"/>
                <a:gd name="connsiteX298" fmla="*/ 240365 w 1201803"/>
                <a:gd name="connsiteY298" fmla="*/ 533395 h 2017146"/>
                <a:gd name="connsiteX299" fmla="*/ 208005 w 1201803"/>
                <a:gd name="connsiteY299" fmla="*/ 741401 h 2017146"/>
                <a:gd name="connsiteX300" fmla="*/ 217251 w 1201803"/>
                <a:gd name="connsiteY300" fmla="*/ 822278 h 2017146"/>
                <a:gd name="connsiteX301" fmla="*/ 217251 w 1201803"/>
                <a:gd name="connsiteY301" fmla="*/ 773761 h 2017146"/>
                <a:gd name="connsiteX302" fmla="*/ 208005 w 1201803"/>
                <a:gd name="connsiteY302" fmla="*/ 741401 h 2017146"/>
                <a:gd name="connsiteX303" fmla="*/ 924455 w 1201803"/>
                <a:gd name="connsiteY303" fmla="*/ 1085757 h 2017146"/>
                <a:gd name="connsiteX304" fmla="*/ 942947 w 1201803"/>
                <a:gd name="connsiteY304" fmla="*/ 1108871 h 2017146"/>
                <a:gd name="connsiteX305" fmla="*/ 942947 w 1201803"/>
                <a:gd name="connsiteY305" fmla="*/ 1101937 h 2017146"/>
                <a:gd name="connsiteX306" fmla="*/ 924455 w 1201803"/>
                <a:gd name="connsiteY306" fmla="*/ 1085757 h 2017146"/>
                <a:gd name="connsiteX307" fmla="*/ 931389 w 1201803"/>
                <a:gd name="connsiteY307" fmla="*/ 1108871 h 2017146"/>
                <a:gd name="connsiteX308" fmla="*/ 938324 w 1201803"/>
                <a:gd name="connsiteY308" fmla="*/ 1148165 h 2017146"/>
                <a:gd name="connsiteX309" fmla="*/ 942947 w 1201803"/>
                <a:gd name="connsiteY309" fmla="*/ 1127363 h 2017146"/>
                <a:gd name="connsiteX310" fmla="*/ 931389 w 1201803"/>
                <a:gd name="connsiteY310" fmla="*/ 1108871 h 2017146"/>
                <a:gd name="connsiteX311" fmla="*/ 926767 w 1201803"/>
                <a:gd name="connsiteY311" fmla="*/ 1141231 h 2017146"/>
                <a:gd name="connsiteX312" fmla="*/ 813530 w 1201803"/>
                <a:gd name="connsiteY312" fmla="*/ 1284516 h 2017146"/>
                <a:gd name="connsiteX313" fmla="*/ 926767 w 1201803"/>
                <a:gd name="connsiteY313" fmla="*/ 1141231 h 2017146"/>
                <a:gd name="connsiteX314" fmla="*/ 1014601 w 1201803"/>
                <a:gd name="connsiteY314" fmla="*/ 1249845 h 2017146"/>
                <a:gd name="connsiteX315" fmla="*/ 1033092 w 1201803"/>
                <a:gd name="connsiteY315" fmla="*/ 1261402 h 2017146"/>
                <a:gd name="connsiteX316" fmla="*/ 1003044 w 1201803"/>
                <a:gd name="connsiteY316" fmla="*/ 1272959 h 2017146"/>
                <a:gd name="connsiteX317" fmla="*/ 1037715 w 1201803"/>
                <a:gd name="connsiteY317" fmla="*/ 1261402 h 2017146"/>
                <a:gd name="connsiteX318" fmla="*/ 1014601 w 1201803"/>
                <a:gd name="connsiteY318" fmla="*/ 1249845 h 2017146"/>
                <a:gd name="connsiteX319" fmla="*/ 1005355 w 1201803"/>
                <a:gd name="connsiteY319" fmla="*/ 1254468 h 2017146"/>
                <a:gd name="connsiteX320" fmla="*/ 991487 w 1201803"/>
                <a:gd name="connsiteY320" fmla="*/ 1259091 h 2017146"/>
                <a:gd name="connsiteX321" fmla="*/ 1012289 w 1201803"/>
                <a:gd name="connsiteY321" fmla="*/ 1256779 h 2017146"/>
                <a:gd name="connsiteX322" fmla="*/ 1005355 w 1201803"/>
                <a:gd name="connsiteY322" fmla="*/ 1254468 h 2017146"/>
                <a:gd name="connsiteX323" fmla="*/ 912898 w 1201803"/>
                <a:gd name="connsiteY323" fmla="*/ 1286828 h 2017146"/>
                <a:gd name="connsiteX324" fmla="*/ 850513 w 1201803"/>
                <a:gd name="connsiteY324" fmla="*/ 1319188 h 2017146"/>
                <a:gd name="connsiteX325" fmla="*/ 919832 w 1201803"/>
                <a:gd name="connsiteY325" fmla="*/ 1286828 h 2017146"/>
                <a:gd name="connsiteX326" fmla="*/ 912898 w 1201803"/>
                <a:gd name="connsiteY326" fmla="*/ 1286828 h 2017146"/>
                <a:gd name="connsiteX327" fmla="*/ 845890 w 1201803"/>
                <a:gd name="connsiteY327" fmla="*/ 1321499 h 2017146"/>
                <a:gd name="connsiteX328" fmla="*/ 834333 w 1201803"/>
                <a:gd name="connsiteY328" fmla="*/ 1328433 h 2017146"/>
                <a:gd name="connsiteX329" fmla="*/ 845890 w 1201803"/>
                <a:gd name="connsiteY329" fmla="*/ 1321499 h 2017146"/>
                <a:gd name="connsiteX0" fmla="*/ 899029 w 1201803"/>
                <a:gd name="connsiteY0" fmla="*/ 50822 h 2022214"/>
                <a:gd name="connsiteX1" fmla="*/ 977618 w 1201803"/>
                <a:gd name="connsiteY1" fmla="*/ 94716 h 2022214"/>
                <a:gd name="connsiteX2" fmla="*/ 1028469 w 1201803"/>
                <a:gd name="connsiteY2" fmla="*/ 124765 h 2022214"/>
                <a:gd name="connsiteX3" fmla="*/ 1016912 w 1201803"/>
                <a:gd name="connsiteY3" fmla="*/ 134010 h 2022214"/>
                <a:gd name="connsiteX4" fmla="*/ 1028469 w 1201803"/>
                <a:gd name="connsiteY4" fmla="*/ 147879 h 2022214"/>
                <a:gd name="connsiteX5" fmla="*/ 1021535 w 1201803"/>
                <a:gd name="connsiteY5" fmla="*/ 152502 h 2022214"/>
                <a:gd name="connsiteX6" fmla="*/ 882873 w 1201803"/>
                <a:gd name="connsiteY6" fmla="*/ 214910 h 2022214"/>
                <a:gd name="connsiteX7" fmla="*/ 880561 w 1201803"/>
                <a:gd name="connsiteY7" fmla="*/ 219533 h 2022214"/>
                <a:gd name="connsiteX8" fmla="*/ 894407 w 1201803"/>
                <a:gd name="connsiteY8" fmla="*/ 318901 h 2022214"/>
                <a:gd name="connsiteX9" fmla="*/ 931389 w 1201803"/>
                <a:gd name="connsiteY9" fmla="*/ 318901 h 2022214"/>
                <a:gd name="connsiteX10" fmla="*/ 963749 w 1201803"/>
                <a:gd name="connsiteY10" fmla="*/ 321213 h 2022214"/>
                <a:gd name="connsiteX11" fmla="*/ 1000732 w 1201803"/>
                <a:gd name="connsiteY11" fmla="*/ 344327 h 2022214"/>
                <a:gd name="connsiteX12" fmla="*/ 1044649 w 1201803"/>
                <a:gd name="connsiteY12" fmla="*/ 369753 h 2022214"/>
                <a:gd name="connsiteX13" fmla="*/ 1037715 w 1201803"/>
                <a:gd name="connsiteY13" fmla="*/ 381310 h 2022214"/>
                <a:gd name="connsiteX14" fmla="*/ 1044649 w 1201803"/>
                <a:gd name="connsiteY14" fmla="*/ 392867 h 2022214"/>
                <a:gd name="connsiteX15" fmla="*/ 1003044 w 1201803"/>
                <a:gd name="connsiteY15" fmla="*/ 427538 h 2022214"/>
                <a:gd name="connsiteX16" fmla="*/ 887472 w 1201803"/>
                <a:gd name="connsiteY16" fmla="*/ 515349 h 2022214"/>
                <a:gd name="connsiteX17" fmla="*/ 880561 w 1201803"/>
                <a:gd name="connsiteY17" fmla="*/ 589315 h 2022214"/>
                <a:gd name="connsiteX18" fmla="*/ 1141706 w 1201803"/>
                <a:gd name="connsiteY18" fmla="*/ 496858 h 2022214"/>
                <a:gd name="connsiteX19" fmla="*/ 1150952 w 1201803"/>
                <a:gd name="connsiteY19" fmla="*/ 494546 h 2022214"/>
                <a:gd name="connsiteX20" fmla="*/ 1171755 w 1201803"/>
                <a:gd name="connsiteY20" fmla="*/ 503792 h 2022214"/>
                <a:gd name="connsiteX21" fmla="*/ 1171755 w 1201803"/>
                <a:gd name="connsiteY21" fmla="*/ 513038 h 2022214"/>
                <a:gd name="connsiteX22" fmla="*/ 1178689 w 1201803"/>
                <a:gd name="connsiteY22" fmla="*/ 515349 h 2022214"/>
                <a:gd name="connsiteX23" fmla="*/ 1197180 w 1201803"/>
                <a:gd name="connsiteY23" fmla="*/ 508415 h 2022214"/>
                <a:gd name="connsiteX24" fmla="*/ 1201803 w 1201803"/>
                <a:gd name="connsiteY24" fmla="*/ 513038 h 2022214"/>
                <a:gd name="connsiteX25" fmla="*/ 1190246 w 1201803"/>
                <a:gd name="connsiteY25" fmla="*/ 522284 h 2022214"/>
                <a:gd name="connsiteX26" fmla="*/ 1197180 w 1201803"/>
                <a:gd name="connsiteY26" fmla="*/ 526906 h 2022214"/>
                <a:gd name="connsiteX27" fmla="*/ 1181000 w 1201803"/>
                <a:gd name="connsiteY27" fmla="*/ 545398 h 2022214"/>
                <a:gd name="connsiteX28" fmla="*/ 1174066 w 1201803"/>
                <a:gd name="connsiteY28" fmla="*/ 543086 h 2022214"/>
                <a:gd name="connsiteX29" fmla="*/ 1141706 w 1201803"/>
                <a:gd name="connsiteY29" fmla="*/ 563889 h 2022214"/>
                <a:gd name="connsiteX30" fmla="*/ 1130149 w 1201803"/>
                <a:gd name="connsiteY30" fmla="*/ 573135 h 2022214"/>
                <a:gd name="connsiteX31" fmla="*/ 1111658 w 1201803"/>
                <a:gd name="connsiteY31" fmla="*/ 573135 h 2022214"/>
                <a:gd name="connsiteX32" fmla="*/ 1107035 w 1201803"/>
                <a:gd name="connsiteY32" fmla="*/ 577758 h 2022214"/>
                <a:gd name="connsiteX33" fmla="*/ 1081609 w 1201803"/>
                <a:gd name="connsiteY33" fmla="*/ 593938 h 2022214"/>
                <a:gd name="connsiteX34" fmla="*/ 1065452 w 1201803"/>
                <a:gd name="connsiteY34" fmla="*/ 607806 h 2022214"/>
                <a:gd name="connsiteX35" fmla="*/ 1070075 w 1201803"/>
                <a:gd name="connsiteY35" fmla="*/ 612429 h 2022214"/>
                <a:gd name="connsiteX36" fmla="*/ 954504 w 1201803"/>
                <a:gd name="connsiteY36" fmla="*/ 723354 h 2022214"/>
                <a:gd name="connsiteX37" fmla="*/ 1016912 w 1201803"/>
                <a:gd name="connsiteY37" fmla="*/ 799631 h 2022214"/>
                <a:gd name="connsiteX38" fmla="*/ 1019224 w 1201803"/>
                <a:gd name="connsiteY38" fmla="*/ 795009 h 2022214"/>
                <a:gd name="connsiteX39" fmla="*/ 1013372 w 1201803"/>
                <a:gd name="connsiteY39" fmla="*/ 783396 h 2022214"/>
                <a:gd name="connsiteX40" fmla="*/ 1033558 w 1201803"/>
                <a:gd name="connsiteY40" fmla="*/ 809947 h 2022214"/>
                <a:gd name="connsiteX41" fmla="*/ 1125526 w 1201803"/>
                <a:gd name="connsiteY41" fmla="*/ 1086202 h 2022214"/>
                <a:gd name="connsiteX42" fmla="*/ 1167132 w 1201803"/>
                <a:gd name="connsiteY42" fmla="*/ 1315010 h 2022214"/>
                <a:gd name="connsiteX43" fmla="*/ 1181000 w 1201803"/>
                <a:gd name="connsiteY43" fmla="*/ 1474475 h 2022214"/>
                <a:gd name="connsiteX44" fmla="*/ 1183312 w 1201803"/>
                <a:gd name="connsiteY44" fmla="*/ 1513770 h 2022214"/>
                <a:gd name="connsiteX45" fmla="*/ 963749 w 1201803"/>
                <a:gd name="connsiteY45" fmla="*/ 1918200 h 2022214"/>
                <a:gd name="connsiteX46" fmla="*/ 954504 w 1201803"/>
                <a:gd name="connsiteY46" fmla="*/ 1920511 h 2022214"/>
                <a:gd name="connsiteX47" fmla="*/ 871316 w 1201803"/>
                <a:gd name="connsiteY47" fmla="*/ 1975985 h 2022214"/>
                <a:gd name="connsiteX48" fmla="*/ 788104 w 1201803"/>
                <a:gd name="connsiteY48" fmla="*/ 2022214 h 2022214"/>
                <a:gd name="connsiteX49" fmla="*/ 829710 w 1201803"/>
                <a:gd name="connsiteY49" fmla="*/ 1989854 h 2022214"/>
                <a:gd name="connsiteX50" fmla="*/ 827398 w 1201803"/>
                <a:gd name="connsiteY50" fmla="*/ 1987543 h 2022214"/>
                <a:gd name="connsiteX51" fmla="*/ 762679 w 1201803"/>
                <a:gd name="connsiteY51" fmla="*/ 2022214 h 2022214"/>
                <a:gd name="connsiteX52" fmla="*/ 917521 w 1201803"/>
                <a:gd name="connsiteY52" fmla="*/ 1918200 h 2022214"/>
                <a:gd name="connsiteX53" fmla="*/ 926767 w 1201803"/>
                <a:gd name="connsiteY53" fmla="*/ 1918200 h 2022214"/>
                <a:gd name="connsiteX54" fmla="*/ 922144 w 1201803"/>
                <a:gd name="connsiteY54" fmla="*/ 1915888 h 2022214"/>
                <a:gd name="connsiteX55" fmla="*/ 924455 w 1201803"/>
                <a:gd name="connsiteY55" fmla="*/ 1911289 h 2022214"/>
                <a:gd name="connsiteX56" fmla="*/ 931389 w 1201803"/>
                <a:gd name="connsiteY56" fmla="*/ 1913577 h 2022214"/>
                <a:gd name="connsiteX57" fmla="*/ 931389 w 1201803"/>
                <a:gd name="connsiteY57" fmla="*/ 1906666 h 2022214"/>
                <a:gd name="connsiteX58" fmla="*/ 945258 w 1201803"/>
                <a:gd name="connsiteY58" fmla="*/ 1892797 h 2022214"/>
                <a:gd name="connsiteX59" fmla="*/ 954504 w 1201803"/>
                <a:gd name="connsiteY59" fmla="*/ 1876617 h 2022214"/>
                <a:gd name="connsiteX60" fmla="*/ 952192 w 1201803"/>
                <a:gd name="connsiteY60" fmla="*/ 1874306 h 2022214"/>
                <a:gd name="connsiteX61" fmla="*/ 813530 w 1201803"/>
                <a:gd name="connsiteY61" fmla="*/ 1973674 h 2022214"/>
                <a:gd name="connsiteX62" fmla="*/ 739564 w 1201803"/>
                <a:gd name="connsiteY62" fmla="*/ 2019903 h 2022214"/>
                <a:gd name="connsiteX63" fmla="*/ 732630 w 1201803"/>
                <a:gd name="connsiteY63" fmla="*/ 2019903 h 2022214"/>
                <a:gd name="connsiteX64" fmla="*/ 804284 w 1201803"/>
                <a:gd name="connsiteY64" fmla="*/ 1957494 h 2022214"/>
                <a:gd name="connsiteX65" fmla="*/ 818153 w 1201803"/>
                <a:gd name="connsiteY65" fmla="*/ 1943625 h 2022214"/>
                <a:gd name="connsiteX66" fmla="*/ 829710 w 1201803"/>
                <a:gd name="connsiteY66" fmla="*/ 1943625 h 2022214"/>
                <a:gd name="connsiteX67" fmla="*/ 825087 w 1201803"/>
                <a:gd name="connsiteY67" fmla="*/ 1939003 h 2022214"/>
                <a:gd name="connsiteX68" fmla="*/ 836644 w 1201803"/>
                <a:gd name="connsiteY68" fmla="*/ 1934380 h 2022214"/>
                <a:gd name="connsiteX69" fmla="*/ 834333 w 1201803"/>
                <a:gd name="connsiteY69" fmla="*/ 1929757 h 2022214"/>
                <a:gd name="connsiteX70" fmla="*/ 843578 w 1201803"/>
                <a:gd name="connsiteY70" fmla="*/ 1918200 h 2022214"/>
                <a:gd name="connsiteX71" fmla="*/ 859758 w 1201803"/>
                <a:gd name="connsiteY71" fmla="*/ 1925134 h 2022214"/>
                <a:gd name="connsiteX72" fmla="*/ 848201 w 1201803"/>
                <a:gd name="connsiteY72" fmla="*/ 1913577 h 2022214"/>
                <a:gd name="connsiteX73" fmla="*/ 850513 w 1201803"/>
                <a:gd name="connsiteY73" fmla="*/ 1908977 h 2022214"/>
                <a:gd name="connsiteX74" fmla="*/ 862070 w 1201803"/>
                <a:gd name="connsiteY74" fmla="*/ 1913577 h 2022214"/>
                <a:gd name="connsiteX75" fmla="*/ 855136 w 1201803"/>
                <a:gd name="connsiteY75" fmla="*/ 1906666 h 2022214"/>
                <a:gd name="connsiteX76" fmla="*/ 873627 w 1201803"/>
                <a:gd name="connsiteY76" fmla="*/ 1890486 h 2022214"/>
                <a:gd name="connsiteX77" fmla="*/ 869004 w 1201803"/>
                <a:gd name="connsiteY77" fmla="*/ 1885863 h 2022214"/>
                <a:gd name="connsiteX78" fmla="*/ 889784 w 1201803"/>
                <a:gd name="connsiteY78" fmla="*/ 1855814 h 2022214"/>
                <a:gd name="connsiteX79" fmla="*/ 912898 w 1201803"/>
                <a:gd name="connsiteY79" fmla="*/ 1828077 h 2022214"/>
                <a:gd name="connsiteX80" fmla="*/ 1042338 w 1201803"/>
                <a:gd name="connsiteY80" fmla="*/ 1580778 h 2022214"/>
                <a:gd name="connsiteX81" fmla="*/ 1053895 w 1201803"/>
                <a:gd name="connsiteY81" fmla="*/ 1488344 h 2022214"/>
                <a:gd name="connsiteX82" fmla="*/ 1042338 w 1201803"/>
                <a:gd name="connsiteY82" fmla="*/ 1284962 h 2022214"/>
                <a:gd name="connsiteX83" fmla="*/ 1035404 w 1201803"/>
                <a:gd name="connsiteY83" fmla="*/ 1282650 h 2022214"/>
                <a:gd name="connsiteX84" fmla="*/ 975307 w 1201803"/>
                <a:gd name="connsiteY84" fmla="*/ 1303453 h 2022214"/>
                <a:gd name="connsiteX85" fmla="*/ 850513 w 1201803"/>
                <a:gd name="connsiteY85" fmla="*/ 1365838 h 2022214"/>
                <a:gd name="connsiteX86" fmla="*/ 836644 w 1201803"/>
                <a:gd name="connsiteY86" fmla="*/ 1375084 h 2022214"/>
                <a:gd name="connsiteX87" fmla="*/ 734941 w 1201803"/>
                <a:gd name="connsiteY87" fmla="*/ 1412067 h 2022214"/>
                <a:gd name="connsiteX88" fmla="*/ 714139 w 1201803"/>
                <a:gd name="connsiteY88" fmla="*/ 1386641 h 2022214"/>
                <a:gd name="connsiteX89" fmla="*/ 718761 w 1201803"/>
                <a:gd name="connsiteY89" fmla="*/ 1375084 h 2022214"/>
                <a:gd name="connsiteX90" fmla="*/ 707204 w 1201803"/>
                <a:gd name="connsiteY90" fmla="*/ 1372773 h 2022214"/>
                <a:gd name="connsiteX91" fmla="*/ 656376 w 1201803"/>
                <a:gd name="connsiteY91" fmla="*/ 1328879 h 2022214"/>
                <a:gd name="connsiteX92" fmla="*/ 769613 w 1201803"/>
                <a:gd name="connsiteY92" fmla="*/ 1264159 h 2022214"/>
                <a:gd name="connsiteX93" fmla="*/ 820464 w 1201803"/>
                <a:gd name="connsiteY93" fmla="*/ 1234110 h 2022214"/>
                <a:gd name="connsiteX94" fmla="*/ 894407 w 1201803"/>
                <a:gd name="connsiteY94" fmla="*/ 1146299 h 2022214"/>
                <a:gd name="connsiteX95" fmla="*/ 905964 w 1201803"/>
                <a:gd name="connsiteY95" fmla="*/ 1116251 h 2022214"/>
                <a:gd name="connsiteX96" fmla="*/ 882873 w 1201803"/>
                <a:gd name="connsiteY96" fmla="*/ 1104693 h 2022214"/>
                <a:gd name="connsiteX97" fmla="*/ 822776 w 1201803"/>
                <a:gd name="connsiteY97" fmla="*/ 1111628 h 2022214"/>
                <a:gd name="connsiteX98" fmla="*/ 771924 w 1201803"/>
                <a:gd name="connsiteY98" fmla="*/ 1097759 h 2022214"/>
                <a:gd name="connsiteX99" fmla="*/ 901341 w 1201803"/>
                <a:gd name="connsiteY99" fmla="*/ 1090825 h 2022214"/>
                <a:gd name="connsiteX100" fmla="*/ 832021 w 1201803"/>
                <a:gd name="connsiteY100" fmla="*/ 1081579 h 2022214"/>
                <a:gd name="connsiteX101" fmla="*/ 769613 w 1201803"/>
                <a:gd name="connsiteY101" fmla="*/ 1079268 h 2022214"/>
                <a:gd name="connsiteX102" fmla="*/ 760367 w 1201803"/>
                <a:gd name="connsiteY102" fmla="*/ 1074645 h 2022214"/>
                <a:gd name="connsiteX103" fmla="*/ 764990 w 1201803"/>
                <a:gd name="connsiteY103" fmla="*/ 1070022 h 2022214"/>
                <a:gd name="connsiteX104" fmla="*/ 755744 w 1201803"/>
                <a:gd name="connsiteY104" fmla="*/ 1063088 h 2022214"/>
                <a:gd name="connsiteX105" fmla="*/ 762679 w 1201803"/>
                <a:gd name="connsiteY105" fmla="*/ 1060776 h 2022214"/>
                <a:gd name="connsiteX106" fmla="*/ 781170 w 1201803"/>
                <a:gd name="connsiteY106" fmla="*/ 1044596 h 2022214"/>
                <a:gd name="connsiteX107" fmla="*/ 788104 w 1201803"/>
                <a:gd name="connsiteY107" fmla="*/ 1044596 h 2022214"/>
                <a:gd name="connsiteX108" fmla="*/ 887472 w 1201803"/>
                <a:gd name="connsiteY108" fmla="*/ 1067711 h 2022214"/>
                <a:gd name="connsiteX109" fmla="*/ 945258 w 1201803"/>
                <a:gd name="connsiteY109" fmla="*/ 1100071 h 2022214"/>
                <a:gd name="connsiteX110" fmla="*/ 954504 w 1201803"/>
                <a:gd name="connsiteY110" fmla="*/ 1130119 h 2022214"/>
                <a:gd name="connsiteX111" fmla="*/ 899029 w 1201803"/>
                <a:gd name="connsiteY111" fmla="*/ 1245667 h 2022214"/>
                <a:gd name="connsiteX112" fmla="*/ 899029 w 1201803"/>
                <a:gd name="connsiteY112" fmla="*/ 1254913 h 2022214"/>
                <a:gd name="connsiteX113" fmla="*/ 1037715 w 1201803"/>
                <a:gd name="connsiteY113" fmla="*/ 1229487 h 2022214"/>
                <a:gd name="connsiteX114" fmla="*/ 1035404 w 1201803"/>
                <a:gd name="connsiteY114" fmla="*/ 1141676 h 2022214"/>
                <a:gd name="connsiteX115" fmla="*/ 996109 w 1201803"/>
                <a:gd name="connsiteY115" fmla="*/ 894377 h 2022214"/>
                <a:gd name="connsiteX116" fmla="*/ 996109 w 1201803"/>
                <a:gd name="connsiteY116" fmla="*/ 838903 h 2022214"/>
                <a:gd name="connsiteX117" fmla="*/ 963749 w 1201803"/>
                <a:gd name="connsiteY117" fmla="*/ 758026 h 2022214"/>
                <a:gd name="connsiteX118" fmla="*/ 968372 w 1201803"/>
                <a:gd name="connsiteY118" fmla="*/ 762649 h 2022214"/>
                <a:gd name="connsiteX119" fmla="*/ 949881 w 1201803"/>
                <a:gd name="connsiteY119" fmla="*/ 732600 h 2022214"/>
                <a:gd name="connsiteX120" fmla="*/ 931389 w 1201803"/>
                <a:gd name="connsiteY120" fmla="*/ 739534 h 2022214"/>
                <a:gd name="connsiteX121" fmla="*/ 933701 w 1201803"/>
                <a:gd name="connsiteY121" fmla="*/ 746469 h 2022214"/>
                <a:gd name="connsiteX122" fmla="*/ 845890 w 1201803"/>
                <a:gd name="connsiteY122" fmla="*/ 852771 h 2022214"/>
                <a:gd name="connsiteX123" fmla="*/ 663310 w 1201803"/>
                <a:gd name="connsiteY123" fmla="*/ 1220242 h 2022214"/>
                <a:gd name="connsiteX124" fmla="*/ 624016 w 1201803"/>
                <a:gd name="connsiteY124" fmla="*/ 1347370 h 2022214"/>
                <a:gd name="connsiteX125" fmla="*/ 626327 w 1201803"/>
                <a:gd name="connsiteY125" fmla="*/ 1365838 h 2022214"/>
                <a:gd name="connsiteX126" fmla="*/ 640196 w 1201803"/>
                <a:gd name="connsiteY126" fmla="*/ 1326567 h 2022214"/>
                <a:gd name="connsiteX127" fmla="*/ 633261 w 1201803"/>
                <a:gd name="connsiteY127" fmla="*/ 1365838 h 2022214"/>
                <a:gd name="connsiteX128" fmla="*/ 624016 w 1201803"/>
                <a:gd name="connsiteY128" fmla="*/ 1386641 h 2022214"/>
                <a:gd name="connsiteX129" fmla="*/ 621704 w 1201803"/>
                <a:gd name="connsiteY129" fmla="*/ 1407444 h 2022214"/>
                <a:gd name="connsiteX130" fmla="*/ 610147 w 1201803"/>
                <a:gd name="connsiteY130" fmla="*/ 1398198 h 2022214"/>
                <a:gd name="connsiteX131" fmla="*/ 600901 w 1201803"/>
                <a:gd name="connsiteY131" fmla="*/ 1412067 h 2022214"/>
                <a:gd name="connsiteX132" fmla="*/ 580098 w 1201803"/>
                <a:gd name="connsiteY132" fmla="*/ 1375084 h 2022214"/>
                <a:gd name="connsiteX133" fmla="*/ 517690 w 1201803"/>
                <a:gd name="connsiteY133" fmla="*/ 1294207 h 2022214"/>
                <a:gd name="connsiteX134" fmla="*/ 517690 w 1201803"/>
                <a:gd name="connsiteY134" fmla="*/ 1250290 h 2022214"/>
                <a:gd name="connsiteX135" fmla="*/ 619393 w 1201803"/>
                <a:gd name="connsiteY135" fmla="*/ 970654 h 2022214"/>
                <a:gd name="connsiteX136" fmla="*/ 751121 w 1201803"/>
                <a:gd name="connsiteY136" fmla="*/ 776517 h 2022214"/>
                <a:gd name="connsiteX137" fmla="*/ 751121 w 1201803"/>
                <a:gd name="connsiteY137" fmla="*/ 774206 h 2022214"/>
                <a:gd name="connsiteX138" fmla="*/ 538493 w 1201803"/>
                <a:gd name="connsiteY138" fmla="*/ 887443 h 2022214"/>
                <a:gd name="connsiteX139" fmla="*/ 383650 w 1201803"/>
                <a:gd name="connsiteY139" fmla="*/ 952163 h 2022214"/>
                <a:gd name="connsiteX140" fmla="*/ 369782 w 1201803"/>
                <a:gd name="connsiteY140" fmla="*/ 942917 h 2022214"/>
                <a:gd name="connsiteX141" fmla="*/ 150220 w 1201803"/>
                <a:gd name="connsiteY141" fmla="*/ 1317322 h 2022214"/>
                <a:gd name="connsiteX142" fmla="*/ 110948 w 1201803"/>
                <a:gd name="connsiteY142" fmla="*/ 1328879 h 2022214"/>
                <a:gd name="connsiteX143" fmla="*/ 90146 w 1201803"/>
                <a:gd name="connsiteY143" fmla="*/ 1303453 h 2022214"/>
                <a:gd name="connsiteX144" fmla="*/ 87834 w 1201803"/>
                <a:gd name="connsiteY144" fmla="*/ 1294207 h 2022214"/>
                <a:gd name="connsiteX145" fmla="*/ 62408 w 1201803"/>
                <a:gd name="connsiteY145" fmla="*/ 1268782 h 2022214"/>
                <a:gd name="connsiteX146" fmla="*/ 25426 w 1201803"/>
                <a:gd name="connsiteY146" fmla="*/ 1243356 h 2022214"/>
                <a:gd name="connsiteX147" fmla="*/ 39294 w 1201803"/>
                <a:gd name="connsiteY147" fmla="*/ 1185570 h 2022214"/>
                <a:gd name="connsiteX148" fmla="*/ 48540 w 1201803"/>
                <a:gd name="connsiteY148" fmla="*/ 1139365 h 2022214"/>
                <a:gd name="connsiteX149" fmla="*/ 173334 w 1201803"/>
                <a:gd name="connsiteY149" fmla="*/ 755714 h 2022214"/>
                <a:gd name="connsiteX150" fmla="*/ 161777 w 1201803"/>
                <a:gd name="connsiteY150" fmla="*/ 730289 h 2022214"/>
                <a:gd name="connsiteX151" fmla="*/ 76277 w 1201803"/>
                <a:gd name="connsiteY151" fmla="*/ 746469 h 2022214"/>
                <a:gd name="connsiteX152" fmla="*/ 53163 w 1201803"/>
                <a:gd name="connsiteY152" fmla="*/ 723354 h 2022214"/>
                <a:gd name="connsiteX153" fmla="*/ 57786 w 1201803"/>
                <a:gd name="connsiteY153" fmla="*/ 714109 h 2022214"/>
                <a:gd name="connsiteX154" fmla="*/ 2311 w 1201803"/>
                <a:gd name="connsiteY154" fmla="*/ 667880 h 2022214"/>
                <a:gd name="connsiteX155" fmla="*/ 34671 w 1201803"/>
                <a:gd name="connsiteY155" fmla="*/ 630897 h 2022214"/>
                <a:gd name="connsiteX156" fmla="*/ 55474 w 1201803"/>
                <a:gd name="connsiteY156" fmla="*/ 612429 h 2022214"/>
                <a:gd name="connsiteX157" fmla="*/ 101703 w 1201803"/>
                <a:gd name="connsiteY157" fmla="*/ 580069 h 2022214"/>
                <a:gd name="connsiteX158" fmla="*/ 127128 w 1201803"/>
                <a:gd name="connsiteY158" fmla="*/ 563889 h 2022214"/>
                <a:gd name="connsiteX159" fmla="*/ 159465 w 1201803"/>
                <a:gd name="connsiteY159" fmla="*/ 533841 h 2022214"/>
                <a:gd name="connsiteX160" fmla="*/ 258857 w 1201803"/>
                <a:gd name="connsiteY160" fmla="*/ 455252 h 2022214"/>
                <a:gd name="connsiteX161" fmla="*/ 284282 w 1201803"/>
                <a:gd name="connsiteY161" fmla="*/ 422915 h 2022214"/>
                <a:gd name="connsiteX162" fmla="*/ 184891 w 1201803"/>
                <a:gd name="connsiteY162" fmla="*/ 365130 h 2022214"/>
                <a:gd name="connsiteX163" fmla="*/ 140997 w 1201803"/>
                <a:gd name="connsiteY163" fmla="*/ 346638 h 2022214"/>
                <a:gd name="connsiteX164" fmla="*/ 134063 w 1201803"/>
                <a:gd name="connsiteY164" fmla="*/ 358195 h 2022214"/>
                <a:gd name="connsiteX165" fmla="*/ 106326 w 1201803"/>
                <a:gd name="connsiteY165" fmla="*/ 318901 h 2022214"/>
                <a:gd name="connsiteX166" fmla="*/ 0 w 1201803"/>
                <a:gd name="connsiteY166" fmla="*/ 231090 h 2022214"/>
                <a:gd name="connsiteX167" fmla="*/ 16180 w 1201803"/>
                <a:gd name="connsiteY167" fmla="*/ 231090 h 2022214"/>
                <a:gd name="connsiteX168" fmla="*/ 41606 w 1201803"/>
                <a:gd name="connsiteY168" fmla="*/ 238024 h 2022214"/>
                <a:gd name="connsiteX169" fmla="*/ 34671 w 1201803"/>
                <a:gd name="connsiteY169" fmla="*/ 224156 h 2022214"/>
                <a:gd name="connsiteX170" fmla="*/ 39294 w 1201803"/>
                <a:gd name="connsiteY170" fmla="*/ 224156 h 2022214"/>
                <a:gd name="connsiteX171" fmla="*/ 217251 w 1201803"/>
                <a:gd name="connsiteY171" fmla="*/ 330458 h 2022214"/>
                <a:gd name="connsiteX172" fmla="*/ 376716 w 1201803"/>
                <a:gd name="connsiteY172" fmla="*/ 476055 h 2022214"/>
                <a:gd name="connsiteX173" fmla="*/ 281971 w 1201803"/>
                <a:gd name="connsiteY173" fmla="*/ 561578 h 2022214"/>
                <a:gd name="connsiteX174" fmla="*/ 214939 w 1201803"/>
                <a:gd name="connsiteY174" fmla="*/ 596249 h 2022214"/>
                <a:gd name="connsiteX175" fmla="*/ 177957 w 1201803"/>
                <a:gd name="connsiteY175" fmla="*/ 621652 h 2022214"/>
                <a:gd name="connsiteX176" fmla="*/ 134063 w 1201803"/>
                <a:gd name="connsiteY176" fmla="*/ 674814 h 2022214"/>
                <a:gd name="connsiteX177" fmla="*/ 138686 w 1201803"/>
                <a:gd name="connsiteY177" fmla="*/ 679437 h 2022214"/>
                <a:gd name="connsiteX178" fmla="*/ 233431 w 1201803"/>
                <a:gd name="connsiteY178" fmla="*/ 776517 h 2022214"/>
                <a:gd name="connsiteX179" fmla="*/ 238054 w 1201803"/>
                <a:gd name="connsiteY179" fmla="*/ 818100 h 2022214"/>
                <a:gd name="connsiteX180" fmla="*/ 226497 w 1201803"/>
                <a:gd name="connsiteY180" fmla="*/ 922114 h 2022214"/>
                <a:gd name="connsiteX181" fmla="*/ 210317 w 1201803"/>
                <a:gd name="connsiteY181" fmla="*/ 989122 h 2022214"/>
                <a:gd name="connsiteX182" fmla="*/ 191825 w 1201803"/>
                <a:gd name="connsiteY182" fmla="*/ 1049219 h 2022214"/>
                <a:gd name="connsiteX183" fmla="*/ 374405 w 1201803"/>
                <a:gd name="connsiteY183" fmla="*/ 677126 h 2022214"/>
                <a:gd name="connsiteX184" fmla="*/ 427567 w 1201803"/>
                <a:gd name="connsiteY184" fmla="*/ 607806 h 2022214"/>
                <a:gd name="connsiteX185" fmla="*/ 441436 w 1201803"/>
                <a:gd name="connsiteY185" fmla="*/ 593938 h 2022214"/>
                <a:gd name="connsiteX186" fmla="*/ 457616 w 1201803"/>
                <a:gd name="connsiteY186" fmla="*/ 596249 h 2022214"/>
                <a:gd name="connsiteX187" fmla="*/ 446059 w 1201803"/>
                <a:gd name="connsiteY187" fmla="*/ 589315 h 2022214"/>
                <a:gd name="connsiteX188" fmla="*/ 469173 w 1201803"/>
                <a:gd name="connsiteY188" fmla="*/ 559266 h 2022214"/>
                <a:gd name="connsiteX189" fmla="*/ 480730 w 1201803"/>
                <a:gd name="connsiteY189" fmla="*/ 556955 h 2022214"/>
                <a:gd name="connsiteX190" fmla="*/ 485353 w 1201803"/>
                <a:gd name="connsiteY190" fmla="*/ 554643 h 2022214"/>
                <a:gd name="connsiteX191" fmla="*/ 484229 w 1201803"/>
                <a:gd name="connsiteY191" fmla="*/ 551718 h 2022214"/>
                <a:gd name="connsiteX192" fmla="*/ 487665 w 1201803"/>
                <a:gd name="connsiteY192" fmla="*/ 547709 h 2022214"/>
                <a:gd name="connsiteX193" fmla="*/ 483042 w 1201803"/>
                <a:gd name="connsiteY193" fmla="*/ 545398 h 2022214"/>
                <a:gd name="connsiteX194" fmla="*/ 515402 w 1201803"/>
                <a:gd name="connsiteY194" fmla="*/ 503792 h 2022214"/>
                <a:gd name="connsiteX195" fmla="*/ 485353 w 1201803"/>
                <a:gd name="connsiteY195" fmla="*/ 462186 h 2022214"/>
                <a:gd name="connsiteX196" fmla="*/ 543116 w 1201803"/>
                <a:gd name="connsiteY196" fmla="*/ 425227 h 2022214"/>
                <a:gd name="connsiteX197" fmla="*/ 654064 w 1201803"/>
                <a:gd name="connsiteY197" fmla="*/ 388244 h 2022214"/>
                <a:gd name="connsiteX198" fmla="*/ 834333 w 1201803"/>
                <a:gd name="connsiteY198" fmla="*/ 332770 h 2022214"/>
                <a:gd name="connsiteX199" fmla="*/ 832021 w 1201803"/>
                <a:gd name="connsiteY199" fmla="*/ 311967 h 2022214"/>
                <a:gd name="connsiteX200" fmla="*/ 811218 w 1201803"/>
                <a:gd name="connsiteY200" fmla="*/ 240336 h 2022214"/>
                <a:gd name="connsiteX201" fmla="*/ 716450 w 1201803"/>
                <a:gd name="connsiteY201" fmla="*/ 274984 h 2022214"/>
                <a:gd name="connsiteX202" fmla="*/ 677178 w 1201803"/>
                <a:gd name="connsiteY202" fmla="*/ 281918 h 2022214"/>
                <a:gd name="connsiteX203" fmla="*/ 667933 w 1201803"/>
                <a:gd name="connsiteY203" fmla="*/ 281918 h 2022214"/>
                <a:gd name="connsiteX204" fmla="*/ 688735 w 1201803"/>
                <a:gd name="connsiteY204" fmla="*/ 242647 h 2022214"/>
                <a:gd name="connsiteX205" fmla="*/ 647130 w 1201803"/>
                <a:gd name="connsiteY205" fmla="*/ 274984 h 2022214"/>
                <a:gd name="connsiteX206" fmla="*/ 658687 w 1201803"/>
                <a:gd name="connsiteY206" fmla="*/ 240336 h 2022214"/>
                <a:gd name="connsiteX207" fmla="*/ 640196 w 1201803"/>
                <a:gd name="connsiteY207" fmla="*/ 191796 h 2022214"/>
                <a:gd name="connsiteX208" fmla="*/ 760367 w 1201803"/>
                <a:gd name="connsiteY208" fmla="*/ 106273 h 2022214"/>
                <a:gd name="connsiteX209" fmla="*/ 764578 w 1201803"/>
                <a:gd name="connsiteY209" fmla="*/ 5369 h 2022214"/>
                <a:gd name="connsiteX210" fmla="*/ 899029 w 1201803"/>
                <a:gd name="connsiteY210" fmla="*/ 50822 h 2022214"/>
                <a:gd name="connsiteX211" fmla="*/ 1026158 w 1201803"/>
                <a:gd name="connsiteY211" fmla="*/ 367441 h 2022214"/>
                <a:gd name="connsiteX212" fmla="*/ 1012289 w 1201803"/>
                <a:gd name="connsiteY212" fmla="*/ 369753 h 2022214"/>
                <a:gd name="connsiteX213" fmla="*/ 1023846 w 1201803"/>
                <a:gd name="connsiteY213" fmla="*/ 372064 h 2022214"/>
                <a:gd name="connsiteX214" fmla="*/ 1026158 w 1201803"/>
                <a:gd name="connsiteY214" fmla="*/ 367441 h 2022214"/>
                <a:gd name="connsiteX215" fmla="*/ 1003044 w 1201803"/>
                <a:gd name="connsiteY215" fmla="*/ 395178 h 2022214"/>
                <a:gd name="connsiteX216" fmla="*/ 896718 w 1201803"/>
                <a:gd name="connsiteY216" fmla="*/ 471432 h 2022214"/>
                <a:gd name="connsiteX217" fmla="*/ 892095 w 1201803"/>
                <a:gd name="connsiteY217" fmla="*/ 480678 h 2022214"/>
                <a:gd name="connsiteX218" fmla="*/ 1003044 w 1201803"/>
                <a:gd name="connsiteY218" fmla="*/ 395178 h 2022214"/>
                <a:gd name="connsiteX219" fmla="*/ 912898 w 1201803"/>
                <a:gd name="connsiteY219" fmla="*/ 418292 h 2022214"/>
                <a:gd name="connsiteX220" fmla="*/ 894407 w 1201803"/>
                <a:gd name="connsiteY220" fmla="*/ 434472 h 2022214"/>
                <a:gd name="connsiteX221" fmla="*/ 912898 w 1201803"/>
                <a:gd name="connsiteY221" fmla="*/ 418292 h 2022214"/>
                <a:gd name="connsiteX222" fmla="*/ 875938 w 1201803"/>
                <a:gd name="connsiteY222" fmla="*/ 429850 h 2022214"/>
                <a:gd name="connsiteX223" fmla="*/ 871316 w 1201803"/>
                <a:gd name="connsiteY223" fmla="*/ 450629 h 2022214"/>
                <a:gd name="connsiteX224" fmla="*/ 875938 w 1201803"/>
                <a:gd name="connsiteY224" fmla="*/ 448318 h 2022214"/>
                <a:gd name="connsiteX225" fmla="*/ 875938 w 1201803"/>
                <a:gd name="connsiteY225" fmla="*/ 429850 h 2022214"/>
                <a:gd name="connsiteX226" fmla="*/ 836644 w 1201803"/>
                <a:gd name="connsiteY226" fmla="*/ 441384 h 2022214"/>
                <a:gd name="connsiteX227" fmla="*/ 580098 w 1201803"/>
                <a:gd name="connsiteY227" fmla="*/ 531529 h 2022214"/>
                <a:gd name="connsiteX228" fmla="*/ 684113 w 1201803"/>
                <a:gd name="connsiteY228" fmla="*/ 582381 h 2022214"/>
                <a:gd name="connsiteX229" fmla="*/ 778858 w 1201803"/>
                <a:gd name="connsiteY229" fmla="*/ 519972 h 2022214"/>
                <a:gd name="connsiteX230" fmla="*/ 836644 w 1201803"/>
                <a:gd name="connsiteY230" fmla="*/ 478366 h 2022214"/>
                <a:gd name="connsiteX231" fmla="*/ 836644 w 1201803"/>
                <a:gd name="connsiteY231" fmla="*/ 441384 h 2022214"/>
                <a:gd name="connsiteX232" fmla="*/ 834333 w 1201803"/>
                <a:gd name="connsiteY232" fmla="*/ 517661 h 2022214"/>
                <a:gd name="connsiteX233" fmla="*/ 774283 w 1201803"/>
                <a:gd name="connsiteY233" fmla="*/ 562571 h 2022214"/>
                <a:gd name="connsiteX234" fmla="*/ 728007 w 1201803"/>
                <a:gd name="connsiteY234" fmla="*/ 596249 h 2022214"/>
                <a:gd name="connsiteX235" fmla="*/ 688979 w 1201803"/>
                <a:gd name="connsiteY235" fmla="*/ 625526 h 2022214"/>
                <a:gd name="connsiteX236" fmla="*/ 669183 w 1201803"/>
                <a:gd name="connsiteY236" fmla="*/ 641172 h 2022214"/>
                <a:gd name="connsiteX237" fmla="*/ 559296 w 1201803"/>
                <a:gd name="connsiteY237" fmla="*/ 723354 h 2022214"/>
                <a:gd name="connsiteX238" fmla="*/ 644527 w 1201803"/>
                <a:gd name="connsiteY238" fmla="*/ 660660 h 2022214"/>
                <a:gd name="connsiteX239" fmla="*/ 669183 w 1201803"/>
                <a:gd name="connsiteY239" fmla="*/ 641172 h 2022214"/>
                <a:gd name="connsiteX240" fmla="*/ 774283 w 1201803"/>
                <a:gd name="connsiteY240" fmla="*/ 562571 h 2022214"/>
                <a:gd name="connsiteX241" fmla="*/ 780014 w 1201803"/>
                <a:gd name="connsiteY241" fmla="*/ 558400 h 2022214"/>
                <a:gd name="connsiteX242" fmla="*/ 832021 w 1201803"/>
                <a:gd name="connsiteY242" fmla="*/ 522284 h 2022214"/>
                <a:gd name="connsiteX243" fmla="*/ 834333 w 1201803"/>
                <a:gd name="connsiteY243" fmla="*/ 517661 h 2022214"/>
                <a:gd name="connsiteX244" fmla="*/ 871316 w 1201803"/>
                <a:gd name="connsiteY244" fmla="*/ 529218 h 2022214"/>
                <a:gd name="connsiteX245" fmla="*/ 866693 w 1201803"/>
                <a:gd name="connsiteY245" fmla="*/ 545398 h 2022214"/>
                <a:gd name="connsiteX246" fmla="*/ 862070 w 1201803"/>
                <a:gd name="connsiteY246" fmla="*/ 593938 h 2022214"/>
                <a:gd name="connsiteX247" fmla="*/ 864381 w 1201803"/>
                <a:gd name="connsiteY247" fmla="*/ 596249 h 2022214"/>
                <a:gd name="connsiteX248" fmla="*/ 871316 w 1201803"/>
                <a:gd name="connsiteY248" fmla="*/ 529218 h 2022214"/>
                <a:gd name="connsiteX249" fmla="*/ 836644 w 1201803"/>
                <a:gd name="connsiteY249" fmla="*/ 552332 h 2022214"/>
                <a:gd name="connsiteX250" fmla="*/ 626327 w 1201803"/>
                <a:gd name="connsiteY250" fmla="*/ 723354 h 2022214"/>
                <a:gd name="connsiteX251" fmla="*/ 834333 w 1201803"/>
                <a:gd name="connsiteY251" fmla="*/ 610118 h 2022214"/>
                <a:gd name="connsiteX252" fmla="*/ 838956 w 1201803"/>
                <a:gd name="connsiteY252" fmla="*/ 589315 h 2022214"/>
                <a:gd name="connsiteX253" fmla="*/ 834333 w 1201803"/>
                <a:gd name="connsiteY253" fmla="*/ 561578 h 2022214"/>
                <a:gd name="connsiteX254" fmla="*/ 838956 w 1201803"/>
                <a:gd name="connsiteY254" fmla="*/ 559266 h 2022214"/>
                <a:gd name="connsiteX255" fmla="*/ 836644 w 1201803"/>
                <a:gd name="connsiteY255" fmla="*/ 552332 h 2022214"/>
                <a:gd name="connsiteX256" fmla="*/ 1012289 w 1201803"/>
                <a:gd name="connsiteY256" fmla="*/ 633209 h 2022214"/>
                <a:gd name="connsiteX257" fmla="*/ 894407 w 1201803"/>
                <a:gd name="connsiteY257" fmla="*/ 732600 h 2022214"/>
                <a:gd name="connsiteX258" fmla="*/ 1012289 w 1201803"/>
                <a:gd name="connsiteY258" fmla="*/ 633209 h 2022214"/>
                <a:gd name="connsiteX259" fmla="*/ 520001 w 1201803"/>
                <a:gd name="connsiteY259" fmla="*/ 515349 h 2022214"/>
                <a:gd name="connsiteX260" fmla="*/ 471485 w 1201803"/>
                <a:gd name="connsiteY260" fmla="*/ 621652 h 2022214"/>
                <a:gd name="connsiteX261" fmla="*/ 469173 w 1201803"/>
                <a:gd name="connsiteY261" fmla="*/ 623963 h 2022214"/>
                <a:gd name="connsiteX262" fmla="*/ 473796 w 1201803"/>
                <a:gd name="connsiteY262" fmla="*/ 626275 h 2022214"/>
                <a:gd name="connsiteX263" fmla="*/ 466862 w 1201803"/>
                <a:gd name="connsiteY263" fmla="*/ 628586 h 2022214"/>
                <a:gd name="connsiteX264" fmla="*/ 471485 w 1201803"/>
                <a:gd name="connsiteY264" fmla="*/ 630897 h 2022214"/>
                <a:gd name="connsiteX265" fmla="*/ 469173 w 1201803"/>
                <a:gd name="connsiteY265" fmla="*/ 637832 h 2022214"/>
                <a:gd name="connsiteX266" fmla="*/ 462239 w 1201803"/>
                <a:gd name="connsiteY266" fmla="*/ 633209 h 2022214"/>
                <a:gd name="connsiteX267" fmla="*/ 457616 w 1201803"/>
                <a:gd name="connsiteY267" fmla="*/ 637832 h 2022214"/>
                <a:gd name="connsiteX268" fmla="*/ 464550 w 1201803"/>
                <a:gd name="connsiteY268" fmla="*/ 644766 h 2022214"/>
                <a:gd name="connsiteX269" fmla="*/ 455305 w 1201803"/>
                <a:gd name="connsiteY269" fmla="*/ 672503 h 2022214"/>
                <a:gd name="connsiteX270" fmla="*/ 510779 w 1201803"/>
                <a:gd name="connsiteY270" fmla="*/ 563889 h 2022214"/>
                <a:gd name="connsiteX271" fmla="*/ 517690 w 1201803"/>
                <a:gd name="connsiteY271" fmla="*/ 568512 h 2022214"/>
                <a:gd name="connsiteX272" fmla="*/ 529247 w 1201803"/>
                <a:gd name="connsiteY272" fmla="*/ 543086 h 2022214"/>
                <a:gd name="connsiteX273" fmla="*/ 529247 w 1201803"/>
                <a:gd name="connsiteY273" fmla="*/ 536152 h 2022214"/>
                <a:gd name="connsiteX274" fmla="*/ 520001 w 1201803"/>
                <a:gd name="connsiteY274" fmla="*/ 515349 h 2022214"/>
                <a:gd name="connsiteX275" fmla="*/ 557851 w 1201803"/>
                <a:gd name="connsiteY275" fmla="*/ 544820 h 2022214"/>
                <a:gd name="connsiteX276" fmla="*/ 547739 w 1201803"/>
                <a:gd name="connsiteY276" fmla="*/ 545398 h 2022214"/>
                <a:gd name="connsiteX277" fmla="*/ 566230 w 1201803"/>
                <a:gd name="connsiteY277" fmla="*/ 554643 h 2022214"/>
                <a:gd name="connsiteX278" fmla="*/ 557851 w 1201803"/>
                <a:gd name="connsiteY278" fmla="*/ 544820 h 2022214"/>
                <a:gd name="connsiteX279" fmla="*/ 536181 w 1201803"/>
                <a:gd name="connsiteY279" fmla="*/ 545398 h 2022214"/>
                <a:gd name="connsiteX280" fmla="*/ 524624 w 1201803"/>
                <a:gd name="connsiteY280" fmla="*/ 575446 h 2022214"/>
                <a:gd name="connsiteX281" fmla="*/ 506156 w 1201803"/>
                <a:gd name="connsiteY281" fmla="*/ 633209 h 2022214"/>
                <a:gd name="connsiteX282" fmla="*/ 494599 w 1201803"/>
                <a:gd name="connsiteY282" fmla="*/ 667880 h 2022214"/>
                <a:gd name="connsiteX283" fmla="*/ 487665 w 1201803"/>
                <a:gd name="connsiteY283" fmla="*/ 677126 h 2022214"/>
                <a:gd name="connsiteX284" fmla="*/ 476107 w 1201803"/>
                <a:gd name="connsiteY284" fmla="*/ 711797 h 2022214"/>
                <a:gd name="connsiteX285" fmla="*/ 663310 w 1201803"/>
                <a:gd name="connsiteY285" fmla="*/ 593938 h 2022214"/>
                <a:gd name="connsiteX286" fmla="*/ 610147 w 1201803"/>
                <a:gd name="connsiteY286" fmla="*/ 575446 h 2022214"/>
                <a:gd name="connsiteX287" fmla="*/ 647130 w 1201803"/>
                <a:gd name="connsiteY287" fmla="*/ 593938 h 2022214"/>
                <a:gd name="connsiteX288" fmla="*/ 640196 w 1201803"/>
                <a:gd name="connsiteY288" fmla="*/ 593938 h 2022214"/>
                <a:gd name="connsiteX289" fmla="*/ 582410 w 1201803"/>
                <a:gd name="connsiteY289" fmla="*/ 573135 h 2022214"/>
                <a:gd name="connsiteX290" fmla="*/ 536181 w 1201803"/>
                <a:gd name="connsiteY290" fmla="*/ 545398 h 2022214"/>
                <a:gd name="connsiteX291" fmla="*/ 464550 w 1201803"/>
                <a:gd name="connsiteY291" fmla="*/ 580069 h 2022214"/>
                <a:gd name="connsiteX292" fmla="*/ 455305 w 1201803"/>
                <a:gd name="connsiteY292" fmla="*/ 582381 h 2022214"/>
                <a:gd name="connsiteX293" fmla="*/ 462239 w 1201803"/>
                <a:gd name="connsiteY293" fmla="*/ 584692 h 2022214"/>
                <a:gd name="connsiteX294" fmla="*/ 464550 w 1201803"/>
                <a:gd name="connsiteY294" fmla="*/ 580069 h 2022214"/>
                <a:gd name="connsiteX295" fmla="*/ 240365 w 1201803"/>
                <a:gd name="connsiteY295" fmla="*/ 538463 h 2022214"/>
                <a:gd name="connsiteX296" fmla="*/ 104014 w 1201803"/>
                <a:gd name="connsiteY296" fmla="*/ 649389 h 2022214"/>
                <a:gd name="connsiteX297" fmla="*/ 233431 w 1201803"/>
                <a:gd name="connsiteY297" fmla="*/ 547709 h 2022214"/>
                <a:gd name="connsiteX298" fmla="*/ 240365 w 1201803"/>
                <a:gd name="connsiteY298" fmla="*/ 538463 h 2022214"/>
                <a:gd name="connsiteX299" fmla="*/ 208005 w 1201803"/>
                <a:gd name="connsiteY299" fmla="*/ 746469 h 2022214"/>
                <a:gd name="connsiteX300" fmla="*/ 217251 w 1201803"/>
                <a:gd name="connsiteY300" fmla="*/ 827346 h 2022214"/>
                <a:gd name="connsiteX301" fmla="*/ 217251 w 1201803"/>
                <a:gd name="connsiteY301" fmla="*/ 778829 h 2022214"/>
                <a:gd name="connsiteX302" fmla="*/ 208005 w 1201803"/>
                <a:gd name="connsiteY302" fmla="*/ 746469 h 2022214"/>
                <a:gd name="connsiteX303" fmla="*/ 924455 w 1201803"/>
                <a:gd name="connsiteY303" fmla="*/ 1090825 h 2022214"/>
                <a:gd name="connsiteX304" fmla="*/ 942947 w 1201803"/>
                <a:gd name="connsiteY304" fmla="*/ 1113939 h 2022214"/>
                <a:gd name="connsiteX305" fmla="*/ 942947 w 1201803"/>
                <a:gd name="connsiteY305" fmla="*/ 1107005 h 2022214"/>
                <a:gd name="connsiteX306" fmla="*/ 924455 w 1201803"/>
                <a:gd name="connsiteY306" fmla="*/ 1090825 h 2022214"/>
                <a:gd name="connsiteX307" fmla="*/ 931389 w 1201803"/>
                <a:gd name="connsiteY307" fmla="*/ 1113939 h 2022214"/>
                <a:gd name="connsiteX308" fmla="*/ 938324 w 1201803"/>
                <a:gd name="connsiteY308" fmla="*/ 1153233 h 2022214"/>
                <a:gd name="connsiteX309" fmla="*/ 942947 w 1201803"/>
                <a:gd name="connsiteY309" fmla="*/ 1132431 h 2022214"/>
                <a:gd name="connsiteX310" fmla="*/ 931389 w 1201803"/>
                <a:gd name="connsiteY310" fmla="*/ 1113939 h 2022214"/>
                <a:gd name="connsiteX311" fmla="*/ 926767 w 1201803"/>
                <a:gd name="connsiteY311" fmla="*/ 1146299 h 2022214"/>
                <a:gd name="connsiteX312" fmla="*/ 813530 w 1201803"/>
                <a:gd name="connsiteY312" fmla="*/ 1289584 h 2022214"/>
                <a:gd name="connsiteX313" fmla="*/ 926767 w 1201803"/>
                <a:gd name="connsiteY313" fmla="*/ 1146299 h 2022214"/>
                <a:gd name="connsiteX314" fmla="*/ 1014601 w 1201803"/>
                <a:gd name="connsiteY314" fmla="*/ 1254913 h 2022214"/>
                <a:gd name="connsiteX315" fmla="*/ 1033092 w 1201803"/>
                <a:gd name="connsiteY315" fmla="*/ 1266470 h 2022214"/>
                <a:gd name="connsiteX316" fmla="*/ 1003044 w 1201803"/>
                <a:gd name="connsiteY316" fmla="*/ 1278027 h 2022214"/>
                <a:gd name="connsiteX317" fmla="*/ 1037715 w 1201803"/>
                <a:gd name="connsiteY317" fmla="*/ 1266470 h 2022214"/>
                <a:gd name="connsiteX318" fmla="*/ 1014601 w 1201803"/>
                <a:gd name="connsiteY318" fmla="*/ 1254913 h 2022214"/>
                <a:gd name="connsiteX319" fmla="*/ 1005355 w 1201803"/>
                <a:gd name="connsiteY319" fmla="*/ 1259536 h 2022214"/>
                <a:gd name="connsiteX320" fmla="*/ 991487 w 1201803"/>
                <a:gd name="connsiteY320" fmla="*/ 1264159 h 2022214"/>
                <a:gd name="connsiteX321" fmla="*/ 1012289 w 1201803"/>
                <a:gd name="connsiteY321" fmla="*/ 1261847 h 2022214"/>
                <a:gd name="connsiteX322" fmla="*/ 1005355 w 1201803"/>
                <a:gd name="connsiteY322" fmla="*/ 1259536 h 2022214"/>
                <a:gd name="connsiteX323" fmla="*/ 912898 w 1201803"/>
                <a:gd name="connsiteY323" fmla="*/ 1291896 h 2022214"/>
                <a:gd name="connsiteX324" fmla="*/ 850513 w 1201803"/>
                <a:gd name="connsiteY324" fmla="*/ 1324256 h 2022214"/>
                <a:gd name="connsiteX325" fmla="*/ 919832 w 1201803"/>
                <a:gd name="connsiteY325" fmla="*/ 1291896 h 2022214"/>
                <a:gd name="connsiteX326" fmla="*/ 912898 w 1201803"/>
                <a:gd name="connsiteY326" fmla="*/ 1291896 h 2022214"/>
                <a:gd name="connsiteX327" fmla="*/ 845890 w 1201803"/>
                <a:gd name="connsiteY327" fmla="*/ 1326567 h 2022214"/>
                <a:gd name="connsiteX328" fmla="*/ 834333 w 1201803"/>
                <a:gd name="connsiteY328" fmla="*/ 1333501 h 2022214"/>
                <a:gd name="connsiteX329" fmla="*/ 845890 w 1201803"/>
                <a:gd name="connsiteY329" fmla="*/ 1326567 h 2022214"/>
                <a:gd name="connsiteX0" fmla="*/ 865691 w 1201803"/>
                <a:gd name="connsiteY0" fmla="*/ 64873 h 2017215"/>
                <a:gd name="connsiteX1" fmla="*/ 977618 w 1201803"/>
                <a:gd name="connsiteY1" fmla="*/ 89717 h 2017215"/>
                <a:gd name="connsiteX2" fmla="*/ 1028469 w 1201803"/>
                <a:gd name="connsiteY2" fmla="*/ 119766 h 2017215"/>
                <a:gd name="connsiteX3" fmla="*/ 1016912 w 1201803"/>
                <a:gd name="connsiteY3" fmla="*/ 129011 h 2017215"/>
                <a:gd name="connsiteX4" fmla="*/ 1028469 w 1201803"/>
                <a:gd name="connsiteY4" fmla="*/ 142880 h 2017215"/>
                <a:gd name="connsiteX5" fmla="*/ 1021535 w 1201803"/>
                <a:gd name="connsiteY5" fmla="*/ 147503 h 2017215"/>
                <a:gd name="connsiteX6" fmla="*/ 882873 w 1201803"/>
                <a:gd name="connsiteY6" fmla="*/ 209911 h 2017215"/>
                <a:gd name="connsiteX7" fmla="*/ 880561 w 1201803"/>
                <a:gd name="connsiteY7" fmla="*/ 214534 h 2017215"/>
                <a:gd name="connsiteX8" fmla="*/ 894407 w 1201803"/>
                <a:gd name="connsiteY8" fmla="*/ 313902 h 2017215"/>
                <a:gd name="connsiteX9" fmla="*/ 931389 w 1201803"/>
                <a:gd name="connsiteY9" fmla="*/ 313902 h 2017215"/>
                <a:gd name="connsiteX10" fmla="*/ 963749 w 1201803"/>
                <a:gd name="connsiteY10" fmla="*/ 316214 h 2017215"/>
                <a:gd name="connsiteX11" fmla="*/ 1000732 w 1201803"/>
                <a:gd name="connsiteY11" fmla="*/ 339328 h 2017215"/>
                <a:gd name="connsiteX12" fmla="*/ 1044649 w 1201803"/>
                <a:gd name="connsiteY12" fmla="*/ 364754 h 2017215"/>
                <a:gd name="connsiteX13" fmla="*/ 1037715 w 1201803"/>
                <a:gd name="connsiteY13" fmla="*/ 376311 h 2017215"/>
                <a:gd name="connsiteX14" fmla="*/ 1044649 w 1201803"/>
                <a:gd name="connsiteY14" fmla="*/ 387868 h 2017215"/>
                <a:gd name="connsiteX15" fmla="*/ 1003044 w 1201803"/>
                <a:gd name="connsiteY15" fmla="*/ 422539 h 2017215"/>
                <a:gd name="connsiteX16" fmla="*/ 887472 w 1201803"/>
                <a:gd name="connsiteY16" fmla="*/ 510350 h 2017215"/>
                <a:gd name="connsiteX17" fmla="*/ 880561 w 1201803"/>
                <a:gd name="connsiteY17" fmla="*/ 584316 h 2017215"/>
                <a:gd name="connsiteX18" fmla="*/ 1141706 w 1201803"/>
                <a:gd name="connsiteY18" fmla="*/ 491859 h 2017215"/>
                <a:gd name="connsiteX19" fmla="*/ 1150952 w 1201803"/>
                <a:gd name="connsiteY19" fmla="*/ 489547 h 2017215"/>
                <a:gd name="connsiteX20" fmla="*/ 1171755 w 1201803"/>
                <a:gd name="connsiteY20" fmla="*/ 498793 h 2017215"/>
                <a:gd name="connsiteX21" fmla="*/ 1171755 w 1201803"/>
                <a:gd name="connsiteY21" fmla="*/ 508039 h 2017215"/>
                <a:gd name="connsiteX22" fmla="*/ 1178689 w 1201803"/>
                <a:gd name="connsiteY22" fmla="*/ 510350 h 2017215"/>
                <a:gd name="connsiteX23" fmla="*/ 1197180 w 1201803"/>
                <a:gd name="connsiteY23" fmla="*/ 503416 h 2017215"/>
                <a:gd name="connsiteX24" fmla="*/ 1201803 w 1201803"/>
                <a:gd name="connsiteY24" fmla="*/ 508039 h 2017215"/>
                <a:gd name="connsiteX25" fmla="*/ 1190246 w 1201803"/>
                <a:gd name="connsiteY25" fmla="*/ 517285 h 2017215"/>
                <a:gd name="connsiteX26" fmla="*/ 1197180 w 1201803"/>
                <a:gd name="connsiteY26" fmla="*/ 521907 h 2017215"/>
                <a:gd name="connsiteX27" fmla="*/ 1181000 w 1201803"/>
                <a:gd name="connsiteY27" fmla="*/ 540399 h 2017215"/>
                <a:gd name="connsiteX28" fmla="*/ 1174066 w 1201803"/>
                <a:gd name="connsiteY28" fmla="*/ 538087 h 2017215"/>
                <a:gd name="connsiteX29" fmla="*/ 1141706 w 1201803"/>
                <a:gd name="connsiteY29" fmla="*/ 558890 h 2017215"/>
                <a:gd name="connsiteX30" fmla="*/ 1130149 w 1201803"/>
                <a:gd name="connsiteY30" fmla="*/ 568136 h 2017215"/>
                <a:gd name="connsiteX31" fmla="*/ 1111658 w 1201803"/>
                <a:gd name="connsiteY31" fmla="*/ 568136 h 2017215"/>
                <a:gd name="connsiteX32" fmla="*/ 1107035 w 1201803"/>
                <a:gd name="connsiteY32" fmla="*/ 572759 h 2017215"/>
                <a:gd name="connsiteX33" fmla="*/ 1081609 w 1201803"/>
                <a:gd name="connsiteY33" fmla="*/ 588939 h 2017215"/>
                <a:gd name="connsiteX34" fmla="*/ 1065452 w 1201803"/>
                <a:gd name="connsiteY34" fmla="*/ 602807 h 2017215"/>
                <a:gd name="connsiteX35" fmla="*/ 1070075 w 1201803"/>
                <a:gd name="connsiteY35" fmla="*/ 607430 h 2017215"/>
                <a:gd name="connsiteX36" fmla="*/ 954504 w 1201803"/>
                <a:gd name="connsiteY36" fmla="*/ 718355 h 2017215"/>
                <a:gd name="connsiteX37" fmla="*/ 1016912 w 1201803"/>
                <a:gd name="connsiteY37" fmla="*/ 794632 h 2017215"/>
                <a:gd name="connsiteX38" fmla="*/ 1019224 w 1201803"/>
                <a:gd name="connsiteY38" fmla="*/ 790010 h 2017215"/>
                <a:gd name="connsiteX39" fmla="*/ 1013372 w 1201803"/>
                <a:gd name="connsiteY39" fmla="*/ 778397 h 2017215"/>
                <a:gd name="connsiteX40" fmla="*/ 1033558 w 1201803"/>
                <a:gd name="connsiteY40" fmla="*/ 804948 h 2017215"/>
                <a:gd name="connsiteX41" fmla="*/ 1125526 w 1201803"/>
                <a:gd name="connsiteY41" fmla="*/ 1081203 h 2017215"/>
                <a:gd name="connsiteX42" fmla="*/ 1167132 w 1201803"/>
                <a:gd name="connsiteY42" fmla="*/ 1310011 h 2017215"/>
                <a:gd name="connsiteX43" fmla="*/ 1181000 w 1201803"/>
                <a:gd name="connsiteY43" fmla="*/ 1469476 h 2017215"/>
                <a:gd name="connsiteX44" fmla="*/ 1183312 w 1201803"/>
                <a:gd name="connsiteY44" fmla="*/ 1508771 h 2017215"/>
                <a:gd name="connsiteX45" fmla="*/ 963749 w 1201803"/>
                <a:gd name="connsiteY45" fmla="*/ 1913201 h 2017215"/>
                <a:gd name="connsiteX46" fmla="*/ 954504 w 1201803"/>
                <a:gd name="connsiteY46" fmla="*/ 1915512 h 2017215"/>
                <a:gd name="connsiteX47" fmla="*/ 871316 w 1201803"/>
                <a:gd name="connsiteY47" fmla="*/ 1970986 h 2017215"/>
                <a:gd name="connsiteX48" fmla="*/ 788104 w 1201803"/>
                <a:gd name="connsiteY48" fmla="*/ 2017215 h 2017215"/>
                <a:gd name="connsiteX49" fmla="*/ 829710 w 1201803"/>
                <a:gd name="connsiteY49" fmla="*/ 1984855 h 2017215"/>
                <a:gd name="connsiteX50" fmla="*/ 827398 w 1201803"/>
                <a:gd name="connsiteY50" fmla="*/ 1982544 h 2017215"/>
                <a:gd name="connsiteX51" fmla="*/ 762679 w 1201803"/>
                <a:gd name="connsiteY51" fmla="*/ 2017215 h 2017215"/>
                <a:gd name="connsiteX52" fmla="*/ 917521 w 1201803"/>
                <a:gd name="connsiteY52" fmla="*/ 1913201 h 2017215"/>
                <a:gd name="connsiteX53" fmla="*/ 926767 w 1201803"/>
                <a:gd name="connsiteY53" fmla="*/ 1913201 h 2017215"/>
                <a:gd name="connsiteX54" fmla="*/ 922144 w 1201803"/>
                <a:gd name="connsiteY54" fmla="*/ 1910889 h 2017215"/>
                <a:gd name="connsiteX55" fmla="*/ 924455 w 1201803"/>
                <a:gd name="connsiteY55" fmla="*/ 1906290 h 2017215"/>
                <a:gd name="connsiteX56" fmla="*/ 931389 w 1201803"/>
                <a:gd name="connsiteY56" fmla="*/ 1908578 h 2017215"/>
                <a:gd name="connsiteX57" fmla="*/ 931389 w 1201803"/>
                <a:gd name="connsiteY57" fmla="*/ 1901667 h 2017215"/>
                <a:gd name="connsiteX58" fmla="*/ 945258 w 1201803"/>
                <a:gd name="connsiteY58" fmla="*/ 1887798 h 2017215"/>
                <a:gd name="connsiteX59" fmla="*/ 954504 w 1201803"/>
                <a:gd name="connsiteY59" fmla="*/ 1871618 h 2017215"/>
                <a:gd name="connsiteX60" fmla="*/ 952192 w 1201803"/>
                <a:gd name="connsiteY60" fmla="*/ 1869307 h 2017215"/>
                <a:gd name="connsiteX61" fmla="*/ 813530 w 1201803"/>
                <a:gd name="connsiteY61" fmla="*/ 1968675 h 2017215"/>
                <a:gd name="connsiteX62" fmla="*/ 739564 w 1201803"/>
                <a:gd name="connsiteY62" fmla="*/ 2014904 h 2017215"/>
                <a:gd name="connsiteX63" fmla="*/ 732630 w 1201803"/>
                <a:gd name="connsiteY63" fmla="*/ 2014904 h 2017215"/>
                <a:gd name="connsiteX64" fmla="*/ 804284 w 1201803"/>
                <a:gd name="connsiteY64" fmla="*/ 1952495 h 2017215"/>
                <a:gd name="connsiteX65" fmla="*/ 818153 w 1201803"/>
                <a:gd name="connsiteY65" fmla="*/ 1938626 h 2017215"/>
                <a:gd name="connsiteX66" fmla="*/ 829710 w 1201803"/>
                <a:gd name="connsiteY66" fmla="*/ 1938626 h 2017215"/>
                <a:gd name="connsiteX67" fmla="*/ 825087 w 1201803"/>
                <a:gd name="connsiteY67" fmla="*/ 1934004 h 2017215"/>
                <a:gd name="connsiteX68" fmla="*/ 836644 w 1201803"/>
                <a:gd name="connsiteY68" fmla="*/ 1929381 h 2017215"/>
                <a:gd name="connsiteX69" fmla="*/ 834333 w 1201803"/>
                <a:gd name="connsiteY69" fmla="*/ 1924758 h 2017215"/>
                <a:gd name="connsiteX70" fmla="*/ 843578 w 1201803"/>
                <a:gd name="connsiteY70" fmla="*/ 1913201 h 2017215"/>
                <a:gd name="connsiteX71" fmla="*/ 859758 w 1201803"/>
                <a:gd name="connsiteY71" fmla="*/ 1920135 h 2017215"/>
                <a:gd name="connsiteX72" fmla="*/ 848201 w 1201803"/>
                <a:gd name="connsiteY72" fmla="*/ 1908578 h 2017215"/>
                <a:gd name="connsiteX73" fmla="*/ 850513 w 1201803"/>
                <a:gd name="connsiteY73" fmla="*/ 1903978 h 2017215"/>
                <a:gd name="connsiteX74" fmla="*/ 862070 w 1201803"/>
                <a:gd name="connsiteY74" fmla="*/ 1908578 h 2017215"/>
                <a:gd name="connsiteX75" fmla="*/ 855136 w 1201803"/>
                <a:gd name="connsiteY75" fmla="*/ 1901667 h 2017215"/>
                <a:gd name="connsiteX76" fmla="*/ 873627 w 1201803"/>
                <a:gd name="connsiteY76" fmla="*/ 1885487 h 2017215"/>
                <a:gd name="connsiteX77" fmla="*/ 869004 w 1201803"/>
                <a:gd name="connsiteY77" fmla="*/ 1880864 h 2017215"/>
                <a:gd name="connsiteX78" fmla="*/ 889784 w 1201803"/>
                <a:gd name="connsiteY78" fmla="*/ 1850815 h 2017215"/>
                <a:gd name="connsiteX79" fmla="*/ 912898 w 1201803"/>
                <a:gd name="connsiteY79" fmla="*/ 1823078 h 2017215"/>
                <a:gd name="connsiteX80" fmla="*/ 1042338 w 1201803"/>
                <a:gd name="connsiteY80" fmla="*/ 1575779 h 2017215"/>
                <a:gd name="connsiteX81" fmla="*/ 1053895 w 1201803"/>
                <a:gd name="connsiteY81" fmla="*/ 1483345 h 2017215"/>
                <a:gd name="connsiteX82" fmla="*/ 1042338 w 1201803"/>
                <a:gd name="connsiteY82" fmla="*/ 1279963 h 2017215"/>
                <a:gd name="connsiteX83" fmla="*/ 1035404 w 1201803"/>
                <a:gd name="connsiteY83" fmla="*/ 1277651 h 2017215"/>
                <a:gd name="connsiteX84" fmla="*/ 975307 w 1201803"/>
                <a:gd name="connsiteY84" fmla="*/ 1298454 h 2017215"/>
                <a:gd name="connsiteX85" fmla="*/ 850513 w 1201803"/>
                <a:gd name="connsiteY85" fmla="*/ 1360839 h 2017215"/>
                <a:gd name="connsiteX86" fmla="*/ 836644 w 1201803"/>
                <a:gd name="connsiteY86" fmla="*/ 1370085 h 2017215"/>
                <a:gd name="connsiteX87" fmla="*/ 734941 w 1201803"/>
                <a:gd name="connsiteY87" fmla="*/ 1407068 h 2017215"/>
                <a:gd name="connsiteX88" fmla="*/ 714139 w 1201803"/>
                <a:gd name="connsiteY88" fmla="*/ 1381642 h 2017215"/>
                <a:gd name="connsiteX89" fmla="*/ 718761 w 1201803"/>
                <a:gd name="connsiteY89" fmla="*/ 1370085 h 2017215"/>
                <a:gd name="connsiteX90" fmla="*/ 707204 w 1201803"/>
                <a:gd name="connsiteY90" fmla="*/ 1367774 h 2017215"/>
                <a:gd name="connsiteX91" fmla="*/ 656376 w 1201803"/>
                <a:gd name="connsiteY91" fmla="*/ 1323880 h 2017215"/>
                <a:gd name="connsiteX92" fmla="*/ 769613 w 1201803"/>
                <a:gd name="connsiteY92" fmla="*/ 1259160 h 2017215"/>
                <a:gd name="connsiteX93" fmla="*/ 820464 w 1201803"/>
                <a:gd name="connsiteY93" fmla="*/ 1229111 h 2017215"/>
                <a:gd name="connsiteX94" fmla="*/ 894407 w 1201803"/>
                <a:gd name="connsiteY94" fmla="*/ 1141300 h 2017215"/>
                <a:gd name="connsiteX95" fmla="*/ 905964 w 1201803"/>
                <a:gd name="connsiteY95" fmla="*/ 1111252 h 2017215"/>
                <a:gd name="connsiteX96" fmla="*/ 882873 w 1201803"/>
                <a:gd name="connsiteY96" fmla="*/ 1099694 h 2017215"/>
                <a:gd name="connsiteX97" fmla="*/ 822776 w 1201803"/>
                <a:gd name="connsiteY97" fmla="*/ 1106629 h 2017215"/>
                <a:gd name="connsiteX98" fmla="*/ 771924 w 1201803"/>
                <a:gd name="connsiteY98" fmla="*/ 1092760 h 2017215"/>
                <a:gd name="connsiteX99" fmla="*/ 901341 w 1201803"/>
                <a:gd name="connsiteY99" fmla="*/ 1085826 h 2017215"/>
                <a:gd name="connsiteX100" fmla="*/ 832021 w 1201803"/>
                <a:gd name="connsiteY100" fmla="*/ 1076580 h 2017215"/>
                <a:gd name="connsiteX101" fmla="*/ 769613 w 1201803"/>
                <a:gd name="connsiteY101" fmla="*/ 1074269 h 2017215"/>
                <a:gd name="connsiteX102" fmla="*/ 760367 w 1201803"/>
                <a:gd name="connsiteY102" fmla="*/ 1069646 h 2017215"/>
                <a:gd name="connsiteX103" fmla="*/ 764990 w 1201803"/>
                <a:gd name="connsiteY103" fmla="*/ 1065023 h 2017215"/>
                <a:gd name="connsiteX104" fmla="*/ 755744 w 1201803"/>
                <a:gd name="connsiteY104" fmla="*/ 1058089 h 2017215"/>
                <a:gd name="connsiteX105" fmla="*/ 762679 w 1201803"/>
                <a:gd name="connsiteY105" fmla="*/ 1055777 h 2017215"/>
                <a:gd name="connsiteX106" fmla="*/ 781170 w 1201803"/>
                <a:gd name="connsiteY106" fmla="*/ 1039597 h 2017215"/>
                <a:gd name="connsiteX107" fmla="*/ 788104 w 1201803"/>
                <a:gd name="connsiteY107" fmla="*/ 1039597 h 2017215"/>
                <a:gd name="connsiteX108" fmla="*/ 887472 w 1201803"/>
                <a:gd name="connsiteY108" fmla="*/ 1062712 h 2017215"/>
                <a:gd name="connsiteX109" fmla="*/ 945258 w 1201803"/>
                <a:gd name="connsiteY109" fmla="*/ 1095072 h 2017215"/>
                <a:gd name="connsiteX110" fmla="*/ 954504 w 1201803"/>
                <a:gd name="connsiteY110" fmla="*/ 1125120 h 2017215"/>
                <a:gd name="connsiteX111" fmla="*/ 899029 w 1201803"/>
                <a:gd name="connsiteY111" fmla="*/ 1240668 h 2017215"/>
                <a:gd name="connsiteX112" fmla="*/ 899029 w 1201803"/>
                <a:gd name="connsiteY112" fmla="*/ 1249914 h 2017215"/>
                <a:gd name="connsiteX113" fmla="*/ 1037715 w 1201803"/>
                <a:gd name="connsiteY113" fmla="*/ 1224488 h 2017215"/>
                <a:gd name="connsiteX114" fmla="*/ 1035404 w 1201803"/>
                <a:gd name="connsiteY114" fmla="*/ 1136677 h 2017215"/>
                <a:gd name="connsiteX115" fmla="*/ 996109 w 1201803"/>
                <a:gd name="connsiteY115" fmla="*/ 889378 h 2017215"/>
                <a:gd name="connsiteX116" fmla="*/ 996109 w 1201803"/>
                <a:gd name="connsiteY116" fmla="*/ 833904 h 2017215"/>
                <a:gd name="connsiteX117" fmla="*/ 963749 w 1201803"/>
                <a:gd name="connsiteY117" fmla="*/ 753027 h 2017215"/>
                <a:gd name="connsiteX118" fmla="*/ 968372 w 1201803"/>
                <a:gd name="connsiteY118" fmla="*/ 757650 h 2017215"/>
                <a:gd name="connsiteX119" fmla="*/ 949881 w 1201803"/>
                <a:gd name="connsiteY119" fmla="*/ 727601 h 2017215"/>
                <a:gd name="connsiteX120" fmla="*/ 931389 w 1201803"/>
                <a:gd name="connsiteY120" fmla="*/ 734535 h 2017215"/>
                <a:gd name="connsiteX121" fmla="*/ 933701 w 1201803"/>
                <a:gd name="connsiteY121" fmla="*/ 741470 h 2017215"/>
                <a:gd name="connsiteX122" fmla="*/ 845890 w 1201803"/>
                <a:gd name="connsiteY122" fmla="*/ 847772 h 2017215"/>
                <a:gd name="connsiteX123" fmla="*/ 663310 w 1201803"/>
                <a:gd name="connsiteY123" fmla="*/ 1215243 h 2017215"/>
                <a:gd name="connsiteX124" fmla="*/ 624016 w 1201803"/>
                <a:gd name="connsiteY124" fmla="*/ 1342371 h 2017215"/>
                <a:gd name="connsiteX125" fmla="*/ 626327 w 1201803"/>
                <a:gd name="connsiteY125" fmla="*/ 1360839 h 2017215"/>
                <a:gd name="connsiteX126" fmla="*/ 640196 w 1201803"/>
                <a:gd name="connsiteY126" fmla="*/ 1321568 h 2017215"/>
                <a:gd name="connsiteX127" fmla="*/ 633261 w 1201803"/>
                <a:gd name="connsiteY127" fmla="*/ 1360839 h 2017215"/>
                <a:gd name="connsiteX128" fmla="*/ 624016 w 1201803"/>
                <a:gd name="connsiteY128" fmla="*/ 1381642 h 2017215"/>
                <a:gd name="connsiteX129" fmla="*/ 621704 w 1201803"/>
                <a:gd name="connsiteY129" fmla="*/ 1402445 h 2017215"/>
                <a:gd name="connsiteX130" fmla="*/ 610147 w 1201803"/>
                <a:gd name="connsiteY130" fmla="*/ 1393199 h 2017215"/>
                <a:gd name="connsiteX131" fmla="*/ 600901 w 1201803"/>
                <a:gd name="connsiteY131" fmla="*/ 1407068 h 2017215"/>
                <a:gd name="connsiteX132" fmla="*/ 580098 w 1201803"/>
                <a:gd name="connsiteY132" fmla="*/ 1370085 h 2017215"/>
                <a:gd name="connsiteX133" fmla="*/ 517690 w 1201803"/>
                <a:gd name="connsiteY133" fmla="*/ 1289208 h 2017215"/>
                <a:gd name="connsiteX134" fmla="*/ 517690 w 1201803"/>
                <a:gd name="connsiteY134" fmla="*/ 1245291 h 2017215"/>
                <a:gd name="connsiteX135" fmla="*/ 619393 w 1201803"/>
                <a:gd name="connsiteY135" fmla="*/ 965655 h 2017215"/>
                <a:gd name="connsiteX136" fmla="*/ 751121 w 1201803"/>
                <a:gd name="connsiteY136" fmla="*/ 771518 h 2017215"/>
                <a:gd name="connsiteX137" fmla="*/ 751121 w 1201803"/>
                <a:gd name="connsiteY137" fmla="*/ 769207 h 2017215"/>
                <a:gd name="connsiteX138" fmla="*/ 538493 w 1201803"/>
                <a:gd name="connsiteY138" fmla="*/ 882444 h 2017215"/>
                <a:gd name="connsiteX139" fmla="*/ 383650 w 1201803"/>
                <a:gd name="connsiteY139" fmla="*/ 947164 h 2017215"/>
                <a:gd name="connsiteX140" fmla="*/ 369782 w 1201803"/>
                <a:gd name="connsiteY140" fmla="*/ 937918 h 2017215"/>
                <a:gd name="connsiteX141" fmla="*/ 150220 w 1201803"/>
                <a:gd name="connsiteY141" fmla="*/ 1312323 h 2017215"/>
                <a:gd name="connsiteX142" fmla="*/ 110948 w 1201803"/>
                <a:gd name="connsiteY142" fmla="*/ 1323880 h 2017215"/>
                <a:gd name="connsiteX143" fmla="*/ 90146 w 1201803"/>
                <a:gd name="connsiteY143" fmla="*/ 1298454 h 2017215"/>
                <a:gd name="connsiteX144" fmla="*/ 87834 w 1201803"/>
                <a:gd name="connsiteY144" fmla="*/ 1289208 h 2017215"/>
                <a:gd name="connsiteX145" fmla="*/ 62408 w 1201803"/>
                <a:gd name="connsiteY145" fmla="*/ 1263783 h 2017215"/>
                <a:gd name="connsiteX146" fmla="*/ 25426 w 1201803"/>
                <a:gd name="connsiteY146" fmla="*/ 1238357 h 2017215"/>
                <a:gd name="connsiteX147" fmla="*/ 39294 w 1201803"/>
                <a:gd name="connsiteY147" fmla="*/ 1180571 h 2017215"/>
                <a:gd name="connsiteX148" fmla="*/ 48540 w 1201803"/>
                <a:gd name="connsiteY148" fmla="*/ 1134366 h 2017215"/>
                <a:gd name="connsiteX149" fmla="*/ 173334 w 1201803"/>
                <a:gd name="connsiteY149" fmla="*/ 750715 h 2017215"/>
                <a:gd name="connsiteX150" fmla="*/ 161777 w 1201803"/>
                <a:gd name="connsiteY150" fmla="*/ 725290 h 2017215"/>
                <a:gd name="connsiteX151" fmla="*/ 76277 w 1201803"/>
                <a:gd name="connsiteY151" fmla="*/ 741470 h 2017215"/>
                <a:gd name="connsiteX152" fmla="*/ 53163 w 1201803"/>
                <a:gd name="connsiteY152" fmla="*/ 718355 h 2017215"/>
                <a:gd name="connsiteX153" fmla="*/ 57786 w 1201803"/>
                <a:gd name="connsiteY153" fmla="*/ 709110 h 2017215"/>
                <a:gd name="connsiteX154" fmla="*/ 2311 w 1201803"/>
                <a:gd name="connsiteY154" fmla="*/ 662881 h 2017215"/>
                <a:gd name="connsiteX155" fmla="*/ 34671 w 1201803"/>
                <a:gd name="connsiteY155" fmla="*/ 625898 h 2017215"/>
                <a:gd name="connsiteX156" fmla="*/ 55474 w 1201803"/>
                <a:gd name="connsiteY156" fmla="*/ 607430 h 2017215"/>
                <a:gd name="connsiteX157" fmla="*/ 101703 w 1201803"/>
                <a:gd name="connsiteY157" fmla="*/ 575070 h 2017215"/>
                <a:gd name="connsiteX158" fmla="*/ 127128 w 1201803"/>
                <a:gd name="connsiteY158" fmla="*/ 558890 h 2017215"/>
                <a:gd name="connsiteX159" fmla="*/ 159465 w 1201803"/>
                <a:gd name="connsiteY159" fmla="*/ 528842 h 2017215"/>
                <a:gd name="connsiteX160" fmla="*/ 258857 w 1201803"/>
                <a:gd name="connsiteY160" fmla="*/ 450253 h 2017215"/>
                <a:gd name="connsiteX161" fmla="*/ 284282 w 1201803"/>
                <a:gd name="connsiteY161" fmla="*/ 417916 h 2017215"/>
                <a:gd name="connsiteX162" fmla="*/ 184891 w 1201803"/>
                <a:gd name="connsiteY162" fmla="*/ 360131 h 2017215"/>
                <a:gd name="connsiteX163" fmla="*/ 140997 w 1201803"/>
                <a:gd name="connsiteY163" fmla="*/ 341639 h 2017215"/>
                <a:gd name="connsiteX164" fmla="*/ 134063 w 1201803"/>
                <a:gd name="connsiteY164" fmla="*/ 353196 h 2017215"/>
                <a:gd name="connsiteX165" fmla="*/ 106326 w 1201803"/>
                <a:gd name="connsiteY165" fmla="*/ 313902 h 2017215"/>
                <a:gd name="connsiteX166" fmla="*/ 0 w 1201803"/>
                <a:gd name="connsiteY166" fmla="*/ 226091 h 2017215"/>
                <a:gd name="connsiteX167" fmla="*/ 16180 w 1201803"/>
                <a:gd name="connsiteY167" fmla="*/ 226091 h 2017215"/>
                <a:gd name="connsiteX168" fmla="*/ 41606 w 1201803"/>
                <a:gd name="connsiteY168" fmla="*/ 233025 h 2017215"/>
                <a:gd name="connsiteX169" fmla="*/ 34671 w 1201803"/>
                <a:gd name="connsiteY169" fmla="*/ 219157 h 2017215"/>
                <a:gd name="connsiteX170" fmla="*/ 39294 w 1201803"/>
                <a:gd name="connsiteY170" fmla="*/ 219157 h 2017215"/>
                <a:gd name="connsiteX171" fmla="*/ 217251 w 1201803"/>
                <a:gd name="connsiteY171" fmla="*/ 325459 h 2017215"/>
                <a:gd name="connsiteX172" fmla="*/ 376716 w 1201803"/>
                <a:gd name="connsiteY172" fmla="*/ 471056 h 2017215"/>
                <a:gd name="connsiteX173" fmla="*/ 281971 w 1201803"/>
                <a:gd name="connsiteY173" fmla="*/ 556579 h 2017215"/>
                <a:gd name="connsiteX174" fmla="*/ 214939 w 1201803"/>
                <a:gd name="connsiteY174" fmla="*/ 591250 h 2017215"/>
                <a:gd name="connsiteX175" fmla="*/ 177957 w 1201803"/>
                <a:gd name="connsiteY175" fmla="*/ 616653 h 2017215"/>
                <a:gd name="connsiteX176" fmla="*/ 134063 w 1201803"/>
                <a:gd name="connsiteY176" fmla="*/ 669815 h 2017215"/>
                <a:gd name="connsiteX177" fmla="*/ 138686 w 1201803"/>
                <a:gd name="connsiteY177" fmla="*/ 674438 h 2017215"/>
                <a:gd name="connsiteX178" fmla="*/ 233431 w 1201803"/>
                <a:gd name="connsiteY178" fmla="*/ 771518 h 2017215"/>
                <a:gd name="connsiteX179" fmla="*/ 238054 w 1201803"/>
                <a:gd name="connsiteY179" fmla="*/ 813101 h 2017215"/>
                <a:gd name="connsiteX180" fmla="*/ 226497 w 1201803"/>
                <a:gd name="connsiteY180" fmla="*/ 917115 h 2017215"/>
                <a:gd name="connsiteX181" fmla="*/ 210317 w 1201803"/>
                <a:gd name="connsiteY181" fmla="*/ 984123 h 2017215"/>
                <a:gd name="connsiteX182" fmla="*/ 191825 w 1201803"/>
                <a:gd name="connsiteY182" fmla="*/ 1044220 h 2017215"/>
                <a:gd name="connsiteX183" fmla="*/ 374405 w 1201803"/>
                <a:gd name="connsiteY183" fmla="*/ 672127 h 2017215"/>
                <a:gd name="connsiteX184" fmla="*/ 427567 w 1201803"/>
                <a:gd name="connsiteY184" fmla="*/ 602807 h 2017215"/>
                <a:gd name="connsiteX185" fmla="*/ 441436 w 1201803"/>
                <a:gd name="connsiteY185" fmla="*/ 588939 h 2017215"/>
                <a:gd name="connsiteX186" fmla="*/ 457616 w 1201803"/>
                <a:gd name="connsiteY186" fmla="*/ 591250 h 2017215"/>
                <a:gd name="connsiteX187" fmla="*/ 446059 w 1201803"/>
                <a:gd name="connsiteY187" fmla="*/ 584316 h 2017215"/>
                <a:gd name="connsiteX188" fmla="*/ 469173 w 1201803"/>
                <a:gd name="connsiteY188" fmla="*/ 554267 h 2017215"/>
                <a:gd name="connsiteX189" fmla="*/ 480730 w 1201803"/>
                <a:gd name="connsiteY189" fmla="*/ 551956 h 2017215"/>
                <a:gd name="connsiteX190" fmla="*/ 485353 w 1201803"/>
                <a:gd name="connsiteY190" fmla="*/ 549644 h 2017215"/>
                <a:gd name="connsiteX191" fmla="*/ 484229 w 1201803"/>
                <a:gd name="connsiteY191" fmla="*/ 546719 h 2017215"/>
                <a:gd name="connsiteX192" fmla="*/ 487665 w 1201803"/>
                <a:gd name="connsiteY192" fmla="*/ 542710 h 2017215"/>
                <a:gd name="connsiteX193" fmla="*/ 483042 w 1201803"/>
                <a:gd name="connsiteY193" fmla="*/ 540399 h 2017215"/>
                <a:gd name="connsiteX194" fmla="*/ 515402 w 1201803"/>
                <a:gd name="connsiteY194" fmla="*/ 498793 h 2017215"/>
                <a:gd name="connsiteX195" fmla="*/ 485353 w 1201803"/>
                <a:gd name="connsiteY195" fmla="*/ 457187 h 2017215"/>
                <a:gd name="connsiteX196" fmla="*/ 543116 w 1201803"/>
                <a:gd name="connsiteY196" fmla="*/ 420228 h 2017215"/>
                <a:gd name="connsiteX197" fmla="*/ 654064 w 1201803"/>
                <a:gd name="connsiteY197" fmla="*/ 383245 h 2017215"/>
                <a:gd name="connsiteX198" fmla="*/ 834333 w 1201803"/>
                <a:gd name="connsiteY198" fmla="*/ 327771 h 2017215"/>
                <a:gd name="connsiteX199" fmla="*/ 832021 w 1201803"/>
                <a:gd name="connsiteY199" fmla="*/ 306968 h 2017215"/>
                <a:gd name="connsiteX200" fmla="*/ 811218 w 1201803"/>
                <a:gd name="connsiteY200" fmla="*/ 235337 h 2017215"/>
                <a:gd name="connsiteX201" fmla="*/ 716450 w 1201803"/>
                <a:gd name="connsiteY201" fmla="*/ 269985 h 2017215"/>
                <a:gd name="connsiteX202" fmla="*/ 677178 w 1201803"/>
                <a:gd name="connsiteY202" fmla="*/ 276919 h 2017215"/>
                <a:gd name="connsiteX203" fmla="*/ 667933 w 1201803"/>
                <a:gd name="connsiteY203" fmla="*/ 276919 h 2017215"/>
                <a:gd name="connsiteX204" fmla="*/ 688735 w 1201803"/>
                <a:gd name="connsiteY204" fmla="*/ 237648 h 2017215"/>
                <a:gd name="connsiteX205" fmla="*/ 647130 w 1201803"/>
                <a:gd name="connsiteY205" fmla="*/ 269985 h 2017215"/>
                <a:gd name="connsiteX206" fmla="*/ 658687 w 1201803"/>
                <a:gd name="connsiteY206" fmla="*/ 235337 h 2017215"/>
                <a:gd name="connsiteX207" fmla="*/ 640196 w 1201803"/>
                <a:gd name="connsiteY207" fmla="*/ 186797 h 2017215"/>
                <a:gd name="connsiteX208" fmla="*/ 760367 w 1201803"/>
                <a:gd name="connsiteY208" fmla="*/ 101274 h 2017215"/>
                <a:gd name="connsiteX209" fmla="*/ 764578 w 1201803"/>
                <a:gd name="connsiteY209" fmla="*/ 370 h 2017215"/>
                <a:gd name="connsiteX210" fmla="*/ 865691 w 1201803"/>
                <a:gd name="connsiteY210" fmla="*/ 64873 h 2017215"/>
                <a:gd name="connsiteX211" fmla="*/ 1026158 w 1201803"/>
                <a:gd name="connsiteY211" fmla="*/ 362442 h 2017215"/>
                <a:gd name="connsiteX212" fmla="*/ 1012289 w 1201803"/>
                <a:gd name="connsiteY212" fmla="*/ 364754 h 2017215"/>
                <a:gd name="connsiteX213" fmla="*/ 1023846 w 1201803"/>
                <a:gd name="connsiteY213" fmla="*/ 367065 h 2017215"/>
                <a:gd name="connsiteX214" fmla="*/ 1026158 w 1201803"/>
                <a:gd name="connsiteY214" fmla="*/ 362442 h 2017215"/>
                <a:gd name="connsiteX215" fmla="*/ 1003044 w 1201803"/>
                <a:gd name="connsiteY215" fmla="*/ 390179 h 2017215"/>
                <a:gd name="connsiteX216" fmla="*/ 896718 w 1201803"/>
                <a:gd name="connsiteY216" fmla="*/ 466433 h 2017215"/>
                <a:gd name="connsiteX217" fmla="*/ 892095 w 1201803"/>
                <a:gd name="connsiteY217" fmla="*/ 475679 h 2017215"/>
                <a:gd name="connsiteX218" fmla="*/ 1003044 w 1201803"/>
                <a:gd name="connsiteY218" fmla="*/ 390179 h 2017215"/>
                <a:gd name="connsiteX219" fmla="*/ 912898 w 1201803"/>
                <a:gd name="connsiteY219" fmla="*/ 413293 h 2017215"/>
                <a:gd name="connsiteX220" fmla="*/ 894407 w 1201803"/>
                <a:gd name="connsiteY220" fmla="*/ 429473 h 2017215"/>
                <a:gd name="connsiteX221" fmla="*/ 912898 w 1201803"/>
                <a:gd name="connsiteY221" fmla="*/ 413293 h 2017215"/>
                <a:gd name="connsiteX222" fmla="*/ 875938 w 1201803"/>
                <a:gd name="connsiteY222" fmla="*/ 424851 h 2017215"/>
                <a:gd name="connsiteX223" fmla="*/ 871316 w 1201803"/>
                <a:gd name="connsiteY223" fmla="*/ 445630 h 2017215"/>
                <a:gd name="connsiteX224" fmla="*/ 875938 w 1201803"/>
                <a:gd name="connsiteY224" fmla="*/ 443319 h 2017215"/>
                <a:gd name="connsiteX225" fmla="*/ 875938 w 1201803"/>
                <a:gd name="connsiteY225" fmla="*/ 424851 h 2017215"/>
                <a:gd name="connsiteX226" fmla="*/ 836644 w 1201803"/>
                <a:gd name="connsiteY226" fmla="*/ 436385 h 2017215"/>
                <a:gd name="connsiteX227" fmla="*/ 580098 w 1201803"/>
                <a:gd name="connsiteY227" fmla="*/ 526530 h 2017215"/>
                <a:gd name="connsiteX228" fmla="*/ 684113 w 1201803"/>
                <a:gd name="connsiteY228" fmla="*/ 577382 h 2017215"/>
                <a:gd name="connsiteX229" fmla="*/ 778858 w 1201803"/>
                <a:gd name="connsiteY229" fmla="*/ 514973 h 2017215"/>
                <a:gd name="connsiteX230" fmla="*/ 836644 w 1201803"/>
                <a:gd name="connsiteY230" fmla="*/ 473367 h 2017215"/>
                <a:gd name="connsiteX231" fmla="*/ 836644 w 1201803"/>
                <a:gd name="connsiteY231" fmla="*/ 436385 h 2017215"/>
                <a:gd name="connsiteX232" fmla="*/ 834333 w 1201803"/>
                <a:gd name="connsiteY232" fmla="*/ 512662 h 2017215"/>
                <a:gd name="connsiteX233" fmla="*/ 774283 w 1201803"/>
                <a:gd name="connsiteY233" fmla="*/ 557572 h 2017215"/>
                <a:gd name="connsiteX234" fmla="*/ 728007 w 1201803"/>
                <a:gd name="connsiteY234" fmla="*/ 591250 h 2017215"/>
                <a:gd name="connsiteX235" fmla="*/ 688979 w 1201803"/>
                <a:gd name="connsiteY235" fmla="*/ 620527 h 2017215"/>
                <a:gd name="connsiteX236" fmla="*/ 669183 w 1201803"/>
                <a:gd name="connsiteY236" fmla="*/ 636173 h 2017215"/>
                <a:gd name="connsiteX237" fmla="*/ 559296 w 1201803"/>
                <a:gd name="connsiteY237" fmla="*/ 718355 h 2017215"/>
                <a:gd name="connsiteX238" fmla="*/ 644527 w 1201803"/>
                <a:gd name="connsiteY238" fmla="*/ 655661 h 2017215"/>
                <a:gd name="connsiteX239" fmla="*/ 669183 w 1201803"/>
                <a:gd name="connsiteY239" fmla="*/ 636173 h 2017215"/>
                <a:gd name="connsiteX240" fmla="*/ 774283 w 1201803"/>
                <a:gd name="connsiteY240" fmla="*/ 557572 h 2017215"/>
                <a:gd name="connsiteX241" fmla="*/ 780014 w 1201803"/>
                <a:gd name="connsiteY241" fmla="*/ 553401 h 2017215"/>
                <a:gd name="connsiteX242" fmla="*/ 832021 w 1201803"/>
                <a:gd name="connsiteY242" fmla="*/ 517285 h 2017215"/>
                <a:gd name="connsiteX243" fmla="*/ 834333 w 1201803"/>
                <a:gd name="connsiteY243" fmla="*/ 512662 h 2017215"/>
                <a:gd name="connsiteX244" fmla="*/ 871316 w 1201803"/>
                <a:gd name="connsiteY244" fmla="*/ 524219 h 2017215"/>
                <a:gd name="connsiteX245" fmla="*/ 866693 w 1201803"/>
                <a:gd name="connsiteY245" fmla="*/ 540399 h 2017215"/>
                <a:gd name="connsiteX246" fmla="*/ 862070 w 1201803"/>
                <a:gd name="connsiteY246" fmla="*/ 588939 h 2017215"/>
                <a:gd name="connsiteX247" fmla="*/ 864381 w 1201803"/>
                <a:gd name="connsiteY247" fmla="*/ 591250 h 2017215"/>
                <a:gd name="connsiteX248" fmla="*/ 871316 w 1201803"/>
                <a:gd name="connsiteY248" fmla="*/ 524219 h 2017215"/>
                <a:gd name="connsiteX249" fmla="*/ 836644 w 1201803"/>
                <a:gd name="connsiteY249" fmla="*/ 547333 h 2017215"/>
                <a:gd name="connsiteX250" fmla="*/ 626327 w 1201803"/>
                <a:gd name="connsiteY250" fmla="*/ 718355 h 2017215"/>
                <a:gd name="connsiteX251" fmla="*/ 834333 w 1201803"/>
                <a:gd name="connsiteY251" fmla="*/ 605119 h 2017215"/>
                <a:gd name="connsiteX252" fmla="*/ 838956 w 1201803"/>
                <a:gd name="connsiteY252" fmla="*/ 584316 h 2017215"/>
                <a:gd name="connsiteX253" fmla="*/ 834333 w 1201803"/>
                <a:gd name="connsiteY253" fmla="*/ 556579 h 2017215"/>
                <a:gd name="connsiteX254" fmla="*/ 838956 w 1201803"/>
                <a:gd name="connsiteY254" fmla="*/ 554267 h 2017215"/>
                <a:gd name="connsiteX255" fmla="*/ 836644 w 1201803"/>
                <a:gd name="connsiteY255" fmla="*/ 547333 h 2017215"/>
                <a:gd name="connsiteX256" fmla="*/ 1012289 w 1201803"/>
                <a:gd name="connsiteY256" fmla="*/ 628210 h 2017215"/>
                <a:gd name="connsiteX257" fmla="*/ 894407 w 1201803"/>
                <a:gd name="connsiteY257" fmla="*/ 727601 h 2017215"/>
                <a:gd name="connsiteX258" fmla="*/ 1012289 w 1201803"/>
                <a:gd name="connsiteY258" fmla="*/ 628210 h 2017215"/>
                <a:gd name="connsiteX259" fmla="*/ 520001 w 1201803"/>
                <a:gd name="connsiteY259" fmla="*/ 510350 h 2017215"/>
                <a:gd name="connsiteX260" fmla="*/ 471485 w 1201803"/>
                <a:gd name="connsiteY260" fmla="*/ 616653 h 2017215"/>
                <a:gd name="connsiteX261" fmla="*/ 469173 w 1201803"/>
                <a:gd name="connsiteY261" fmla="*/ 618964 h 2017215"/>
                <a:gd name="connsiteX262" fmla="*/ 473796 w 1201803"/>
                <a:gd name="connsiteY262" fmla="*/ 621276 h 2017215"/>
                <a:gd name="connsiteX263" fmla="*/ 466862 w 1201803"/>
                <a:gd name="connsiteY263" fmla="*/ 623587 h 2017215"/>
                <a:gd name="connsiteX264" fmla="*/ 471485 w 1201803"/>
                <a:gd name="connsiteY264" fmla="*/ 625898 h 2017215"/>
                <a:gd name="connsiteX265" fmla="*/ 469173 w 1201803"/>
                <a:gd name="connsiteY265" fmla="*/ 632833 h 2017215"/>
                <a:gd name="connsiteX266" fmla="*/ 462239 w 1201803"/>
                <a:gd name="connsiteY266" fmla="*/ 628210 h 2017215"/>
                <a:gd name="connsiteX267" fmla="*/ 457616 w 1201803"/>
                <a:gd name="connsiteY267" fmla="*/ 632833 h 2017215"/>
                <a:gd name="connsiteX268" fmla="*/ 464550 w 1201803"/>
                <a:gd name="connsiteY268" fmla="*/ 639767 h 2017215"/>
                <a:gd name="connsiteX269" fmla="*/ 455305 w 1201803"/>
                <a:gd name="connsiteY269" fmla="*/ 667504 h 2017215"/>
                <a:gd name="connsiteX270" fmla="*/ 510779 w 1201803"/>
                <a:gd name="connsiteY270" fmla="*/ 558890 h 2017215"/>
                <a:gd name="connsiteX271" fmla="*/ 517690 w 1201803"/>
                <a:gd name="connsiteY271" fmla="*/ 563513 h 2017215"/>
                <a:gd name="connsiteX272" fmla="*/ 529247 w 1201803"/>
                <a:gd name="connsiteY272" fmla="*/ 538087 h 2017215"/>
                <a:gd name="connsiteX273" fmla="*/ 529247 w 1201803"/>
                <a:gd name="connsiteY273" fmla="*/ 531153 h 2017215"/>
                <a:gd name="connsiteX274" fmla="*/ 520001 w 1201803"/>
                <a:gd name="connsiteY274" fmla="*/ 510350 h 2017215"/>
                <a:gd name="connsiteX275" fmla="*/ 557851 w 1201803"/>
                <a:gd name="connsiteY275" fmla="*/ 539821 h 2017215"/>
                <a:gd name="connsiteX276" fmla="*/ 547739 w 1201803"/>
                <a:gd name="connsiteY276" fmla="*/ 540399 h 2017215"/>
                <a:gd name="connsiteX277" fmla="*/ 566230 w 1201803"/>
                <a:gd name="connsiteY277" fmla="*/ 549644 h 2017215"/>
                <a:gd name="connsiteX278" fmla="*/ 557851 w 1201803"/>
                <a:gd name="connsiteY278" fmla="*/ 539821 h 2017215"/>
                <a:gd name="connsiteX279" fmla="*/ 536181 w 1201803"/>
                <a:gd name="connsiteY279" fmla="*/ 540399 h 2017215"/>
                <a:gd name="connsiteX280" fmla="*/ 524624 w 1201803"/>
                <a:gd name="connsiteY280" fmla="*/ 570447 h 2017215"/>
                <a:gd name="connsiteX281" fmla="*/ 506156 w 1201803"/>
                <a:gd name="connsiteY281" fmla="*/ 628210 h 2017215"/>
                <a:gd name="connsiteX282" fmla="*/ 494599 w 1201803"/>
                <a:gd name="connsiteY282" fmla="*/ 662881 h 2017215"/>
                <a:gd name="connsiteX283" fmla="*/ 487665 w 1201803"/>
                <a:gd name="connsiteY283" fmla="*/ 672127 h 2017215"/>
                <a:gd name="connsiteX284" fmla="*/ 476107 w 1201803"/>
                <a:gd name="connsiteY284" fmla="*/ 706798 h 2017215"/>
                <a:gd name="connsiteX285" fmla="*/ 663310 w 1201803"/>
                <a:gd name="connsiteY285" fmla="*/ 588939 h 2017215"/>
                <a:gd name="connsiteX286" fmla="*/ 610147 w 1201803"/>
                <a:gd name="connsiteY286" fmla="*/ 570447 h 2017215"/>
                <a:gd name="connsiteX287" fmla="*/ 647130 w 1201803"/>
                <a:gd name="connsiteY287" fmla="*/ 588939 h 2017215"/>
                <a:gd name="connsiteX288" fmla="*/ 640196 w 1201803"/>
                <a:gd name="connsiteY288" fmla="*/ 588939 h 2017215"/>
                <a:gd name="connsiteX289" fmla="*/ 582410 w 1201803"/>
                <a:gd name="connsiteY289" fmla="*/ 568136 h 2017215"/>
                <a:gd name="connsiteX290" fmla="*/ 536181 w 1201803"/>
                <a:gd name="connsiteY290" fmla="*/ 540399 h 2017215"/>
                <a:gd name="connsiteX291" fmla="*/ 464550 w 1201803"/>
                <a:gd name="connsiteY291" fmla="*/ 575070 h 2017215"/>
                <a:gd name="connsiteX292" fmla="*/ 455305 w 1201803"/>
                <a:gd name="connsiteY292" fmla="*/ 577382 h 2017215"/>
                <a:gd name="connsiteX293" fmla="*/ 462239 w 1201803"/>
                <a:gd name="connsiteY293" fmla="*/ 579693 h 2017215"/>
                <a:gd name="connsiteX294" fmla="*/ 464550 w 1201803"/>
                <a:gd name="connsiteY294" fmla="*/ 575070 h 2017215"/>
                <a:gd name="connsiteX295" fmla="*/ 240365 w 1201803"/>
                <a:gd name="connsiteY295" fmla="*/ 533464 h 2017215"/>
                <a:gd name="connsiteX296" fmla="*/ 104014 w 1201803"/>
                <a:gd name="connsiteY296" fmla="*/ 644390 h 2017215"/>
                <a:gd name="connsiteX297" fmla="*/ 233431 w 1201803"/>
                <a:gd name="connsiteY297" fmla="*/ 542710 h 2017215"/>
                <a:gd name="connsiteX298" fmla="*/ 240365 w 1201803"/>
                <a:gd name="connsiteY298" fmla="*/ 533464 h 2017215"/>
                <a:gd name="connsiteX299" fmla="*/ 208005 w 1201803"/>
                <a:gd name="connsiteY299" fmla="*/ 741470 h 2017215"/>
                <a:gd name="connsiteX300" fmla="*/ 217251 w 1201803"/>
                <a:gd name="connsiteY300" fmla="*/ 822347 h 2017215"/>
                <a:gd name="connsiteX301" fmla="*/ 217251 w 1201803"/>
                <a:gd name="connsiteY301" fmla="*/ 773830 h 2017215"/>
                <a:gd name="connsiteX302" fmla="*/ 208005 w 1201803"/>
                <a:gd name="connsiteY302" fmla="*/ 741470 h 2017215"/>
                <a:gd name="connsiteX303" fmla="*/ 924455 w 1201803"/>
                <a:gd name="connsiteY303" fmla="*/ 1085826 h 2017215"/>
                <a:gd name="connsiteX304" fmla="*/ 942947 w 1201803"/>
                <a:gd name="connsiteY304" fmla="*/ 1108940 h 2017215"/>
                <a:gd name="connsiteX305" fmla="*/ 942947 w 1201803"/>
                <a:gd name="connsiteY305" fmla="*/ 1102006 h 2017215"/>
                <a:gd name="connsiteX306" fmla="*/ 924455 w 1201803"/>
                <a:gd name="connsiteY306" fmla="*/ 1085826 h 2017215"/>
                <a:gd name="connsiteX307" fmla="*/ 931389 w 1201803"/>
                <a:gd name="connsiteY307" fmla="*/ 1108940 h 2017215"/>
                <a:gd name="connsiteX308" fmla="*/ 938324 w 1201803"/>
                <a:gd name="connsiteY308" fmla="*/ 1148234 h 2017215"/>
                <a:gd name="connsiteX309" fmla="*/ 942947 w 1201803"/>
                <a:gd name="connsiteY309" fmla="*/ 1127432 h 2017215"/>
                <a:gd name="connsiteX310" fmla="*/ 931389 w 1201803"/>
                <a:gd name="connsiteY310" fmla="*/ 1108940 h 2017215"/>
                <a:gd name="connsiteX311" fmla="*/ 926767 w 1201803"/>
                <a:gd name="connsiteY311" fmla="*/ 1141300 h 2017215"/>
                <a:gd name="connsiteX312" fmla="*/ 813530 w 1201803"/>
                <a:gd name="connsiteY312" fmla="*/ 1284585 h 2017215"/>
                <a:gd name="connsiteX313" fmla="*/ 926767 w 1201803"/>
                <a:gd name="connsiteY313" fmla="*/ 1141300 h 2017215"/>
                <a:gd name="connsiteX314" fmla="*/ 1014601 w 1201803"/>
                <a:gd name="connsiteY314" fmla="*/ 1249914 h 2017215"/>
                <a:gd name="connsiteX315" fmla="*/ 1033092 w 1201803"/>
                <a:gd name="connsiteY315" fmla="*/ 1261471 h 2017215"/>
                <a:gd name="connsiteX316" fmla="*/ 1003044 w 1201803"/>
                <a:gd name="connsiteY316" fmla="*/ 1273028 h 2017215"/>
                <a:gd name="connsiteX317" fmla="*/ 1037715 w 1201803"/>
                <a:gd name="connsiteY317" fmla="*/ 1261471 h 2017215"/>
                <a:gd name="connsiteX318" fmla="*/ 1014601 w 1201803"/>
                <a:gd name="connsiteY318" fmla="*/ 1249914 h 2017215"/>
                <a:gd name="connsiteX319" fmla="*/ 1005355 w 1201803"/>
                <a:gd name="connsiteY319" fmla="*/ 1254537 h 2017215"/>
                <a:gd name="connsiteX320" fmla="*/ 991487 w 1201803"/>
                <a:gd name="connsiteY320" fmla="*/ 1259160 h 2017215"/>
                <a:gd name="connsiteX321" fmla="*/ 1012289 w 1201803"/>
                <a:gd name="connsiteY321" fmla="*/ 1256848 h 2017215"/>
                <a:gd name="connsiteX322" fmla="*/ 1005355 w 1201803"/>
                <a:gd name="connsiteY322" fmla="*/ 1254537 h 2017215"/>
                <a:gd name="connsiteX323" fmla="*/ 912898 w 1201803"/>
                <a:gd name="connsiteY323" fmla="*/ 1286897 h 2017215"/>
                <a:gd name="connsiteX324" fmla="*/ 850513 w 1201803"/>
                <a:gd name="connsiteY324" fmla="*/ 1319257 h 2017215"/>
                <a:gd name="connsiteX325" fmla="*/ 919832 w 1201803"/>
                <a:gd name="connsiteY325" fmla="*/ 1286897 h 2017215"/>
                <a:gd name="connsiteX326" fmla="*/ 912898 w 1201803"/>
                <a:gd name="connsiteY326" fmla="*/ 1286897 h 2017215"/>
                <a:gd name="connsiteX327" fmla="*/ 845890 w 1201803"/>
                <a:gd name="connsiteY327" fmla="*/ 1321568 h 2017215"/>
                <a:gd name="connsiteX328" fmla="*/ 834333 w 1201803"/>
                <a:gd name="connsiteY328" fmla="*/ 1328502 h 2017215"/>
                <a:gd name="connsiteX329" fmla="*/ 845890 w 1201803"/>
                <a:gd name="connsiteY329" fmla="*/ 1321568 h 2017215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134063 w 1201803"/>
                <a:gd name="connsiteY164" fmla="*/ 358255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106326 w 1201803"/>
                <a:gd name="connsiteY165" fmla="*/ 318961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40997 w 1201803"/>
                <a:gd name="connsiteY163" fmla="*/ 346698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88281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  <a:gd name="connsiteX0" fmla="*/ 882360 w 1201803"/>
                <a:gd name="connsiteY0" fmla="*/ 12782 h 2022274"/>
                <a:gd name="connsiteX1" fmla="*/ 977618 w 1201803"/>
                <a:gd name="connsiteY1" fmla="*/ 94776 h 2022274"/>
                <a:gd name="connsiteX2" fmla="*/ 1028469 w 1201803"/>
                <a:gd name="connsiteY2" fmla="*/ 124825 h 2022274"/>
                <a:gd name="connsiteX3" fmla="*/ 1016912 w 1201803"/>
                <a:gd name="connsiteY3" fmla="*/ 134070 h 2022274"/>
                <a:gd name="connsiteX4" fmla="*/ 1028469 w 1201803"/>
                <a:gd name="connsiteY4" fmla="*/ 147939 h 2022274"/>
                <a:gd name="connsiteX5" fmla="*/ 1021535 w 1201803"/>
                <a:gd name="connsiteY5" fmla="*/ 152562 h 2022274"/>
                <a:gd name="connsiteX6" fmla="*/ 882873 w 1201803"/>
                <a:gd name="connsiteY6" fmla="*/ 214970 h 2022274"/>
                <a:gd name="connsiteX7" fmla="*/ 880561 w 1201803"/>
                <a:gd name="connsiteY7" fmla="*/ 219593 h 2022274"/>
                <a:gd name="connsiteX8" fmla="*/ 894407 w 1201803"/>
                <a:gd name="connsiteY8" fmla="*/ 318961 h 2022274"/>
                <a:gd name="connsiteX9" fmla="*/ 931389 w 1201803"/>
                <a:gd name="connsiteY9" fmla="*/ 318961 h 2022274"/>
                <a:gd name="connsiteX10" fmla="*/ 963749 w 1201803"/>
                <a:gd name="connsiteY10" fmla="*/ 321273 h 2022274"/>
                <a:gd name="connsiteX11" fmla="*/ 1000732 w 1201803"/>
                <a:gd name="connsiteY11" fmla="*/ 344387 h 2022274"/>
                <a:gd name="connsiteX12" fmla="*/ 1044649 w 1201803"/>
                <a:gd name="connsiteY12" fmla="*/ 369813 h 2022274"/>
                <a:gd name="connsiteX13" fmla="*/ 1037715 w 1201803"/>
                <a:gd name="connsiteY13" fmla="*/ 381370 h 2022274"/>
                <a:gd name="connsiteX14" fmla="*/ 1044649 w 1201803"/>
                <a:gd name="connsiteY14" fmla="*/ 392927 h 2022274"/>
                <a:gd name="connsiteX15" fmla="*/ 1003044 w 1201803"/>
                <a:gd name="connsiteY15" fmla="*/ 427598 h 2022274"/>
                <a:gd name="connsiteX16" fmla="*/ 887472 w 1201803"/>
                <a:gd name="connsiteY16" fmla="*/ 515409 h 2022274"/>
                <a:gd name="connsiteX17" fmla="*/ 880561 w 1201803"/>
                <a:gd name="connsiteY17" fmla="*/ 589375 h 2022274"/>
                <a:gd name="connsiteX18" fmla="*/ 1141706 w 1201803"/>
                <a:gd name="connsiteY18" fmla="*/ 496918 h 2022274"/>
                <a:gd name="connsiteX19" fmla="*/ 1150952 w 1201803"/>
                <a:gd name="connsiteY19" fmla="*/ 494606 h 2022274"/>
                <a:gd name="connsiteX20" fmla="*/ 1171755 w 1201803"/>
                <a:gd name="connsiteY20" fmla="*/ 503852 h 2022274"/>
                <a:gd name="connsiteX21" fmla="*/ 1171755 w 1201803"/>
                <a:gd name="connsiteY21" fmla="*/ 513098 h 2022274"/>
                <a:gd name="connsiteX22" fmla="*/ 1178689 w 1201803"/>
                <a:gd name="connsiteY22" fmla="*/ 515409 h 2022274"/>
                <a:gd name="connsiteX23" fmla="*/ 1197180 w 1201803"/>
                <a:gd name="connsiteY23" fmla="*/ 508475 h 2022274"/>
                <a:gd name="connsiteX24" fmla="*/ 1201803 w 1201803"/>
                <a:gd name="connsiteY24" fmla="*/ 513098 h 2022274"/>
                <a:gd name="connsiteX25" fmla="*/ 1190246 w 1201803"/>
                <a:gd name="connsiteY25" fmla="*/ 522344 h 2022274"/>
                <a:gd name="connsiteX26" fmla="*/ 1197180 w 1201803"/>
                <a:gd name="connsiteY26" fmla="*/ 526966 h 2022274"/>
                <a:gd name="connsiteX27" fmla="*/ 1181000 w 1201803"/>
                <a:gd name="connsiteY27" fmla="*/ 545458 h 2022274"/>
                <a:gd name="connsiteX28" fmla="*/ 1174066 w 1201803"/>
                <a:gd name="connsiteY28" fmla="*/ 543146 h 2022274"/>
                <a:gd name="connsiteX29" fmla="*/ 1141706 w 1201803"/>
                <a:gd name="connsiteY29" fmla="*/ 563949 h 2022274"/>
                <a:gd name="connsiteX30" fmla="*/ 1130149 w 1201803"/>
                <a:gd name="connsiteY30" fmla="*/ 573195 h 2022274"/>
                <a:gd name="connsiteX31" fmla="*/ 1111658 w 1201803"/>
                <a:gd name="connsiteY31" fmla="*/ 573195 h 2022274"/>
                <a:gd name="connsiteX32" fmla="*/ 1107035 w 1201803"/>
                <a:gd name="connsiteY32" fmla="*/ 577818 h 2022274"/>
                <a:gd name="connsiteX33" fmla="*/ 1081609 w 1201803"/>
                <a:gd name="connsiteY33" fmla="*/ 593998 h 2022274"/>
                <a:gd name="connsiteX34" fmla="*/ 1065452 w 1201803"/>
                <a:gd name="connsiteY34" fmla="*/ 607866 h 2022274"/>
                <a:gd name="connsiteX35" fmla="*/ 1070075 w 1201803"/>
                <a:gd name="connsiteY35" fmla="*/ 612489 h 2022274"/>
                <a:gd name="connsiteX36" fmla="*/ 954504 w 1201803"/>
                <a:gd name="connsiteY36" fmla="*/ 723414 h 2022274"/>
                <a:gd name="connsiteX37" fmla="*/ 1016912 w 1201803"/>
                <a:gd name="connsiteY37" fmla="*/ 799691 h 2022274"/>
                <a:gd name="connsiteX38" fmla="*/ 1019224 w 1201803"/>
                <a:gd name="connsiteY38" fmla="*/ 795069 h 2022274"/>
                <a:gd name="connsiteX39" fmla="*/ 1013372 w 1201803"/>
                <a:gd name="connsiteY39" fmla="*/ 783456 h 2022274"/>
                <a:gd name="connsiteX40" fmla="*/ 1033558 w 1201803"/>
                <a:gd name="connsiteY40" fmla="*/ 810007 h 2022274"/>
                <a:gd name="connsiteX41" fmla="*/ 1125526 w 1201803"/>
                <a:gd name="connsiteY41" fmla="*/ 1086262 h 2022274"/>
                <a:gd name="connsiteX42" fmla="*/ 1167132 w 1201803"/>
                <a:gd name="connsiteY42" fmla="*/ 1315070 h 2022274"/>
                <a:gd name="connsiteX43" fmla="*/ 1181000 w 1201803"/>
                <a:gd name="connsiteY43" fmla="*/ 1474535 h 2022274"/>
                <a:gd name="connsiteX44" fmla="*/ 1183312 w 1201803"/>
                <a:gd name="connsiteY44" fmla="*/ 1513830 h 2022274"/>
                <a:gd name="connsiteX45" fmla="*/ 963749 w 1201803"/>
                <a:gd name="connsiteY45" fmla="*/ 1918260 h 2022274"/>
                <a:gd name="connsiteX46" fmla="*/ 954504 w 1201803"/>
                <a:gd name="connsiteY46" fmla="*/ 1920571 h 2022274"/>
                <a:gd name="connsiteX47" fmla="*/ 871316 w 1201803"/>
                <a:gd name="connsiteY47" fmla="*/ 1976045 h 2022274"/>
                <a:gd name="connsiteX48" fmla="*/ 788104 w 1201803"/>
                <a:gd name="connsiteY48" fmla="*/ 2022274 h 2022274"/>
                <a:gd name="connsiteX49" fmla="*/ 829710 w 1201803"/>
                <a:gd name="connsiteY49" fmla="*/ 1989914 h 2022274"/>
                <a:gd name="connsiteX50" fmla="*/ 827398 w 1201803"/>
                <a:gd name="connsiteY50" fmla="*/ 1987603 h 2022274"/>
                <a:gd name="connsiteX51" fmla="*/ 762679 w 1201803"/>
                <a:gd name="connsiteY51" fmla="*/ 2022274 h 2022274"/>
                <a:gd name="connsiteX52" fmla="*/ 917521 w 1201803"/>
                <a:gd name="connsiteY52" fmla="*/ 1918260 h 2022274"/>
                <a:gd name="connsiteX53" fmla="*/ 926767 w 1201803"/>
                <a:gd name="connsiteY53" fmla="*/ 1918260 h 2022274"/>
                <a:gd name="connsiteX54" fmla="*/ 922144 w 1201803"/>
                <a:gd name="connsiteY54" fmla="*/ 1915948 h 2022274"/>
                <a:gd name="connsiteX55" fmla="*/ 924455 w 1201803"/>
                <a:gd name="connsiteY55" fmla="*/ 1911349 h 2022274"/>
                <a:gd name="connsiteX56" fmla="*/ 931389 w 1201803"/>
                <a:gd name="connsiteY56" fmla="*/ 1913637 h 2022274"/>
                <a:gd name="connsiteX57" fmla="*/ 931389 w 1201803"/>
                <a:gd name="connsiteY57" fmla="*/ 1906726 h 2022274"/>
                <a:gd name="connsiteX58" fmla="*/ 945258 w 1201803"/>
                <a:gd name="connsiteY58" fmla="*/ 1892857 h 2022274"/>
                <a:gd name="connsiteX59" fmla="*/ 954504 w 1201803"/>
                <a:gd name="connsiteY59" fmla="*/ 1876677 h 2022274"/>
                <a:gd name="connsiteX60" fmla="*/ 952192 w 1201803"/>
                <a:gd name="connsiteY60" fmla="*/ 1874366 h 2022274"/>
                <a:gd name="connsiteX61" fmla="*/ 813530 w 1201803"/>
                <a:gd name="connsiteY61" fmla="*/ 1973734 h 2022274"/>
                <a:gd name="connsiteX62" fmla="*/ 739564 w 1201803"/>
                <a:gd name="connsiteY62" fmla="*/ 2019963 h 2022274"/>
                <a:gd name="connsiteX63" fmla="*/ 732630 w 1201803"/>
                <a:gd name="connsiteY63" fmla="*/ 2019963 h 2022274"/>
                <a:gd name="connsiteX64" fmla="*/ 804284 w 1201803"/>
                <a:gd name="connsiteY64" fmla="*/ 1957554 h 2022274"/>
                <a:gd name="connsiteX65" fmla="*/ 818153 w 1201803"/>
                <a:gd name="connsiteY65" fmla="*/ 1943685 h 2022274"/>
                <a:gd name="connsiteX66" fmla="*/ 829710 w 1201803"/>
                <a:gd name="connsiteY66" fmla="*/ 1943685 h 2022274"/>
                <a:gd name="connsiteX67" fmla="*/ 825087 w 1201803"/>
                <a:gd name="connsiteY67" fmla="*/ 1939063 h 2022274"/>
                <a:gd name="connsiteX68" fmla="*/ 836644 w 1201803"/>
                <a:gd name="connsiteY68" fmla="*/ 1934440 h 2022274"/>
                <a:gd name="connsiteX69" fmla="*/ 834333 w 1201803"/>
                <a:gd name="connsiteY69" fmla="*/ 1929817 h 2022274"/>
                <a:gd name="connsiteX70" fmla="*/ 843578 w 1201803"/>
                <a:gd name="connsiteY70" fmla="*/ 1918260 h 2022274"/>
                <a:gd name="connsiteX71" fmla="*/ 859758 w 1201803"/>
                <a:gd name="connsiteY71" fmla="*/ 1925194 h 2022274"/>
                <a:gd name="connsiteX72" fmla="*/ 848201 w 1201803"/>
                <a:gd name="connsiteY72" fmla="*/ 1913637 h 2022274"/>
                <a:gd name="connsiteX73" fmla="*/ 850513 w 1201803"/>
                <a:gd name="connsiteY73" fmla="*/ 1909037 h 2022274"/>
                <a:gd name="connsiteX74" fmla="*/ 862070 w 1201803"/>
                <a:gd name="connsiteY74" fmla="*/ 1913637 h 2022274"/>
                <a:gd name="connsiteX75" fmla="*/ 855136 w 1201803"/>
                <a:gd name="connsiteY75" fmla="*/ 1906726 h 2022274"/>
                <a:gd name="connsiteX76" fmla="*/ 873627 w 1201803"/>
                <a:gd name="connsiteY76" fmla="*/ 1890546 h 2022274"/>
                <a:gd name="connsiteX77" fmla="*/ 869004 w 1201803"/>
                <a:gd name="connsiteY77" fmla="*/ 1885923 h 2022274"/>
                <a:gd name="connsiteX78" fmla="*/ 889784 w 1201803"/>
                <a:gd name="connsiteY78" fmla="*/ 1855874 h 2022274"/>
                <a:gd name="connsiteX79" fmla="*/ 912898 w 1201803"/>
                <a:gd name="connsiteY79" fmla="*/ 1828137 h 2022274"/>
                <a:gd name="connsiteX80" fmla="*/ 1042338 w 1201803"/>
                <a:gd name="connsiteY80" fmla="*/ 1580838 h 2022274"/>
                <a:gd name="connsiteX81" fmla="*/ 1053895 w 1201803"/>
                <a:gd name="connsiteY81" fmla="*/ 1488404 h 2022274"/>
                <a:gd name="connsiteX82" fmla="*/ 1042338 w 1201803"/>
                <a:gd name="connsiteY82" fmla="*/ 1285022 h 2022274"/>
                <a:gd name="connsiteX83" fmla="*/ 1035404 w 1201803"/>
                <a:gd name="connsiteY83" fmla="*/ 1282710 h 2022274"/>
                <a:gd name="connsiteX84" fmla="*/ 975307 w 1201803"/>
                <a:gd name="connsiteY84" fmla="*/ 1303513 h 2022274"/>
                <a:gd name="connsiteX85" fmla="*/ 850513 w 1201803"/>
                <a:gd name="connsiteY85" fmla="*/ 1365898 h 2022274"/>
                <a:gd name="connsiteX86" fmla="*/ 836644 w 1201803"/>
                <a:gd name="connsiteY86" fmla="*/ 1375144 h 2022274"/>
                <a:gd name="connsiteX87" fmla="*/ 734941 w 1201803"/>
                <a:gd name="connsiteY87" fmla="*/ 1412127 h 2022274"/>
                <a:gd name="connsiteX88" fmla="*/ 714139 w 1201803"/>
                <a:gd name="connsiteY88" fmla="*/ 1386701 h 2022274"/>
                <a:gd name="connsiteX89" fmla="*/ 718761 w 1201803"/>
                <a:gd name="connsiteY89" fmla="*/ 1375144 h 2022274"/>
                <a:gd name="connsiteX90" fmla="*/ 707204 w 1201803"/>
                <a:gd name="connsiteY90" fmla="*/ 1372833 h 2022274"/>
                <a:gd name="connsiteX91" fmla="*/ 656376 w 1201803"/>
                <a:gd name="connsiteY91" fmla="*/ 1328939 h 2022274"/>
                <a:gd name="connsiteX92" fmla="*/ 769613 w 1201803"/>
                <a:gd name="connsiteY92" fmla="*/ 1264219 h 2022274"/>
                <a:gd name="connsiteX93" fmla="*/ 820464 w 1201803"/>
                <a:gd name="connsiteY93" fmla="*/ 1234170 h 2022274"/>
                <a:gd name="connsiteX94" fmla="*/ 894407 w 1201803"/>
                <a:gd name="connsiteY94" fmla="*/ 1146359 h 2022274"/>
                <a:gd name="connsiteX95" fmla="*/ 905964 w 1201803"/>
                <a:gd name="connsiteY95" fmla="*/ 1116311 h 2022274"/>
                <a:gd name="connsiteX96" fmla="*/ 882873 w 1201803"/>
                <a:gd name="connsiteY96" fmla="*/ 1104753 h 2022274"/>
                <a:gd name="connsiteX97" fmla="*/ 822776 w 1201803"/>
                <a:gd name="connsiteY97" fmla="*/ 1111688 h 2022274"/>
                <a:gd name="connsiteX98" fmla="*/ 771924 w 1201803"/>
                <a:gd name="connsiteY98" fmla="*/ 1097819 h 2022274"/>
                <a:gd name="connsiteX99" fmla="*/ 901341 w 1201803"/>
                <a:gd name="connsiteY99" fmla="*/ 1090885 h 2022274"/>
                <a:gd name="connsiteX100" fmla="*/ 832021 w 1201803"/>
                <a:gd name="connsiteY100" fmla="*/ 1081639 h 2022274"/>
                <a:gd name="connsiteX101" fmla="*/ 769613 w 1201803"/>
                <a:gd name="connsiteY101" fmla="*/ 1079328 h 2022274"/>
                <a:gd name="connsiteX102" fmla="*/ 760367 w 1201803"/>
                <a:gd name="connsiteY102" fmla="*/ 1074705 h 2022274"/>
                <a:gd name="connsiteX103" fmla="*/ 764990 w 1201803"/>
                <a:gd name="connsiteY103" fmla="*/ 1070082 h 2022274"/>
                <a:gd name="connsiteX104" fmla="*/ 755744 w 1201803"/>
                <a:gd name="connsiteY104" fmla="*/ 1063148 h 2022274"/>
                <a:gd name="connsiteX105" fmla="*/ 762679 w 1201803"/>
                <a:gd name="connsiteY105" fmla="*/ 1060836 h 2022274"/>
                <a:gd name="connsiteX106" fmla="*/ 781170 w 1201803"/>
                <a:gd name="connsiteY106" fmla="*/ 1044656 h 2022274"/>
                <a:gd name="connsiteX107" fmla="*/ 788104 w 1201803"/>
                <a:gd name="connsiteY107" fmla="*/ 1044656 h 2022274"/>
                <a:gd name="connsiteX108" fmla="*/ 887472 w 1201803"/>
                <a:gd name="connsiteY108" fmla="*/ 1067771 h 2022274"/>
                <a:gd name="connsiteX109" fmla="*/ 945258 w 1201803"/>
                <a:gd name="connsiteY109" fmla="*/ 1100131 h 2022274"/>
                <a:gd name="connsiteX110" fmla="*/ 954504 w 1201803"/>
                <a:gd name="connsiteY110" fmla="*/ 1130179 h 2022274"/>
                <a:gd name="connsiteX111" fmla="*/ 899029 w 1201803"/>
                <a:gd name="connsiteY111" fmla="*/ 1245727 h 2022274"/>
                <a:gd name="connsiteX112" fmla="*/ 899029 w 1201803"/>
                <a:gd name="connsiteY112" fmla="*/ 1254973 h 2022274"/>
                <a:gd name="connsiteX113" fmla="*/ 1037715 w 1201803"/>
                <a:gd name="connsiteY113" fmla="*/ 1229547 h 2022274"/>
                <a:gd name="connsiteX114" fmla="*/ 1035404 w 1201803"/>
                <a:gd name="connsiteY114" fmla="*/ 1141736 h 2022274"/>
                <a:gd name="connsiteX115" fmla="*/ 996109 w 1201803"/>
                <a:gd name="connsiteY115" fmla="*/ 894437 h 2022274"/>
                <a:gd name="connsiteX116" fmla="*/ 996109 w 1201803"/>
                <a:gd name="connsiteY116" fmla="*/ 838963 h 2022274"/>
                <a:gd name="connsiteX117" fmla="*/ 963749 w 1201803"/>
                <a:gd name="connsiteY117" fmla="*/ 758086 h 2022274"/>
                <a:gd name="connsiteX118" fmla="*/ 968372 w 1201803"/>
                <a:gd name="connsiteY118" fmla="*/ 762709 h 2022274"/>
                <a:gd name="connsiteX119" fmla="*/ 949881 w 1201803"/>
                <a:gd name="connsiteY119" fmla="*/ 732660 h 2022274"/>
                <a:gd name="connsiteX120" fmla="*/ 931389 w 1201803"/>
                <a:gd name="connsiteY120" fmla="*/ 739594 h 2022274"/>
                <a:gd name="connsiteX121" fmla="*/ 933701 w 1201803"/>
                <a:gd name="connsiteY121" fmla="*/ 746529 h 2022274"/>
                <a:gd name="connsiteX122" fmla="*/ 845890 w 1201803"/>
                <a:gd name="connsiteY122" fmla="*/ 852831 h 2022274"/>
                <a:gd name="connsiteX123" fmla="*/ 663310 w 1201803"/>
                <a:gd name="connsiteY123" fmla="*/ 1220302 h 2022274"/>
                <a:gd name="connsiteX124" fmla="*/ 624016 w 1201803"/>
                <a:gd name="connsiteY124" fmla="*/ 1347430 h 2022274"/>
                <a:gd name="connsiteX125" fmla="*/ 626327 w 1201803"/>
                <a:gd name="connsiteY125" fmla="*/ 1365898 h 2022274"/>
                <a:gd name="connsiteX126" fmla="*/ 640196 w 1201803"/>
                <a:gd name="connsiteY126" fmla="*/ 1326627 h 2022274"/>
                <a:gd name="connsiteX127" fmla="*/ 633261 w 1201803"/>
                <a:gd name="connsiteY127" fmla="*/ 1365898 h 2022274"/>
                <a:gd name="connsiteX128" fmla="*/ 624016 w 1201803"/>
                <a:gd name="connsiteY128" fmla="*/ 1386701 h 2022274"/>
                <a:gd name="connsiteX129" fmla="*/ 621704 w 1201803"/>
                <a:gd name="connsiteY129" fmla="*/ 1407504 h 2022274"/>
                <a:gd name="connsiteX130" fmla="*/ 610147 w 1201803"/>
                <a:gd name="connsiteY130" fmla="*/ 1398258 h 2022274"/>
                <a:gd name="connsiteX131" fmla="*/ 600901 w 1201803"/>
                <a:gd name="connsiteY131" fmla="*/ 1412127 h 2022274"/>
                <a:gd name="connsiteX132" fmla="*/ 580098 w 1201803"/>
                <a:gd name="connsiteY132" fmla="*/ 1375144 h 2022274"/>
                <a:gd name="connsiteX133" fmla="*/ 517690 w 1201803"/>
                <a:gd name="connsiteY133" fmla="*/ 1294267 h 2022274"/>
                <a:gd name="connsiteX134" fmla="*/ 517690 w 1201803"/>
                <a:gd name="connsiteY134" fmla="*/ 1250350 h 2022274"/>
                <a:gd name="connsiteX135" fmla="*/ 619393 w 1201803"/>
                <a:gd name="connsiteY135" fmla="*/ 970714 h 2022274"/>
                <a:gd name="connsiteX136" fmla="*/ 751121 w 1201803"/>
                <a:gd name="connsiteY136" fmla="*/ 776577 h 2022274"/>
                <a:gd name="connsiteX137" fmla="*/ 751121 w 1201803"/>
                <a:gd name="connsiteY137" fmla="*/ 774266 h 2022274"/>
                <a:gd name="connsiteX138" fmla="*/ 538493 w 1201803"/>
                <a:gd name="connsiteY138" fmla="*/ 887503 h 2022274"/>
                <a:gd name="connsiteX139" fmla="*/ 383650 w 1201803"/>
                <a:gd name="connsiteY139" fmla="*/ 952223 h 2022274"/>
                <a:gd name="connsiteX140" fmla="*/ 369782 w 1201803"/>
                <a:gd name="connsiteY140" fmla="*/ 942977 h 2022274"/>
                <a:gd name="connsiteX141" fmla="*/ 150220 w 1201803"/>
                <a:gd name="connsiteY141" fmla="*/ 1317382 h 2022274"/>
                <a:gd name="connsiteX142" fmla="*/ 110948 w 1201803"/>
                <a:gd name="connsiteY142" fmla="*/ 1328939 h 2022274"/>
                <a:gd name="connsiteX143" fmla="*/ 90146 w 1201803"/>
                <a:gd name="connsiteY143" fmla="*/ 1303513 h 2022274"/>
                <a:gd name="connsiteX144" fmla="*/ 87834 w 1201803"/>
                <a:gd name="connsiteY144" fmla="*/ 1294267 h 2022274"/>
                <a:gd name="connsiteX145" fmla="*/ 62408 w 1201803"/>
                <a:gd name="connsiteY145" fmla="*/ 1268842 h 2022274"/>
                <a:gd name="connsiteX146" fmla="*/ 25426 w 1201803"/>
                <a:gd name="connsiteY146" fmla="*/ 1243416 h 2022274"/>
                <a:gd name="connsiteX147" fmla="*/ 39294 w 1201803"/>
                <a:gd name="connsiteY147" fmla="*/ 1185630 h 2022274"/>
                <a:gd name="connsiteX148" fmla="*/ 48540 w 1201803"/>
                <a:gd name="connsiteY148" fmla="*/ 1139425 h 2022274"/>
                <a:gd name="connsiteX149" fmla="*/ 173334 w 1201803"/>
                <a:gd name="connsiteY149" fmla="*/ 755774 h 2022274"/>
                <a:gd name="connsiteX150" fmla="*/ 161777 w 1201803"/>
                <a:gd name="connsiteY150" fmla="*/ 730349 h 2022274"/>
                <a:gd name="connsiteX151" fmla="*/ 76277 w 1201803"/>
                <a:gd name="connsiteY151" fmla="*/ 746529 h 2022274"/>
                <a:gd name="connsiteX152" fmla="*/ 53163 w 1201803"/>
                <a:gd name="connsiteY152" fmla="*/ 723414 h 2022274"/>
                <a:gd name="connsiteX153" fmla="*/ 57786 w 1201803"/>
                <a:gd name="connsiteY153" fmla="*/ 714169 h 2022274"/>
                <a:gd name="connsiteX154" fmla="*/ 2311 w 1201803"/>
                <a:gd name="connsiteY154" fmla="*/ 667940 h 2022274"/>
                <a:gd name="connsiteX155" fmla="*/ 34671 w 1201803"/>
                <a:gd name="connsiteY155" fmla="*/ 630957 h 2022274"/>
                <a:gd name="connsiteX156" fmla="*/ 55474 w 1201803"/>
                <a:gd name="connsiteY156" fmla="*/ 612489 h 2022274"/>
                <a:gd name="connsiteX157" fmla="*/ 101703 w 1201803"/>
                <a:gd name="connsiteY157" fmla="*/ 580129 h 2022274"/>
                <a:gd name="connsiteX158" fmla="*/ 127128 w 1201803"/>
                <a:gd name="connsiteY158" fmla="*/ 563949 h 2022274"/>
                <a:gd name="connsiteX159" fmla="*/ 159465 w 1201803"/>
                <a:gd name="connsiteY159" fmla="*/ 533901 h 2022274"/>
                <a:gd name="connsiteX160" fmla="*/ 258857 w 1201803"/>
                <a:gd name="connsiteY160" fmla="*/ 455312 h 2022274"/>
                <a:gd name="connsiteX161" fmla="*/ 284282 w 1201803"/>
                <a:gd name="connsiteY161" fmla="*/ 422975 h 2022274"/>
                <a:gd name="connsiteX162" fmla="*/ 184891 w 1201803"/>
                <a:gd name="connsiteY162" fmla="*/ 365190 h 2022274"/>
                <a:gd name="connsiteX163" fmla="*/ 135274 w 1201803"/>
                <a:gd name="connsiteY163" fmla="*/ 356236 h 2022274"/>
                <a:gd name="connsiteX164" fmla="*/ 57760 w 1201803"/>
                <a:gd name="connsiteY164" fmla="*/ 363978 h 2022274"/>
                <a:gd name="connsiteX165" fmla="*/ 81528 w 1201803"/>
                <a:gd name="connsiteY165" fmla="*/ 315146 h 2022274"/>
                <a:gd name="connsiteX166" fmla="*/ 0 w 1201803"/>
                <a:gd name="connsiteY166" fmla="*/ 231150 h 2022274"/>
                <a:gd name="connsiteX167" fmla="*/ 16180 w 1201803"/>
                <a:gd name="connsiteY167" fmla="*/ 231150 h 2022274"/>
                <a:gd name="connsiteX168" fmla="*/ 41606 w 1201803"/>
                <a:gd name="connsiteY168" fmla="*/ 238084 h 2022274"/>
                <a:gd name="connsiteX169" fmla="*/ 34671 w 1201803"/>
                <a:gd name="connsiteY169" fmla="*/ 224216 h 2022274"/>
                <a:gd name="connsiteX170" fmla="*/ 39294 w 1201803"/>
                <a:gd name="connsiteY170" fmla="*/ 224216 h 2022274"/>
                <a:gd name="connsiteX171" fmla="*/ 217251 w 1201803"/>
                <a:gd name="connsiteY171" fmla="*/ 330518 h 2022274"/>
                <a:gd name="connsiteX172" fmla="*/ 376716 w 1201803"/>
                <a:gd name="connsiteY172" fmla="*/ 476115 h 2022274"/>
                <a:gd name="connsiteX173" fmla="*/ 281971 w 1201803"/>
                <a:gd name="connsiteY173" fmla="*/ 561638 h 2022274"/>
                <a:gd name="connsiteX174" fmla="*/ 214939 w 1201803"/>
                <a:gd name="connsiteY174" fmla="*/ 596309 h 2022274"/>
                <a:gd name="connsiteX175" fmla="*/ 177957 w 1201803"/>
                <a:gd name="connsiteY175" fmla="*/ 621712 h 2022274"/>
                <a:gd name="connsiteX176" fmla="*/ 134063 w 1201803"/>
                <a:gd name="connsiteY176" fmla="*/ 674874 h 2022274"/>
                <a:gd name="connsiteX177" fmla="*/ 138686 w 1201803"/>
                <a:gd name="connsiteY177" fmla="*/ 679497 h 2022274"/>
                <a:gd name="connsiteX178" fmla="*/ 233431 w 1201803"/>
                <a:gd name="connsiteY178" fmla="*/ 776577 h 2022274"/>
                <a:gd name="connsiteX179" fmla="*/ 238054 w 1201803"/>
                <a:gd name="connsiteY179" fmla="*/ 818160 h 2022274"/>
                <a:gd name="connsiteX180" fmla="*/ 226497 w 1201803"/>
                <a:gd name="connsiteY180" fmla="*/ 922174 h 2022274"/>
                <a:gd name="connsiteX181" fmla="*/ 210317 w 1201803"/>
                <a:gd name="connsiteY181" fmla="*/ 989182 h 2022274"/>
                <a:gd name="connsiteX182" fmla="*/ 191825 w 1201803"/>
                <a:gd name="connsiteY182" fmla="*/ 1049279 h 2022274"/>
                <a:gd name="connsiteX183" fmla="*/ 374405 w 1201803"/>
                <a:gd name="connsiteY183" fmla="*/ 677186 h 2022274"/>
                <a:gd name="connsiteX184" fmla="*/ 427567 w 1201803"/>
                <a:gd name="connsiteY184" fmla="*/ 607866 h 2022274"/>
                <a:gd name="connsiteX185" fmla="*/ 441436 w 1201803"/>
                <a:gd name="connsiteY185" fmla="*/ 593998 h 2022274"/>
                <a:gd name="connsiteX186" fmla="*/ 457616 w 1201803"/>
                <a:gd name="connsiteY186" fmla="*/ 596309 h 2022274"/>
                <a:gd name="connsiteX187" fmla="*/ 446059 w 1201803"/>
                <a:gd name="connsiteY187" fmla="*/ 589375 h 2022274"/>
                <a:gd name="connsiteX188" fmla="*/ 469173 w 1201803"/>
                <a:gd name="connsiteY188" fmla="*/ 559326 h 2022274"/>
                <a:gd name="connsiteX189" fmla="*/ 480730 w 1201803"/>
                <a:gd name="connsiteY189" fmla="*/ 557015 h 2022274"/>
                <a:gd name="connsiteX190" fmla="*/ 485353 w 1201803"/>
                <a:gd name="connsiteY190" fmla="*/ 554703 h 2022274"/>
                <a:gd name="connsiteX191" fmla="*/ 484229 w 1201803"/>
                <a:gd name="connsiteY191" fmla="*/ 551778 h 2022274"/>
                <a:gd name="connsiteX192" fmla="*/ 487665 w 1201803"/>
                <a:gd name="connsiteY192" fmla="*/ 547769 h 2022274"/>
                <a:gd name="connsiteX193" fmla="*/ 483042 w 1201803"/>
                <a:gd name="connsiteY193" fmla="*/ 545458 h 2022274"/>
                <a:gd name="connsiteX194" fmla="*/ 515402 w 1201803"/>
                <a:gd name="connsiteY194" fmla="*/ 503852 h 2022274"/>
                <a:gd name="connsiteX195" fmla="*/ 485353 w 1201803"/>
                <a:gd name="connsiteY195" fmla="*/ 462246 h 2022274"/>
                <a:gd name="connsiteX196" fmla="*/ 543116 w 1201803"/>
                <a:gd name="connsiteY196" fmla="*/ 425287 h 2022274"/>
                <a:gd name="connsiteX197" fmla="*/ 654064 w 1201803"/>
                <a:gd name="connsiteY197" fmla="*/ 388304 h 2022274"/>
                <a:gd name="connsiteX198" fmla="*/ 834333 w 1201803"/>
                <a:gd name="connsiteY198" fmla="*/ 332830 h 2022274"/>
                <a:gd name="connsiteX199" fmla="*/ 832021 w 1201803"/>
                <a:gd name="connsiteY199" fmla="*/ 312027 h 2022274"/>
                <a:gd name="connsiteX200" fmla="*/ 811218 w 1201803"/>
                <a:gd name="connsiteY200" fmla="*/ 240396 h 2022274"/>
                <a:gd name="connsiteX201" fmla="*/ 716450 w 1201803"/>
                <a:gd name="connsiteY201" fmla="*/ 275044 h 2022274"/>
                <a:gd name="connsiteX202" fmla="*/ 677178 w 1201803"/>
                <a:gd name="connsiteY202" fmla="*/ 281978 h 2022274"/>
                <a:gd name="connsiteX203" fmla="*/ 667933 w 1201803"/>
                <a:gd name="connsiteY203" fmla="*/ 281978 h 2022274"/>
                <a:gd name="connsiteX204" fmla="*/ 688735 w 1201803"/>
                <a:gd name="connsiteY204" fmla="*/ 242707 h 2022274"/>
                <a:gd name="connsiteX205" fmla="*/ 647130 w 1201803"/>
                <a:gd name="connsiteY205" fmla="*/ 275044 h 2022274"/>
                <a:gd name="connsiteX206" fmla="*/ 658687 w 1201803"/>
                <a:gd name="connsiteY206" fmla="*/ 240396 h 2022274"/>
                <a:gd name="connsiteX207" fmla="*/ 640196 w 1201803"/>
                <a:gd name="connsiteY207" fmla="*/ 191856 h 2022274"/>
                <a:gd name="connsiteX208" fmla="*/ 760367 w 1201803"/>
                <a:gd name="connsiteY208" fmla="*/ 106333 h 2022274"/>
                <a:gd name="connsiteX209" fmla="*/ 764578 w 1201803"/>
                <a:gd name="connsiteY209" fmla="*/ 5429 h 2022274"/>
                <a:gd name="connsiteX210" fmla="*/ 882360 w 1201803"/>
                <a:gd name="connsiteY210" fmla="*/ 12782 h 2022274"/>
                <a:gd name="connsiteX211" fmla="*/ 1026158 w 1201803"/>
                <a:gd name="connsiteY211" fmla="*/ 367501 h 2022274"/>
                <a:gd name="connsiteX212" fmla="*/ 1012289 w 1201803"/>
                <a:gd name="connsiteY212" fmla="*/ 369813 h 2022274"/>
                <a:gd name="connsiteX213" fmla="*/ 1023846 w 1201803"/>
                <a:gd name="connsiteY213" fmla="*/ 372124 h 2022274"/>
                <a:gd name="connsiteX214" fmla="*/ 1026158 w 1201803"/>
                <a:gd name="connsiteY214" fmla="*/ 367501 h 2022274"/>
                <a:gd name="connsiteX215" fmla="*/ 1003044 w 1201803"/>
                <a:gd name="connsiteY215" fmla="*/ 395238 h 2022274"/>
                <a:gd name="connsiteX216" fmla="*/ 896718 w 1201803"/>
                <a:gd name="connsiteY216" fmla="*/ 471492 h 2022274"/>
                <a:gd name="connsiteX217" fmla="*/ 892095 w 1201803"/>
                <a:gd name="connsiteY217" fmla="*/ 480738 h 2022274"/>
                <a:gd name="connsiteX218" fmla="*/ 1003044 w 1201803"/>
                <a:gd name="connsiteY218" fmla="*/ 395238 h 2022274"/>
                <a:gd name="connsiteX219" fmla="*/ 912898 w 1201803"/>
                <a:gd name="connsiteY219" fmla="*/ 418352 h 2022274"/>
                <a:gd name="connsiteX220" fmla="*/ 894407 w 1201803"/>
                <a:gd name="connsiteY220" fmla="*/ 434532 h 2022274"/>
                <a:gd name="connsiteX221" fmla="*/ 912898 w 1201803"/>
                <a:gd name="connsiteY221" fmla="*/ 418352 h 2022274"/>
                <a:gd name="connsiteX222" fmla="*/ 875938 w 1201803"/>
                <a:gd name="connsiteY222" fmla="*/ 429910 h 2022274"/>
                <a:gd name="connsiteX223" fmla="*/ 871316 w 1201803"/>
                <a:gd name="connsiteY223" fmla="*/ 450689 h 2022274"/>
                <a:gd name="connsiteX224" fmla="*/ 875938 w 1201803"/>
                <a:gd name="connsiteY224" fmla="*/ 448378 h 2022274"/>
                <a:gd name="connsiteX225" fmla="*/ 875938 w 1201803"/>
                <a:gd name="connsiteY225" fmla="*/ 429910 h 2022274"/>
                <a:gd name="connsiteX226" fmla="*/ 836644 w 1201803"/>
                <a:gd name="connsiteY226" fmla="*/ 441444 h 2022274"/>
                <a:gd name="connsiteX227" fmla="*/ 580098 w 1201803"/>
                <a:gd name="connsiteY227" fmla="*/ 531589 h 2022274"/>
                <a:gd name="connsiteX228" fmla="*/ 684113 w 1201803"/>
                <a:gd name="connsiteY228" fmla="*/ 582441 h 2022274"/>
                <a:gd name="connsiteX229" fmla="*/ 778858 w 1201803"/>
                <a:gd name="connsiteY229" fmla="*/ 520032 h 2022274"/>
                <a:gd name="connsiteX230" fmla="*/ 836644 w 1201803"/>
                <a:gd name="connsiteY230" fmla="*/ 478426 h 2022274"/>
                <a:gd name="connsiteX231" fmla="*/ 836644 w 1201803"/>
                <a:gd name="connsiteY231" fmla="*/ 441444 h 2022274"/>
                <a:gd name="connsiteX232" fmla="*/ 834333 w 1201803"/>
                <a:gd name="connsiteY232" fmla="*/ 517721 h 2022274"/>
                <a:gd name="connsiteX233" fmla="*/ 774283 w 1201803"/>
                <a:gd name="connsiteY233" fmla="*/ 562631 h 2022274"/>
                <a:gd name="connsiteX234" fmla="*/ 728007 w 1201803"/>
                <a:gd name="connsiteY234" fmla="*/ 596309 h 2022274"/>
                <a:gd name="connsiteX235" fmla="*/ 688979 w 1201803"/>
                <a:gd name="connsiteY235" fmla="*/ 625586 h 2022274"/>
                <a:gd name="connsiteX236" fmla="*/ 669183 w 1201803"/>
                <a:gd name="connsiteY236" fmla="*/ 641232 h 2022274"/>
                <a:gd name="connsiteX237" fmla="*/ 559296 w 1201803"/>
                <a:gd name="connsiteY237" fmla="*/ 723414 h 2022274"/>
                <a:gd name="connsiteX238" fmla="*/ 644527 w 1201803"/>
                <a:gd name="connsiteY238" fmla="*/ 660720 h 2022274"/>
                <a:gd name="connsiteX239" fmla="*/ 669183 w 1201803"/>
                <a:gd name="connsiteY239" fmla="*/ 641232 h 2022274"/>
                <a:gd name="connsiteX240" fmla="*/ 774283 w 1201803"/>
                <a:gd name="connsiteY240" fmla="*/ 562631 h 2022274"/>
                <a:gd name="connsiteX241" fmla="*/ 780014 w 1201803"/>
                <a:gd name="connsiteY241" fmla="*/ 558460 h 2022274"/>
                <a:gd name="connsiteX242" fmla="*/ 832021 w 1201803"/>
                <a:gd name="connsiteY242" fmla="*/ 522344 h 2022274"/>
                <a:gd name="connsiteX243" fmla="*/ 834333 w 1201803"/>
                <a:gd name="connsiteY243" fmla="*/ 517721 h 2022274"/>
                <a:gd name="connsiteX244" fmla="*/ 871316 w 1201803"/>
                <a:gd name="connsiteY244" fmla="*/ 529278 h 2022274"/>
                <a:gd name="connsiteX245" fmla="*/ 866693 w 1201803"/>
                <a:gd name="connsiteY245" fmla="*/ 545458 h 2022274"/>
                <a:gd name="connsiteX246" fmla="*/ 862070 w 1201803"/>
                <a:gd name="connsiteY246" fmla="*/ 593998 h 2022274"/>
                <a:gd name="connsiteX247" fmla="*/ 864381 w 1201803"/>
                <a:gd name="connsiteY247" fmla="*/ 596309 h 2022274"/>
                <a:gd name="connsiteX248" fmla="*/ 871316 w 1201803"/>
                <a:gd name="connsiteY248" fmla="*/ 529278 h 2022274"/>
                <a:gd name="connsiteX249" fmla="*/ 836644 w 1201803"/>
                <a:gd name="connsiteY249" fmla="*/ 552392 h 2022274"/>
                <a:gd name="connsiteX250" fmla="*/ 626327 w 1201803"/>
                <a:gd name="connsiteY250" fmla="*/ 723414 h 2022274"/>
                <a:gd name="connsiteX251" fmla="*/ 834333 w 1201803"/>
                <a:gd name="connsiteY251" fmla="*/ 610178 h 2022274"/>
                <a:gd name="connsiteX252" fmla="*/ 838956 w 1201803"/>
                <a:gd name="connsiteY252" fmla="*/ 589375 h 2022274"/>
                <a:gd name="connsiteX253" fmla="*/ 834333 w 1201803"/>
                <a:gd name="connsiteY253" fmla="*/ 561638 h 2022274"/>
                <a:gd name="connsiteX254" fmla="*/ 838956 w 1201803"/>
                <a:gd name="connsiteY254" fmla="*/ 559326 h 2022274"/>
                <a:gd name="connsiteX255" fmla="*/ 836644 w 1201803"/>
                <a:gd name="connsiteY255" fmla="*/ 552392 h 2022274"/>
                <a:gd name="connsiteX256" fmla="*/ 1012289 w 1201803"/>
                <a:gd name="connsiteY256" fmla="*/ 633269 h 2022274"/>
                <a:gd name="connsiteX257" fmla="*/ 894407 w 1201803"/>
                <a:gd name="connsiteY257" fmla="*/ 732660 h 2022274"/>
                <a:gd name="connsiteX258" fmla="*/ 1012289 w 1201803"/>
                <a:gd name="connsiteY258" fmla="*/ 633269 h 2022274"/>
                <a:gd name="connsiteX259" fmla="*/ 520001 w 1201803"/>
                <a:gd name="connsiteY259" fmla="*/ 515409 h 2022274"/>
                <a:gd name="connsiteX260" fmla="*/ 471485 w 1201803"/>
                <a:gd name="connsiteY260" fmla="*/ 621712 h 2022274"/>
                <a:gd name="connsiteX261" fmla="*/ 469173 w 1201803"/>
                <a:gd name="connsiteY261" fmla="*/ 624023 h 2022274"/>
                <a:gd name="connsiteX262" fmla="*/ 473796 w 1201803"/>
                <a:gd name="connsiteY262" fmla="*/ 626335 h 2022274"/>
                <a:gd name="connsiteX263" fmla="*/ 466862 w 1201803"/>
                <a:gd name="connsiteY263" fmla="*/ 628646 h 2022274"/>
                <a:gd name="connsiteX264" fmla="*/ 471485 w 1201803"/>
                <a:gd name="connsiteY264" fmla="*/ 630957 h 2022274"/>
                <a:gd name="connsiteX265" fmla="*/ 469173 w 1201803"/>
                <a:gd name="connsiteY265" fmla="*/ 637892 h 2022274"/>
                <a:gd name="connsiteX266" fmla="*/ 462239 w 1201803"/>
                <a:gd name="connsiteY266" fmla="*/ 633269 h 2022274"/>
                <a:gd name="connsiteX267" fmla="*/ 457616 w 1201803"/>
                <a:gd name="connsiteY267" fmla="*/ 637892 h 2022274"/>
                <a:gd name="connsiteX268" fmla="*/ 464550 w 1201803"/>
                <a:gd name="connsiteY268" fmla="*/ 644826 h 2022274"/>
                <a:gd name="connsiteX269" fmla="*/ 455305 w 1201803"/>
                <a:gd name="connsiteY269" fmla="*/ 672563 h 2022274"/>
                <a:gd name="connsiteX270" fmla="*/ 510779 w 1201803"/>
                <a:gd name="connsiteY270" fmla="*/ 563949 h 2022274"/>
                <a:gd name="connsiteX271" fmla="*/ 517690 w 1201803"/>
                <a:gd name="connsiteY271" fmla="*/ 568572 h 2022274"/>
                <a:gd name="connsiteX272" fmla="*/ 529247 w 1201803"/>
                <a:gd name="connsiteY272" fmla="*/ 543146 h 2022274"/>
                <a:gd name="connsiteX273" fmla="*/ 529247 w 1201803"/>
                <a:gd name="connsiteY273" fmla="*/ 536212 h 2022274"/>
                <a:gd name="connsiteX274" fmla="*/ 520001 w 1201803"/>
                <a:gd name="connsiteY274" fmla="*/ 515409 h 2022274"/>
                <a:gd name="connsiteX275" fmla="*/ 557851 w 1201803"/>
                <a:gd name="connsiteY275" fmla="*/ 544880 h 2022274"/>
                <a:gd name="connsiteX276" fmla="*/ 547739 w 1201803"/>
                <a:gd name="connsiteY276" fmla="*/ 545458 h 2022274"/>
                <a:gd name="connsiteX277" fmla="*/ 566230 w 1201803"/>
                <a:gd name="connsiteY277" fmla="*/ 554703 h 2022274"/>
                <a:gd name="connsiteX278" fmla="*/ 557851 w 1201803"/>
                <a:gd name="connsiteY278" fmla="*/ 544880 h 2022274"/>
                <a:gd name="connsiteX279" fmla="*/ 536181 w 1201803"/>
                <a:gd name="connsiteY279" fmla="*/ 545458 h 2022274"/>
                <a:gd name="connsiteX280" fmla="*/ 524624 w 1201803"/>
                <a:gd name="connsiteY280" fmla="*/ 575506 h 2022274"/>
                <a:gd name="connsiteX281" fmla="*/ 506156 w 1201803"/>
                <a:gd name="connsiteY281" fmla="*/ 633269 h 2022274"/>
                <a:gd name="connsiteX282" fmla="*/ 494599 w 1201803"/>
                <a:gd name="connsiteY282" fmla="*/ 667940 h 2022274"/>
                <a:gd name="connsiteX283" fmla="*/ 487665 w 1201803"/>
                <a:gd name="connsiteY283" fmla="*/ 677186 h 2022274"/>
                <a:gd name="connsiteX284" fmla="*/ 476107 w 1201803"/>
                <a:gd name="connsiteY284" fmla="*/ 711857 h 2022274"/>
                <a:gd name="connsiteX285" fmla="*/ 663310 w 1201803"/>
                <a:gd name="connsiteY285" fmla="*/ 593998 h 2022274"/>
                <a:gd name="connsiteX286" fmla="*/ 610147 w 1201803"/>
                <a:gd name="connsiteY286" fmla="*/ 575506 h 2022274"/>
                <a:gd name="connsiteX287" fmla="*/ 647130 w 1201803"/>
                <a:gd name="connsiteY287" fmla="*/ 593998 h 2022274"/>
                <a:gd name="connsiteX288" fmla="*/ 640196 w 1201803"/>
                <a:gd name="connsiteY288" fmla="*/ 593998 h 2022274"/>
                <a:gd name="connsiteX289" fmla="*/ 582410 w 1201803"/>
                <a:gd name="connsiteY289" fmla="*/ 573195 h 2022274"/>
                <a:gd name="connsiteX290" fmla="*/ 536181 w 1201803"/>
                <a:gd name="connsiteY290" fmla="*/ 545458 h 2022274"/>
                <a:gd name="connsiteX291" fmla="*/ 464550 w 1201803"/>
                <a:gd name="connsiteY291" fmla="*/ 580129 h 2022274"/>
                <a:gd name="connsiteX292" fmla="*/ 455305 w 1201803"/>
                <a:gd name="connsiteY292" fmla="*/ 582441 h 2022274"/>
                <a:gd name="connsiteX293" fmla="*/ 462239 w 1201803"/>
                <a:gd name="connsiteY293" fmla="*/ 584752 h 2022274"/>
                <a:gd name="connsiteX294" fmla="*/ 464550 w 1201803"/>
                <a:gd name="connsiteY294" fmla="*/ 580129 h 2022274"/>
                <a:gd name="connsiteX295" fmla="*/ 240365 w 1201803"/>
                <a:gd name="connsiteY295" fmla="*/ 538523 h 2022274"/>
                <a:gd name="connsiteX296" fmla="*/ 104014 w 1201803"/>
                <a:gd name="connsiteY296" fmla="*/ 649449 h 2022274"/>
                <a:gd name="connsiteX297" fmla="*/ 233431 w 1201803"/>
                <a:gd name="connsiteY297" fmla="*/ 547769 h 2022274"/>
                <a:gd name="connsiteX298" fmla="*/ 240365 w 1201803"/>
                <a:gd name="connsiteY298" fmla="*/ 538523 h 2022274"/>
                <a:gd name="connsiteX299" fmla="*/ 208005 w 1201803"/>
                <a:gd name="connsiteY299" fmla="*/ 746529 h 2022274"/>
                <a:gd name="connsiteX300" fmla="*/ 217251 w 1201803"/>
                <a:gd name="connsiteY300" fmla="*/ 827406 h 2022274"/>
                <a:gd name="connsiteX301" fmla="*/ 217251 w 1201803"/>
                <a:gd name="connsiteY301" fmla="*/ 778889 h 2022274"/>
                <a:gd name="connsiteX302" fmla="*/ 208005 w 1201803"/>
                <a:gd name="connsiteY302" fmla="*/ 746529 h 2022274"/>
                <a:gd name="connsiteX303" fmla="*/ 924455 w 1201803"/>
                <a:gd name="connsiteY303" fmla="*/ 1090885 h 2022274"/>
                <a:gd name="connsiteX304" fmla="*/ 942947 w 1201803"/>
                <a:gd name="connsiteY304" fmla="*/ 1113999 h 2022274"/>
                <a:gd name="connsiteX305" fmla="*/ 942947 w 1201803"/>
                <a:gd name="connsiteY305" fmla="*/ 1107065 h 2022274"/>
                <a:gd name="connsiteX306" fmla="*/ 924455 w 1201803"/>
                <a:gd name="connsiteY306" fmla="*/ 1090885 h 2022274"/>
                <a:gd name="connsiteX307" fmla="*/ 931389 w 1201803"/>
                <a:gd name="connsiteY307" fmla="*/ 1113999 h 2022274"/>
                <a:gd name="connsiteX308" fmla="*/ 938324 w 1201803"/>
                <a:gd name="connsiteY308" fmla="*/ 1153293 h 2022274"/>
                <a:gd name="connsiteX309" fmla="*/ 942947 w 1201803"/>
                <a:gd name="connsiteY309" fmla="*/ 1132491 h 2022274"/>
                <a:gd name="connsiteX310" fmla="*/ 931389 w 1201803"/>
                <a:gd name="connsiteY310" fmla="*/ 1113999 h 2022274"/>
                <a:gd name="connsiteX311" fmla="*/ 926767 w 1201803"/>
                <a:gd name="connsiteY311" fmla="*/ 1146359 h 2022274"/>
                <a:gd name="connsiteX312" fmla="*/ 813530 w 1201803"/>
                <a:gd name="connsiteY312" fmla="*/ 1289644 h 2022274"/>
                <a:gd name="connsiteX313" fmla="*/ 926767 w 1201803"/>
                <a:gd name="connsiteY313" fmla="*/ 1146359 h 2022274"/>
                <a:gd name="connsiteX314" fmla="*/ 1014601 w 1201803"/>
                <a:gd name="connsiteY314" fmla="*/ 1254973 h 2022274"/>
                <a:gd name="connsiteX315" fmla="*/ 1033092 w 1201803"/>
                <a:gd name="connsiteY315" fmla="*/ 1266530 h 2022274"/>
                <a:gd name="connsiteX316" fmla="*/ 1003044 w 1201803"/>
                <a:gd name="connsiteY316" fmla="*/ 1278087 h 2022274"/>
                <a:gd name="connsiteX317" fmla="*/ 1037715 w 1201803"/>
                <a:gd name="connsiteY317" fmla="*/ 1266530 h 2022274"/>
                <a:gd name="connsiteX318" fmla="*/ 1014601 w 1201803"/>
                <a:gd name="connsiteY318" fmla="*/ 1254973 h 2022274"/>
                <a:gd name="connsiteX319" fmla="*/ 1005355 w 1201803"/>
                <a:gd name="connsiteY319" fmla="*/ 1259596 h 2022274"/>
                <a:gd name="connsiteX320" fmla="*/ 991487 w 1201803"/>
                <a:gd name="connsiteY320" fmla="*/ 1264219 h 2022274"/>
                <a:gd name="connsiteX321" fmla="*/ 1012289 w 1201803"/>
                <a:gd name="connsiteY321" fmla="*/ 1261907 h 2022274"/>
                <a:gd name="connsiteX322" fmla="*/ 1005355 w 1201803"/>
                <a:gd name="connsiteY322" fmla="*/ 1259596 h 2022274"/>
                <a:gd name="connsiteX323" fmla="*/ 912898 w 1201803"/>
                <a:gd name="connsiteY323" fmla="*/ 1291956 h 2022274"/>
                <a:gd name="connsiteX324" fmla="*/ 850513 w 1201803"/>
                <a:gd name="connsiteY324" fmla="*/ 1324316 h 2022274"/>
                <a:gd name="connsiteX325" fmla="*/ 919832 w 1201803"/>
                <a:gd name="connsiteY325" fmla="*/ 1291956 h 2022274"/>
                <a:gd name="connsiteX326" fmla="*/ 912898 w 1201803"/>
                <a:gd name="connsiteY326" fmla="*/ 1291956 h 2022274"/>
                <a:gd name="connsiteX327" fmla="*/ 845890 w 1201803"/>
                <a:gd name="connsiteY327" fmla="*/ 1326627 h 2022274"/>
                <a:gd name="connsiteX328" fmla="*/ 834333 w 1201803"/>
                <a:gd name="connsiteY328" fmla="*/ 1333561 h 2022274"/>
                <a:gd name="connsiteX329" fmla="*/ 845890 w 1201803"/>
                <a:gd name="connsiteY329" fmla="*/ 1326627 h 2022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</a:cxnLst>
              <a:rect l="l" t="t" r="r" b="b"/>
              <a:pathLst>
                <a:path w="1201803" h="2022274">
                  <a:moveTo>
                    <a:pt x="882360" y="12782"/>
                  </a:moveTo>
                  <a:cubicBezTo>
                    <a:pt x="824373" y="108032"/>
                    <a:pt x="942947" y="69350"/>
                    <a:pt x="977618" y="94776"/>
                  </a:cubicBezTo>
                  <a:cubicBezTo>
                    <a:pt x="991487" y="106333"/>
                    <a:pt x="1012289" y="113267"/>
                    <a:pt x="1028469" y="124825"/>
                  </a:cubicBezTo>
                  <a:cubicBezTo>
                    <a:pt x="1026158" y="127136"/>
                    <a:pt x="1021535" y="131759"/>
                    <a:pt x="1016912" y="134070"/>
                  </a:cubicBezTo>
                  <a:cubicBezTo>
                    <a:pt x="1021535" y="138693"/>
                    <a:pt x="1026158" y="143316"/>
                    <a:pt x="1028469" y="147939"/>
                  </a:cubicBezTo>
                  <a:cubicBezTo>
                    <a:pt x="1028469" y="150250"/>
                    <a:pt x="1023846" y="152562"/>
                    <a:pt x="1021535" y="152562"/>
                  </a:cubicBezTo>
                  <a:cubicBezTo>
                    <a:pt x="979929" y="171053"/>
                    <a:pt x="915209" y="203413"/>
                    <a:pt x="882873" y="214970"/>
                  </a:cubicBezTo>
                  <a:cubicBezTo>
                    <a:pt x="880561" y="217282"/>
                    <a:pt x="880561" y="219593"/>
                    <a:pt x="880561" y="219593"/>
                  </a:cubicBezTo>
                  <a:lnTo>
                    <a:pt x="894407" y="318961"/>
                  </a:lnTo>
                  <a:cubicBezTo>
                    <a:pt x="905964" y="321273"/>
                    <a:pt x="924455" y="318961"/>
                    <a:pt x="931389" y="318961"/>
                  </a:cubicBezTo>
                  <a:cubicBezTo>
                    <a:pt x="936012" y="318961"/>
                    <a:pt x="952192" y="316650"/>
                    <a:pt x="963749" y="321273"/>
                  </a:cubicBezTo>
                  <a:cubicBezTo>
                    <a:pt x="975307" y="325895"/>
                    <a:pt x="986864" y="337453"/>
                    <a:pt x="1000732" y="344387"/>
                  </a:cubicBezTo>
                  <a:cubicBezTo>
                    <a:pt x="1009978" y="351321"/>
                    <a:pt x="1044649" y="358255"/>
                    <a:pt x="1044649" y="369813"/>
                  </a:cubicBezTo>
                  <a:cubicBezTo>
                    <a:pt x="1044649" y="374435"/>
                    <a:pt x="1037715" y="374435"/>
                    <a:pt x="1037715" y="381370"/>
                  </a:cubicBezTo>
                  <a:cubicBezTo>
                    <a:pt x="1037715" y="385993"/>
                    <a:pt x="1044649" y="388304"/>
                    <a:pt x="1044649" y="392927"/>
                  </a:cubicBezTo>
                  <a:cubicBezTo>
                    <a:pt x="1033092" y="402172"/>
                    <a:pt x="1019224" y="416041"/>
                    <a:pt x="1003044" y="427598"/>
                  </a:cubicBezTo>
                  <a:cubicBezTo>
                    <a:pt x="968372" y="455312"/>
                    <a:pt x="919832" y="476115"/>
                    <a:pt x="887472" y="515409"/>
                  </a:cubicBezTo>
                  <a:cubicBezTo>
                    <a:pt x="871316" y="531589"/>
                    <a:pt x="882873" y="563949"/>
                    <a:pt x="880561" y="589375"/>
                  </a:cubicBezTo>
                  <a:cubicBezTo>
                    <a:pt x="963749" y="550081"/>
                    <a:pt x="1053895" y="508475"/>
                    <a:pt x="1141706" y="496918"/>
                  </a:cubicBezTo>
                  <a:cubicBezTo>
                    <a:pt x="1144018" y="496918"/>
                    <a:pt x="1144018" y="494606"/>
                    <a:pt x="1150952" y="494606"/>
                  </a:cubicBezTo>
                  <a:cubicBezTo>
                    <a:pt x="1155575" y="494606"/>
                    <a:pt x="1167132" y="501541"/>
                    <a:pt x="1171755" y="503852"/>
                  </a:cubicBezTo>
                  <a:lnTo>
                    <a:pt x="1171755" y="513098"/>
                  </a:lnTo>
                  <a:cubicBezTo>
                    <a:pt x="1174066" y="515409"/>
                    <a:pt x="1174066" y="515409"/>
                    <a:pt x="1178689" y="515409"/>
                  </a:cubicBezTo>
                  <a:cubicBezTo>
                    <a:pt x="1185623" y="515409"/>
                    <a:pt x="1190246" y="510786"/>
                    <a:pt x="1197180" y="508475"/>
                  </a:cubicBezTo>
                  <a:lnTo>
                    <a:pt x="1201803" y="513098"/>
                  </a:lnTo>
                  <a:cubicBezTo>
                    <a:pt x="1199492" y="513098"/>
                    <a:pt x="1194869" y="517721"/>
                    <a:pt x="1190246" y="522344"/>
                  </a:cubicBezTo>
                  <a:cubicBezTo>
                    <a:pt x="1192557" y="524655"/>
                    <a:pt x="1194869" y="526966"/>
                    <a:pt x="1197180" y="526966"/>
                  </a:cubicBezTo>
                  <a:cubicBezTo>
                    <a:pt x="1194869" y="531589"/>
                    <a:pt x="1181000" y="538523"/>
                    <a:pt x="1181000" y="545458"/>
                  </a:cubicBezTo>
                  <a:cubicBezTo>
                    <a:pt x="1181000" y="543146"/>
                    <a:pt x="1176377" y="543146"/>
                    <a:pt x="1174066" y="543146"/>
                  </a:cubicBezTo>
                  <a:cubicBezTo>
                    <a:pt x="1169443" y="543146"/>
                    <a:pt x="1150952" y="559326"/>
                    <a:pt x="1141706" y="563949"/>
                  </a:cubicBezTo>
                  <a:cubicBezTo>
                    <a:pt x="1134772" y="568572"/>
                    <a:pt x="1125526" y="561638"/>
                    <a:pt x="1130149" y="573195"/>
                  </a:cubicBezTo>
                  <a:cubicBezTo>
                    <a:pt x="1125526" y="570883"/>
                    <a:pt x="1116280" y="573195"/>
                    <a:pt x="1111658" y="573195"/>
                  </a:cubicBezTo>
                  <a:cubicBezTo>
                    <a:pt x="1104723" y="573195"/>
                    <a:pt x="1109346" y="577818"/>
                    <a:pt x="1107035" y="577818"/>
                  </a:cubicBezTo>
                  <a:cubicBezTo>
                    <a:pt x="1097789" y="584752"/>
                    <a:pt x="1088543" y="589375"/>
                    <a:pt x="1081609" y="593998"/>
                  </a:cubicBezTo>
                  <a:cubicBezTo>
                    <a:pt x="1076986" y="596309"/>
                    <a:pt x="1065452" y="603243"/>
                    <a:pt x="1065452" y="607866"/>
                  </a:cubicBezTo>
                  <a:cubicBezTo>
                    <a:pt x="1065452" y="614801"/>
                    <a:pt x="1067764" y="612489"/>
                    <a:pt x="1070075" y="612489"/>
                  </a:cubicBezTo>
                  <a:cubicBezTo>
                    <a:pt x="1042338" y="637892"/>
                    <a:pt x="977618" y="691054"/>
                    <a:pt x="954504" y="723414"/>
                  </a:cubicBezTo>
                  <a:cubicBezTo>
                    <a:pt x="977618" y="741906"/>
                    <a:pt x="998421" y="776577"/>
                    <a:pt x="1016912" y="799691"/>
                  </a:cubicBezTo>
                  <a:cubicBezTo>
                    <a:pt x="1016912" y="799691"/>
                    <a:pt x="1019224" y="799691"/>
                    <a:pt x="1019224" y="795069"/>
                  </a:cubicBezTo>
                  <a:lnTo>
                    <a:pt x="1013372" y="783456"/>
                  </a:lnTo>
                  <a:lnTo>
                    <a:pt x="1033558" y="810007"/>
                  </a:lnTo>
                  <a:cubicBezTo>
                    <a:pt x="1083067" y="899492"/>
                    <a:pt x="1102990" y="1011736"/>
                    <a:pt x="1125526" y="1086262"/>
                  </a:cubicBezTo>
                  <a:cubicBezTo>
                    <a:pt x="1130149" y="1100131"/>
                    <a:pt x="1167132" y="1271153"/>
                    <a:pt x="1167132" y="1315070"/>
                  </a:cubicBezTo>
                  <a:cubicBezTo>
                    <a:pt x="1167132" y="1322004"/>
                    <a:pt x="1178689" y="1421373"/>
                    <a:pt x="1181000" y="1474535"/>
                  </a:cubicBezTo>
                  <a:cubicBezTo>
                    <a:pt x="1181000" y="1488404"/>
                    <a:pt x="1183312" y="1509207"/>
                    <a:pt x="1183312" y="1513830"/>
                  </a:cubicBezTo>
                  <a:cubicBezTo>
                    <a:pt x="1183312" y="1705655"/>
                    <a:pt x="1111658" y="1807334"/>
                    <a:pt x="963749" y="1918260"/>
                  </a:cubicBezTo>
                  <a:cubicBezTo>
                    <a:pt x="963749" y="1920571"/>
                    <a:pt x="959127" y="1920571"/>
                    <a:pt x="954504" y="1920571"/>
                  </a:cubicBezTo>
                  <a:cubicBezTo>
                    <a:pt x="926767" y="1948308"/>
                    <a:pt x="899029" y="1957554"/>
                    <a:pt x="871316" y="1976045"/>
                  </a:cubicBezTo>
                  <a:cubicBezTo>
                    <a:pt x="848201" y="1992225"/>
                    <a:pt x="818153" y="2006094"/>
                    <a:pt x="788104" y="2022274"/>
                  </a:cubicBezTo>
                  <a:cubicBezTo>
                    <a:pt x="799661" y="2010717"/>
                    <a:pt x="820464" y="2001471"/>
                    <a:pt x="829710" y="1989914"/>
                  </a:cubicBezTo>
                  <a:lnTo>
                    <a:pt x="827398" y="1987603"/>
                  </a:lnTo>
                  <a:cubicBezTo>
                    <a:pt x="806596" y="1996848"/>
                    <a:pt x="785793" y="2010717"/>
                    <a:pt x="762679" y="2022274"/>
                  </a:cubicBezTo>
                  <a:cubicBezTo>
                    <a:pt x="790416" y="2003783"/>
                    <a:pt x="917521" y="1925194"/>
                    <a:pt x="917521" y="1918260"/>
                  </a:cubicBezTo>
                  <a:cubicBezTo>
                    <a:pt x="917521" y="1911349"/>
                    <a:pt x="924455" y="1920571"/>
                    <a:pt x="926767" y="1918260"/>
                  </a:cubicBezTo>
                  <a:cubicBezTo>
                    <a:pt x="926767" y="1918260"/>
                    <a:pt x="924455" y="1915948"/>
                    <a:pt x="922144" y="1915948"/>
                  </a:cubicBezTo>
                  <a:cubicBezTo>
                    <a:pt x="924455" y="1915948"/>
                    <a:pt x="926767" y="1913637"/>
                    <a:pt x="924455" y="1911349"/>
                  </a:cubicBezTo>
                  <a:cubicBezTo>
                    <a:pt x="926767" y="1913637"/>
                    <a:pt x="929078" y="1913637"/>
                    <a:pt x="931389" y="1913637"/>
                  </a:cubicBezTo>
                  <a:cubicBezTo>
                    <a:pt x="933701" y="1911349"/>
                    <a:pt x="931389" y="1911349"/>
                    <a:pt x="931389" y="1906726"/>
                  </a:cubicBezTo>
                  <a:lnTo>
                    <a:pt x="945258" y="1892857"/>
                  </a:lnTo>
                  <a:cubicBezTo>
                    <a:pt x="949881" y="1888234"/>
                    <a:pt x="952192" y="1883612"/>
                    <a:pt x="954504" y="1876677"/>
                  </a:cubicBezTo>
                  <a:lnTo>
                    <a:pt x="952192" y="1874366"/>
                  </a:lnTo>
                  <a:cubicBezTo>
                    <a:pt x="905964" y="1911349"/>
                    <a:pt x="855136" y="1943685"/>
                    <a:pt x="813530" y="1973734"/>
                  </a:cubicBezTo>
                  <a:cubicBezTo>
                    <a:pt x="795038" y="1987603"/>
                    <a:pt x="767301" y="2008405"/>
                    <a:pt x="739564" y="2019963"/>
                  </a:cubicBezTo>
                  <a:cubicBezTo>
                    <a:pt x="739564" y="2019963"/>
                    <a:pt x="737253" y="2022274"/>
                    <a:pt x="732630" y="2019963"/>
                  </a:cubicBezTo>
                  <a:cubicBezTo>
                    <a:pt x="737253" y="2013028"/>
                    <a:pt x="804284" y="1966800"/>
                    <a:pt x="804284" y="1957554"/>
                  </a:cubicBezTo>
                  <a:cubicBezTo>
                    <a:pt x="804284" y="1950620"/>
                    <a:pt x="815841" y="1948308"/>
                    <a:pt x="818153" y="1943685"/>
                  </a:cubicBezTo>
                  <a:cubicBezTo>
                    <a:pt x="820464" y="1943685"/>
                    <a:pt x="825087" y="1945997"/>
                    <a:pt x="829710" y="1943685"/>
                  </a:cubicBezTo>
                  <a:lnTo>
                    <a:pt x="825087" y="1939063"/>
                  </a:lnTo>
                  <a:cubicBezTo>
                    <a:pt x="827398" y="1934440"/>
                    <a:pt x="827398" y="1929817"/>
                    <a:pt x="836644" y="1934440"/>
                  </a:cubicBezTo>
                  <a:cubicBezTo>
                    <a:pt x="836644" y="1934440"/>
                    <a:pt x="836644" y="1932128"/>
                    <a:pt x="834333" y="1929817"/>
                  </a:cubicBezTo>
                  <a:cubicBezTo>
                    <a:pt x="836644" y="1927505"/>
                    <a:pt x="838956" y="1922883"/>
                    <a:pt x="843578" y="1918260"/>
                  </a:cubicBezTo>
                  <a:cubicBezTo>
                    <a:pt x="848201" y="1920571"/>
                    <a:pt x="852824" y="1925194"/>
                    <a:pt x="859758" y="1925194"/>
                  </a:cubicBezTo>
                  <a:cubicBezTo>
                    <a:pt x="857447" y="1920571"/>
                    <a:pt x="852824" y="1915948"/>
                    <a:pt x="848201" y="1913637"/>
                  </a:cubicBezTo>
                  <a:cubicBezTo>
                    <a:pt x="848201" y="1913637"/>
                    <a:pt x="848201" y="1911349"/>
                    <a:pt x="850513" y="1909037"/>
                  </a:cubicBezTo>
                  <a:cubicBezTo>
                    <a:pt x="852824" y="1911349"/>
                    <a:pt x="857447" y="1915948"/>
                    <a:pt x="862070" y="1913637"/>
                  </a:cubicBezTo>
                  <a:lnTo>
                    <a:pt x="855136" y="1906726"/>
                  </a:lnTo>
                  <a:cubicBezTo>
                    <a:pt x="862070" y="1897480"/>
                    <a:pt x="862070" y="1888234"/>
                    <a:pt x="873627" y="1890546"/>
                  </a:cubicBezTo>
                  <a:lnTo>
                    <a:pt x="869004" y="1885923"/>
                  </a:lnTo>
                  <a:cubicBezTo>
                    <a:pt x="873627" y="1876677"/>
                    <a:pt x="889784" y="1862809"/>
                    <a:pt x="889784" y="1855874"/>
                  </a:cubicBezTo>
                  <a:cubicBezTo>
                    <a:pt x="889784" y="1851252"/>
                    <a:pt x="908275" y="1837383"/>
                    <a:pt x="912898" y="1828137"/>
                  </a:cubicBezTo>
                  <a:cubicBezTo>
                    <a:pt x="956815" y="1751860"/>
                    <a:pt x="1033092" y="1670983"/>
                    <a:pt x="1042338" y="1580838"/>
                  </a:cubicBezTo>
                  <a:cubicBezTo>
                    <a:pt x="1046961" y="1550789"/>
                    <a:pt x="1053895" y="1493027"/>
                    <a:pt x="1053895" y="1488404"/>
                  </a:cubicBezTo>
                  <a:lnTo>
                    <a:pt x="1042338" y="1285022"/>
                  </a:lnTo>
                  <a:cubicBezTo>
                    <a:pt x="1040026" y="1282710"/>
                    <a:pt x="1042338" y="1282710"/>
                    <a:pt x="1035404" y="1282710"/>
                  </a:cubicBezTo>
                  <a:cubicBezTo>
                    <a:pt x="1030781" y="1282710"/>
                    <a:pt x="993798" y="1294267"/>
                    <a:pt x="975307" y="1303513"/>
                  </a:cubicBezTo>
                  <a:cubicBezTo>
                    <a:pt x="936012" y="1317382"/>
                    <a:pt x="885184" y="1345119"/>
                    <a:pt x="850513" y="1365898"/>
                  </a:cubicBezTo>
                  <a:cubicBezTo>
                    <a:pt x="845890" y="1368210"/>
                    <a:pt x="841267" y="1372833"/>
                    <a:pt x="836644" y="1375144"/>
                  </a:cubicBezTo>
                  <a:cubicBezTo>
                    <a:pt x="820464" y="1384390"/>
                    <a:pt x="760367" y="1412127"/>
                    <a:pt x="734941" y="1412127"/>
                  </a:cubicBezTo>
                  <a:cubicBezTo>
                    <a:pt x="725696" y="1412127"/>
                    <a:pt x="714139" y="1389013"/>
                    <a:pt x="714139" y="1386701"/>
                  </a:cubicBezTo>
                  <a:cubicBezTo>
                    <a:pt x="714139" y="1379767"/>
                    <a:pt x="718761" y="1379767"/>
                    <a:pt x="718761" y="1375144"/>
                  </a:cubicBezTo>
                  <a:cubicBezTo>
                    <a:pt x="716450" y="1375144"/>
                    <a:pt x="711827" y="1375144"/>
                    <a:pt x="707204" y="1372833"/>
                  </a:cubicBezTo>
                  <a:cubicBezTo>
                    <a:pt x="693358" y="1358964"/>
                    <a:pt x="674867" y="1342807"/>
                    <a:pt x="656376" y="1328939"/>
                  </a:cubicBezTo>
                  <a:cubicBezTo>
                    <a:pt x="681801" y="1298890"/>
                    <a:pt x="728007" y="1271153"/>
                    <a:pt x="769613" y="1264219"/>
                  </a:cubicBezTo>
                  <a:cubicBezTo>
                    <a:pt x="783481" y="1254973"/>
                    <a:pt x="804284" y="1248039"/>
                    <a:pt x="820464" y="1234170"/>
                  </a:cubicBezTo>
                  <a:cubicBezTo>
                    <a:pt x="848201" y="1211056"/>
                    <a:pt x="878250" y="1176385"/>
                    <a:pt x="894407" y="1146359"/>
                  </a:cubicBezTo>
                  <a:cubicBezTo>
                    <a:pt x="899029" y="1137113"/>
                    <a:pt x="905964" y="1120933"/>
                    <a:pt x="905964" y="1116311"/>
                  </a:cubicBezTo>
                  <a:cubicBezTo>
                    <a:pt x="905964" y="1104753"/>
                    <a:pt x="887472" y="1104753"/>
                    <a:pt x="882873" y="1104753"/>
                  </a:cubicBezTo>
                  <a:cubicBezTo>
                    <a:pt x="878250" y="1104753"/>
                    <a:pt x="829710" y="1111688"/>
                    <a:pt x="822776" y="1111688"/>
                  </a:cubicBezTo>
                  <a:cubicBezTo>
                    <a:pt x="818153" y="1111688"/>
                    <a:pt x="788104" y="1100131"/>
                    <a:pt x="771924" y="1097819"/>
                  </a:cubicBezTo>
                  <a:cubicBezTo>
                    <a:pt x="811218" y="1086262"/>
                    <a:pt x="857447" y="1093196"/>
                    <a:pt x="901341" y="1090885"/>
                  </a:cubicBezTo>
                  <a:cubicBezTo>
                    <a:pt x="878250" y="1070082"/>
                    <a:pt x="855136" y="1083951"/>
                    <a:pt x="832021" y="1081639"/>
                  </a:cubicBezTo>
                  <a:cubicBezTo>
                    <a:pt x="811218" y="1079328"/>
                    <a:pt x="774236" y="1079328"/>
                    <a:pt x="769613" y="1079328"/>
                  </a:cubicBezTo>
                  <a:cubicBezTo>
                    <a:pt x="762679" y="1079328"/>
                    <a:pt x="762679" y="1074705"/>
                    <a:pt x="760367" y="1074705"/>
                  </a:cubicBezTo>
                  <a:lnTo>
                    <a:pt x="764990" y="1070082"/>
                  </a:lnTo>
                  <a:cubicBezTo>
                    <a:pt x="762679" y="1067771"/>
                    <a:pt x="758056" y="1065459"/>
                    <a:pt x="755744" y="1063148"/>
                  </a:cubicBezTo>
                  <a:cubicBezTo>
                    <a:pt x="758056" y="1063148"/>
                    <a:pt x="760367" y="1063148"/>
                    <a:pt x="762679" y="1060836"/>
                  </a:cubicBezTo>
                  <a:cubicBezTo>
                    <a:pt x="767301" y="1058525"/>
                    <a:pt x="776547" y="1053902"/>
                    <a:pt x="781170" y="1044656"/>
                  </a:cubicBezTo>
                  <a:lnTo>
                    <a:pt x="788104" y="1044656"/>
                  </a:lnTo>
                  <a:cubicBezTo>
                    <a:pt x="795038" y="1044656"/>
                    <a:pt x="855136" y="1056214"/>
                    <a:pt x="887472" y="1067771"/>
                  </a:cubicBezTo>
                  <a:cubicBezTo>
                    <a:pt x="905964" y="1074705"/>
                    <a:pt x="926767" y="1083951"/>
                    <a:pt x="945258" y="1100131"/>
                  </a:cubicBezTo>
                  <a:cubicBezTo>
                    <a:pt x="952192" y="1104753"/>
                    <a:pt x="954504" y="1120933"/>
                    <a:pt x="954504" y="1130179"/>
                  </a:cubicBezTo>
                  <a:cubicBezTo>
                    <a:pt x="954504" y="1174073"/>
                    <a:pt x="931389" y="1206433"/>
                    <a:pt x="899029" y="1245727"/>
                  </a:cubicBezTo>
                  <a:cubicBezTo>
                    <a:pt x="899029" y="1248039"/>
                    <a:pt x="896718" y="1250350"/>
                    <a:pt x="899029" y="1254973"/>
                  </a:cubicBezTo>
                  <a:cubicBezTo>
                    <a:pt x="949881" y="1236482"/>
                    <a:pt x="989175" y="1234170"/>
                    <a:pt x="1037715" y="1229547"/>
                  </a:cubicBezTo>
                  <a:cubicBezTo>
                    <a:pt x="1035404" y="1174073"/>
                    <a:pt x="1035404" y="1148671"/>
                    <a:pt x="1035404" y="1141736"/>
                  </a:cubicBezTo>
                  <a:cubicBezTo>
                    <a:pt x="1035404" y="1067771"/>
                    <a:pt x="998421" y="961468"/>
                    <a:pt x="996109" y="894437"/>
                  </a:cubicBezTo>
                  <a:lnTo>
                    <a:pt x="996109" y="838963"/>
                  </a:lnTo>
                  <a:cubicBezTo>
                    <a:pt x="989175" y="806603"/>
                    <a:pt x="982241" y="776577"/>
                    <a:pt x="963749" y="758086"/>
                  </a:cubicBezTo>
                  <a:lnTo>
                    <a:pt x="968372" y="762709"/>
                  </a:lnTo>
                  <a:cubicBezTo>
                    <a:pt x="968372" y="748840"/>
                    <a:pt x="956815" y="739594"/>
                    <a:pt x="949881" y="732660"/>
                  </a:cubicBezTo>
                  <a:cubicBezTo>
                    <a:pt x="940635" y="732660"/>
                    <a:pt x="942947" y="741906"/>
                    <a:pt x="931389" y="739594"/>
                  </a:cubicBezTo>
                  <a:cubicBezTo>
                    <a:pt x="931389" y="741906"/>
                    <a:pt x="933701" y="739594"/>
                    <a:pt x="933701" y="746529"/>
                  </a:cubicBezTo>
                  <a:cubicBezTo>
                    <a:pt x="933701" y="751152"/>
                    <a:pt x="873627" y="818160"/>
                    <a:pt x="845890" y="852831"/>
                  </a:cubicBezTo>
                  <a:cubicBezTo>
                    <a:pt x="762679" y="966091"/>
                    <a:pt x="709516" y="1100131"/>
                    <a:pt x="663310" y="1220302"/>
                  </a:cubicBezTo>
                  <a:cubicBezTo>
                    <a:pt x="647130" y="1259596"/>
                    <a:pt x="637884" y="1305824"/>
                    <a:pt x="624016" y="1347430"/>
                  </a:cubicBezTo>
                  <a:lnTo>
                    <a:pt x="626327" y="1365898"/>
                  </a:lnTo>
                  <a:cubicBezTo>
                    <a:pt x="637884" y="1354364"/>
                    <a:pt x="633261" y="1340496"/>
                    <a:pt x="640196" y="1326627"/>
                  </a:cubicBezTo>
                  <a:cubicBezTo>
                    <a:pt x="637884" y="1338184"/>
                    <a:pt x="635573" y="1352053"/>
                    <a:pt x="633261" y="1365898"/>
                  </a:cubicBezTo>
                  <a:cubicBezTo>
                    <a:pt x="633261" y="1372833"/>
                    <a:pt x="626327" y="1379767"/>
                    <a:pt x="624016" y="1386701"/>
                  </a:cubicBezTo>
                  <a:cubicBezTo>
                    <a:pt x="621704" y="1391324"/>
                    <a:pt x="624016" y="1400570"/>
                    <a:pt x="621704" y="1407504"/>
                  </a:cubicBezTo>
                  <a:cubicBezTo>
                    <a:pt x="619393" y="1407504"/>
                    <a:pt x="614770" y="1402881"/>
                    <a:pt x="610147" y="1398258"/>
                  </a:cubicBezTo>
                  <a:cubicBezTo>
                    <a:pt x="605524" y="1405193"/>
                    <a:pt x="598590" y="1400570"/>
                    <a:pt x="600901" y="1412127"/>
                  </a:cubicBezTo>
                  <a:cubicBezTo>
                    <a:pt x="591656" y="1400570"/>
                    <a:pt x="584721" y="1384390"/>
                    <a:pt x="580098" y="1375144"/>
                  </a:cubicBezTo>
                  <a:cubicBezTo>
                    <a:pt x="575476" y="1365898"/>
                    <a:pt x="517690" y="1315070"/>
                    <a:pt x="517690" y="1294267"/>
                  </a:cubicBezTo>
                  <a:lnTo>
                    <a:pt x="517690" y="1250350"/>
                  </a:lnTo>
                  <a:cubicBezTo>
                    <a:pt x="531559" y="1160228"/>
                    <a:pt x="577787" y="1058525"/>
                    <a:pt x="619393" y="970714"/>
                  </a:cubicBezTo>
                  <a:cubicBezTo>
                    <a:pt x="649441" y="905994"/>
                    <a:pt x="691047" y="838963"/>
                    <a:pt x="751121" y="776577"/>
                  </a:cubicBezTo>
                  <a:lnTo>
                    <a:pt x="751121" y="774266"/>
                  </a:lnTo>
                  <a:lnTo>
                    <a:pt x="538493" y="887503"/>
                  </a:lnTo>
                  <a:cubicBezTo>
                    <a:pt x="513090" y="901371"/>
                    <a:pt x="422945" y="952223"/>
                    <a:pt x="383650" y="952223"/>
                  </a:cubicBezTo>
                  <a:cubicBezTo>
                    <a:pt x="379028" y="952223"/>
                    <a:pt x="374405" y="947600"/>
                    <a:pt x="369782" y="942977"/>
                  </a:cubicBezTo>
                  <a:cubicBezTo>
                    <a:pt x="307396" y="1070082"/>
                    <a:pt x="247299" y="1227236"/>
                    <a:pt x="150220" y="1317382"/>
                  </a:cubicBezTo>
                  <a:cubicBezTo>
                    <a:pt x="143308" y="1324316"/>
                    <a:pt x="120194" y="1324316"/>
                    <a:pt x="110948" y="1328939"/>
                  </a:cubicBezTo>
                  <a:cubicBezTo>
                    <a:pt x="104014" y="1322004"/>
                    <a:pt x="97080" y="1312759"/>
                    <a:pt x="90146" y="1303513"/>
                  </a:cubicBezTo>
                  <a:cubicBezTo>
                    <a:pt x="90146" y="1301202"/>
                    <a:pt x="90146" y="1296579"/>
                    <a:pt x="87834" y="1294267"/>
                  </a:cubicBezTo>
                  <a:cubicBezTo>
                    <a:pt x="80900" y="1285022"/>
                    <a:pt x="71654" y="1273464"/>
                    <a:pt x="62408" y="1268842"/>
                  </a:cubicBezTo>
                  <a:cubicBezTo>
                    <a:pt x="53163" y="1264219"/>
                    <a:pt x="25426" y="1252662"/>
                    <a:pt x="25426" y="1243416"/>
                  </a:cubicBezTo>
                  <a:cubicBezTo>
                    <a:pt x="25426" y="1236482"/>
                    <a:pt x="36983" y="1204122"/>
                    <a:pt x="39294" y="1185630"/>
                  </a:cubicBezTo>
                  <a:cubicBezTo>
                    <a:pt x="43917" y="1171785"/>
                    <a:pt x="46229" y="1155605"/>
                    <a:pt x="48540" y="1139425"/>
                  </a:cubicBezTo>
                  <a:cubicBezTo>
                    <a:pt x="73966" y="996116"/>
                    <a:pt x="173334" y="871323"/>
                    <a:pt x="173334" y="755774"/>
                  </a:cubicBezTo>
                  <a:cubicBezTo>
                    <a:pt x="173334" y="746529"/>
                    <a:pt x="175645" y="730349"/>
                    <a:pt x="161777" y="730349"/>
                  </a:cubicBezTo>
                  <a:cubicBezTo>
                    <a:pt x="154842" y="730349"/>
                    <a:pt x="80900" y="746529"/>
                    <a:pt x="76277" y="746529"/>
                  </a:cubicBezTo>
                  <a:cubicBezTo>
                    <a:pt x="69343" y="746529"/>
                    <a:pt x="53163" y="734972"/>
                    <a:pt x="53163" y="723414"/>
                  </a:cubicBezTo>
                  <a:cubicBezTo>
                    <a:pt x="53163" y="716480"/>
                    <a:pt x="55474" y="716480"/>
                    <a:pt x="57786" y="714169"/>
                  </a:cubicBezTo>
                  <a:cubicBezTo>
                    <a:pt x="39294" y="711857"/>
                    <a:pt x="18491" y="677186"/>
                    <a:pt x="2311" y="667940"/>
                  </a:cubicBezTo>
                  <a:cubicBezTo>
                    <a:pt x="11557" y="654072"/>
                    <a:pt x="23114" y="640203"/>
                    <a:pt x="34671" y="630957"/>
                  </a:cubicBezTo>
                  <a:cubicBezTo>
                    <a:pt x="39294" y="624023"/>
                    <a:pt x="46229" y="617112"/>
                    <a:pt x="55474" y="612489"/>
                  </a:cubicBezTo>
                  <a:cubicBezTo>
                    <a:pt x="67031" y="603243"/>
                    <a:pt x="101703" y="584752"/>
                    <a:pt x="101703" y="580129"/>
                  </a:cubicBezTo>
                  <a:cubicBezTo>
                    <a:pt x="101703" y="573195"/>
                    <a:pt x="117883" y="568572"/>
                    <a:pt x="127128" y="563949"/>
                  </a:cubicBezTo>
                  <a:cubicBezTo>
                    <a:pt x="136374" y="557015"/>
                    <a:pt x="150220" y="545458"/>
                    <a:pt x="159465" y="533901"/>
                  </a:cubicBezTo>
                  <a:cubicBezTo>
                    <a:pt x="177957" y="503852"/>
                    <a:pt x="217251" y="469181"/>
                    <a:pt x="258857" y="455312"/>
                  </a:cubicBezTo>
                  <a:cubicBezTo>
                    <a:pt x="258857" y="455312"/>
                    <a:pt x="284282" y="432221"/>
                    <a:pt x="284282" y="422975"/>
                  </a:cubicBezTo>
                  <a:cubicBezTo>
                    <a:pt x="284282" y="395238"/>
                    <a:pt x="203382" y="372124"/>
                    <a:pt x="184891" y="365190"/>
                  </a:cubicBezTo>
                  <a:cubicBezTo>
                    <a:pt x="168711" y="360567"/>
                    <a:pt x="149119" y="365482"/>
                    <a:pt x="135274" y="356236"/>
                  </a:cubicBezTo>
                  <a:cubicBezTo>
                    <a:pt x="130651" y="358548"/>
                    <a:pt x="55448" y="357044"/>
                    <a:pt x="57760" y="363978"/>
                  </a:cubicBezTo>
                  <a:cubicBezTo>
                    <a:pt x="48514" y="352421"/>
                    <a:pt x="90773" y="326703"/>
                    <a:pt x="81528" y="315146"/>
                  </a:cubicBezTo>
                  <a:cubicBezTo>
                    <a:pt x="51479" y="273541"/>
                    <a:pt x="32360" y="261176"/>
                    <a:pt x="0" y="231150"/>
                  </a:cubicBezTo>
                  <a:lnTo>
                    <a:pt x="16180" y="231150"/>
                  </a:lnTo>
                  <a:cubicBezTo>
                    <a:pt x="25426" y="231150"/>
                    <a:pt x="30049" y="238084"/>
                    <a:pt x="41606" y="238084"/>
                  </a:cubicBezTo>
                  <a:cubicBezTo>
                    <a:pt x="39294" y="233462"/>
                    <a:pt x="34671" y="228839"/>
                    <a:pt x="34671" y="224216"/>
                  </a:cubicBezTo>
                  <a:lnTo>
                    <a:pt x="39294" y="224216"/>
                  </a:lnTo>
                  <a:cubicBezTo>
                    <a:pt x="94768" y="242707"/>
                    <a:pt x="157154" y="291224"/>
                    <a:pt x="217251" y="330518"/>
                  </a:cubicBezTo>
                  <a:cubicBezTo>
                    <a:pt x="275037" y="369813"/>
                    <a:pt x="376716" y="411418"/>
                    <a:pt x="376716" y="476115"/>
                  </a:cubicBezTo>
                  <a:cubicBezTo>
                    <a:pt x="376716" y="524655"/>
                    <a:pt x="330511" y="531589"/>
                    <a:pt x="281971" y="561638"/>
                  </a:cubicBezTo>
                  <a:cubicBezTo>
                    <a:pt x="261168" y="575506"/>
                    <a:pt x="233431" y="584752"/>
                    <a:pt x="214939" y="596309"/>
                  </a:cubicBezTo>
                  <a:cubicBezTo>
                    <a:pt x="203382" y="603243"/>
                    <a:pt x="189514" y="626335"/>
                    <a:pt x="177957" y="621712"/>
                  </a:cubicBezTo>
                  <a:cubicBezTo>
                    <a:pt x="171022" y="637892"/>
                    <a:pt x="145620" y="656383"/>
                    <a:pt x="134063" y="674874"/>
                  </a:cubicBezTo>
                  <a:cubicBezTo>
                    <a:pt x="134063" y="677186"/>
                    <a:pt x="136374" y="679497"/>
                    <a:pt x="138686" y="679497"/>
                  </a:cubicBezTo>
                  <a:cubicBezTo>
                    <a:pt x="203382" y="707234"/>
                    <a:pt x="233431" y="718792"/>
                    <a:pt x="233431" y="776577"/>
                  </a:cubicBezTo>
                  <a:cubicBezTo>
                    <a:pt x="233431" y="781200"/>
                    <a:pt x="238054" y="811226"/>
                    <a:pt x="238054" y="818160"/>
                  </a:cubicBezTo>
                  <a:cubicBezTo>
                    <a:pt x="238054" y="822783"/>
                    <a:pt x="226497" y="915240"/>
                    <a:pt x="226497" y="922174"/>
                  </a:cubicBezTo>
                  <a:cubicBezTo>
                    <a:pt x="226497" y="926797"/>
                    <a:pt x="210317" y="982271"/>
                    <a:pt x="210317" y="989182"/>
                  </a:cubicBezTo>
                  <a:cubicBezTo>
                    <a:pt x="210317" y="993805"/>
                    <a:pt x="191825" y="1028476"/>
                    <a:pt x="191825" y="1049279"/>
                  </a:cubicBezTo>
                  <a:cubicBezTo>
                    <a:pt x="268102" y="926797"/>
                    <a:pt x="293528" y="799691"/>
                    <a:pt x="374405" y="677186"/>
                  </a:cubicBezTo>
                  <a:cubicBezTo>
                    <a:pt x="388273" y="654072"/>
                    <a:pt x="427567" y="612489"/>
                    <a:pt x="427567" y="607866"/>
                  </a:cubicBezTo>
                  <a:cubicBezTo>
                    <a:pt x="427567" y="600932"/>
                    <a:pt x="434502" y="593998"/>
                    <a:pt x="441436" y="593998"/>
                  </a:cubicBezTo>
                  <a:cubicBezTo>
                    <a:pt x="446059" y="593998"/>
                    <a:pt x="450682" y="598621"/>
                    <a:pt x="457616" y="596309"/>
                  </a:cubicBezTo>
                  <a:cubicBezTo>
                    <a:pt x="455305" y="591686"/>
                    <a:pt x="450682" y="589375"/>
                    <a:pt x="446059" y="589375"/>
                  </a:cubicBezTo>
                  <a:cubicBezTo>
                    <a:pt x="457616" y="577818"/>
                    <a:pt x="462239" y="570883"/>
                    <a:pt x="469173" y="559326"/>
                  </a:cubicBezTo>
                  <a:cubicBezTo>
                    <a:pt x="476107" y="561638"/>
                    <a:pt x="480730" y="563949"/>
                    <a:pt x="480730" y="557015"/>
                  </a:cubicBezTo>
                  <a:cubicBezTo>
                    <a:pt x="480730" y="550081"/>
                    <a:pt x="485353" y="559326"/>
                    <a:pt x="485353" y="554703"/>
                  </a:cubicBezTo>
                  <a:lnTo>
                    <a:pt x="484229" y="551778"/>
                  </a:lnTo>
                  <a:lnTo>
                    <a:pt x="487665" y="547769"/>
                  </a:lnTo>
                  <a:cubicBezTo>
                    <a:pt x="487665" y="543146"/>
                    <a:pt x="485353" y="545458"/>
                    <a:pt x="483042" y="545458"/>
                  </a:cubicBezTo>
                  <a:cubicBezTo>
                    <a:pt x="492287" y="533901"/>
                    <a:pt x="503845" y="517721"/>
                    <a:pt x="515402" y="503852"/>
                  </a:cubicBezTo>
                  <a:cubicBezTo>
                    <a:pt x="503845" y="489984"/>
                    <a:pt x="485353" y="476115"/>
                    <a:pt x="485353" y="462246"/>
                  </a:cubicBezTo>
                  <a:cubicBezTo>
                    <a:pt x="485353" y="441444"/>
                    <a:pt x="536181" y="427598"/>
                    <a:pt x="543116" y="425287"/>
                  </a:cubicBezTo>
                  <a:cubicBezTo>
                    <a:pt x="577787" y="413730"/>
                    <a:pt x="617081" y="397550"/>
                    <a:pt x="654064" y="388304"/>
                  </a:cubicBezTo>
                  <a:cubicBezTo>
                    <a:pt x="702581" y="374435"/>
                    <a:pt x="834333" y="337453"/>
                    <a:pt x="834333" y="332830"/>
                  </a:cubicBezTo>
                  <a:cubicBezTo>
                    <a:pt x="834333" y="325895"/>
                    <a:pt x="832021" y="316650"/>
                    <a:pt x="832021" y="312027"/>
                  </a:cubicBezTo>
                  <a:cubicBezTo>
                    <a:pt x="832021" y="305093"/>
                    <a:pt x="820464" y="263487"/>
                    <a:pt x="811218" y="240396"/>
                  </a:cubicBezTo>
                  <a:cubicBezTo>
                    <a:pt x="783481" y="249641"/>
                    <a:pt x="746499" y="256553"/>
                    <a:pt x="716450" y="275044"/>
                  </a:cubicBezTo>
                  <a:cubicBezTo>
                    <a:pt x="704893" y="275044"/>
                    <a:pt x="684113" y="281978"/>
                    <a:pt x="677178" y="281978"/>
                  </a:cubicBezTo>
                  <a:lnTo>
                    <a:pt x="667933" y="281978"/>
                  </a:lnTo>
                  <a:cubicBezTo>
                    <a:pt x="674867" y="268110"/>
                    <a:pt x="684113" y="258864"/>
                    <a:pt x="688735" y="242707"/>
                  </a:cubicBezTo>
                  <a:cubicBezTo>
                    <a:pt x="674867" y="249641"/>
                    <a:pt x="660998" y="272733"/>
                    <a:pt x="647130" y="275044"/>
                  </a:cubicBezTo>
                  <a:cubicBezTo>
                    <a:pt x="651753" y="263487"/>
                    <a:pt x="658687" y="245019"/>
                    <a:pt x="658687" y="240396"/>
                  </a:cubicBezTo>
                  <a:cubicBezTo>
                    <a:pt x="658687" y="233462"/>
                    <a:pt x="640196" y="196479"/>
                    <a:pt x="640196" y="191856"/>
                  </a:cubicBezTo>
                  <a:cubicBezTo>
                    <a:pt x="640196" y="145627"/>
                    <a:pt x="744187" y="113267"/>
                    <a:pt x="760367" y="106333"/>
                  </a:cubicBezTo>
                  <a:cubicBezTo>
                    <a:pt x="792727" y="90153"/>
                    <a:pt x="744246" y="21021"/>
                    <a:pt x="764578" y="5429"/>
                  </a:cubicBezTo>
                  <a:cubicBezTo>
                    <a:pt x="784910" y="-10163"/>
                    <a:pt x="877738" y="12782"/>
                    <a:pt x="882360" y="12782"/>
                  </a:cubicBezTo>
                  <a:close/>
                  <a:moveTo>
                    <a:pt x="1026158" y="367501"/>
                  </a:moveTo>
                  <a:cubicBezTo>
                    <a:pt x="1021535" y="369813"/>
                    <a:pt x="1016912" y="369813"/>
                    <a:pt x="1012289" y="369813"/>
                  </a:cubicBezTo>
                  <a:cubicBezTo>
                    <a:pt x="1016912" y="369813"/>
                    <a:pt x="1016912" y="372124"/>
                    <a:pt x="1023846" y="372124"/>
                  </a:cubicBezTo>
                  <a:cubicBezTo>
                    <a:pt x="1028469" y="372124"/>
                    <a:pt x="1028469" y="367501"/>
                    <a:pt x="1026158" y="367501"/>
                  </a:cubicBezTo>
                  <a:close/>
                  <a:moveTo>
                    <a:pt x="1003044" y="395238"/>
                  </a:moveTo>
                  <a:cubicBezTo>
                    <a:pt x="968372" y="406795"/>
                    <a:pt x="931389" y="446066"/>
                    <a:pt x="896718" y="471492"/>
                  </a:cubicBezTo>
                  <a:cubicBezTo>
                    <a:pt x="894407" y="473804"/>
                    <a:pt x="892095" y="478426"/>
                    <a:pt x="892095" y="480738"/>
                  </a:cubicBezTo>
                  <a:cubicBezTo>
                    <a:pt x="931389" y="453001"/>
                    <a:pt x="970684" y="422975"/>
                    <a:pt x="1003044" y="395238"/>
                  </a:cubicBezTo>
                  <a:close/>
                  <a:moveTo>
                    <a:pt x="912898" y="418352"/>
                  </a:moveTo>
                  <a:cubicBezTo>
                    <a:pt x="903652" y="420664"/>
                    <a:pt x="889784" y="422975"/>
                    <a:pt x="894407" y="434532"/>
                  </a:cubicBezTo>
                  <a:cubicBezTo>
                    <a:pt x="903652" y="427598"/>
                    <a:pt x="910587" y="420664"/>
                    <a:pt x="912898" y="418352"/>
                  </a:cubicBezTo>
                  <a:close/>
                  <a:moveTo>
                    <a:pt x="875938" y="429910"/>
                  </a:moveTo>
                  <a:cubicBezTo>
                    <a:pt x="873627" y="434532"/>
                    <a:pt x="873627" y="443755"/>
                    <a:pt x="871316" y="450689"/>
                  </a:cubicBezTo>
                  <a:cubicBezTo>
                    <a:pt x="873627" y="453001"/>
                    <a:pt x="873627" y="450689"/>
                    <a:pt x="875938" y="448378"/>
                  </a:cubicBezTo>
                  <a:cubicBezTo>
                    <a:pt x="875938" y="441444"/>
                    <a:pt x="878250" y="434532"/>
                    <a:pt x="875938" y="429910"/>
                  </a:cubicBezTo>
                  <a:close/>
                  <a:moveTo>
                    <a:pt x="836644" y="441444"/>
                  </a:moveTo>
                  <a:cubicBezTo>
                    <a:pt x="751121" y="466869"/>
                    <a:pt x="665621" y="487672"/>
                    <a:pt x="580098" y="531589"/>
                  </a:cubicBezTo>
                  <a:lnTo>
                    <a:pt x="684113" y="582441"/>
                  </a:lnTo>
                  <a:cubicBezTo>
                    <a:pt x="714139" y="566261"/>
                    <a:pt x="746499" y="540835"/>
                    <a:pt x="778858" y="520032"/>
                  </a:cubicBezTo>
                  <a:cubicBezTo>
                    <a:pt x="797350" y="506164"/>
                    <a:pt x="836644" y="485361"/>
                    <a:pt x="836644" y="478426"/>
                  </a:cubicBezTo>
                  <a:lnTo>
                    <a:pt x="836644" y="441444"/>
                  </a:lnTo>
                  <a:close/>
                  <a:moveTo>
                    <a:pt x="834333" y="517721"/>
                  </a:moveTo>
                  <a:lnTo>
                    <a:pt x="774283" y="562631"/>
                  </a:lnTo>
                  <a:lnTo>
                    <a:pt x="728007" y="596309"/>
                  </a:lnTo>
                  <a:cubicBezTo>
                    <a:pt x="716456" y="604393"/>
                    <a:pt x="703169" y="614501"/>
                    <a:pt x="688979" y="625586"/>
                  </a:cubicBezTo>
                  <a:lnTo>
                    <a:pt x="669183" y="641232"/>
                  </a:lnTo>
                  <a:lnTo>
                    <a:pt x="559296" y="723414"/>
                  </a:lnTo>
                  <a:cubicBezTo>
                    <a:pt x="583566" y="708390"/>
                    <a:pt x="614192" y="684698"/>
                    <a:pt x="644527" y="660720"/>
                  </a:cubicBezTo>
                  <a:lnTo>
                    <a:pt x="669183" y="641232"/>
                  </a:lnTo>
                  <a:lnTo>
                    <a:pt x="774283" y="562631"/>
                  </a:lnTo>
                  <a:lnTo>
                    <a:pt x="780014" y="558460"/>
                  </a:lnTo>
                  <a:lnTo>
                    <a:pt x="832021" y="522344"/>
                  </a:lnTo>
                  <a:cubicBezTo>
                    <a:pt x="834333" y="522344"/>
                    <a:pt x="834333" y="520032"/>
                    <a:pt x="834333" y="517721"/>
                  </a:cubicBezTo>
                  <a:close/>
                  <a:moveTo>
                    <a:pt x="871316" y="529278"/>
                  </a:moveTo>
                  <a:cubicBezTo>
                    <a:pt x="869004" y="533901"/>
                    <a:pt x="866693" y="540835"/>
                    <a:pt x="866693" y="545458"/>
                  </a:cubicBezTo>
                  <a:cubicBezTo>
                    <a:pt x="864381" y="561638"/>
                    <a:pt x="864381" y="577818"/>
                    <a:pt x="862070" y="593998"/>
                  </a:cubicBezTo>
                  <a:lnTo>
                    <a:pt x="864381" y="596309"/>
                  </a:lnTo>
                  <a:cubicBezTo>
                    <a:pt x="869004" y="573195"/>
                    <a:pt x="871316" y="550081"/>
                    <a:pt x="871316" y="529278"/>
                  </a:cubicBezTo>
                  <a:close/>
                  <a:moveTo>
                    <a:pt x="836644" y="552392"/>
                  </a:moveTo>
                  <a:cubicBezTo>
                    <a:pt x="758056" y="600932"/>
                    <a:pt x="691047" y="665629"/>
                    <a:pt x="626327" y="723414"/>
                  </a:cubicBezTo>
                  <a:cubicBezTo>
                    <a:pt x="695670" y="693366"/>
                    <a:pt x="771924" y="642515"/>
                    <a:pt x="834333" y="610178"/>
                  </a:cubicBezTo>
                  <a:cubicBezTo>
                    <a:pt x="836644" y="605555"/>
                    <a:pt x="838956" y="593998"/>
                    <a:pt x="838956" y="589375"/>
                  </a:cubicBezTo>
                  <a:cubicBezTo>
                    <a:pt x="838956" y="582441"/>
                    <a:pt x="834333" y="566261"/>
                    <a:pt x="834333" y="561638"/>
                  </a:cubicBezTo>
                  <a:cubicBezTo>
                    <a:pt x="834333" y="554703"/>
                    <a:pt x="838956" y="563949"/>
                    <a:pt x="838956" y="559326"/>
                  </a:cubicBezTo>
                  <a:cubicBezTo>
                    <a:pt x="838956" y="552392"/>
                    <a:pt x="836644" y="554703"/>
                    <a:pt x="836644" y="552392"/>
                  </a:cubicBezTo>
                  <a:close/>
                  <a:moveTo>
                    <a:pt x="1012289" y="633269"/>
                  </a:moveTo>
                  <a:cubicBezTo>
                    <a:pt x="966061" y="658695"/>
                    <a:pt x="936012" y="681809"/>
                    <a:pt x="894407" y="732660"/>
                  </a:cubicBezTo>
                  <a:lnTo>
                    <a:pt x="1012289" y="633269"/>
                  </a:lnTo>
                  <a:close/>
                  <a:moveTo>
                    <a:pt x="520001" y="515409"/>
                  </a:moveTo>
                  <a:cubicBezTo>
                    <a:pt x="503845" y="552392"/>
                    <a:pt x="485353" y="591686"/>
                    <a:pt x="471485" y="621712"/>
                  </a:cubicBezTo>
                  <a:lnTo>
                    <a:pt x="469173" y="624023"/>
                  </a:lnTo>
                  <a:cubicBezTo>
                    <a:pt x="471485" y="624023"/>
                    <a:pt x="473796" y="626335"/>
                    <a:pt x="473796" y="626335"/>
                  </a:cubicBezTo>
                  <a:cubicBezTo>
                    <a:pt x="471485" y="628646"/>
                    <a:pt x="469173" y="628646"/>
                    <a:pt x="466862" y="628646"/>
                  </a:cubicBezTo>
                  <a:cubicBezTo>
                    <a:pt x="469173" y="628646"/>
                    <a:pt x="471485" y="626335"/>
                    <a:pt x="471485" y="630957"/>
                  </a:cubicBezTo>
                  <a:cubicBezTo>
                    <a:pt x="471485" y="637892"/>
                    <a:pt x="469173" y="635580"/>
                    <a:pt x="469173" y="637892"/>
                  </a:cubicBezTo>
                  <a:cubicBezTo>
                    <a:pt x="464550" y="637892"/>
                    <a:pt x="462239" y="635580"/>
                    <a:pt x="462239" y="633269"/>
                  </a:cubicBezTo>
                  <a:cubicBezTo>
                    <a:pt x="462239" y="635580"/>
                    <a:pt x="459927" y="637892"/>
                    <a:pt x="457616" y="637892"/>
                  </a:cubicBezTo>
                  <a:cubicBezTo>
                    <a:pt x="459927" y="640203"/>
                    <a:pt x="464550" y="637892"/>
                    <a:pt x="464550" y="644826"/>
                  </a:cubicBezTo>
                  <a:cubicBezTo>
                    <a:pt x="464550" y="649449"/>
                    <a:pt x="455305" y="663317"/>
                    <a:pt x="455305" y="672563"/>
                  </a:cubicBezTo>
                  <a:cubicBezTo>
                    <a:pt x="476107" y="635580"/>
                    <a:pt x="494599" y="598621"/>
                    <a:pt x="510779" y="563949"/>
                  </a:cubicBezTo>
                  <a:cubicBezTo>
                    <a:pt x="513090" y="566261"/>
                    <a:pt x="510779" y="568572"/>
                    <a:pt x="517690" y="568572"/>
                  </a:cubicBezTo>
                  <a:cubicBezTo>
                    <a:pt x="522313" y="568572"/>
                    <a:pt x="529247" y="547769"/>
                    <a:pt x="529247" y="543146"/>
                  </a:cubicBezTo>
                  <a:lnTo>
                    <a:pt x="529247" y="536212"/>
                  </a:lnTo>
                  <a:cubicBezTo>
                    <a:pt x="529247" y="533901"/>
                    <a:pt x="529247" y="517721"/>
                    <a:pt x="520001" y="515409"/>
                  </a:cubicBezTo>
                  <a:close/>
                  <a:moveTo>
                    <a:pt x="557851" y="544880"/>
                  </a:moveTo>
                  <a:cubicBezTo>
                    <a:pt x="555829" y="542568"/>
                    <a:pt x="553518" y="541991"/>
                    <a:pt x="547739" y="545458"/>
                  </a:cubicBezTo>
                  <a:cubicBezTo>
                    <a:pt x="554673" y="550081"/>
                    <a:pt x="561607" y="552392"/>
                    <a:pt x="566230" y="554703"/>
                  </a:cubicBezTo>
                  <a:cubicBezTo>
                    <a:pt x="561607" y="551236"/>
                    <a:pt x="559874" y="547191"/>
                    <a:pt x="557851" y="544880"/>
                  </a:cubicBezTo>
                  <a:close/>
                  <a:moveTo>
                    <a:pt x="536181" y="545458"/>
                  </a:moveTo>
                  <a:cubicBezTo>
                    <a:pt x="531559" y="554703"/>
                    <a:pt x="529247" y="566261"/>
                    <a:pt x="524624" y="575506"/>
                  </a:cubicBezTo>
                  <a:cubicBezTo>
                    <a:pt x="520001" y="593998"/>
                    <a:pt x="513090" y="614801"/>
                    <a:pt x="506156" y="633269"/>
                  </a:cubicBezTo>
                  <a:cubicBezTo>
                    <a:pt x="501533" y="642515"/>
                    <a:pt x="494599" y="656383"/>
                    <a:pt x="494599" y="667940"/>
                  </a:cubicBezTo>
                  <a:cubicBezTo>
                    <a:pt x="492287" y="670252"/>
                    <a:pt x="489976" y="665629"/>
                    <a:pt x="487665" y="677186"/>
                  </a:cubicBezTo>
                  <a:cubicBezTo>
                    <a:pt x="487665" y="686432"/>
                    <a:pt x="480730" y="700300"/>
                    <a:pt x="476107" y="711857"/>
                  </a:cubicBezTo>
                  <a:lnTo>
                    <a:pt x="663310" y="593998"/>
                  </a:lnTo>
                  <a:cubicBezTo>
                    <a:pt x="644818" y="587063"/>
                    <a:pt x="626327" y="580129"/>
                    <a:pt x="610147" y="575506"/>
                  </a:cubicBezTo>
                  <a:cubicBezTo>
                    <a:pt x="621704" y="580129"/>
                    <a:pt x="635573" y="587063"/>
                    <a:pt x="647130" y="593998"/>
                  </a:cubicBezTo>
                  <a:cubicBezTo>
                    <a:pt x="642507" y="596309"/>
                    <a:pt x="640196" y="593998"/>
                    <a:pt x="640196" y="593998"/>
                  </a:cubicBezTo>
                  <a:cubicBezTo>
                    <a:pt x="621704" y="587063"/>
                    <a:pt x="598590" y="580129"/>
                    <a:pt x="582410" y="573195"/>
                  </a:cubicBezTo>
                  <a:cubicBezTo>
                    <a:pt x="568541" y="568572"/>
                    <a:pt x="540804" y="566261"/>
                    <a:pt x="536181" y="545458"/>
                  </a:cubicBezTo>
                  <a:close/>
                  <a:moveTo>
                    <a:pt x="464550" y="580129"/>
                  </a:moveTo>
                  <a:lnTo>
                    <a:pt x="455305" y="582441"/>
                  </a:lnTo>
                  <a:cubicBezTo>
                    <a:pt x="457616" y="582441"/>
                    <a:pt x="462239" y="582441"/>
                    <a:pt x="462239" y="584752"/>
                  </a:cubicBezTo>
                  <a:cubicBezTo>
                    <a:pt x="464550" y="582441"/>
                    <a:pt x="464550" y="580129"/>
                    <a:pt x="464550" y="580129"/>
                  </a:cubicBezTo>
                  <a:close/>
                  <a:moveTo>
                    <a:pt x="240365" y="538523"/>
                  </a:moveTo>
                  <a:cubicBezTo>
                    <a:pt x="189514" y="563949"/>
                    <a:pt x="131751" y="612489"/>
                    <a:pt x="104014" y="649449"/>
                  </a:cubicBezTo>
                  <a:cubicBezTo>
                    <a:pt x="136374" y="614801"/>
                    <a:pt x="233431" y="547769"/>
                    <a:pt x="233431" y="547769"/>
                  </a:cubicBezTo>
                  <a:cubicBezTo>
                    <a:pt x="233431" y="540835"/>
                    <a:pt x="238054" y="540835"/>
                    <a:pt x="240365" y="538523"/>
                  </a:cubicBezTo>
                  <a:close/>
                  <a:moveTo>
                    <a:pt x="208005" y="746529"/>
                  </a:moveTo>
                  <a:cubicBezTo>
                    <a:pt x="210317" y="774266"/>
                    <a:pt x="214939" y="802003"/>
                    <a:pt x="217251" y="827406"/>
                  </a:cubicBezTo>
                  <a:lnTo>
                    <a:pt x="217251" y="778889"/>
                  </a:lnTo>
                  <a:cubicBezTo>
                    <a:pt x="214939" y="767332"/>
                    <a:pt x="212628" y="755774"/>
                    <a:pt x="208005" y="746529"/>
                  </a:cubicBezTo>
                  <a:close/>
                  <a:moveTo>
                    <a:pt x="924455" y="1090885"/>
                  </a:moveTo>
                  <a:cubicBezTo>
                    <a:pt x="929078" y="1100131"/>
                    <a:pt x="936012" y="1109376"/>
                    <a:pt x="942947" y="1113999"/>
                  </a:cubicBezTo>
                  <a:lnTo>
                    <a:pt x="942947" y="1107065"/>
                  </a:lnTo>
                  <a:cubicBezTo>
                    <a:pt x="938324" y="1100131"/>
                    <a:pt x="931389" y="1095508"/>
                    <a:pt x="924455" y="1090885"/>
                  </a:cubicBezTo>
                  <a:close/>
                  <a:moveTo>
                    <a:pt x="931389" y="1113999"/>
                  </a:moveTo>
                  <a:cubicBezTo>
                    <a:pt x="933701" y="1132491"/>
                    <a:pt x="936012" y="1144048"/>
                    <a:pt x="938324" y="1153293"/>
                  </a:cubicBezTo>
                  <a:cubicBezTo>
                    <a:pt x="938324" y="1146359"/>
                    <a:pt x="942947" y="1139425"/>
                    <a:pt x="942947" y="1132491"/>
                  </a:cubicBezTo>
                  <a:cubicBezTo>
                    <a:pt x="942947" y="1127868"/>
                    <a:pt x="940635" y="1118622"/>
                    <a:pt x="931389" y="1113999"/>
                  </a:cubicBezTo>
                  <a:close/>
                  <a:moveTo>
                    <a:pt x="926767" y="1146359"/>
                  </a:moveTo>
                  <a:cubicBezTo>
                    <a:pt x="905964" y="1194876"/>
                    <a:pt x="855136" y="1250350"/>
                    <a:pt x="813530" y="1289644"/>
                  </a:cubicBezTo>
                  <a:cubicBezTo>
                    <a:pt x="862070" y="1254973"/>
                    <a:pt x="924455" y="1197187"/>
                    <a:pt x="926767" y="1146359"/>
                  </a:cubicBezTo>
                  <a:close/>
                  <a:moveTo>
                    <a:pt x="1014601" y="1254973"/>
                  </a:moveTo>
                  <a:cubicBezTo>
                    <a:pt x="1019224" y="1259596"/>
                    <a:pt x="1026158" y="1261907"/>
                    <a:pt x="1033092" y="1266530"/>
                  </a:cubicBezTo>
                  <a:cubicBezTo>
                    <a:pt x="1023846" y="1273464"/>
                    <a:pt x="1012289" y="1275776"/>
                    <a:pt x="1003044" y="1278087"/>
                  </a:cubicBezTo>
                  <a:cubicBezTo>
                    <a:pt x="1014601" y="1275776"/>
                    <a:pt x="1028469" y="1271153"/>
                    <a:pt x="1037715" y="1266530"/>
                  </a:cubicBezTo>
                  <a:cubicBezTo>
                    <a:pt x="1030781" y="1264219"/>
                    <a:pt x="1021535" y="1259596"/>
                    <a:pt x="1014601" y="1254973"/>
                  </a:cubicBezTo>
                  <a:close/>
                  <a:moveTo>
                    <a:pt x="1005355" y="1259596"/>
                  </a:moveTo>
                  <a:cubicBezTo>
                    <a:pt x="1000732" y="1261907"/>
                    <a:pt x="996109" y="1264219"/>
                    <a:pt x="991487" y="1264219"/>
                  </a:cubicBezTo>
                  <a:cubicBezTo>
                    <a:pt x="998421" y="1264219"/>
                    <a:pt x="1005355" y="1261907"/>
                    <a:pt x="1012289" y="1261907"/>
                  </a:cubicBezTo>
                  <a:lnTo>
                    <a:pt x="1005355" y="1259596"/>
                  </a:lnTo>
                  <a:close/>
                  <a:moveTo>
                    <a:pt x="912898" y="1291956"/>
                  </a:moveTo>
                  <a:cubicBezTo>
                    <a:pt x="892095" y="1303513"/>
                    <a:pt x="871316" y="1312759"/>
                    <a:pt x="850513" y="1324316"/>
                  </a:cubicBezTo>
                  <a:cubicBezTo>
                    <a:pt x="873627" y="1315070"/>
                    <a:pt x="896718" y="1303513"/>
                    <a:pt x="919832" y="1291956"/>
                  </a:cubicBezTo>
                  <a:lnTo>
                    <a:pt x="912898" y="1291956"/>
                  </a:lnTo>
                  <a:close/>
                  <a:moveTo>
                    <a:pt x="845890" y="1326627"/>
                  </a:moveTo>
                  <a:cubicBezTo>
                    <a:pt x="841267" y="1328939"/>
                    <a:pt x="836644" y="1331250"/>
                    <a:pt x="834333" y="1333561"/>
                  </a:cubicBezTo>
                  <a:cubicBezTo>
                    <a:pt x="838956" y="1331250"/>
                    <a:pt x="845890" y="1328939"/>
                    <a:pt x="845890" y="132662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231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DC2BE116-926D-0CF6-7B09-C2A4ECC3891B}"/>
                </a:ext>
              </a:extLst>
            </p:cNvPr>
            <p:cNvGrpSpPr/>
            <p:nvPr/>
          </p:nvGrpSpPr>
          <p:grpSpPr>
            <a:xfrm>
              <a:off x="6220964" y="1783595"/>
              <a:ext cx="1452458" cy="1775198"/>
              <a:chOff x="8196114" y="318931"/>
              <a:chExt cx="1019223" cy="1245696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:a16="http://schemas.microsoft.com/office/drawing/2014/main" id="{E41EAC56-93B4-3864-D810-B050D65B2A70}"/>
                  </a:ext>
                </a:extLst>
              </p:cNvPr>
              <p:cNvSpPr/>
              <p:nvPr/>
            </p:nvSpPr>
            <p:spPr>
              <a:xfrm>
                <a:off x="8339423" y="318931"/>
                <a:ext cx="875914" cy="1245696"/>
              </a:xfrm>
              <a:custGeom>
                <a:avLst/>
                <a:gdLst>
                  <a:gd name="connsiteX0" fmla="*/ 492264 w 875914"/>
                  <a:gd name="connsiteY0" fmla="*/ 0 h 1245696"/>
                  <a:gd name="connsiteX1" fmla="*/ 587032 w 875914"/>
                  <a:gd name="connsiteY1" fmla="*/ 43917 h 1245696"/>
                  <a:gd name="connsiteX2" fmla="*/ 582409 w 875914"/>
                  <a:gd name="connsiteY2" fmla="*/ 46228 h 1245696"/>
                  <a:gd name="connsiteX3" fmla="*/ 587032 w 875914"/>
                  <a:gd name="connsiteY3" fmla="*/ 50851 h 1245696"/>
                  <a:gd name="connsiteX4" fmla="*/ 577787 w 875914"/>
                  <a:gd name="connsiteY4" fmla="*/ 50851 h 1245696"/>
                  <a:gd name="connsiteX5" fmla="*/ 584721 w 875914"/>
                  <a:gd name="connsiteY5" fmla="*/ 64719 h 1245696"/>
                  <a:gd name="connsiteX6" fmla="*/ 575475 w 875914"/>
                  <a:gd name="connsiteY6" fmla="*/ 80876 h 1245696"/>
                  <a:gd name="connsiteX7" fmla="*/ 577787 w 875914"/>
                  <a:gd name="connsiteY7" fmla="*/ 67008 h 1245696"/>
                  <a:gd name="connsiteX8" fmla="*/ 563918 w 875914"/>
                  <a:gd name="connsiteY8" fmla="*/ 48539 h 1245696"/>
                  <a:gd name="connsiteX9" fmla="*/ 561607 w 875914"/>
                  <a:gd name="connsiteY9" fmla="*/ 53162 h 1245696"/>
                  <a:gd name="connsiteX10" fmla="*/ 566229 w 875914"/>
                  <a:gd name="connsiteY10" fmla="*/ 64719 h 1245696"/>
                  <a:gd name="connsiteX11" fmla="*/ 563918 w 875914"/>
                  <a:gd name="connsiteY11" fmla="*/ 83188 h 1245696"/>
                  <a:gd name="connsiteX12" fmla="*/ 559295 w 875914"/>
                  <a:gd name="connsiteY12" fmla="*/ 60097 h 1245696"/>
                  <a:gd name="connsiteX13" fmla="*/ 543115 w 875914"/>
                  <a:gd name="connsiteY13" fmla="*/ 94745 h 1245696"/>
                  <a:gd name="connsiteX14" fmla="*/ 520001 w 875914"/>
                  <a:gd name="connsiteY14" fmla="*/ 136351 h 1245696"/>
                  <a:gd name="connsiteX15" fmla="*/ 517690 w 875914"/>
                  <a:gd name="connsiteY15" fmla="*/ 147908 h 1245696"/>
                  <a:gd name="connsiteX16" fmla="*/ 510755 w 875914"/>
                  <a:gd name="connsiteY16" fmla="*/ 171022 h 1245696"/>
                  <a:gd name="connsiteX17" fmla="*/ 533870 w 875914"/>
                  <a:gd name="connsiteY17" fmla="*/ 154842 h 1245696"/>
                  <a:gd name="connsiteX18" fmla="*/ 538492 w 875914"/>
                  <a:gd name="connsiteY18" fmla="*/ 161776 h 1245696"/>
                  <a:gd name="connsiteX19" fmla="*/ 575475 w 875914"/>
                  <a:gd name="connsiteY19" fmla="*/ 145596 h 1245696"/>
                  <a:gd name="connsiteX20" fmla="*/ 635549 w 875914"/>
                  <a:gd name="connsiteY20" fmla="*/ 175645 h 1245696"/>
                  <a:gd name="connsiteX21" fmla="*/ 656352 w 875914"/>
                  <a:gd name="connsiteY21" fmla="*/ 201070 h 1245696"/>
                  <a:gd name="connsiteX22" fmla="*/ 751120 w 875914"/>
                  <a:gd name="connsiteY22" fmla="*/ 381339 h 1245696"/>
                  <a:gd name="connsiteX23" fmla="*/ 873603 w 875914"/>
                  <a:gd name="connsiteY23" fmla="*/ 702581 h 1245696"/>
                  <a:gd name="connsiteX24" fmla="*/ 875914 w 875914"/>
                  <a:gd name="connsiteY24" fmla="*/ 751120 h 1245696"/>
                  <a:gd name="connsiteX25" fmla="*/ 845866 w 875914"/>
                  <a:gd name="connsiteY25" fmla="*/ 882849 h 1245696"/>
                  <a:gd name="connsiteX26" fmla="*/ 825063 w 875914"/>
                  <a:gd name="connsiteY26" fmla="*/ 924454 h 1245696"/>
                  <a:gd name="connsiteX27" fmla="*/ 758055 w 875914"/>
                  <a:gd name="connsiteY27" fmla="*/ 1019200 h 1245696"/>
                  <a:gd name="connsiteX28" fmla="*/ 589344 w 875914"/>
                  <a:gd name="connsiteY28" fmla="*/ 1141705 h 1245696"/>
                  <a:gd name="connsiteX29" fmla="*/ 526935 w 875914"/>
                  <a:gd name="connsiteY29" fmla="*/ 1185599 h 1245696"/>
                  <a:gd name="connsiteX30" fmla="*/ 457592 w 875914"/>
                  <a:gd name="connsiteY30" fmla="*/ 1227205 h 1245696"/>
                  <a:gd name="connsiteX31" fmla="*/ 390584 w 875914"/>
                  <a:gd name="connsiteY31" fmla="*/ 1245696 h 1245696"/>
                  <a:gd name="connsiteX32" fmla="*/ 379027 w 875914"/>
                  <a:gd name="connsiteY32" fmla="*/ 1245696 h 1245696"/>
                  <a:gd name="connsiteX33" fmla="*/ 418298 w 875914"/>
                  <a:gd name="connsiteY33" fmla="*/ 1224893 h 1245696"/>
                  <a:gd name="connsiteX34" fmla="*/ 404453 w 875914"/>
                  <a:gd name="connsiteY34" fmla="*/ 1220270 h 1245696"/>
                  <a:gd name="connsiteX35" fmla="*/ 427544 w 875914"/>
                  <a:gd name="connsiteY35" fmla="*/ 1199468 h 1245696"/>
                  <a:gd name="connsiteX36" fmla="*/ 422921 w 875914"/>
                  <a:gd name="connsiteY36" fmla="*/ 1197156 h 1245696"/>
                  <a:gd name="connsiteX37" fmla="*/ 360536 w 875914"/>
                  <a:gd name="connsiteY37" fmla="*/ 1222582 h 1245696"/>
                  <a:gd name="connsiteX38" fmla="*/ 358224 w 875914"/>
                  <a:gd name="connsiteY38" fmla="*/ 1215648 h 1245696"/>
                  <a:gd name="connsiteX39" fmla="*/ 362847 w 875914"/>
                  <a:gd name="connsiteY39" fmla="*/ 1213336 h 1245696"/>
                  <a:gd name="connsiteX40" fmla="*/ 358224 w 875914"/>
                  <a:gd name="connsiteY40" fmla="*/ 1208713 h 1245696"/>
                  <a:gd name="connsiteX41" fmla="*/ 360536 w 875914"/>
                  <a:gd name="connsiteY41" fmla="*/ 1204090 h 1245696"/>
                  <a:gd name="connsiteX42" fmla="*/ 374404 w 875914"/>
                  <a:gd name="connsiteY42" fmla="*/ 1208713 h 1245696"/>
                  <a:gd name="connsiteX43" fmla="*/ 362847 w 875914"/>
                  <a:gd name="connsiteY43" fmla="*/ 1199468 h 1245696"/>
                  <a:gd name="connsiteX44" fmla="*/ 365159 w 875914"/>
                  <a:gd name="connsiteY44" fmla="*/ 1187911 h 1245696"/>
                  <a:gd name="connsiteX45" fmla="*/ 376716 w 875914"/>
                  <a:gd name="connsiteY45" fmla="*/ 1192533 h 1245696"/>
                  <a:gd name="connsiteX46" fmla="*/ 365159 w 875914"/>
                  <a:gd name="connsiteY46" fmla="*/ 1180976 h 1245696"/>
                  <a:gd name="connsiteX47" fmla="*/ 379027 w 875914"/>
                  <a:gd name="connsiteY47" fmla="*/ 1137082 h 1245696"/>
                  <a:gd name="connsiteX48" fmla="*/ 425232 w 875914"/>
                  <a:gd name="connsiteY48" fmla="*/ 1097788 h 1245696"/>
                  <a:gd name="connsiteX49" fmla="*/ 499198 w 875914"/>
                  <a:gd name="connsiteY49" fmla="*/ 1028445 h 1245696"/>
                  <a:gd name="connsiteX50" fmla="*/ 570852 w 875914"/>
                  <a:gd name="connsiteY50" fmla="*/ 936011 h 1245696"/>
                  <a:gd name="connsiteX51" fmla="*/ 704892 w 875914"/>
                  <a:gd name="connsiteY51" fmla="*/ 732629 h 1245696"/>
                  <a:gd name="connsiteX52" fmla="*/ 700269 w 875914"/>
                  <a:gd name="connsiteY52" fmla="*/ 730318 h 1245696"/>
                  <a:gd name="connsiteX53" fmla="*/ 670220 w 875914"/>
                  <a:gd name="connsiteY53" fmla="*/ 746498 h 1245696"/>
                  <a:gd name="connsiteX54" fmla="*/ 529247 w 875914"/>
                  <a:gd name="connsiteY54" fmla="*/ 783480 h 1245696"/>
                  <a:gd name="connsiteX55" fmla="*/ 506132 w 875914"/>
                  <a:gd name="connsiteY55" fmla="*/ 778858 h 1245696"/>
                  <a:gd name="connsiteX56" fmla="*/ 397518 w 875914"/>
                  <a:gd name="connsiteY56" fmla="*/ 688712 h 1245696"/>
                  <a:gd name="connsiteX57" fmla="*/ 369781 w 875914"/>
                  <a:gd name="connsiteY57" fmla="*/ 845866 h 1245696"/>
                  <a:gd name="connsiteX58" fmla="*/ 372093 w 875914"/>
                  <a:gd name="connsiteY58" fmla="*/ 878226 h 1245696"/>
                  <a:gd name="connsiteX59" fmla="*/ 383650 w 875914"/>
                  <a:gd name="connsiteY59" fmla="*/ 855111 h 1245696"/>
                  <a:gd name="connsiteX60" fmla="*/ 383650 w 875914"/>
                  <a:gd name="connsiteY60" fmla="*/ 868980 h 1245696"/>
                  <a:gd name="connsiteX61" fmla="*/ 372093 w 875914"/>
                  <a:gd name="connsiteY61" fmla="*/ 896717 h 1245696"/>
                  <a:gd name="connsiteX62" fmla="*/ 376716 w 875914"/>
                  <a:gd name="connsiteY62" fmla="*/ 901340 h 1245696"/>
                  <a:gd name="connsiteX63" fmla="*/ 369781 w 875914"/>
                  <a:gd name="connsiteY63" fmla="*/ 901340 h 1245696"/>
                  <a:gd name="connsiteX64" fmla="*/ 376716 w 875914"/>
                  <a:gd name="connsiteY64" fmla="*/ 910586 h 1245696"/>
                  <a:gd name="connsiteX65" fmla="*/ 367470 w 875914"/>
                  <a:gd name="connsiteY65" fmla="*/ 922143 h 1245696"/>
                  <a:gd name="connsiteX66" fmla="*/ 355913 w 875914"/>
                  <a:gd name="connsiteY66" fmla="*/ 915209 h 1245696"/>
                  <a:gd name="connsiteX67" fmla="*/ 342044 w 875914"/>
                  <a:gd name="connsiteY67" fmla="*/ 924454 h 1245696"/>
                  <a:gd name="connsiteX68" fmla="*/ 244964 w 875914"/>
                  <a:gd name="connsiteY68" fmla="*/ 825063 h 1245696"/>
                  <a:gd name="connsiteX69" fmla="*/ 231096 w 875914"/>
                  <a:gd name="connsiteY69" fmla="*/ 797349 h 1245696"/>
                  <a:gd name="connsiteX70" fmla="*/ 231096 w 875914"/>
                  <a:gd name="connsiteY70" fmla="*/ 751120 h 1245696"/>
                  <a:gd name="connsiteX71" fmla="*/ 302750 w 875914"/>
                  <a:gd name="connsiteY71" fmla="*/ 499198 h 1245696"/>
                  <a:gd name="connsiteX72" fmla="*/ 318930 w 875914"/>
                  <a:gd name="connsiteY72" fmla="*/ 462215 h 1245696"/>
                  <a:gd name="connsiteX73" fmla="*/ 344356 w 875914"/>
                  <a:gd name="connsiteY73" fmla="*/ 422944 h 1245696"/>
                  <a:gd name="connsiteX74" fmla="*/ 404453 w 875914"/>
                  <a:gd name="connsiteY74" fmla="*/ 358224 h 1245696"/>
                  <a:gd name="connsiteX75" fmla="*/ 406764 w 875914"/>
                  <a:gd name="connsiteY75" fmla="*/ 355913 h 1245696"/>
                  <a:gd name="connsiteX76" fmla="*/ 425232 w 875914"/>
                  <a:gd name="connsiteY76" fmla="*/ 362847 h 1245696"/>
                  <a:gd name="connsiteX77" fmla="*/ 415987 w 875914"/>
                  <a:gd name="connsiteY77" fmla="*/ 353601 h 1245696"/>
                  <a:gd name="connsiteX78" fmla="*/ 429855 w 875914"/>
                  <a:gd name="connsiteY78" fmla="*/ 355913 h 1245696"/>
                  <a:gd name="connsiteX79" fmla="*/ 422921 w 875914"/>
                  <a:gd name="connsiteY79" fmla="*/ 348979 h 1245696"/>
                  <a:gd name="connsiteX80" fmla="*/ 432167 w 875914"/>
                  <a:gd name="connsiteY80" fmla="*/ 353601 h 1245696"/>
                  <a:gd name="connsiteX81" fmla="*/ 450658 w 875914"/>
                  <a:gd name="connsiteY81" fmla="*/ 348979 h 1245696"/>
                  <a:gd name="connsiteX82" fmla="*/ 441412 w 875914"/>
                  <a:gd name="connsiteY82" fmla="*/ 337421 h 1245696"/>
                  <a:gd name="connsiteX83" fmla="*/ 448347 w 875914"/>
                  <a:gd name="connsiteY83" fmla="*/ 342044 h 1245696"/>
                  <a:gd name="connsiteX84" fmla="*/ 452970 w 875914"/>
                  <a:gd name="connsiteY84" fmla="*/ 300439 h 1245696"/>
                  <a:gd name="connsiteX85" fmla="*/ 457592 w 875914"/>
                  <a:gd name="connsiteY85" fmla="*/ 281947 h 1245696"/>
                  <a:gd name="connsiteX86" fmla="*/ 459904 w 875914"/>
                  <a:gd name="connsiteY86" fmla="*/ 277324 h 1245696"/>
                  <a:gd name="connsiteX87" fmla="*/ 471461 w 875914"/>
                  <a:gd name="connsiteY87" fmla="*/ 275013 h 1245696"/>
                  <a:gd name="connsiteX88" fmla="*/ 469150 w 875914"/>
                  <a:gd name="connsiteY88" fmla="*/ 263456 h 1245696"/>
                  <a:gd name="connsiteX89" fmla="*/ 476084 w 875914"/>
                  <a:gd name="connsiteY89" fmla="*/ 254210 h 1245696"/>
                  <a:gd name="connsiteX90" fmla="*/ 485330 w 875914"/>
                  <a:gd name="connsiteY90" fmla="*/ 214939 h 1245696"/>
                  <a:gd name="connsiteX91" fmla="*/ 487641 w 875914"/>
                  <a:gd name="connsiteY91" fmla="*/ 201070 h 1245696"/>
                  <a:gd name="connsiteX92" fmla="*/ 492264 w 875914"/>
                  <a:gd name="connsiteY92" fmla="*/ 161776 h 1245696"/>
                  <a:gd name="connsiteX93" fmla="*/ 496887 w 875914"/>
                  <a:gd name="connsiteY93" fmla="*/ 154842 h 1245696"/>
                  <a:gd name="connsiteX94" fmla="*/ 520001 w 875914"/>
                  <a:gd name="connsiteY94" fmla="*/ 131728 h 1245696"/>
                  <a:gd name="connsiteX95" fmla="*/ 529247 w 875914"/>
                  <a:gd name="connsiteY95" fmla="*/ 103991 h 1245696"/>
                  <a:gd name="connsiteX96" fmla="*/ 543115 w 875914"/>
                  <a:gd name="connsiteY96" fmla="*/ 64719 h 1245696"/>
                  <a:gd name="connsiteX97" fmla="*/ 547738 w 875914"/>
                  <a:gd name="connsiteY97" fmla="*/ 57785 h 1245696"/>
                  <a:gd name="connsiteX98" fmla="*/ 524624 w 875914"/>
                  <a:gd name="connsiteY98" fmla="*/ 46228 h 1245696"/>
                  <a:gd name="connsiteX99" fmla="*/ 254210 w 875914"/>
                  <a:gd name="connsiteY99" fmla="*/ 187202 h 1245696"/>
                  <a:gd name="connsiteX100" fmla="*/ 231096 w 875914"/>
                  <a:gd name="connsiteY100" fmla="*/ 212628 h 1245696"/>
                  <a:gd name="connsiteX101" fmla="*/ 191825 w 875914"/>
                  <a:gd name="connsiteY101" fmla="*/ 263456 h 1245696"/>
                  <a:gd name="connsiteX102" fmla="*/ 161776 w 875914"/>
                  <a:gd name="connsiteY102" fmla="*/ 321241 h 1245696"/>
                  <a:gd name="connsiteX103" fmla="*/ 161776 w 875914"/>
                  <a:gd name="connsiteY103" fmla="*/ 328176 h 1245696"/>
                  <a:gd name="connsiteX104" fmla="*/ 224185 w 875914"/>
                  <a:gd name="connsiteY104" fmla="*/ 413698 h 1245696"/>
                  <a:gd name="connsiteX105" fmla="*/ 214939 w 875914"/>
                  <a:gd name="connsiteY105" fmla="*/ 473772 h 1245696"/>
                  <a:gd name="connsiteX106" fmla="*/ 217250 w 875914"/>
                  <a:gd name="connsiteY106" fmla="*/ 432190 h 1245696"/>
                  <a:gd name="connsiteX107" fmla="*/ 201070 w 875914"/>
                  <a:gd name="connsiteY107" fmla="*/ 376716 h 1245696"/>
                  <a:gd name="connsiteX108" fmla="*/ 198759 w 875914"/>
                  <a:gd name="connsiteY108" fmla="*/ 381339 h 1245696"/>
                  <a:gd name="connsiteX109" fmla="*/ 205693 w 875914"/>
                  <a:gd name="connsiteY109" fmla="*/ 436790 h 1245696"/>
                  <a:gd name="connsiteX110" fmla="*/ 198759 w 875914"/>
                  <a:gd name="connsiteY110" fmla="*/ 478395 h 1245696"/>
                  <a:gd name="connsiteX111" fmla="*/ 201070 w 875914"/>
                  <a:gd name="connsiteY111" fmla="*/ 450658 h 1245696"/>
                  <a:gd name="connsiteX112" fmla="*/ 182579 w 875914"/>
                  <a:gd name="connsiteY112" fmla="*/ 485330 h 1245696"/>
                  <a:gd name="connsiteX113" fmla="*/ 127105 w 875914"/>
                  <a:gd name="connsiteY113" fmla="*/ 582410 h 1245696"/>
                  <a:gd name="connsiteX114" fmla="*/ 94745 w 875914"/>
                  <a:gd name="connsiteY114" fmla="*/ 614769 h 1245696"/>
                  <a:gd name="connsiteX115" fmla="*/ 101679 w 875914"/>
                  <a:gd name="connsiteY115" fmla="*/ 617081 h 1245696"/>
                  <a:gd name="connsiteX116" fmla="*/ 140973 w 875914"/>
                  <a:gd name="connsiteY116" fmla="*/ 591655 h 1245696"/>
                  <a:gd name="connsiteX117" fmla="*/ 110925 w 875914"/>
                  <a:gd name="connsiteY117" fmla="*/ 626303 h 1245696"/>
                  <a:gd name="connsiteX118" fmla="*/ 117859 w 875914"/>
                  <a:gd name="connsiteY118" fmla="*/ 630926 h 1245696"/>
                  <a:gd name="connsiteX119" fmla="*/ 103991 w 875914"/>
                  <a:gd name="connsiteY119" fmla="*/ 635549 h 1245696"/>
                  <a:gd name="connsiteX120" fmla="*/ 108613 w 875914"/>
                  <a:gd name="connsiteY120" fmla="*/ 640172 h 1245696"/>
                  <a:gd name="connsiteX121" fmla="*/ 99368 w 875914"/>
                  <a:gd name="connsiteY121" fmla="*/ 642483 h 1245696"/>
                  <a:gd name="connsiteX122" fmla="*/ 67008 w 875914"/>
                  <a:gd name="connsiteY122" fmla="*/ 619369 h 1245696"/>
                  <a:gd name="connsiteX123" fmla="*/ 64696 w 875914"/>
                  <a:gd name="connsiteY123" fmla="*/ 623992 h 1245696"/>
                  <a:gd name="connsiteX124" fmla="*/ 87811 w 875914"/>
                  <a:gd name="connsiteY124" fmla="*/ 642483 h 1245696"/>
                  <a:gd name="connsiteX125" fmla="*/ 78565 w 875914"/>
                  <a:gd name="connsiteY125" fmla="*/ 647106 h 1245696"/>
                  <a:gd name="connsiteX126" fmla="*/ 50828 w 875914"/>
                  <a:gd name="connsiteY126" fmla="*/ 607835 h 1245696"/>
                  <a:gd name="connsiteX127" fmla="*/ 0 w 875914"/>
                  <a:gd name="connsiteY127" fmla="*/ 520001 h 1245696"/>
                  <a:gd name="connsiteX128" fmla="*/ 41582 w 875914"/>
                  <a:gd name="connsiteY128" fmla="*/ 355913 h 1245696"/>
                  <a:gd name="connsiteX129" fmla="*/ 36982 w 875914"/>
                  <a:gd name="connsiteY129" fmla="*/ 351290 h 1245696"/>
                  <a:gd name="connsiteX130" fmla="*/ 9245 w 875914"/>
                  <a:gd name="connsiteY130" fmla="*/ 383650 h 1245696"/>
                  <a:gd name="connsiteX131" fmla="*/ 48516 w 875914"/>
                  <a:gd name="connsiteY131" fmla="*/ 328176 h 1245696"/>
                  <a:gd name="connsiteX132" fmla="*/ 73942 w 875914"/>
                  <a:gd name="connsiteY132" fmla="*/ 272702 h 1245696"/>
                  <a:gd name="connsiteX133" fmla="*/ 124793 w 875914"/>
                  <a:gd name="connsiteY133" fmla="*/ 219562 h 1245696"/>
                  <a:gd name="connsiteX134" fmla="*/ 182579 w 875914"/>
                  <a:gd name="connsiteY134" fmla="*/ 173333 h 1245696"/>
                  <a:gd name="connsiteX135" fmla="*/ 177956 w 875914"/>
                  <a:gd name="connsiteY135" fmla="*/ 171022 h 1245696"/>
                  <a:gd name="connsiteX136" fmla="*/ 198759 w 875914"/>
                  <a:gd name="connsiteY136" fmla="*/ 150219 h 1245696"/>
                  <a:gd name="connsiteX137" fmla="*/ 205693 w 875914"/>
                  <a:gd name="connsiteY137" fmla="*/ 147908 h 1245696"/>
                  <a:gd name="connsiteX138" fmla="*/ 219562 w 875914"/>
                  <a:gd name="connsiteY138" fmla="*/ 131728 h 1245696"/>
                  <a:gd name="connsiteX139" fmla="*/ 231096 w 875914"/>
                  <a:gd name="connsiteY139" fmla="*/ 131728 h 1245696"/>
                  <a:gd name="connsiteX140" fmla="*/ 224185 w 875914"/>
                  <a:gd name="connsiteY140" fmla="*/ 127105 h 1245696"/>
                  <a:gd name="connsiteX141" fmla="*/ 263456 w 875914"/>
                  <a:gd name="connsiteY141" fmla="*/ 94745 h 1245696"/>
                  <a:gd name="connsiteX142" fmla="*/ 272701 w 875914"/>
                  <a:gd name="connsiteY142" fmla="*/ 99368 h 1245696"/>
                  <a:gd name="connsiteX143" fmla="*/ 277324 w 875914"/>
                  <a:gd name="connsiteY143" fmla="*/ 97056 h 1245696"/>
                  <a:gd name="connsiteX144" fmla="*/ 265767 w 875914"/>
                  <a:gd name="connsiteY144" fmla="*/ 90122 h 1245696"/>
                  <a:gd name="connsiteX145" fmla="*/ 279636 w 875914"/>
                  <a:gd name="connsiteY145" fmla="*/ 83188 h 1245696"/>
                  <a:gd name="connsiteX146" fmla="*/ 281947 w 875914"/>
                  <a:gd name="connsiteY146" fmla="*/ 78565 h 1245696"/>
                  <a:gd name="connsiteX147" fmla="*/ 362847 w 875914"/>
                  <a:gd name="connsiteY147" fmla="*/ 34671 h 1245696"/>
                  <a:gd name="connsiteX148" fmla="*/ 492264 w 875914"/>
                  <a:gd name="connsiteY148" fmla="*/ 0 h 1245696"/>
                  <a:gd name="connsiteX149" fmla="*/ 522312 w 875914"/>
                  <a:gd name="connsiteY149" fmla="*/ 27737 h 1245696"/>
                  <a:gd name="connsiteX150" fmla="*/ 402141 w 875914"/>
                  <a:gd name="connsiteY150" fmla="*/ 64719 h 1245696"/>
                  <a:gd name="connsiteX151" fmla="*/ 489952 w 875914"/>
                  <a:gd name="connsiteY151" fmla="*/ 36982 h 1245696"/>
                  <a:gd name="connsiteX152" fmla="*/ 540804 w 875914"/>
                  <a:gd name="connsiteY152" fmla="*/ 32359 h 1245696"/>
                  <a:gd name="connsiteX153" fmla="*/ 522312 w 875914"/>
                  <a:gd name="connsiteY153" fmla="*/ 27737 h 1245696"/>
                  <a:gd name="connsiteX154" fmla="*/ 561607 w 875914"/>
                  <a:gd name="connsiteY154" fmla="*/ 30048 h 1245696"/>
                  <a:gd name="connsiteX155" fmla="*/ 577787 w 875914"/>
                  <a:gd name="connsiteY155" fmla="*/ 48539 h 1245696"/>
                  <a:gd name="connsiteX156" fmla="*/ 582409 w 875914"/>
                  <a:gd name="connsiteY156" fmla="*/ 43917 h 1245696"/>
                  <a:gd name="connsiteX157" fmla="*/ 561607 w 875914"/>
                  <a:gd name="connsiteY157" fmla="*/ 30048 h 1245696"/>
                  <a:gd name="connsiteX158" fmla="*/ 379027 w 875914"/>
                  <a:gd name="connsiteY158" fmla="*/ 57785 h 1245696"/>
                  <a:gd name="connsiteX159" fmla="*/ 138662 w 875914"/>
                  <a:gd name="connsiteY159" fmla="*/ 288882 h 1245696"/>
                  <a:gd name="connsiteX160" fmla="*/ 288881 w 875914"/>
                  <a:gd name="connsiteY160" fmla="*/ 122482 h 1245696"/>
                  <a:gd name="connsiteX161" fmla="*/ 307373 w 875914"/>
                  <a:gd name="connsiteY161" fmla="*/ 106302 h 1245696"/>
                  <a:gd name="connsiteX162" fmla="*/ 314307 w 875914"/>
                  <a:gd name="connsiteY162" fmla="*/ 108613 h 1245696"/>
                  <a:gd name="connsiteX163" fmla="*/ 309684 w 875914"/>
                  <a:gd name="connsiteY163" fmla="*/ 103991 h 1245696"/>
                  <a:gd name="connsiteX164" fmla="*/ 385961 w 875914"/>
                  <a:gd name="connsiteY164" fmla="*/ 57785 h 1245696"/>
                  <a:gd name="connsiteX165" fmla="*/ 379027 w 875914"/>
                  <a:gd name="connsiteY165" fmla="*/ 57785 h 1245696"/>
                  <a:gd name="connsiteX166" fmla="*/ 182579 w 875914"/>
                  <a:gd name="connsiteY166" fmla="*/ 344356 h 1245696"/>
                  <a:gd name="connsiteX167" fmla="*/ 208005 w 875914"/>
                  <a:gd name="connsiteY167" fmla="*/ 379027 h 1245696"/>
                  <a:gd name="connsiteX168" fmla="*/ 182579 w 875914"/>
                  <a:gd name="connsiteY168" fmla="*/ 344356 h 1245696"/>
                  <a:gd name="connsiteX169" fmla="*/ 152530 w 875914"/>
                  <a:gd name="connsiteY169" fmla="*/ 348979 h 1245696"/>
                  <a:gd name="connsiteX170" fmla="*/ 171022 w 875914"/>
                  <a:gd name="connsiteY170" fmla="*/ 360536 h 1245696"/>
                  <a:gd name="connsiteX171" fmla="*/ 152530 w 875914"/>
                  <a:gd name="connsiteY171" fmla="*/ 348979 h 1245696"/>
                  <a:gd name="connsiteX172" fmla="*/ 150219 w 875914"/>
                  <a:gd name="connsiteY172" fmla="*/ 355913 h 1245696"/>
                  <a:gd name="connsiteX173" fmla="*/ 94745 w 875914"/>
                  <a:gd name="connsiteY173" fmla="*/ 524624 h 1245696"/>
                  <a:gd name="connsiteX174" fmla="*/ 87811 w 875914"/>
                  <a:gd name="connsiteY174" fmla="*/ 577787 h 1245696"/>
                  <a:gd name="connsiteX175" fmla="*/ 92433 w 875914"/>
                  <a:gd name="connsiteY175" fmla="*/ 596278 h 1245696"/>
                  <a:gd name="connsiteX176" fmla="*/ 117859 w 875914"/>
                  <a:gd name="connsiteY176" fmla="*/ 573164 h 1245696"/>
                  <a:gd name="connsiteX177" fmla="*/ 184890 w 875914"/>
                  <a:gd name="connsiteY177" fmla="*/ 425256 h 1245696"/>
                  <a:gd name="connsiteX178" fmla="*/ 150219 w 875914"/>
                  <a:gd name="connsiteY178" fmla="*/ 355913 h 1245696"/>
                  <a:gd name="connsiteX179" fmla="*/ 87811 w 875914"/>
                  <a:gd name="connsiteY179" fmla="*/ 621681 h 1245696"/>
                  <a:gd name="connsiteX180" fmla="*/ 90122 w 875914"/>
                  <a:gd name="connsiteY180" fmla="*/ 630926 h 1245696"/>
                  <a:gd name="connsiteX181" fmla="*/ 103991 w 875914"/>
                  <a:gd name="connsiteY181" fmla="*/ 630926 h 1245696"/>
                  <a:gd name="connsiteX182" fmla="*/ 87811 w 875914"/>
                  <a:gd name="connsiteY182" fmla="*/ 621681 h 1245696"/>
                  <a:gd name="connsiteX183" fmla="*/ 517690 w 875914"/>
                  <a:gd name="connsiteY183" fmla="*/ 196448 h 1245696"/>
                  <a:gd name="connsiteX184" fmla="*/ 499198 w 875914"/>
                  <a:gd name="connsiteY184" fmla="*/ 226496 h 1245696"/>
                  <a:gd name="connsiteX185" fmla="*/ 501509 w 875914"/>
                  <a:gd name="connsiteY185" fmla="*/ 235742 h 1245696"/>
                  <a:gd name="connsiteX186" fmla="*/ 517690 w 875914"/>
                  <a:gd name="connsiteY186" fmla="*/ 196448 h 1245696"/>
                  <a:gd name="connsiteX187" fmla="*/ 464527 w 875914"/>
                  <a:gd name="connsiteY187" fmla="*/ 355913 h 1245696"/>
                  <a:gd name="connsiteX188" fmla="*/ 450658 w 875914"/>
                  <a:gd name="connsiteY188" fmla="*/ 385961 h 1245696"/>
                  <a:gd name="connsiteX189" fmla="*/ 462215 w 875914"/>
                  <a:gd name="connsiteY189" fmla="*/ 372093 h 1245696"/>
                  <a:gd name="connsiteX190" fmla="*/ 464527 w 875914"/>
                  <a:gd name="connsiteY190" fmla="*/ 355913 h 1245696"/>
                  <a:gd name="connsiteX191" fmla="*/ 469150 w 875914"/>
                  <a:gd name="connsiteY191" fmla="*/ 432190 h 1245696"/>
                  <a:gd name="connsiteX192" fmla="*/ 404453 w 875914"/>
                  <a:gd name="connsiteY192" fmla="*/ 674843 h 1245696"/>
                  <a:gd name="connsiteX193" fmla="*/ 466838 w 875914"/>
                  <a:gd name="connsiteY193" fmla="*/ 651729 h 1245696"/>
                  <a:gd name="connsiteX194" fmla="*/ 506132 w 875914"/>
                  <a:gd name="connsiteY194" fmla="*/ 621681 h 1245696"/>
                  <a:gd name="connsiteX195" fmla="*/ 529247 w 875914"/>
                  <a:gd name="connsiteY195" fmla="*/ 520001 h 1245696"/>
                  <a:gd name="connsiteX196" fmla="*/ 526935 w 875914"/>
                  <a:gd name="connsiteY196" fmla="*/ 506132 h 1245696"/>
                  <a:gd name="connsiteX197" fmla="*/ 513067 w 875914"/>
                  <a:gd name="connsiteY197" fmla="*/ 487641 h 1245696"/>
                  <a:gd name="connsiteX198" fmla="*/ 469150 w 875914"/>
                  <a:gd name="connsiteY198" fmla="*/ 432190 h 1245696"/>
                  <a:gd name="connsiteX199" fmla="*/ 561607 w 875914"/>
                  <a:gd name="connsiteY199" fmla="*/ 649418 h 1245696"/>
                  <a:gd name="connsiteX200" fmla="*/ 503821 w 875914"/>
                  <a:gd name="connsiteY200" fmla="*/ 681778 h 1245696"/>
                  <a:gd name="connsiteX201" fmla="*/ 561607 w 875914"/>
                  <a:gd name="connsiteY201" fmla="*/ 649418 h 1245696"/>
                  <a:gd name="connsiteX202" fmla="*/ 714138 w 875914"/>
                  <a:gd name="connsiteY202" fmla="*/ 677155 h 1245696"/>
                  <a:gd name="connsiteX203" fmla="*/ 677155 w 875914"/>
                  <a:gd name="connsiteY203" fmla="*/ 700269 h 1245696"/>
                  <a:gd name="connsiteX204" fmla="*/ 681778 w 875914"/>
                  <a:gd name="connsiteY204" fmla="*/ 702581 h 1245696"/>
                  <a:gd name="connsiteX205" fmla="*/ 714138 w 875914"/>
                  <a:gd name="connsiteY205" fmla="*/ 677155 h 1245696"/>
                  <a:gd name="connsiteX206" fmla="*/ 568541 w 875914"/>
                  <a:gd name="connsiteY206" fmla="*/ 164088 h 1245696"/>
                  <a:gd name="connsiteX207" fmla="*/ 524624 w 875914"/>
                  <a:gd name="connsiteY207" fmla="*/ 194136 h 1245696"/>
                  <a:gd name="connsiteX208" fmla="*/ 522312 w 875914"/>
                  <a:gd name="connsiteY208" fmla="*/ 194136 h 1245696"/>
                  <a:gd name="connsiteX209" fmla="*/ 520001 w 875914"/>
                  <a:gd name="connsiteY209" fmla="*/ 208005 h 1245696"/>
                  <a:gd name="connsiteX210" fmla="*/ 559295 w 875914"/>
                  <a:gd name="connsiteY210" fmla="*/ 180268 h 1245696"/>
                  <a:gd name="connsiteX211" fmla="*/ 573164 w 875914"/>
                  <a:gd name="connsiteY211" fmla="*/ 166399 h 1245696"/>
                  <a:gd name="connsiteX212" fmla="*/ 568541 w 875914"/>
                  <a:gd name="connsiteY212" fmla="*/ 164088 h 1245696"/>
                  <a:gd name="connsiteX213" fmla="*/ 584721 w 875914"/>
                  <a:gd name="connsiteY213" fmla="*/ 168710 h 1245696"/>
                  <a:gd name="connsiteX214" fmla="*/ 561607 w 875914"/>
                  <a:gd name="connsiteY214" fmla="*/ 182579 h 1245696"/>
                  <a:gd name="connsiteX215" fmla="*/ 563918 w 875914"/>
                  <a:gd name="connsiteY215" fmla="*/ 184890 h 1245696"/>
                  <a:gd name="connsiteX216" fmla="*/ 596255 w 875914"/>
                  <a:gd name="connsiteY216" fmla="*/ 175645 h 1245696"/>
                  <a:gd name="connsiteX217" fmla="*/ 584721 w 875914"/>
                  <a:gd name="connsiteY217" fmla="*/ 168710 h 1245696"/>
                  <a:gd name="connsiteX218" fmla="*/ 580098 w 875914"/>
                  <a:gd name="connsiteY218" fmla="*/ 187202 h 1245696"/>
                  <a:gd name="connsiteX219" fmla="*/ 561607 w 875914"/>
                  <a:gd name="connsiteY219" fmla="*/ 198759 h 1245696"/>
                  <a:gd name="connsiteX220" fmla="*/ 552361 w 875914"/>
                  <a:gd name="connsiteY220" fmla="*/ 196448 h 1245696"/>
                  <a:gd name="connsiteX221" fmla="*/ 559295 w 875914"/>
                  <a:gd name="connsiteY221" fmla="*/ 201070 h 1245696"/>
                  <a:gd name="connsiteX222" fmla="*/ 517690 w 875914"/>
                  <a:gd name="connsiteY222" fmla="*/ 238053 h 1245696"/>
                  <a:gd name="connsiteX223" fmla="*/ 510755 w 875914"/>
                  <a:gd name="connsiteY223" fmla="*/ 231119 h 1245696"/>
                  <a:gd name="connsiteX224" fmla="*/ 499198 w 875914"/>
                  <a:gd name="connsiteY224" fmla="*/ 242676 h 1245696"/>
                  <a:gd name="connsiteX225" fmla="*/ 494575 w 875914"/>
                  <a:gd name="connsiteY225" fmla="*/ 226496 h 1245696"/>
                  <a:gd name="connsiteX226" fmla="*/ 494575 w 875914"/>
                  <a:gd name="connsiteY226" fmla="*/ 244988 h 1245696"/>
                  <a:gd name="connsiteX227" fmla="*/ 466838 w 875914"/>
                  <a:gd name="connsiteY227" fmla="*/ 325864 h 1245696"/>
                  <a:gd name="connsiteX228" fmla="*/ 471461 w 875914"/>
                  <a:gd name="connsiteY228" fmla="*/ 339733 h 1245696"/>
                  <a:gd name="connsiteX229" fmla="*/ 466838 w 875914"/>
                  <a:gd name="connsiteY229" fmla="*/ 339733 h 1245696"/>
                  <a:gd name="connsiteX230" fmla="*/ 471461 w 875914"/>
                  <a:gd name="connsiteY230" fmla="*/ 358224 h 1245696"/>
                  <a:gd name="connsiteX231" fmla="*/ 466838 w 875914"/>
                  <a:gd name="connsiteY231" fmla="*/ 360536 h 1245696"/>
                  <a:gd name="connsiteX232" fmla="*/ 471461 w 875914"/>
                  <a:gd name="connsiteY232" fmla="*/ 369781 h 1245696"/>
                  <a:gd name="connsiteX233" fmla="*/ 480707 w 875914"/>
                  <a:gd name="connsiteY233" fmla="*/ 335110 h 1245696"/>
                  <a:gd name="connsiteX234" fmla="*/ 508444 w 875914"/>
                  <a:gd name="connsiteY234" fmla="*/ 263456 h 1245696"/>
                  <a:gd name="connsiteX235" fmla="*/ 510755 w 875914"/>
                  <a:gd name="connsiteY235" fmla="*/ 275013 h 1245696"/>
                  <a:gd name="connsiteX236" fmla="*/ 489952 w 875914"/>
                  <a:gd name="connsiteY236" fmla="*/ 323553 h 1245696"/>
                  <a:gd name="connsiteX237" fmla="*/ 487641 w 875914"/>
                  <a:gd name="connsiteY237" fmla="*/ 351290 h 1245696"/>
                  <a:gd name="connsiteX238" fmla="*/ 485330 w 875914"/>
                  <a:gd name="connsiteY238" fmla="*/ 374404 h 1245696"/>
                  <a:gd name="connsiteX239" fmla="*/ 473772 w 875914"/>
                  <a:gd name="connsiteY239" fmla="*/ 409076 h 1245696"/>
                  <a:gd name="connsiteX240" fmla="*/ 476084 w 875914"/>
                  <a:gd name="connsiteY240" fmla="*/ 418321 h 1245696"/>
                  <a:gd name="connsiteX241" fmla="*/ 508444 w 875914"/>
                  <a:gd name="connsiteY241" fmla="*/ 429878 h 1245696"/>
                  <a:gd name="connsiteX242" fmla="*/ 524624 w 875914"/>
                  <a:gd name="connsiteY242" fmla="*/ 429878 h 1245696"/>
                  <a:gd name="connsiteX243" fmla="*/ 533870 w 875914"/>
                  <a:gd name="connsiteY243" fmla="*/ 441413 h 1245696"/>
                  <a:gd name="connsiteX244" fmla="*/ 533870 w 875914"/>
                  <a:gd name="connsiteY244" fmla="*/ 448347 h 1245696"/>
                  <a:gd name="connsiteX245" fmla="*/ 603189 w 875914"/>
                  <a:gd name="connsiteY245" fmla="*/ 522312 h 1245696"/>
                  <a:gd name="connsiteX246" fmla="*/ 623992 w 875914"/>
                  <a:gd name="connsiteY246" fmla="*/ 554672 h 1245696"/>
                  <a:gd name="connsiteX247" fmla="*/ 628615 w 875914"/>
                  <a:gd name="connsiteY247" fmla="*/ 584721 h 1245696"/>
                  <a:gd name="connsiteX248" fmla="*/ 600878 w 875914"/>
                  <a:gd name="connsiteY248" fmla="*/ 670221 h 1245696"/>
                  <a:gd name="connsiteX249" fmla="*/ 718760 w 875914"/>
                  <a:gd name="connsiteY249" fmla="*/ 654041 h 1245696"/>
                  <a:gd name="connsiteX250" fmla="*/ 721072 w 875914"/>
                  <a:gd name="connsiteY250" fmla="*/ 607835 h 1245696"/>
                  <a:gd name="connsiteX251" fmla="*/ 695646 w 875914"/>
                  <a:gd name="connsiteY251" fmla="*/ 471461 h 1245696"/>
                  <a:gd name="connsiteX252" fmla="*/ 640172 w 875914"/>
                  <a:gd name="connsiteY252" fmla="*/ 328176 h 1245696"/>
                  <a:gd name="connsiteX253" fmla="*/ 637861 w 875914"/>
                  <a:gd name="connsiteY253" fmla="*/ 307373 h 1245696"/>
                  <a:gd name="connsiteX254" fmla="*/ 633238 w 875914"/>
                  <a:gd name="connsiteY254" fmla="*/ 281947 h 1245696"/>
                  <a:gd name="connsiteX255" fmla="*/ 580098 w 875914"/>
                  <a:gd name="connsiteY255" fmla="*/ 187202 h 1245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</a:cxnLst>
                <a:rect l="l" t="t" r="r" b="b"/>
                <a:pathLst>
                  <a:path w="875914" h="1245696">
                    <a:moveTo>
                      <a:pt x="492264" y="0"/>
                    </a:moveTo>
                    <a:cubicBezTo>
                      <a:pt x="499198" y="0"/>
                      <a:pt x="587032" y="25425"/>
                      <a:pt x="587032" y="43917"/>
                    </a:cubicBezTo>
                    <a:cubicBezTo>
                      <a:pt x="587032" y="48539"/>
                      <a:pt x="582409" y="39294"/>
                      <a:pt x="582409" y="46228"/>
                    </a:cubicBezTo>
                    <a:cubicBezTo>
                      <a:pt x="582409" y="50851"/>
                      <a:pt x="584721" y="50851"/>
                      <a:pt x="587032" y="50851"/>
                    </a:cubicBezTo>
                    <a:cubicBezTo>
                      <a:pt x="584721" y="48539"/>
                      <a:pt x="580098" y="48539"/>
                      <a:pt x="577787" y="50851"/>
                    </a:cubicBezTo>
                    <a:cubicBezTo>
                      <a:pt x="582409" y="55474"/>
                      <a:pt x="584721" y="60097"/>
                      <a:pt x="584721" y="64719"/>
                    </a:cubicBezTo>
                    <a:cubicBezTo>
                      <a:pt x="584721" y="67008"/>
                      <a:pt x="580098" y="76253"/>
                      <a:pt x="575475" y="80876"/>
                    </a:cubicBezTo>
                    <a:cubicBezTo>
                      <a:pt x="577787" y="76253"/>
                      <a:pt x="577787" y="73942"/>
                      <a:pt x="577787" y="67008"/>
                    </a:cubicBezTo>
                    <a:cubicBezTo>
                      <a:pt x="577787" y="60097"/>
                      <a:pt x="580098" y="50851"/>
                      <a:pt x="563918" y="48539"/>
                    </a:cubicBezTo>
                    <a:cubicBezTo>
                      <a:pt x="561607" y="50851"/>
                      <a:pt x="561607" y="48539"/>
                      <a:pt x="561607" y="53162"/>
                    </a:cubicBezTo>
                    <a:cubicBezTo>
                      <a:pt x="561607" y="60097"/>
                      <a:pt x="563918" y="62408"/>
                      <a:pt x="566229" y="64719"/>
                    </a:cubicBezTo>
                    <a:lnTo>
                      <a:pt x="563918" y="83188"/>
                    </a:lnTo>
                    <a:cubicBezTo>
                      <a:pt x="563918" y="76253"/>
                      <a:pt x="561607" y="67008"/>
                      <a:pt x="559295" y="60097"/>
                    </a:cubicBezTo>
                    <a:cubicBezTo>
                      <a:pt x="554672" y="71631"/>
                      <a:pt x="547738" y="85499"/>
                      <a:pt x="543115" y="94745"/>
                    </a:cubicBezTo>
                    <a:cubicBezTo>
                      <a:pt x="536181" y="108613"/>
                      <a:pt x="526935" y="120171"/>
                      <a:pt x="520001" y="136351"/>
                    </a:cubicBezTo>
                    <a:cubicBezTo>
                      <a:pt x="520001" y="138662"/>
                      <a:pt x="520001" y="145596"/>
                      <a:pt x="517690" y="147908"/>
                    </a:cubicBezTo>
                    <a:cubicBezTo>
                      <a:pt x="517690" y="150219"/>
                      <a:pt x="506132" y="161776"/>
                      <a:pt x="510755" y="171022"/>
                    </a:cubicBezTo>
                    <a:cubicBezTo>
                      <a:pt x="515378" y="166399"/>
                      <a:pt x="533870" y="164088"/>
                      <a:pt x="533870" y="154842"/>
                    </a:cubicBezTo>
                    <a:cubicBezTo>
                      <a:pt x="536181" y="154842"/>
                      <a:pt x="536181" y="159465"/>
                      <a:pt x="538492" y="161776"/>
                    </a:cubicBezTo>
                    <a:cubicBezTo>
                      <a:pt x="550049" y="157153"/>
                      <a:pt x="570852" y="145596"/>
                      <a:pt x="575475" y="145596"/>
                    </a:cubicBezTo>
                    <a:cubicBezTo>
                      <a:pt x="582409" y="145596"/>
                      <a:pt x="617058" y="161776"/>
                      <a:pt x="635549" y="175645"/>
                    </a:cubicBezTo>
                    <a:cubicBezTo>
                      <a:pt x="640172" y="180268"/>
                      <a:pt x="647106" y="191825"/>
                      <a:pt x="656352" y="201070"/>
                    </a:cubicBezTo>
                    <a:cubicBezTo>
                      <a:pt x="721072" y="261144"/>
                      <a:pt x="721072" y="318930"/>
                      <a:pt x="751120" y="381339"/>
                    </a:cubicBezTo>
                    <a:cubicBezTo>
                      <a:pt x="808883" y="487641"/>
                      <a:pt x="864357" y="591655"/>
                      <a:pt x="873603" y="702581"/>
                    </a:cubicBezTo>
                    <a:cubicBezTo>
                      <a:pt x="875914" y="741875"/>
                      <a:pt x="875914" y="746498"/>
                      <a:pt x="875914" y="751120"/>
                    </a:cubicBezTo>
                    <a:cubicBezTo>
                      <a:pt x="875914" y="792726"/>
                      <a:pt x="857423" y="838932"/>
                      <a:pt x="845866" y="882849"/>
                    </a:cubicBezTo>
                    <a:cubicBezTo>
                      <a:pt x="843554" y="896717"/>
                      <a:pt x="829686" y="912897"/>
                      <a:pt x="825063" y="924454"/>
                    </a:cubicBezTo>
                    <a:cubicBezTo>
                      <a:pt x="806571" y="959126"/>
                      <a:pt x="788080" y="991462"/>
                      <a:pt x="758055" y="1019200"/>
                    </a:cubicBezTo>
                    <a:cubicBezTo>
                      <a:pt x="709515" y="1067740"/>
                      <a:pt x="649418" y="1104722"/>
                      <a:pt x="589344" y="1141705"/>
                    </a:cubicBezTo>
                    <a:cubicBezTo>
                      <a:pt x="570852" y="1160197"/>
                      <a:pt x="547738" y="1171754"/>
                      <a:pt x="526935" y="1185599"/>
                    </a:cubicBezTo>
                    <a:cubicBezTo>
                      <a:pt x="506132" y="1201779"/>
                      <a:pt x="480707" y="1215648"/>
                      <a:pt x="457592" y="1227205"/>
                    </a:cubicBezTo>
                    <a:cubicBezTo>
                      <a:pt x="436790" y="1234139"/>
                      <a:pt x="397518" y="1245696"/>
                      <a:pt x="390584" y="1245696"/>
                    </a:cubicBezTo>
                    <a:lnTo>
                      <a:pt x="379027" y="1245696"/>
                    </a:lnTo>
                    <a:cubicBezTo>
                      <a:pt x="390584" y="1241073"/>
                      <a:pt x="404453" y="1234139"/>
                      <a:pt x="418298" y="1224893"/>
                    </a:cubicBezTo>
                    <a:cubicBezTo>
                      <a:pt x="413675" y="1222582"/>
                      <a:pt x="409076" y="1220270"/>
                      <a:pt x="404453" y="1220270"/>
                    </a:cubicBezTo>
                    <a:cubicBezTo>
                      <a:pt x="413675" y="1215648"/>
                      <a:pt x="420610" y="1208713"/>
                      <a:pt x="427544" y="1199468"/>
                    </a:cubicBezTo>
                    <a:cubicBezTo>
                      <a:pt x="427544" y="1199468"/>
                      <a:pt x="427544" y="1197156"/>
                      <a:pt x="422921" y="1197156"/>
                    </a:cubicBezTo>
                    <a:cubicBezTo>
                      <a:pt x="415987" y="1197156"/>
                      <a:pt x="383650" y="1213336"/>
                      <a:pt x="360536" y="1222582"/>
                    </a:cubicBezTo>
                    <a:cubicBezTo>
                      <a:pt x="360536" y="1220270"/>
                      <a:pt x="358224" y="1222582"/>
                      <a:pt x="358224" y="1215648"/>
                    </a:cubicBezTo>
                    <a:cubicBezTo>
                      <a:pt x="358224" y="1211025"/>
                      <a:pt x="360536" y="1215648"/>
                      <a:pt x="362847" y="1213336"/>
                    </a:cubicBezTo>
                    <a:lnTo>
                      <a:pt x="358224" y="1208713"/>
                    </a:lnTo>
                    <a:cubicBezTo>
                      <a:pt x="360536" y="1208713"/>
                      <a:pt x="362847" y="1206402"/>
                      <a:pt x="360536" y="1204090"/>
                    </a:cubicBezTo>
                    <a:cubicBezTo>
                      <a:pt x="360536" y="1204090"/>
                      <a:pt x="365159" y="1211025"/>
                      <a:pt x="374404" y="1208713"/>
                    </a:cubicBezTo>
                    <a:cubicBezTo>
                      <a:pt x="372093" y="1206402"/>
                      <a:pt x="367470" y="1201779"/>
                      <a:pt x="362847" y="1199468"/>
                    </a:cubicBezTo>
                    <a:cubicBezTo>
                      <a:pt x="362847" y="1192533"/>
                      <a:pt x="365159" y="1190222"/>
                      <a:pt x="365159" y="1187911"/>
                    </a:cubicBezTo>
                    <a:cubicBezTo>
                      <a:pt x="367470" y="1190222"/>
                      <a:pt x="372093" y="1194845"/>
                      <a:pt x="376716" y="1192533"/>
                    </a:cubicBezTo>
                    <a:cubicBezTo>
                      <a:pt x="372093" y="1187911"/>
                      <a:pt x="365159" y="1187911"/>
                      <a:pt x="365159" y="1180976"/>
                    </a:cubicBezTo>
                    <a:cubicBezTo>
                      <a:pt x="365159" y="1171754"/>
                      <a:pt x="376716" y="1141705"/>
                      <a:pt x="379027" y="1137082"/>
                    </a:cubicBezTo>
                    <a:cubicBezTo>
                      <a:pt x="381338" y="1134771"/>
                      <a:pt x="413675" y="1100099"/>
                      <a:pt x="425232" y="1097788"/>
                    </a:cubicBezTo>
                    <a:cubicBezTo>
                      <a:pt x="448347" y="1074674"/>
                      <a:pt x="473772" y="1051560"/>
                      <a:pt x="499198" y="1028445"/>
                    </a:cubicBezTo>
                    <a:cubicBezTo>
                      <a:pt x="524624" y="1000708"/>
                      <a:pt x="545427" y="968371"/>
                      <a:pt x="570852" y="936011"/>
                    </a:cubicBezTo>
                    <a:cubicBezTo>
                      <a:pt x="619369" y="873603"/>
                      <a:pt x="670220" y="813506"/>
                      <a:pt x="704892" y="732629"/>
                    </a:cubicBezTo>
                    <a:cubicBezTo>
                      <a:pt x="704892" y="732629"/>
                      <a:pt x="702580" y="730318"/>
                      <a:pt x="700269" y="730318"/>
                    </a:cubicBezTo>
                    <a:cubicBezTo>
                      <a:pt x="693335" y="737252"/>
                      <a:pt x="681778" y="741875"/>
                      <a:pt x="670220" y="746498"/>
                    </a:cubicBezTo>
                    <a:cubicBezTo>
                      <a:pt x="649418" y="758055"/>
                      <a:pt x="563918" y="783480"/>
                      <a:pt x="529247" y="783480"/>
                    </a:cubicBezTo>
                    <a:cubicBezTo>
                      <a:pt x="524624" y="783480"/>
                      <a:pt x="513067" y="778858"/>
                      <a:pt x="506132" y="778858"/>
                    </a:cubicBezTo>
                    <a:cubicBezTo>
                      <a:pt x="446035" y="783480"/>
                      <a:pt x="462215" y="704892"/>
                      <a:pt x="397518" y="688712"/>
                    </a:cubicBezTo>
                    <a:lnTo>
                      <a:pt x="369781" y="845866"/>
                    </a:lnTo>
                    <a:lnTo>
                      <a:pt x="372093" y="878226"/>
                    </a:lnTo>
                    <a:cubicBezTo>
                      <a:pt x="376716" y="871291"/>
                      <a:pt x="379027" y="862046"/>
                      <a:pt x="383650" y="855111"/>
                    </a:cubicBezTo>
                    <a:lnTo>
                      <a:pt x="383650" y="868980"/>
                    </a:lnTo>
                    <a:cubicBezTo>
                      <a:pt x="376716" y="875914"/>
                      <a:pt x="383650" y="887471"/>
                      <a:pt x="372093" y="896717"/>
                    </a:cubicBezTo>
                    <a:lnTo>
                      <a:pt x="376716" y="901340"/>
                    </a:lnTo>
                    <a:cubicBezTo>
                      <a:pt x="374404" y="899029"/>
                      <a:pt x="372093" y="899029"/>
                      <a:pt x="369781" y="901340"/>
                    </a:cubicBezTo>
                    <a:cubicBezTo>
                      <a:pt x="372093" y="903651"/>
                      <a:pt x="374404" y="908274"/>
                      <a:pt x="376716" y="910586"/>
                    </a:cubicBezTo>
                    <a:cubicBezTo>
                      <a:pt x="374404" y="912897"/>
                      <a:pt x="369781" y="917520"/>
                      <a:pt x="367470" y="922143"/>
                    </a:cubicBezTo>
                    <a:cubicBezTo>
                      <a:pt x="365159" y="922143"/>
                      <a:pt x="360536" y="919831"/>
                      <a:pt x="355913" y="915209"/>
                    </a:cubicBezTo>
                    <a:cubicBezTo>
                      <a:pt x="351290" y="919831"/>
                      <a:pt x="346667" y="924454"/>
                      <a:pt x="342044" y="924454"/>
                    </a:cubicBezTo>
                    <a:cubicBezTo>
                      <a:pt x="323553" y="878226"/>
                      <a:pt x="265767" y="843554"/>
                      <a:pt x="244964" y="825063"/>
                    </a:cubicBezTo>
                    <a:cubicBezTo>
                      <a:pt x="235719" y="815817"/>
                      <a:pt x="231096" y="801972"/>
                      <a:pt x="231096" y="797349"/>
                    </a:cubicBezTo>
                    <a:lnTo>
                      <a:pt x="231096" y="751120"/>
                    </a:lnTo>
                    <a:cubicBezTo>
                      <a:pt x="238030" y="670221"/>
                      <a:pt x="265767" y="580098"/>
                      <a:pt x="302750" y="499198"/>
                    </a:cubicBezTo>
                    <a:cubicBezTo>
                      <a:pt x="307373" y="487641"/>
                      <a:pt x="314307" y="471461"/>
                      <a:pt x="318930" y="462215"/>
                    </a:cubicBezTo>
                    <a:cubicBezTo>
                      <a:pt x="323553" y="450658"/>
                      <a:pt x="335110" y="434478"/>
                      <a:pt x="344356" y="422944"/>
                    </a:cubicBezTo>
                    <a:cubicBezTo>
                      <a:pt x="367470" y="392896"/>
                      <a:pt x="369781" y="365159"/>
                      <a:pt x="404453" y="358224"/>
                    </a:cubicBezTo>
                    <a:cubicBezTo>
                      <a:pt x="406764" y="358224"/>
                      <a:pt x="402141" y="355913"/>
                      <a:pt x="406764" y="355913"/>
                    </a:cubicBezTo>
                    <a:cubicBezTo>
                      <a:pt x="413675" y="355913"/>
                      <a:pt x="418298" y="362847"/>
                      <a:pt x="425232" y="362847"/>
                    </a:cubicBezTo>
                    <a:cubicBezTo>
                      <a:pt x="425232" y="360536"/>
                      <a:pt x="420610" y="355913"/>
                      <a:pt x="415987" y="353601"/>
                    </a:cubicBezTo>
                    <a:cubicBezTo>
                      <a:pt x="418298" y="353601"/>
                      <a:pt x="429855" y="351290"/>
                      <a:pt x="429855" y="355913"/>
                    </a:cubicBezTo>
                    <a:cubicBezTo>
                      <a:pt x="429855" y="351290"/>
                      <a:pt x="425232" y="351290"/>
                      <a:pt x="422921" y="348979"/>
                    </a:cubicBezTo>
                    <a:cubicBezTo>
                      <a:pt x="425232" y="348979"/>
                      <a:pt x="427544" y="353601"/>
                      <a:pt x="432167" y="353601"/>
                    </a:cubicBezTo>
                    <a:cubicBezTo>
                      <a:pt x="439101" y="353601"/>
                      <a:pt x="446035" y="351290"/>
                      <a:pt x="450658" y="348979"/>
                    </a:cubicBezTo>
                    <a:cubicBezTo>
                      <a:pt x="448347" y="344356"/>
                      <a:pt x="443724" y="342044"/>
                      <a:pt x="441412" y="337421"/>
                    </a:cubicBezTo>
                    <a:cubicBezTo>
                      <a:pt x="443724" y="339733"/>
                      <a:pt x="446035" y="342044"/>
                      <a:pt x="448347" y="342044"/>
                    </a:cubicBezTo>
                    <a:cubicBezTo>
                      <a:pt x="448347" y="325864"/>
                      <a:pt x="450658" y="311996"/>
                      <a:pt x="452970" y="300439"/>
                    </a:cubicBezTo>
                    <a:cubicBezTo>
                      <a:pt x="455281" y="295816"/>
                      <a:pt x="457592" y="288882"/>
                      <a:pt x="457592" y="281947"/>
                    </a:cubicBezTo>
                    <a:cubicBezTo>
                      <a:pt x="457592" y="277324"/>
                      <a:pt x="459904" y="279636"/>
                      <a:pt x="459904" y="277324"/>
                    </a:cubicBezTo>
                    <a:cubicBezTo>
                      <a:pt x="462215" y="275013"/>
                      <a:pt x="466838" y="272702"/>
                      <a:pt x="471461" y="275013"/>
                    </a:cubicBezTo>
                    <a:cubicBezTo>
                      <a:pt x="471461" y="272702"/>
                      <a:pt x="469150" y="270390"/>
                      <a:pt x="469150" y="263456"/>
                    </a:cubicBezTo>
                    <a:cubicBezTo>
                      <a:pt x="469150" y="261144"/>
                      <a:pt x="471461" y="268079"/>
                      <a:pt x="476084" y="254210"/>
                    </a:cubicBezTo>
                    <a:cubicBezTo>
                      <a:pt x="485330" y="242676"/>
                      <a:pt x="483018" y="226496"/>
                      <a:pt x="485330" y="214939"/>
                    </a:cubicBezTo>
                    <a:cubicBezTo>
                      <a:pt x="487641" y="210316"/>
                      <a:pt x="487641" y="205693"/>
                      <a:pt x="487641" y="201070"/>
                    </a:cubicBezTo>
                    <a:cubicBezTo>
                      <a:pt x="489952" y="187202"/>
                      <a:pt x="492264" y="166399"/>
                      <a:pt x="492264" y="161776"/>
                    </a:cubicBezTo>
                    <a:cubicBezTo>
                      <a:pt x="492264" y="154842"/>
                      <a:pt x="496887" y="161776"/>
                      <a:pt x="496887" y="154842"/>
                    </a:cubicBezTo>
                    <a:cubicBezTo>
                      <a:pt x="496887" y="150219"/>
                      <a:pt x="513067" y="138662"/>
                      <a:pt x="520001" y="131728"/>
                    </a:cubicBezTo>
                    <a:cubicBezTo>
                      <a:pt x="526935" y="122482"/>
                      <a:pt x="526935" y="110925"/>
                      <a:pt x="529247" y="103991"/>
                    </a:cubicBezTo>
                    <a:cubicBezTo>
                      <a:pt x="531558" y="90122"/>
                      <a:pt x="540804" y="78565"/>
                      <a:pt x="543115" y="64719"/>
                    </a:cubicBezTo>
                    <a:cubicBezTo>
                      <a:pt x="543115" y="62408"/>
                      <a:pt x="547738" y="64719"/>
                      <a:pt x="547738" y="57785"/>
                    </a:cubicBezTo>
                    <a:cubicBezTo>
                      <a:pt x="547738" y="41605"/>
                      <a:pt x="524624" y="46228"/>
                      <a:pt x="524624" y="46228"/>
                    </a:cubicBezTo>
                    <a:cubicBezTo>
                      <a:pt x="436790" y="46228"/>
                      <a:pt x="305061" y="122482"/>
                      <a:pt x="254210" y="187202"/>
                    </a:cubicBezTo>
                    <a:cubicBezTo>
                      <a:pt x="244964" y="196448"/>
                      <a:pt x="231096" y="205693"/>
                      <a:pt x="231096" y="212628"/>
                    </a:cubicBezTo>
                    <a:cubicBezTo>
                      <a:pt x="231096" y="219562"/>
                      <a:pt x="203382" y="244988"/>
                      <a:pt x="191825" y="263456"/>
                    </a:cubicBezTo>
                    <a:cubicBezTo>
                      <a:pt x="180268" y="279636"/>
                      <a:pt x="171022" y="302750"/>
                      <a:pt x="161776" y="321241"/>
                    </a:cubicBezTo>
                    <a:lnTo>
                      <a:pt x="161776" y="328176"/>
                    </a:lnTo>
                    <a:cubicBezTo>
                      <a:pt x="205693" y="342044"/>
                      <a:pt x="224185" y="376716"/>
                      <a:pt x="224185" y="413698"/>
                    </a:cubicBezTo>
                    <a:cubicBezTo>
                      <a:pt x="224185" y="432190"/>
                      <a:pt x="219562" y="443724"/>
                      <a:pt x="214939" y="473772"/>
                    </a:cubicBezTo>
                    <a:cubicBezTo>
                      <a:pt x="214939" y="459904"/>
                      <a:pt x="217250" y="436790"/>
                      <a:pt x="217250" y="432190"/>
                    </a:cubicBezTo>
                    <a:cubicBezTo>
                      <a:pt x="217250" y="416010"/>
                      <a:pt x="210316" y="388273"/>
                      <a:pt x="201070" y="376716"/>
                    </a:cubicBezTo>
                    <a:cubicBezTo>
                      <a:pt x="201070" y="376716"/>
                      <a:pt x="198759" y="374404"/>
                      <a:pt x="198759" y="381339"/>
                    </a:cubicBezTo>
                    <a:cubicBezTo>
                      <a:pt x="198759" y="385961"/>
                      <a:pt x="205693" y="429878"/>
                      <a:pt x="205693" y="436790"/>
                    </a:cubicBezTo>
                    <a:cubicBezTo>
                      <a:pt x="205693" y="441413"/>
                      <a:pt x="201070" y="464527"/>
                      <a:pt x="198759" y="478395"/>
                    </a:cubicBezTo>
                    <a:cubicBezTo>
                      <a:pt x="201070" y="471461"/>
                      <a:pt x="201070" y="462215"/>
                      <a:pt x="201070" y="450658"/>
                    </a:cubicBezTo>
                    <a:cubicBezTo>
                      <a:pt x="187202" y="455281"/>
                      <a:pt x="189513" y="476084"/>
                      <a:pt x="182579" y="485330"/>
                    </a:cubicBezTo>
                    <a:cubicBezTo>
                      <a:pt x="164088" y="515378"/>
                      <a:pt x="145596" y="550050"/>
                      <a:pt x="127105" y="582410"/>
                    </a:cubicBezTo>
                    <a:cubicBezTo>
                      <a:pt x="120171" y="591655"/>
                      <a:pt x="106302" y="603212"/>
                      <a:pt x="94745" y="614769"/>
                    </a:cubicBezTo>
                    <a:cubicBezTo>
                      <a:pt x="97056" y="617081"/>
                      <a:pt x="94745" y="617081"/>
                      <a:pt x="101679" y="617081"/>
                    </a:cubicBezTo>
                    <a:cubicBezTo>
                      <a:pt x="120171" y="617081"/>
                      <a:pt x="127105" y="596278"/>
                      <a:pt x="140973" y="591655"/>
                    </a:cubicBezTo>
                    <a:cubicBezTo>
                      <a:pt x="134039" y="600901"/>
                      <a:pt x="122482" y="614769"/>
                      <a:pt x="110925" y="626303"/>
                    </a:cubicBezTo>
                    <a:cubicBezTo>
                      <a:pt x="113236" y="628615"/>
                      <a:pt x="115548" y="630926"/>
                      <a:pt x="117859" y="630926"/>
                    </a:cubicBezTo>
                    <a:cubicBezTo>
                      <a:pt x="113236" y="633238"/>
                      <a:pt x="106302" y="633238"/>
                      <a:pt x="103991" y="635549"/>
                    </a:cubicBezTo>
                    <a:lnTo>
                      <a:pt x="108613" y="640172"/>
                    </a:lnTo>
                    <a:cubicBezTo>
                      <a:pt x="106302" y="642483"/>
                      <a:pt x="106302" y="642483"/>
                      <a:pt x="99368" y="642483"/>
                    </a:cubicBezTo>
                    <a:cubicBezTo>
                      <a:pt x="94745" y="642483"/>
                      <a:pt x="78565" y="626303"/>
                      <a:pt x="67008" y="619369"/>
                    </a:cubicBezTo>
                    <a:cubicBezTo>
                      <a:pt x="67008" y="619369"/>
                      <a:pt x="64696" y="617081"/>
                      <a:pt x="64696" y="623992"/>
                    </a:cubicBezTo>
                    <a:cubicBezTo>
                      <a:pt x="64696" y="635549"/>
                      <a:pt x="80876" y="640172"/>
                      <a:pt x="87811" y="642483"/>
                    </a:cubicBezTo>
                    <a:cubicBezTo>
                      <a:pt x="85499" y="644795"/>
                      <a:pt x="85499" y="647106"/>
                      <a:pt x="78565" y="647106"/>
                    </a:cubicBezTo>
                    <a:cubicBezTo>
                      <a:pt x="62385" y="647106"/>
                      <a:pt x="55451" y="610147"/>
                      <a:pt x="50828" y="607835"/>
                    </a:cubicBezTo>
                    <a:cubicBezTo>
                      <a:pt x="23114" y="580098"/>
                      <a:pt x="0" y="547738"/>
                      <a:pt x="0" y="520001"/>
                    </a:cubicBezTo>
                    <a:cubicBezTo>
                      <a:pt x="0" y="480707"/>
                      <a:pt x="34671" y="381339"/>
                      <a:pt x="41582" y="355913"/>
                    </a:cubicBezTo>
                    <a:lnTo>
                      <a:pt x="36982" y="351290"/>
                    </a:lnTo>
                    <a:cubicBezTo>
                      <a:pt x="25425" y="362847"/>
                      <a:pt x="16180" y="374404"/>
                      <a:pt x="9245" y="383650"/>
                    </a:cubicBezTo>
                    <a:cubicBezTo>
                      <a:pt x="9245" y="360536"/>
                      <a:pt x="39294" y="342044"/>
                      <a:pt x="48516" y="328176"/>
                    </a:cubicBezTo>
                    <a:cubicBezTo>
                      <a:pt x="60073" y="309684"/>
                      <a:pt x="62385" y="288882"/>
                      <a:pt x="73942" y="272702"/>
                    </a:cubicBezTo>
                    <a:cubicBezTo>
                      <a:pt x="85499" y="251899"/>
                      <a:pt x="103991" y="238053"/>
                      <a:pt x="124793" y="219562"/>
                    </a:cubicBezTo>
                    <a:cubicBezTo>
                      <a:pt x="136351" y="208005"/>
                      <a:pt x="161776" y="177956"/>
                      <a:pt x="182579" y="173333"/>
                    </a:cubicBezTo>
                    <a:cubicBezTo>
                      <a:pt x="182579" y="173333"/>
                      <a:pt x="180268" y="171022"/>
                      <a:pt x="177956" y="171022"/>
                    </a:cubicBezTo>
                    <a:cubicBezTo>
                      <a:pt x="184890" y="166399"/>
                      <a:pt x="191825" y="159465"/>
                      <a:pt x="198759" y="150219"/>
                    </a:cubicBezTo>
                    <a:cubicBezTo>
                      <a:pt x="201070" y="150219"/>
                      <a:pt x="203382" y="150219"/>
                      <a:pt x="205693" y="147908"/>
                    </a:cubicBezTo>
                    <a:cubicBezTo>
                      <a:pt x="208005" y="140973"/>
                      <a:pt x="210316" y="134039"/>
                      <a:pt x="219562" y="131728"/>
                    </a:cubicBezTo>
                    <a:cubicBezTo>
                      <a:pt x="219562" y="131728"/>
                      <a:pt x="226473" y="134039"/>
                      <a:pt x="231096" y="131728"/>
                    </a:cubicBezTo>
                    <a:cubicBezTo>
                      <a:pt x="228784" y="129416"/>
                      <a:pt x="226473" y="127105"/>
                      <a:pt x="224185" y="127105"/>
                    </a:cubicBezTo>
                    <a:cubicBezTo>
                      <a:pt x="235719" y="117859"/>
                      <a:pt x="258833" y="94745"/>
                      <a:pt x="263456" y="94745"/>
                    </a:cubicBezTo>
                    <a:cubicBezTo>
                      <a:pt x="270390" y="94745"/>
                      <a:pt x="272701" y="97056"/>
                      <a:pt x="272701" y="99368"/>
                    </a:cubicBezTo>
                    <a:cubicBezTo>
                      <a:pt x="272701" y="99368"/>
                      <a:pt x="275013" y="99368"/>
                      <a:pt x="277324" y="97056"/>
                    </a:cubicBezTo>
                    <a:cubicBezTo>
                      <a:pt x="275013" y="94745"/>
                      <a:pt x="270390" y="92433"/>
                      <a:pt x="265767" y="90122"/>
                    </a:cubicBezTo>
                    <a:cubicBezTo>
                      <a:pt x="272701" y="85499"/>
                      <a:pt x="277324" y="83188"/>
                      <a:pt x="279636" y="83188"/>
                    </a:cubicBezTo>
                    <a:cubicBezTo>
                      <a:pt x="281947" y="83188"/>
                      <a:pt x="281947" y="78565"/>
                      <a:pt x="281947" y="78565"/>
                    </a:cubicBezTo>
                    <a:cubicBezTo>
                      <a:pt x="281947" y="73942"/>
                      <a:pt x="353601" y="36982"/>
                      <a:pt x="362847" y="34671"/>
                    </a:cubicBezTo>
                    <a:cubicBezTo>
                      <a:pt x="397518" y="23114"/>
                      <a:pt x="455281" y="0"/>
                      <a:pt x="492264" y="0"/>
                    </a:cubicBezTo>
                    <a:close/>
                    <a:moveTo>
                      <a:pt x="522312" y="27737"/>
                    </a:moveTo>
                    <a:cubicBezTo>
                      <a:pt x="492264" y="27737"/>
                      <a:pt x="422921" y="55474"/>
                      <a:pt x="402141" y="64719"/>
                    </a:cubicBezTo>
                    <a:cubicBezTo>
                      <a:pt x="432167" y="55474"/>
                      <a:pt x="462215" y="43917"/>
                      <a:pt x="489952" y="36982"/>
                    </a:cubicBezTo>
                    <a:cubicBezTo>
                      <a:pt x="503821" y="32359"/>
                      <a:pt x="524624" y="34671"/>
                      <a:pt x="540804" y="32359"/>
                    </a:cubicBezTo>
                    <a:cubicBezTo>
                      <a:pt x="533870" y="30048"/>
                      <a:pt x="526935" y="27737"/>
                      <a:pt x="522312" y="27737"/>
                    </a:cubicBezTo>
                    <a:close/>
                    <a:moveTo>
                      <a:pt x="561607" y="30048"/>
                    </a:moveTo>
                    <a:cubicBezTo>
                      <a:pt x="563918" y="34671"/>
                      <a:pt x="566229" y="41605"/>
                      <a:pt x="577787" y="48539"/>
                    </a:cubicBezTo>
                    <a:cubicBezTo>
                      <a:pt x="577787" y="46228"/>
                      <a:pt x="580098" y="43917"/>
                      <a:pt x="582409" y="43917"/>
                    </a:cubicBezTo>
                    <a:cubicBezTo>
                      <a:pt x="575475" y="39294"/>
                      <a:pt x="568541" y="32359"/>
                      <a:pt x="561607" y="30048"/>
                    </a:cubicBezTo>
                    <a:close/>
                    <a:moveTo>
                      <a:pt x="379027" y="57785"/>
                    </a:moveTo>
                    <a:cubicBezTo>
                      <a:pt x="295816" y="87811"/>
                      <a:pt x="175645" y="203382"/>
                      <a:pt x="138662" y="288882"/>
                    </a:cubicBezTo>
                    <a:cubicBezTo>
                      <a:pt x="180268" y="226496"/>
                      <a:pt x="233407" y="168710"/>
                      <a:pt x="288881" y="122482"/>
                    </a:cubicBezTo>
                    <a:cubicBezTo>
                      <a:pt x="293504" y="117859"/>
                      <a:pt x="302750" y="106302"/>
                      <a:pt x="307373" y="106302"/>
                    </a:cubicBezTo>
                    <a:cubicBezTo>
                      <a:pt x="314307" y="106302"/>
                      <a:pt x="311996" y="108613"/>
                      <a:pt x="314307" y="108613"/>
                    </a:cubicBezTo>
                    <a:lnTo>
                      <a:pt x="309684" y="103991"/>
                    </a:lnTo>
                    <a:cubicBezTo>
                      <a:pt x="332799" y="87811"/>
                      <a:pt x="358224" y="71631"/>
                      <a:pt x="385961" y="57785"/>
                    </a:cubicBezTo>
                    <a:lnTo>
                      <a:pt x="379027" y="57785"/>
                    </a:lnTo>
                    <a:close/>
                    <a:moveTo>
                      <a:pt x="182579" y="344356"/>
                    </a:moveTo>
                    <a:cubicBezTo>
                      <a:pt x="189513" y="355913"/>
                      <a:pt x="198759" y="367470"/>
                      <a:pt x="208005" y="379027"/>
                    </a:cubicBezTo>
                    <a:cubicBezTo>
                      <a:pt x="208005" y="369781"/>
                      <a:pt x="191825" y="348979"/>
                      <a:pt x="182579" y="344356"/>
                    </a:cubicBezTo>
                    <a:close/>
                    <a:moveTo>
                      <a:pt x="152530" y="348979"/>
                    </a:moveTo>
                    <a:cubicBezTo>
                      <a:pt x="157153" y="353601"/>
                      <a:pt x="164088" y="355913"/>
                      <a:pt x="171022" y="360536"/>
                    </a:cubicBezTo>
                    <a:cubicBezTo>
                      <a:pt x="166399" y="348979"/>
                      <a:pt x="157153" y="351290"/>
                      <a:pt x="152530" y="348979"/>
                    </a:cubicBezTo>
                    <a:close/>
                    <a:moveTo>
                      <a:pt x="150219" y="355913"/>
                    </a:moveTo>
                    <a:cubicBezTo>
                      <a:pt x="143285" y="369781"/>
                      <a:pt x="94745" y="503821"/>
                      <a:pt x="94745" y="524624"/>
                    </a:cubicBezTo>
                    <a:cubicBezTo>
                      <a:pt x="94745" y="531558"/>
                      <a:pt x="87811" y="570852"/>
                      <a:pt x="87811" y="577787"/>
                    </a:cubicBezTo>
                    <a:cubicBezTo>
                      <a:pt x="87811" y="582410"/>
                      <a:pt x="87811" y="591655"/>
                      <a:pt x="92433" y="596278"/>
                    </a:cubicBezTo>
                    <a:cubicBezTo>
                      <a:pt x="99368" y="591655"/>
                      <a:pt x="108613" y="580098"/>
                      <a:pt x="117859" y="573164"/>
                    </a:cubicBezTo>
                    <a:cubicBezTo>
                      <a:pt x="154842" y="540804"/>
                      <a:pt x="184890" y="473772"/>
                      <a:pt x="184890" y="425256"/>
                    </a:cubicBezTo>
                    <a:cubicBezTo>
                      <a:pt x="184890" y="404453"/>
                      <a:pt x="182579" y="360536"/>
                      <a:pt x="150219" y="355913"/>
                    </a:cubicBezTo>
                    <a:close/>
                    <a:moveTo>
                      <a:pt x="87811" y="621681"/>
                    </a:moveTo>
                    <a:cubicBezTo>
                      <a:pt x="90122" y="621681"/>
                      <a:pt x="90122" y="628615"/>
                      <a:pt x="90122" y="630926"/>
                    </a:cubicBezTo>
                    <a:lnTo>
                      <a:pt x="103991" y="630926"/>
                    </a:lnTo>
                    <a:cubicBezTo>
                      <a:pt x="99368" y="626303"/>
                      <a:pt x="92433" y="621681"/>
                      <a:pt x="87811" y="621681"/>
                    </a:cubicBezTo>
                    <a:close/>
                    <a:moveTo>
                      <a:pt x="517690" y="196448"/>
                    </a:moveTo>
                    <a:cubicBezTo>
                      <a:pt x="510755" y="205693"/>
                      <a:pt x="499198" y="219562"/>
                      <a:pt x="499198" y="226496"/>
                    </a:cubicBezTo>
                    <a:cubicBezTo>
                      <a:pt x="499198" y="231119"/>
                      <a:pt x="501509" y="233430"/>
                      <a:pt x="501509" y="235742"/>
                    </a:cubicBezTo>
                    <a:cubicBezTo>
                      <a:pt x="508444" y="224185"/>
                      <a:pt x="510755" y="208005"/>
                      <a:pt x="517690" y="196448"/>
                    </a:cubicBezTo>
                    <a:close/>
                    <a:moveTo>
                      <a:pt x="464527" y="355913"/>
                    </a:moveTo>
                    <a:cubicBezTo>
                      <a:pt x="462215" y="360536"/>
                      <a:pt x="450658" y="376716"/>
                      <a:pt x="450658" y="385961"/>
                    </a:cubicBezTo>
                    <a:cubicBezTo>
                      <a:pt x="455281" y="381339"/>
                      <a:pt x="462215" y="376716"/>
                      <a:pt x="462215" y="372093"/>
                    </a:cubicBezTo>
                    <a:cubicBezTo>
                      <a:pt x="462215" y="365159"/>
                      <a:pt x="462215" y="360536"/>
                      <a:pt x="464527" y="355913"/>
                    </a:cubicBezTo>
                    <a:close/>
                    <a:moveTo>
                      <a:pt x="469150" y="432190"/>
                    </a:moveTo>
                    <a:lnTo>
                      <a:pt x="404453" y="674843"/>
                    </a:lnTo>
                    <a:cubicBezTo>
                      <a:pt x="420610" y="665598"/>
                      <a:pt x="450658" y="651729"/>
                      <a:pt x="466838" y="651729"/>
                    </a:cubicBezTo>
                    <a:cubicBezTo>
                      <a:pt x="471461" y="647106"/>
                      <a:pt x="506132" y="633238"/>
                      <a:pt x="506132" y="621681"/>
                    </a:cubicBezTo>
                    <a:cubicBezTo>
                      <a:pt x="506132" y="573164"/>
                      <a:pt x="529247" y="556984"/>
                      <a:pt x="529247" y="520001"/>
                    </a:cubicBezTo>
                    <a:cubicBezTo>
                      <a:pt x="529247" y="513067"/>
                      <a:pt x="529247" y="508444"/>
                      <a:pt x="526935" y="506132"/>
                    </a:cubicBezTo>
                    <a:cubicBezTo>
                      <a:pt x="522312" y="496887"/>
                      <a:pt x="515378" y="492264"/>
                      <a:pt x="513067" y="487641"/>
                    </a:cubicBezTo>
                    <a:cubicBezTo>
                      <a:pt x="501509" y="469150"/>
                      <a:pt x="487641" y="450658"/>
                      <a:pt x="469150" y="432190"/>
                    </a:cubicBezTo>
                    <a:close/>
                    <a:moveTo>
                      <a:pt x="561607" y="649418"/>
                    </a:moveTo>
                    <a:cubicBezTo>
                      <a:pt x="540804" y="658663"/>
                      <a:pt x="520001" y="670221"/>
                      <a:pt x="503821" y="681778"/>
                    </a:cubicBezTo>
                    <a:cubicBezTo>
                      <a:pt x="522312" y="674843"/>
                      <a:pt x="547738" y="660975"/>
                      <a:pt x="561607" y="649418"/>
                    </a:cubicBezTo>
                    <a:close/>
                    <a:moveTo>
                      <a:pt x="714138" y="677155"/>
                    </a:moveTo>
                    <a:cubicBezTo>
                      <a:pt x="702580" y="686401"/>
                      <a:pt x="691023" y="693335"/>
                      <a:pt x="677155" y="700269"/>
                    </a:cubicBezTo>
                    <a:cubicBezTo>
                      <a:pt x="679466" y="700269"/>
                      <a:pt x="681778" y="702581"/>
                      <a:pt x="681778" y="702581"/>
                    </a:cubicBezTo>
                    <a:cubicBezTo>
                      <a:pt x="693335" y="691023"/>
                      <a:pt x="716449" y="693335"/>
                      <a:pt x="714138" y="677155"/>
                    </a:cubicBezTo>
                    <a:close/>
                    <a:moveTo>
                      <a:pt x="568541" y="164088"/>
                    </a:moveTo>
                    <a:cubicBezTo>
                      <a:pt x="550049" y="171022"/>
                      <a:pt x="536181" y="177956"/>
                      <a:pt x="524624" y="194136"/>
                    </a:cubicBezTo>
                    <a:cubicBezTo>
                      <a:pt x="524624" y="196448"/>
                      <a:pt x="522312" y="189513"/>
                      <a:pt x="522312" y="194136"/>
                    </a:cubicBezTo>
                    <a:cubicBezTo>
                      <a:pt x="522312" y="201070"/>
                      <a:pt x="522312" y="203382"/>
                      <a:pt x="520001" y="208005"/>
                    </a:cubicBezTo>
                    <a:cubicBezTo>
                      <a:pt x="533870" y="189513"/>
                      <a:pt x="540804" y="180268"/>
                      <a:pt x="559295" y="180268"/>
                    </a:cubicBezTo>
                    <a:cubicBezTo>
                      <a:pt x="559295" y="168710"/>
                      <a:pt x="568541" y="173333"/>
                      <a:pt x="573164" y="166399"/>
                    </a:cubicBezTo>
                    <a:cubicBezTo>
                      <a:pt x="570852" y="166399"/>
                      <a:pt x="568541" y="164088"/>
                      <a:pt x="568541" y="164088"/>
                    </a:cubicBezTo>
                    <a:close/>
                    <a:moveTo>
                      <a:pt x="584721" y="168710"/>
                    </a:moveTo>
                    <a:cubicBezTo>
                      <a:pt x="580098" y="168710"/>
                      <a:pt x="568541" y="177956"/>
                      <a:pt x="561607" y="182579"/>
                    </a:cubicBezTo>
                    <a:lnTo>
                      <a:pt x="563918" y="184890"/>
                    </a:lnTo>
                    <a:cubicBezTo>
                      <a:pt x="575475" y="180268"/>
                      <a:pt x="587032" y="177956"/>
                      <a:pt x="596255" y="175645"/>
                    </a:cubicBezTo>
                    <a:cubicBezTo>
                      <a:pt x="593967" y="173333"/>
                      <a:pt x="591655" y="168710"/>
                      <a:pt x="584721" y="168710"/>
                    </a:cubicBezTo>
                    <a:close/>
                    <a:moveTo>
                      <a:pt x="580098" y="187202"/>
                    </a:moveTo>
                    <a:cubicBezTo>
                      <a:pt x="573164" y="187202"/>
                      <a:pt x="563918" y="198759"/>
                      <a:pt x="561607" y="198759"/>
                    </a:cubicBezTo>
                    <a:cubicBezTo>
                      <a:pt x="554672" y="198759"/>
                      <a:pt x="554672" y="194136"/>
                      <a:pt x="552361" y="196448"/>
                    </a:cubicBezTo>
                    <a:cubicBezTo>
                      <a:pt x="554672" y="196448"/>
                      <a:pt x="556984" y="198759"/>
                      <a:pt x="559295" y="201070"/>
                    </a:cubicBezTo>
                    <a:cubicBezTo>
                      <a:pt x="545427" y="212628"/>
                      <a:pt x="522312" y="238053"/>
                      <a:pt x="517690" y="238053"/>
                    </a:cubicBezTo>
                    <a:cubicBezTo>
                      <a:pt x="510755" y="238053"/>
                      <a:pt x="513067" y="231119"/>
                      <a:pt x="510755" y="231119"/>
                    </a:cubicBezTo>
                    <a:cubicBezTo>
                      <a:pt x="508444" y="235742"/>
                      <a:pt x="503821" y="240365"/>
                      <a:pt x="499198" y="242676"/>
                    </a:cubicBezTo>
                    <a:cubicBezTo>
                      <a:pt x="496887" y="238053"/>
                      <a:pt x="496887" y="231119"/>
                      <a:pt x="494575" y="226496"/>
                    </a:cubicBezTo>
                    <a:cubicBezTo>
                      <a:pt x="496887" y="233430"/>
                      <a:pt x="494575" y="240365"/>
                      <a:pt x="494575" y="244988"/>
                    </a:cubicBezTo>
                    <a:cubicBezTo>
                      <a:pt x="494575" y="268079"/>
                      <a:pt x="466838" y="298127"/>
                      <a:pt x="466838" y="325864"/>
                    </a:cubicBezTo>
                    <a:cubicBezTo>
                      <a:pt x="466838" y="332799"/>
                      <a:pt x="466838" y="335110"/>
                      <a:pt x="471461" y="339733"/>
                    </a:cubicBezTo>
                    <a:lnTo>
                      <a:pt x="466838" y="339733"/>
                    </a:lnTo>
                    <a:cubicBezTo>
                      <a:pt x="469150" y="346667"/>
                      <a:pt x="471461" y="351290"/>
                      <a:pt x="471461" y="358224"/>
                    </a:cubicBezTo>
                    <a:cubicBezTo>
                      <a:pt x="471461" y="362847"/>
                      <a:pt x="466838" y="353601"/>
                      <a:pt x="466838" y="360536"/>
                    </a:cubicBezTo>
                    <a:cubicBezTo>
                      <a:pt x="466838" y="365159"/>
                      <a:pt x="469150" y="369781"/>
                      <a:pt x="471461" y="369781"/>
                    </a:cubicBezTo>
                    <a:cubicBezTo>
                      <a:pt x="473772" y="358224"/>
                      <a:pt x="480707" y="339733"/>
                      <a:pt x="480707" y="335110"/>
                    </a:cubicBezTo>
                    <a:cubicBezTo>
                      <a:pt x="480707" y="328176"/>
                      <a:pt x="499198" y="286570"/>
                      <a:pt x="508444" y="263456"/>
                    </a:cubicBezTo>
                    <a:lnTo>
                      <a:pt x="510755" y="275013"/>
                    </a:lnTo>
                    <a:cubicBezTo>
                      <a:pt x="506132" y="291193"/>
                      <a:pt x="489952" y="316619"/>
                      <a:pt x="489952" y="323553"/>
                    </a:cubicBezTo>
                    <a:cubicBezTo>
                      <a:pt x="489952" y="328176"/>
                      <a:pt x="487641" y="342044"/>
                      <a:pt x="487641" y="351290"/>
                    </a:cubicBezTo>
                    <a:cubicBezTo>
                      <a:pt x="487641" y="358224"/>
                      <a:pt x="487641" y="367470"/>
                      <a:pt x="485330" y="374404"/>
                    </a:cubicBezTo>
                    <a:cubicBezTo>
                      <a:pt x="485330" y="390584"/>
                      <a:pt x="473772" y="406764"/>
                      <a:pt x="473772" y="409076"/>
                    </a:cubicBezTo>
                    <a:cubicBezTo>
                      <a:pt x="473772" y="416010"/>
                      <a:pt x="476084" y="416010"/>
                      <a:pt x="476084" y="418321"/>
                    </a:cubicBezTo>
                    <a:cubicBezTo>
                      <a:pt x="489952" y="418321"/>
                      <a:pt x="503821" y="416010"/>
                      <a:pt x="508444" y="429878"/>
                    </a:cubicBezTo>
                    <a:cubicBezTo>
                      <a:pt x="513067" y="432190"/>
                      <a:pt x="520001" y="432190"/>
                      <a:pt x="524624" y="429878"/>
                    </a:cubicBezTo>
                    <a:cubicBezTo>
                      <a:pt x="529247" y="434478"/>
                      <a:pt x="533870" y="439101"/>
                      <a:pt x="533870" y="441413"/>
                    </a:cubicBezTo>
                    <a:cubicBezTo>
                      <a:pt x="536181" y="443724"/>
                      <a:pt x="533870" y="446035"/>
                      <a:pt x="533870" y="448347"/>
                    </a:cubicBezTo>
                    <a:cubicBezTo>
                      <a:pt x="550049" y="476084"/>
                      <a:pt x="582409" y="501510"/>
                      <a:pt x="603189" y="522312"/>
                    </a:cubicBezTo>
                    <a:cubicBezTo>
                      <a:pt x="612435" y="531558"/>
                      <a:pt x="621681" y="543115"/>
                      <a:pt x="623992" y="554672"/>
                    </a:cubicBezTo>
                    <a:cubicBezTo>
                      <a:pt x="626303" y="561607"/>
                      <a:pt x="628615" y="580098"/>
                      <a:pt x="628615" y="584721"/>
                    </a:cubicBezTo>
                    <a:cubicBezTo>
                      <a:pt x="628615" y="607835"/>
                      <a:pt x="621681" y="644795"/>
                      <a:pt x="600878" y="670221"/>
                    </a:cubicBezTo>
                    <a:cubicBezTo>
                      <a:pt x="660975" y="663286"/>
                      <a:pt x="679466" y="660975"/>
                      <a:pt x="718760" y="654041"/>
                    </a:cubicBezTo>
                    <a:cubicBezTo>
                      <a:pt x="718760" y="633238"/>
                      <a:pt x="721072" y="612458"/>
                      <a:pt x="721072" y="607835"/>
                    </a:cubicBezTo>
                    <a:cubicBezTo>
                      <a:pt x="721072" y="600901"/>
                      <a:pt x="709515" y="513067"/>
                      <a:pt x="695646" y="471461"/>
                    </a:cubicBezTo>
                    <a:cubicBezTo>
                      <a:pt x="681778" y="420633"/>
                      <a:pt x="654041" y="374404"/>
                      <a:pt x="640172" y="328176"/>
                    </a:cubicBezTo>
                    <a:cubicBezTo>
                      <a:pt x="637861" y="321241"/>
                      <a:pt x="640172" y="314307"/>
                      <a:pt x="637861" y="307373"/>
                    </a:cubicBezTo>
                    <a:cubicBezTo>
                      <a:pt x="637861" y="298127"/>
                      <a:pt x="633238" y="286570"/>
                      <a:pt x="633238" y="281947"/>
                    </a:cubicBezTo>
                    <a:cubicBezTo>
                      <a:pt x="633238" y="265767"/>
                      <a:pt x="623992" y="187202"/>
                      <a:pt x="580098" y="187202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33EEC71D-2B5C-C081-0DEE-C0299FE5B853}"/>
                  </a:ext>
                </a:extLst>
              </p:cNvPr>
              <p:cNvSpPr/>
              <p:nvPr/>
            </p:nvSpPr>
            <p:spPr>
              <a:xfrm>
                <a:off x="8196114" y="499199"/>
                <a:ext cx="238054" cy="621704"/>
              </a:xfrm>
              <a:custGeom>
                <a:avLst/>
                <a:gdLst>
                  <a:gd name="connsiteX0" fmla="*/ 124817 w 238054"/>
                  <a:gd name="connsiteY0" fmla="*/ 0 h 621704"/>
                  <a:gd name="connsiteX1" fmla="*/ 238054 w 238054"/>
                  <a:gd name="connsiteY1" fmla="*/ 34671 h 621704"/>
                  <a:gd name="connsiteX2" fmla="*/ 214940 w 238054"/>
                  <a:gd name="connsiteY2" fmla="*/ 46228 h 621704"/>
                  <a:gd name="connsiteX3" fmla="*/ 221874 w 238054"/>
                  <a:gd name="connsiteY3" fmla="*/ 53162 h 621704"/>
                  <a:gd name="connsiteX4" fmla="*/ 226497 w 238054"/>
                  <a:gd name="connsiteY4" fmla="*/ 50851 h 621704"/>
                  <a:gd name="connsiteX5" fmla="*/ 221874 w 238054"/>
                  <a:gd name="connsiteY5" fmla="*/ 46228 h 621704"/>
                  <a:gd name="connsiteX6" fmla="*/ 231120 w 238054"/>
                  <a:gd name="connsiteY6" fmla="*/ 50851 h 621704"/>
                  <a:gd name="connsiteX7" fmla="*/ 221874 w 238054"/>
                  <a:gd name="connsiteY7" fmla="*/ 60097 h 621704"/>
                  <a:gd name="connsiteX8" fmla="*/ 210317 w 238054"/>
                  <a:gd name="connsiteY8" fmla="*/ 64720 h 621704"/>
                  <a:gd name="connsiteX9" fmla="*/ 127129 w 238054"/>
                  <a:gd name="connsiteY9" fmla="*/ 261145 h 621704"/>
                  <a:gd name="connsiteX10" fmla="*/ 115571 w 238054"/>
                  <a:gd name="connsiteY10" fmla="*/ 397519 h 621704"/>
                  <a:gd name="connsiteX11" fmla="*/ 110949 w 238054"/>
                  <a:gd name="connsiteY11" fmla="*/ 563918 h 621704"/>
                  <a:gd name="connsiteX12" fmla="*/ 117883 w 238054"/>
                  <a:gd name="connsiteY12" fmla="*/ 589344 h 621704"/>
                  <a:gd name="connsiteX13" fmla="*/ 113260 w 238054"/>
                  <a:gd name="connsiteY13" fmla="*/ 600901 h 621704"/>
                  <a:gd name="connsiteX14" fmla="*/ 117883 w 238054"/>
                  <a:gd name="connsiteY14" fmla="*/ 617081 h 621704"/>
                  <a:gd name="connsiteX15" fmla="*/ 92457 w 238054"/>
                  <a:gd name="connsiteY15" fmla="*/ 600901 h 621704"/>
                  <a:gd name="connsiteX16" fmla="*/ 97080 w 238054"/>
                  <a:gd name="connsiteY16" fmla="*/ 610147 h 621704"/>
                  <a:gd name="connsiteX17" fmla="*/ 97080 w 238054"/>
                  <a:gd name="connsiteY17" fmla="*/ 621704 h 621704"/>
                  <a:gd name="connsiteX18" fmla="*/ 76277 w 238054"/>
                  <a:gd name="connsiteY18" fmla="*/ 589344 h 621704"/>
                  <a:gd name="connsiteX19" fmla="*/ 27737 w 238054"/>
                  <a:gd name="connsiteY19" fmla="*/ 540804 h 621704"/>
                  <a:gd name="connsiteX20" fmla="*/ 16180 w 238054"/>
                  <a:gd name="connsiteY20" fmla="*/ 487641 h 621704"/>
                  <a:gd name="connsiteX21" fmla="*/ 16180 w 238054"/>
                  <a:gd name="connsiteY21" fmla="*/ 432190 h 621704"/>
                  <a:gd name="connsiteX22" fmla="*/ 0 w 238054"/>
                  <a:gd name="connsiteY22" fmla="*/ 256522 h 621704"/>
                  <a:gd name="connsiteX23" fmla="*/ 0 w 238054"/>
                  <a:gd name="connsiteY23" fmla="*/ 219562 h 621704"/>
                  <a:gd name="connsiteX24" fmla="*/ 6934 w 238054"/>
                  <a:gd name="connsiteY24" fmla="*/ 173333 h 621704"/>
                  <a:gd name="connsiteX25" fmla="*/ 48540 w 238054"/>
                  <a:gd name="connsiteY25" fmla="*/ 80876 h 621704"/>
                  <a:gd name="connsiteX26" fmla="*/ 122506 w 238054"/>
                  <a:gd name="connsiteY26" fmla="*/ 2311 h 621704"/>
                  <a:gd name="connsiteX27" fmla="*/ 124817 w 238054"/>
                  <a:gd name="connsiteY27" fmla="*/ 0 h 621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38054" h="621704">
                    <a:moveTo>
                      <a:pt x="124817" y="0"/>
                    </a:moveTo>
                    <a:cubicBezTo>
                      <a:pt x="157177" y="0"/>
                      <a:pt x="221874" y="27737"/>
                      <a:pt x="238054" y="34671"/>
                    </a:cubicBezTo>
                    <a:cubicBezTo>
                      <a:pt x="231120" y="36982"/>
                      <a:pt x="221874" y="39294"/>
                      <a:pt x="214940" y="46228"/>
                    </a:cubicBezTo>
                    <a:lnTo>
                      <a:pt x="221874" y="53162"/>
                    </a:lnTo>
                    <a:cubicBezTo>
                      <a:pt x="221874" y="53162"/>
                      <a:pt x="224185" y="53162"/>
                      <a:pt x="226497" y="50851"/>
                    </a:cubicBezTo>
                    <a:lnTo>
                      <a:pt x="221874" y="46228"/>
                    </a:lnTo>
                    <a:cubicBezTo>
                      <a:pt x="224185" y="48540"/>
                      <a:pt x="228808" y="50851"/>
                      <a:pt x="231120" y="50851"/>
                    </a:cubicBezTo>
                    <a:cubicBezTo>
                      <a:pt x="228808" y="53162"/>
                      <a:pt x="226497" y="57785"/>
                      <a:pt x="221874" y="60097"/>
                    </a:cubicBezTo>
                    <a:cubicBezTo>
                      <a:pt x="219562" y="62408"/>
                      <a:pt x="214940" y="67031"/>
                      <a:pt x="210317" y="64720"/>
                    </a:cubicBezTo>
                    <a:cubicBezTo>
                      <a:pt x="166423" y="99368"/>
                      <a:pt x="127129" y="205693"/>
                      <a:pt x="127129" y="261145"/>
                    </a:cubicBezTo>
                    <a:cubicBezTo>
                      <a:pt x="127129" y="265767"/>
                      <a:pt x="120194" y="351290"/>
                      <a:pt x="115571" y="397519"/>
                    </a:cubicBezTo>
                    <a:lnTo>
                      <a:pt x="110949" y="563918"/>
                    </a:lnTo>
                    <a:cubicBezTo>
                      <a:pt x="113260" y="573164"/>
                      <a:pt x="117883" y="584721"/>
                      <a:pt x="117883" y="589344"/>
                    </a:cubicBezTo>
                    <a:cubicBezTo>
                      <a:pt x="117883" y="596278"/>
                      <a:pt x="113260" y="593967"/>
                      <a:pt x="113260" y="600901"/>
                    </a:cubicBezTo>
                    <a:cubicBezTo>
                      <a:pt x="113260" y="605524"/>
                      <a:pt x="115571" y="612458"/>
                      <a:pt x="117883" y="617081"/>
                    </a:cubicBezTo>
                    <a:cubicBezTo>
                      <a:pt x="110949" y="612458"/>
                      <a:pt x="92457" y="607835"/>
                      <a:pt x="92457" y="600901"/>
                    </a:cubicBezTo>
                    <a:cubicBezTo>
                      <a:pt x="92457" y="607835"/>
                      <a:pt x="97080" y="603212"/>
                      <a:pt x="97080" y="610147"/>
                    </a:cubicBezTo>
                    <a:lnTo>
                      <a:pt x="97080" y="621704"/>
                    </a:lnTo>
                    <a:cubicBezTo>
                      <a:pt x="87834" y="612458"/>
                      <a:pt x="83211" y="596278"/>
                      <a:pt x="76277" y="589344"/>
                    </a:cubicBezTo>
                    <a:cubicBezTo>
                      <a:pt x="64720" y="570852"/>
                      <a:pt x="43917" y="554672"/>
                      <a:pt x="27737" y="540804"/>
                    </a:cubicBezTo>
                    <a:cubicBezTo>
                      <a:pt x="13869" y="526935"/>
                      <a:pt x="16180" y="503821"/>
                      <a:pt x="16180" y="487641"/>
                    </a:cubicBezTo>
                    <a:cubicBezTo>
                      <a:pt x="13869" y="446035"/>
                      <a:pt x="16180" y="436813"/>
                      <a:pt x="16180" y="432190"/>
                    </a:cubicBezTo>
                    <a:lnTo>
                      <a:pt x="0" y="256522"/>
                    </a:lnTo>
                    <a:lnTo>
                      <a:pt x="0" y="219562"/>
                    </a:lnTo>
                    <a:cubicBezTo>
                      <a:pt x="2312" y="205693"/>
                      <a:pt x="4623" y="189513"/>
                      <a:pt x="6934" y="173333"/>
                    </a:cubicBezTo>
                    <a:cubicBezTo>
                      <a:pt x="18492" y="138662"/>
                      <a:pt x="30049" y="110925"/>
                      <a:pt x="48540" y="80876"/>
                    </a:cubicBezTo>
                    <a:cubicBezTo>
                      <a:pt x="57786" y="64720"/>
                      <a:pt x="80900" y="-9246"/>
                      <a:pt x="122506" y="2311"/>
                    </a:cubicBezTo>
                    <a:cubicBezTo>
                      <a:pt x="124817" y="2311"/>
                      <a:pt x="120194" y="0"/>
                      <a:pt x="124817" y="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231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FF11D8E1-0937-7F45-FBFA-9B5E36C95AF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3676" y="4871968"/>
            <a:ext cx="813547" cy="8382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4BEDFE1-72FB-A380-67C6-575F6E63F20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8847" y="3352546"/>
            <a:ext cx="671513" cy="43913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0D99DE8D-58C3-2A85-95D8-E999A24B561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1878" y="2022750"/>
            <a:ext cx="413926" cy="36566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D2AEE09-ACE0-5049-354E-F5F0F0B9384C}"/>
              </a:ext>
            </a:extLst>
          </p:cNvPr>
          <p:cNvSpPr txBox="1"/>
          <p:nvPr/>
        </p:nvSpPr>
        <p:spPr>
          <a:xfrm>
            <a:off x="5551726" y="2351268"/>
            <a:ext cx="861774" cy="122084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zh-CN" altLang="en-US" sz="44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习俗</a:t>
            </a:r>
          </a:p>
        </p:txBody>
      </p:sp>
      <p:sp>
        <p:nvSpPr>
          <p:cNvPr id="18" name="图形 1">
            <a:extLst>
              <a:ext uri="{FF2B5EF4-FFF2-40B4-BE49-F238E27FC236}">
                <a16:creationId xmlns:a16="http://schemas.microsoft.com/office/drawing/2014/main" id="{73A6AB59-5D49-8863-80A8-6529062CDCD6}"/>
              </a:ext>
            </a:extLst>
          </p:cNvPr>
          <p:cNvSpPr/>
          <p:nvPr/>
        </p:nvSpPr>
        <p:spPr>
          <a:xfrm>
            <a:off x="4388769" y="1555911"/>
            <a:ext cx="3187688" cy="2952398"/>
          </a:xfrm>
          <a:custGeom>
            <a:avLst/>
            <a:gdLst>
              <a:gd name="connsiteX0" fmla="*/ 87614 w 2354265"/>
              <a:gd name="connsiteY0" fmla="*/ 1345166 h 2180492"/>
              <a:gd name="connsiteX1" fmla="*/ 117684 w 2354265"/>
              <a:gd name="connsiteY1" fmla="*/ 1362543 h 2180492"/>
              <a:gd name="connsiteX2" fmla="*/ 124031 w 2354265"/>
              <a:gd name="connsiteY2" fmla="*/ 1381432 h 2180492"/>
              <a:gd name="connsiteX3" fmla="*/ 115720 w 2354265"/>
              <a:gd name="connsiteY3" fmla="*/ 1386569 h 2180492"/>
              <a:gd name="connsiteX4" fmla="*/ 108618 w 2354265"/>
              <a:gd name="connsiteY4" fmla="*/ 1399716 h 2180492"/>
              <a:gd name="connsiteX5" fmla="*/ 138084 w 2354265"/>
              <a:gd name="connsiteY5" fmla="*/ 1426009 h 2180492"/>
              <a:gd name="connsiteX6" fmla="*/ 138990 w 2354265"/>
              <a:gd name="connsiteY6" fmla="*/ 1418604 h 2180492"/>
              <a:gd name="connsiteX7" fmla="*/ 129622 w 2354265"/>
              <a:gd name="connsiteY7" fmla="*/ 1370854 h 2180492"/>
              <a:gd name="connsiteX8" fmla="*/ 117684 w 2354265"/>
              <a:gd name="connsiteY8" fmla="*/ 1327335 h 2180492"/>
              <a:gd name="connsiteX9" fmla="*/ 91845 w 2354265"/>
              <a:gd name="connsiteY9" fmla="*/ 1229417 h 2180492"/>
              <a:gd name="connsiteX10" fmla="*/ 103027 w 2354265"/>
              <a:gd name="connsiteY10" fmla="*/ 1227452 h 2180492"/>
              <a:gd name="connsiteX11" fmla="*/ 101969 w 2354265"/>
              <a:gd name="connsiteY11" fmla="*/ 1212190 h 2180492"/>
              <a:gd name="connsiteX12" fmla="*/ 99551 w 2354265"/>
              <a:gd name="connsiteY12" fmla="*/ 1214155 h 2180492"/>
              <a:gd name="connsiteX13" fmla="*/ 82325 w 2354265"/>
              <a:gd name="connsiteY13" fmla="*/ 1194511 h 2180492"/>
              <a:gd name="connsiteX14" fmla="*/ 98191 w 2354265"/>
              <a:gd name="connsiteY14" fmla="*/ 1190280 h 2180492"/>
              <a:gd name="connsiteX15" fmla="*/ 93356 w 2354265"/>
              <a:gd name="connsiteY15" fmla="*/ 1177284 h 2180492"/>
              <a:gd name="connsiteX16" fmla="*/ 90182 w 2354265"/>
              <a:gd name="connsiteY16" fmla="*/ 1166858 h 2180492"/>
              <a:gd name="connsiteX17" fmla="*/ 87160 w 2354265"/>
              <a:gd name="connsiteY17" fmla="*/ 1158396 h 2180492"/>
              <a:gd name="connsiteX18" fmla="*/ 88369 w 2354265"/>
              <a:gd name="connsiteY18" fmla="*/ 1141170 h 2180492"/>
              <a:gd name="connsiteX19" fmla="*/ 71143 w 2354265"/>
              <a:gd name="connsiteY19" fmla="*/ 1136787 h 2180492"/>
              <a:gd name="connsiteX20" fmla="*/ 68876 w 2354265"/>
              <a:gd name="connsiteY20" fmla="*/ 1089491 h 2180492"/>
              <a:gd name="connsiteX21" fmla="*/ 79605 w 2354265"/>
              <a:gd name="connsiteY21" fmla="*/ 1083446 h 2180492"/>
              <a:gd name="connsiteX22" fmla="*/ 78849 w 2354265"/>
              <a:gd name="connsiteY22" fmla="*/ 1081028 h 2180492"/>
              <a:gd name="connsiteX23" fmla="*/ 67667 w 2354265"/>
              <a:gd name="connsiteY23" fmla="*/ 1081028 h 2180492"/>
              <a:gd name="connsiteX24" fmla="*/ 73863 w 2354265"/>
              <a:gd name="connsiteY24" fmla="*/ 1060629 h 2180492"/>
              <a:gd name="connsiteX25" fmla="*/ 82325 w 2354265"/>
              <a:gd name="connsiteY25" fmla="*/ 1055642 h 2180492"/>
              <a:gd name="connsiteX26" fmla="*/ 80360 w 2354265"/>
              <a:gd name="connsiteY26" fmla="*/ 1043856 h 2180492"/>
              <a:gd name="connsiteX27" fmla="*/ 65250 w 2354265"/>
              <a:gd name="connsiteY27" fmla="*/ 1021794 h 2180492"/>
              <a:gd name="connsiteX28" fmla="*/ 61774 w 2354265"/>
              <a:gd name="connsiteY28" fmla="*/ 998977 h 2180492"/>
              <a:gd name="connsiteX29" fmla="*/ 55881 w 2354265"/>
              <a:gd name="connsiteY29" fmla="*/ 1005474 h 2180492"/>
              <a:gd name="connsiteX30" fmla="*/ 57845 w 2354265"/>
              <a:gd name="connsiteY30" fmla="*/ 1037207 h 2180492"/>
              <a:gd name="connsiteX31" fmla="*/ 58752 w 2354265"/>
              <a:gd name="connsiteY31" fmla="*/ 1047029 h 2180492"/>
              <a:gd name="connsiteX32" fmla="*/ 64494 w 2354265"/>
              <a:gd name="connsiteY32" fmla="*/ 1070149 h 2180492"/>
              <a:gd name="connsiteX33" fmla="*/ 62227 w 2354265"/>
              <a:gd name="connsiteY33" fmla="*/ 1080575 h 2180492"/>
              <a:gd name="connsiteX34" fmla="*/ 56788 w 2354265"/>
              <a:gd name="connsiteY34" fmla="*/ 1100673 h 2180492"/>
              <a:gd name="connsiteX35" fmla="*/ 58299 w 2354265"/>
              <a:gd name="connsiteY35" fmla="*/ 1114272 h 2180492"/>
              <a:gd name="connsiteX36" fmla="*/ 66005 w 2354265"/>
              <a:gd name="connsiteY36" fmla="*/ 1129987 h 2180492"/>
              <a:gd name="connsiteX37" fmla="*/ 26264 w 2354265"/>
              <a:gd name="connsiteY37" fmla="*/ 1136787 h 2180492"/>
              <a:gd name="connsiteX38" fmla="*/ 8584 w 2354265"/>
              <a:gd name="connsiteY38" fmla="*/ 1111855 h 2180492"/>
              <a:gd name="connsiteX39" fmla="*/ 11606 w 2354265"/>
              <a:gd name="connsiteY39" fmla="*/ 1097046 h 2180492"/>
              <a:gd name="connsiteX40" fmla="*/ 17046 w 2354265"/>
              <a:gd name="connsiteY40" fmla="*/ 1095384 h 2180492"/>
              <a:gd name="connsiteX41" fmla="*/ 6620 w 2354265"/>
              <a:gd name="connsiteY41" fmla="*/ 1085259 h 2180492"/>
              <a:gd name="connsiteX42" fmla="*/ 4353 w 2354265"/>
              <a:gd name="connsiteY42" fmla="*/ 1068789 h 2180492"/>
              <a:gd name="connsiteX43" fmla="*/ 31855 w 2354265"/>
              <a:gd name="connsiteY43" fmla="*/ 1072566 h 2180492"/>
              <a:gd name="connsiteX44" fmla="*/ 44548 w 2354265"/>
              <a:gd name="connsiteY44" fmla="*/ 1073775 h 2180492"/>
              <a:gd name="connsiteX45" fmla="*/ 12513 w 2354265"/>
              <a:gd name="connsiteY45" fmla="*/ 1052620 h 2180492"/>
              <a:gd name="connsiteX46" fmla="*/ 32157 w 2354265"/>
              <a:gd name="connsiteY46" fmla="*/ 1030256 h 2180492"/>
              <a:gd name="connsiteX47" fmla="*/ 22033 w 2354265"/>
              <a:gd name="connsiteY47" fmla="*/ 1015750 h 2180492"/>
              <a:gd name="connsiteX48" fmla="*/ 16744 w 2354265"/>
              <a:gd name="connsiteY48" fmla="*/ 1033732 h 2180492"/>
              <a:gd name="connsiteX49" fmla="*/ 12815 w 2354265"/>
              <a:gd name="connsiteY49" fmla="*/ 1033127 h 2180492"/>
              <a:gd name="connsiteX50" fmla="*/ 575 w 2354265"/>
              <a:gd name="connsiteY50" fmla="*/ 1000186 h 2180492"/>
              <a:gd name="connsiteX51" fmla="*/ 1482 w 2354265"/>
              <a:gd name="connsiteY51" fmla="*/ 990363 h 2180492"/>
              <a:gd name="connsiteX52" fmla="*/ 1482 w 2354265"/>
              <a:gd name="connsiteY52" fmla="*/ 968906 h 2180492"/>
              <a:gd name="connsiteX53" fmla="*/ 26264 w 2354265"/>
              <a:gd name="connsiteY53" fmla="*/ 960293 h 2180492"/>
              <a:gd name="connsiteX54" fmla="*/ 2993 w 2354265"/>
              <a:gd name="connsiteY54" fmla="*/ 932338 h 2180492"/>
              <a:gd name="connsiteX55" fmla="*/ 15082 w 2354265"/>
              <a:gd name="connsiteY55" fmla="*/ 899699 h 2180492"/>
              <a:gd name="connsiteX56" fmla="*/ 9944 w 2354265"/>
              <a:gd name="connsiteY56" fmla="*/ 893805 h 2180492"/>
              <a:gd name="connsiteX57" fmla="*/ 19766 w 2354265"/>
              <a:gd name="connsiteY57" fmla="*/ 888517 h 2180492"/>
              <a:gd name="connsiteX58" fmla="*/ 30495 w 2354265"/>
              <a:gd name="connsiteY58" fmla="*/ 872348 h 2180492"/>
              <a:gd name="connsiteX59" fmla="*/ 33064 w 2354265"/>
              <a:gd name="connsiteY59" fmla="*/ 861317 h 2180492"/>
              <a:gd name="connsiteX60" fmla="*/ 21428 w 2354265"/>
              <a:gd name="connsiteY60" fmla="*/ 865095 h 2180492"/>
              <a:gd name="connsiteX61" fmla="*/ 14024 w 2354265"/>
              <a:gd name="connsiteY61" fmla="*/ 864490 h 2180492"/>
              <a:gd name="connsiteX62" fmla="*/ 18406 w 2354265"/>
              <a:gd name="connsiteY62" fmla="*/ 857539 h 2180492"/>
              <a:gd name="connsiteX63" fmla="*/ 46512 w 2354265"/>
              <a:gd name="connsiteY63" fmla="*/ 846811 h 2180492"/>
              <a:gd name="connsiteX64" fmla="*/ 63739 w 2354265"/>
              <a:gd name="connsiteY64" fmla="*/ 857842 h 2180492"/>
              <a:gd name="connsiteX65" fmla="*/ 59054 w 2354265"/>
              <a:gd name="connsiteY65" fmla="*/ 879601 h 2180492"/>
              <a:gd name="connsiteX66" fmla="*/ 72956 w 2354265"/>
              <a:gd name="connsiteY66" fmla="*/ 884890 h 2180492"/>
              <a:gd name="connsiteX67" fmla="*/ 76432 w 2354265"/>
              <a:gd name="connsiteY67" fmla="*/ 868419 h 2180492"/>
              <a:gd name="connsiteX68" fmla="*/ 83685 w 2354265"/>
              <a:gd name="connsiteY68" fmla="*/ 841522 h 2180492"/>
              <a:gd name="connsiteX69" fmla="*/ 88218 w 2354265"/>
              <a:gd name="connsiteY69" fmla="*/ 810242 h 2180492"/>
              <a:gd name="connsiteX70" fmla="*/ 98645 w 2354265"/>
              <a:gd name="connsiteY70" fmla="*/ 791656 h 2180492"/>
              <a:gd name="connsiteX71" fmla="*/ 110733 w 2354265"/>
              <a:gd name="connsiteY71" fmla="*/ 776999 h 2180492"/>
              <a:gd name="connsiteX72" fmla="*/ 100005 w 2354265"/>
              <a:gd name="connsiteY72" fmla="*/ 768537 h 2180492"/>
              <a:gd name="connsiteX73" fmla="*/ 112546 w 2354265"/>
              <a:gd name="connsiteY73" fmla="*/ 762794 h 2180492"/>
              <a:gd name="connsiteX74" fmla="*/ 106049 w 2354265"/>
              <a:gd name="connsiteY74" fmla="*/ 752972 h 2180492"/>
              <a:gd name="connsiteX75" fmla="*/ 118440 w 2354265"/>
              <a:gd name="connsiteY75" fmla="*/ 725169 h 2180492"/>
              <a:gd name="connsiteX76" fmla="*/ 97436 w 2354265"/>
              <a:gd name="connsiteY76" fmla="*/ 711871 h 2180492"/>
              <a:gd name="connsiteX77" fmla="*/ 88369 w 2354265"/>
              <a:gd name="connsiteY77" fmla="*/ 718369 h 2180492"/>
              <a:gd name="connsiteX78" fmla="*/ 79454 w 2354265"/>
              <a:gd name="connsiteY78" fmla="*/ 718369 h 2180492"/>
              <a:gd name="connsiteX79" fmla="*/ 57694 w 2354265"/>
              <a:gd name="connsiteY79" fmla="*/ 703711 h 2180492"/>
              <a:gd name="connsiteX80" fmla="*/ 85951 w 2354265"/>
              <a:gd name="connsiteY80" fmla="*/ 677720 h 2180492"/>
              <a:gd name="connsiteX81" fmla="*/ 83836 w 2354265"/>
              <a:gd name="connsiteY81" fmla="*/ 674094 h 2180492"/>
              <a:gd name="connsiteX82" fmla="*/ 64645 w 2354265"/>
              <a:gd name="connsiteY82" fmla="*/ 682254 h 2180492"/>
              <a:gd name="connsiteX83" fmla="*/ 66156 w 2354265"/>
              <a:gd name="connsiteY83" fmla="*/ 658076 h 2180492"/>
              <a:gd name="connsiteX84" fmla="*/ 82174 w 2354265"/>
              <a:gd name="connsiteY84" fmla="*/ 647952 h 2180492"/>
              <a:gd name="connsiteX85" fmla="*/ 99853 w 2354265"/>
              <a:gd name="connsiteY85" fmla="*/ 641455 h 2180492"/>
              <a:gd name="connsiteX86" fmla="*/ 108920 w 2354265"/>
              <a:gd name="connsiteY86" fmla="*/ 621508 h 2180492"/>
              <a:gd name="connsiteX87" fmla="*/ 94867 w 2354265"/>
              <a:gd name="connsiteY87" fmla="*/ 600202 h 2180492"/>
              <a:gd name="connsiteX88" fmla="*/ 116929 w 2354265"/>
              <a:gd name="connsiteY88" fmla="*/ 608362 h 2180492"/>
              <a:gd name="connsiteX89" fmla="*/ 119044 w 2354265"/>
              <a:gd name="connsiteY89" fmla="*/ 605944 h 2180492"/>
              <a:gd name="connsiteX90" fmla="*/ 102876 w 2354265"/>
              <a:gd name="connsiteY90" fmla="*/ 580256 h 2180492"/>
              <a:gd name="connsiteX91" fmla="*/ 111035 w 2354265"/>
              <a:gd name="connsiteY91" fmla="*/ 573607 h 2180492"/>
              <a:gd name="connsiteX92" fmla="*/ 141861 w 2354265"/>
              <a:gd name="connsiteY92" fmla="*/ 583580 h 2180492"/>
              <a:gd name="connsiteX93" fmla="*/ 126297 w 2354265"/>
              <a:gd name="connsiteY93" fmla="*/ 593402 h 2180492"/>
              <a:gd name="connsiteX94" fmla="*/ 118893 w 2354265"/>
              <a:gd name="connsiteY94" fmla="*/ 636317 h 2180492"/>
              <a:gd name="connsiteX95" fmla="*/ 130528 w 2354265"/>
              <a:gd name="connsiteY95" fmla="*/ 646441 h 2180492"/>
              <a:gd name="connsiteX96" fmla="*/ 141408 w 2354265"/>
              <a:gd name="connsiteY96" fmla="*/ 640699 h 2180492"/>
              <a:gd name="connsiteX97" fmla="*/ 188705 w 2354265"/>
              <a:gd name="connsiteY97" fmla="*/ 512710 h 2180492"/>
              <a:gd name="connsiteX98" fmla="*/ 199887 w 2354265"/>
              <a:gd name="connsiteY98" fmla="*/ 522683 h 2180492"/>
              <a:gd name="connsiteX99" fmla="*/ 194749 w 2354265"/>
              <a:gd name="connsiteY99" fmla="*/ 518301 h 2180492"/>
              <a:gd name="connsiteX100" fmla="*/ 202758 w 2354265"/>
              <a:gd name="connsiteY100" fmla="*/ 500017 h 2180492"/>
              <a:gd name="connsiteX101" fmla="*/ 212429 w 2354265"/>
              <a:gd name="connsiteY101" fmla="*/ 508781 h 2180492"/>
              <a:gd name="connsiteX102" fmla="*/ 202758 w 2354265"/>
              <a:gd name="connsiteY102" fmla="*/ 507422 h 2180492"/>
              <a:gd name="connsiteX103" fmla="*/ 200945 w 2354265"/>
              <a:gd name="connsiteY103" fmla="*/ 497902 h 2180492"/>
              <a:gd name="connsiteX104" fmla="*/ 205176 w 2354265"/>
              <a:gd name="connsiteY104" fmla="*/ 487324 h 2180492"/>
              <a:gd name="connsiteX105" fmla="*/ 212429 w 2354265"/>
              <a:gd name="connsiteY105" fmla="*/ 479920 h 2180492"/>
              <a:gd name="connsiteX106" fmla="*/ 221496 w 2354265"/>
              <a:gd name="connsiteY106" fmla="*/ 472062 h 2180492"/>
              <a:gd name="connsiteX107" fmla="*/ 230713 w 2354265"/>
              <a:gd name="connsiteY107" fmla="*/ 446072 h 2180492"/>
              <a:gd name="connsiteX108" fmla="*/ 240082 w 2354265"/>
              <a:gd name="connsiteY108" fmla="*/ 452569 h 2180492"/>
              <a:gd name="connsiteX109" fmla="*/ 242953 w 2354265"/>
              <a:gd name="connsiteY109" fmla="*/ 438516 h 2180492"/>
              <a:gd name="connsiteX110" fmla="*/ 235397 w 2354265"/>
              <a:gd name="connsiteY110" fmla="*/ 433681 h 2180492"/>
              <a:gd name="connsiteX111" fmla="*/ 254739 w 2354265"/>
              <a:gd name="connsiteY111" fmla="*/ 414943 h 2180492"/>
              <a:gd name="connsiteX112" fmla="*/ 258668 w 2354265"/>
              <a:gd name="connsiteY112" fmla="*/ 401646 h 2180492"/>
              <a:gd name="connsiteX113" fmla="*/ 290099 w 2354265"/>
              <a:gd name="connsiteY113" fmla="*/ 363566 h 2180492"/>
              <a:gd name="connsiteX114" fmla="*/ 314578 w 2354265"/>
              <a:gd name="connsiteY114" fmla="*/ 328509 h 2180492"/>
              <a:gd name="connsiteX115" fmla="*/ 344346 w 2354265"/>
              <a:gd name="connsiteY115" fmla="*/ 295417 h 2180492"/>
              <a:gd name="connsiteX116" fmla="*/ 371093 w 2354265"/>
              <a:gd name="connsiteY116" fmla="*/ 268670 h 2180492"/>
              <a:gd name="connsiteX117" fmla="*/ 384843 w 2354265"/>
              <a:gd name="connsiteY117" fmla="*/ 258395 h 2180492"/>
              <a:gd name="connsiteX118" fmla="*/ 405545 w 2354265"/>
              <a:gd name="connsiteY118" fmla="*/ 250991 h 2180492"/>
              <a:gd name="connsiteX119" fmla="*/ 391039 w 2354265"/>
              <a:gd name="connsiteY119" fmla="*/ 243133 h 2180492"/>
              <a:gd name="connsiteX120" fmla="*/ 419749 w 2354265"/>
              <a:gd name="connsiteY120" fmla="*/ 216840 h 2180492"/>
              <a:gd name="connsiteX121" fmla="*/ 429572 w 2354265"/>
              <a:gd name="connsiteY121" fmla="*/ 213969 h 2180492"/>
              <a:gd name="connsiteX122" fmla="*/ 435918 w 2354265"/>
              <a:gd name="connsiteY122" fmla="*/ 211854 h 2180492"/>
              <a:gd name="connsiteX123" fmla="*/ 465989 w 2354265"/>
              <a:gd name="connsiteY123" fmla="*/ 195987 h 2180492"/>
              <a:gd name="connsiteX124" fmla="*/ 507090 w 2354265"/>
              <a:gd name="connsiteY124" fmla="*/ 154282 h 2180492"/>
              <a:gd name="connsiteX125" fmla="*/ 499232 w 2354265"/>
              <a:gd name="connsiteY125" fmla="*/ 155944 h 2180492"/>
              <a:gd name="connsiteX126" fmla="*/ 497872 w 2354265"/>
              <a:gd name="connsiteY126" fmla="*/ 153375 h 2180492"/>
              <a:gd name="connsiteX127" fmla="*/ 507694 w 2354265"/>
              <a:gd name="connsiteY127" fmla="*/ 149144 h 2180492"/>
              <a:gd name="connsiteX128" fmla="*/ 532023 w 2354265"/>
              <a:gd name="connsiteY128" fmla="*/ 132673 h 2180492"/>
              <a:gd name="connsiteX129" fmla="*/ 542147 w 2354265"/>
              <a:gd name="connsiteY129" fmla="*/ 123304 h 2180492"/>
              <a:gd name="connsiteX130" fmla="*/ 586573 w 2354265"/>
              <a:gd name="connsiteY130" fmla="*/ 97616 h 2180492"/>
              <a:gd name="connsiteX131" fmla="*/ 598964 w 2354265"/>
              <a:gd name="connsiteY131" fmla="*/ 90665 h 2180492"/>
              <a:gd name="connsiteX132" fmla="*/ 606368 w 2354265"/>
              <a:gd name="connsiteY132" fmla="*/ 85074 h 2180492"/>
              <a:gd name="connsiteX133" fmla="*/ 614830 w 2354265"/>
              <a:gd name="connsiteY133" fmla="*/ 76159 h 2180492"/>
              <a:gd name="connsiteX134" fmla="*/ 713655 w 2354265"/>
              <a:gd name="connsiteY134" fmla="*/ 31128 h 2180492"/>
              <a:gd name="connsiteX135" fmla="*/ 739343 w 2354265"/>
              <a:gd name="connsiteY135" fmla="*/ 21457 h 2180492"/>
              <a:gd name="connsiteX136" fmla="*/ 799031 w 2354265"/>
              <a:gd name="connsiteY136" fmla="*/ 0 h 2180492"/>
              <a:gd name="connsiteX137" fmla="*/ 790720 w 2354265"/>
              <a:gd name="connsiteY137" fmla="*/ 10124 h 2180492"/>
              <a:gd name="connsiteX138" fmla="*/ 762916 w 2354265"/>
              <a:gd name="connsiteY138" fmla="*/ 27653 h 2180492"/>
              <a:gd name="connsiteX139" fmla="*/ 756570 w 2354265"/>
              <a:gd name="connsiteY139" fmla="*/ 30826 h 2180492"/>
              <a:gd name="connsiteX140" fmla="*/ 751130 w 2354265"/>
              <a:gd name="connsiteY140" fmla="*/ 45332 h 2180492"/>
              <a:gd name="connsiteX141" fmla="*/ 754605 w 2354265"/>
              <a:gd name="connsiteY141" fmla="*/ 53039 h 2180492"/>
              <a:gd name="connsiteX142" fmla="*/ 719095 w 2354265"/>
              <a:gd name="connsiteY142" fmla="*/ 48657 h 2180492"/>
              <a:gd name="connsiteX143" fmla="*/ 701113 w 2354265"/>
              <a:gd name="connsiteY143" fmla="*/ 53492 h 2180492"/>
              <a:gd name="connsiteX144" fmla="*/ 677540 w 2354265"/>
              <a:gd name="connsiteY144" fmla="*/ 61501 h 2180492"/>
              <a:gd name="connsiteX145" fmla="*/ 666660 w 2354265"/>
              <a:gd name="connsiteY145" fmla="*/ 79030 h 2180492"/>
              <a:gd name="connsiteX146" fmla="*/ 662127 w 2354265"/>
              <a:gd name="connsiteY146" fmla="*/ 89003 h 2180492"/>
              <a:gd name="connsiteX147" fmla="*/ 615737 w 2354265"/>
              <a:gd name="connsiteY147" fmla="*/ 114087 h 2180492"/>
              <a:gd name="connsiteX148" fmla="*/ 617097 w 2354265"/>
              <a:gd name="connsiteY148" fmla="*/ 103207 h 2180492"/>
              <a:gd name="connsiteX149" fmla="*/ 611808 w 2354265"/>
              <a:gd name="connsiteY149" fmla="*/ 108194 h 2180492"/>
              <a:gd name="connsiteX150" fmla="*/ 583853 w 2354265"/>
              <a:gd name="connsiteY150" fmla="*/ 140228 h 2180492"/>
              <a:gd name="connsiteX151" fmla="*/ 556956 w 2354265"/>
              <a:gd name="connsiteY151" fmla="*/ 161384 h 2180492"/>
              <a:gd name="connsiteX152" fmla="*/ 547285 w 2354265"/>
              <a:gd name="connsiteY152" fmla="*/ 167730 h 2180492"/>
              <a:gd name="connsiteX153" fmla="*/ 548494 w 2354265"/>
              <a:gd name="connsiteY153" fmla="*/ 187525 h 2180492"/>
              <a:gd name="connsiteX154" fmla="*/ 556351 w 2354265"/>
              <a:gd name="connsiteY154" fmla="*/ 186619 h 2180492"/>
              <a:gd name="connsiteX155" fmla="*/ 556805 w 2354265"/>
              <a:gd name="connsiteY155" fmla="*/ 169392 h 2180492"/>
              <a:gd name="connsiteX156" fmla="*/ 582644 w 2354265"/>
              <a:gd name="connsiteY156" fmla="*/ 156850 h 2180492"/>
              <a:gd name="connsiteX157" fmla="*/ 608181 w 2354265"/>
              <a:gd name="connsiteY157" fmla="*/ 145668 h 2180492"/>
              <a:gd name="connsiteX158" fmla="*/ 632812 w 2354265"/>
              <a:gd name="connsiteY158" fmla="*/ 131011 h 2180492"/>
              <a:gd name="connsiteX159" fmla="*/ 654421 w 2354265"/>
              <a:gd name="connsiteY159" fmla="*/ 106229 h 2180492"/>
              <a:gd name="connsiteX160" fmla="*/ 681922 w 2354265"/>
              <a:gd name="connsiteY160" fmla="*/ 110611 h 2180492"/>
              <a:gd name="connsiteX161" fmla="*/ 706402 w 2354265"/>
              <a:gd name="connsiteY161" fmla="*/ 92327 h 2180492"/>
              <a:gd name="connsiteX162" fmla="*/ 733299 w 2354265"/>
              <a:gd name="connsiteY162" fmla="*/ 77670 h 2180492"/>
              <a:gd name="connsiteX163" fmla="*/ 737077 w 2354265"/>
              <a:gd name="connsiteY163" fmla="*/ 68452 h 2180492"/>
              <a:gd name="connsiteX164" fmla="*/ 751885 w 2354265"/>
              <a:gd name="connsiteY164" fmla="*/ 83412 h 2180492"/>
              <a:gd name="connsiteX165" fmla="*/ 755814 w 2354265"/>
              <a:gd name="connsiteY165" fmla="*/ 77367 h 2180492"/>
              <a:gd name="connsiteX166" fmla="*/ 768356 w 2354265"/>
              <a:gd name="connsiteY166" fmla="*/ 61803 h 2180492"/>
              <a:gd name="connsiteX167" fmla="*/ 801449 w 2354265"/>
              <a:gd name="connsiteY167" fmla="*/ 46088 h 2180492"/>
              <a:gd name="connsiteX168" fmla="*/ 840737 w 2354265"/>
              <a:gd name="connsiteY168" fmla="*/ 35359 h 2180492"/>
              <a:gd name="connsiteX169" fmla="*/ 813235 w 2354265"/>
              <a:gd name="connsiteY169" fmla="*/ 63768 h 2180492"/>
              <a:gd name="connsiteX170" fmla="*/ 815653 w 2354265"/>
              <a:gd name="connsiteY170" fmla="*/ 64825 h 2180492"/>
              <a:gd name="connsiteX171" fmla="*/ 811724 w 2354265"/>
              <a:gd name="connsiteY171" fmla="*/ 87945 h 2180492"/>
              <a:gd name="connsiteX172" fmla="*/ 830915 w 2354265"/>
              <a:gd name="connsiteY172" fmla="*/ 84016 h 2180492"/>
              <a:gd name="connsiteX173" fmla="*/ 831973 w 2354265"/>
              <a:gd name="connsiteY173" fmla="*/ 86887 h 2180492"/>
              <a:gd name="connsiteX174" fmla="*/ 799787 w 2354265"/>
              <a:gd name="connsiteY174" fmla="*/ 110007 h 2180492"/>
              <a:gd name="connsiteX175" fmla="*/ 774400 w 2354265"/>
              <a:gd name="connsiteY175" fmla="*/ 113331 h 2180492"/>
              <a:gd name="connsiteX176" fmla="*/ 772889 w 2354265"/>
              <a:gd name="connsiteY176" fmla="*/ 120584 h 2180492"/>
              <a:gd name="connsiteX177" fmla="*/ 775005 w 2354265"/>
              <a:gd name="connsiteY177" fmla="*/ 128291 h 2180492"/>
              <a:gd name="connsiteX178" fmla="*/ 826684 w 2354265"/>
              <a:gd name="connsiteY178" fmla="*/ 117260 h 2180492"/>
              <a:gd name="connsiteX179" fmla="*/ 828346 w 2354265"/>
              <a:gd name="connsiteY179" fmla="*/ 119980 h 2180492"/>
              <a:gd name="connsiteX180" fmla="*/ 817466 w 2354265"/>
              <a:gd name="connsiteY180" fmla="*/ 128895 h 2180492"/>
              <a:gd name="connsiteX181" fmla="*/ 754756 w 2354265"/>
              <a:gd name="connsiteY181" fmla="*/ 159117 h 2180492"/>
              <a:gd name="connsiteX182" fmla="*/ 691744 w 2354265"/>
              <a:gd name="connsiteY182" fmla="*/ 195383 h 2180492"/>
              <a:gd name="connsiteX183" fmla="*/ 717433 w 2354265"/>
              <a:gd name="connsiteY183" fmla="*/ 191303 h 2180492"/>
              <a:gd name="connsiteX184" fmla="*/ 779085 w 2354265"/>
              <a:gd name="connsiteY184" fmla="*/ 158664 h 2180492"/>
              <a:gd name="connsiteX185" fmla="*/ 814746 w 2354265"/>
              <a:gd name="connsiteY185" fmla="*/ 141286 h 2180492"/>
              <a:gd name="connsiteX186" fmla="*/ 826835 w 2354265"/>
              <a:gd name="connsiteY186" fmla="*/ 137660 h 2180492"/>
              <a:gd name="connsiteX187" fmla="*/ 828346 w 2354265"/>
              <a:gd name="connsiteY187" fmla="*/ 141286 h 2180492"/>
              <a:gd name="connsiteX188" fmla="*/ 808400 w 2354265"/>
              <a:gd name="connsiteY188" fmla="*/ 149295 h 2180492"/>
              <a:gd name="connsiteX189" fmla="*/ 832124 w 2354265"/>
              <a:gd name="connsiteY189" fmla="*/ 146877 h 2180492"/>
              <a:gd name="connsiteX190" fmla="*/ 841946 w 2354265"/>
              <a:gd name="connsiteY190" fmla="*/ 143704 h 2180492"/>
              <a:gd name="connsiteX191" fmla="*/ 873376 w 2354265"/>
              <a:gd name="connsiteY191" fmla="*/ 126780 h 2180492"/>
              <a:gd name="connsiteX192" fmla="*/ 850257 w 2354265"/>
              <a:gd name="connsiteY192" fmla="*/ 132069 h 2180492"/>
              <a:gd name="connsiteX193" fmla="*/ 849199 w 2354265"/>
              <a:gd name="connsiteY193" fmla="*/ 127686 h 2180492"/>
              <a:gd name="connsiteX194" fmla="*/ 1047000 w 2354265"/>
              <a:gd name="connsiteY194" fmla="*/ 75101 h 2180492"/>
              <a:gd name="connsiteX195" fmla="*/ 1048209 w 2354265"/>
              <a:gd name="connsiteY195" fmla="*/ 79634 h 2180492"/>
              <a:gd name="connsiteX196" fmla="*/ 985801 w 2354265"/>
              <a:gd name="connsiteY196" fmla="*/ 93687 h 2180492"/>
              <a:gd name="connsiteX197" fmla="*/ 1017836 w 2354265"/>
              <a:gd name="connsiteY197" fmla="*/ 94745 h 2180492"/>
              <a:gd name="connsiteX198" fmla="*/ 1047604 w 2354265"/>
              <a:gd name="connsiteY198" fmla="*/ 95198 h 2180492"/>
              <a:gd name="connsiteX199" fmla="*/ 980512 w 2354265"/>
              <a:gd name="connsiteY199" fmla="*/ 124513 h 2180492"/>
              <a:gd name="connsiteX200" fmla="*/ 981268 w 2354265"/>
              <a:gd name="connsiteY200" fmla="*/ 127838 h 2180492"/>
              <a:gd name="connsiteX201" fmla="*/ 997285 w 2354265"/>
              <a:gd name="connsiteY201" fmla="*/ 124815 h 2180492"/>
              <a:gd name="connsiteX202" fmla="*/ 1013454 w 2354265"/>
              <a:gd name="connsiteY202" fmla="*/ 125571 h 2180492"/>
              <a:gd name="connsiteX203" fmla="*/ 1029622 w 2354265"/>
              <a:gd name="connsiteY203" fmla="*/ 127082 h 2180492"/>
              <a:gd name="connsiteX204" fmla="*/ 1001969 w 2354265"/>
              <a:gd name="connsiteY204" fmla="*/ 139322 h 2180492"/>
              <a:gd name="connsiteX205" fmla="*/ 967366 w 2354265"/>
              <a:gd name="connsiteY205" fmla="*/ 144913 h 2180492"/>
              <a:gd name="connsiteX206" fmla="*/ 955730 w 2354265"/>
              <a:gd name="connsiteY206" fmla="*/ 158059 h 2180492"/>
              <a:gd name="connsiteX207" fmla="*/ 952255 w 2354265"/>
              <a:gd name="connsiteY207" fmla="*/ 154584 h 2180492"/>
              <a:gd name="connsiteX208" fmla="*/ 963135 w 2354265"/>
              <a:gd name="connsiteY208" fmla="*/ 148539 h 2180492"/>
              <a:gd name="connsiteX209" fmla="*/ 953464 w 2354265"/>
              <a:gd name="connsiteY209" fmla="*/ 143100 h 2180492"/>
              <a:gd name="connsiteX210" fmla="*/ 976130 w 2354265"/>
              <a:gd name="connsiteY210" fmla="*/ 126780 h 2180492"/>
              <a:gd name="connsiteX211" fmla="*/ 944851 w 2354265"/>
              <a:gd name="connsiteY211" fmla="*/ 123909 h 2180492"/>
              <a:gd name="connsiteX212" fmla="*/ 919011 w 2354265"/>
              <a:gd name="connsiteY212" fmla="*/ 129046 h 2180492"/>
              <a:gd name="connsiteX213" fmla="*/ 902540 w 2354265"/>
              <a:gd name="connsiteY213" fmla="*/ 121491 h 2180492"/>
              <a:gd name="connsiteX214" fmla="*/ 936086 w 2354265"/>
              <a:gd name="connsiteY214" fmla="*/ 117411 h 2180492"/>
              <a:gd name="connsiteX215" fmla="*/ 948477 w 2354265"/>
              <a:gd name="connsiteY215" fmla="*/ 115296 h 2180492"/>
              <a:gd name="connsiteX216" fmla="*/ 947419 w 2354265"/>
              <a:gd name="connsiteY216" fmla="*/ 109402 h 2180492"/>
              <a:gd name="connsiteX217" fmla="*/ 936691 w 2354265"/>
              <a:gd name="connsiteY217" fmla="*/ 104265 h 2180492"/>
              <a:gd name="connsiteX218" fmla="*/ 880478 w 2354265"/>
              <a:gd name="connsiteY218" fmla="*/ 123607 h 2180492"/>
              <a:gd name="connsiteX219" fmla="*/ 902691 w 2354265"/>
              <a:gd name="connsiteY219" fmla="*/ 134335 h 2180492"/>
              <a:gd name="connsiteX220" fmla="*/ 836053 w 2354265"/>
              <a:gd name="connsiteY220" fmla="*/ 166219 h 2180492"/>
              <a:gd name="connsiteX221" fmla="*/ 840737 w 2354265"/>
              <a:gd name="connsiteY221" fmla="*/ 150655 h 2180492"/>
              <a:gd name="connsiteX222" fmla="*/ 816106 w 2354265"/>
              <a:gd name="connsiteY222" fmla="*/ 159873 h 2180492"/>
              <a:gd name="connsiteX223" fmla="*/ 826080 w 2354265"/>
              <a:gd name="connsiteY223" fmla="*/ 163650 h 2180492"/>
              <a:gd name="connsiteX224" fmla="*/ 825324 w 2354265"/>
              <a:gd name="connsiteY224" fmla="*/ 168032 h 2180492"/>
              <a:gd name="connsiteX225" fmla="*/ 810515 w 2354265"/>
              <a:gd name="connsiteY225" fmla="*/ 165312 h 2180492"/>
              <a:gd name="connsiteX226" fmla="*/ 806738 w 2354265"/>
              <a:gd name="connsiteY226" fmla="*/ 178308 h 2180492"/>
              <a:gd name="connsiteX227" fmla="*/ 770472 w 2354265"/>
              <a:gd name="connsiteY227" fmla="*/ 198707 h 2180492"/>
              <a:gd name="connsiteX228" fmla="*/ 753245 w 2354265"/>
              <a:gd name="connsiteY228" fmla="*/ 211098 h 2180492"/>
              <a:gd name="connsiteX229" fmla="*/ 738135 w 2354265"/>
              <a:gd name="connsiteY229" fmla="*/ 221676 h 2180492"/>
              <a:gd name="connsiteX230" fmla="*/ 706402 w 2354265"/>
              <a:gd name="connsiteY230" fmla="*/ 242075 h 2180492"/>
              <a:gd name="connsiteX231" fmla="*/ 702020 w 2354265"/>
              <a:gd name="connsiteY231" fmla="*/ 248875 h 2180492"/>
              <a:gd name="connsiteX232" fmla="*/ 704286 w 2354265"/>
              <a:gd name="connsiteY232" fmla="*/ 250840 h 2180492"/>
              <a:gd name="connsiteX233" fmla="*/ 764730 w 2354265"/>
              <a:gd name="connsiteY233" fmla="*/ 214272 h 2180492"/>
              <a:gd name="connsiteX234" fmla="*/ 783920 w 2354265"/>
              <a:gd name="connsiteY234" fmla="*/ 212307 h 2180492"/>
              <a:gd name="connsiteX235" fmla="*/ 775005 w 2354265"/>
              <a:gd name="connsiteY235" fmla="*/ 222582 h 2180492"/>
              <a:gd name="connsiteX236" fmla="*/ 789360 w 2354265"/>
              <a:gd name="connsiteY236" fmla="*/ 218351 h 2180492"/>
              <a:gd name="connsiteX237" fmla="*/ 806587 w 2354265"/>
              <a:gd name="connsiteY237" fmla="*/ 207623 h 2180492"/>
              <a:gd name="connsiteX238" fmla="*/ 814444 w 2354265"/>
              <a:gd name="connsiteY238" fmla="*/ 206867 h 2180492"/>
              <a:gd name="connsiteX239" fmla="*/ 815351 w 2354265"/>
              <a:gd name="connsiteY239" fmla="*/ 210040 h 2180492"/>
              <a:gd name="connsiteX240" fmla="*/ 795253 w 2354265"/>
              <a:gd name="connsiteY240" fmla="*/ 221071 h 2180492"/>
              <a:gd name="connsiteX241" fmla="*/ 796764 w 2354265"/>
              <a:gd name="connsiteY241" fmla="*/ 224396 h 2180492"/>
              <a:gd name="connsiteX242" fmla="*/ 827288 w 2354265"/>
              <a:gd name="connsiteY242" fmla="*/ 213818 h 2180492"/>
              <a:gd name="connsiteX243" fmla="*/ 828346 w 2354265"/>
              <a:gd name="connsiteY243" fmla="*/ 215480 h 2180492"/>
              <a:gd name="connsiteX244" fmla="*/ 822906 w 2354265"/>
              <a:gd name="connsiteY244" fmla="*/ 221676 h 2180492"/>
              <a:gd name="connsiteX245" fmla="*/ 823964 w 2354265"/>
              <a:gd name="connsiteY245" fmla="*/ 223036 h 2180492"/>
              <a:gd name="connsiteX246" fmla="*/ 831217 w 2354265"/>
              <a:gd name="connsiteY246" fmla="*/ 217747 h 2180492"/>
              <a:gd name="connsiteX247" fmla="*/ 843759 w 2354265"/>
              <a:gd name="connsiteY247" fmla="*/ 205356 h 2180492"/>
              <a:gd name="connsiteX248" fmla="*/ 872016 w 2354265"/>
              <a:gd name="connsiteY248" fmla="*/ 196743 h 2180492"/>
              <a:gd name="connsiteX249" fmla="*/ 889394 w 2354265"/>
              <a:gd name="connsiteY249" fmla="*/ 184352 h 2180492"/>
              <a:gd name="connsiteX250" fmla="*/ 893625 w 2354265"/>
              <a:gd name="connsiteY250" fmla="*/ 192512 h 2180492"/>
              <a:gd name="connsiteX251" fmla="*/ 896496 w 2354265"/>
              <a:gd name="connsiteY251" fmla="*/ 185561 h 2180492"/>
              <a:gd name="connsiteX252" fmla="*/ 902238 w 2354265"/>
              <a:gd name="connsiteY252" fmla="*/ 179970 h 2180492"/>
              <a:gd name="connsiteX253" fmla="*/ 936237 w 2354265"/>
              <a:gd name="connsiteY253" fmla="*/ 172112 h 2180492"/>
              <a:gd name="connsiteX254" fmla="*/ 944095 w 2354265"/>
              <a:gd name="connsiteY254" fmla="*/ 166824 h 2180492"/>
              <a:gd name="connsiteX255" fmla="*/ 985196 w 2354265"/>
              <a:gd name="connsiteY255" fmla="*/ 156548 h 2180492"/>
              <a:gd name="connsiteX256" fmla="*/ 990939 w 2354265"/>
              <a:gd name="connsiteY256" fmla="*/ 153828 h 2180492"/>
              <a:gd name="connsiteX257" fmla="*/ 1000609 w 2354265"/>
              <a:gd name="connsiteY257" fmla="*/ 152166 h 2180492"/>
              <a:gd name="connsiteX258" fmla="*/ 1018440 w 2354265"/>
              <a:gd name="connsiteY258" fmla="*/ 147482 h 2180492"/>
              <a:gd name="connsiteX259" fmla="*/ 1030076 w 2354265"/>
              <a:gd name="connsiteY259" fmla="*/ 151259 h 2180492"/>
              <a:gd name="connsiteX260" fmla="*/ 1030831 w 2354265"/>
              <a:gd name="connsiteY260" fmla="*/ 148842 h 2180492"/>
              <a:gd name="connsiteX261" fmla="*/ 1026298 w 2354265"/>
              <a:gd name="connsiteY261" fmla="*/ 145064 h 2180492"/>
              <a:gd name="connsiteX262" fmla="*/ 1032342 w 2354265"/>
              <a:gd name="connsiteY262" fmla="*/ 144459 h 2180492"/>
              <a:gd name="connsiteX263" fmla="*/ 1059693 w 2354265"/>
              <a:gd name="connsiteY263" fmla="*/ 147784 h 2180492"/>
              <a:gd name="connsiteX264" fmla="*/ 1069213 w 2354265"/>
              <a:gd name="connsiteY264" fmla="*/ 146877 h 2180492"/>
              <a:gd name="connsiteX265" fmla="*/ 1079488 w 2354265"/>
              <a:gd name="connsiteY265" fmla="*/ 160326 h 2180492"/>
              <a:gd name="connsiteX266" fmla="*/ 1037480 w 2354265"/>
              <a:gd name="connsiteY266" fmla="*/ 165615 h 2180492"/>
              <a:gd name="connsiteX267" fmla="*/ 996681 w 2354265"/>
              <a:gd name="connsiteY267" fmla="*/ 171961 h 2180492"/>
              <a:gd name="connsiteX268" fmla="*/ 976734 w 2354265"/>
              <a:gd name="connsiteY268" fmla="*/ 195534 h 2180492"/>
              <a:gd name="connsiteX269" fmla="*/ 1003329 w 2354265"/>
              <a:gd name="connsiteY269" fmla="*/ 193570 h 2180492"/>
              <a:gd name="connsiteX270" fmla="*/ 1004538 w 2354265"/>
              <a:gd name="connsiteY270" fmla="*/ 195685 h 2180492"/>
              <a:gd name="connsiteX271" fmla="*/ 985952 w 2354265"/>
              <a:gd name="connsiteY271" fmla="*/ 205658 h 2180492"/>
              <a:gd name="connsiteX272" fmla="*/ 1005143 w 2354265"/>
              <a:gd name="connsiteY272" fmla="*/ 216689 h 2180492"/>
              <a:gd name="connsiteX273" fmla="*/ 1014814 w 2354265"/>
              <a:gd name="connsiteY273" fmla="*/ 214725 h 2180492"/>
              <a:gd name="connsiteX274" fmla="*/ 1029018 w 2354265"/>
              <a:gd name="connsiteY274" fmla="*/ 207623 h 2180492"/>
              <a:gd name="connsiteX275" fmla="*/ 1114847 w 2354265"/>
              <a:gd name="connsiteY275" fmla="*/ 196441 h 2180492"/>
              <a:gd name="connsiteX276" fmla="*/ 1170153 w 2354265"/>
              <a:gd name="connsiteY276" fmla="*/ 197650 h 2180492"/>
              <a:gd name="connsiteX277" fmla="*/ 1136305 w 2354265"/>
              <a:gd name="connsiteY277" fmla="*/ 211703 h 2180492"/>
              <a:gd name="connsiteX278" fmla="*/ 1079488 w 2354265"/>
              <a:gd name="connsiteY278" fmla="*/ 218805 h 2180492"/>
              <a:gd name="connsiteX279" fmla="*/ 1076164 w 2354265"/>
              <a:gd name="connsiteY279" fmla="*/ 220014 h 2180492"/>
              <a:gd name="connsiteX280" fmla="*/ 1039595 w 2354265"/>
              <a:gd name="connsiteY280" fmla="*/ 221222 h 2180492"/>
              <a:gd name="connsiteX281" fmla="*/ 1016778 w 2354265"/>
              <a:gd name="connsiteY281" fmla="*/ 239809 h 2180492"/>
              <a:gd name="connsiteX282" fmla="*/ 1010885 w 2354265"/>
              <a:gd name="connsiteY282" fmla="*/ 229685 h 2180492"/>
              <a:gd name="connsiteX283" fmla="*/ 1004689 w 2354265"/>
              <a:gd name="connsiteY283" fmla="*/ 249480 h 2180492"/>
              <a:gd name="connsiteX284" fmla="*/ 990334 w 2354265"/>
              <a:gd name="connsiteY284" fmla="*/ 246760 h 2180492"/>
              <a:gd name="connsiteX285" fmla="*/ 989881 w 2354265"/>
              <a:gd name="connsiteY285" fmla="*/ 242982 h 2180492"/>
              <a:gd name="connsiteX286" fmla="*/ 967517 w 2354265"/>
              <a:gd name="connsiteY286" fmla="*/ 261568 h 2180492"/>
              <a:gd name="connsiteX287" fmla="*/ 934424 w 2354265"/>
              <a:gd name="connsiteY287" fmla="*/ 278946 h 2180492"/>
              <a:gd name="connsiteX288" fmla="*/ 931100 w 2354265"/>
              <a:gd name="connsiteY288" fmla="*/ 282421 h 2180492"/>
              <a:gd name="connsiteX289" fmla="*/ 907225 w 2354265"/>
              <a:gd name="connsiteY289" fmla="*/ 283026 h 2180492"/>
              <a:gd name="connsiteX290" fmla="*/ 867785 w 2354265"/>
              <a:gd name="connsiteY290" fmla="*/ 299345 h 2180492"/>
              <a:gd name="connsiteX291" fmla="*/ 841341 w 2354265"/>
              <a:gd name="connsiteY291" fmla="*/ 312794 h 2180492"/>
              <a:gd name="connsiteX292" fmla="*/ 839075 w 2354265"/>
              <a:gd name="connsiteY292" fmla="*/ 312190 h 2180492"/>
              <a:gd name="connsiteX293" fmla="*/ 809004 w 2354265"/>
              <a:gd name="connsiteY293" fmla="*/ 328056 h 2180492"/>
              <a:gd name="connsiteX294" fmla="*/ 795253 w 2354265"/>
              <a:gd name="connsiteY294" fmla="*/ 339994 h 2180492"/>
              <a:gd name="connsiteX295" fmla="*/ 812933 w 2354265"/>
              <a:gd name="connsiteY295" fmla="*/ 344678 h 2180492"/>
              <a:gd name="connsiteX296" fmla="*/ 794347 w 2354265"/>
              <a:gd name="connsiteY296" fmla="*/ 354802 h 2180492"/>
              <a:gd name="connsiteX297" fmla="*/ 808098 w 2354265"/>
              <a:gd name="connsiteY297" fmla="*/ 367042 h 2180492"/>
              <a:gd name="connsiteX298" fmla="*/ 795253 w 2354265"/>
              <a:gd name="connsiteY298" fmla="*/ 369460 h 2180492"/>
              <a:gd name="connsiteX299" fmla="*/ 775912 w 2354265"/>
              <a:gd name="connsiteY299" fmla="*/ 387895 h 2180492"/>
              <a:gd name="connsiteX300" fmla="*/ 740099 w 2354265"/>
              <a:gd name="connsiteY300" fmla="*/ 412979 h 2180492"/>
              <a:gd name="connsiteX301" fmla="*/ 717886 w 2354265"/>
              <a:gd name="connsiteY301" fmla="*/ 425823 h 2180492"/>
              <a:gd name="connsiteX302" fmla="*/ 726953 w 2354265"/>
              <a:gd name="connsiteY302" fmla="*/ 400890 h 2180492"/>
              <a:gd name="connsiteX303" fmla="*/ 760801 w 2354265"/>
              <a:gd name="connsiteY303" fmla="*/ 384268 h 2180492"/>
              <a:gd name="connsiteX304" fmla="*/ 764578 w 2354265"/>
              <a:gd name="connsiteY304" fmla="*/ 372482 h 2180492"/>
              <a:gd name="connsiteX305" fmla="*/ 753850 w 2354265"/>
              <a:gd name="connsiteY305" fmla="*/ 368553 h 2180492"/>
              <a:gd name="connsiteX306" fmla="*/ 738739 w 2354265"/>
              <a:gd name="connsiteY306" fmla="*/ 370517 h 2180492"/>
              <a:gd name="connsiteX307" fmla="*/ 748712 w 2354265"/>
              <a:gd name="connsiteY307" fmla="*/ 363415 h 2180492"/>
              <a:gd name="connsiteX308" fmla="*/ 736472 w 2354265"/>
              <a:gd name="connsiteY308" fmla="*/ 353140 h 2180492"/>
              <a:gd name="connsiteX309" fmla="*/ 726953 w 2354265"/>
              <a:gd name="connsiteY309" fmla="*/ 370366 h 2180492"/>
              <a:gd name="connsiteX310" fmla="*/ 738890 w 2354265"/>
              <a:gd name="connsiteY310" fmla="*/ 370366 h 2180492"/>
              <a:gd name="connsiteX311" fmla="*/ 735566 w 2354265"/>
              <a:gd name="connsiteY311" fmla="*/ 379886 h 2180492"/>
              <a:gd name="connsiteX312" fmla="*/ 703077 w 2354265"/>
              <a:gd name="connsiteY312" fmla="*/ 397717 h 2180492"/>
              <a:gd name="connsiteX313" fmla="*/ 712899 w 2354265"/>
              <a:gd name="connsiteY313" fmla="*/ 404970 h 2180492"/>
              <a:gd name="connsiteX314" fmla="*/ 700962 w 2354265"/>
              <a:gd name="connsiteY314" fmla="*/ 412072 h 2180492"/>
              <a:gd name="connsiteX315" fmla="*/ 687967 w 2354265"/>
              <a:gd name="connsiteY315" fmla="*/ 426579 h 2180492"/>
              <a:gd name="connsiteX316" fmla="*/ 669078 w 2354265"/>
              <a:gd name="connsiteY316" fmla="*/ 437761 h 2180492"/>
              <a:gd name="connsiteX317" fmla="*/ 662127 w 2354265"/>
              <a:gd name="connsiteY317" fmla="*/ 422952 h 2180492"/>
              <a:gd name="connsiteX318" fmla="*/ 656838 w 2354265"/>
              <a:gd name="connsiteY318" fmla="*/ 409352 h 2180492"/>
              <a:gd name="connsiteX319" fmla="*/ 635532 w 2354265"/>
              <a:gd name="connsiteY319" fmla="*/ 413886 h 2180492"/>
              <a:gd name="connsiteX320" fmla="*/ 644599 w 2354265"/>
              <a:gd name="connsiteY320" fmla="*/ 401344 h 2180492"/>
              <a:gd name="connsiteX321" fmla="*/ 637950 w 2354265"/>
              <a:gd name="connsiteY321" fmla="*/ 389104 h 2180492"/>
              <a:gd name="connsiteX322" fmla="*/ 678598 w 2354265"/>
              <a:gd name="connsiteY322" fmla="*/ 355709 h 2180492"/>
              <a:gd name="connsiteX323" fmla="*/ 677540 w 2354265"/>
              <a:gd name="connsiteY323" fmla="*/ 352989 h 2180492"/>
              <a:gd name="connsiteX324" fmla="*/ 669531 w 2354265"/>
              <a:gd name="connsiteY324" fmla="*/ 353140 h 2180492"/>
              <a:gd name="connsiteX325" fmla="*/ 641727 w 2354265"/>
              <a:gd name="connsiteY325" fmla="*/ 371877 h 2180492"/>
              <a:gd name="connsiteX326" fmla="*/ 635532 w 2354265"/>
              <a:gd name="connsiteY326" fmla="*/ 376411 h 2180492"/>
              <a:gd name="connsiteX327" fmla="*/ 615284 w 2354265"/>
              <a:gd name="connsiteY327" fmla="*/ 407539 h 2180492"/>
              <a:gd name="connsiteX328" fmla="*/ 617399 w 2354265"/>
              <a:gd name="connsiteY328" fmla="*/ 409806 h 2180492"/>
              <a:gd name="connsiteX329" fmla="*/ 637799 w 2354265"/>
              <a:gd name="connsiteY329" fmla="*/ 393788 h 2180492"/>
              <a:gd name="connsiteX330" fmla="*/ 639008 w 2354265"/>
              <a:gd name="connsiteY330" fmla="*/ 399379 h 2180492"/>
              <a:gd name="connsiteX331" fmla="*/ 636439 w 2354265"/>
              <a:gd name="connsiteY331" fmla="*/ 430659 h 2180492"/>
              <a:gd name="connsiteX332" fmla="*/ 650492 w 2354265"/>
              <a:gd name="connsiteY332" fmla="*/ 437005 h 2180492"/>
              <a:gd name="connsiteX333" fmla="*/ 661674 w 2354265"/>
              <a:gd name="connsiteY333" fmla="*/ 443201 h 2180492"/>
              <a:gd name="connsiteX334" fmla="*/ 657443 w 2354265"/>
              <a:gd name="connsiteY334" fmla="*/ 452720 h 2180492"/>
              <a:gd name="connsiteX335" fmla="*/ 661372 w 2354265"/>
              <a:gd name="connsiteY335" fmla="*/ 470853 h 2180492"/>
              <a:gd name="connsiteX336" fmla="*/ 660012 w 2354265"/>
              <a:gd name="connsiteY336" fmla="*/ 473422 h 2180492"/>
              <a:gd name="connsiteX337" fmla="*/ 614981 w 2354265"/>
              <a:gd name="connsiteY337" fmla="*/ 514675 h 2180492"/>
              <a:gd name="connsiteX338" fmla="*/ 601986 w 2354265"/>
              <a:gd name="connsiteY338" fmla="*/ 533261 h 2180492"/>
              <a:gd name="connsiteX339" fmla="*/ 592315 w 2354265"/>
              <a:gd name="connsiteY339" fmla="*/ 537643 h 2180492"/>
              <a:gd name="connsiteX340" fmla="*/ 592920 w 2354265"/>
              <a:gd name="connsiteY340" fmla="*/ 542025 h 2180492"/>
              <a:gd name="connsiteX341" fmla="*/ 562698 w 2354265"/>
              <a:gd name="connsiteY341" fmla="*/ 588718 h 2180492"/>
              <a:gd name="connsiteX342" fmla="*/ 541241 w 2354265"/>
              <a:gd name="connsiteY342" fmla="*/ 603526 h 2180492"/>
              <a:gd name="connsiteX343" fmla="*/ 542298 w 2354265"/>
              <a:gd name="connsiteY343" fmla="*/ 615011 h 2180492"/>
              <a:gd name="connsiteX344" fmla="*/ 535045 w 2354265"/>
              <a:gd name="connsiteY344" fmla="*/ 645686 h 2180492"/>
              <a:gd name="connsiteX345" fmla="*/ 528547 w 2354265"/>
              <a:gd name="connsiteY345" fmla="*/ 655205 h 2180492"/>
              <a:gd name="connsiteX346" fmla="*/ 507392 w 2354265"/>
              <a:gd name="connsiteY346" fmla="*/ 689658 h 2180492"/>
              <a:gd name="connsiteX347" fmla="*/ 507846 w 2354265"/>
              <a:gd name="connsiteY347" fmla="*/ 694947 h 2180492"/>
              <a:gd name="connsiteX348" fmla="*/ 505428 w 2354265"/>
              <a:gd name="connsiteY348" fmla="*/ 712627 h 2180492"/>
              <a:gd name="connsiteX349" fmla="*/ 478379 w 2354265"/>
              <a:gd name="connsiteY349" fmla="*/ 776243 h 2180492"/>
              <a:gd name="connsiteX350" fmla="*/ 472486 w 2354265"/>
              <a:gd name="connsiteY350" fmla="*/ 788030 h 2180492"/>
              <a:gd name="connsiteX351" fmla="*/ 473393 w 2354265"/>
              <a:gd name="connsiteY351" fmla="*/ 819762 h 2180492"/>
              <a:gd name="connsiteX352" fmla="*/ 465989 w 2354265"/>
              <a:gd name="connsiteY352" fmla="*/ 824749 h 2180492"/>
              <a:gd name="connsiteX353" fmla="*/ 462815 w 2354265"/>
              <a:gd name="connsiteY353" fmla="*/ 844544 h 2180492"/>
              <a:gd name="connsiteX354" fmla="*/ 465082 w 2354265"/>
              <a:gd name="connsiteY354" fmla="*/ 849380 h 2180492"/>
              <a:gd name="connsiteX355" fmla="*/ 458131 w 2354265"/>
              <a:gd name="connsiteY355" fmla="*/ 879148 h 2180492"/>
              <a:gd name="connsiteX356" fmla="*/ 442567 w 2354265"/>
              <a:gd name="connsiteY356" fmla="*/ 932489 h 2180492"/>
              <a:gd name="connsiteX357" fmla="*/ 433349 w 2354265"/>
              <a:gd name="connsiteY357" fmla="*/ 964524 h 2180492"/>
              <a:gd name="connsiteX358" fmla="*/ 435918 w 2354265"/>
              <a:gd name="connsiteY358" fmla="*/ 987039 h 2180492"/>
              <a:gd name="connsiteX359" fmla="*/ 435767 w 2354265"/>
              <a:gd name="connsiteY359" fmla="*/ 989457 h 2180492"/>
              <a:gd name="connsiteX360" fmla="*/ 437429 w 2354265"/>
              <a:gd name="connsiteY360" fmla="*/ 1039323 h 2180492"/>
              <a:gd name="connsiteX361" fmla="*/ 441207 w 2354265"/>
              <a:gd name="connsiteY361" fmla="*/ 1114423 h 2180492"/>
              <a:gd name="connsiteX362" fmla="*/ 449669 w 2354265"/>
              <a:gd name="connsiteY362" fmla="*/ 1161871 h 2180492"/>
              <a:gd name="connsiteX363" fmla="*/ 449367 w 2354265"/>
              <a:gd name="connsiteY363" fmla="*/ 1172600 h 2180492"/>
              <a:gd name="connsiteX364" fmla="*/ 455411 w 2354265"/>
              <a:gd name="connsiteY364" fmla="*/ 1191337 h 2180492"/>
              <a:gd name="connsiteX365" fmla="*/ 461455 w 2354265"/>
              <a:gd name="connsiteY365" fmla="*/ 1214608 h 2180492"/>
              <a:gd name="connsiteX366" fmla="*/ 471731 w 2354265"/>
              <a:gd name="connsiteY366" fmla="*/ 1243923 h 2180492"/>
              <a:gd name="connsiteX367" fmla="*/ 473846 w 2354265"/>
              <a:gd name="connsiteY367" fmla="*/ 1250421 h 2180492"/>
              <a:gd name="connsiteX368" fmla="*/ 479588 w 2354265"/>
              <a:gd name="connsiteY368" fmla="*/ 1264021 h 2180492"/>
              <a:gd name="connsiteX369" fmla="*/ 487144 w 2354265"/>
              <a:gd name="connsiteY369" fmla="*/ 1283211 h 2180492"/>
              <a:gd name="connsiteX370" fmla="*/ 504219 w 2354265"/>
              <a:gd name="connsiteY370" fmla="*/ 1340028 h 2180492"/>
              <a:gd name="connsiteX371" fmla="*/ 517668 w 2354265"/>
              <a:gd name="connsiteY371" fmla="*/ 1357557 h 2180492"/>
              <a:gd name="connsiteX372" fmla="*/ 519481 w 2354265"/>
              <a:gd name="connsiteY372" fmla="*/ 1371307 h 2180492"/>
              <a:gd name="connsiteX373" fmla="*/ 521899 w 2354265"/>
              <a:gd name="connsiteY373" fmla="*/ 1378107 h 2180492"/>
              <a:gd name="connsiteX374" fmla="*/ 526734 w 2354265"/>
              <a:gd name="connsiteY374" fmla="*/ 1400169 h 2180492"/>
              <a:gd name="connsiteX375" fmla="*/ 566173 w 2354265"/>
              <a:gd name="connsiteY375" fmla="*/ 1443688 h 2180492"/>
              <a:gd name="connsiteX376" fmla="*/ 614679 w 2354265"/>
              <a:gd name="connsiteY376" fmla="*/ 1515918 h 2180492"/>
              <a:gd name="connsiteX377" fmla="*/ 640670 w 2354265"/>
              <a:gd name="connsiteY377" fmla="*/ 1544326 h 2180492"/>
              <a:gd name="connsiteX378" fmla="*/ 653967 w 2354265"/>
              <a:gd name="connsiteY378" fmla="*/ 1558833 h 2180492"/>
              <a:gd name="connsiteX379" fmla="*/ 711237 w 2354265"/>
              <a:gd name="connsiteY379" fmla="*/ 1598876 h 2180492"/>
              <a:gd name="connsiteX380" fmla="*/ 726197 w 2354265"/>
              <a:gd name="connsiteY380" fmla="*/ 1614440 h 2180492"/>
              <a:gd name="connsiteX381" fmla="*/ 784676 w 2354265"/>
              <a:gd name="connsiteY381" fmla="*/ 1664760 h 2180492"/>
              <a:gd name="connsiteX382" fmla="*/ 818373 w 2354265"/>
              <a:gd name="connsiteY382" fmla="*/ 1682893 h 2180492"/>
              <a:gd name="connsiteX383" fmla="*/ 833635 w 2354265"/>
              <a:gd name="connsiteY383" fmla="*/ 1693470 h 2180492"/>
              <a:gd name="connsiteX384" fmla="*/ 882141 w 2354265"/>
              <a:gd name="connsiteY384" fmla="*/ 1715381 h 2180492"/>
              <a:gd name="connsiteX385" fmla="*/ 895287 w 2354265"/>
              <a:gd name="connsiteY385" fmla="*/ 1725354 h 2180492"/>
              <a:gd name="connsiteX386" fmla="*/ 902994 w 2354265"/>
              <a:gd name="connsiteY386" fmla="*/ 1728376 h 2180492"/>
              <a:gd name="connsiteX387" fmla="*/ 899367 w 2354265"/>
              <a:gd name="connsiteY387" fmla="*/ 1738501 h 2180492"/>
              <a:gd name="connsiteX388" fmla="*/ 906620 w 2354265"/>
              <a:gd name="connsiteY388" fmla="*/ 1737443 h 2180492"/>
              <a:gd name="connsiteX389" fmla="*/ 920069 w 2354265"/>
              <a:gd name="connsiteY389" fmla="*/ 1738047 h 2180492"/>
              <a:gd name="connsiteX390" fmla="*/ 946513 w 2354265"/>
              <a:gd name="connsiteY390" fmla="*/ 1747869 h 2180492"/>
              <a:gd name="connsiteX391" fmla="*/ 960113 w 2354265"/>
              <a:gd name="connsiteY391" fmla="*/ 1751042 h 2180492"/>
              <a:gd name="connsiteX392" fmla="*/ 979908 w 2354265"/>
              <a:gd name="connsiteY392" fmla="*/ 1756785 h 2180492"/>
              <a:gd name="connsiteX393" fmla="*/ 986708 w 2354265"/>
              <a:gd name="connsiteY393" fmla="*/ 1763736 h 2180492"/>
              <a:gd name="connsiteX394" fmla="*/ 1013605 w 2354265"/>
              <a:gd name="connsiteY394" fmla="*/ 1774464 h 2180492"/>
              <a:gd name="connsiteX395" fmla="*/ 1069364 w 2354265"/>
              <a:gd name="connsiteY395" fmla="*/ 1780962 h 2180492"/>
              <a:gd name="connsiteX396" fmla="*/ 1096714 w 2354265"/>
              <a:gd name="connsiteY396" fmla="*/ 1787157 h 2180492"/>
              <a:gd name="connsiteX397" fmla="*/ 1107141 w 2354265"/>
              <a:gd name="connsiteY397" fmla="*/ 1800757 h 2180492"/>
              <a:gd name="connsiteX398" fmla="*/ 1119985 w 2354265"/>
              <a:gd name="connsiteY398" fmla="*/ 1795317 h 2180492"/>
              <a:gd name="connsiteX399" fmla="*/ 1155193 w 2354265"/>
              <a:gd name="connsiteY399" fmla="*/ 1788215 h 2180492"/>
              <a:gd name="connsiteX400" fmla="*/ 1214730 w 2354265"/>
              <a:gd name="connsiteY400" fmla="*/ 1787157 h 2180492"/>
              <a:gd name="connsiteX401" fmla="*/ 1240569 w 2354265"/>
              <a:gd name="connsiteY401" fmla="*/ 1788819 h 2180492"/>
              <a:gd name="connsiteX402" fmla="*/ 1270640 w 2354265"/>
              <a:gd name="connsiteY402" fmla="*/ 1791691 h 2180492"/>
              <a:gd name="connsiteX403" fmla="*/ 1303430 w 2354265"/>
              <a:gd name="connsiteY403" fmla="*/ 1785344 h 2180492"/>
              <a:gd name="connsiteX404" fmla="*/ 1329723 w 2354265"/>
              <a:gd name="connsiteY404" fmla="*/ 1798339 h 2180492"/>
              <a:gd name="connsiteX405" fmla="*/ 1337732 w 2354265"/>
              <a:gd name="connsiteY405" fmla="*/ 1802722 h 2180492"/>
              <a:gd name="connsiteX406" fmla="*/ 1339243 w 2354265"/>
              <a:gd name="connsiteY406" fmla="*/ 1783531 h 2180492"/>
              <a:gd name="connsiteX407" fmla="*/ 1363420 w 2354265"/>
              <a:gd name="connsiteY407" fmla="*/ 1777486 h 2180492"/>
              <a:gd name="connsiteX408" fmla="*/ 1363874 w 2354265"/>
              <a:gd name="connsiteY408" fmla="*/ 1784135 h 2180492"/>
              <a:gd name="connsiteX409" fmla="*/ 1366745 w 2354265"/>
              <a:gd name="connsiteY409" fmla="*/ 1783380 h 2180492"/>
              <a:gd name="connsiteX410" fmla="*/ 1382913 w 2354265"/>
              <a:gd name="connsiteY410" fmla="*/ 1771140 h 2180492"/>
              <a:gd name="connsiteX411" fmla="*/ 1443205 w 2354265"/>
              <a:gd name="connsiteY411" fmla="*/ 1750136 h 2180492"/>
              <a:gd name="connsiteX412" fmla="*/ 1492769 w 2354265"/>
              <a:gd name="connsiteY412" fmla="*/ 1736536 h 2180492"/>
              <a:gd name="connsiteX413" fmla="*/ 1539764 w 2354265"/>
              <a:gd name="connsiteY413" fmla="*/ 1712359 h 2180492"/>
              <a:gd name="connsiteX414" fmla="*/ 1551550 w 2354265"/>
              <a:gd name="connsiteY414" fmla="*/ 1692866 h 2180492"/>
              <a:gd name="connsiteX415" fmla="*/ 1582074 w 2354265"/>
              <a:gd name="connsiteY415" fmla="*/ 1667933 h 2180492"/>
              <a:gd name="connsiteX416" fmla="*/ 1589025 w 2354265"/>
              <a:gd name="connsiteY416" fmla="*/ 1666422 h 2180492"/>
              <a:gd name="connsiteX417" fmla="*/ 1614562 w 2354265"/>
              <a:gd name="connsiteY417" fmla="*/ 1671711 h 2180492"/>
              <a:gd name="connsiteX418" fmla="*/ 1623780 w 2354265"/>
              <a:gd name="connsiteY418" fmla="*/ 1661284 h 2180492"/>
              <a:gd name="connsiteX419" fmla="*/ 1637833 w 2354265"/>
              <a:gd name="connsiteY419" fmla="*/ 1649951 h 2180492"/>
              <a:gd name="connsiteX420" fmla="*/ 1649015 w 2354265"/>
              <a:gd name="connsiteY420" fmla="*/ 1630609 h 2180492"/>
              <a:gd name="connsiteX421" fmla="*/ 1658988 w 2354265"/>
              <a:gd name="connsiteY421" fmla="*/ 1623507 h 2180492"/>
              <a:gd name="connsiteX422" fmla="*/ 1690721 w 2354265"/>
              <a:gd name="connsiteY422" fmla="*/ 1601899 h 2180492"/>
              <a:gd name="connsiteX423" fmla="*/ 1721396 w 2354265"/>
              <a:gd name="connsiteY423" fmla="*/ 1574397 h 2180492"/>
              <a:gd name="connsiteX424" fmla="*/ 1739831 w 2354265"/>
              <a:gd name="connsiteY424" fmla="*/ 1552486 h 2180492"/>
              <a:gd name="connsiteX425" fmla="*/ 1744817 w 2354265"/>
              <a:gd name="connsiteY425" fmla="*/ 1545233 h 2180492"/>
              <a:gd name="connsiteX426" fmla="*/ 1762195 w 2354265"/>
              <a:gd name="connsiteY426" fmla="*/ 1529216 h 2180492"/>
              <a:gd name="connsiteX427" fmla="*/ 1788186 w 2354265"/>
              <a:gd name="connsiteY427" fmla="*/ 1478141 h 2180492"/>
              <a:gd name="connsiteX428" fmla="*/ 1798008 w 2354265"/>
              <a:gd name="connsiteY428" fmla="*/ 1453964 h 2180492"/>
              <a:gd name="connsiteX429" fmla="*/ 1811003 w 2354265"/>
              <a:gd name="connsiteY429" fmla="*/ 1425555 h 2180492"/>
              <a:gd name="connsiteX430" fmla="*/ 1825056 w 2354265"/>
              <a:gd name="connsiteY430" fmla="*/ 1402285 h 2180492"/>
              <a:gd name="connsiteX431" fmla="*/ 1839713 w 2354265"/>
              <a:gd name="connsiteY431" fmla="*/ 1386418 h 2180492"/>
              <a:gd name="connsiteX432" fmla="*/ 1861624 w 2354265"/>
              <a:gd name="connsiteY432" fmla="*/ 1354988 h 2180492"/>
              <a:gd name="connsiteX433" fmla="*/ 1862984 w 2354265"/>
              <a:gd name="connsiteY433" fmla="*/ 1334286 h 2180492"/>
              <a:gd name="connsiteX434" fmla="*/ 1873259 w 2354265"/>
              <a:gd name="connsiteY434" fmla="*/ 1319326 h 2180492"/>
              <a:gd name="connsiteX435" fmla="*/ 1880210 w 2354265"/>
              <a:gd name="connsiteY435" fmla="*/ 1303460 h 2180492"/>
              <a:gd name="connsiteX436" fmla="*/ 1891695 w 2354265"/>
              <a:gd name="connsiteY436" fmla="*/ 1267647 h 2180492"/>
              <a:gd name="connsiteX437" fmla="*/ 1901970 w 2354265"/>
              <a:gd name="connsiteY437" fmla="*/ 1241505 h 2180492"/>
              <a:gd name="connsiteX438" fmla="*/ 1893508 w 2354265"/>
              <a:gd name="connsiteY438" fmla="*/ 1233799 h 2180492"/>
              <a:gd name="connsiteX439" fmla="*/ 1904085 w 2354265"/>
              <a:gd name="connsiteY439" fmla="*/ 1223675 h 2180492"/>
              <a:gd name="connsiteX440" fmla="*/ 1906503 w 2354265"/>
              <a:gd name="connsiteY440" fmla="*/ 1216421 h 2180492"/>
              <a:gd name="connsiteX441" fmla="*/ 1911339 w 2354265"/>
              <a:gd name="connsiteY441" fmla="*/ 1182422 h 2180492"/>
              <a:gd name="connsiteX442" fmla="*/ 1913454 w 2354265"/>
              <a:gd name="connsiteY442" fmla="*/ 1161720 h 2180492"/>
              <a:gd name="connsiteX443" fmla="*/ 1918139 w 2354265"/>
              <a:gd name="connsiteY443" fmla="*/ 1149783 h 2180492"/>
              <a:gd name="connsiteX444" fmla="*/ 1918894 w 2354265"/>
              <a:gd name="connsiteY444" fmla="*/ 1135125 h 2180492"/>
              <a:gd name="connsiteX445" fmla="*/ 1911188 w 2354265"/>
              <a:gd name="connsiteY445" fmla="*/ 1125605 h 2180492"/>
              <a:gd name="connsiteX446" fmla="*/ 1917383 w 2354265"/>
              <a:gd name="connsiteY446" fmla="*/ 1119863 h 2180492"/>
              <a:gd name="connsiteX447" fmla="*/ 1921312 w 2354265"/>
              <a:gd name="connsiteY447" fmla="*/ 1093268 h 2180492"/>
              <a:gd name="connsiteX448" fmla="*/ 1925996 w 2354265"/>
              <a:gd name="connsiteY448" fmla="*/ 1044611 h 2180492"/>
              <a:gd name="connsiteX449" fmla="*/ 1926752 w 2354265"/>
              <a:gd name="connsiteY449" fmla="*/ 1025572 h 2180492"/>
              <a:gd name="connsiteX450" fmla="*/ 1929321 w 2354265"/>
              <a:gd name="connsiteY450" fmla="*/ 1010310 h 2180492"/>
              <a:gd name="connsiteX451" fmla="*/ 1914965 w 2354265"/>
              <a:gd name="connsiteY451" fmla="*/ 979484 h 2180492"/>
              <a:gd name="connsiteX452" fmla="*/ 1919801 w 2354265"/>
              <a:gd name="connsiteY452" fmla="*/ 975102 h 2180492"/>
              <a:gd name="connsiteX453" fmla="*/ 1913152 w 2354265"/>
              <a:gd name="connsiteY453" fmla="*/ 967999 h 2180492"/>
              <a:gd name="connsiteX454" fmla="*/ 1915872 w 2354265"/>
              <a:gd name="connsiteY454" fmla="*/ 946693 h 2180492"/>
              <a:gd name="connsiteX455" fmla="*/ 1915872 w 2354265"/>
              <a:gd name="connsiteY455" fmla="*/ 920703 h 2180492"/>
              <a:gd name="connsiteX456" fmla="*/ 1922067 w 2354265"/>
              <a:gd name="connsiteY456" fmla="*/ 906498 h 2180492"/>
              <a:gd name="connsiteX457" fmla="*/ 1910130 w 2354265"/>
              <a:gd name="connsiteY457" fmla="*/ 909823 h 2180492"/>
              <a:gd name="connsiteX458" fmla="*/ 1913605 w 2354265"/>
              <a:gd name="connsiteY458" fmla="*/ 881112 h 2180492"/>
              <a:gd name="connsiteX459" fmla="*/ 1911943 w 2354265"/>
              <a:gd name="connsiteY459" fmla="*/ 872952 h 2180492"/>
              <a:gd name="connsiteX460" fmla="*/ 1900912 w 2354265"/>
              <a:gd name="connsiteY460" fmla="*/ 844695 h 2180492"/>
              <a:gd name="connsiteX461" fmla="*/ 1900610 w 2354265"/>
              <a:gd name="connsiteY461" fmla="*/ 828678 h 2180492"/>
              <a:gd name="connsiteX462" fmla="*/ 1887312 w 2354265"/>
              <a:gd name="connsiteY462" fmla="*/ 819309 h 2180492"/>
              <a:gd name="connsiteX463" fmla="*/ 1879606 w 2354265"/>
              <a:gd name="connsiteY463" fmla="*/ 793016 h 2180492"/>
              <a:gd name="connsiteX464" fmla="*/ 1874770 w 2354265"/>
              <a:gd name="connsiteY464" fmla="*/ 782590 h 2180492"/>
              <a:gd name="connsiteX465" fmla="*/ 1857544 w 2354265"/>
              <a:gd name="connsiteY465" fmla="*/ 757657 h 2180492"/>
              <a:gd name="connsiteX466" fmla="*/ 1849838 w 2354265"/>
              <a:gd name="connsiteY466" fmla="*/ 738617 h 2180492"/>
              <a:gd name="connsiteX467" fmla="*/ 1854673 w 2354265"/>
              <a:gd name="connsiteY467" fmla="*/ 719124 h 2180492"/>
              <a:gd name="connsiteX468" fmla="*/ 1857846 w 2354265"/>
              <a:gd name="connsiteY468" fmla="*/ 713684 h 2180492"/>
              <a:gd name="connsiteX469" fmla="*/ 1843038 w 2354265"/>
              <a:gd name="connsiteY469" fmla="*/ 712173 h 2180492"/>
              <a:gd name="connsiteX470" fmla="*/ 1852558 w 2354265"/>
              <a:gd name="connsiteY470" fmla="*/ 708093 h 2180492"/>
              <a:gd name="connsiteX471" fmla="*/ 1847118 w 2354265"/>
              <a:gd name="connsiteY471" fmla="*/ 705524 h 2180492"/>
              <a:gd name="connsiteX472" fmla="*/ 1814025 w 2354265"/>
              <a:gd name="connsiteY472" fmla="*/ 684520 h 2180492"/>
              <a:gd name="connsiteX473" fmla="*/ 1796799 w 2354265"/>
              <a:gd name="connsiteY473" fmla="*/ 671978 h 2180492"/>
              <a:gd name="connsiteX474" fmla="*/ 1765217 w 2354265"/>
              <a:gd name="connsiteY474" fmla="*/ 634504 h 2180492"/>
              <a:gd name="connsiteX475" fmla="*/ 1760835 w 2354265"/>
              <a:gd name="connsiteY475" fmla="*/ 637979 h 2180492"/>
              <a:gd name="connsiteX476" fmla="*/ 1743004 w 2354265"/>
              <a:gd name="connsiteY476" fmla="*/ 620904 h 2180492"/>
              <a:gd name="connsiteX477" fmla="*/ 1751466 w 2354265"/>
              <a:gd name="connsiteY477" fmla="*/ 607757 h 2180492"/>
              <a:gd name="connsiteX478" fmla="*/ 1742098 w 2354265"/>
              <a:gd name="connsiteY478" fmla="*/ 603980 h 2180492"/>
              <a:gd name="connsiteX479" fmla="*/ 1755395 w 2354265"/>
              <a:gd name="connsiteY479" fmla="*/ 596575 h 2180492"/>
              <a:gd name="connsiteX480" fmla="*/ 1751768 w 2354265"/>
              <a:gd name="connsiteY480" fmla="*/ 587207 h 2180492"/>
              <a:gd name="connsiteX481" fmla="*/ 1761742 w 2354265"/>
              <a:gd name="connsiteY481" fmla="*/ 585242 h 2180492"/>
              <a:gd name="connsiteX482" fmla="*/ 1761742 w 2354265"/>
              <a:gd name="connsiteY482" fmla="*/ 583429 h 2180492"/>
              <a:gd name="connsiteX483" fmla="*/ 1749351 w 2354265"/>
              <a:gd name="connsiteY483" fmla="*/ 580407 h 2180492"/>
              <a:gd name="connsiteX484" fmla="*/ 1770204 w 2354265"/>
              <a:gd name="connsiteY484" fmla="*/ 557287 h 2180492"/>
              <a:gd name="connsiteX485" fmla="*/ 1762799 w 2354265"/>
              <a:gd name="connsiteY485" fmla="*/ 550790 h 2180492"/>
              <a:gd name="connsiteX486" fmla="*/ 1759777 w 2354265"/>
              <a:gd name="connsiteY486" fmla="*/ 535679 h 2180492"/>
              <a:gd name="connsiteX487" fmla="*/ 1768995 w 2354265"/>
              <a:gd name="connsiteY487" fmla="*/ 533563 h 2180492"/>
              <a:gd name="connsiteX488" fmla="*/ 1769146 w 2354265"/>
              <a:gd name="connsiteY488" fmla="*/ 506968 h 2180492"/>
              <a:gd name="connsiteX489" fmla="*/ 1773679 w 2354265"/>
              <a:gd name="connsiteY489" fmla="*/ 481733 h 2180492"/>
              <a:gd name="connsiteX490" fmla="*/ 1766577 w 2354265"/>
              <a:gd name="connsiteY490" fmla="*/ 477955 h 2180492"/>
              <a:gd name="connsiteX491" fmla="*/ 1778061 w 2354265"/>
              <a:gd name="connsiteY491" fmla="*/ 465111 h 2180492"/>
              <a:gd name="connsiteX492" fmla="*/ 1802692 w 2354265"/>
              <a:gd name="connsiteY492" fmla="*/ 450000 h 2180492"/>
              <a:gd name="connsiteX493" fmla="*/ 1820674 w 2354265"/>
              <a:gd name="connsiteY493" fmla="*/ 432774 h 2180492"/>
              <a:gd name="connsiteX494" fmla="*/ 1841224 w 2354265"/>
              <a:gd name="connsiteY494" fmla="*/ 391370 h 2180492"/>
              <a:gd name="connsiteX495" fmla="*/ 1861473 w 2354265"/>
              <a:gd name="connsiteY495" fmla="*/ 362055 h 2180492"/>
              <a:gd name="connsiteX496" fmla="*/ 1880210 w 2354265"/>
              <a:gd name="connsiteY496" fmla="*/ 341656 h 2180492"/>
              <a:gd name="connsiteX497" fmla="*/ 1873713 w 2354265"/>
              <a:gd name="connsiteY497" fmla="*/ 336367 h 2180492"/>
              <a:gd name="connsiteX498" fmla="*/ 1903481 w 2354265"/>
              <a:gd name="connsiteY498" fmla="*/ 306750 h 2180492"/>
              <a:gd name="connsiteX499" fmla="*/ 1919952 w 2354265"/>
              <a:gd name="connsiteY499" fmla="*/ 272901 h 2180492"/>
              <a:gd name="connsiteX500" fmla="*/ 1921463 w 2354265"/>
              <a:gd name="connsiteY500" fmla="*/ 266555 h 2180492"/>
              <a:gd name="connsiteX501" fmla="*/ 1946396 w 2354265"/>
              <a:gd name="connsiteY501" fmla="*/ 253106 h 2180492"/>
              <a:gd name="connsiteX502" fmla="*/ 1949116 w 2354265"/>
              <a:gd name="connsiteY502" fmla="*/ 251293 h 2180492"/>
              <a:gd name="connsiteX503" fmla="*/ 2001550 w 2354265"/>
              <a:gd name="connsiteY503" fmla="*/ 243284 h 2180492"/>
              <a:gd name="connsiteX504" fmla="*/ 2041896 w 2354265"/>
              <a:gd name="connsiteY504" fmla="*/ 264742 h 2180492"/>
              <a:gd name="connsiteX505" fmla="*/ 2074989 w 2354265"/>
              <a:gd name="connsiteY505" fmla="*/ 275017 h 2180492"/>
              <a:gd name="connsiteX506" fmla="*/ 2077860 w 2354265"/>
              <a:gd name="connsiteY506" fmla="*/ 278644 h 2180492"/>
              <a:gd name="connsiteX507" fmla="*/ 2105664 w 2354265"/>
              <a:gd name="connsiteY507" fmla="*/ 296021 h 2180492"/>
              <a:gd name="connsiteX508" fmla="*/ 2104606 w 2354265"/>
              <a:gd name="connsiteY508" fmla="*/ 299950 h 2180492"/>
              <a:gd name="connsiteX509" fmla="*/ 2093122 w 2354265"/>
              <a:gd name="connsiteY509" fmla="*/ 299345 h 2180492"/>
              <a:gd name="connsiteX510" fmla="*/ 2112162 w 2354265"/>
              <a:gd name="connsiteY510" fmla="*/ 316572 h 2180492"/>
              <a:gd name="connsiteX511" fmla="*/ 2116544 w 2354265"/>
              <a:gd name="connsiteY511" fmla="*/ 338029 h 2180492"/>
              <a:gd name="connsiteX512" fmla="*/ 2123646 w 2354265"/>
              <a:gd name="connsiteY512" fmla="*/ 340296 h 2180492"/>
              <a:gd name="connsiteX513" fmla="*/ 2123646 w 2354265"/>
              <a:gd name="connsiteY513" fmla="*/ 358731 h 2180492"/>
              <a:gd name="connsiteX514" fmla="*/ 2125912 w 2354265"/>
              <a:gd name="connsiteY514" fmla="*/ 358882 h 2180492"/>
              <a:gd name="connsiteX515" fmla="*/ 2127877 w 2354265"/>
              <a:gd name="connsiteY515" fmla="*/ 346340 h 2180492"/>
              <a:gd name="connsiteX516" fmla="*/ 2149636 w 2354265"/>
              <a:gd name="connsiteY516" fmla="*/ 355709 h 2180492"/>
              <a:gd name="connsiteX517" fmla="*/ 2145708 w 2354265"/>
              <a:gd name="connsiteY517" fmla="*/ 360998 h 2180492"/>
              <a:gd name="connsiteX518" fmla="*/ 2159156 w 2354265"/>
              <a:gd name="connsiteY518" fmla="*/ 376108 h 2180492"/>
              <a:gd name="connsiteX519" fmla="*/ 2152659 w 2354265"/>
              <a:gd name="connsiteY519" fmla="*/ 378526 h 2180492"/>
              <a:gd name="connsiteX520" fmla="*/ 2186960 w 2354265"/>
              <a:gd name="connsiteY520" fmla="*/ 395601 h 2180492"/>
              <a:gd name="connsiteX521" fmla="*/ 2172152 w 2354265"/>
              <a:gd name="connsiteY521" fmla="*/ 409503 h 2180492"/>
              <a:gd name="connsiteX522" fmla="*/ 2189227 w 2354265"/>
              <a:gd name="connsiteY522" fmla="*/ 420232 h 2180492"/>
              <a:gd name="connsiteX523" fmla="*/ 2191796 w 2354265"/>
              <a:gd name="connsiteY523" fmla="*/ 434738 h 2180492"/>
              <a:gd name="connsiteX524" fmla="*/ 2197084 w 2354265"/>
              <a:gd name="connsiteY524" fmla="*/ 448489 h 2180492"/>
              <a:gd name="connsiteX525" fmla="*/ 2189378 w 2354265"/>
              <a:gd name="connsiteY525" fmla="*/ 467378 h 2180492"/>
              <a:gd name="connsiteX526" fmla="*/ 2206453 w 2354265"/>
              <a:gd name="connsiteY526" fmla="*/ 472818 h 2180492"/>
              <a:gd name="connsiteX527" fmla="*/ 2197689 w 2354265"/>
              <a:gd name="connsiteY527" fmla="*/ 477502 h 2180492"/>
              <a:gd name="connsiteX528" fmla="*/ 2222017 w 2354265"/>
              <a:gd name="connsiteY528" fmla="*/ 497751 h 2180492"/>
              <a:gd name="connsiteX529" fmla="*/ 2227910 w 2354265"/>
              <a:gd name="connsiteY529" fmla="*/ 512861 h 2180492"/>
              <a:gd name="connsiteX530" fmla="*/ 2231386 w 2354265"/>
              <a:gd name="connsiteY530" fmla="*/ 526159 h 2180492"/>
              <a:gd name="connsiteX531" fmla="*/ 2234710 w 2354265"/>
              <a:gd name="connsiteY531" fmla="*/ 525555 h 2180492"/>
              <a:gd name="connsiteX532" fmla="*/ 2230328 w 2354265"/>
              <a:gd name="connsiteY532" fmla="*/ 529483 h 2180492"/>
              <a:gd name="connsiteX533" fmla="*/ 2248461 w 2354265"/>
              <a:gd name="connsiteY533" fmla="*/ 560158 h 2180492"/>
              <a:gd name="connsiteX534" fmla="*/ 2255563 w 2354265"/>
              <a:gd name="connsiteY534" fmla="*/ 568016 h 2180492"/>
              <a:gd name="connsiteX535" fmla="*/ 2272487 w 2354265"/>
              <a:gd name="connsiteY535" fmla="*/ 595215 h 2180492"/>
              <a:gd name="connsiteX536" fmla="*/ 2278229 w 2354265"/>
              <a:gd name="connsiteY536" fmla="*/ 606246 h 2180492"/>
              <a:gd name="connsiteX537" fmla="*/ 2290771 w 2354265"/>
              <a:gd name="connsiteY537" fmla="*/ 626495 h 2180492"/>
              <a:gd name="connsiteX538" fmla="*/ 2283669 w 2354265"/>
              <a:gd name="connsiteY538" fmla="*/ 646290 h 2180492"/>
              <a:gd name="connsiteX539" fmla="*/ 2303162 w 2354265"/>
              <a:gd name="connsiteY539" fmla="*/ 657321 h 2180492"/>
              <a:gd name="connsiteX540" fmla="*/ 2297873 w 2354265"/>
              <a:gd name="connsiteY540" fmla="*/ 654299 h 2180492"/>
              <a:gd name="connsiteX541" fmla="*/ 2294549 w 2354265"/>
              <a:gd name="connsiteY541" fmla="*/ 665027 h 2180492"/>
              <a:gd name="connsiteX542" fmla="*/ 2306940 w 2354265"/>
              <a:gd name="connsiteY542" fmla="*/ 682556 h 2180492"/>
              <a:gd name="connsiteX543" fmla="*/ 2305580 w 2354265"/>
              <a:gd name="connsiteY543" fmla="*/ 702049 h 2180492"/>
              <a:gd name="connsiteX544" fmla="*/ 2317971 w 2354265"/>
              <a:gd name="connsiteY544" fmla="*/ 754181 h 2180492"/>
              <a:gd name="connsiteX545" fmla="*/ 2314798 w 2354265"/>
              <a:gd name="connsiteY545" fmla="*/ 761586 h 2180492"/>
              <a:gd name="connsiteX546" fmla="*/ 2325677 w 2354265"/>
              <a:gd name="connsiteY546" fmla="*/ 807976 h 2180492"/>
              <a:gd name="connsiteX547" fmla="*/ 2331117 w 2354265"/>
              <a:gd name="connsiteY547" fmla="*/ 834873 h 2180492"/>
              <a:gd name="connsiteX548" fmla="*/ 2328246 w 2354265"/>
              <a:gd name="connsiteY548" fmla="*/ 835326 h 2180492"/>
              <a:gd name="connsiteX549" fmla="*/ 2341091 w 2354265"/>
              <a:gd name="connsiteY549" fmla="*/ 885192 h 2180492"/>
              <a:gd name="connsiteX550" fmla="*/ 2335197 w 2354265"/>
              <a:gd name="connsiteY550" fmla="*/ 887761 h 2180492"/>
              <a:gd name="connsiteX551" fmla="*/ 2347739 w 2354265"/>
              <a:gd name="connsiteY551" fmla="*/ 891841 h 2180492"/>
              <a:gd name="connsiteX552" fmla="*/ 2347135 w 2354265"/>
              <a:gd name="connsiteY552" fmla="*/ 937778 h 2180492"/>
              <a:gd name="connsiteX553" fmla="*/ 2349250 w 2354265"/>
              <a:gd name="connsiteY553" fmla="*/ 969359 h 2180492"/>
              <a:gd name="connsiteX554" fmla="*/ 2345321 w 2354265"/>
              <a:gd name="connsiteY554" fmla="*/ 1020736 h 2180492"/>
              <a:gd name="connsiteX555" fmla="*/ 2350157 w 2354265"/>
              <a:gd name="connsiteY555" fmla="*/ 1057607 h 2180492"/>
              <a:gd name="connsiteX556" fmla="*/ 2349704 w 2354265"/>
              <a:gd name="connsiteY556" fmla="*/ 1064407 h 2180492"/>
              <a:gd name="connsiteX557" fmla="*/ 2354237 w 2354265"/>
              <a:gd name="connsiteY557" fmla="*/ 1087526 h 2180492"/>
              <a:gd name="connsiteX558" fmla="*/ 2354388 w 2354265"/>
              <a:gd name="connsiteY558" fmla="*/ 1101579 h 2180492"/>
              <a:gd name="connsiteX559" fmla="*/ 2354690 w 2354265"/>
              <a:gd name="connsiteY559" fmla="*/ 1137241 h 2180492"/>
              <a:gd name="connsiteX560" fmla="*/ 2351064 w 2354265"/>
              <a:gd name="connsiteY560" fmla="*/ 1153258 h 2180492"/>
              <a:gd name="connsiteX561" fmla="*/ 2335953 w 2354265"/>
              <a:gd name="connsiteY561" fmla="*/ 1191186 h 2180492"/>
              <a:gd name="connsiteX562" fmla="*/ 2326433 w 2354265"/>
              <a:gd name="connsiteY562" fmla="*/ 1229719 h 2180492"/>
              <a:gd name="connsiteX563" fmla="*/ 2326131 w 2354265"/>
              <a:gd name="connsiteY563" fmla="*/ 1234857 h 2180492"/>
              <a:gd name="connsiteX564" fmla="*/ 2319633 w 2354265"/>
              <a:gd name="connsiteY564" fmla="*/ 1252083 h 2180492"/>
              <a:gd name="connsiteX565" fmla="*/ 2309509 w 2354265"/>
              <a:gd name="connsiteY565" fmla="*/ 1301344 h 2180492"/>
              <a:gd name="connsiteX566" fmla="*/ 2309207 w 2354265"/>
              <a:gd name="connsiteY566" fmla="*/ 1319175 h 2180492"/>
              <a:gd name="connsiteX567" fmla="*/ 2307847 w 2354265"/>
              <a:gd name="connsiteY567" fmla="*/ 1327033 h 2180492"/>
              <a:gd name="connsiteX568" fmla="*/ 2288958 w 2354265"/>
              <a:gd name="connsiteY568" fmla="*/ 1381885 h 2180492"/>
              <a:gd name="connsiteX569" fmla="*/ 2280043 w 2354265"/>
              <a:gd name="connsiteY569" fmla="*/ 1409689 h 2180492"/>
              <a:gd name="connsiteX570" fmla="*/ 2284274 w 2354265"/>
              <a:gd name="connsiteY570" fmla="*/ 1416338 h 2180492"/>
              <a:gd name="connsiteX571" fmla="*/ 2270372 w 2354265"/>
              <a:gd name="connsiteY571" fmla="*/ 1463483 h 2180492"/>
              <a:gd name="connsiteX572" fmla="*/ 2268559 w 2354265"/>
              <a:gd name="connsiteY572" fmla="*/ 1469679 h 2180492"/>
              <a:gd name="connsiteX573" fmla="*/ 2258737 w 2354265"/>
              <a:gd name="connsiteY573" fmla="*/ 1490532 h 2180492"/>
              <a:gd name="connsiteX574" fmla="*/ 2249368 w 2354265"/>
              <a:gd name="connsiteY574" fmla="*/ 1507758 h 2180492"/>
              <a:gd name="connsiteX575" fmla="*/ 2235466 w 2354265"/>
              <a:gd name="connsiteY575" fmla="*/ 1545686 h 2180492"/>
              <a:gd name="connsiteX576" fmla="*/ 2230630 w 2354265"/>
              <a:gd name="connsiteY576" fmla="*/ 1552788 h 2180492"/>
              <a:gd name="connsiteX577" fmla="*/ 2217937 w 2354265"/>
              <a:gd name="connsiteY577" fmla="*/ 1579081 h 2180492"/>
              <a:gd name="connsiteX578" fmla="*/ 2206453 w 2354265"/>
              <a:gd name="connsiteY578" fmla="*/ 1601445 h 2180492"/>
              <a:gd name="connsiteX579" fmla="*/ 2188471 w 2354265"/>
              <a:gd name="connsiteY579" fmla="*/ 1635898 h 2180492"/>
              <a:gd name="connsiteX580" fmla="*/ 2174569 w 2354265"/>
              <a:gd name="connsiteY580" fmla="*/ 1651160 h 2180492"/>
              <a:gd name="connsiteX581" fmla="*/ 2140721 w 2354265"/>
              <a:gd name="connsiteY581" fmla="*/ 1687577 h 2180492"/>
              <a:gd name="connsiteX582" fmla="*/ 2133468 w 2354265"/>
              <a:gd name="connsiteY582" fmla="*/ 1693319 h 2180492"/>
              <a:gd name="connsiteX583" fmla="*/ 2109291 w 2354265"/>
              <a:gd name="connsiteY583" fmla="*/ 1721879 h 2180492"/>
              <a:gd name="connsiteX584" fmla="*/ 2090855 w 2354265"/>
              <a:gd name="connsiteY584" fmla="*/ 1740012 h 2180492"/>
              <a:gd name="connsiteX585" fmla="*/ 2046278 w 2354265"/>
              <a:gd name="connsiteY585" fmla="*/ 1793957 h 2180492"/>
              <a:gd name="connsiteX586" fmla="*/ 2039176 w 2354265"/>
              <a:gd name="connsiteY586" fmla="*/ 1800001 h 2180492"/>
              <a:gd name="connsiteX587" fmla="*/ 1991577 w 2354265"/>
              <a:gd name="connsiteY587" fmla="*/ 1843218 h 2180492"/>
              <a:gd name="connsiteX588" fmla="*/ 1972386 w 2354265"/>
              <a:gd name="connsiteY588" fmla="*/ 1856969 h 2180492"/>
              <a:gd name="connsiteX589" fmla="*/ 1968306 w 2354265"/>
              <a:gd name="connsiteY589" fmla="*/ 1867245 h 2180492"/>
              <a:gd name="connsiteX590" fmla="*/ 1963773 w 2354265"/>
              <a:gd name="connsiteY590" fmla="*/ 1878880 h 2180492"/>
              <a:gd name="connsiteX591" fmla="*/ 1968760 w 2354265"/>
              <a:gd name="connsiteY591" fmla="*/ 1881600 h 2180492"/>
              <a:gd name="connsiteX592" fmla="*/ 1966946 w 2354265"/>
              <a:gd name="connsiteY592" fmla="*/ 1884018 h 2180492"/>
              <a:gd name="connsiteX593" fmla="*/ 1950778 w 2354265"/>
              <a:gd name="connsiteY593" fmla="*/ 1888551 h 2180492"/>
              <a:gd name="connsiteX594" fmla="*/ 1931889 w 2354265"/>
              <a:gd name="connsiteY594" fmla="*/ 1903209 h 2180492"/>
              <a:gd name="connsiteX595" fmla="*/ 1920707 w 2354265"/>
              <a:gd name="connsiteY595" fmla="*/ 1916355 h 2180492"/>
              <a:gd name="connsiteX596" fmla="*/ 1887464 w 2354265"/>
              <a:gd name="connsiteY596" fmla="*/ 1940986 h 2180492"/>
              <a:gd name="connsiteX597" fmla="*/ 1821731 w 2354265"/>
              <a:gd name="connsiteY597" fmla="*/ 1974985 h 2180492"/>
              <a:gd name="connsiteX598" fmla="*/ 1807376 w 2354265"/>
              <a:gd name="connsiteY598" fmla="*/ 1986922 h 2180492"/>
              <a:gd name="connsiteX599" fmla="*/ 1787279 w 2354265"/>
              <a:gd name="connsiteY599" fmla="*/ 2003695 h 2180492"/>
              <a:gd name="connsiteX600" fmla="*/ 1776097 w 2354265"/>
              <a:gd name="connsiteY600" fmla="*/ 2006113 h 2180492"/>
              <a:gd name="connsiteX601" fmla="*/ 1757208 w 2354265"/>
              <a:gd name="connsiteY601" fmla="*/ 2017446 h 2180492"/>
              <a:gd name="connsiteX602" fmla="*/ 1754186 w 2354265"/>
              <a:gd name="connsiteY602" fmla="*/ 2020771 h 2180492"/>
              <a:gd name="connsiteX603" fmla="*/ 1726080 w 2354265"/>
              <a:gd name="connsiteY603" fmla="*/ 2035881 h 2180492"/>
              <a:gd name="connsiteX604" fmla="*/ 1719280 w 2354265"/>
              <a:gd name="connsiteY604" fmla="*/ 2046006 h 2180492"/>
              <a:gd name="connsiteX605" fmla="*/ 1689663 w 2354265"/>
              <a:gd name="connsiteY605" fmla="*/ 2057339 h 2180492"/>
              <a:gd name="connsiteX606" fmla="*/ 1673797 w 2354265"/>
              <a:gd name="connsiteY606" fmla="*/ 2061419 h 2180492"/>
              <a:gd name="connsiteX607" fmla="*/ 1670926 w 2354265"/>
              <a:gd name="connsiteY607" fmla="*/ 2055828 h 2180492"/>
              <a:gd name="connsiteX608" fmla="*/ 1662766 w 2354265"/>
              <a:gd name="connsiteY608" fmla="*/ 2067161 h 2180492"/>
              <a:gd name="connsiteX609" fmla="*/ 1644179 w 2354265"/>
              <a:gd name="connsiteY609" fmla="*/ 2055828 h 2180492"/>
              <a:gd name="connsiteX610" fmla="*/ 1643877 w 2354265"/>
              <a:gd name="connsiteY610" fmla="*/ 2059152 h 2180492"/>
              <a:gd name="connsiteX611" fmla="*/ 1613051 w 2354265"/>
              <a:gd name="connsiteY611" fmla="*/ 2057490 h 2180492"/>
              <a:gd name="connsiteX612" fmla="*/ 1631184 w 2354265"/>
              <a:gd name="connsiteY612" fmla="*/ 2068823 h 2180492"/>
              <a:gd name="connsiteX613" fmla="*/ 1614864 w 2354265"/>
              <a:gd name="connsiteY613" fmla="*/ 2089374 h 2180492"/>
              <a:gd name="connsiteX614" fmla="*/ 1599451 w 2354265"/>
              <a:gd name="connsiteY614" fmla="*/ 2095267 h 2180492"/>
              <a:gd name="connsiteX615" fmla="*/ 1590536 w 2354265"/>
              <a:gd name="connsiteY615" fmla="*/ 2099800 h 2180492"/>
              <a:gd name="connsiteX616" fmla="*/ 1575727 w 2354265"/>
              <a:gd name="connsiteY616" fmla="*/ 2109018 h 2180492"/>
              <a:gd name="connsiteX617" fmla="*/ 1562581 w 2354265"/>
              <a:gd name="connsiteY617" fmla="*/ 2100556 h 2180492"/>
              <a:gd name="connsiteX618" fmla="*/ 1555177 w 2354265"/>
              <a:gd name="connsiteY618" fmla="*/ 2098894 h 2180492"/>
              <a:gd name="connsiteX619" fmla="*/ 1537195 w 2354265"/>
              <a:gd name="connsiteY619" fmla="*/ 2125942 h 2180492"/>
              <a:gd name="connsiteX620" fmla="*/ 1521782 w 2354265"/>
              <a:gd name="connsiteY620" fmla="*/ 2118084 h 2180492"/>
              <a:gd name="connsiteX621" fmla="*/ 1534173 w 2354265"/>
              <a:gd name="connsiteY621" fmla="*/ 2115062 h 2180492"/>
              <a:gd name="connsiteX622" fmla="*/ 1546715 w 2354265"/>
              <a:gd name="connsiteY622" fmla="*/ 2110529 h 2180492"/>
              <a:gd name="connsiteX623" fmla="*/ 1508333 w 2354265"/>
              <a:gd name="connsiteY623" fmla="*/ 2117631 h 2180492"/>
              <a:gd name="connsiteX624" fmla="*/ 1494733 w 2354265"/>
              <a:gd name="connsiteY624" fmla="*/ 2115969 h 2180492"/>
              <a:gd name="connsiteX625" fmla="*/ 1494129 w 2354265"/>
              <a:gd name="connsiteY625" fmla="*/ 2120502 h 2180492"/>
              <a:gd name="connsiteX626" fmla="*/ 1515133 w 2354265"/>
              <a:gd name="connsiteY626" fmla="*/ 2123675 h 2180492"/>
              <a:gd name="connsiteX627" fmla="*/ 1490049 w 2354265"/>
              <a:gd name="connsiteY627" fmla="*/ 2125338 h 2180492"/>
              <a:gd name="connsiteX628" fmla="*/ 1478263 w 2354265"/>
              <a:gd name="connsiteY628" fmla="*/ 2121258 h 2180492"/>
              <a:gd name="connsiteX629" fmla="*/ 1477054 w 2354265"/>
              <a:gd name="connsiteY629" fmla="*/ 2124280 h 2180492"/>
              <a:gd name="connsiteX630" fmla="*/ 1485667 w 2354265"/>
              <a:gd name="connsiteY630" fmla="*/ 2132440 h 2180492"/>
              <a:gd name="connsiteX631" fmla="*/ 1462245 w 2354265"/>
              <a:gd name="connsiteY631" fmla="*/ 2132440 h 2180492"/>
              <a:gd name="connsiteX632" fmla="*/ 1462094 w 2354265"/>
              <a:gd name="connsiteY632" fmla="*/ 2135160 h 2180492"/>
              <a:gd name="connsiteX633" fmla="*/ 1474636 w 2354265"/>
              <a:gd name="connsiteY633" fmla="*/ 2138031 h 2180492"/>
              <a:gd name="connsiteX634" fmla="*/ 1437010 w 2354265"/>
              <a:gd name="connsiteY634" fmla="*/ 2131231 h 2180492"/>
              <a:gd name="connsiteX635" fmla="*/ 1405428 w 2354265"/>
              <a:gd name="connsiteY635" fmla="*/ 2143622 h 2180492"/>
              <a:gd name="connsiteX636" fmla="*/ 1406486 w 2354265"/>
              <a:gd name="connsiteY636" fmla="*/ 2146795 h 2180492"/>
              <a:gd name="connsiteX637" fmla="*/ 1401953 w 2354265"/>
              <a:gd name="connsiteY637" fmla="*/ 2145586 h 2180492"/>
              <a:gd name="connsiteX638" fmla="*/ 1394246 w 2354265"/>
              <a:gd name="connsiteY638" fmla="*/ 2138182 h 2180492"/>
              <a:gd name="connsiteX639" fmla="*/ 1403917 w 2354265"/>
              <a:gd name="connsiteY639" fmla="*/ 2132289 h 2180492"/>
              <a:gd name="connsiteX640" fmla="*/ 1421899 w 2354265"/>
              <a:gd name="connsiteY640" fmla="*/ 2131080 h 2180492"/>
              <a:gd name="connsiteX641" fmla="*/ 1421295 w 2354265"/>
              <a:gd name="connsiteY641" fmla="*/ 2125338 h 2180492"/>
              <a:gd name="connsiteX642" fmla="*/ 1400291 w 2354265"/>
              <a:gd name="connsiteY642" fmla="*/ 2128964 h 2180492"/>
              <a:gd name="connsiteX643" fmla="*/ 1385633 w 2354265"/>
              <a:gd name="connsiteY643" fmla="*/ 2128209 h 2180492"/>
              <a:gd name="connsiteX644" fmla="*/ 1375509 w 2354265"/>
              <a:gd name="connsiteY644" fmla="*/ 2127302 h 2180492"/>
              <a:gd name="connsiteX645" fmla="*/ 1343323 w 2354265"/>
              <a:gd name="connsiteY645" fmla="*/ 2155710 h 2180492"/>
              <a:gd name="connsiteX646" fmla="*/ 1314159 w 2354265"/>
              <a:gd name="connsiteY646" fmla="*/ 2153293 h 2180492"/>
              <a:gd name="connsiteX647" fmla="*/ 1291644 w 2354265"/>
              <a:gd name="connsiteY647" fmla="*/ 2162661 h 2180492"/>
              <a:gd name="connsiteX648" fmla="*/ 1285751 w 2354265"/>
              <a:gd name="connsiteY648" fmla="*/ 2144982 h 2180492"/>
              <a:gd name="connsiteX649" fmla="*/ 1259458 w 2354265"/>
              <a:gd name="connsiteY649" fmla="*/ 2151328 h 2180492"/>
              <a:gd name="connsiteX650" fmla="*/ 1281520 w 2354265"/>
              <a:gd name="connsiteY650" fmla="*/ 2164475 h 2180492"/>
              <a:gd name="connsiteX651" fmla="*/ 1260969 w 2354265"/>
              <a:gd name="connsiteY651" fmla="*/ 2175959 h 2180492"/>
              <a:gd name="connsiteX652" fmla="*/ 1252205 w 2354265"/>
              <a:gd name="connsiteY652" fmla="*/ 2170066 h 2180492"/>
              <a:gd name="connsiteX653" fmla="*/ 1229538 w 2354265"/>
              <a:gd name="connsiteY653" fmla="*/ 2163266 h 2180492"/>
              <a:gd name="connsiteX654" fmla="*/ 1237094 w 2354265"/>
              <a:gd name="connsiteY654" fmla="*/ 2179434 h 2180492"/>
              <a:gd name="connsiteX655" fmla="*/ 1223343 w 2354265"/>
              <a:gd name="connsiteY655" fmla="*/ 2180945 h 2180492"/>
              <a:gd name="connsiteX656" fmla="*/ 1223192 w 2354265"/>
              <a:gd name="connsiteY656" fmla="*/ 2169159 h 2180492"/>
              <a:gd name="connsiteX657" fmla="*/ 1213672 w 2354265"/>
              <a:gd name="connsiteY657" fmla="*/ 2157977 h 2180492"/>
              <a:gd name="connsiteX658" fmla="*/ 1189646 w 2354265"/>
              <a:gd name="connsiteY658" fmla="*/ 2164626 h 2180492"/>
              <a:gd name="connsiteX659" fmla="*/ 1180731 w 2354265"/>
              <a:gd name="connsiteY659" fmla="*/ 2150422 h 2180492"/>
              <a:gd name="connsiteX660" fmla="*/ 1162144 w 2354265"/>
              <a:gd name="connsiteY660" fmla="*/ 2143924 h 2180492"/>
              <a:gd name="connsiteX661" fmla="*/ 1140687 w 2354265"/>
              <a:gd name="connsiteY661" fmla="*/ 2151479 h 2180492"/>
              <a:gd name="connsiteX662" fmla="*/ 1166829 w 2354265"/>
              <a:gd name="connsiteY662" fmla="*/ 2163417 h 2180492"/>
              <a:gd name="connsiteX663" fmla="*/ 1165620 w 2354265"/>
              <a:gd name="connsiteY663" fmla="*/ 2166288 h 2180492"/>
              <a:gd name="connsiteX664" fmla="*/ 1139327 w 2354265"/>
              <a:gd name="connsiteY664" fmla="*/ 2170217 h 2180492"/>
              <a:gd name="connsiteX665" fmla="*/ 1125727 w 2354265"/>
              <a:gd name="connsiteY665" fmla="*/ 2178528 h 2180492"/>
              <a:gd name="connsiteX666" fmla="*/ 1108652 w 2354265"/>
              <a:gd name="connsiteY666" fmla="*/ 2168404 h 2180492"/>
              <a:gd name="connsiteX667" fmla="*/ 1067550 w 2354265"/>
              <a:gd name="connsiteY667" fmla="*/ 2169008 h 2180492"/>
              <a:gd name="connsiteX668" fmla="*/ 1076012 w 2354265"/>
              <a:gd name="connsiteY668" fmla="*/ 2142262 h 2180492"/>
              <a:gd name="connsiteX669" fmla="*/ 1069666 w 2354265"/>
              <a:gd name="connsiteY669" fmla="*/ 2139995 h 2180492"/>
              <a:gd name="connsiteX670" fmla="*/ 1064982 w 2354265"/>
              <a:gd name="connsiteY670" fmla="*/ 2152688 h 2180492"/>
              <a:gd name="connsiteX671" fmla="*/ 1047302 w 2354265"/>
              <a:gd name="connsiteY671" fmla="*/ 2142111 h 2180492"/>
              <a:gd name="connsiteX672" fmla="*/ 1033098 w 2354265"/>
              <a:gd name="connsiteY672" fmla="*/ 2145284 h 2180492"/>
              <a:gd name="connsiteX673" fmla="*/ 1008467 w 2354265"/>
              <a:gd name="connsiteY673" fmla="*/ 2159337 h 2180492"/>
              <a:gd name="connsiteX674" fmla="*/ 987614 w 2354265"/>
              <a:gd name="connsiteY674" fmla="*/ 2156617 h 2180492"/>
              <a:gd name="connsiteX675" fmla="*/ 976583 w 2354265"/>
              <a:gd name="connsiteY675" fmla="*/ 2137275 h 2180492"/>
              <a:gd name="connsiteX676" fmla="*/ 973863 w 2354265"/>
              <a:gd name="connsiteY676" fmla="*/ 2122769 h 2180492"/>
              <a:gd name="connsiteX677" fmla="*/ 954824 w 2354265"/>
              <a:gd name="connsiteY677" fmla="*/ 2124129 h 2180492"/>
              <a:gd name="connsiteX678" fmla="*/ 946966 w 2354265"/>
              <a:gd name="connsiteY678" fmla="*/ 2126093 h 2180492"/>
              <a:gd name="connsiteX679" fmla="*/ 913571 w 2354265"/>
              <a:gd name="connsiteY679" fmla="*/ 2138786 h 2180492"/>
              <a:gd name="connsiteX680" fmla="*/ 900576 w 2354265"/>
              <a:gd name="connsiteY680" fmla="*/ 2141204 h 2180492"/>
              <a:gd name="connsiteX681" fmla="*/ 905411 w 2354265"/>
              <a:gd name="connsiteY681" fmla="*/ 2130626 h 2180492"/>
              <a:gd name="connsiteX682" fmla="*/ 896647 w 2354265"/>
              <a:gd name="connsiteY682" fmla="*/ 2129418 h 2180492"/>
              <a:gd name="connsiteX683" fmla="*/ 905260 w 2354265"/>
              <a:gd name="connsiteY683" fmla="*/ 2117480 h 2180492"/>
              <a:gd name="connsiteX684" fmla="*/ 892869 w 2354265"/>
              <a:gd name="connsiteY684" fmla="*/ 2115667 h 2180492"/>
              <a:gd name="connsiteX685" fmla="*/ 888940 w 2354265"/>
              <a:gd name="connsiteY685" fmla="*/ 2129720 h 2180492"/>
              <a:gd name="connsiteX686" fmla="*/ 878967 w 2354265"/>
              <a:gd name="connsiteY686" fmla="*/ 2117933 h 2180492"/>
              <a:gd name="connsiteX687" fmla="*/ 859021 w 2354265"/>
              <a:gd name="connsiteY687" fmla="*/ 2110378 h 2180492"/>
              <a:gd name="connsiteX688" fmla="*/ 851163 w 2354265"/>
              <a:gd name="connsiteY688" fmla="*/ 2110076 h 2180492"/>
              <a:gd name="connsiteX689" fmla="*/ 838621 w 2354265"/>
              <a:gd name="connsiteY689" fmla="*/ 2113702 h 2180492"/>
              <a:gd name="connsiteX690" fmla="*/ 833484 w 2354265"/>
              <a:gd name="connsiteY690" fmla="*/ 2115667 h 2180492"/>
              <a:gd name="connsiteX691" fmla="*/ 815955 w 2354265"/>
              <a:gd name="connsiteY691" fmla="*/ 2109169 h 2180492"/>
              <a:gd name="connsiteX692" fmla="*/ 802204 w 2354265"/>
              <a:gd name="connsiteY692" fmla="*/ 2098894 h 2180492"/>
              <a:gd name="connsiteX693" fmla="*/ 780747 w 2354265"/>
              <a:gd name="connsiteY693" fmla="*/ 2095720 h 2180492"/>
              <a:gd name="connsiteX694" fmla="*/ 755814 w 2354265"/>
              <a:gd name="connsiteY694" fmla="*/ 2093151 h 2180492"/>
              <a:gd name="connsiteX695" fmla="*/ 772436 w 2354265"/>
              <a:gd name="connsiteY695" fmla="*/ 2089525 h 2180492"/>
              <a:gd name="connsiteX696" fmla="*/ 763823 w 2354265"/>
              <a:gd name="connsiteY696" fmla="*/ 2082725 h 2180492"/>
              <a:gd name="connsiteX697" fmla="*/ 716224 w 2354265"/>
              <a:gd name="connsiteY697" fmla="*/ 2067916 h 2180492"/>
              <a:gd name="connsiteX698" fmla="*/ 680562 w 2354265"/>
              <a:gd name="connsiteY698" fmla="*/ 2056432 h 2180492"/>
              <a:gd name="connsiteX699" fmla="*/ 694918 w 2354265"/>
              <a:gd name="connsiteY699" fmla="*/ 2055526 h 2180492"/>
              <a:gd name="connsiteX700" fmla="*/ 713806 w 2354265"/>
              <a:gd name="connsiteY700" fmla="*/ 2035579 h 2180492"/>
              <a:gd name="connsiteX701" fmla="*/ 713655 w 2354265"/>
              <a:gd name="connsiteY701" fmla="*/ 2033464 h 2180492"/>
              <a:gd name="connsiteX702" fmla="*/ 714562 w 2354265"/>
              <a:gd name="connsiteY702" fmla="*/ 2033010 h 2180492"/>
              <a:gd name="connsiteX703" fmla="*/ 727406 w 2354265"/>
              <a:gd name="connsiteY703" fmla="*/ 2041170 h 2180492"/>
              <a:gd name="connsiteX704" fmla="*/ 718642 w 2354265"/>
              <a:gd name="connsiteY704" fmla="*/ 2029535 h 2180492"/>
              <a:gd name="connsiteX705" fmla="*/ 712748 w 2354265"/>
              <a:gd name="connsiteY705" fmla="*/ 2022886 h 2180492"/>
              <a:gd name="connsiteX706" fmla="*/ 688873 w 2354265"/>
              <a:gd name="connsiteY706" fmla="*/ 2003091 h 2180492"/>
              <a:gd name="connsiteX707" fmla="*/ 651550 w 2354265"/>
              <a:gd name="connsiteY707" fmla="*/ 1981331 h 2180492"/>
              <a:gd name="connsiteX708" fmla="*/ 633719 w 2354265"/>
              <a:gd name="connsiteY708" fmla="*/ 1965465 h 2180492"/>
              <a:gd name="connsiteX709" fmla="*/ 623443 w 2354265"/>
              <a:gd name="connsiteY709" fmla="*/ 1979669 h 2180492"/>
              <a:gd name="connsiteX710" fmla="*/ 609693 w 2354265"/>
              <a:gd name="connsiteY710" fmla="*/ 1958967 h 2180492"/>
              <a:gd name="connsiteX711" fmla="*/ 590804 w 2354265"/>
              <a:gd name="connsiteY711" fmla="*/ 1954132 h 2180492"/>
              <a:gd name="connsiteX712" fmla="*/ 560431 w 2354265"/>
              <a:gd name="connsiteY712" fmla="*/ 1938719 h 2180492"/>
              <a:gd name="connsiteX713" fmla="*/ 554236 w 2354265"/>
              <a:gd name="connsiteY713" fmla="*/ 1932221 h 2180492"/>
              <a:gd name="connsiteX714" fmla="*/ 534592 w 2354265"/>
              <a:gd name="connsiteY714" fmla="*/ 1928595 h 2180492"/>
              <a:gd name="connsiteX715" fmla="*/ 535952 w 2354265"/>
              <a:gd name="connsiteY715" fmla="*/ 1923306 h 2180492"/>
              <a:gd name="connsiteX716" fmla="*/ 552725 w 2354265"/>
              <a:gd name="connsiteY716" fmla="*/ 1928292 h 2180492"/>
              <a:gd name="connsiteX717" fmla="*/ 554689 w 2354265"/>
              <a:gd name="connsiteY717" fmla="*/ 1925421 h 2180492"/>
              <a:gd name="connsiteX718" fmla="*/ 519934 w 2354265"/>
              <a:gd name="connsiteY718" fmla="*/ 1900186 h 2180492"/>
              <a:gd name="connsiteX719" fmla="*/ 497570 w 2354265"/>
              <a:gd name="connsiteY719" fmla="*/ 1905324 h 2180492"/>
              <a:gd name="connsiteX720" fmla="*/ 527036 w 2354265"/>
              <a:gd name="connsiteY720" fmla="*/ 1907288 h 2180492"/>
              <a:gd name="connsiteX721" fmla="*/ 526281 w 2354265"/>
              <a:gd name="connsiteY721" fmla="*/ 1912275 h 2180492"/>
              <a:gd name="connsiteX722" fmla="*/ 528094 w 2354265"/>
              <a:gd name="connsiteY722" fmla="*/ 1930710 h 2180492"/>
              <a:gd name="connsiteX723" fmla="*/ 564813 w 2354265"/>
              <a:gd name="connsiteY723" fmla="*/ 1958514 h 2180492"/>
              <a:gd name="connsiteX724" fmla="*/ 607728 w 2354265"/>
              <a:gd name="connsiteY724" fmla="*/ 1981331 h 2180492"/>
              <a:gd name="connsiteX725" fmla="*/ 612715 w 2354265"/>
              <a:gd name="connsiteY725" fmla="*/ 1984505 h 2180492"/>
              <a:gd name="connsiteX726" fmla="*/ 633568 w 2354265"/>
              <a:gd name="connsiteY726" fmla="*/ 1995989 h 2180492"/>
              <a:gd name="connsiteX727" fmla="*/ 651550 w 2354265"/>
              <a:gd name="connsiteY727" fmla="*/ 2011100 h 2180492"/>
              <a:gd name="connsiteX728" fmla="*/ 663487 w 2354265"/>
              <a:gd name="connsiteY728" fmla="*/ 2012309 h 2180492"/>
              <a:gd name="connsiteX729" fmla="*/ 659709 w 2354265"/>
              <a:gd name="connsiteY729" fmla="*/ 2020015 h 2180492"/>
              <a:gd name="connsiteX730" fmla="*/ 676633 w 2354265"/>
              <a:gd name="connsiteY730" fmla="*/ 2020317 h 2180492"/>
              <a:gd name="connsiteX731" fmla="*/ 713806 w 2354265"/>
              <a:gd name="connsiteY731" fmla="*/ 2035730 h 2180492"/>
              <a:gd name="connsiteX732" fmla="*/ 674971 w 2354265"/>
              <a:gd name="connsiteY732" fmla="*/ 2043437 h 2180492"/>
              <a:gd name="connsiteX733" fmla="*/ 634625 w 2354265"/>
              <a:gd name="connsiteY733" fmla="*/ 2039357 h 2180492"/>
              <a:gd name="connsiteX734" fmla="*/ 617399 w 2354265"/>
              <a:gd name="connsiteY734" fmla="*/ 2034219 h 2180492"/>
              <a:gd name="connsiteX735" fmla="*/ 612261 w 2354265"/>
              <a:gd name="connsiteY735" fmla="*/ 2028477 h 2180492"/>
              <a:gd name="connsiteX736" fmla="*/ 619061 w 2354265"/>
              <a:gd name="connsiteY736" fmla="*/ 2025455 h 2180492"/>
              <a:gd name="connsiteX737" fmla="*/ 638252 w 2354265"/>
              <a:gd name="connsiteY737" fmla="*/ 2014726 h 2180492"/>
              <a:gd name="connsiteX738" fmla="*/ 636741 w 2354265"/>
              <a:gd name="connsiteY738" fmla="*/ 2010646 h 2180492"/>
              <a:gd name="connsiteX739" fmla="*/ 611506 w 2354265"/>
              <a:gd name="connsiteY739" fmla="*/ 2010344 h 2180492"/>
              <a:gd name="connsiteX740" fmla="*/ 586271 w 2354265"/>
              <a:gd name="connsiteY740" fmla="*/ 2002940 h 2180492"/>
              <a:gd name="connsiteX741" fmla="*/ 572369 w 2354265"/>
              <a:gd name="connsiteY741" fmla="*/ 2009589 h 2180492"/>
              <a:gd name="connsiteX742" fmla="*/ 575693 w 2354265"/>
              <a:gd name="connsiteY742" fmla="*/ 1992967 h 2180492"/>
              <a:gd name="connsiteX743" fmla="*/ 553329 w 2354265"/>
              <a:gd name="connsiteY743" fmla="*/ 1977403 h 2180492"/>
              <a:gd name="connsiteX744" fmla="*/ 528396 w 2354265"/>
              <a:gd name="connsiteY744" fmla="*/ 1974834 h 2180492"/>
              <a:gd name="connsiteX745" fmla="*/ 520236 w 2354265"/>
              <a:gd name="connsiteY745" fmla="*/ 1957910 h 2180492"/>
              <a:gd name="connsiteX746" fmla="*/ 513739 w 2354265"/>
              <a:gd name="connsiteY746" fmla="*/ 1966069 h 2180492"/>
              <a:gd name="connsiteX747" fmla="*/ 486690 w 2354265"/>
              <a:gd name="connsiteY747" fmla="*/ 1952470 h 2180492"/>
              <a:gd name="connsiteX748" fmla="*/ 469011 w 2354265"/>
              <a:gd name="connsiteY748" fmla="*/ 1929804 h 2180492"/>
              <a:gd name="connsiteX749" fmla="*/ 478379 w 2354265"/>
              <a:gd name="connsiteY749" fmla="*/ 1928292 h 2180492"/>
              <a:gd name="connsiteX750" fmla="*/ 479437 w 2354265"/>
              <a:gd name="connsiteY750" fmla="*/ 1925875 h 2180492"/>
              <a:gd name="connsiteX751" fmla="*/ 452087 w 2354265"/>
              <a:gd name="connsiteY751" fmla="*/ 1911519 h 2180492"/>
              <a:gd name="connsiteX752" fmla="*/ 449669 w 2354265"/>
              <a:gd name="connsiteY752" fmla="*/ 1914542 h 2180492"/>
              <a:gd name="connsiteX753" fmla="*/ 452842 w 2354265"/>
              <a:gd name="connsiteY753" fmla="*/ 1923306 h 2180492"/>
              <a:gd name="connsiteX754" fmla="*/ 410079 w 2354265"/>
              <a:gd name="connsiteY754" fmla="*/ 1892026 h 2180492"/>
              <a:gd name="connsiteX755" fmla="*/ 398141 w 2354265"/>
              <a:gd name="connsiteY755" fmla="*/ 1882053 h 2180492"/>
              <a:gd name="connsiteX756" fmla="*/ 386657 w 2354265"/>
              <a:gd name="connsiteY756" fmla="*/ 1872836 h 2180492"/>
              <a:gd name="connsiteX757" fmla="*/ 356284 w 2354265"/>
              <a:gd name="connsiteY757" fmla="*/ 1844276 h 2180492"/>
              <a:gd name="connsiteX758" fmla="*/ 344649 w 2354265"/>
              <a:gd name="connsiteY758" fmla="*/ 1831583 h 2180492"/>
              <a:gd name="connsiteX759" fmla="*/ 335733 w 2354265"/>
              <a:gd name="connsiteY759" fmla="*/ 1819041 h 2180492"/>
              <a:gd name="connsiteX760" fmla="*/ 331956 w 2354265"/>
              <a:gd name="connsiteY760" fmla="*/ 1810428 h 2180492"/>
              <a:gd name="connsiteX761" fmla="*/ 308987 w 2354265"/>
              <a:gd name="connsiteY761" fmla="*/ 1796224 h 2180492"/>
              <a:gd name="connsiteX762" fmla="*/ 314729 w 2354265"/>
              <a:gd name="connsiteY762" fmla="*/ 1779451 h 2180492"/>
              <a:gd name="connsiteX763" fmla="*/ 289796 w 2354265"/>
              <a:gd name="connsiteY763" fmla="*/ 1764793 h 2180492"/>
              <a:gd name="connsiteX764" fmla="*/ 268188 w 2354265"/>
              <a:gd name="connsiteY764" fmla="*/ 1748474 h 2180492"/>
              <a:gd name="connsiteX765" fmla="*/ 283752 w 2354265"/>
              <a:gd name="connsiteY765" fmla="*/ 1743487 h 2180492"/>
              <a:gd name="connsiteX766" fmla="*/ 282543 w 2354265"/>
              <a:gd name="connsiteY766" fmla="*/ 1733514 h 2180492"/>
              <a:gd name="connsiteX767" fmla="*/ 273175 w 2354265"/>
              <a:gd name="connsiteY767" fmla="*/ 1727470 h 2180492"/>
              <a:gd name="connsiteX768" fmla="*/ 244313 w 2354265"/>
              <a:gd name="connsiteY768" fmla="*/ 1715532 h 2180492"/>
              <a:gd name="connsiteX769" fmla="*/ 256855 w 2354265"/>
              <a:gd name="connsiteY769" fmla="*/ 1709790 h 2180492"/>
              <a:gd name="connsiteX770" fmla="*/ 253379 w 2354265"/>
              <a:gd name="connsiteY770" fmla="*/ 1696492 h 2180492"/>
              <a:gd name="connsiteX771" fmla="*/ 237362 w 2354265"/>
              <a:gd name="connsiteY771" fmla="*/ 1688786 h 2180492"/>
              <a:gd name="connsiteX772" fmla="*/ 224215 w 2354265"/>
              <a:gd name="connsiteY772" fmla="*/ 1691204 h 2180492"/>
              <a:gd name="connsiteX773" fmla="*/ 223007 w 2354265"/>
              <a:gd name="connsiteY773" fmla="*/ 1688484 h 2180492"/>
              <a:gd name="connsiteX774" fmla="*/ 247788 w 2354265"/>
              <a:gd name="connsiteY774" fmla="*/ 1659017 h 2180492"/>
              <a:gd name="connsiteX775" fmla="*/ 252322 w 2354265"/>
              <a:gd name="connsiteY775" fmla="*/ 1664306 h 2180492"/>
              <a:gd name="connsiteX776" fmla="*/ 293876 w 2354265"/>
              <a:gd name="connsiteY776" fmla="*/ 1707977 h 2180492"/>
              <a:gd name="connsiteX777" fmla="*/ 308534 w 2354265"/>
              <a:gd name="connsiteY777" fmla="*/ 1723390 h 2180492"/>
              <a:gd name="connsiteX778" fmla="*/ 324249 w 2354265"/>
              <a:gd name="connsiteY778" fmla="*/ 1751496 h 2180492"/>
              <a:gd name="connsiteX779" fmla="*/ 331805 w 2354265"/>
              <a:gd name="connsiteY779" fmla="*/ 1762678 h 2180492"/>
              <a:gd name="connsiteX780" fmla="*/ 350995 w 2354265"/>
              <a:gd name="connsiteY780" fmla="*/ 1775220 h 2180492"/>
              <a:gd name="connsiteX781" fmla="*/ 364746 w 2354265"/>
              <a:gd name="connsiteY781" fmla="*/ 1789575 h 2180492"/>
              <a:gd name="connsiteX782" fmla="*/ 365653 w 2354265"/>
              <a:gd name="connsiteY782" fmla="*/ 1791691 h 2180492"/>
              <a:gd name="connsiteX783" fmla="*/ 382577 w 2354265"/>
              <a:gd name="connsiteY783" fmla="*/ 1808615 h 2180492"/>
              <a:gd name="connsiteX784" fmla="*/ 417634 w 2354265"/>
              <a:gd name="connsiteY784" fmla="*/ 1822366 h 2180492"/>
              <a:gd name="connsiteX785" fmla="*/ 398292 w 2354265"/>
              <a:gd name="connsiteY785" fmla="*/ 1812846 h 2180492"/>
              <a:gd name="connsiteX786" fmla="*/ 382275 w 2354265"/>
              <a:gd name="connsiteY786" fmla="*/ 1808766 h 2180492"/>
              <a:gd name="connsiteX787" fmla="*/ 387866 w 2354265"/>
              <a:gd name="connsiteY787" fmla="*/ 1799246 h 2180492"/>
              <a:gd name="connsiteX788" fmla="*/ 379101 w 2354265"/>
              <a:gd name="connsiteY788" fmla="*/ 1793353 h 2180492"/>
              <a:gd name="connsiteX789" fmla="*/ 386052 w 2354265"/>
              <a:gd name="connsiteY789" fmla="*/ 1781415 h 2180492"/>
              <a:gd name="connsiteX790" fmla="*/ 360968 w 2354265"/>
              <a:gd name="connsiteY790" fmla="*/ 1765700 h 2180492"/>
              <a:gd name="connsiteX791" fmla="*/ 360968 w 2354265"/>
              <a:gd name="connsiteY791" fmla="*/ 1752856 h 2180492"/>
              <a:gd name="connsiteX792" fmla="*/ 342987 w 2354265"/>
              <a:gd name="connsiteY792" fmla="*/ 1752856 h 2180492"/>
              <a:gd name="connsiteX793" fmla="*/ 290854 w 2354265"/>
              <a:gd name="connsiteY793" fmla="*/ 1689692 h 2180492"/>
              <a:gd name="connsiteX794" fmla="*/ 279068 w 2354265"/>
              <a:gd name="connsiteY794" fmla="*/ 1670653 h 2180492"/>
              <a:gd name="connsiteX795" fmla="*/ 237966 w 2354265"/>
              <a:gd name="connsiteY795" fmla="*/ 1605827 h 2180492"/>
              <a:gd name="connsiteX796" fmla="*/ 232678 w 2354265"/>
              <a:gd name="connsiteY796" fmla="*/ 1586334 h 2180492"/>
              <a:gd name="connsiteX797" fmla="*/ 202305 w 2354265"/>
              <a:gd name="connsiteY797" fmla="*/ 1541757 h 2180492"/>
              <a:gd name="connsiteX798" fmla="*/ 194749 w 2354265"/>
              <a:gd name="connsiteY798" fmla="*/ 1532691 h 2180492"/>
              <a:gd name="connsiteX799" fmla="*/ 166341 w 2354265"/>
              <a:gd name="connsiteY799" fmla="*/ 1469528 h 2180492"/>
              <a:gd name="connsiteX800" fmla="*/ 141559 w 2354265"/>
              <a:gd name="connsiteY800" fmla="*/ 1431297 h 2180492"/>
              <a:gd name="connsiteX801" fmla="*/ 138386 w 2354265"/>
              <a:gd name="connsiteY801" fmla="*/ 1445804 h 2180492"/>
              <a:gd name="connsiteX802" fmla="*/ 140804 w 2354265"/>
              <a:gd name="connsiteY802" fmla="*/ 1450941 h 2180492"/>
              <a:gd name="connsiteX803" fmla="*/ 157728 w 2354265"/>
              <a:gd name="connsiteY803" fmla="*/ 1468319 h 2180492"/>
              <a:gd name="connsiteX804" fmla="*/ 155612 w 2354265"/>
              <a:gd name="connsiteY804" fmla="*/ 1506096 h 2180492"/>
              <a:gd name="connsiteX805" fmla="*/ 171025 w 2354265"/>
              <a:gd name="connsiteY805" fmla="*/ 1511838 h 2180492"/>
              <a:gd name="connsiteX806" fmla="*/ 169061 w 2354265"/>
              <a:gd name="connsiteY806" fmla="*/ 1519696 h 2180492"/>
              <a:gd name="connsiteX807" fmla="*/ 198527 w 2354265"/>
              <a:gd name="connsiteY807" fmla="*/ 1562762 h 2180492"/>
              <a:gd name="connsiteX808" fmla="*/ 154706 w 2354265"/>
              <a:gd name="connsiteY808" fmla="*/ 1582708 h 2180492"/>
              <a:gd name="connsiteX809" fmla="*/ 174350 w 2354265"/>
              <a:gd name="connsiteY809" fmla="*/ 1564122 h 2180492"/>
              <a:gd name="connsiteX810" fmla="*/ 146999 w 2354265"/>
              <a:gd name="connsiteY810" fmla="*/ 1562762 h 2180492"/>
              <a:gd name="connsiteX811" fmla="*/ 135364 w 2354265"/>
              <a:gd name="connsiteY811" fmla="*/ 1544931 h 2180492"/>
              <a:gd name="connsiteX812" fmla="*/ 164981 w 2354265"/>
              <a:gd name="connsiteY812" fmla="*/ 1525891 h 2180492"/>
              <a:gd name="connsiteX813" fmla="*/ 126297 w 2354265"/>
              <a:gd name="connsiteY813" fmla="*/ 1508363 h 2180492"/>
              <a:gd name="connsiteX814" fmla="*/ 122671 w 2354265"/>
              <a:gd name="connsiteY814" fmla="*/ 1473608 h 2180492"/>
              <a:gd name="connsiteX815" fmla="*/ 122066 w 2354265"/>
              <a:gd name="connsiteY815" fmla="*/ 1465448 h 2180492"/>
              <a:gd name="connsiteX816" fmla="*/ 111338 w 2354265"/>
              <a:gd name="connsiteY816" fmla="*/ 1449884 h 2180492"/>
              <a:gd name="connsiteX817" fmla="*/ 95169 w 2354265"/>
              <a:gd name="connsiteY817" fmla="*/ 1446106 h 2180492"/>
              <a:gd name="connsiteX818" fmla="*/ 91089 w 2354265"/>
              <a:gd name="connsiteY818" fmla="*/ 1436133 h 2180492"/>
              <a:gd name="connsiteX819" fmla="*/ 88218 w 2354265"/>
              <a:gd name="connsiteY819" fmla="*/ 1426915 h 2180492"/>
              <a:gd name="connsiteX820" fmla="*/ 76583 w 2354265"/>
              <a:gd name="connsiteY820" fmla="*/ 1416791 h 2180492"/>
              <a:gd name="connsiteX821" fmla="*/ 70085 w 2354265"/>
              <a:gd name="connsiteY821" fmla="*/ 1398809 h 2180492"/>
              <a:gd name="connsiteX822" fmla="*/ 84894 w 2354265"/>
              <a:gd name="connsiteY822" fmla="*/ 1388836 h 2180492"/>
              <a:gd name="connsiteX823" fmla="*/ 72049 w 2354265"/>
              <a:gd name="connsiteY823" fmla="*/ 1377503 h 2180492"/>
              <a:gd name="connsiteX824" fmla="*/ 59508 w 2354265"/>
              <a:gd name="connsiteY824" fmla="*/ 1371005 h 2180492"/>
              <a:gd name="connsiteX825" fmla="*/ 59054 w 2354265"/>
              <a:gd name="connsiteY825" fmla="*/ 1366170 h 2180492"/>
              <a:gd name="connsiteX826" fmla="*/ 76885 w 2354265"/>
              <a:gd name="connsiteY826" fmla="*/ 1359068 h 2180492"/>
              <a:gd name="connsiteX827" fmla="*/ 87463 w 2354265"/>
              <a:gd name="connsiteY827" fmla="*/ 1345468 h 2180492"/>
              <a:gd name="connsiteX828" fmla="*/ 87614 w 2354265"/>
              <a:gd name="connsiteY828" fmla="*/ 1345166 h 2180492"/>
              <a:gd name="connsiteX829" fmla="*/ 844666 w 2354265"/>
              <a:gd name="connsiteY829" fmla="*/ 238600 h 2180492"/>
              <a:gd name="connsiteX830" fmla="*/ 851919 w 2354265"/>
              <a:gd name="connsiteY830" fmla="*/ 240867 h 2180492"/>
              <a:gd name="connsiteX831" fmla="*/ 891660 w 2354265"/>
              <a:gd name="connsiteY831" fmla="*/ 226058 h 2180492"/>
              <a:gd name="connsiteX832" fmla="*/ 894078 w 2354265"/>
              <a:gd name="connsiteY832" fmla="*/ 224547 h 2180492"/>
              <a:gd name="connsiteX833" fmla="*/ 889545 w 2354265"/>
              <a:gd name="connsiteY833" fmla="*/ 215480 h 2180492"/>
              <a:gd name="connsiteX834" fmla="*/ 900123 w 2354265"/>
              <a:gd name="connsiteY834" fmla="*/ 211854 h 2180492"/>
              <a:gd name="connsiteX835" fmla="*/ 893625 w 2354265"/>
              <a:gd name="connsiteY835" fmla="*/ 212609 h 2180492"/>
              <a:gd name="connsiteX836" fmla="*/ 875190 w 2354265"/>
              <a:gd name="connsiteY836" fmla="*/ 221978 h 2180492"/>
              <a:gd name="connsiteX837" fmla="*/ 859172 w 2354265"/>
              <a:gd name="connsiteY837" fmla="*/ 228778 h 2180492"/>
              <a:gd name="connsiteX838" fmla="*/ 844061 w 2354265"/>
              <a:gd name="connsiteY838" fmla="*/ 238902 h 2180492"/>
              <a:gd name="connsiteX839" fmla="*/ 840133 w 2354265"/>
              <a:gd name="connsiteY839" fmla="*/ 237089 h 2180492"/>
              <a:gd name="connsiteX840" fmla="*/ 824568 w 2354265"/>
              <a:gd name="connsiteY840" fmla="*/ 235124 h 2180492"/>
              <a:gd name="connsiteX841" fmla="*/ 836808 w 2354265"/>
              <a:gd name="connsiteY841" fmla="*/ 225756 h 2180492"/>
              <a:gd name="connsiteX842" fmla="*/ 826684 w 2354265"/>
              <a:gd name="connsiteY842" fmla="*/ 227267 h 2180492"/>
              <a:gd name="connsiteX843" fmla="*/ 805075 w 2354265"/>
              <a:gd name="connsiteY843" fmla="*/ 248120 h 2180492"/>
              <a:gd name="connsiteX844" fmla="*/ 788907 w 2354265"/>
              <a:gd name="connsiteY844" fmla="*/ 262777 h 2180492"/>
              <a:gd name="connsiteX845" fmla="*/ 777574 w 2354265"/>
              <a:gd name="connsiteY845" fmla="*/ 268519 h 2180492"/>
              <a:gd name="connsiteX846" fmla="*/ 763370 w 2354265"/>
              <a:gd name="connsiteY846" fmla="*/ 276981 h 2180492"/>
              <a:gd name="connsiteX847" fmla="*/ 746748 w 2354265"/>
              <a:gd name="connsiteY847" fmla="*/ 298741 h 2180492"/>
              <a:gd name="connsiteX848" fmla="*/ 760650 w 2354265"/>
              <a:gd name="connsiteY848" fmla="*/ 294359 h 2180492"/>
              <a:gd name="connsiteX849" fmla="*/ 773796 w 2354265"/>
              <a:gd name="connsiteY849" fmla="*/ 288163 h 2180492"/>
              <a:gd name="connsiteX850" fmla="*/ 804320 w 2354265"/>
              <a:gd name="connsiteY850" fmla="*/ 267310 h 2180492"/>
              <a:gd name="connsiteX851" fmla="*/ 844666 w 2354265"/>
              <a:gd name="connsiteY851" fmla="*/ 238600 h 2180492"/>
              <a:gd name="connsiteX852" fmla="*/ 884558 w 2354265"/>
              <a:gd name="connsiteY852" fmla="*/ 239204 h 2180492"/>
              <a:gd name="connsiteX853" fmla="*/ 858266 w 2354265"/>
              <a:gd name="connsiteY853" fmla="*/ 251897 h 2180492"/>
              <a:gd name="connsiteX854" fmla="*/ 805831 w 2354265"/>
              <a:gd name="connsiteY854" fmla="*/ 282724 h 2180492"/>
              <a:gd name="connsiteX855" fmla="*/ 788756 w 2354265"/>
              <a:gd name="connsiteY855" fmla="*/ 292999 h 2180492"/>
              <a:gd name="connsiteX856" fmla="*/ 782560 w 2354265"/>
              <a:gd name="connsiteY856" fmla="*/ 299648 h 2180492"/>
              <a:gd name="connsiteX857" fmla="*/ 783316 w 2354265"/>
              <a:gd name="connsiteY857" fmla="*/ 304181 h 2180492"/>
              <a:gd name="connsiteX858" fmla="*/ 805529 w 2354265"/>
              <a:gd name="connsiteY858" fmla="*/ 305843 h 2180492"/>
              <a:gd name="connsiteX859" fmla="*/ 823813 w 2354265"/>
              <a:gd name="connsiteY859" fmla="*/ 300101 h 2180492"/>
              <a:gd name="connsiteX860" fmla="*/ 826080 w 2354265"/>
              <a:gd name="connsiteY860" fmla="*/ 284990 h 2180492"/>
              <a:gd name="connsiteX861" fmla="*/ 835902 w 2354265"/>
              <a:gd name="connsiteY861" fmla="*/ 281666 h 2180492"/>
              <a:gd name="connsiteX862" fmla="*/ 852070 w 2354265"/>
              <a:gd name="connsiteY862" fmla="*/ 287559 h 2180492"/>
              <a:gd name="connsiteX863" fmla="*/ 858114 w 2354265"/>
              <a:gd name="connsiteY863" fmla="*/ 272448 h 2180492"/>
              <a:gd name="connsiteX864" fmla="*/ 847083 w 2354265"/>
              <a:gd name="connsiteY864" fmla="*/ 266555 h 2180492"/>
              <a:gd name="connsiteX865" fmla="*/ 847083 w 2354265"/>
              <a:gd name="connsiteY865" fmla="*/ 262777 h 2180492"/>
              <a:gd name="connsiteX866" fmla="*/ 881536 w 2354265"/>
              <a:gd name="connsiteY866" fmla="*/ 249329 h 2180492"/>
              <a:gd name="connsiteX867" fmla="*/ 884256 w 2354265"/>
              <a:gd name="connsiteY867" fmla="*/ 252653 h 2180492"/>
              <a:gd name="connsiteX868" fmla="*/ 884558 w 2354265"/>
              <a:gd name="connsiteY868" fmla="*/ 239204 h 2180492"/>
              <a:gd name="connsiteX869" fmla="*/ 888638 w 2354265"/>
              <a:gd name="connsiteY869" fmla="*/ 248724 h 2180492"/>
              <a:gd name="connsiteX870" fmla="*/ 895892 w 2354265"/>
              <a:gd name="connsiteY870" fmla="*/ 253106 h 2180492"/>
              <a:gd name="connsiteX871" fmla="*/ 903749 w 2354265"/>
              <a:gd name="connsiteY871" fmla="*/ 247969 h 2180492"/>
              <a:gd name="connsiteX872" fmla="*/ 922789 w 2354265"/>
              <a:gd name="connsiteY872" fmla="*/ 237089 h 2180492"/>
              <a:gd name="connsiteX873" fmla="*/ 937144 w 2354265"/>
              <a:gd name="connsiteY873" fmla="*/ 239658 h 2180492"/>
              <a:gd name="connsiteX874" fmla="*/ 983685 w 2354265"/>
              <a:gd name="connsiteY874" fmla="*/ 210040 h 2180492"/>
              <a:gd name="connsiteX875" fmla="*/ 978094 w 2354265"/>
              <a:gd name="connsiteY875" fmla="*/ 207925 h 2180492"/>
              <a:gd name="connsiteX876" fmla="*/ 904505 w 2354265"/>
              <a:gd name="connsiteY876" fmla="*/ 230289 h 2180492"/>
              <a:gd name="connsiteX877" fmla="*/ 884558 w 2354265"/>
              <a:gd name="connsiteY877" fmla="*/ 239204 h 2180492"/>
              <a:gd name="connsiteX878" fmla="*/ 484877 w 2354265"/>
              <a:gd name="connsiteY878" fmla="*/ 206716 h 2180492"/>
              <a:gd name="connsiteX879" fmla="*/ 481402 w 2354265"/>
              <a:gd name="connsiteY879" fmla="*/ 204298 h 2180492"/>
              <a:gd name="connsiteX880" fmla="*/ 470069 w 2354265"/>
              <a:gd name="connsiteY880" fmla="*/ 224245 h 2180492"/>
              <a:gd name="connsiteX881" fmla="*/ 465082 w 2354265"/>
              <a:gd name="connsiteY881" fmla="*/ 236787 h 2180492"/>
              <a:gd name="connsiteX882" fmla="*/ 458887 w 2354265"/>
              <a:gd name="connsiteY882" fmla="*/ 243889 h 2180492"/>
              <a:gd name="connsiteX883" fmla="*/ 476113 w 2354265"/>
              <a:gd name="connsiteY883" fmla="*/ 248120 h 2180492"/>
              <a:gd name="connsiteX884" fmla="*/ 503010 w 2354265"/>
              <a:gd name="connsiteY884" fmla="*/ 237693 h 2180492"/>
              <a:gd name="connsiteX885" fmla="*/ 503917 w 2354265"/>
              <a:gd name="connsiteY885" fmla="*/ 240715 h 2180492"/>
              <a:gd name="connsiteX886" fmla="*/ 507543 w 2354265"/>
              <a:gd name="connsiteY886" fmla="*/ 223187 h 2180492"/>
              <a:gd name="connsiteX887" fmla="*/ 522956 w 2354265"/>
              <a:gd name="connsiteY887" fmla="*/ 227116 h 2180492"/>
              <a:gd name="connsiteX888" fmla="*/ 512681 w 2354265"/>
              <a:gd name="connsiteY888" fmla="*/ 215178 h 2180492"/>
              <a:gd name="connsiteX889" fmla="*/ 528699 w 2354265"/>
              <a:gd name="connsiteY889" fmla="*/ 216689 h 2180492"/>
              <a:gd name="connsiteX890" fmla="*/ 529605 w 2354265"/>
              <a:gd name="connsiteY890" fmla="*/ 212912 h 2180492"/>
              <a:gd name="connsiteX891" fmla="*/ 508601 w 2354265"/>
              <a:gd name="connsiteY891" fmla="*/ 204601 h 2180492"/>
              <a:gd name="connsiteX892" fmla="*/ 536707 w 2354265"/>
              <a:gd name="connsiteY892" fmla="*/ 204601 h 2180492"/>
              <a:gd name="connsiteX893" fmla="*/ 537161 w 2354265"/>
              <a:gd name="connsiteY893" fmla="*/ 200370 h 2180492"/>
              <a:gd name="connsiteX894" fmla="*/ 517365 w 2354265"/>
              <a:gd name="connsiteY894" fmla="*/ 192210 h 2180492"/>
              <a:gd name="connsiteX895" fmla="*/ 488655 w 2354265"/>
              <a:gd name="connsiteY895" fmla="*/ 218805 h 2180492"/>
              <a:gd name="connsiteX896" fmla="*/ 480797 w 2354265"/>
              <a:gd name="connsiteY896" fmla="*/ 214876 h 2180492"/>
              <a:gd name="connsiteX897" fmla="*/ 484877 w 2354265"/>
              <a:gd name="connsiteY897" fmla="*/ 206716 h 2180492"/>
              <a:gd name="connsiteX898" fmla="*/ 720153 w 2354265"/>
              <a:gd name="connsiteY898" fmla="*/ 122398 h 2180492"/>
              <a:gd name="connsiteX899" fmla="*/ 738890 w 2354265"/>
              <a:gd name="connsiteY899" fmla="*/ 122851 h 2180492"/>
              <a:gd name="connsiteX900" fmla="*/ 755663 w 2354265"/>
              <a:gd name="connsiteY900" fmla="*/ 114993 h 2180492"/>
              <a:gd name="connsiteX901" fmla="*/ 759290 w 2354265"/>
              <a:gd name="connsiteY901" fmla="*/ 110460 h 2180492"/>
              <a:gd name="connsiteX902" fmla="*/ 753396 w 2354265"/>
              <a:gd name="connsiteY902" fmla="*/ 100185 h 2180492"/>
              <a:gd name="connsiteX903" fmla="*/ 739797 w 2354265"/>
              <a:gd name="connsiteY903" fmla="*/ 98523 h 2180492"/>
              <a:gd name="connsiteX904" fmla="*/ 727557 w 2354265"/>
              <a:gd name="connsiteY904" fmla="*/ 110460 h 2180492"/>
              <a:gd name="connsiteX905" fmla="*/ 724384 w 2354265"/>
              <a:gd name="connsiteY905" fmla="*/ 110158 h 2180492"/>
              <a:gd name="connsiteX906" fmla="*/ 729824 w 2354265"/>
              <a:gd name="connsiteY906" fmla="*/ 100638 h 2180492"/>
              <a:gd name="connsiteX907" fmla="*/ 706251 w 2354265"/>
              <a:gd name="connsiteY907" fmla="*/ 103660 h 2180492"/>
              <a:gd name="connsiteX908" fmla="*/ 686304 w 2354265"/>
              <a:gd name="connsiteY908" fmla="*/ 119980 h 2180492"/>
              <a:gd name="connsiteX909" fmla="*/ 697940 w 2354265"/>
              <a:gd name="connsiteY909" fmla="*/ 124060 h 2180492"/>
              <a:gd name="connsiteX910" fmla="*/ 688873 w 2354265"/>
              <a:gd name="connsiteY910" fmla="*/ 130255 h 2180492"/>
              <a:gd name="connsiteX911" fmla="*/ 689478 w 2354265"/>
              <a:gd name="connsiteY911" fmla="*/ 132824 h 2180492"/>
              <a:gd name="connsiteX912" fmla="*/ 720002 w 2354265"/>
              <a:gd name="connsiteY912" fmla="*/ 134940 h 2180492"/>
              <a:gd name="connsiteX913" fmla="*/ 720153 w 2354265"/>
              <a:gd name="connsiteY913" fmla="*/ 122398 h 2180492"/>
              <a:gd name="connsiteX914" fmla="*/ 553631 w 2354265"/>
              <a:gd name="connsiteY914" fmla="*/ 569678 h 2180492"/>
              <a:gd name="connsiteX915" fmla="*/ 553178 w 2354265"/>
              <a:gd name="connsiteY915" fmla="*/ 560763 h 2180492"/>
              <a:gd name="connsiteX916" fmla="*/ 552271 w 2354265"/>
              <a:gd name="connsiteY916" fmla="*/ 548523 h 2180492"/>
              <a:gd name="connsiteX917" fmla="*/ 537765 w 2354265"/>
              <a:gd name="connsiteY917" fmla="*/ 542479 h 2180492"/>
              <a:gd name="connsiteX918" fmla="*/ 515552 w 2354265"/>
              <a:gd name="connsiteY918" fmla="*/ 543385 h 2180492"/>
              <a:gd name="connsiteX919" fmla="*/ 507694 w 2354265"/>
              <a:gd name="connsiteY919" fmla="*/ 564087 h 2180492"/>
              <a:gd name="connsiteX920" fmla="*/ 523410 w 2354265"/>
              <a:gd name="connsiteY920" fmla="*/ 563332 h 2180492"/>
              <a:gd name="connsiteX921" fmla="*/ 533836 w 2354265"/>
              <a:gd name="connsiteY921" fmla="*/ 570585 h 2180492"/>
              <a:gd name="connsiteX922" fmla="*/ 537463 w 2354265"/>
              <a:gd name="connsiteY922" fmla="*/ 590078 h 2180492"/>
              <a:gd name="connsiteX923" fmla="*/ 553631 w 2354265"/>
              <a:gd name="connsiteY923" fmla="*/ 569678 h 2180492"/>
              <a:gd name="connsiteX924" fmla="*/ 130982 w 2354265"/>
              <a:gd name="connsiteY924" fmla="*/ 650672 h 2180492"/>
              <a:gd name="connsiteX925" fmla="*/ 118137 w 2354265"/>
              <a:gd name="connsiteY925" fmla="*/ 657623 h 2180492"/>
              <a:gd name="connsiteX926" fmla="*/ 108467 w 2354265"/>
              <a:gd name="connsiteY926" fmla="*/ 670014 h 2180492"/>
              <a:gd name="connsiteX927" fmla="*/ 100458 w 2354265"/>
              <a:gd name="connsiteY927" fmla="*/ 695853 h 2180492"/>
              <a:gd name="connsiteX928" fmla="*/ 112395 w 2354265"/>
              <a:gd name="connsiteY928" fmla="*/ 701293 h 2180492"/>
              <a:gd name="connsiteX929" fmla="*/ 130528 w 2354265"/>
              <a:gd name="connsiteY929" fmla="*/ 697818 h 2180492"/>
              <a:gd name="connsiteX930" fmla="*/ 123124 w 2354265"/>
              <a:gd name="connsiteY930" fmla="*/ 687240 h 2180492"/>
              <a:gd name="connsiteX931" fmla="*/ 130982 w 2354265"/>
              <a:gd name="connsiteY931" fmla="*/ 650672 h 2180492"/>
              <a:gd name="connsiteX932" fmla="*/ 454504 w 2354265"/>
              <a:gd name="connsiteY932" fmla="*/ 663819 h 2180492"/>
              <a:gd name="connsiteX933" fmla="*/ 459491 w 2354265"/>
              <a:gd name="connsiteY933" fmla="*/ 674396 h 2180492"/>
              <a:gd name="connsiteX934" fmla="*/ 477775 w 2354265"/>
              <a:gd name="connsiteY934" fmla="*/ 659436 h 2180492"/>
              <a:gd name="connsiteX935" fmla="*/ 476113 w 2354265"/>
              <a:gd name="connsiteY935" fmla="*/ 652334 h 2180492"/>
              <a:gd name="connsiteX936" fmla="*/ 462362 w 2354265"/>
              <a:gd name="connsiteY936" fmla="*/ 642966 h 2180492"/>
              <a:gd name="connsiteX937" fmla="*/ 449216 w 2354265"/>
              <a:gd name="connsiteY937" fmla="*/ 641455 h 2180492"/>
              <a:gd name="connsiteX938" fmla="*/ 437429 w 2354265"/>
              <a:gd name="connsiteY938" fmla="*/ 665330 h 2180492"/>
              <a:gd name="connsiteX939" fmla="*/ 439696 w 2354265"/>
              <a:gd name="connsiteY939" fmla="*/ 668050 h 2180492"/>
              <a:gd name="connsiteX940" fmla="*/ 454504 w 2354265"/>
              <a:gd name="connsiteY940" fmla="*/ 663819 h 2180492"/>
              <a:gd name="connsiteX941" fmla="*/ 736321 w 2354265"/>
              <a:gd name="connsiteY941" fmla="*/ 254164 h 2180492"/>
              <a:gd name="connsiteX942" fmla="*/ 734357 w 2354265"/>
              <a:gd name="connsiteY942" fmla="*/ 250084 h 2180492"/>
              <a:gd name="connsiteX943" fmla="*/ 772134 w 2354265"/>
              <a:gd name="connsiteY943" fmla="*/ 227116 h 2180492"/>
              <a:gd name="connsiteX944" fmla="*/ 769716 w 2354265"/>
              <a:gd name="connsiteY944" fmla="*/ 223187 h 2180492"/>
              <a:gd name="connsiteX945" fmla="*/ 722419 w 2354265"/>
              <a:gd name="connsiteY945" fmla="*/ 252351 h 2180492"/>
              <a:gd name="connsiteX946" fmla="*/ 731335 w 2354265"/>
              <a:gd name="connsiteY946" fmla="*/ 257488 h 2180492"/>
              <a:gd name="connsiteX947" fmla="*/ 714864 w 2354265"/>
              <a:gd name="connsiteY947" fmla="*/ 271995 h 2180492"/>
              <a:gd name="connsiteX948" fmla="*/ 716526 w 2354265"/>
              <a:gd name="connsiteY948" fmla="*/ 275470 h 2180492"/>
              <a:gd name="connsiteX949" fmla="*/ 726046 w 2354265"/>
              <a:gd name="connsiteY949" fmla="*/ 271693 h 2180492"/>
              <a:gd name="connsiteX950" fmla="*/ 752339 w 2354265"/>
              <a:gd name="connsiteY950" fmla="*/ 260964 h 2180492"/>
              <a:gd name="connsiteX951" fmla="*/ 750828 w 2354265"/>
              <a:gd name="connsiteY951" fmla="*/ 268822 h 2180492"/>
              <a:gd name="connsiteX952" fmla="*/ 757325 w 2354265"/>
              <a:gd name="connsiteY952" fmla="*/ 265346 h 2180492"/>
              <a:gd name="connsiteX953" fmla="*/ 766392 w 2354265"/>
              <a:gd name="connsiteY953" fmla="*/ 260208 h 2180492"/>
              <a:gd name="connsiteX954" fmla="*/ 766543 w 2354265"/>
              <a:gd name="connsiteY954" fmla="*/ 258093 h 2180492"/>
              <a:gd name="connsiteX955" fmla="*/ 751734 w 2354265"/>
              <a:gd name="connsiteY955" fmla="*/ 258093 h 2180492"/>
              <a:gd name="connsiteX956" fmla="*/ 764125 w 2354265"/>
              <a:gd name="connsiteY956" fmla="*/ 243284 h 2180492"/>
              <a:gd name="connsiteX957" fmla="*/ 736321 w 2354265"/>
              <a:gd name="connsiteY957" fmla="*/ 254164 h 2180492"/>
              <a:gd name="connsiteX958" fmla="*/ 905562 w 2354265"/>
              <a:gd name="connsiteY958" fmla="*/ 215631 h 2180492"/>
              <a:gd name="connsiteX959" fmla="*/ 909491 w 2354265"/>
              <a:gd name="connsiteY959" fmla="*/ 218503 h 2180492"/>
              <a:gd name="connsiteX960" fmla="*/ 938806 w 2354265"/>
              <a:gd name="connsiteY960" fmla="*/ 207925 h 2180492"/>
              <a:gd name="connsiteX961" fmla="*/ 942584 w 2354265"/>
              <a:gd name="connsiteY961" fmla="*/ 191001 h 2180492"/>
              <a:gd name="connsiteX962" fmla="*/ 919313 w 2354265"/>
              <a:gd name="connsiteY962" fmla="*/ 190548 h 2180492"/>
              <a:gd name="connsiteX963" fmla="*/ 912362 w 2354265"/>
              <a:gd name="connsiteY963" fmla="*/ 203845 h 2180492"/>
              <a:gd name="connsiteX964" fmla="*/ 905562 w 2354265"/>
              <a:gd name="connsiteY964" fmla="*/ 215631 h 2180492"/>
              <a:gd name="connsiteX965" fmla="*/ 742366 w 2354265"/>
              <a:gd name="connsiteY965" fmla="*/ 138113 h 2180492"/>
              <a:gd name="connsiteX966" fmla="*/ 702171 w 2354265"/>
              <a:gd name="connsiteY966" fmla="*/ 169241 h 2180492"/>
              <a:gd name="connsiteX967" fmla="*/ 702171 w 2354265"/>
              <a:gd name="connsiteY967" fmla="*/ 176494 h 2180492"/>
              <a:gd name="connsiteX968" fmla="*/ 707308 w 2354265"/>
              <a:gd name="connsiteY968" fmla="*/ 178157 h 2180492"/>
              <a:gd name="connsiteX969" fmla="*/ 709877 w 2354265"/>
              <a:gd name="connsiteY969" fmla="*/ 174681 h 2180492"/>
              <a:gd name="connsiteX970" fmla="*/ 722721 w 2354265"/>
              <a:gd name="connsiteY970" fmla="*/ 161535 h 2180492"/>
              <a:gd name="connsiteX971" fmla="*/ 722721 w 2354265"/>
              <a:gd name="connsiteY971" fmla="*/ 170148 h 2180492"/>
              <a:gd name="connsiteX972" fmla="*/ 731939 w 2354265"/>
              <a:gd name="connsiteY972" fmla="*/ 154584 h 2180492"/>
              <a:gd name="connsiteX973" fmla="*/ 742366 w 2354265"/>
              <a:gd name="connsiteY973" fmla="*/ 138113 h 2180492"/>
              <a:gd name="connsiteX974" fmla="*/ 589142 w 2354265"/>
              <a:gd name="connsiteY974" fmla="*/ 192512 h 2180492"/>
              <a:gd name="connsiteX975" fmla="*/ 560431 w 2354265"/>
              <a:gd name="connsiteY975" fmla="*/ 207321 h 2180492"/>
              <a:gd name="connsiteX976" fmla="*/ 556956 w 2354265"/>
              <a:gd name="connsiteY976" fmla="*/ 223640 h 2180492"/>
              <a:gd name="connsiteX977" fmla="*/ 574484 w 2354265"/>
              <a:gd name="connsiteY977" fmla="*/ 217898 h 2180492"/>
              <a:gd name="connsiteX978" fmla="*/ 589142 w 2354265"/>
              <a:gd name="connsiteY978" fmla="*/ 192512 h 2180492"/>
              <a:gd name="connsiteX979" fmla="*/ 560733 w 2354265"/>
              <a:gd name="connsiteY979" fmla="*/ 448791 h 2180492"/>
              <a:gd name="connsiteX980" fmla="*/ 557862 w 2354265"/>
              <a:gd name="connsiteY980" fmla="*/ 458614 h 2180492"/>
              <a:gd name="connsiteX981" fmla="*/ 550005 w 2354265"/>
              <a:gd name="connsiteY981" fmla="*/ 451209 h 2180492"/>
              <a:gd name="connsiteX982" fmla="*/ 538823 w 2354265"/>
              <a:gd name="connsiteY982" fmla="*/ 450605 h 2180492"/>
              <a:gd name="connsiteX983" fmla="*/ 531872 w 2354265"/>
              <a:gd name="connsiteY983" fmla="*/ 462996 h 2180492"/>
              <a:gd name="connsiteX984" fmla="*/ 547889 w 2354265"/>
              <a:gd name="connsiteY984" fmla="*/ 464356 h 2180492"/>
              <a:gd name="connsiteX985" fmla="*/ 562849 w 2354265"/>
              <a:gd name="connsiteY985" fmla="*/ 470551 h 2180492"/>
              <a:gd name="connsiteX986" fmla="*/ 580226 w 2354265"/>
              <a:gd name="connsiteY986" fmla="*/ 449547 h 2180492"/>
              <a:gd name="connsiteX987" fmla="*/ 560733 w 2354265"/>
              <a:gd name="connsiteY987" fmla="*/ 448791 h 2180492"/>
              <a:gd name="connsiteX988" fmla="*/ 64343 w 2354265"/>
              <a:gd name="connsiteY988" fmla="*/ 941102 h 2180492"/>
              <a:gd name="connsiteX989" fmla="*/ 83080 w 2354265"/>
              <a:gd name="connsiteY989" fmla="*/ 906952 h 2180492"/>
              <a:gd name="connsiteX990" fmla="*/ 81116 w 2354265"/>
              <a:gd name="connsiteY990" fmla="*/ 904987 h 2180492"/>
              <a:gd name="connsiteX991" fmla="*/ 70992 w 2354265"/>
              <a:gd name="connsiteY991" fmla="*/ 913298 h 2180492"/>
              <a:gd name="connsiteX992" fmla="*/ 70992 w 2354265"/>
              <a:gd name="connsiteY992" fmla="*/ 897583 h 2180492"/>
              <a:gd name="connsiteX993" fmla="*/ 55730 w 2354265"/>
              <a:gd name="connsiteY993" fmla="*/ 909067 h 2180492"/>
              <a:gd name="connsiteX994" fmla="*/ 59054 w 2354265"/>
              <a:gd name="connsiteY994" fmla="*/ 909672 h 2180492"/>
              <a:gd name="connsiteX995" fmla="*/ 57694 w 2354265"/>
              <a:gd name="connsiteY995" fmla="*/ 930525 h 2180492"/>
              <a:gd name="connsiteX996" fmla="*/ 64343 w 2354265"/>
              <a:gd name="connsiteY996" fmla="*/ 941102 h 2180492"/>
              <a:gd name="connsiteX997" fmla="*/ 712748 w 2354265"/>
              <a:gd name="connsiteY997" fmla="*/ 263986 h 2180492"/>
              <a:gd name="connsiteX998" fmla="*/ 686607 w 2354265"/>
              <a:gd name="connsiteY998" fmla="*/ 257488 h 2180492"/>
              <a:gd name="connsiteX999" fmla="*/ 660465 w 2354265"/>
              <a:gd name="connsiteY999" fmla="*/ 266253 h 2180492"/>
              <a:gd name="connsiteX1000" fmla="*/ 668020 w 2354265"/>
              <a:gd name="connsiteY1000" fmla="*/ 271239 h 2180492"/>
              <a:gd name="connsiteX1001" fmla="*/ 697940 w 2354265"/>
              <a:gd name="connsiteY1001" fmla="*/ 261115 h 2180492"/>
              <a:gd name="connsiteX1002" fmla="*/ 700811 w 2354265"/>
              <a:gd name="connsiteY1002" fmla="*/ 265648 h 2180492"/>
              <a:gd name="connsiteX1003" fmla="*/ 687815 w 2354265"/>
              <a:gd name="connsiteY1003" fmla="*/ 279701 h 2180492"/>
              <a:gd name="connsiteX1004" fmla="*/ 689478 w 2354265"/>
              <a:gd name="connsiteY1004" fmla="*/ 281968 h 2180492"/>
              <a:gd name="connsiteX1005" fmla="*/ 712748 w 2354265"/>
              <a:gd name="connsiteY1005" fmla="*/ 263986 h 2180492"/>
              <a:gd name="connsiteX1006" fmla="*/ 1122100 w 2354265"/>
              <a:gd name="connsiteY1006" fmla="*/ 2153746 h 2180492"/>
              <a:gd name="connsiteX1007" fmla="*/ 1112278 w 2354265"/>
              <a:gd name="connsiteY1007" fmla="*/ 2146342 h 2180492"/>
              <a:gd name="connsiteX1008" fmla="*/ 1088252 w 2354265"/>
              <a:gd name="connsiteY1008" fmla="*/ 2165381 h 2180492"/>
              <a:gd name="connsiteX1009" fmla="*/ 1099736 w 2354265"/>
              <a:gd name="connsiteY1009" fmla="*/ 2169915 h 2180492"/>
              <a:gd name="connsiteX1010" fmla="*/ 1122100 w 2354265"/>
              <a:gd name="connsiteY1010" fmla="*/ 2153746 h 2180492"/>
              <a:gd name="connsiteX1011" fmla="*/ 742668 w 2354265"/>
              <a:gd name="connsiteY1011" fmla="*/ 127838 h 2180492"/>
              <a:gd name="connsiteX1012" fmla="*/ 759290 w 2354265"/>
              <a:gd name="connsiteY1012" fmla="*/ 142948 h 2180492"/>
              <a:gd name="connsiteX1013" fmla="*/ 763521 w 2354265"/>
              <a:gd name="connsiteY1013" fmla="*/ 124362 h 2180492"/>
              <a:gd name="connsiteX1014" fmla="*/ 742668 w 2354265"/>
              <a:gd name="connsiteY1014" fmla="*/ 127838 h 2180492"/>
              <a:gd name="connsiteX1015" fmla="*/ 353262 w 2354265"/>
              <a:gd name="connsiteY1015" fmla="*/ 625135 h 2180492"/>
              <a:gd name="connsiteX1016" fmla="*/ 350391 w 2354265"/>
              <a:gd name="connsiteY1016" fmla="*/ 619997 h 2180492"/>
              <a:gd name="connsiteX1017" fmla="*/ 325307 w 2354265"/>
              <a:gd name="connsiteY1017" fmla="*/ 629366 h 2180492"/>
              <a:gd name="connsiteX1018" fmla="*/ 334978 w 2354265"/>
              <a:gd name="connsiteY1018" fmla="*/ 646290 h 2180492"/>
              <a:gd name="connsiteX1019" fmla="*/ 353262 w 2354265"/>
              <a:gd name="connsiteY1019" fmla="*/ 625135 h 2180492"/>
              <a:gd name="connsiteX1020" fmla="*/ 596999 w 2354265"/>
              <a:gd name="connsiteY1020" fmla="*/ 476142 h 2180492"/>
              <a:gd name="connsiteX1021" fmla="*/ 570404 w 2354265"/>
              <a:gd name="connsiteY1021" fmla="*/ 476142 h 2180492"/>
              <a:gd name="connsiteX1022" fmla="*/ 589897 w 2354265"/>
              <a:gd name="connsiteY1022" fmla="*/ 491857 h 2180492"/>
              <a:gd name="connsiteX1023" fmla="*/ 596999 w 2354265"/>
              <a:gd name="connsiteY1023" fmla="*/ 476142 h 2180492"/>
              <a:gd name="connsiteX1024" fmla="*/ 632963 w 2354265"/>
              <a:gd name="connsiteY1024" fmla="*/ 299497 h 2180492"/>
              <a:gd name="connsiteX1025" fmla="*/ 635985 w 2354265"/>
              <a:gd name="connsiteY1025" fmla="*/ 301159 h 2180492"/>
              <a:gd name="connsiteX1026" fmla="*/ 643390 w 2354265"/>
              <a:gd name="connsiteY1026" fmla="*/ 288919 h 2180492"/>
              <a:gd name="connsiteX1027" fmla="*/ 652909 w 2354265"/>
              <a:gd name="connsiteY1027" fmla="*/ 280910 h 2180492"/>
              <a:gd name="connsiteX1028" fmla="*/ 657745 w 2354265"/>
              <a:gd name="connsiteY1028" fmla="*/ 277133 h 2180492"/>
              <a:gd name="connsiteX1029" fmla="*/ 653061 w 2354265"/>
              <a:gd name="connsiteY1029" fmla="*/ 273355 h 2180492"/>
              <a:gd name="connsiteX1030" fmla="*/ 632963 w 2354265"/>
              <a:gd name="connsiteY1030" fmla="*/ 299497 h 2180492"/>
              <a:gd name="connsiteX1031" fmla="*/ 644901 w 2354265"/>
              <a:gd name="connsiteY1031" fmla="*/ 324127 h 2180492"/>
              <a:gd name="connsiteX1032" fmla="*/ 634172 w 2354265"/>
              <a:gd name="connsiteY1032" fmla="*/ 332438 h 2180492"/>
              <a:gd name="connsiteX1033" fmla="*/ 654723 w 2354265"/>
              <a:gd name="connsiteY1033" fmla="*/ 337878 h 2180492"/>
              <a:gd name="connsiteX1034" fmla="*/ 645052 w 2354265"/>
              <a:gd name="connsiteY1034" fmla="*/ 346491 h 2180492"/>
              <a:gd name="connsiteX1035" fmla="*/ 647167 w 2354265"/>
              <a:gd name="connsiteY1035" fmla="*/ 349362 h 2180492"/>
              <a:gd name="connsiteX1036" fmla="*/ 664243 w 2354265"/>
              <a:gd name="connsiteY1036" fmla="*/ 338331 h 2180492"/>
              <a:gd name="connsiteX1037" fmla="*/ 644901 w 2354265"/>
              <a:gd name="connsiteY1037" fmla="*/ 324127 h 2180492"/>
              <a:gd name="connsiteX1038" fmla="*/ 454202 w 2354265"/>
              <a:gd name="connsiteY1038" fmla="*/ 436098 h 2180492"/>
              <a:gd name="connsiteX1039" fmla="*/ 455864 w 2354265"/>
              <a:gd name="connsiteY1039" fmla="*/ 448943 h 2180492"/>
              <a:gd name="connsiteX1040" fmla="*/ 458887 w 2354265"/>
              <a:gd name="connsiteY1040" fmla="*/ 449396 h 2180492"/>
              <a:gd name="connsiteX1041" fmla="*/ 469917 w 2354265"/>
              <a:gd name="connsiteY1041" fmla="*/ 430507 h 2180492"/>
              <a:gd name="connsiteX1042" fmla="*/ 441811 w 2354265"/>
              <a:gd name="connsiteY1042" fmla="*/ 433983 h 2180492"/>
              <a:gd name="connsiteX1043" fmla="*/ 454202 w 2354265"/>
              <a:gd name="connsiteY1043" fmla="*/ 436098 h 2180492"/>
              <a:gd name="connsiteX1044" fmla="*/ 682073 w 2354265"/>
              <a:gd name="connsiteY1044" fmla="*/ 347096 h 2180492"/>
              <a:gd name="connsiteX1045" fmla="*/ 712899 w 2354265"/>
              <a:gd name="connsiteY1045" fmla="*/ 348002 h 2180492"/>
              <a:gd name="connsiteX1046" fmla="*/ 694313 w 2354265"/>
              <a:gd name="connsiteY1046" fmla="*/ 338180 h 2180492"/>
              <a:gd name="connsiteX1047" fmla="*/ 692651 w 2354265"/>
              <a:gd name="connsiteY1047" fmla="*/ 347096 h 2180492"/>
              <a:gd name="connsiteX1048" fmla="*/ 682073 w 2354265"/>
              <a:gd name="connsiteY1048" fmla="*/ 347096 h 2180492"/>
              <a:gd name="connsiteX1049" fmla="*/ 272570 w 2354265"/>
              <a:gd name="connsiteY1049" fmla="*/ 838953 h 2180492"/>
              <a:gd name="connsiteX1050" fmla="*/ 272721 w 2354265"/>
              <a:gd name="connsiteY1050" fmla="*/ 829433 h 2180492"/>
              <a:gd name="connsiteX1051" fmla="*/ 274837 w 2354265"/>
              <a:gd name="connsiteY1051" fmla="*/ 820518 h 2180492"/>
              <a:gd name="connsiteX1052" fmla="*/ 270757 w 2354265"/>
              <a:gd name="connsiteY1052" fmla="*/ 813718 h 2180492"/>
              <a:gd name="connsiteX1053" fmla="*/ 263504 w 2354265"/>
              <a:gd name="connsiteY1053" fmla="*/ 817042 h 2180492"/>
              <a:gd name="connsiteX1054" fmla="*/ 272570 w 2354265"/>
              <a:gd name="connsiteY1054" fmla="*/ 838953 h 2180492"/>
              <a:gd name="connsiteX1055" fmla="*/ 741157 w 2354265"/>
              <a:gd name="connsiteY1055" fmla="*/ 325638 h 2180492"/>
              <a:gd name="connsiteX1056" fmla="*/ 738588 w 2354265"/>
              <a:gd name="connsiteY1056" fmla="*/ 322465 h 2180492"/>
              <a:gd name="connsiteX1057" fmla="*/ 718944 w 2354265"/>
              <a:gd name="connsiteY1057" fmla="*/ 339238 h 2180492"/>
              <a:gd name="connsiteX1058" fmla="*/ 721210 w 2354265"/>
              <a:gd name="connsiteY1058" fmla="*/ 341807 h 2180492"/>
              <a:gd name="connsiteX1059" fmla="*/ 734508 w 2354265"/>
              <a:gd name="connsiteY1059" fmla="*/ 342411 h 2180492"/>
              <a:gd name="connsiteX1060" fmla="*/ 741157 w 2354265"/>
              <a:gd name="connsiteY1060" fmla="*/ 325638 h 2180492"/>
              <a:gd name="connsiteX1061" fmla="*/ 566778 w 2354265"/>
              <a:gd name="connsiteY1061" fmla="*/ 394544 h 2180492"/>
              <a:gd name="connsiteX1062" fmla="*/ 547889 w 2354265"/>
              <a:gd name="connsiteY1062" fmla="*/ 415397 h 2180492"/>
              <a:gd name="connsiteX1063" fmla="*/ 566778 w 2354265"/>
              <a:gd name="connsiteY1063" fmla="*/ 394544 h 2180492"/>
              <a:gd name="connsiteX1064" fmla="*/ 139444 w 2354265"/>
              <a:gd name="connsiteY1064" fmla="*/ 904685 h 2180492"/>
              <a:gd name="connsiteX1065" fmla="*/ 134759 w 2354265"/>
              <a:gd name="connsiteY1065" fmla="*/ 904232 h 2180492"/>
              <a:gd name="connsiteX1066" fmla="*/ 122973 w 2354265"/>
              <a:gd name="connsiteY1066" fmla="*/ 919645 h 2180492"/>
              <a:gd name="connsiteX1067" fmla="*/ 124484 w 2354265"/>
              <a:gd name="connsiteY1067" fmla="*/ 923574 h 2180492"/>
              <a:gd name="connsiteX1068" fmla="*/ 137177 w 2354265"/>
              <a:gd name="connsiteY1068" fmla="*/ 920098 h 2180492"/>
              <a:gd name="connsiteX1069" fmla="*/ 139444 w 2354265"/>
              <a:gd name="connsiteY1069" fmla="*/ 904685 h 2180492"/>
              <a:gd name="connsiteX1070" fmla="*/ 614075 w 2354265"/>
              <a:gd name="connsiteY1070" fmla="*/ 225000 h 2180492"/>
              <a:gd name="connsiteX1071" fmla="*/ 622386 w 2354265"/>
              <a:gd name="connsiteY1071" fmla="*/ 247364 h 2180492"/>
              <a:gd name="connsiteX1072" fmla="*/ 641274 w 2354265"/>
              <a:gd name="connsiteY1072" fmla="*/ 232556 h 2180492"/>
              <a:gd name="connsiteX1073" fmla="*/ 640367 w 2354265"/>
              <a:gd name="connsiteY1073" fmla="*/ 230138 h 2180492"/>
              <a:gd name="connsiteX1074" fmla="*/ 617248 w 2354265"/>
              <a:gd name="connsiteY1074" fmla="*/ 239658 h 2180492"/>
              <a:gd name="connsiteX1075" fmla="*/ 614075 w 2354265"/>
              <a:gd name="connsiteY1075" fmla="*/ 225000 h 2180492"/>
              <a:gd name="connsiteX1076" fmla="*/ 363084 w 2354265"/>
              <a:gd name="connsiteY1076" fmla="*/ 977670 h 2180492"/>
              <a:gd name="connsiteX1077" fmla="*/ 363084 w 2354265"/>
              <a:gd name="connsiteY1077" fmla="*/ 942009 h 2180492"/>
              <a:gd name="connsiteX1078" fmla="*/ 354924 w 2354265"/>
              <a:gd name="connsiteY1078" fmla="*/ 972231 h 2180492"/>
              <a:gd name="connsiteX1079" fmla="*/ 363084 w 2354265"/>
              <a:gd name="connsiteY1079" fmla="*/ 977670 h 2180492"/>
              <a:gd name="connsiteX1080" fmla="*/ 283752 w 2354265"/>
              <a:gd name="connsiteY1080" fmla="*/ 509537 h 2180492"/>
              <a:gd name="connsiteX1081" fmla="*/ 285414 w 2354265"/>
              <a:gd name="connsiteY1081" fmla="*/ 506515 h 2180492"/>
              <a:gd name="connsiteX1082" fmla="*/ 273023 w 2354265"/>
              <a:gd name="connsiteY1082" fmla="*/ 500924 h 2180492"/>
              <a:gd name="connsiteX1083" fmla="*/ 277859 w 2354265"/>
              <a:gd name="connsiteY1083" fmla="*/ 490800 h 2180492"/>
              <a:gd name="connsiteX1084" fmla="*/ 256250 w 2354265"/>
              <a:gd name="connsiteY1084" fmla="*/ 502284 h 2180492"/>
              <a:gd name="connsiteX1085" fmla="*/ 283752 w 2354265"/>
              <a:gd name="connsiteY1085" fmla="*/ 509537 h 2180492"/>
              <a:gd name="connsiteX1086" fmla="*/ 1694801 w 2354265"/>
              <a:gd name="connsiteY1086" fmla="*/ 2037544 h 2180492"/>
              <a:gd name="connsiteX1087" fmla="*/ 1690872 w 2354265"/>
              <a:gd name="connsiteY1087" fmla="*/ 2034975 h 2180492"/>
              <a:gd name="connsiteX1088" fmla="*/ 1675912 w 2354265"/>
              <a:gd name="connsiteY1088" fmla="*/ 2038450 h 2180492"/>
              <a:gd name="connsiteX1089" fmla="*/ 1683921 w 2354265"/>
              <a:gd name="connsiteY1089" fmla="*/ 2053259 h 2180492"/>
              <a:gd name="connsiteX1090" fmla="*/ 1694801 w 2354265"/>
              <a:gd name="connsiteY1090" fmla="*/ 2037544 h 2180492"/>
              <a:gd name="connsiteX1091" fmla="*/ 500139 w 2354265"/>
              <a:gd name="connsiteY1091" fmla="*/ 414188 h 2180492"/>
              <a:gd name="connsiteX1092" fmla="*/ 485179 w 2354265"/>
              <a:gd name="connsiteY1092" fmla="*/ 434587 h 2180492"/>
              <a:gd name="connsiteX1093" fmla="*/ 486842 w 2354265"/>
              <a:gd name="connsiteY1093" fmla="*/ 436703 h 2180492"/>
              <a:gd name="connsiteX1094" fmla="*/ 502708 w 2354265"/>
              <a:gd name="connsiteY1094" fmla="*/ 427636 h 2180492"/>
              <a:gd name="connsiteX1095" fmla="*/ 500139 w 2354265"/>
              <a:gd name="connsiteY1095" fmla="*/ 414188 h 2180492"/>
              <a:gd name="connsiteX1096" fmla="*/ 397688 w 2354265"/>
              <a:gd name="connsiteY1096" fmla="*/ 378224 h 2180492"/>
              <a:gd name="connsiteX1097" fmla="*/ 401616 w 2354265"/>
              <a:gd name="connsiteY1097" fmla="*/ 382153 h 2180492"/>
              <a:gd name="connsiteX1098" fmla="*/ 421563 w 2354265"/>
              <a:gd name="connsiteY1098" fmla="*/ 360695 h 2180492"/>
              <a:gd name="connsiteX1099" fmla="*/ 418541 w 2354265"/>
              <a:gd name="connsiteY1099" fmla="*/ 358127 h 2180492"/>
              <a:gd name="connsiteX1100" fmla="*/ 397688 w 2354265"/>
              <a:gd name="connsiteY1100" fmla="*/ 378224 h 2180492"/>
              <a:gd name="connsiteX1101" fmla="*/ 298410 w 2354265"/>
              <a:gd name="connsiteY1101" fmla="*/ 836384 h 2180492"/>
              <a:gd name="connsiteX1102" fmla="*/ 305663 w 2354265"/>
              <a:gd name="connsiteY1102" fmla="*/ 859050 h 2180492"/>
              <a:gd name="connsiteX1103" fmla="*/ 298410 w 2354265"/>
              <a:gd name="connsiteY1103" fmla="*/ 836384 h 2180492"/>
              <a:gd name="connsiteX1104" fmla="*/ 572218 w 2354265"/>
              <a:gd name="connsiteY1104" fmla="*/ 532506 h 2180492"/>
              <a:gd name="connsiteX1105" fmla="*/ 563453 w 2354265"/>
              <a:gd name="connsiteY1105" fmla="*/ 521626 h 2180492"/>
              <a:gd name="connsiteX1106" fmla="*/ 553934 w 2354265"/>
              <a:gd name="connsiteY1106" fmla="*/ 522532 h 2180492"/>
              <a:gd name="connsiteX1107" fmla="*/ 552271 w 2354265"/>
              <a:gd name="connsiteY1107" fmla="*/ 527972 h 2180492"/>
              <a:gd name="connsiteX1108" fmla="*/ 560280 w 2354265"/>
              <a:gd name="connsiteY1108" fmla="*/ 531750 h 2180492"/>
              <a:gd name="connsiteX1109" fmla="*/ 572218 w 2354265"/>
              <a:gd name="connsiteY1109" fmla="*/ 532506 h 2180492"/>
              <a:gd name="connsiteX1110" fmla="*/ 412194 w 2354265"/>
              <a:gd name="connsiteY1110" fmla="*/ 747381 h 2180492"/>
              <a:gd name="connsiteX1111" fmla="*/ 397839 w 2354265"/>
              <a:gd name="connsiteY1111" fmla="*/ 773372 h 2180492"/>
              <a:gd name="connsiteX1112" fmla="*/ 400559 w 2354265"/>
              <a:gd name="connsiteY1112" fmla="*/ 774581 h 2180492"/>
              <a:gd name="connsiteX1113" fmla="*/ 412194 w 2354265"/>
              <a:gd name="connsiteY1113" fmla="*/ 747381 h 2180492"/>
              <a:gd name="connsiteX1114" fmla="*/ 279974 w 2354265"/>
              <a:gd name="connsiteY1114" fmla="*/ 483546 h 2180492"/>
              <a:gd name="connsiteX1115" fmla="*/ 284810 w 2354265"/>
              <a:gd name="connsiteY1115" fmla="*/ 484755 h 2180492"/>
              <a:gd name="connsiteX1116" fmla="*/ 288739 w 2354265"/>
              <a:gd name="connsiteY1116" fmla="*/ 475084 h 2180492"/>
              <a:gd name="connsiteX1117" fmla="*/ 281032 w 2354265"/>
              <a:gd name="connsiteY1117" fmla="*/ 466320 h 2180492"/>
              <a:gd name="connsiteX1118" fmla="*/ 277557 w 2354265"/>
              <a:gd name="connsiteY1118" fmla="*/ 468436 h 2180492"/>
              <a:gd name="connsiteX1119" fmla="*/ 279974 w 2354265"/>
              <a:gd name="connsiteY1119" fmla="*/ 483546 h 2180492"/>
              <a:gd name="connsiteX1120" fmla="*/ 537009 w 2354265"/>
              <a:gd name="connsiteY1120" fmla="*/ 472516 h 2180492"/>
              <a:gd name="connsiteX1121" fmla="*/ 516005 w 2354265"/>
              <a:gd name="connsiteY1121" fmla="*/ 482791 h 2180492"/>
              <a:gd name="connsiteX1122" fmla="*/ 537009 w 2354265"/>
              <a:gd name="connsiteY1122" fmla="*/ 472516 h 2180492"/>
              <a:gd name="connsiteX1123" fmla="*/ 593222 w 2354265"/>
              <a:gd name="connsiteY1123" fmla="*/ 403610 h 2180492"/>
              <a:gd name="connsiteX1124" fmla="*/ 573275 w 2354265"/>
              <a:gd name="connsiteY1124" fmla="*/ 411014 h 2180492"/>
              <a:gd name="connsiteX1125" fmla="*/ 593222 w 2354265"/>
              <a:gd name="connsiteY1125" fmla="*/ 403610 h 2180492"/>
              <a:gd name="connsiteX1126" fmla="*/ 1228481 w 2354265"/>
              <a:gd name="connsiteY1126" fmla="*/ 1857725 h 2180492"/>
              <a:gd name="connsiteX1127" fmla="*/ 1236187 w 2354265"/>
              <a:gd name="connsiteY1127" fmla="*/ 1870418 h 2180492"/>
              <a:gd name="connsiteX1128" fmla="*/ 1249334 w 2354265"/>
              <a:gd name="connsiteY1128" fmla="*/ 1864223 h 2180492"/>
              <a:gd name="connsiteX1129" fmla="*/ 1249334 w 2354265"/>
              <a:gd name="connsiteY1129" fmla="*/ 1861654 h 2180492"/>
              <a:gd name="connsiteX1130" fmla="*/ 1228481 w 2354265"/>
              <a:gd name="connsiteY1130" fmla="*/ 1857725 h 2180492"/>
              <a:gd name="connsiteX1131" fmla="*/ 321378 w 2354265"/>
              <a:gd name="connsiteY1131" fmla="*/ 1287896 h 2180492"/>
              <a:gd name="connsiteX1132" fmla="*/ 323947 w 2354265"/>
              <a:gd name="connsiteY1132" fmla="*/ 1286536 h 2180492"/>
              <a:gd name="connsiteX1133" fmla="*/ 320471 w 2354265"/>
              <a:gd name="connsiteY1133" fmla="*/ 1272029 h 2180492"/>
              <a:gd name="connsiteX1134" fmla="*/ 307325 w 2354265"/>
              <a:gd name="connsiteY1134" fmla="*/ 1275354 h 2180492"/>
              <a:gd name="connsiteX1135" fmla="*/ 321378 w 2354265"/>
              <a:gd name="connsiteY1135" fmla="*/ 1287896 h 2180492"/>
              <a:gd name="connsiteX1136" fmla="*/ 1327003 w 2354265"/>
              <a:gd name="connsiteY1136" fmla="*/ 1857120 h 2180492"/>
              <a:gd name="connsiteX1137" fmla="*/ 1326399 w 2354265"/>
              <a:gd name="connsiteY1137" fmla="*/ 1852738 h 2180492"/>
              <a:gd name="connsiteX1138" fmla="*/ 1304337 w 2354265"/>
              <a:gd name="connsiteY1138" fmla="*/ 1858632 h 2180492"/>
              <a:gd name="connsiteX1139" fmla="*/ 1327003 w 2354265"/>
              <a:gd name="connsiteY1139" fmla="*/ 1857120 h 2180492"/>
              <a:gd name="connsiteX1140" fmla="*/ 588235 w 2354265"/>
              <a:gd name="connsiteY1140" fmla="*/ 444712 h 2180492"/>
              <a:gd name="connsiteX1141" fmla="*/ 597906 w 2354265"/>
              <a:gd name="connsiteY1141" fmla="*/ 430961 h 2180492"/>
              <a:gd name="connsiteX1142" fmla="*/ 576449 w 2354265"/>
              <a:gd name="connsiteY1142" fmla="*/ 438063 h 2180492"/>
              <a:gd name="connsiteX1143" fmla="*/ 588235 w 2354265"/>
              <a:gd name="connsiteY1143" fmla="*/ 444712 h 2180492"/>
              <a:gd name="connsiteX1144" fmla="*/ 767449 w 2354265"/>
              <a:gd name="connsiteY1144" fmla="*/ 104416 h 2180492"/>
              <a:gd name="connsiteX1145" fmla="*/ 773343 w 2354265"/>
              <a:gd name="connsiteY1145" fmla="*/ 103207 h 2180492"/>
              <a:gd name="connsiteX1146" fmla="*/ 772134 w 2354265"/>
              <a:gd name="connsiteY1146" fmla="*/ 89909 h 2180492"/>
              <a:gd name="connsiteX1147" fmla="*/ 763823 w 2354265"/>
              <a:gd name="connsiteY1147" fmla="*/ 93083 h 2180492"/>
              <a:gd name="connsiteX1148" fmla="*/ 767449 w 2354265"/>
              <a:gd name="connsiteY1148" fmla="*/ 104416 h 2180492"/>
              <a:gd name="connsiteX1149" fmla="*/ 385599 w 2354265"/>
              <a:gd name="connsiteY1149" fmla="*/ 344527 h 2180492"/>
              <a:gd name="connsiteX1150" fmla="*/ 383332 w 2354265"/>
              <a:gd name="connsiteY1150" fmla="*/ 341958 h 2180492"/>
              <a:gd name="connsiteX1151" fmla="*/ 368675 w 2354265"/>
              <a:gd name="connsiteY1151" fmla="*/ 344527 h 2180492"/>
              <a:gd name="connsiteX1152" fmla="*/ 375475 w 2354265"/>
              <a:gd name="connsiteY1152" fmla="*/ 358429 h 2180492"/>
              <a:gd name="connsiteX1153" fmla="*/ 385599 w 2354265"/>
              <a:gd name="connsiteY1153" fmla="*/ 344527 h 2180492"/>
              <a:gd name="connsiteX1154" fmla="*/ 338453 w 2354265"/>
              <a:gd name="connsiteY1154" fmla="*/ 1216119 h 2180492"/>
              <a:gd name="connsiteX1155" fmla="*/ 359911 w 2354265"/>
              <a:gd name="connsiteY1155" fmla="*/ 1224430 h 2180492"/>
              <a:gd name="connsiteX1156" fmla="*/ 338453 w 2354265"/>
              <a:gd name="connsiteY1156" fmla="*/ 1216119 h 2180492"/>
              <a:gd name="connsiteX1157" fmla="*/ 454958 w 2354265"/>
              <a:gd name="connsiteY1157" fmla="*/ 682103 h 2180492"/>
              <a:gd name="connsiteX1158" fmla="*/ 445891 w 2354265"/>
              <a:gd name="connsiteY1158" fmla="*/ 700538 h 2180492"/>
              <a:gd name="connsiteX1159" fmla="*/ 454958 w 2354265"/>
              <a:gd name="connsiteY1159" fmla="*/ 682103 h 2180492"/>
              <a:gd name="connsiteX1160" fmla="*/ 717130 w 2354265"/>
              <a:gd name="connsiteY1160" fmla="*/ 2023642 h 2180492"/>
              <a:gd name="connsiteX1161" fmla="*/ 737681 w 2354265"/>
              <a:gd name="connsiteY1161" fmla="*/ 2028175 h 2180492"/>
              <a:gd name="connsiteX1162" fmla="*/ 717130 w 2354265"/>
              <a:gd name="connsiteY1162" fmla="*/ 2023642 h 2180492"/>
              <a:gd name="connsiteX1163" fmla="*/ 362933 w 2354265"/>
              <a:gd name="connsiteY1163" fmla="*/ 1258278 h 2180492"/>
              <a:gd name="connsiteX1164" fmla="*/ 357644 w 2354265"/>
              <a:gd name="connsiteY1164" fmla="*/ 1265532 h 2180492"/>
              <a:gd name="connsiteX1165" fmla="*/ 371546 w 2354265"/>
              <a:gd name="connsiteY1165" fmla="*/ 1277469 h 2180492"/>
              <a:gd name="connsiteX1166" fmla="*/ 372755 w 2354265"/>
              <a:gd name="connsiteY1166" fmla="*/ 1275505 h 2180492"/>
              <a:gd name="connsiteX1167" fmla="*/ 362933 w 2354265"/>
              <a:gd name="connsiteY1167" fmla="*/ 1258278 h 218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</a:cxnLst>
            <a:rect l="l" t="t" r="r" b="b"/>
            <a:pathLst>
              <a:path w="2354265" h="2180492">
                <a:moveTo>
                  <a:pt x="87614" y="1345166"/>
                </a:moveTo>
                <a:cubicBezTo>
                  <a:pt x="104236" y="1337912"/>
                  <a:pt x="114360" y="1344108"/>
                  <a:pt x="117684" y="1362543"/>
                </a:cubicBezTo>
                <a:cubicBezTo>
                  <a:pt x="118742" y="1368436"/>
                  <a:pt x="121462" y="1374027"/>
                  <a:pt x="124031" y="1381432"/>
                </a:cubicBezTo>
                <a:cubicBezTo>
                  <a:pt x="122520" y="1382338"/>
                  <a:pt x="118289" y="1383698"/>
                  <a:pt x="115720" y="1386569"/>
                </a:cubicBezTo>
                <a:cubicBezTo>
                  <a:pt x="113000" y="1389592"/>
                  <a:pt x="111640" y="1393974"/>
                  <a:pt x="108618" y="1399716"/>
                </a:cubicBezTo>
                <a:cubicBezTo>
                  <a:pt x="132946" y="1393671"/>
                  <a:pt x="128866" y="1415582"/>
                  <a:pt x="138084" y="1426009"/>
                </a:cubicBezTo>
                <a:cubicBezTo>
                  <a:pt x="138386" y="1423440"/>
                  <a:pt x="139444" y="1420871"/>
                  <a:pt x="138990" y="1418604"/>
                </a:cubicBezTo>
                <a:cubicBezTo>
                  <a:pt x="136119" y="1402587"/>
                  <a:pt x="133248" y="1386569"/>
                  <a:pt x="129622" y="1370854"/>
                </a:cubicBezTo>
                <a:cubicBezTo>
                  <a:pt x="126146" y="1356197"/>
                  <a:pt x="121613" y="1341841"/>
                  <a:pt x="117684" y="1327335"/>
                </a:cubicBezTo>
                <a:cubicBezTo>
                  <a:pt x="109071" y="1295149"/>
                  <a:pt x="100609" y="1262812"/>
                  <a:pt x="91845" y="1229417"/>
                </a:cubicBezTo>
                <a:cubicBezTo>
                  <a:pt x="95622" y="1228661"/>
                  <a:pt x="99098" y="1228057"/>
                  <a:pt x="103027" y="1227452"/>
                </a:cubicBezTo>
                <a:cubicBezTo>
                  <a:pt x="102724" y="1222315"/>
                  <a:pt x="102271" y="1217328"/>
                  <a:pt x="101969" y="1212190"/>
                </a:cubicBezTo>
                <a:cubicBezTo>
                  <a:pt x="101213" y="1212795"/>
                  <a:pt x="100307" y="1213550"/>
                  <a:pt x="99551" y="1214155"/>
                </a:cubicBezTo>
                <a:cubicBezTo>
                  <a:pt x="93960" y="1207808"/>
                  <a:pt x="88369" y="1201311"/>
                  <a:pt x="82325" y="1194511"/>
                </a:cubicBezTo>
                <a:cubicBezTo>
                  <a:pt x="89276" y="1192697"/>
                  <a:pt x="93658" y="1191489"/>
                  <a:pt x="98191" y="1190280"/>
                </a:cubicBezTo>
                <a:cubicBezTo>
                  <a:pt x="96529" y="1185898"/>
                  <a:pt x="94867" y="1181667"/>
                  <a:pt x="93356" y="1177284"/>
                </a:cubicBezTo>
                <a:cubicBezTo>
                  <a:pt x="92147" y="1173809"/>
                  <a:pt x="91240" y="1170333"/>
                  <a:pt x="90182" y="1166858"/>
                </a:cubicBezTo>
                <a:cubicBezTo>
                  <a:pt x="88974" y="1163231"/>
                  <a:pt x="87614" y="1159454"/>
                  <a:pt x="87160" y="1158396"/>
                </a:cubicBezTo>
                <a:cubicBezTo>
                  <a:pt x="87765" y="1151143"/>
                  <a:pt x="90485" y="1144796"/>
                  <a:pt x="88369" y="1141170"/>
                </a:cubicBezTo>
                <a:cubicBezTo>
                  <a:pt x="84743" y="1134823"/>
                  <a:pt x="77943" y="1131045"/>
                  <a:pt x="71143" y="1136787"/>
                </a:cubicBezTo>
                <a:cubicBezTo>
                  <a:pt x="70387" y="1121374"/>
                  <a:pt x="69632" y="1105961"/>
                  <a:pt x="68876" y="1089491"/>
                </a:cubicBezTo>
                <a:cubicBezTo>
                  <a:pt x="71143" y="1088131"/>
                  <a:pt x="75374" y="1085864"/>
                  <a:pt x="79605" y="1083446"/>
                </a:cubicBezTo>
                <a:cubicBezTo>
                  <a:pt x="79303" y="1082691"/>
                  <a:pt x="79152" y="1081784"/>
                  <a:pt x="78849" y="1081028"/>
                </a:cubicBezTo>
                <a:cubicBezTo>
                  <a:pt x="75072" y="1081028"/>
                  <a:pt x="71445" y="1081028"/>
                  <a:pt x="67667" y="1081028"/>
                </a:cubicBezTo>
                <a:cubicBezTo>
                  <a:pt x="77792" y="1076344"/>
                  <a:pt x="84138" y="1071358"/>
                  <a:pt x="73863" y="1060629"/>
                </a:cubicBezTo>
                <a:cubicBezTo>
                  <a:pt x="77036" y="1058664"/>
                  <a:pt x="79756" y="1057153"/>
                  <a:pt x="82325" y="1055642"/>
                </a:cubicBezTo>
                <a:cubicBezTo>
                  <a:pt x="81569" y="1051562"/>
                  <a:pt x="80965" y="1047633"/>
                  <a:pt x="80360" y="1043856"/>
                </a:cubicBezTo>
                <a:cubicBezTo>
                  <a:pt x="64494" y="1040380"/>
                  <a:pt x="63134" y="1037509"/>
                  <a:pt x="65250" y="1021794"/>
                </a:cubicBezTo>
                <a:cubicBezTo>
                  <a:pt x="66005" y="1015447"/>
                  <a:pt x="63436" y="1008799"/>
                  <a:pt x="61774" y="998977"/>
                </a:cubicBezTo>
                <a:cubicBezTo>
                  <a:pt x="57694" y="1003359"/>
                  <a:pt x="55881" y="1004568"/>
                  <a:pt x="55881" y="1005474"/>
                </a:cubicBezTo>
                <a:cubicBezTo>
                  <a:pt x="56939" y="1015901"/>
                  <a:pt x="50894" y="1026781"/>
                  <a:pt x="57845" y="1037207"/>
                </a:cubicBezTo>
                <a:cubicBezTo>
                  <a:pt x="59508" y="1039776"/>
                  <a:pt x="60263" y="1044914"/>
                  <a:pt x="58752" y="1047029"/>
                </a:cubicBezTo>
                <a:cubicBezTo>
                  <a:pt x="50441" y="1058664"/>
                  <a:pt x="56183" y="1065464"/>
                  <a:pt x="64494" y="1070149"/>
                </a:cubicBezTo>
                <a:cubicBezTo>
                  <a:pt x="63587" y="1074531"/>
                  <a:pt x="62983" y="1077553"/>
                  <a:pt x="62227" y="1080575"/>
                </a:cubicBezTo>
                <a:cubicBezTo>
                  <a:pt x="60414" y="1087224"/>
                  <a:pt x="57845" y="1093873"/>
                  <a:pt x="56788" y="1100673"/>
                </a:cubicBezTo>
                <a:cubicBezTo>
                  <a:pt x="56183" y="1105055"/>
                  <a:pt x="56939" y="1110041"/>
                  <a:pt x="58299" y="1114272"/>
                </a:cubicBezTo>
                <a:cubicBezTo>
                  <a:pt x="60112" y="1119712"/>
                  <a:pt x="63285" y="1124699"/>
                  <a:pt x="66005" y="1129987"/>
                </a:cubicBezTo>
                <a:cubicBezTo>
                  <a:pt x="53010" y="1140867"/>
                  <a:pt x="37143" y="1121979"/>
                  <a:pt x="26264" y="1136787"/>
                </a:cubicBezTo>
                <a:cubicBezTo>
                  <a:pt x="20068" y="1128476"/>
                  <a:pt x="13117" y="1120770"/>
                  <a:pt x="8584" y="1111855"/>
                </a:cubicBezTo>
                <a:cubicBezTo>
                  <a:pt x="6771" y="1108379"/>
                  <a:pt x="10397" y="1102032"/>
                  <a:pt x="11606" y="1097046"/>
                </a:cubicBezTo>
                <a:cubicBezTo>
                  <a:pt x="13420" y="1096442"/>
                  <a:pt x="15233" y="1095988"/>
                  <a:pt x="17046" y="1095384"/>
                </a:cubicBezTo>
                <a:cubicBezTo>
                  <a:pt x="13571" y="1091908"/>
                  <a:pt x="10548" y="1087979"/>
                  <a:pt x="6620" y="1085259"/>
                </a:cubicBezTo>
                <a:cubicBezTo>
                  <a:pt x="1331" y="1081633"/>
                  <a:pt x="-180" y="1073322"/>
                  <a:pt x="4353" y="1068789"/>
                </a:cubicBezTo>
                <a:cubicBezTo>
                  <a:pt x="14326" y="1058816"/>
                  <a:pt x="25508" y="1060327"/>
                  <a:pt x="31855" y="1072566"/>
                </a:cubicBezTo>
                <a:cubicBezTo>
                  <a:pt x="34877" y="1078309"/>
                  <a:pt x="37597" y="1078460"/>
                  <a:pt x="44548" y="1073775"/>
                </a:cubicBezTo>
                <a:cubicBezTo>
                  <a:pt x="42583" y="1055793"/>
                  <a:pt x="32157" y="1048691"/>
                  <a:pt x="12513" y="1052620"/>
                </a:cubicBezTo>
                <a:cubicBezTo>
                  <a:pt x="19313" y="1042194"/>
                  <a:pt x="36539" y="1044914"/>
                  <a:pt x="32157" y="1030256"/>
                </a:cubicBezTo>
                <a:cubicBezTo>
                  <a:pt x="30646" y="1025118"/>
                  <a:pt x="25810" y="1021038"/>
                  <a:pt x="22033" y="1015750"/>
                </a:cubicBezTo>
                <a:cubicBezTo>
                  <a:pt x="19615" y="1023758"/>
                  <a:pt x="18255" y="1028745"/>
                  <a:pt x="16744" y="1033732"/>
                </a:cubicBezTo>
                <a:cubicBezTo>
                  <a:pt x="15384" y="1033580"/>
                  <a:pt x="14175" y="1033278"/>
                  <a:pt x="12815" y="1033127"/>
                </a:cubicBezTo>
                <a:cubicBezTo>
                  <a:pt x="11606" y="1020736"/>
                  <a:pt x="-3051" y="1014239"/>
                  <a:pt x="575" y="1000186"/>
                </a:cubicBezTo>
                <a:cubicBezTo>
                  <a:pt x="1331" y="997012"/>
                  <a:pt x="1331" y="993688"/>
                  <a:pt x="1482" y="990363"/>
                </a:cubicBezTo>
                <a:cubicBezTo>
                  <a:pt x="1633" y="983715"/>
                  <a:pt x="1482" y="977217"/>
                  <a:pt x="1482" y="968906"/>
                </a:cubicBezTo>
                <a:cubicBezTo>
                  <a:pt x="8886" y="966337"/>
                  <a:pt x="17499" y="963315"/>
                  <a:pt x="26264" y="960293"/>
                </a:cubicBezTo>
                <a:cubicBezTo>
                  <a:pt x="9491" y="958329"/>
                  <a:pt x="2691" y="945787"/>
                  <a:pt x="2993" y="932338"/>
                </a:cubicBezTo>
                <a:cubicBezTo>
                  <a:pt x="3144" y="921609"/>
                  <a:pt x="10700" y="911032"/>
                  <a:pt x="15082" y="899699"/>
                </a:cubicBezTo>
                <a:cubicBezTo>
                  <a:pt x="14779" y="899396"/>
                  <a:pt x="12362" y="896525"/>
                  <a:pt x="9944" y="893805"/>
                </a:cubicBezTo>
                <a:cubicBezTo>
                  <a:pt x="13268" y="892143"/>
                  <a:pt x="17499" y="891085"/>
                  <a:pt x="19766" y="888517"/>
                </a:cubicBezTo>
                <a:cubicBezTo>
                  <a:pt x="23997" y="883681"/>
                  <a:pt x="27321" y="877939"/>
                  <a:pt x="30495" y="872348"/>
                </a:cubicBezTo>
                <a:cubicBezTo>
                  <a:pt x="32006" y="869779"/>
                  <a:pt x="32006" y="866304"/>
                  <a:pt x="33064" y="861317"/>
                </a:cubicBezTo>
                <a:cubicBezTo>
                  <a:pt x="28530" y="862828"/>
                  <a:pt x="25055" y="864490"/>
                  <a:pt x="21428" y="865095"/>
                </a:cubicBezTo>
                <a:cubicBezTo>
                  <a:pt x="19162" y="865548"/>
                  <a:pt x="16593" y="864792"/>
                  <a:pt x="14024" y="864490"/>
                </a:cubicBezTo>
                <a:cubicBezTo>
                  <a:pt x="15384" y="862073"/>
                  <a:pt x="16291" y="858446"/>
                  <a:pt x="18406" y="857539"/>
                </a:cubicBezTo>
                <a:cubicBezTo>
                  <a:pt x="27170" y="853611"/>
                  <a:pt x="36237" y="850588"/>
                  <a:pt x="46512" y="846811"/>
                </a:cubicBezTo>
                <a:cubicBezTo>
                  <a:pt x="43490" y="864490"/>
                  <a:pt x="56788" y="855575"/>
                  <a:pt x="63739" y="857842"/>
                </a:cubicBezTo>
                <a:cubicBezTo>
                  <a:pt x="62076" y="865397"/>
                  <a:pt x="60565" y="872499"/>
                  <a:pt x="59054" y="879601"/>
                </a:cubicBezTo>
                <a:cubicBezTo>
                  <a:pt x="62530" y="880961"/>
                  <a:pt x="66458" y="882472"/>
                  <a:pt x="72956" y="884890"/>
                </a:cubicBezTo>
                <a:cubicBezTo>
                  <a:pt x="74165" y="879148"/>
                  <a:pt x="75072" y="873708"/>
                  <a:pt x="76432" y="868419"/>
                </a:cubicBezTo>
                <a:cubicBezTo>
                  <a:pt x="78698" y="859504"/>
                  <a:pt x="81872" y="850588"/>
                  <a:pt x="83685" y="841522"/>
                </a:cubicBezTo>
                <a:cubicBezTo>
                  <a:pt x="85800" y="831247"/>
                  <a:pt x="87463" y="820669"/>
                  <a:pt x="88218" y="810242"/>
                </a:cubicBezTo>
                <a:cubicBezTo>
                  <a:pt x="88823" y="802083"/>
                  <a:pt x="86707" y="794376"/>
                  <a:pt x="98645" y="791656"/>
                </a:cubicBezTo>
                <a:cubicBezTo>
                  <a:pt x="103329" y="790598"/>
                  <a:pt x="106502" y="782438"/>
                  <a:pt x="110733" y="776999"/>
                </a:cubicBezTo>
                <a:cubicBezTo>
                  <a:pt x="106955" y="773976"/>
                  <a:pt x="104236" y="771861"/>
                  <a:pt x="100005" y="768537"/>
                </a:cubicBezTo>
                <a:cubicBezTo>
                  <a:pt x="104689" y="766421"/>
                  <a:pt x="108315" y="764759"/>
                  <a:pt x="112546" y="762794"/>
                </a:cubicBezTo>
                <a:cubicBezTo>
                  <a:pt x="110582" y="759923"/>
                  <a:pt x="108467" y="756750"/>
                  <a:pt x="106049" y="752972"/>
                </a:cubicBezTo>
                <a:cubicBezTo>
                  <a:pt x="114209" y="745719"/>
                  <a:pt x="121009" y="738919"/>
                  <a:pt x="118440" y="725169"/>
                </a:cubicBezTo>
                <a:cubicBezTo>
                  <a:pt x="115569" y="709604"/>
                  <a:pt x="111338" y="704920"/>
                  <a:pt x="97436" y="711871"/>
                </a:cubicBezTo>
                <a:cubicBezTo>
                  <a:pt x="94111" y="713533"/>
                  <a:pt x="91694" y="716858"/>
                  <a:pt x="88369" y="718369"/>
                </a:cubicBezTo>
                <a:cubicBezTo>
                  <a:pt x="85196" y="719729"/>
                  <a:pt x="81418" y="719729"/>
                  <a:pt x="79454" y="718369"/>
                </a:cubicBezTo>
                <a:cubicBezTo>
                  <a:pt x="72956" y="713986"/>
                  <a:pt x="66458" y="709604"/>
                  <a:pt x="57694" y="703711"/>
                </a:cubicBezTo>
                <a:cubicBezTo>
                  <a:pt x="66458" y="695551"/>
                  <a:pt x="76281" y="686636"/>
                  <a:pt x="85951" y="677720"/>
                </a:cubicBezTo>
                <a:cubicBezTo>
                  <a:pt x="85196" y="676512"/>
                  <a:pt x="84591" y="675303"/>
                  <a:pt x="83836" y="674094"/>
                </a:cubicBezTo>
                <a:cubicBezTo>
                  <a:pt x="78094" y="676512"/>
                  <a:pt x="72352" y="679081"/>
                  <a:pt x="64645" y="682254"/>
                </a:cubicBezTo>
                <a:cubicBezTo>
                  <a:pt x="60263" y="675605"/>
                  <a:pt x="60867" y="665632"/>
                  <a:pt x="66156" y="658076"/>
                </a:cubicBezTo>
                <a:cubicBezTo>
                  <a:pt x="69178" y="653845"/>
                  <a:pt x="69481" y="639037"/>
                  <a:pt x="82174" y="647952"/>
                </a:cubicBezTo>
                <a:cubicBezTo>
                  <a:pt x="85498" y="637677"/>
                  <a:pt x="96076" y="645686"/>
                  <a:pt x="99853" y="641455"/>
                </a:cubicBezTo>
                <a:cubicBezTo>
                  <a:pt x="104689" y="636166"/>
                  <a:pt x="106200" y="627855"/>
                  <a:pt x="108920" y="621508"/>
                </a:cubicBezTo>
                <a:cubicBezTo>
                  <a:pt x="103480" y="614255"/>
                  <a:pt x="91542" y="612895"/>
                  <a:pt x="94867" y="600202"/>
                </a:cubicBezTo>
                <a:cubicBezTo>
                  <a:pt x="102573" y="603073"/>
                  <a:pt x="109827" y="605793"/>
                  <a:pt x="116929" y="608362"/>
                </a:cubicBezTo>
                <a:cubicBezTo>
                  <a:pt x="117684" y="607606"/>
                  <a:pt x="118289" y="606851"/>
                  <a:pt x="119044" y="605944"/>
                </a:cubicBezTo>
                <a:cubicBezTo>
                  <a:pt x="113755" y="597482"/>
                  <a:pt x="108315" y="588869"/>
                  <a:pt x="102876" y="580256"/>
                </a:cubicBezTo>
                <a:cubicBezTo>
                  <a:pt x="106200" y="577536"/>
                  <a:pt x="108920" y="575269"/>
                  <a:pt x="111035" y="573607"/>
                </a:cubicBezTo>
                <a:cubicBezTo>
                  <a:pt x="120253" y="576629"/>
                  <a:pt x="129471" y="579500"/>
                  <a:pt x="141861" y="583580"/>
                </a:cubicBezTo>
                <a:cubicBezTo>
                  <a:pt x="134911" y="587962"/>
                  <a:pt x="130528" y="590682"/>
                  <a:pt x="126297" y="593402"/>
                </a:cubicBezTo>
                <a:cubicBezTo>
                  <a:pt x="130528" y="601109"/>
                  <a:pt x="126448" y="627704"/>
                  <a:pt x="118893" y="636317"/>
                </a:cubicBezTo>
                <a:cubicBezTo>
                  <a:pt x="122671" y="639641"/>
                  <a:pt x="126448" y="642966"/>
                  <a:pt x="130528" y="646441"/>
                </a:cubicBezTo>
                <a:cubicBezTo>
                  <a:pt x="133702" y="644779"/>
                  <a:pt x="137328" y="642815"/>
                  <a:pt x="141408" y="640699"/>
                </a:cubicBezTo>
                <a:cubicBezTo>
                  <a:pt x="146244" y="595215"/>
                  <a:pt x="175256" y="558345"/>
                  <a:pt x="188705" y="512710"/>
                </a:cubicBezTo>
                <a:cubicBezTo>
                  <a:pt x="193389" y="516941"/>
                  <a:pt x="196714" y="519812"/>
                  <a:pt x="199887" y="522683"/>
                </a:cubicBezTo>
                <a:cubicBezTo>
                  <a:pt x="198225" y="521172"/>
                  <a:pt x="196412" y="519812"/>
                  <a:pt x="194749" y="518301"/>
                </a:cubicBezTo>
                <a:cubicBezTo>
                  <a:pt x="197469" y="512257"/>
                  <a:pt x="200038" y="506062"/>
                  <a:pt x="202758" y="500017"/>
                </a:cubicBezTo>
                <a:cubicBezTo>
                  <a:pt x="205931" y="502888"/>
                  <a:pt x="209105" y="505910"/>
                  <a:pt x="212429" y="508781"/>
                </a:cubicBezTo>
                <a:cubicBezTo>
                  <a:pt x="209105" y="508328"/>
                  <a:pt x="205780" y="507875"/>
                  <a:pt x="202758" y="507422"/>
                </a:cubicBezTo>
                <a:cubicBezTo>
                  <a:pt x="202003" y="503190"/>
                  <a:pt x="201096" y="499111"/>
                  <a:pt x="200945" y="497902"/>
                </a:cubicBezTo>
                <a:cubicBezTo>
                  <a:pt x="202909" y="492915"/>
                  <a:pt x="203514" y="489742"/>
                  <a:pt x="205176" y="487324"/>
                </a:cubicBezTo>
                <a:cubicBezTo>
                  <a:pt x="207140" y="484453"/>
                  <a:pt x="209860" y="482186"/>
                  <a:pt x="212429" y="479920"/>
                </a:cubicBezTo>
                <a:cubicBezTo>
                  <a:pt x="215451" y="477200"/>
                  <a:pt x="219984" y="475387"/>
                  <a:pt x="221496" y="472062"/>
                </a:cubicBezTo>
                <a:cubicBezTo>
                  <a:pt x="225122" y="464053"/>
                  <a:pt x="227389" y="455440"/>
                  <a:pt x="230713" y="446072"/>
                </a:cubicBezTo>
                <a:cubicBezTo>
                  <a:pt x="235700" y="449547"/>
                  <a:pt x="237664" y="450907"/>
                  <a:pt x="240082" y="452569"/>
                </a:cubicBezTo>
                <a:cubicBezTo>
                  <a:pt x="241291" y="446978"/>
                  <a:pt x="242197" y="442294"/>
                  <a:pt x="242953" y="438516"/>
                </a:cubicBezTo>
                <a:cubicBezTo>
                  <a:pt x="240384" y="436854"/>
                  <a:pt x="237815" y="435192"/>
                  <a:pt x="235397" y="433681"/>
                </a:cubicBezTo>
                <a:cubicBezTo>
                  <a:pt x="242197" y="427032"/>
                  <a:pt x="249148" y="420383"/>
                  <a:pt x="254739" y="414943"/>
                </a:cubicBezTo>
                <a:cubicBezTo>
                  <a:pt x="255948" y="410259"/>
                  <a:pt x="255797" y="404517"/>
                  <a:pt x="258668" y="401646"/>
                </a:cubicBezTo>
                <a:cubicBezTo>
                  <a:pt x="270152" y="389859"/>
                  <a:pt x="275441" y="373842"/>
                  <a:pt x="290099" y="363566"/>
                </a:cubicBezTo>
                <a:cubicBezTo>
                  <a:pt x="300978" y="355860"/>
                  <a:pt x="305663" y="339842"/>
                  <a:pt x="314578" y="328509"/>
                </a:cubicBezTo>
                <a:cubicBezTo>
                  <a:pt x="323645" y="316874"/>
                  <a:pt x="334222" y="306145"/>
                  <a:pt x="344346" y="295417"/>
                </a:cubicBezTo>
                <a:cubicBezTo>
                  <a:pt x="352809" y="286501"/>
                  <a:pt x="361724" y="278039"/>
                  <a:pt x="371093" y="268670"/>
                </a:cubicBezTo>
                <a:cubicBezTo>
                  <a:pt x="365048" y="255373"/>
                  <a:pt x="379252" y="260964"/>
                  <a:pt x="384843" y="258395"/>
                </a:cubicBezTo>
                <a:cubicBezTo>
                  <a:pt x="391341" y="255373"/>
                  <a:pt x="398443" y="253409"/>
                  <a:pt x="405545" y="250991"/>
                </a:cubicBezTo>
                <a:cubicBezTo>
                  <a:pt x="401163" y="248573"/>
                  <a:pt x="396781" y="246155"/>
                  <a:pt x="391039" y="243133"/>
                </a:cubicBezTo>
                <a:cubicBezTo>
                  <a:pt x="401465" y="233462"/>
                  <a:pt x="410230" y="224849"/>
                  <a:pt x="419749" y="216840"/>
                </a:cubicBezTo>
                <a:cubicBezTo>
                  <a:pt x="422167" y="214876"/>
                  <a:pt x="426247" y="215027"/>
                  <a:pt x="429572" y="213969"/>
                </a:cubicBezTo>
                <a:cubicBezTo>
                  <a:pt x="431838" y="213365"/>
                  <a:pt x="435011" y="213365"/>
                  <a:pt x="435918" y="211854"/>
                </a:cubicBezTo>
                <a:cubicBezTo>
                  <a:pt x="443625" y="199312"/>
                  <a:pt x="457678" y="199010"/>
                  <a:pt x="465989" y="195987"/>
                </a:cubicBezTo>
                <a:cubicBezTo>
                  <a:pt x="476415" y="176041"/>
                  <a:pt x="495001" y="168788"/>
                  <a:pt x="507090" y="154282"/>
                </a:cubicBezTo>
                <a:cubicBezTo>
                  <a:pt x="504219" y="154886"/>
                  <a:pt x="501650" y="155490"/>
                  <a:pt x="499232" y="155944"/>
                </a:cubicBezTo>
                <a:cubicBezTo>
                  <a:pt x="498779" y="155037"/>
                  <a:pt x="498326" y="154282"/>
                  <a:pt x="497872" y="153375"/>
                </a:cubicBezTo>
                <a:cubicBezTo>
                  <a:pt x="501197" y="151864"/>
                  <a:pt x="504370" y="149597"/>
                  <a:pt x="507694" y="149144"/>
                </a:cubicBezTo>
                <a:cubicBezTo>
                  <a:pt x="518574" y="147633"/>
                  <a:pt x="527187" y="143704"/>
                  <a:pt x="532023" y="132673"/>
                </a:cubicBezTo>
                <a:cubicBezTo>
                  <a:pt x="533836" y="128744"/>
                  <a:pt x="538218" y="123758"/>
                  <a:pt x="542147" y="123304"/>
                </a:cubicBezTo>
                <a:cubicBezTo>
                  <a:pt x="560582" y="120584"/>
                  <a:pt x="571009" y="104869"/>
                  <a:pt x="586573" y="97616"/>
                </a:cubicBezTo>
                <a:cubicBezTo>
                  <a:pt x="590804" y="95652"/>
                  <a:pt x="594884" y="93234"/>
                  <a:pt x="598964" y="90665"/>
                </a:cubicBezTo>
                <a:cubicBezTo>
                  <a:pt x="601533" y="89003"/>
                  <a:pt x="604102" y="87189"/>
                  <a:pt x="606368" y="85074"/>
                </a:cubicBezTo>
                <a:cubicBezTo>
                  <a:pt x="609390" y="82203"/>
                  <a:pt x="611355" y="77519"/>
                  <a:pt x="614830" y="76159"/>
                </a:cubicBezTo>
                <a:cubicBezTo>
                  <a:pt x="648074" y="61954"/>
                  <a:pt x="682678" y="50772"/>
                  <a:pt x="713655" y="31128"/>
                </a:cubicBezTo>
                <a:cubicBezTo>
                  <a:pt x="721210" y="26293"/>
                  <a:pt x="730730" y="24480"/>
                  <a:pt x="739343" y="21457"/>
                </a:cubicBezTo>
                <a:cubicBezTo>
                  <a:pt x="758081" y="14658"/>
                  <a:pt x="776969" y="8009"/>
                  <a:pt x="799031" y="0"/>
                </a:cubicBezTo>
                <a:cubicBezTo>
                  <a:pt x="794800" y="5289"/>
                  <a:pt x="792685" y="10275"/>
                  <a:pt x="790720" y="10124"/>
                </a:cubicBezTo>
                <a:cubicBezTo>
                  <a:pt x="777272" y="9822"/>
                  <a:pt x="771529" y="21004"/>
                  <a:pt x="762916" y="27653"/>
                </a:cubicBezTo>
                <a:cubicBezTo>
                  <a:pt x="761103" y="29013"/>
                  <a:pt x="758836" y="30222"/>
                  <a:pt x="756570" y="30826"/>
                </a:cubicBezTo>
                <a:cubicBezTo>
                  <a:pt x="743574" y="33697"/>
                  <a:pt x="743574" y="33546"/>
                  <a:pt x="751130" y="45332"/>
                </a:cubicBezTo>
                <a:cubicBezTo>
                  <a:pt x="752339" y="47297"/>
                  <a:pt x="753094" y="49564"/>
                  <a:pt x="754605" y="53039"/>
                </a:cubicBezTo>
                <a:cubicBezTo>
                  <a:pt x="741912" y="51377"/>
                  <a:pt x="730428" y="48959"/>
                  <a:pt x="719095" y="48657"/>
                </a:cubicBezTo>
                <a:cubicBezTo>
                  <a:pt x="713202" y="48506"/>
                  <a:pt x="707006" y="51528"/>
                  <a:pt x="701113" y="53492"/>
                </a:cubicBezTo>
                <a:cubicBezTo>
                  <a:pt x="693255" y="56061"/>
                  <a:pt x="685549" y="59839"/>
                  <a:pt x="677540" y="61501"/>
                </a:cubicBezTo>
                <a:cubicBezTo>
                  <a:pt x="667567" y="63617"/>
                  <a:pt x="664243" y="68905"/>
                  <a:pt x="666660" y="79030"/>
                </a:cubicBezTo>
                <a:cubicBezTo>
                  <a:pt x="667416" y="81901"/>
                  <a:pt x="664696" y="87492"/>
                  <a:pt x="662127" y="89003"/>
                </a:cubicBezTo>
                <a:cubicBezTo>
                  <a:pt x="647470" y="97616"/>
                  <a:pt x="632208" y="105322"/>
                  <a:pt x="615737" y="114087"/>
                </a:cubicBezTo>
                <a:cubicBezTo>
                  <a:pt x="616190" y="110460"/>
                  <a:pt x="616492" y="108042"/>
                  <a:pt x="617097" y="103207"/>
                </a:cubicBezTo>
                <a:cubicBezTo>
                  <a:pt x="614226" y="105927"/>
                  <a:pt x="611808" y="107136"/>
                  <a:pt x="611808" y="108194"/>
                </a:cubicBezTo>
                <a:cubicBezTo>
                  <a:pt x="613772" y="128593"/>
                  <a:pt x="593071" y="129500"/>
                  <a:pt x="583853" y="140228"/>
                </a:cubicBezTo>
                <a:cubicBezTo>
                  <a:pt x="576600" y="148842"/>
                  <a:pt x="566022" y="154584"/>
                  <a:pt x="556956" y="161384"/>
                </a:cubicBezTo>
                <a:cubicBezTo>
                  <a:pt x="553934" y="163650"/>
                  <a:pt x="550458" y="165615"/>
                  <a:pt x="547285" y="167730"/>
                </a:cubicBezTo>
                <a:cubicBezTo>
                  <a:pt x="547587" y="173623"/>
                  <a:pt x="548040" y="179819"/>
                  <a:pt x="548494" y="187525"/>
                </a:cubicBezTo>
                <a:cubicBezTo>
                  <a:pt x="550911" y="187223"/>
                  <a:pt x="556200" y="187374"/>
                  <a:pt x="556351" y="186619"/>
                </a:cubicBezTo>
                <a:cubicBezTo>
                  <a:pt x="557107" y="181632"/>
                  <a:pt x="556805" y="176343"/>
                  <a:pt x="556805" y="169392"/>
                </a:cubicBezTo>
                <a:cubicBezTo>
                  <a:pt x="561942" y="162744"/>
                  <a:pt x="578262" y="172717"/>
                  <a:pt x="582644" y="156850"/>
                </a:cubicBezTo>
                <a:cubicBezTo>
                  <a:pt x="596546" y="168939"/>
                  <a:pt x="596546" y="146122"/>
                  <a:pt x="608181" y="145668"/>
                </a:cubicBezTo>
                <a:cubicBezTo>
                  <a:pt x="616644" y="145215"/>
                  <a:pt x="625559" y="137357"/>
                  <a:pt x="632812" y="131011"/>
                </a:cubicBezTo>
                <a:cubicBezTo>
                  <a:pt x="640821" y="123909"/>
                  <a:pt x="647016" y="114842"/>
                  <a:pt x="654421" y="106229"/>
                </a:cubicBezTo>
                <a:cubicBezTo>
                  <a:pt x="663638" y="107740"/>
                  <a:pt x="673460" y="109251"/>
                  <a:pt x="681922" y="110611"/>
                </a:cubicBezTo>
                <a:cubicBezTo>
                  <a:pt x="690082" y="104416"/>
                  <a:pt x="697789" y="97616"/>
                  <a:pt x="706402" y="92327"/>
                </a:cubicBezTo>
                <a:cubicBezTo>
                  <a:pt x="715015" y="87038"/>
                  <a:pt x="720455" y="75554"/>
                  <a:pt x="733299" y="77670"/>
                </a:cubicBezTo>
                <a:cubicBezTo>
                  <a:pt x="734055" y="77821"/>
                  <a:pt x="735717" y="71776"/>
                  <a:pt x="737077" y="68452"/>
                </a:cubicBezTo>
                <a:cubicBezTo>
                  <a:pt x="754756" y="68603"/>
                  <a:pt x="754756" y="68603"/>
                  <a:pt x="751885" y="83412"/>
                </a:cubicBezTo>
                <a:cubicBezTo>
                  <a:pt x="753245" y="81447"/>
                  <a:pt x="756116" y="79181"/>
                  <a:pt x="755814" y="77367"/>
                </a:cubicBezTo>
                <a:cubicBezTo>
                  <a:pt x="754303" y="67243"/>
                  <a:pt x="760045" y="64674"/>
                  <a:pt x="768356" y="61803"/>
                </a:cubicBezTo>
                <a:cubicBezTo>
                  <a:pt x="779840" y="57723"/>
                  <a:pt x="790116" y="50621"/>
                  <a:pt x="801449" y="46088"/>
                </a:cubicBezTo>
                <a:cubicBezTo>
                  <a:pt x="813840" y="41253"/>
                  <a:pt x="826986" y="37928"/>
                  <a:pt x="840737" y="35359"/>
                </a:cubicBezTo>
                <a:cubicBezTo>
                  <a:pt x="832124" y="45786"/>
                  <a:pt x="814595" y="45937"/>
                  <a:pt x="813235" y="63768"/>
                </a:cubicBezTo>
                <a:cubicBezTo>
                  <a:pt x="813084" y="63768"/>
                  <a:pt x="815200" y="64674"/>
                  <a:pt x="815653" y="64825"/>
                </a:cubicBezTo>
                <a:cubicBezTo>
                  <a:pt x="814444" y="72230"/>
                  <a:pt x="813084" y="79483"/>
                  <a:pt x="811724" y="87945"/>
                </a:cubicBezTo>
                <a:cubicBezTo>
                  <a:pt x="818977" y="86434"/>
                  <a:pt x="825022" y="85225"/>
                  <a:pt x="830915" y="84016"/>
                </a:cubicBezTo>
                <a:cubicBezTo>
                  <a:pt x="831217" y="84923"/>
                  <a:pt x="831671" y="85829"/>
                  <a:pt x="831973" y="86887"/>
                </a:cubicBezTo>
                <a:cubicBezTo>
                  <a:pt x="821546" y="94292"/>
                  <a:pt x="811120" y="101847"/>
                  <a:pt x="799787" y="110007"/>
                </a:cubicBezTo>
                <a:cubicBezTo>
                  <a:pt x="791627" y="100487"/>
                  <a:pt x="783165" y="110611"/>
                  <a:pt x="774400" y="113331"/>
                </a:cubicBezTo>
                <a:cubicBezTo>
                  <a:pt x="773192" y="113633"/>
                  <a:pt x="772889" y="118167"/>
                  <a:pt x="772889" y="120584"/>
                </a:cubicBezTo>
                <a:cubicBezTo>
                  <a:pt x="773041" y="123002"/>
                  <a:pt x="774098" y="125420"/>
                  <a:pt x="775005" y="128291"/>
                </a:cubicBezTo>
                <a:cubicBezTo>
                  <a:pt x="791022" y="124815"/>
                  <a:pt x="808853" y="121038"/>
                  <a:pt x="826684" y="117260"/>
                </a:cubicBezTo>
                <a:cubicBezTo>
                  <a:pt x="827288" y="118167"/>
                  <a:pt x="827893" y="119073"/>
                  <a:pt x="828346" y="119980"/>
                </a:cubicBezTo>
                <a:cubicBezTo>
                  <a:pt x="824720" y="123002"/>
                  <a:pt x="821546" y="126931"/>
                  <a:pt x="817466" y="128895"/>
                </a:cubicBezTo>
                <a:cubicBezTo>
                  <a:pt x="796462" y="139322"/>
                  <a:pt x="775156" y="148388"/>
                  <a:pt x="754756" y="159117"/>
                </a:cubicBezTo>
                <a:cubicBezTo>
                  <a:pt x="733450" y="170299"/>
                  <a:pt x="712899" y="183143"/>
                  <a:pt x="691744" y="195383"/>
                </a:cubicBezTo>
                <a:cubicBezTo>
                  <a:pt x="702926" y="204752"/>
                  <a:pt x="710331" y="194627"/>
                  <a:pt x="717433" y="191303"/>
                </a:cubicBezTo>
                <a:cubicBezTo>
                  <a:pt x="738437" y="181481"/>
                  <a:pt x="758383" y="169392"/>
                  <a:pt x="779085" y="158664"/>
                </a:cubicBezTo>
                <a:cubicBezTo>
                  <a:pt x="790720" y="152468"/>
                  <a:pt x="802809" y="146877"/>
                  <a:pt x="814746" y="141286"/>
                </a:cubicBezTo>
                <a:cubicBezTo>
                  <a:pt x="818524" y="139473"/>
                  <a:pt x="822755" y="138868"/>
                  <a:pt x="826835" y="137660"/>
                </a:cubicBezTo>
                <a:cubicBezTo>
                  <a:pt x="827288" y="138868"/>
                  <a:pt x="827742" y="140077"/>
                  <a:pt x="828346" y="141286"/>
                </a:cubicBezTo>
                <a:cubicBezTo>
                  <a:pt x="821848" y="143855"/>
                  <a:pt x="815351" y="146575"/>
                  <a:pt x="808400" y="149295"/>
                </a:cubicBezTo>
                <a:cubicBezTo>
                  <a:pt x="817164" y="154282"/>
                  <a:pt x="824720" y="153979"/>
                  <a:pt x="832124" y="146877"/>
                </a:cubicBezTo>
                <a:cubicBezTo>
                  <a:pt x="834390" y="144611"/>
                  <a:pt x="839377" y="142797"/>
                  <a:pt x="841946" y="143704"/>
                </a:cubicBezTo>
                <a:cubicBezTo>
                  <a:pt x="858719" y="149446"/>
                  <a:pt x="863403" y="133580"/>
                  <a:pt x="873376" y="126780"/>
                </a:cubicBezTo>
                <a:cubicBezTo>
                  <a:pt x="865670" y="128593"/>
                  <a:pt x="857963" y="130255"/>
                  <a:pt x="850257" y="132069"/>
                </a:cubicBezTo>
                <a:cubicBezTo>
                  <a:pt x="849955" y="130558"/>
                  <a:pt x="849652" y="129198"/>
                  <a:pt x="849199" y="127686"/>
                </a:cubicBezTo>
                <a:cubicBezTo>
                  <a:pt x="912664" y="100638"/>
                  <a:pt x="978397" y="82505"/>
                  <a:pt x="1047000" y="75101"/>
                </a:cubicBezTo>
                <a:cubicBezTo>
                  <a:pt x="1047453" y="76612"/>
                  <a:pt x="1047755" y="78123"/>
                  <a:pt x="1048209" y="79634"/>
                </a:cubicBezTo>
                <a:cubicBezTo>
                  <a:pt x="1027960" y="84167"/>
                  <a:pt x="1007712" y="88701"/>
                  <a:pt x="985801" y="93687"/>
                </a:cubicBezTo>
                <a:cubicBezTo>
                  <a:pt x="997738" y="105171"/>
                  <a:pt x="1007712" y="93989"/>
                  <a:pt x="1017836" y="94745"/>
                </a:cubicBezTo>
                <a:cubicBezTo>
                  <a:pt x="1027507" y="95500"/>
                  <a:pt x="1037329" y="93687"/>
                  <a:pt x="1047604" y="95198"/>
                </a:cubicBezTo>
                <a:cubicBezTo>
                  <a:pt x="1026902" y="109553"/>
                  <a:pt x="1006049" y="122398"/>
                  <a:pt x="980512" y="124513"/>
                </a:cubicBezTo>
                <a:cubicBezTo>
                  <a:pt x="980814" y="125571"/>
                  <a:pt x="980965" y="126780"/>
                  <a:pt x="981268" y="127838"/>
                </a:cubicBezTo>
                <a:cubicBezTo>
                  <a:pt x="986556" y="126780"/>
                  <a:pt x="991845" y="125269"/>
                  <a:pt x="997285" y="124815"/>
                </a:cubicBezTo>
                <a:cubicBezTo>
                  <a:pt x="1002574" y="124513"/>
                  <a:pt x="1008014" y="125420"/>
                  <a:pt x="1013454" y="125571"/>
                </a:cubicBezTo>
                <a:cubicBezTo>
                  <a:pt x="1018742" y="125722"/>
                  <a:pt x="1024031" y="125571"/>
                  <a:pt x="1029622" y="127082"/>
                </a:cubicBezTo>
                <a:cubicBezTo>
                  <a:pt x="1018742" y="130709"/>
                  <a:pt x="1005898" y="129802"/>
                  <a:pt x="1001969" y="139322"/>
                </a:cubicBezTo>
                <a:cubicBezTo>
                  <a:pt x="989125" y="141437"/>
                  <a:pt x="978397" y="143100"/>
                  <a:pt x="967366" y="144913"/>
                </a:cubicBezTo>
                <a:cubicBezTo>
                  <a:pt x="971748" y="157455"/>
                  <a:pt x="961624" y="155642"/>
                  <a:pt x="955730" y="158059"/>
                </a:cubicBezTo>
                <a:cubicBezTo>
                  <a:pt x="954521" y="156850"/>
                  <a:pt x="953313" y="155793"/>
                  <a:pt x="952255" y="154584"/>
                </a:cubicBezTo>
                <a:cubicBezTo>
                  <a:pt x="955881" y="152619"/>
                  <a:pt x="959357" y="150655"/>
                  <a:pt x="963135" y="148539"/>
                </a:cubicBezTo>
                <a:cubicBezTo>
                  <a:pt x="959206" y="146424"/>
                  <a:pt x="956335" y="144762"/>
                  <a:pt x="953464" y="143100"/>
                </a:cubicBezTo>
                <a:cubicBezTo>
                  <a:pt x="960264" y="138113"/>
                  <a:pt x="967215" y="133277"/>
                  <a:pt x="976130" y="126780"/>
                </a:cubicBezTo>
                <a:cubicBezTo>
                  <a:pt x="966610" y="125873"/>
                  <a:pt x="957241" y="124967"/>
                  <a:pt x="944851" y="123909"/>
                </a:cubicBezTo>
                <a:cubicBezTo>
                  <a:pt x="939562" y="128744"/>
                  <a:pt x="932309" y="134486"/>
                  <a:pt x="919011" y="129046"/>
                </a:cubicBezTo>
                <a:cubicBezTo>
                  <a:pt x="914176" y="127082"/>
                  <a:pt x="904958" y="135393"/>
                  <a:pt x="902540" y="121491"/>
                </a:cubicBezTo>
                <a:cubicBezTo>
                  <a:pt x="913722" y="119224"/>
                  <a:pt x="922789" y="107438"/>
                  <a:pt x="936086" y="117411"/>
                </a:cubicBezTo>
                <a:cubicBezTo>
                  <a:pt x="938504" y="119224"/>
                  <a:pt x="944246" y="116353"/>
                  <a:pt x="948477" y="115296"/>
                </a:cubicBezTo>
                <a:cubicBezTo>
                  <a:pt x="948628" y="115296"/>
                  <a:pt x="948628" y="110309"/>
                  <a:pt x="947419" y="109402"/>
                </a:cubicBezTo>
                <a:cubicBezTo>
                  <a:pt x="944246" y="106985"/>
                  <a:pt x="939562" y="103358"/>
                  <a:pt x="936691" y="104265"/>
                </a:cubicBezTo>
                <a:cubicBezTo>
                  <a:pt x="917500" y="110158"/>
                  <a:pt x="898460" y="117260"/>
                  <a:pt x="880478" y="123607"/>
                </a:cubicBezTo>
                <a:cubicBezTo>
                  <a:pt x="886221" y="126478"/>
                  <a:pt x="893172" y="129802"/>
                  <a:pt x="902691" y="134335"/>
                </a:cubicBezTo>
                <a:cubicBezTo>
                  <a:pt x="878061" y="141740"/>
                  <a:pt x="861892" y="160930"/>
                  <a:pt x="836053" y="166219"/>
                </a:cubicBezTo>
                <a:cubicBezTo>
                  <a:pt x="838017" y="159873"/>
                  <a:pt x="839075" y="156246"/>
                  <a:pt x="840737" y="150655"/>
                </a:cubicBezTo>
                <a:cubicBezTo>
                  <a:pt x="832426" y="153677"/>
                  <a:pt x="825173" y="156397"/>
                  <a:pt x="816106" y="159873"/>
                </a:cubicBezTo>
                <a:cubicBezTo>
                  <a:pt x="820640" y="161535"/>
                  <a:pt x="823360" y="162592"/>
                  <a:pt x="826080" y="163650"/>
                </a:cubicBezTo>
                <a:cubicBezTo>
                  <a:pt x="825777" y="165161"/>
                  <a:pt x="825475" y="166521"/>
                  <a:pt x="825324" y="168032"/>
                </a:cubicBezTo>
                <a:cubicBezTo>
                  <a:pt x="819431" y="166975"/>
                  <a:pt x="813689" y="165917"/>
                  <a:pt x="810515" y="165312"/>
                </a:cubicBezTo>
                <a:cubicBezTo>
                  <a:pt x="809458" y="169392"/>
                  <a:pt x="809458" y="174983"/>
                  <a:pt x="806738" y="178308"/>
                </a:cubicBezTo>
                <a:cubicBezTo>
                  <a:pt x="797671" y="190094"/>
                  <a:pt x="784071" y="194930"/>
                  <a:pt x="770472" y="198707"/>
                </a:cubicBezTo>
                <a:cubicBezTo>
                  <a:pt x="763067" y="200823"/>
                  <a:pt x="756721" y="202183"/>
                  <a:pt x="753245" y="211098"/>
                </a:cubicBezTo>
                <a:cubicBezTo>
                  <a:pt x="751432" y="215783"/>
                  <a:pt x="743423" y="218351"/>
                  <a:pt x="738135" y="221676"/>
                </a:cubicBezTo>
                <a:cubicBezTo>
                  <a:pt x="727557" y="228476"/>
                  <a:pt x="716828" y="234973"/>
                  <a:pt x="706402" y="242075"/>
                </a:cubicBezTo>
                <a:cubicBezTo>
                  <a:pt x="704437" y="243435"/>
                  <a:pt x="703531" y="246609"/>
                  <a:pt x="702020" y="248875"/>
                </a:cubicBezTo>
                <a:cubicBezTo>
                  <a:pt x="702775" y="249480"/>
                  <a:pt x="703531" y="250235"/>
                  <a:pt x="704286" y="250840"/>
                </a:cubicBezTo>
                <a:cubicBezTo>
                  <a:pt x="724384" y="238600"/>
                  <a:pt x="744179" y="225907"/>
                  <a:pt x="764730" y="214272"/>
                </a:cubicBezTo>
                <a:cubicBezTo>
                  <a:pt x="770169" y="211098"/>
                  <a:pt x="777423" y="211098"/>
                  <a:pt x="783920" y="212307"/>
                </a:cubicBezTo>
                <a:cubicBezTo>
                  <a:pt x="780898" y="215783"/>
                  <a:pt x="778027" y="219107"/>
                  <a:pt x="775005" y="222582"/>
                </a:cubicBezTo>
                <a:cubicBezTo>
                  <a:pt x="779840" y="221222"/>
                  <a:pt x="784978" y="220618"/>
                  <a:pt x="789360" y="218351"/>
                </a:cubicBezTo>
                <a:cubicBezTo>
                  <a:pt x="795405" y="215329"/>
                  <a:pt x="800693" y="210796"/>
                  <a:pt x="806587" y="207623"/>
                </a:cubicBezTo>
                <a:cubicBezTo>
                  <a:pt x="808702" y="206414"/>
                  <a:pt x="811724" y="207018"/>
                  <a:pt x="814444" y="206867"/>
                </a:cubicBezTo>
                <a:cubicBezTo>
                  <a:pt x="814746" y="207925"/>
                  <a:pt x="815049" y="208983"/>
                  <a:pt x="815351" y="210040"/>
                </a:cubicBezTo>
                <a:cubicBezTo>
                  <a:pt x="808702" y="213667"/>
                  <a:pt x="802053" y="217445"/>
                  <a:pt x="795253" y="221071"/>
                </a:cubicBezTo>
                <a:cubicBezTo>
                  <a:pt x="795707" y="222129"/>
                  <a:pt x="796160" y="223338"/>
                  <a:pt x="796764" y="224396"/>
                </a:cubicBezTo>
                <a:cubicBezTo>
                  <a:pt x="806889" y="220920"/>
                  <a:pt x="817013" y="217294"/>
                  <a:pt x="827288" y="213818"/>
                </a:cubicBezTo>
                <a:cubicBezTo>
                  <a:pt x="827591" y="214423"/>
                  <a:pt x="828044" y="215027"/>
                  <a:pt x="828346" y="215480"/>
                </a:cubicBezTo>
                <a:cubicBezTo>
                  <a:pt x="826533" y="217596"/>
                  <a:pt x="824720" y="219560"/>
                  <a:pt x="822906" y="221676"/>
                </a:cubicBezTo>
                <a:cubicBezTo>
                  <a:pt x="823208" y="222129"/>
                  <a:pt x="823662" y="222582"/>
                  <a:pt x="823964" y="223036"/>
                </a:cubicBezTo>
                <a:cubicBezTo>
                  <a:pt x="826382" y="221222"/>
                  <a:pt x="829102" y="219863"/>
                  <a:pt x="831217" y="217747"/>
                </a:cubicBezTo>
                <a:cubicBezTo>
                  <a:pt x="835448" y="213667"/>
                  <a:pt x="838621" y="207623"/>
                  <a:pt x="843759" y="205356"/>
                </a:cubicBezTo>
                <a:cubicBezTo>
                  <a:pt x="852675" y="201427"/>
                  <a:pt x="862950" y="200521"/>
                  <a:pt x="872016" y="196743"/>
                </a:cubicBezTo>
                <a:cubicBezTo>
                  <a:pt x="878363" y="194174"/>
                  <a:pt x="883501" y="188734"/>
                  <a:pt x="889394" y="184352"/>
                </a:cubicBezTo>
                <a:cubicBezTo>
                  <a:pt x="891056" y="187525"/>
                  <a:pt x="892416" y="189943"/>
                  <a:pt x="893625" y="192512"/>
                </a:cubicBezTo>
                <a:cubicBezTo>
                  <a:pt x="894532" y="190245"/>
                  <a:pt x="895136" y="187525"/>
                  <a:pt x="896496" y="185561"/>
                </a:cubicBezTo>
                <a:cubicBezTo>
                  <a:pt x="898007" y="183445"/>
                  <a:pt x="899971" y="180574"/>
                  <a:pt x="902238" y="179970"/>
                </a:cubicBezTo>
                <a:cubicBezTo>
                  <a:pt x="913571" y="177099"/>
                  <a:pt x="925055" y="174983"/>
                  <a:pt x="936237" y="172112"/>
                </a:cubicBezTo>
                <a:cubicBezTo>
                  <a:pt x="939108" y="171357"/>
                  <a:pt x="941224" y="167579"/>
                  <a:pt x="944095" y="166824"/>
                </a:cubicBezTo>
                <a:cubicBezTo>
                  <a:pt x="957695" y="163197"/>
                  <a:pt x="971446" y="160024"/>
                  <a:pt x="985196" y="156548"/>
                </a:cubicBezTo>
                <a:cubicBezTo>
                  <a:pt x="987161" y="156095"/>
                  <a:pt x="988974" y="154282"/>
                  <a:pt x="990939" y="153828"/>
                </a:cubicBezTo>
                <a:cubicBezTo>
                  <a:pt x="994112" y="152922"/>
                  <a:pt x="999552" y="150957"/>
                  <a:pt x="1000609" y="152166"/>
                </a:cubicBezTo>
                <a:cubicBezTo>
                  <a:pt x="1010734" y="164708"/>
                  <a:pt x="1013756" y="152619"/>
                  <a:pt x="1018440" y="147482"/>
                </a:cubicBezTo>
                <a:cubicBezTo>
                  <a:pt x="1022520" y="148842"/>
                  <a:pt x="1026298" y="150050"/>
                  <a:pt x="1030076" y="151259"/>
                </a:cubicBezTo>
                <a:cubicBezTo>
                  <a:pt x="1030378" y="150504"/>
                  <a:pt x="1030680" y="149748"/>
                  <a:pt x="1030831" y="148842"/>
                </a:cubicBezTo>
                <a:cubicBezTo>
                  <a:pt x="1029471" y="147633"/>
                  <a:pt x="1028111" y="146424"/>
                  <a:pt x="1026298" y="145064"/>
                </a:cubicBezTo>
                <a:cubicBezTo>
                  <a:pt x="1028565" y="144762"/>
                  <a:pt x="1031889" y="143704"/>
                  <a:pt x="1032342" y="144459"/>
                </a:cubicBezTo>
                <a:cubicBezTo>
                  <a:pt x="1040351" y="156397"/>
                  <a:pt x="1050475" y="148086"/>
                  <a:pt x="1059693" y="147784"/>
                </a:cubicBezTo>
                <a:cubicBezTo>
                  <a:pt x="1062866" y="147633"/>
                  <a:pt x="1066039" y="147331"/>
                  <a:pt x="1069213" y="146877"/>
                </a:cubicBezTo>
                <a:cubicBezTo>
                  <a:pt x="1080697" y="145517"/>
                  <a:pt x="1083870" y="150202"/>
                  <a:pt x="1079488" y="160326"/>
                </a:cubicBezTo>
                <a:cubicBezTo>
                  <a:pt x="1065435" y="162290"/>
                  <a:pt x="1051382" y="166370"/>
                  <a:pt x="1037480" y="165615"/>
                </a:cubicBezTo>
                <a:cubicBezTo>
                  <a:pt x="1023276" y="164859"/>
                  <a:pt x="1012094" y="181028"/>
                  <a:pt x="996681" y="171961"/>
                </a:cubicBezTo>
                <a:cubicBezTo>
                  <a:pt x="990334" y="179365"/>
                  <a:pt x="983534" y="187525"/>
                  <a:pt x="976734" y="195534"/>
                </a:cubicBezTo>
                <a:cubicBezTo>
                  <a:pt x="984290" y="194930"/>
                  <a:pt x="993810" y="194325"/>
                  <a:pt x="1003329" y="193570"/>
                </a:cubicBezTo>
                <a:cubicBezTo>
                  <a:pt x="1003783" y="194325"/>
                  <a:pt x="1004085" y="194930"/>
                  <a:pt x="1004538" y="195685"/>
                </a:cubicBezTo>
                <a:cubicBezTo>
                  <a:pt x="998947" y="198707"/>
                  <a:pt x="993356" y="201730"/>
                  <a:pt x="985952" y="205658"/>
                </a:cubicBezTo>
                <a:cubicBezTo>
                  <a:pt x="993054" y="209889"/>
                  <a:pt x="998796" y="214120"/>
                  <a:pt x="1005143" y="216689"/>
                </a:cubicBezTo>
                <a:cubicBezTo>
                  <a:pt x="1007863" y="217747"/>
                  <a:pt x="1014511" y="216236"/>
                  <a:pt x="1014814" y="214725"/>
                </a:cubicBezTo>
                <a:cubicBezTo>
                  <a:pt x="1016929" y="206112"/>
                  <a:pt x="1023578" y="208378"/>
                  <a:pt x="1029018" y="207623"/>
                </a:cubicBezTo>
                <a:cubicBezTo>
                  <a:pt x="1057577" y="203845"/>
                  <a:pt x="1086137" y="199010"/>
                  <a:pt x="1114847" y="196441"/>
                </a:cubicBezTo>
                <a:cubicBezTo>
                  <a:pt x="1133131" y="194779"/>
                  <a:pt x="1151718" y="196139"/>
                  <a:pt x="1170153" y="197650"/>
                </a:cubicBezTo>
                <a:cubicBezTo>
                  <a:pt x="1159726" y="205507"/>
                  <a:pt x="1150962" y="212458"/>
                  <a:pt x="1136305" y="211703"/>
                </a:cubicBezTo>
                <a:cubicBezTo>
                  <a:pt x="1117567" y="210645"/>
                  <a:pt x="1098377" y="216085"/>
                  <a:pt x="1079488" y="218805"/>
                </a:cubicBezTo>
                <a:cubicBezTo>
                  <a:pt x="1078279" y="218956"/>
                  <a:pt x="1076919" y="219258"/>
                  <a:pt x="1076164" y="220014"/>
                </a:cubicBezTo>
                <a:cubicBezTo>
                  <a:pt x="1063168" y="234973"/>
                  <a:pt x="1049871" y="223791"/>
                  <a:pt x="1039595" y="221222"/>
                </a:cubicBezTo>
                <a:cubicBezTo>
                  <a:pt x="1030982" y="228173"/>
                  <a:pt x="1023880" y="234067"/>
                  <a:pt x="1016778" y="239809"/>
                </a:cubicBezTo>
                <a:cubicBezTo>
                  <a:pt x="1014814" y="236484"/>
                  <a:pt x="1012849" y="233009"/>
                  <a:pt x="1010885" y="229685"/>
                </a:cubicBezTo>
                <a:cubicBezTo>
                  <a:pt x="1005445" y="235124"/>
                  <a:pt x="1019196" y="247364"/>
                  <a:pt x="1004689" y="249480"/>
                </a:cubicBezTo>
                <a:cubicBezTo>
                  <a:pt x="1000156" y="250235"/>
                  <a:pt x="995170" y="247666"/>
                  <a:pt x="990334" y="246760"/>
                </a:cubicBezTo>
                <a:cubicBezTo>
                  <a:pt x="990183" y="245551"/>
                  <a:pt x="990032" y="244191"/>
                  <a:pt x="989881" y="242982"/>
                </a:cubicBezTo>
                <a:cubicBezTo>
                  <a:pt x="983383" y="248271"/>
                  <a:pt x="976885" y="253711"/>
                  <a:pt x="967517" y="261568"/>
                </a:cubicBezTo>
                <a:cubicBezTo>
                  <a:pt x="956788" y="260964"/>
                  <a:pt x="943037" y="264137"/>
                  <a:pt x="934424" y="278946"/>
                </a:cubicBezTo>
                <a:cubicBezTo>
                  <a:pt x="933669" y="280306"/>
                  <a:pt x="932309" y="281364"/>
                  <a:pt x="931100" y="282421"/>
                </a:cubicBezTo>
                <a:cubicBezTo>
                  <a:pt x="919011" y="294812"/>
                  <a:pt x="916896" y="294661"/>
                  <a:pt x="907225" y="283026"/>
                </a:cubicBezTo>
                <a:cubicBezTo>
                  <a:pt x="893776" y="288617"/>
                  <a:pt x="880932" y="293906"/>
                  <a:pt x="867785" y="299345"/>
                </a:cubicBezTo>
                <a:cubicBezTo>
                  <a:pt x="865821" y="312794"/>
                  <a:pt x="856603" y="317630"/>
                  <a:pt x="841341" y="312794"/>
                </a:cubicBezTo>
                <a:cubicBezTo>
                  <a:pt x="840586" y="312492"/>
                  <a:pt x="839679" y="311887"/>
                  <a:pt x="839075" y="312190"/>
                </a:cubicBezTo>
                <a:cubicBezTo>
                  <a:pt x="828951" y="317327"/>
                  <a:pt x="818826" y="322314"/>
                  <a:pt x="809004" y="328056"/>
                </a:cubicBezTo>
                <a:cubicBezTo>
                  <a:pt x="804622" y="330625"/>
                  <a:pt x="801147" y="334856"/>
                  <a:pt x="795253" y="339994"/>
                </a:cubicBezTo>
                <a:cubicBezTo>
                  <a:pt x="802356" y="341807"/>
                  <a:pt x="806889" y="343016"/>
                  <a:pt x="812933" y="344678"/>
                </a:cubicBezTo>
                <a:cubicBezTo>
                  <a:pt x="806284" y="348305"/>
                  <a:pt x="800693" y="351327"/>
                  <a:pt x="794347" y="354802"/>
                </a:cubicBezTo>
                <a:cubicBezTo>
                  <a:pt x="797822" y="357975"/>
                  <a:pt x="801751" y="361451"/>
                  <a:pt x="808098" y="367042"/>
                </a:cubicBezTo>
                <a:cubicBezTo>
                  <a:pt x="802658" y="368100"/>
                  <a:pt x="798729" y="370064"/>
                  <a:pt x="795253" y="369460"/>
                </a:cubicBezTo>
                <a:cubicBezTo>
                  <a:pt x="780747" y="367042"/>
                  <a:pt x="775156" y="371575"/>
                  <a:pt x="775912" y="387895"/>
                </a:cubicBezTo>
                <a:cubicBezTo>
                  <a:pt x="757930" y="387290"/>
                  <a:pt x="751583" y="403459"/>
                  <a:pt x="740099" y="412979"/>
                </a:cubicBezTo>
                <a:cubicBezTo>
                  <a:pt x="733601" y="418268"/>
                  <a:pt x="725290" y="421592"/>
                  <a:pt x="717886" y="425823"/>
                </a:cubicBezTo>
                <a:cubicBezTo>
                  <a:pt x="711691" y="415397"/>
                  <a:pt x="716073" y="405272"/>
                  <a:pt x="726953" y="400890"/>
                </a:cubicBezTo>
                <a:cubicBezTo>
                  <a:pt x="738588" y="396206"/>
                  <a:pt x="750072" y="390615"/>
                  <a:pt x="760801" y="384268"/>
                </a:cubicBezTo>
                <a:cubicBezTo>
                  <a:pt x="763672" y="382606"/>
                  <a:pt x="765334" y="376108"/>
                  <a:pt x="764578" y="372482"/>
                </a:cubicBezTo>
                <a:cubicBezTo>
                  <a:pt x="764125" y="370366"/>
                  <a:pt x="757627" y="368704"/>
                  <a:pt x="753850" y="368553"/>
                </a:cubicBezTo>
                <a:cubicBezTo>
                  <a:pt x="748863" y="368402"/>
                  <a:pt x="743726" y="369762"/>
                  <a:pt x="738739" y="370517"/>
                </a:cubicBezTo>
                <a:cubicBezTo>
                  <a:pt x="741610" y="368402"/>
                  <a:pt x="744481" y="366438"/>
                  <a:pt x="748712" y="363415"/>
                </a:cubicBezTo>
                <a:cubicBezTo>
                  <a:pt x="744179" y="359638"/>
                  <a:pt x="740401" y="356464"/>
                  <a:pt x="736472" y="353140"/>
                </a:cubicBezTo>
                <a:cubicBezTo>
                  <a:pt x="733299" y="358731"/>
                  <a:pt x="730277" y="364473"/>
                  <a:pt x="726953" y="370366"/>
                </a:cubicBezTo>
                <a:cubicBezTo>
                  <a:pt x="732392" y="370366"/>
                  <a:pt x="735566" y="370366"/>
                  <a:pt x="738890" y="370366"/>
                </a:cubicBezTo>
                <a:cubicBezTo>
                  <a:pt x="737832" y="373691"/>
                  <a:pt x="737832" y="378073"/>
                  <a:pt x="735566" y="379886"/>
                </a:cubicBezTo>
                <a:cubicBezTo>
                  <a:pt x="726197" y="388046"/>
                  <a:pt x="718642" y="399832"/>
                  <a:pt x="703077" y="397717"/>
                </a:cubicBezTo>
                <a:cubicBezTo>
                  <a:pt x="705042" y="399228"/>
                  <a:pt x="707157" y="400739"/>
                  <a:pt x="712899" y="404970"/>
                </a:cubicBezTo>
                <a:cubicBezTo>
                  <a:pt x="708366" y="407690"/>
                  <a:pt x="704891" y="410561"/>
                  <a:pt x="700962" y="412072"/>
                </a:cubicBezTo>
                <a:cubicBezTo>
                  <a:pt x="693709" y="414641"/>
                  <a:pt x="690082" y="417965"/>
                  <a:pt x="687967" y="426579"/>
                </a:cubicBezTo>
                <a:cubicBezTo>
                  <a:pt x="686758" y="431716"/>
                  <a:pt x="675878" y="437458"/>
                  <a:pt x="669078" y="437761"/>
                </a:cubicBezTo>
                <a:cubicBezTo>
                  <a:pt x="661976" y="438063"/>
                  <a:pt x="661372" y="430356"/>
                  <a:pt x="662127" y="422952"/>
                </a:cubicBezTo>
                <a:cubicBezTo>
                  <a:pt x="662580" y="418268"/>
                  <a:pt x="658500" y="412979"/>
                  <a:pt x="656838" y="409352"/>
                </a:cubicBezTo>
                <a:cubicBezTo>
                  <a:pt x="650341" y="410712"/>
                  <a:pt x="644750" y="411921"/>
                  <a:pt x="635532" y="413886"/>
                </a:cubicBezTo>
                <a:cubicBezTo>
                  <a:pt x="639914" y="407841"/>
                  <a:pt x="642030" y="404970"/>
                  <a:pt x="644599" y="401344"/>
                </a:cubicBezTo>
                <a:cubicBezTo>
                  <a:pt x="642785" y="398019"/>
                  <a:pt x="640821" y="394241"/>
                  <a:pt x="637950" y="389104"/>
                </a:cubicBezTo>
                <a:cubicBezTo>
                  <a:pt x="651398" y="378073"/>
                  <a:pt x="664998" y="366891"/>
                  <a:pt x="678598" y="355709"/>
                </a:cubicBezTo>
                <a:cubicBezTo>
                  <a:pt x="678296" y="354802"/>
                  <a:pt x="677842" y="353896"/>
                  <a:pt x="677540" y="352989"/>
                </a:cubicBezTo>
                <a:cubicBezTo>
                  <a:pt x="674820" y="352989"/>
                  <a:pt x="669985" y="352082"/>
                  <a:pt x="669531" y="353140"/>
                </a:cubicBezTo>
                <a:cubicBezTo>
                  <a:pt x="664243" y="365682"/>
                  <a:pt x="652305" y="367495"/>
                  <a:pt x="641727" y="371877"/>
                </a:cubicBezTo>
                <a:cubicBezTo>
                  <a:pt x="639310" y="372784"/>
                  <a:pt x="635381" y="375202"/>
                  <a:pt x="635532" y="376411"/>
                </a:cubicBezTo>
                <a:cubicBezTo>
                  <a:pt x="637950" y="392730"/>
                  <a:pt x="622688" y="397566"/>
                  <a:pt x="615284" y="407539"/>
                </a:cubicBezTo>
                <a:cubicBezTo>
                  <a:pt x="616039" y="408294"/>
                  <a:pt x="616644" y="409050"/>
                  <a:pt x="617399" y="409806"/>
                </a:cubicBezTo>
                <a:cubicBezTo>
                  <a:pt x="623897" y="404668"/>
                  <a:pt x="630243" y="399681"/>
                  <a:pt x="637799" y="393788"/>
                </a:cubicBezTo>
                <a:cubicBezTo>
                  <a:pt x="638554" y="397415"/>
                  <a:pt x="639310" y="399228"/>
                  <a:pt x="639008" y="399379"/>
                </a:cubicBezTo>
                <a:cubicBezTo>
                  <a:pt x="622386" y="408294"/>
                  <a:pt x="634928" y="420383"/>
                  <a:pt x="636439" y="430659"/>
                </a:cubicBezTo>
                <a:cubicBezTo>
                  <a:pt x="636892" y="433378"/>
                  <a:pt x="645656" y="434890"/>
                  <a:pt x="650492" y="437005"/>
                </a:cubicBezTo>
                <a:cubicBezTo>
                  <a:pt x="654421" y="438818"/>
                  <a:pt x="658954" y="440178"/>
                  <a:pt x="661674" y="443201"/>
                </a:cubicBezTo>
                <a:cubicBezTo>
                  <a:pt x="662580" y="444258"/>
                  <a:pt x="659558" y="450000"/>
                  <a:pt x="657443" y="452720"/>
                </a:cubicBezTo>
                <a:cubicBezTo>
                  <a:pt x="650945" y="460729"/>
                  <a:pt x="654118" y="466320"/>
                  <a:pt x="661372" y="470853"/>
                </a:cubicBezTo>
                <a:cubicBezTo>
                  <a:pt x="660616" y="472213"/>
                  <a:pt x="660314" y="473422"/>
                  <a:pt x="660012" y="473422"/>
                </a:cubicBezTo>
                <a:cubicBezTo>
                  <a:pt x="634777" y="475840"/>
                  <a:pt x="629337" y="500319"/>
                  <a:pt x="614981" y="514675"/>
                </a:cubicBezTo>
                <a:cubicBezTo>
                  <a:pt x="609693" y="519963"/>
                  <a:pt x="606821" y="527519"/>
                  <a:pt x="601986" y="533261"/>
                </a:cubicBezTo>
                <a:cubicBezTo>
                  <a:pt x="600022" y="535679"/>
                  <a:pt x="595942" y="536132"/>
                  <a:pt x="592315" y="537643"/>
                </a:cubicBezTo>
                <a:cubicBezTo>
                  <a:pt x="592466" y="538550"/>
                  <a:pt x="593675" y="540816"/>
                  <a:pt x="592920" y="542025"/>
                </a:cubicBezTo>
                <a:cubicBezTo>
                  <a:pt x="583097" y="557741"/>
                  <a:pt x="574031" y="574060"/>
                  <a:pt x="562698" y="588718"/>
                </a:cubicBezTo>
                <a:cubicBezTo>
                  <a:pt x="557409" y="595669"/>
                  <a:pt x="547738" y="599144"/>
                  <a:pt x="541241" y="603526"/>
                </a:cubicBezTo>
                <a:cubicBezTo>
                  <a:pt x="541543" y="606700"/>
                  <a:pt x="543054" y="611082"/>
                  <a:pt x="542298" y="615011"/>
                </a:cubicBezTo>
                <a:cubicBezTo>
                  <a:pt x="540485" y="625286"/>
                  <a:pt x="538067" y="635561"/>
                  <a:pt x="535045" y="645686"/>
                </a:cubicBezTo>
                <a:cubicBezTo>
                  <a:pt x="533987" y="649161"/>
                  <a:pt x="530210" y="651730"/>
                  <a:pt x="528547" y="655205"/>
                </a:cubicBezTo>
                <a:cubicBezTo>
                  <a:pt x="522956" y="667596"/>
                  <a:pt x="517970" y="680138"/>
                  <a:pt x="507392" y="689658"/>
                </a:cubicBezTo>
                <a:cubicBezTo>
                  <a:pt x="506637" y="690414"/>
                  <a:pt x="507997" y="693134"/>
                  <a:pt x="507846" y="694947"/>
                </a:cubicBezTo>
                <a:cubicBezTo>
                  <a:pt x="507241" y="700991"/>
                  <a:pt x="508450" y="708244"/>
                  <a:pt x="505428" y="712627"/>
                </a:cubicBezTo>
                <a:cubicBezTo>
                  <a:pt x="491677" y="731968"/>
                  <a:pt x="485935" y="754484"/>
                  <a:pt x="478379" y="776243"/>
                </a:cubicBezTo>
                <a:cubicBezTo>
                  <a:pt x="476868" y="780323"/>
                  <a:pt x="474753" y="784403"/>
                  <a:pt x="472486" y="788030"/>
                </a:cubicBezTo>
                <a:cubicBezTo>
                  <a:pt x="465837" y="798909"/>
                  <a:pt x="465686" y="807825"/>
                  <a:pt x="473393" y="819762"/>
                </a:cubicBezTo>
                <a:cubicBezTo>
                  <a:pt x="470975" y="821424"/>
                  <a:pt x="468406" y="823087"/>
                  <a:pt x="465989" y="824749"/>
                </a:cubicBezTo>
                <a:cubicBezTo>
                  <a:pt x="456922" y="830491"/>
                  <a:pt x="456015" y="836686"/>
                  <a:pt x="462815" y="844544"/>
                </a:cubicBezTo>
                <a:cubicBezTo>
                  <a:pt x="464024" y="845904"/>
                  <a:pt x="465384" y="848020"/>
                  <a:pt x="465082" y="849380"/>
                </a:cubicBezTo>
                <a:cubicBezTo>
                  <a:pt x="462966" y="859353"/>
                  <a:pt x="460247" y="869175"/>
                  <a:pt x="458131" y="879148"/>
                </a:cubicBezTo>
                <a:cubicBezTo>
                  <a:pt x="454051" y="897130"/>
                  <a:pt x="443625" y="913147"/>
                  <a:pt x="442567" y="932489"/>
                </a:cubicBezTo>
                <a:cubicBezTo>
                  <a:pt x="441962" y="944275"/>
                  <a:pt x="436069" y="955760"/>
                  <a:pt x="433349" y="964524"/>
                </a:cubicBezTo>
                <a:cubicBezTo>
                  <a:pt x="434407" y="973288"/>
                  <a:pt x="435163" y="980088"/>
                  <a:pt x="435918" y="987039"/>
                </a:cubicBezTo>
                <a:cubicBezTo>
                  <a:pt x="436069" y="987795"/>
                  <a:pt x="435314" y="988852"/>
                  <a:pt x="435767" y="989457"/>
                </a:cubicBezTo>
                <a:cubicBezTo>
                  <a:pt x="444833" y="1006079"/>
                  <a:pt x="432291" y="1023910"/>
                  <a:pt x="437429" y="1039323"/>
                </a:cubicBezTo>
                <a:cubicBezTo>
                  <a:pt x="445438" y="1064407"/>
                  <a:pt x="440300" y="1089642"/>
                  <a:pt x="441207" y="1114423"/>
                </a:cubicBezTo>
                <a:cubicBezTo>
                  <a:pt x="441811" y="1131348"/>
                  <a:pt x="450576" y="1145552"/>
                  <a:pt x="449669" y="1161871"/>
                </a:cubicBezTo>
                <a:cubicBezTo>
                  <a:pt x="449518" y="1165498"/>
                  <a:pt x="449669" y="1169125"/>
                  <a:pt x="449367" y="1172600"/>
                </a:cubicBezTo>
                <a:cubicBezTo>
                  <a:pt x="448762" y="1179702"/>
                  <a:pt x="448913" y="1185142"/>
                  <a:pt x="455411" y="1191337"/>
                </a:cubicBezTo>
                <a:cubicBezTo>
                  <a:pt x="460398" y="1196022"/>
                  <a:pt x="461455" y="1206599"/>
                  <a:pt x="461455" y="1214608"/>
                </a:cubicBezTo>
                <a:cubicBezTo>
                  <a:pt x="461455" y="1225941"/>
                  <a:pt x="459642" y="1236972"/>
                  <a:pt x="471731" y="1243923"/>
                </a:cubicBezTo>
                <a:cubicBezTo>
                  <a:pt x="473242" y="1244830"/>
                  <a:pt x="472940" y="1248305"/>
                  <a:pt x="473846" y="1250421"/>
                </a:cubicBezTo>
                <a:cubicBezTo>
                  <a:pt x="475660" y="1254954"/>
                  <a:pt x="477775" y="1259487"/>
                  <a:pt x="479588" y="1264021"/>
                </a:cubicBezTo>
                <a:cubicBezTo>
                  <a:pt x="482308" y="1270367"/>
                  <a:pt x="487597" y="1277016"/>
                  <a:pt x="487144" y="1283211"/>
                </a:cubicBezTo>
                <a:cubicBezTo>
                  <a:pt x="486086" y="1304518"/>
                  <a:pt x="496059" y="1322046"/>
                  <a:pt x="504219" y="1340028"/>
                </a:cubicBezTo>
                <a:cubicBezTo>
                  <a:pt x="507241" y="1346526"/>
                  <a:pt x="514041" y="1351210"/>
                  <a:pt x="517668" y="1357557"/>
                </a:cubicBezTo>
                <a:cubicBezTo>
                  <a:pt x="519783" y="1361334"/>
                  <a:pt x="518876" y="1366774"/>
                  <a:pt x="519481" y="1371307"/>
                </a:cubicBezTo>
                <a:cubicBezTo>
                  <a:pt x="519934" y="1373725"/>
                  <a:pt x="520388" y="1376747"/>
                  <a:pt x="521899" y="1378107"/>
                </a:cubicBezTo>
                <a:cubicBezTo>
                  <a:pt x="529001" y="1384152"/>
                  <a:pt x="533232" y="1390800"/>
                  <a:pt x="526734" y="1400169"/>
                </a:cubicBezTo>
                <a:cubicBezTo>
                  <a:pt x="547889" y="1408480"/>
                  <a:pt x="555294" y="1427520"/>
                  <a:pt x="566173" y="1443688"/>
                </a:cubicBezTo>
                <a:cubicBezTo>
                  <a:pt x="582342" y="1467714"/>
                  <a:pt x="597151" y="1492798"/>
                  <a:pt x="614679" y="1515918"/>
                </a:cubicBezTo>
                <a:cubicBezTo>
                  <a:pt x="622234" y="1525740"/>
                  <a:pt x="626163" y="1539491"/>
                  <a:pt x="640670" y="1544326"/>
                </a:cubicBezTo>
                <a:cubicBezTo>
                  <a:pt x="646110" y="1546140"/>
                  <a:pt x="649585" y="1553997"/>
                  <a:pt x="653967" y="1558833"/>
                </a:cubicBezTo>
                <a:cubicBezTo>
                  <a:pt x="669985" y="1576663"/>
                  <a:pt x="692953" y="1584521"/>
                  <a:pt x="711237" y="1598876"/>
                </a:cubicBezTo>
                <a:cubicBezTo>
                  <a:pt x="716828" y="1603259"/>
                  <a:pt x="720908" y="1609756"/>
                  <a:pt x="726197" y="1614440"/>
                </a:cubicBezTo>
                <a:cubicBezTo>
                  <a:pt x="745539" y="1631516"/>
                  <a:pt x="764427" y="1648893"/>
                  <a:pt x="784676" y="1664760"/>
                </a:cubicBezTo>
                <a:cubicBezTo>
                  <a:pt x="794649" y="1672466"/>
                  <a:pt x="807191" y="1676697"/>
                  <a:pt x="818373" y="1682893"/>
                </a:cubicBezTo>
                <a:cubicBezTo>
                  <a:pt x="823813" y="1685915"/>
                  <a:pt x="830462" y="1688635"/>
                  <a:pt x="833635" y="1693470"/>
                </a:cubicBezTo>
                <a:cubicBezTo>
                  <a:pt x="845572" y="1710697"/>
                  <a:pt x="867030" y="1705559"/>
                  <a:pt x="882141" y="1715381"/>
                </a:cubicBezTo>
                <a:cubicBezTo>
                  <a:pt x="886825" y="1718403"/>
                  <a:pt x="894683" y="1716287"/>
                  <a:pt x="895287" y="1725354"/>
                </a:cubicBezTo>
                <a:cubicBezTo>
                  <a:pt x="895438" y="1726412"/>
                  <a:pt x="899971" y="1727318"/>
                  <a:pt x="902994" y="1728376"/>
                </a:cubicBezTo>
                <a:cubicBezTo>
                  <a:pt x="901785" y="1731701"/>
                  <a:pt x="900727" y="1734572"/>
                  <a:pt x="899367" y="1738501"/>
                </a:cubicBezTo>
                <a:cubicBezTo>
                  <a:pt x="902389" y="1738047"/>
                  <a:pt x="905714" y="1738652"/>
                  <a:pt x="906620" y="1737443"/>
                </a:cubicBezTo>
                <a:cubicBezTo>
                  <a:pt x="911758" y="1731096"/>
                  <a:pt x="915536" y="1732909"/>
                  <a:pt x="920069" y="1738047"/>
                </a:cubicBezTo>
                <a:cubicBezTo>
                  <a:pt x="927020" y="1745905"/>
                  <a:pt x="934726" y="1751345"/>
                  <a:pt x="946513" y="1747869"/>
                </a:cubicBezTo>
                <a:cubicBezTo>
                  <a:pt x="950442" y="1746660"/>
                  <a:pt x="955579" y="1749682"/>
                  <a:pt x="960113" y="1751042"/>
                </a:cubicBezTo>
                <a:cubicBezTo>
                  <a:pt x="966761" y="1752856"/>
                  <a:pt x="973561" y="1754367"/>
                  <a:pt x="979908" y="1756785"/>
                </a:cubicBezTo>
                <a:cubicBezTo>
                  <a:pt x="982023" y="1757540"/>
                  <a:pt x="983534" y="1760411"/>
                  <a:pt x="986708" y="1763736"/>
                </a:cubicBezTo>
                <a:cubicBezTo>
                  <a:pt x="999854" y="1761469"/>
                  <a:pt x="1009525" y="1764491"/>
                  <a:pt x="1013605" y="1774464"/>
                </a:cubicBezTo>
                <a:cubicBezTo>
                  <a:pt x="1033098" y="1767664"/>
                  <a:pt x="1051080" y="1774615"/>
                  <a:pt x="1069364" y="1780962"/>
                </a:cubicBezTo>
                <a:cubicBezTo>
                  <a:pt x="1078128" y="1783984"/>
                  <a:pt x="1087497" y="1785193"/>
                  <a:pt x="1096714" y="1787157"/>
                </a:cubicBezTo>
                <a:cubicBezTo>
                  <a:pt x="1103061" y="1788517"/>
                  <a:pt x="1110012" y="1788819"/>
                  <a:pt x="1107141" y="1800757"/>
                </a:cubicBezTo>
                <a:cubicBezTo>
                  <a:pt x="1112581" y="1798490"/>
                  <a:pt x="1116812" y="1797584"/>
                  <a:pt x="1119985" y="1795317"/>
                </a:cubicBezTo>
                <a:cubicBezTo>
                  <a:pt x="1130865" y="1787762"/>
                  <a:pt x="1143558" y="1783380"/>
                  <a:pt x="1155193" y="1788215"/>
                </a:cubicBezTo>
                <a:cubicBezTo>
                  <a:pt x="1175744" y="1796677"/>
                  <a:pt x="1194935" y="1790179"/>
                  <a:pt x="1214730" y="1787157"/>
                </a:cubicBezTo>
                <a:cubicBezTo>
                  <a:pt x="1223192" y="1785797"/>
                  <a:pt x="1233618" y="1785042"/>
                  <a:pt x="1240569" y="1788819"/>
                </a:cubicBezTo>
                <a:cubicBezTo>
                  <a:pt x="1250996" y="1794411"/>
                  <a:pt x="1260969" y="1791993"/>
                  <a:pt x="1270640" y="1791691"/>
                </a:cubicBezTo>
                <a:cubicBezTo>
                  <a:pt x="1281671" y="1791388"/>
                  <a:pt x="1292399" y="1787459"/>
                  <a:pt x="1303430" y="1785344"/>
                </a:cubicBezTo>
                <a:cubicBezTo>
                  <a:pt x="1311892" y="1783682"/>
                  <a:pt x="1327457" y="1787913"/>
                  <a:pt x="1329723" y="1798339"/>
                </a:cubicBezTo>
                <a:cubicBezTo>
                  <a:pt x="1330025" y="1800001"/>
                  <a:pt x="1334105" y="1800908"/>
                  <a:pt x="1337732" y="1802722"/>
                </a:cubicBezTo>
                <a:cubicBezTo>
                  <a:pt x="1338336" y="1795619"/>
                  <a:pt x="1338639" y="1790331"/>
                  <a:pt x="1339243" y="1783531"/>
                </a:cubicBezTo>
                <a:cubicBezTo>
                  <a:pt x="1345892" y="1781869"/>
                  <a:pt x="1354505" y="1779753"/>
                  <a:pt x="1363420" y="1777486"/>
                </a:cubicBezTo>
                <a:cubicBezTo>
                  <a:pt x="1363571" y="1779148"/>
                  <a:pt x="1363723" y="1781566"/>
                  <a:pt x="1363874" y="1784135"/>
                </a:cubicBezTo>
                <a:cubicBezTo>
                  <a:pt x="1365385" y="1783833"/>
                  <a:pt x="1366745" y="1783682"/>
                  <a:pt x="1366745" y="1783380"/>
                </a:cubicBezTo>
                <a:cubicBezTo>
                  <a:pt x="1367198" y="1772802"/>
                  <a:pt x="1377171" y="1771291"/>
                  <a:pt x="1382913" y="1771140"/>
                </a:cubicBezTo>
                <a:cubicBezTo>
                  <a:pt x="1405731" y="1770686"/>
                  <a:pt x="1423864" y="1760109"/>
                  <a:pt x="1443205" y="1750136"/>
                </a:cubicBezTo>
                <a:cubicBezTo>
                  <a:pt x="1458165" y="1742429"/>
                  <a:pt x="1475996" y="1740314"/>
                  <a:pt x="1492769" y="1736536"/>
                </a:cubicBezTo>
                <a:cubicBezTo>
                  <a:pt x="1510600" y="1732456"/>
                  <a:pt x="1525408" y="1723541"/>
                  <a:pt x="1539764" y="1712359"/>
                </a:cubicBezTo>
                <a:cubicBezTo>
                  <a:pt x="1546866" y="1706768"/>
                  <a:pt x="1550039" y="1701479"/>
                  <a:pt x="1551550" y="1692866"/>
                </a:cubicBezTo>
                <a:cubicBezTo>
                  <a:pt x="1553514" y="1681230"/>
                  <a:pt x="1570287" y="1668839"/>
                  <a:pt x="1582074" y="1667933"/>
                </a:cubicBezTo>
                <a:cubicBezTo>
                  <a:pt x="1584341" y="1667782"/>
                  <a:pt x="1586909" y="1667328"/>
                  <a:pt x="1589025" y="1666422"/>
                </a:cubicBezTo>
                <a:cubicBezTo>
                  <a:pt x="1599300" y="1661435"/>
                  <a:pt x="1603682" y="1662191"/>
                  <a:pt x="1614562" y="1671711"/>
                </a:cubicBezTo>
                <a:cubicBezTo>
                  <a:pt x="1617584" y="1668235"/>
                  <a:pt x="1620304" y="1664457"/>
                  <a:pt x="1623780" y="1661284"/>
                </a:cubicBezTo>
                <a:cubicBezTo>
                  <a:pt x="1628162" y="1657204"/>
                  <a:pt x="1633451" y="1654031"/>
                  <a:pt x="1637833" y="1649951"/>
                </a:cubicBezTo>
                <a:cubicBezTo>
                  <a:pt x="1643273" y="1644662"/>
                  <a:pt x="1650979" y="1640884"/>
                  <a:pt x="1649015" y="1630609"/>
                </a:cubicBezTo>
                <a:cubicBezTo>
                  <a:pt x="1647655" y="1623658"/>
                  <a:pt x="1652188" y="1621845"/>
                  <a:pt x="1658988" y="1623507"/>
                </a:cubicBezTo>
                <a:cubicBezTo>
                  <a:pt x="1678330" y="1628343"/>
                  <a:pt x="1688605" y="1621240"/>
                  <a:pt x="1690721" y="1601899"/>
                </a:cubicBezTo>
                <a:cubicBezTo>
                  <a:pt x="1691778" y="1592832"/>
                  <a:pt x="1711422" y="1575304"/>
                  <a:pt x="1721396" y="1574397"/>
                </a:cubicBezTo>
                <a:cubicBezTo>
                  <a:pt x="1740586" y="1572735"/>
                  <a:pt x="1742249" y="1570619"/>
                  <a:pt x="1739831" y="1552486"/>
                </a:cubicBezTo>
                <a:cubicBezTo>
                  <a:pt x="1739529" y="1550219"/>
                  <a:pt x="1742702" y="1545535"/>
                  <a:pt x="1744817" y="1545233"/>
                </a:cubicBezTo>
                <a:cubicBezTo>
                  <a:pt x="1754791" y="1543873"/>
                  <a:pt x="1757662" y="1538131"/>
                  <a:pt x="1762195" y="1529216"/>
                </a:cubicBezTo>
                <a:cubicBezTo>
                  <a:pt x="1770959" y="1512443"/>
                  <a:pt x="1768995" y="1490532"/>
                  <a:pt x="1788186" y="1478141"/>
                </a:cubicBezTo>
                <a:cubicBezTo>
                  <a:pt x="1792719" y="1475270"/>
                  <a:pt x="1799519" y="1465599"/>
                  <a:pt x="1798008" y="1453964"/>
                </a:cubicBezTo>
                <a:cubicBezTo>
                  <a:pt x="1796950" y="1445048"/>
                  <a:pt x="1806016" y="1434924"/>
                  <a:pt x="1811003" y="1425555"/>
                </a:cubicBezTo>
                <a:cubicBezTo>
                  <a:pt x="1815234" y="1417547"/>
                  <a:pt x="1819767" y="1409538"/>
                  <a:pt x="1825056" y="1402285"/>
                </a:cubicBezTo>
                <a:cubicBezTo>
                  <a:pt x="1829287" y="1396542"/>
                  <a:pt x="1835331" y="1392160"/>
                  <a:pt x="1839713" y="1386418"/>
                </a:cubicBezTo>
                <a:cubicBezTo>
                  <a:pt x="1847571" y="1376294"/>
                  <a:pt x="1855882" y="1366170"/>
                  <a:pt x="1861624" y="1354988"/>
                </a:cubicBezTo>
                <a:cubicBezTo>
                  <a:pt x="1864495" y="1349397"/>
                  <a:pt x="1861171" y="1340783"/>
                  <a:pt x="1862984" y="1334286"/>
                </a:cubicBezTo>
                <a:cubicBezTo>
                  <a:pt x="1864646" y="1328695"/>
                  <a:pt x="1869482" y="1324162"/>
                  <a:pt x="1873259" y="1319326"/>
                </a:cubicBezTo>
                <a:cubicBezTo>
                  <a:pt x="1876886" y="1314642"/>
                  <a:pt x="1882477" y="1312073"/>
                  <a:pt x="1880210" y="1303460"/>
                </a:cubicBezTo>
                <a:cubicBezTo>
                  <a:pt x="1876584" y="1290011"/>
                  <a:pt x="1887010" y="1279283"/>
                  <a:pt x="1891695" y="1267647"/>
                </a:cubicBezTo>
                <a:cubicBezTo>
                  <a:pt x="1895170" y="1259034"/>
                  <a:pt x="1890033" y="1246643"/>
                  <a:pt x="1901970" y="1241505"/>
                </a:cubicBezTo>
                <a:cubicBezTo>
                  <a:pt x="1899552" y="1239239"/>
                  <a:pt x="1897135" y="1236972"/>
                  <a:pt x="1893508" y="1233799"/>
                </a:cubicBezTo>
                <a:cubicBezTo>
                  <a:pt x="1896379" y="1231079"/>
                  <a:pt x="1900610" y="1227603"/>
                  <a:pt x="1904085" y="1223675"/>
                </a:cubicBezTo>
                <a:cubicBezTo>
                  <a:pt x="1905597" y="1221861"/>
                  <a:pt x="1907108" y="1218386"/>
                  <a:pt x="1906503" y="1216421"/>
                </a:cubicBezTo>
                <a:cubicBezTo>
                  <a:pt x="1901668" y="1204031"/>
                  <a:pt x="1906654" y="1193302"/>
                  <a:pt x="1911339" y="1182422"/>
                </a:cubicBezTo>
                <a:cubicBezTo>
                  <a:pt x="1914210" y="1175924"/>
                  <a:pt x="1918894" y="1169578"/>
                  <a:pt x="1913454" y="1161720"/>
                </a:cubicBezTo>
                <a:cubicBezTo>
                  <a:pt x="1912850" y="1160814"/>
                  <a:pt x="1908921" y="1151294"/>
                  <a:pt x="1918139" y="1149783"/>
                </a:cubicBezTo>
                <a:cubicBezTo>
                  <a:pt x="1919347" y="1149632"/>
                  <a:pt x="1919952" y="1139961"/>
                  <a:pt x="1918894" y="1135125"/>
                </a:cubicBezTo>
                <a:cubicBezTo>
                  <a:pt x="1918139" y="1131650"/>
                  <a:pt x="1914059" y="1128930"/>
                  <a:pt x="1911188" y="1125605"/>
                </a:cubicBezTo>
                <a:cubicBezTo>
                  <a:pt x="1913454" y="1123641"/>
                  <a:pt x="1916930" y="1122130"/>
                  <a:pt x="1917383" y="1119863"/>
                </a:cubicBezTo>
                <a:cubicBezTo>
                  <a:pt x="1919196" y="1111099"/>
                  <a:pt x="1920405" y="1102184"/>
                  <a:pt x="1921312" y="1093268"/>
                </a:cubicBezTo>
                <a:cubicBezTo>
                  <a:pt x="1923125" y="1077100"/>
                  <a:pt x="1924636" y="1060931"/>
                  <a:pt x="1925996" y="1044611"/>
                </a:cubicBezTo>
                <a:cubicBezTo>
                  <a:pt x="1926601" y="1038265"/>
                  <a:pt x="1926147" y="1031918"/>
                  <a:pt x="1926752" y="1025572"/>
                </a:cubicBezTo>
                <a:cubicBezTo>
                  <a:pt x="1927205" y="1020736"/>
                  <a:pt x="1928414" y="1015901"/>
                  <a:pt x="1929321" y="1010310"/>
                </a:cubicBezTo>
                <a:cubicBezTo>
                  <a:pt x="1925090" y="1001243"/>
                  <a:pt x="1920254" y="990968"/>
                  <a:pt x="1914965" y="979484"/>
                </a:cubicBezTo>
                <a:cubicBezTo>
                  <a:pt x="1915721" y="978728"/>
                  <a:pt x="1917383" y="977217"/>
                  <a:pt x="1919801" y="975102"/>
                </a:cubicBezTo>
                <a:cubicBezTo>
                  <a:pt x="1917685" y="972835"/>
                  <a:pt x="1915419" y="970417"/>
                  <a:pt x="1913152" y="967999"/>
                </a:cubicBezTo>
                <a:cubicBezTo>
                  <a:pt x="1919196" y="961048"/>
                  <a:pt x="1920405" y="955609"/>
                  <a:pt x="1915872" y="946693"/>
                </a:cubicBezTo>
                <a:cubicBezTo>
                  <a:pt x="1912396" y="939742"/>
                  <a:pt x="1914965" y="929467"/>
                  <a:pt x="1915872" y="920703"/>
                </a:cubicBezTo>
                <a:cubicBezTo>
                  <a:pt x="1916325" y="916623"/>
                  <a:pt x="1919196" y="912845"/>
                  <a:pt x="1922067" y="906498"/>
                </a:cubicBezTo>
                <a:cubicBezTo>
                  <a:pt x="1916930" y="907858"/>
                  <a:pt x="1914512" y="908614"/>
                  <a:pt x="1910130" y="909823"/>
                </a:cubicBezTo>
                <a:cubicBezTo>
                  <a:pt x="1911339" y="899699"/>
                  <a:pt x="1912699" y="890481"/>
                  <a:pt x="1913605" y="881112"/>
                </a:cubicBezTo>
                <a:cubicBezTo>
                  <a:pt x="1913907" y="878543"/>
                  <a:pt x="1912850" y="875521"/>
                  <a:pt x="1911943" y="872952"/>
                </a:cubicBezTo>
                <a:cubicBezTo>
                  <a:pt x="1908317" y="863433"/>
                  <a:pt x="1903934" y="854366"/>
                  <a:pt x="1900912" y="844695"/>
                </a:cubicBezTo>
                <a:cubicBezTo>
                  <a:pt x="1899552" y="840011"/>
                  <a:pt x="1900610" y="834571"/>
                  <a:pt x="1900610" y="828678"/>
                </a:cubicBezTo>
                <a:cubicBezTo>
                  <a:pt x="1896077" y="828678"/>
                  <a:pt x="1890184" y="828829"/>
                  <a:pt x="1887312" y="819309"/>
                </a:cubicBezTo>
                <a:cubicBezTo>
                  <a:pt x="1884592" y="810696"/>
                  <a:pt x="1873259" y="805105"/>
                  <a:pt x="1879606" y="793016"/>
                </a:cubicBezTo>
                <a:cubicBezTo>
                  <a:pt x="1880664" y="790901"/>
                  <a:pt x="1876886" y="785914"/>
                  <a:pt x="1874770" y="782590"/>
                </a:cubicBezTo>
                <a:cubicBezTo>
                  <a:pt x="1869180" y="774128"/>
                  <a:pt x="1862682" y="766270"/>
                  <a:pt x="1857544" y="757657"/>
                </a:cubicBezTo>
                <a:cubicBezTo>
                  <a:pt x="1854069" y="751764"/>
                  <a:pt x="1850744" y="745266"/>
                  <a:pt x="1849838" y="738617"/>
                </a:cubicBezTo>
                <a:cubicBezTo>
                  <a:pt x="1848931" y="732119"/>
                  <a:pt x="1843491" y="723355"/>
                  <a:pt x="1854673" y="719124"/>
                </a:cubicBezTo>
                <a:cubicBezTo>
                  <a:pt x="1856033" y="718671"/>
                  <a:pt x="1856486" y="716102"/>
                  <a:pt x="1857846" y="713684"/>
                </a:cubicBezTo>
                <a:cubicBezTo>
                  <a:pt x="1853162" y="713231"/>
                  <a:pt x="1849384" y="712778"/>
                  <a:pt x="1843038" y="712173"/>
                </a:cubicBezTo>
                <a:cubicBezTo>
                  <a:pt x="1847420" y="710360"/>
                  <a:pt x="1849384" y="709453"/>
                  <a:pt x="1852558" y="708093"/>
                </a:cubicBezTo>
                <a:cubicBezTo>
                  <a:pt x="1850291" y="706884"/>
                  <a:pt x="1848780" y="705827"/>
                  <a:pt x="1847118" y="705524"/>
                </a:cubicBezTo>
                <a:cubicBezTo>
                  <a:pt x="1833367" y="702653"/>
                  <a:pt x="1822940" y="695249"/>
                  <a:pt x="1814025" y="684520"/>
                </a:cubicBezTo>
                <a:cubicBezTo>
                  <a:pt x="1809945" y="679534"/>
                  <a:pt x="1803296" y="676663"/>
                  <a:pt x="1796799" y="671978"/>
                </a:cubicBezTo>
                <a:cubicBezTo>
                  <a:pt x="1787128" y="660645"/>
                  <a:pt x="1776550" y="647952"/>
                  <a:pt x="1765217" y="634504"/>
                </a:cubicBezTo>
                <a:cubicBezTo>
                  <a:pt x="1764915" y="634806"/>
                  <a:pt x="1762195" y="636921"/>
                  <a:pt x="1760835" y="637979"/>
                </a:cubicBezTo>
                <a:cubicBezTo>
                  <a:pt x="1754942" y="632237"/>
                  <a:pt x="1749502" y="627099"/>
                  <a:pt x="1743004" y="620904"/>
                </a:cubicBezTo>
                <a:cubicBezTo>
                  <a:pt x="1744817" y="618184"/>
                  <a:pt x="1747991" y="613197"/>
                  <a:pt x="1751466" y="607757"/>
                </a:cubicBezTo>
                <a:cubicBezTo>
                  <a:pt x="1749351" y="607002"/>
                  <a:pt x="1746933" y="605944"/>
                  <a:pt x="1742098" y="603980"/>
                </a:cubicBezTo>
                <a:cubicBezTo>
                  <a:pt x="1747840" y="600806"/>
                  <a:pt x="1751466" y="598842"/>
                  <a:pt x="1755395" y="596575"/>
                </a:cubicBezTo>
                <a:cubicBezTo>
                  <a:pt x="1754337" y="593704"/>
                  <a:pt x="1753128" y="590682"/>
                  <a:pt x="1751768" y="587207"/>
                </a:cubicBezTo>
                <a:cubicBezTo>
                  <a:pt x="1755546" y="586451"/>
                  <a:pt x="1758568" y="585847"/>
                  <a:pt x="1761742" y="585242"/>
                </a:cubicBezTo>
                <a:cubicBezTo>
                  <a:pt x="1761742" y="584638"/>
                  <a:pt x="1761742" y="584033"/>
                  <a:pt x="1761742" y="583429"/>
                </a:cubicBezTo>
                <a:cubicBezTo>
                  <a:pt x="1758115" y="582522"/>
                  <a:pt x="1754488" y="581616"/>
                  <a:pt x="1749351" y="580407"/>
                </a:cubicBezTo>
                <a:cubicBezTo>
                  <a:pt x="1756604" y="572247"/>
                  <a:pt x="1763102" y="565145"/>
                  <a:pt x="1770204" y="557287"/>
                </a:cubicBezTo>
                <a:cubicBezTo>
                  <a:pt x="1768390" y="555776"/>
                  <a:pt x="1765973" y="553510"/>
                  <a:pt x="1762799" y="550790"/>
                </a:cubicBezTo>
                <a:cubicBezTo>
                  <a:pt x="1762497" y="546256"/>
                  <a:pt x="1773226" y="538550"/>
                  <a:pt x="1759777" y="535679"/>
                </a:cubicBezTo>
                <a:cubicBezTo>
                  <a:pt x="1762799" y="534923"/>
                  <a:pt x="1765973" y="534319"/>
                  <a:pt x="1768995" y="533563"/>
                </a:cubicBezTo>
                <a:cubicBezTo>
                  <a:pt x="1768995" y="524648"/>
                  <a:pt x="1768390" y="515732"/>
                  <a:pt x="1769146" y="506968"/>
                </a:cubicBezTo>
                <a:cubicBezTo>
                  <a:pt x="1769901" y="498657"/>
                  <a:pt x="1772017" y="490497"/>
                  <a:pt x="1773679" y="481733"/>
                </a:cubicBezTo>
                <a:cubicBezTo>
                  <a:pt x="1771564" y="480524"/>
                  <a:pt x="1767937" y="478560"/>
                  <a:pt x="1766577" y="477955"/>
                </a:cubicBezTo>
                <a:cubicBezTo>
                  <a:pt x="1770808" y="472969"/>
                  <a:pt x="1773830" y="468284"/>
                  <a:pt x="1778061" y="465111"/>
                </a:cubicBezTo>
                <a:cubicBezTo>
                  <a:pt x="1785919" y="459218"/>
                  <a:pt x="1794532" y="449849"/>
                  <a:pt x="1802692" y="450000"/>
                </a:cubicBezTo>
                <a:cubicBezTo>
                  <a:pt x="1817198" y="450454"/>
                  <a:pt x="1820825" y="437156"/>
                  <a:pt x="1820674" y="432774"/>
                </a:cubicBezTo>
                <a:cubicBezTo>
                  <a:pt x="1820220" y="414490"/>
                  <a:pt x="1835331" y="405423"/>
                  <a:pt x="1841224" y="391370"/>
                </a:cubicBezTo>
                <a:cubicBezTo>
                  <a:pt x="1845758" y="380642"/>
                  <a:pt x="1854069" y="371424"/>
                  <a:pt x="1861473" y="362055"/>
                </a:cubicBezTo>
                <a:cubicBezTo>
                  <a:pt x="1866913" y="354953"/>
                  <a:pt x="1873562" y="348909"/>
                  <a:pt x="1880210" y="341656"/>
                </a:cubicBezTo>
                <a:cubicBezTo>
                  <a:pt x="1879002" y="340598"/>
                  <a:pt x="1877188" y="339238"/>
                  <a:pt x="1873713" y="336367"/>
                </a:cubicBezTo>
                <a:cubicBezTo>
                  <a:pt x="1883535" y="326394"/>
                  <a:pt x="1892903" y="315816"/>
                  <a:pt x="1903481" y="306750"/>
                </a:cubicBezTo>
                <a:cubicBezTo>
                  <a:pt x="1914210" y="297532"/>
                  <a:pt x="1916779" y="285292"/>
                  <a:pt x="1919952" y="272901"/>
                </a:cubicBezTo>
                <a:cubicBezTo>
                  <a:pt x="1920556" y="270786"/>
                  <a:pt x="1920254" y="267310"/>
                  <a:pt x="1921463" y="266555"/>
                </a:cubicBezTo>
                <a:cubicBezTo>
                  <a:pt x="1929623" y="261719"/>
                  <a:pt x="1938085" y="257488"/>
                  <a:pt x="1946396" y="253106"/>
                </a:cubicBezTo>
                <a:cubicBezTo>
                  <a:pt x="1947454" y="252653"/>
                  <a:pt x="1948360" y="252049"/>
                  <a:pt x="1949116" y="251293"/>
                </a:cubicBezTo>
                <a:cubicBezTo>
                  <a:pt x="1965133" y="234369"/>
                  <a:pt x="1979942" y="231951"/>
                  <a:pt x="2001550" y="243284"/>
                </a:cubicBezTo>
                <a:cubicBezTo>
                  <a:pt x="2014999" y="250235"/>
                  <a:pt x="2027994" y="258697"/>
                  <a:pt x="2041896" y="264742"/>
                </a:cubicBezTo>
                <a:cubicBezTo>
                  <a:pt x="2052323" y="269426"/>
                  <a:pt x="2064109" y="271390"/>
                  <a:pt x="2074989" y="275017"/>
                </a:cubicBezTo>
                <a:cubicBezTo>
                  <a:pt x="2076802" y="275621"/>
                  <a:pt x="2078011" y="278644"/>
                  <a:pt x="2077860" y="278644"/>
                </a:cubicBezTo>
                <a:cubicBezTo>
                  <a:pt x="2088589" y="285292"/>
                  <a:pt x="2097202" y="290581"/>
                  <a:pt x="2105664" y="296021"/>
                </a:cubicBezTo>
                <a:cubicBezTo>
                  <a:pt x="2105362" y="297381"/>
                  <a:pt x="2104908" y="298590"/>
                  <a:pt x="2104606" y="299950"/>
                </a:cubicBezTo>
                <a:cubicBezTo>
                  <a:pt x="2100677" y="299799"/>
                  <a:pt x="2096899" y="299497"/>
                  <a:pt x="2093122" y="299345"/>
                </a:cubicBezTo>
                <a:cubicBezTo>
                  <a:pt x="2093877" y="311132"/>
                  <a:pt x="2102340" y="315363"/>
                  <a:pt x="2112162" y="316572"/>
                </a:cubicBezTo>
                <a:cubicBezTo>
                  <a:pt x="2113673" y="324127"/>
                  <a:pt x="2115033" y="330625"/>
                  <a:pt x="2116544" y="338029"/>
                </a:cubicBezTo>
                <a:cubicBezTo>
                  <a:pt x="2118206" y="338634"/>
                  <a:pt x="2121228" y="339540"/>
                  <a:pt x="2123646" y="340296"/>
                </a:cubicBezTo>
                <a:cubicBezTo>
                  <a:pt x="2123646" y="346793"/>
                  <a:pt x="2123646" y="352838"/>
                  <a:pt x="2123646" y="358731"/>
                </a:cubicBezTo>
                <a:cubicBezTo>
                  <a:pt x="2124401" y="358731"/>
                  <a:pt x="2125157" y="358731"/>
                  <a:pt x="2125912" y="358882"/>
                </a:cubicBezTo>
                <a:cubicBezTo>
                  <a:pt x="2126366" y="355558"/>
                  <a:pt x="2126970" y="352233"/>
                  <a:pt x="2127877" y="346340"/>
                </a:cubicBezTo>
                <a:cubicBezTo>
                  <a:pt x="2135734" y="349664"/>
                  <a:pt x="2142534" y="352687"/>
                  <a:pt x="2149636" y="355709"/>
                </a:cubicBezTo>
                <a:cubicBezTo>
                  <a:pt x="2147672" y="358429"/>
                  <a:pt x="2146312" y="360242"/>
                  <a:pt x="2145708" y="360998"/>
                </a:cubicBezTo>
                <a:cubicBezTo>
                  <a:pt x="2150241" y="366135"/>
                  <a:pt x="2154472" y="370820"/>
                  <a:pt x="2159156" y="376108"/>
                </a:cubicBezTo>
                <a:cubicBezTo>
                  <a:pt x="2156134" y="377317"/>
                  <a:pt x="2154019" y="378073"/>
                  <a:pt x="2152659" y="378526"/>
                </a:cubicBezTo>
                <a:cubicBezTo>
                  <a:pt x="2163236" y="383815"/>
                  <a:pt x="2174116" y="389255"/>
                  <a:pt x="2186960" y="395601"/>
                </a:cubicBezTo>
                <a:cubicBezTo>
                  <a:pt x="2180009" y="402099"/>
                  <a:pt x="2175778" y="406028"/>
                  <a:pt x="2172152" y="409503"/>
                </a:cubicBezTo>
                <a:cubicBezTo>
                  <a:pt x="2178196" y="413130"/>
                  <a:pt x="2184845" y="415548"/>
                  <a:pt x="2189227" y="420232"/>
                </a:cubicBezTo>
                <a:cubicBezTo>
                  <a:pt x="2191947" y="423103"/>
                  <a:pt x="2198595" y="427939"/>
                  <a:pt x="2191796" y="434738"/>
                </a:cubicBezTo>
                <a:cubicBezTo>
                  <a:pt x="2190587" y="435947"/>
                  <a:pt x="2194818" y="442747"/>
                  <a:pt x="2197084" y="448489"/>
                </a:cubicBezTo>
                <a:cubicBezTo>
                  <a:pt x="2195120" y="453325"/>
                  <a:pt x="2192400" y="460276"/>
                  <a:pt x="2189378" y="467378"/>
                </a:cubicBezTo>
                <a:cubicBezTo>
                  <a:pt x="2195271" y="469342"/>
                  <a:pt x="2200107" y="470853"/>
                  <a:pt x="2206453" y="472818"/>
                </a:cubicBezTo>
                <a:cubicBezTo>
                  <a:pt x="2203129" y="474480"/>
                  <a:pt x="2200862" y="475840"/>
                  <a:pt x="2197689" y="477502"/>
                </a:cubicBezTo>
                <a:cubicBezTo>
                  <a:pt x="2206000" y="484302"/>
                  <a:pt x="2214764" y="490346"/>
                  <a:pt x="2222017" y="497751"/>
                </a:cubicBezTo>
                <a:cubicBezTo>
                  <a:pt x="2225493" y="501377"/>
                  <a:pt x="2226248" y="507724"/>
                  <a:pt x="2227910" y="512861"/>
                </a:cubicBezTo>
                <a:cubicBezTo>
                  <a:pt x="2229271" y="517244"/>
                  <a:pt x="2230177" y="521777"/>
                  <a:pt x="2231386" y="526159"/>
                </a:cubicBezTo>
                <a:cubicBezTo>
                  <a:pt x="2232444" y="526008"/>
                  <a:pt x="2233652" y="525706"/>
                  <a:pt x="2234710" y="525555"/>
                </a:cubicBezTo>
                <a:cubicBezTo>
                  <a:pt x="2233199" y="526914"/>
                  <a:pt x="2231688" y="528274"/>
                  <a:pt x="2230328" y="529483"/>
                </a:cubicBezTo>
                <a:cubicBezTo>
                  <a:pt x="2239395" y="538399"/>
                  <a:pt x="2254505" y="542630"/>
                  <a:pt x="2248461" y="560158"/>
                </a:cubicBezTo>
                <a:cubicBezTo>
                  <a:pt x="2247857" y="561821"/>
                  <a:pt x="2252692" y="567563"/>
                  <a:pt x="2255563" y="568016"/>
                </a:cubicBezTo>
                <a:cubicBezTo>
                  <a:pt x="2271883" y="570887"/>
                  <a:pt x="2272034" y="583278"/>
                  <a:pt x="2272487" y="595215"/>
                </a:cubicBezTo>
                <a:cubicBezTo>
                  <a:pt x="2272638" y="600202"/>
                  <a:pt x="2272941" y="602771"/>
                  <a:pt x="2278229" y="606246"/>
                </a:cubicBezTo>
                <a:cubicBezTo>
                  <a:pt x="2284425" y="610326"/>
                  <a:pt x="2289411" y="619091"/>
                  <a:pt x="2290771" y="626495"/>
                </a:cubicBezTo>
                <a:cubicBezTo>
                  <a:pt x="2291829" y="632237"/>
                  <a:pt x="2286540" y="639037"/>
                  <a:pt x="2283669" y="646290"/>
                </a:cubicBezTo>
                <a:cubicBezTo>
                  <a:pt x="2289865" y="649765"/>
                  <a:pt x="2296514" y="653543"/>
                  <a:pt x="2303162" y="657321"/>
                </a:cubicBezTo>
                <a:cubicBezTo>
                  <a:pt x="2301349" y="656263"/>
                  <a:pt x="2299687" y="655356"/>
                  <a:pt x="2297873" y="654299"/>
                </a:cubicBezTo>
                <a:cubicBezTo>
                  <a:pt x="2296665" y="657925"/>
                  <a:pt x="2293340" y="662459"/>
                  <a:pt x="2294549" y="665027"/>
                </a:cubicBezTo>
                <a:cubicBezTo>
                  <a:pt x="2297269" y="670921"/>
                  <a:pt x="2301954" y="675907"/>
                  <a:pt x="2306940" y="682556"/>
                </a:cubicBezTo>
                <a:cubicBezTo>
                  <a:pt x="2306487" y="687996"/>
                  <a:pt x="2306033" y="695702"/>
                  <a:pt x="2305580" y="702049"/>
                </a:cubicBezTo>
                <a:cubicBezTo>
                  <a:pt x="2309811" y="719729"/>
                  <a:pt x="2313891" y="736804"/>
                  <a:pt x="2317971" y="754181"/>
                </a:cubicBezTo>
                <a:cubicBezTo>
                  <a:pt x="2317064" y="755995"/>
                  <a:pt x="2313740" y="760377"/>
                  <a:pt x="2314798" y="761586"/>
                </a:cubicBezTo>
                <a:cubicBezTo>
                  <a:pt x="2325224" y="775639"/>
                  <a:pt x="2322051" y="792563"/>
                  <a:pt x="2325677" y="807976"/>
                </a:cubicBezTo>
                <a:cubicBezTo>
                  <a:pt x="2327793" y="816891"/>
                  <a:pt x="2329304" y="825807"/>
                  <a:pt x="2331117" y="834873"/>
                </a:cubicBezTo>
                <a:cubicBezTo>
                  <a:pt x="2330815" y="834873"/>
                  <a:pt x="2329002" y="835175"/>
                  <a:pt x="2328246" y="835326"/>
                </a:cubicBezTo>
                <a:cubicBezTo>
                  <a:pt x="2332477" y="851646"/>
                  <a:pt x="2336708" y="867815"/>
                  <a:pt x="2341091" y="885192"/>
                </a:cubicBezTo>
                <a:cubicBezTo>
                  <a:pt x="2341393" y="885041"/>
                  <a:pt x="2338975" y="886099"/>
                  <a:pt x="2335197" y="887761"/>
                </a:cubicBezTo>
                <a:cubicBezTo>
                  <a:pt x="2339579" y="889121"/>
                  <a:pt x="2343055" y="890179"/>
                  <a:pt x="2347739" y="891841"/>
                </a:cubicBezTo>
                <a:cubicBezTo>
                  <a:pt x="2333686" y="907103"/>
                  <a:pt x="2346530" y="922365"/>
                  <a:pt x="2347135" y="937778"/>
                </a:cubicBezTo>
                <a:cubicBezTo>
                  <a:pt x="2347588" y="948355"/>
                  <a:pt x="2349704" y="958933"/>
                  <a:pt x="2349250" y="969359"/>
                </a:cubicBezTo>
                <a:cubicBezTo>
                  <a:pt x="2348495" y="986586"/>
                  <a:pt x="2345170" y="1003661"/>
                  <a:pt x="2345321" y="1020736"/>
                </a:cubicBezTo>
                <a:cubicBezTo>
                  <a:pt x="2345473" y="1032976"/>
                  <a:pt x="2344868" y="1045820"/>
                  <a:pt x="2350157" y="1057607"/>
                </a:cubicBezTo>
                <a:cubicBezTo>
                  <a:pt x="2350913" y="1059420"/>
                  <a:pt x="2349553" y="1062140"/>
                  <a:pt x="2349704" y="1064407"/>
                </a:cubicBezTo>
                <a:cubicBezTo>
                  <a:pt x="2350308" y="1072264"/>
                  <a:pt x="2346984" y="1080424"/>
                  <a:pt x="2354237" y="1087526"/>
                </a:cubicBezTo>
                <a:cubicBezTo>
                  <a:pt x="2356655" y="1089793"/>
                  <a:pt x="2354237" y="1096744"/>
                  <a:pt x="2354388" y="1101579"/>
                </a:cubicBezTo>
                <a:cubicBezTo>
                  <a:pt x="2354539" y="1113517"/>
                  <a:pt x="2355144" y="1125303"/>
                  <a:pt x="2354690" y="1137241"/>
                </a:cubicBezTo>
                <a:cubicBezTo>
                  <a:pt x="2354539" y="1142681"/>
                  <a:pt x="2353028" y="1148120"/>
                  <a:pt x="2351064" y="1153258"/>
                </a:cubicBezTo>
                <a:cubicBezTo>
                  <a:pt x="2346228" y="1165951"/>
                  <a:pt x="2340184" y="1178342"/>
                  <a:pt x="2335953" y="1191186"/>
                </a:cubicBezTo>
                <a:cubicBezTo>
                  <a:pt x="2331873" y="1203728"/>
                  <a:pt x="2329455" y="1216875"/>
                  <a:pt x="2326433" y="1229719"/>
                </a:cubicBezTo>
                <a:cubicBezTo>
                  <a:pt x="2325980" y="1231381"/>
                  <a:pt x="2326735" y="1234706"/>
                  <a:pt x="2326131" y="1234857"/>
                </a:cubicBezTo>
                <a:cubicBezTo>
                  <a:pt x="2316309" y="1237728"/>
                  <a:pt x="2319331" y="1246190"/>
                  <a:pt x="2319633" y="1252083"/>
                </a:cubicBezTo>
                <a:cubicBezTo>
                  <a:pt x="2320389" y="1269460"/>
                  <a:pt x="2315855" y="1285478"/>
                  <a:pt x="2309509" y="1301344"/>
                </a:cubicBezTo>
                <a:cubicBezTo>
                  <a:pt x="2307393" y="1306482"/>
                  <a:pt x="2309358" y="1313282"/>
                  <a:pt x="2309207" y="1319175"/>
                </a:cubicBezTo>
                <a:cubicBezTo>
                  <a:pt x="2309207" y="1321744"/>
                  <a:pt x="2308602" y="1324464"/>
                  <a:pt x="2307847" y="1327033"/>
                </a:cubicBezTo>
                <a:cubicBezTo>
                  <a:pt x="2301651" y="1345317"/>
                  <a:pt x="2295305" y="1363601"/>
                  <a:pt x="2288958" y="1381885"/>
                </a:cubicBezTo>
                <a:cubicBezTo>
                  <a:pt x="2285936" y="1390800"/>
                  <a:pt x="2283216" y="1399716"/>
                  <a:pt x="2280043" y="1409689"/>
                </a:cubicBezTo>
                <a:cubicBezTo>
                  <a:pt x="2280647" y="1410596"/>
                  <a:pt x="2284727" y="1414071"/>
                  <a:pt x="2284274" y="1416338"/>
                </a:cubicBezTo>
                <a:cubicBezTo>
                  <a:pt x="2280194" y="1432204"/>
                  <a:pt x="2275056" y="1447919"/>
                  <a:pt x="2270372" y="1463483"/>
                </a:cubicBezTo>
                <a:cubicBezTo>
                  <a:pt x="2269767" y="1465599"/>
                  <a:pt x="2269012" y="1467563"/>
                  <a:pt x="2268559" y="1469679"/>
                </a:cubicBezTo>
                <a:cubicBezTo>
                  <a:pt x="2267048" y="1477385"/>
                  <a:pt x="2268710" y="1485545"/>
                  <a:pt x="2258737" y="1490532"/>
                </a:cubicBezTo>
                <a:cubicBezTo>
                  <a:pt x="2253901" y="1492950"/>
                  <a:pt x="2251785" y="1501563"/>
                  <a:pt x="2249368" y="1507758"/>
                </a:cubicBezTo>
                <a:cubicBezTo>
                  <a:pt x="2244381" y="1520300"/>
                  <a:pt x="2240301" y="1533144"/>
                  <a:pt x="2235466" y="1545686"/>
                </a:cubicBezTo>
                <a:cubicBezTo>
                  <a:pt x="2234408" y="1548255"/>
                  <a:pt x="2232293" y="1550522"/>
                  <a:pt x="2230630" y="1552788"/>
                </a:cubicBezTo>
                <a:cubicBezTo>
                  <a:pt x="2225039" y="1560797"/>
                  <a:pt x="2218693" y="1567748"/>
                  <a:pt x="2217937" y="1579081"/>
                </a:cubicBezTo>
                <a:cubicBezTo>
                  <a:pt x="2217333" y="1586788"/>
                  <a:pt x="2211440" y="1594645"/>
                  <a:pt x="2206453" y="1601445"/>
                </a:cubicBezTo>
                <a:cubicBezTo>
                  <a:pt x="2198747" y="1612174"/>
                  <a:pt x="2189982" y="1621392"/>
                  <a:pt x="2188471" y="1635898"/>
                </a:cubicBezTo>
                <a:cubicBezTo>
                  <a:pt x="2187867" y="1641489"/>
                  <a:pt x="2180462" y="1647533"/>
                  <a:pt x="2174569" y="1651160"/>
                </a:cubicBezTo>
                <a:cubicBezTo>
                  <a:pt x="2159761" y="1660377"/>
                  <a:pt x="2149183" y="1672768"/>
                  <a:pt x="2140721" y="1687577"/>
                </a:cubicBezTo>
                <a:cubicBezTo>
                  <a:pt x="2139361" y="1689995"/>
                  <a:pt x="2136339" y="1692261"/>
                  <a:pt x="2133468" y="1693319"/>
                </a:cubicBezTo>
                <a:cubicBezTo>
                  <a:pt x="2119868" y="1698457"/>
                  <a:pt x="2115486" y="1710394"/>
                  <a:pt x="2109291" y="1721879"/>
                </a:cubicBezTo>
                <a:cubicBezTo>
                  <a:pt x="2105362" y="1729132"/>
                  <a:pt x="2097353" y="1734269"/>
                  <a:pt x="2090855" y="1740012"/>
                </a:cubicBezTo>
                <a:cubicBezTo>
                  <a:pt x="2073176" y="1755727"/>
                  <a:pt x="2057158" y="1772651"/>
                  <a:pt x="2046278" y="1793957"/>
                </a:cubicBezTo>
                <a:cubicBezTo>
                  <a:pt x="2045069" y="1796526"/>
                  <a:pt x="2041594" y="1797886"/>
                  <a:pt x="2039176" y="1800001"/>
                </a:cubicBezTo>
                <a:cubicBezTo>
                  <a:pt x="2023159" y="1814357"/>
                  <a:pt x="2006839" y="1828108"/>
                  <a:pt x="1991577" y="1843218"/>
                </a:cubicBezTo>
                <a:cubicBezTo>
                  <a:pt x="1985684" y="1848961"/>
                  <a:pt x="1974502" y="1846543"/>
                  <a:pt x="1972386" y="1856969"/>
                </a:cubicBezTo>
                <a:cubicBezTo>
                  <a:pt x="1971631" y="1860445"/>
                  <a:pt x="1969666" y="1863769"/>
                  <a:pt x="1968306" y="1867245"/>
                </a:cubicBezTo>
                <a:cubicBezTo>
                  <a:pt x="1966795" y="1871022"/>
                  <a:pt x="1965435" y="1874951"/>
                  <a:pt x="1963773" y="1878880"/>
                </a:cubicBezTo>
                <a:cubicBezTo>
                  <a:pt x="1964378" y="1879182"/>
                  <a:pt x="1966493" y="1880391"/>
                  <a:pt x="1968760" y="1881600"/>
                </a:cubicBezTo>
                <a:cubicBezTo>
                  <a:pt x="1967702" y="1882960"/>
                  <a:pt x="1967400" y="1883867"/>
                  <a:pt x="1966946" y="1884018"/>
                </a:cubicBezTo>
                <a:cubicBezTo>
                  <a:pt x="1961507" y="1885680"/>
                  <a:pt x="1956218" y="1887493"/>
                  <a:pt x="1950778" y="1888551"/>
                </a:cubicBezTo>
                <a:cubicBezTo>
                  <a:pt x="1941863" y="1890213"/>
                  <a:pt x="1936272" y="1895502"/>
                  <a:pt x="1931889" y="1903209"/>
                </a:cubicBezTo>
                <a:cubicBezTo>
                  <a:pt x="1929018" y="1908044"/>
                  <a:pt x="1925090" y="1912728"/>
                  <a:pt x="1920707" y="1916355"/>
                </a:cubicBezTo>
                <a:cubicBezTo>
                  <a:pt x="1909979" y="1925119"/>
                  <a:pt x="1899401" y="1934337"/>
                  <a:pt x="1887464" y="1940986"/>
                </a:cubicBezTo>
                <a:cubicBezTo>
                  <a:pt x="1866006" y="1953074"/>
                  <a:pt x="1843491" y="1963349"/>
                  <a:pt x="1821731" y="1974985"/>
                </a:cubicBezTo>
                <a:cubicBezTo>
                  <a:pt x="1816292" y="1977856"/>
                  <a:pt x="1812514" y="1983598"/>
                  <a:pt x="1807376" y="1986922"/>
                </a:cubicBezTo>
                <a:cubicBezTo>
                  <a:pt x="1799972" y="1991607"/>
                  <a:pt x="1789243" y="1991909"/>
                  <a:pt x="1787279" y="2003695"/>
                </a:cubicBezTo>
                <a:cubicBezTo>
                  <a:pt x="1786977" y="2005055"/>
                  <a:pt x="1780026" y="2006264"/>
                  <a:pt x="1776097" y="2006113"/>
                </a:cubicBezTo>
                <a:cubicBezTo>
                  <a:pt x="1767030" y="2005660"/>
                  <a:pt x="1758719" y="2005509"/>
                  <a:pt x="1757208" y="2017446"/>
                </a:cubicBezTo>
                <a:cubicBezTo>
                  <a:pt x="1757057" y="2018655"/>
                  <a:pt x="1755395" y="2020015"/>
                  <a:pt x="1754186" y="2020771"/>
                </a:cubicBezTo>
                <a:cubicBezTo>
                  <a:pt x="1744817" y="2025757"/>
                  <a:pt x="1734995" y="2030139"/>
                  <a:pt x="1726080" y="2035881"/>
                </a:cubicBezTo>
                <a:cubicBezTo>
                  <a:pt x="1722907" y="2037846"/>
                  <a:pt x="1722453" y="2044495"/>
                  <a:pt x="1719280" y="2046006"/>
                </a:cubicBezTo>
                <a:cubicBezTo>
                  <a:pt x="1709760" y="2050539"/>
                  <a:pt x="1699636" y="2053863"/>
                  <a:pt x="1689663" y="2057339"/>
                </a:cubicBezTo>
                <a:cubicBezTo>
                  <a:pt x="1684979" y="2059001"/>
                  <a:pt x="1680143" y="2059908"/>
                  <a:pt x="1673797" y="2061419"/>
                </a:cubicBezTo>
                <a:cubicBezTo>
                  <a:pt x="1673494" y="2060965"/>
                  <a:pt x="1672588" y="2059001"/>
                  <a:pt x="1670926" y="2055828"/>
                </a:cubicBezTo>
                <a:cubicBezTo>
                  <a:pt x="1667903" y="2060059"/>
                  <a:pt x="1665637" y="2063232"/>
                  <a:pt x="1662766" y="2067161"/>
                </a:cubicBezTo>
                <a:cubicBezTo>
                  <a:pt x="1656721" y="2063383"/>
                  <a:pt x="1650375" y="2059606"/>
                  <a:pt x="1644179" y="2055828"/>
                </a:cubicBezTo>
                <a:cubicBezTo>
                  <a:pt x="1644028" y="2056886"/>
                  <a:pt x="1644028" y="2058094"/>
                  <a:pt x="1643877" y="2059152"/>
                </a:cubicBezTo>
                <a:cubicBezTo>
                  <a:pt x="1634206" y="2058699"/>
                  <a:pt x="1624535" y="2058094"/>
                  <a:pt x="1613051" y="2057490"/>
                </a:cubicBezTo>
                <a:cubicBezTo>
                  <a:pt x="1620304" y="2062023"/>
                  <a:pt x="1626197" y="2065801"/>
                  <a:pt x="1631184" y="2068823"/>
                </a:cubicBezTo>
                <a:cubicBezTo>
                  <a:pt x="1625442" y="2076227"/>
                  <a:pt x="1621060" y="2083783"/>
                  <a:pt x="1614864" y="2089374"/>
                </a:cubicBezTo>
                <a:cubicBezTo>
                  <a:pt x="1611087" y="2092849"/>
                  <a:pt x="1604589" y="2093303"/>
                  <a:pt x="1599451" y="2095267"/>
                </a:cubicBezTo>
                <a:cubicBezTo>
                  <a:pt x="1596278" y="2096476"/>
                  <a:pt x="1590838" y="2097836"/>
                  <a:pt x="1590536" y="2099800"/>
                </a:cubicBezTo>
                <a:cubicBezTo>
                  <a:pt x="1589176" y="2109471"/>
                  <a:pt x="1581167" y="2106751"/>
                  <a:pt x="1575727" y="2109018"/>
                </a:cubicBezTo>
                <a:cubicBezTo>
                  <a:pt x="1566963" y="2112645"/>
                  <a:pt x="1564394" y="2107809"/>
                  <a:pt x="1562581" y="2100556"/>
                </a:cubicBezTo>
                <a:cubicBezTo>
                  <a:pt x="1562279" y="2099498"/>
                  <a:pt x="1558048" y="2099498"/>
                  <a:pt x="1555177" y="2098894"/>
                </a:cubicBezTo>
                <a:cubicBezTo>
                  <a:pt x="1556537" y="2114760"/>
                  <a:pt x="1552306" y="2120351"/>
                  <a:pt x="1537195" y="2125942"/>
                </a:cubicBezTo>
                <a:cubicBezTo>
                  <a:pt x="1529337" y="2128813"/>
                  <a:pt x="1525862" y="2124582"/>
                  <a:pt x="1521782" y="2118084"/>
                </a:cubicBezTo>
                <a:cubicBezTo>
                  <a:pt x="1526617" y="2116875"/>
                  <a:pt x="1530395" y="2116271"/>
                  <a:pt x="1534173" y="2115062"/>
                </a:cubicBezTo>
                <a:cubicBezTo>
                  <a:pt x="1538101" y="2113853"/>
                  <a:pt x="1541879" y="2112191"/>
                  <a:pt x="1546715" y="2110529"/>
                </a:cubicBezTo>
                <a:cubicBezTo>
                  <a:pt x="1532208" y="2102067"/>
                  <a:pt x="1514529" y="2105845"/>
                  <a:pt x="1508333" y="2117631"/>
                </a:cubicBezTo>
                <a:cubicBezTo>
                  <a:pt x="1503800" y="2117027"/>
                  <a:pt x="1499267" y="2116422"/>
                  <a:pt x="1494733" y="2115969"/>
                </a:cubicBezTo>
                <a:cubicBezTo>
                  <a:pt x="1494582" y="2117480"/>
                  <a:pt x="1494280" y="2118991"/>
                  <a:pt x="1494129" y="2120502"/>
                </a:cubicBezTo>
                <a:cubicBezTo>
                  <a:pt x="1500929" y="2121560"/>
                  <a:pt x="1507729" y="2122467"/>
                  <a:pt x="1515133" y="2123675"/>
                </a:cubicBezTo>
                <a:cubicBezTo>
                  <a:pt x="1503195" y="2134555"/>
                  <a:pt x="1501080" y="2134404"/>
                  <a:pt x="1490049" y="2125338"/>
                </a:cubicBezTo>
                <a:cubicBezTo>
                  <a:pt x="1487027" y="2122920"/>
                  <a:pt x="1482191" y="2122467"/>
                  <a:pt x="1478263" y="2121258"/>
                </a:cubicBezTo>
                <a:cubicBezTo>
                  <a:pt x="1477809" y="2122316"/>
                  <a:pt x="1477356" y="2123222"/>
                  <a:pt x="1477054" y="2124280"/>
                </a:cubicBezTo>
                <a:cubicBezTo>
                  <a:pt x="1479169" y="2126244"/>
                  <a:pt x="1481285" y="2128360"/>
                  <a:pt x="1485667" y="2132440"/>
                </a:cubicBezTo>
                <a:cubicBezTo>
                  <a:pt x="1475996" y="2132440"/>
                  <a:pt x="1469045" y="2132440"/>
                  <a:pt x="1462245" y="2132440"/>
                </a:cubicBezTo>
                <a:cubicBezTo>
                  <a:pt x="1462245" y="2133346"/>
                  <a:pt x="1462094" y="2134253"/>
                  <a:pt x="1462094" y="2135160"/>
                </a:cubicBezTo>
                <a:cubicBezTo>
                  <a:pt x="1466023" y="2136066"/>
                  <a:pt x="1470103" y="2136973"/>
                  <a:pt x="1474636" y="2138031"/>
                </a:cubicBezTo>
                <a:cubicBezTo>
                  <a:pt x="1462094" y="2143319"/>
                  <a:pt x="1444414" y="2139542"/>
                  <a:pt x="1437010" y="2131231"/>
                </a:cubicBezTo>
                <a:cubicBezTo>
                  <a:pt x="1426130" y="2135462"/>
                  <a:pt x="1415704" y="2139542"/>
                  <a:pt x="1405428" y="2143622"/>
                </a:cubicBezTo>
                <a:cubicBezTo>
                  <a:pt x="1405731" y="2144679"/>
                  <a:pt x="1406184" y="2145737"/>
                  <a:pt x="1406486" y="2146795"/>
                </a:cubicBezTo>
                <a:cubicBezTo>
                  <a:pt x="1404975" y="2146493"/>
                  <a:pt x="1403011" y="2146493"/>
                  <a:pt x="1401953" y="2145586"/>
                </a:cubicBezTo>
                <a:cubicBezTo>
                  <a:pt x="1399233" y="2143319"/>
                  <a:pt x="1396815" y="2140751"/>
                  <a:pt x="1394246" y="2138182"/>
                </a:cubicBezTo>
                <a:cubicBezTo>
                  <a:pt x="1397420" y="2136217"/>
                  <a:pt x="1400442" y="2133044"/>
                  <a:pt x="1403917" y="2132289"/>
                </a:cubicBezTo>
                <a:cubicBezTo>
                  <a:pt x="1409811" y="2131080"/>
                  <a:pt x="1416006" y="2131382"/>
                  <a:pt x="1421899" y="2131080"/>
                </a:cubicBezTo>
                <a:cubicBezTo>
                  <a:pt x="1421748" y="2129115"/>
                  <a:pt x="1421446" y="2127302"/>
                  <a:pt x="1421295" y="2125338"/>
                </a:cubicBezTo>
                <a:cubicBezTo>
                  <a:pt x="1414344" y="2126546"/>
                  <a:pt x="1407242" y="2127604"/>
                  <a:pt x="1400291" y="2128964"/>
                </a:cubicBezTo>
                <a:cubicBezTo>
                  <a:pt x="1395455" y="2130022"/>
                  <a:pt x="1390771" y="2135613"/>
                  <a:pt x="1385633" y="2128209"/>
                </a:cubicBezTo>
                <a:cubicBezTo>
                  <a:pt x="1384273" y="2126244"/>
                  <a:pt x="1377473" y="2125640"/>
                  <a:pt x="1375509" y="2127302"/>
                </a:cubicBezTo>
                <a:cubicBezTo>
                  <a:pt x="1365234" y="2135613"/>
                  <a:pt x="1355563" y="2144679"/>
                  <a:pt x="1343323" y="2155710"/>
                </a:cubicBezTo>
                <a:cubicBezTo>
                  <a:pt x="1336674" y="2156164"/>
                  <a:pt x="1327003" y="2149364"/>
                  <a:pt x="1314159" y="2153293"/>
                </a:cubicBezTo>
                <a:cubicBezTo>
                  <a:pt x="1306150" y="2155710"/>
                  <a:pt x="1296933" y="2155106"/>
                  <a:pt x="1291644" y="2162661"/>
                </a:cubicBezTo>
                <a:cubicBezTo>
                  <a:pt x="1289377" y="2155408"/>
                  <a:pt x="1289075" y="2146191"/>
                  <a:pt x="1285751" y="2144982"/>
                </a:cubicBezTo>
                <a:cubicBezTo>
                  <a:pt x="1276231" y="2141506"/>
                  <a:pt x="1265804" y="2142564"/>
                  <a:pt x="1259458" y="2151328"/>
                </a:cubicBezTo>
                <a:cubicBezTo>
                  <a:pt x="1265956" y="2155257"/>
                  <a:pt x="1272907" y="2159337"/>
                  <a:pt x="1281520" y="2164475"/>
                </a:cubicBezTo>
                <a:cubicBezTo>
                  <a:pt x="1273813" y="2169008"/>
                  <a:pt x="1267618" y="2173390"/>
                  <a:pt x="1260969" y="2175959"/>
                </a:cubicBezTo>
                <a:cubicBezTo>
                  <a:pt x="1259005" y="2176714"/>
                  <a:pt x="1253414" y="2172937"/>
                  <a:pt x="1252205" y="2170066"/>
                </a:cubicBezTo>
                <a:cubicBezTo>
                  <a:pt x="1247671" y="2158582"/>
                  <a:pt x="1240418" y="2158582"/>
                  <a:pt x="1229538" y="2163266"/>
                </a:cubicBezTo>
                <a:cubicBezTo>
                  <a:pt x="1231956" y="2168404"/>
                  <a:pt x="1234072" y="2172786"/>
                  <a:pt x="1237094" y="2179434"/>
                </a:cubicBezTo>
                <a:cubicBezTo>
                  <a:pt x="1232107" y="2179888"/>
                  <a:pt x="1227725" y="2180492"/>
                  <a:pt x="1223343" y="2180945"/>
                </a:cubicBezTo>
                <a:cubicBezTo>
                  <a:pt x="1223343" y="2177017"/>
                  <a:pt x="1222587" y="2172937"/>
                  <a:pt x="1223192" y="2169159"/>
                </a:cubicBezTo>
                <a:cubicBezTo>
                  <a:pt x="1224703" y="2160999"/>
                  <a:pt x="1221076" y="2157070"/>
                  <a:pt x="1213672" y="2157977"/>
                </a:cubicBezTo>
                <a:cubicBezTo>
                  <a:pt x="1206419" y="2158884"/>
                  <a:pt x="1199468" y="2161755"/>
                  <a:pt x="1189646" y="2164626"/>
                </a:cubicBezTo>
                <a:cubicBezTo>
                  <a:pt x="1186775" y="2162510"/>
                  <a:pt x="1179371" y="2160697"/>
                  <a:pt x="1180731" y="2150422"/>
                </a:cubicBezTo>
                <a:cubicBezTo>
                  <a:pt x="1180882" y="2148911"/>
                  <a:pt x="1168642" y="2144226"/>
                  <a:pt x="1162144" y="2143924"/>
                </a:cubicBezTo>
                <a:cubicBezTo>
                  <a:pt x="1156402" y="2143773"/>
                  <a:pt x="1150509" y="2147853"/>
                  <a:pt x="1140687" y="2151479"/>
                </a:cubicBezTo>
                <a:cubicBezTo>
                  <a:pt x="1151113" y="2156164"/>
                  <a:pt x="1158971" y="2159790"/>
                  <a:pt x="1166829" y="2163417"/>
                </a:cubicBezTo>
                <a:cubicBezTo>
                  <a:pt x="1166375" y="2164324"/>
                  <a:pt x="1165922" y="2165381"/>
                  <a:pt x="1165620" y="2166288"/>
                </a:cubicBezTo>
                <a:cubicBezTo>
                  <a:pt x="1157158" y="2167497"/>
                  <a:pt x="1148696" y="2168857"/>
                  <a:pt x="1139327" y="2170217"/>
                </a:cubicBezTo>
                <a:cubicBezTo>
                  <a:pt x="1142047" y="2182154"/>
                  <a:pt x="1129656" y="2178679"/>
                  <a:pt x="1125727" y="2178528"/>
                </a:cubicBezTo>
                <a:cubicBezTo>
                  <a:pt x="1119985" y="2178377"/>
                  <a:pt x="1114545" y="2172181"/>
                  <a:pt x="1108652" y="2168404"/>
                </a:cubicBezTo>
                <a:cubicBezTo>
                  <a:pt x="1097621" y="2179434"/>
                  <a:pt x="1073444" y="2178226"/>
                  <a:pt x="1067550" y="2169008"/>
                </a:cubicBezTo>
                <a:cubicBezTo>
                  <a:pt x="1071026" y="2158128"/>
                  <a:pt x="1073444" y="2150271"/>
                  <a:pt x="1076012" y="2142262"/>
                </a:cubicBezTo>
                <a:cubicBezTo>
                  <a:pt x="1073897" y="2141506"/>
                  <a:pt x="1071781" y="2140751"/>
                  <a:pt x="1069666" y="2139995"/>
                </a:cubicBezTo>
                <a:cubicBezTo>
                  <a:pt x="1068004" y="2144528"/>
                  <a:pt x="1066342" y="2148911"/>
                  <a:pt x="1064982" y="2152688"/>
                </a:cubicBezTo>
                <a:cubicBezTo>
                  <a:pt x="1060297" y="2149666"/>
                  <a:pt x="1054253" y="2144528"/>
                  <a:pt x="1047302" y="2142111"/>
                </a:cubicBezTo>
                <a:cubicBezTo>
                  <a:pt x="1043222" y="2140751"/>
                  <a:pt x="1036271" y="2142413"/>
                  <a:pt x="1033098" y="2145284"/>
                </a:cubicBezTo>
                <a:cubicBezTo>
                  <a:pt x="1025845" y="2152084"/>
                  <a:pt x="1024182" y="2167346"/>
                  <a:pt x="1008467" y="2159337"/>
                </a:cubicBezTo>
                <a:cubicBezTo>
                  <a:pt x="1000458" y="2166892"/>
                  <a:pt x="993054" y="2162057"/>
                  <a:pt x="987614" y="2156617"/>
                </a:cubicBezTo>
                <a:cubicBezTo>
                  <a:pt x="982628" y="2151328"/>
                  <a:pt x="979454" y="2144075"/>
                  <a:pt x="976583" y="2137275"/>
                </a:cubicBezTo>
                <a:cubicBezTo>
                  <a:pt x="974619" y="2132742"/>
                  <a:pt x="974619" y="2127302"/>
                  <a:pt x="973863" y="2122769"/>
                </a:cubicBezTo>
                <a:cubicBezTo>
                  <a:pt x="967215" y="2123222"/>
                  <a:pt x="961019" y="2123524"/>
                  <a:pt x="954824" y="2124129"/>
                </a:cubicBezTo>
                <a:cubicBezTo>
                  <a:pt x="952104" y="2124431"/>
                  <a:pt x="947873" y="2124582"/>
                  <a:pt x="946966" y="2126093"/>
                </a:cubicBezTo>
                <a:cubicBezTo>
                  <a:pt x="939562" y="2140751"/>
                  <a:pt x="925962" y="2137880"/>
                  <a:pt x="913571" y="2138786"/>
                </a:cubicBezTo>
                <a:cubicBezTo>
                  <a:pt x="909793" y="2139089"/>
                  <a:pt x="906016" y="2140146"/>
                  <a:pt x="900576" y="2141204"/>
                </a:cubicBezTo>
                <a:cubicBezTo>
                  <a:pt x="902540" y="2136973"/>
                  <a:pt x="903749" y="2134253"/>
                  <a:pt x="905411" y="2130626"/>
                </a:cubicBezTo>
                <a:cubicBezTo>
                  <a:pt x="902540" y="2130324"/>
                  <a:pt x="899971" y="2129871"/>
                  <a:pt x="896647" y="2129418"/>
                </a:cubicBezTo>
                <a:cubicBezTo>
                  <a:pt x="899669" y="2125338"/>
                  <a:pt x="902087" y="2121862"/>
                  <a:pt x="905260" y="2117480"/>
                </a:cubicBezTo>
                <a:cubicBezTo>
                  <a:pt x="900878" y="2116875"/>
                  <a:pt x="897100" y="2116271"/>
                  <a:pt x="892869" y="2115667"/>
                </a:cubicBezTo>
                <a:cubicBezTo>
                  <a:pt x="891660" y="2119747"/>
                  <a:pt x="890754" y="2123222"/>
                  <a:pt x="888940" y="2129720"/>
                </a:cubicBezTo>
                <a:cubicBezTo>
                  <a:pt x="884558" y="2124582"/>
                  <a:pt x="880781" y="2121711"/>
                  <a:pt x="878967" y="2117933"/>
                </a:cubicBezTo>
                <a:cubicBezTo>
                  <a:pt x="873679" y="2107053"/>
                  <a:pt x="869750" y="2105542"/>
                  <a:pt x="859021" y="2110378"/>
                </a:cubicBezTo>
                <a:cubicBezTo>
                  <a:pt x="856906" y="2111285"/>
                  <a:pt x="853732" y="2109622"/>
                  <a:pt x="851163" y="2110076"/>
                </a:cubicBezTo>
                <a:cubicBezTo>
                  <a:pt x="846932" y="2110831"/>
                  <a:pt x="842852" y="2112342"/>
                  <a:pt x="838621" y="2113702"/>
                </a:cubicBezTo>
                <a:cubicBezTo>
                  <a:pt x="836808" y="2114307"/>
                  <a:pt x="834844" y="2116120"/>
                  <a:pt x="833484" y="2115667"/>
                </a:cubicBezTo>
                <a:cubicBezTo>
                  <a:pt x="827591" y="2113702"/>
                  <a:pt x="822000" y="2110227"/>
                  <a:pt x="815955" y="2109169"/>
                </a:cubicBezTo>
                <a:cubicBezTo>
                  <a:pt x="809155" y="2107960"/>
                  <a:pt x="804320" y="2106902"/>
                  <a:pt x="802204" y="2098894"/>
                </a:cubicBezTo>
                <a:cubicBezTo>
                  <a:pt x="800240" y="2091791"/>
                  <a:pt x="785431" y="2090280"/>
                  <a:pt x="780747" y="2095720"/>
                </a:cubicBezTo>
                <a:cubicBezTo>
                  <a:pt x="769867" y="2108262"/>
                  <a:pt x="769867" y="2108262"/>
                  <a:pt x="755814" y="2093151"/>
                </a:cubicBezTo>
                <a:cubicBezTo>
                  <a:pt x="762765" y="2091640"/>
                  <a:pt x="767903" y="2090583"/>
                  <a:pt x="772436" y="2089525"/>
                </a:cubicBezTo>
                <a:cubicBezTo>
                  <a:pt x="770925" y="2088316"/>
                  <a:pt x="767449" y="2085596"/>
                  <a:pt x="763823" y="2082725"/>
                </a:cubicBezTo>
                <a:cubicBezTo>
                  <a:pt x="739646" y="2093000"/>
                  <a:pt x="732997" y="2093000"/>
                  <a:pt x="716224" y="2067916"/>
                </a:cubicBezTo>
                <a:cubicBezTo>
                  <a:pt x="707157" y="2074867"/>
                  <a:pt x="690233" y="2069881"/>
                  <a:pt x="680562" y="2056432"/>
                </a:cubicBezTo>
                <a:cubicBezTo>
                  <a:pt x="685851" y="2056130"/>
                  <a:pt x="690233" y="2055828"/>
                  <a:pt x="694918" y="2055526"/>
                </a:cubicBezTo>
                <a:cubicBezTo>
                  <a:pt x="689175" y="2037846"/>
                  <a:pt x="708366" y="2043286"/>
                  <a:pt x="713806" y="2035579"/>
                </a:cubicBezTo>
                <a:cubicBezTo>
                  <a:pt x="713655" y="2034824"/>
                  <a:pt x="713655" y="2034219"/>
                  <a:pt x="713655" y="2033464"/>
                </a:cubicBezTo>
                <a:cubicBezTo>
                  <a:pt x="713655" y="2033313"/>
                  <a:pt x="714411" y="2032859"/>
                  <a:pt x="714562" y="2033010"/>
                </a:cubicBezTo>
                <a:cubicBezTo>
                  <a:pt x="718793" y="2035730"/>
                  <a:pt x="723024" y="2038450"/>
                  <a:pt x="727406" y="2041170"/>
                </a:cubicBezTo>
                <a:cubicBezTo>
                  <a:pt x="724988" y="2036335"/>
                  <a:pt x="721815" y="2032859"/>
                  <a:pt x="718642" y="2029535"/>
                </a:cubicBezTo>
                <a:cubicBezTo>
                  <a:pt x="716526" y="2027419"/>
                  <a:pt x="713202" y="2025455"/>
                  <a:pt x="712748" y="2022886"/>
                </a:cubicBezTo>
                <a:cubicBezTo>
                  <a:pt x="708971" y="2006113"/>
                  <a:pt x="705797" y="2002335"/>
                  <a:pt x="688873" y="2003091"/>
                </a:cubicBezTo>
                <a:cubicBezTo>
                  <a:pt x="671345" y="2003847"/>
                  <a:pt x="659407" y="1991305"/>
                  <a:pt x="651550" y="1981331"/>
                </a:cubicBezTo>
                <a:cubicBezTo>
                  <a:pt x="645656" y="1973776"/>
                  <a:pt x="638705" y="1971358"/>
                  <a:pt x="633719" y="1965465"/>
                </a:cubicBezTo>
                <a:cubicBezTo>
                  <a:pt x="630394" y="1969998"/>
                  <a:pt x="627977" y="1973323"/>
                  <a:pt x="623443" y="1979669"/>
                </a:cubicBezTo>
                <a:cubicBezTo>
                  <a:pt x="626012" y="1964861"/>
                  <a:pt x="619968" y="1960327"/>
                  <a:pt x="609693" y="1958967"/>
                </a:cubicBezTo>
                <a:cubicBezTo>
                  <a:pt x="603195" y="1958061"/>
                  <a:pt x="594884" y="1958061"/>
                  <a:pt x="590804" y="1954132"/>
                </a:cubicBezTo>
                <a:cubicBezTo>
                  <a:pt x="581889" y="1945821"/>
                  <a:pt x="574182" y="1937359"/>
                  <a:pt x="560431" y="1938719"/>
                </a:cubicBezTo>
                <a:cubicBezTo>
                  <a:pt x="558618" y="1938870"/>
                  <a:pt x="556805" y="1933128"/>
                  <a:pt x="554236" y="1932221"/>
                </a:cubicBezTo>
                <a:cubicBezTo>
                  <a:pt x="547889" y="1930257"/>
                  <a:pt x="541089" y="1929652"/>
                  <a:pt x="534592" y="1928595"/>
                </a:cubicBezTo>
                <a:cubicBezTo>
                  <a:pt x="535045" y="1926781"/>
                  <a:pt x="535498" y="1924968"/>
                  <a:pt x="535952" y="1923306"/>
                </a:cubicBezTo>
                <a:cubicBezTo>
                  <a:pt x="541543" y="1924968"/>
                  <a:pt x="547134" y="1926630"/>
                  <a:pt x="552725" y="1928292"/>
                </a:cubicBezTo>
                <a:cubicBezTo>
                  <a:pt x="553329" y="1927386"/>
                  <a:pt x="553934" y="1926328"/>
                  <a:pt x="554689" y="1925421"/>
                </a:cubicBezTo>
                <a:cubicBezTo>
                  <a:pt x="543507" y="1916506"/>
                  <a:pt x="534138" y="1904568"/>
                  <a:pt x="519934" y="1900186"/>
                </a:cubicBezTo>
                <a:cubicBezTo>
                  <a:pt x="513588" y="1898222"/>
                  <a:pt x="503766" y="1891724"/>
                  <a:pt x="497570" y="1905324"/>
                </a:cubicBezTo>
                <a:cubicBezTo>
                  <a:pt x="507846" y="1906079"/>
                  <a:pt x="517214" y="1906684"/>
                  <a:pt x="527036" y="1907288"/>
                </a:cubicBezTo>
                <a:cubicBezTo>
                  <a:pt x="526885" y="1908648"/>
                  <a:pt x="527339" y="1911519"/>
                  <a:pt x="526281" y="1912275"/>
                </a:cubicBezTo>
                <a:cubicBezTo>
                  <a:pt x="516610" y="1919528"/>
                  <a:pt x="523712" y="1926781"/>
                  <a:pt x="528094" y="1930710"/>
                </a:cubicBezTo>
                <a:cubicBezTo>
                  <a:pt x="539427" y="1940986"/>
                  <a:pt x="551818" y="1950354"/>
                  <a:pt x="564813" y="1958514"/>
                </a:cubicBezTo>
                <a:cubicBezTo>
                  <a:pt x="578564" y="1967127"/>
                  <a:pt x="593373" y="1973776"/>
                  <a:pt x="607728" y="1981331"/>
                </a:cubicBezTo>
                <a:cubicBezTo>
                  <a:pt x="609541" y="1982238"/>
                  <a:pt x="612110" y="1982994"/>
                  <a:pt x="612715" y="1984505"/>
                </a:cubicBezTo>
                <a:cubicBezTo>
                  <a:pt x="616795" y="1994025"/>
                  <a:pt x="625559" y="1993722"/>
                  <a:pt x="633568" y="1995989"/>
                </a:cubicBezTo>
                <a:cubicBezTo>
                  <a:pt x="641879" y="1998255"/>
                  <a:pt x="652909" y="1998558"/>
                  <a:pt x="651550" y="2011100"/>
                </a:cubicBezTo>
                <a:cubicBezTo>
                  <a:pt x="655781" y="2011553"/>
                  <a:pt x="659407" y="2011855"/>
                  <a:pt x="663487" y="2012309"/>
                </a:cubicBezTo>
                <a:cubicBezTo>
                  <a:pt x="661674" y="2015935"/>
                  <a:pt x="660767" y="2017900"/>
                  <a:pt x="659709" y="2020015"/>
                </a:cubicBezTo>
                <a:cubicBezTo>
                  <a:pt x="666056" y="2020015"/>
                  <a:pt x="671949" y="2018655"/>
                  <a:pt x="676633" y="2020317"/>
                </a:cubicBezTo>
                <a:cubicBezTo>
                  <a:pt x="689327" y="2024699"/>
                  <a:pt x="701415" y="2030442"/>
                  <a:pt x="713806" y="2035730"/>
                </a:cubicBezTo>
                <a:cubicBezTo>
                  <a:pt x="699149" y="2029988"/>
                  <a:pt x="688420" y="2043890"/>
                  <a:pt x="674971" y="2043437"/>
                </a:cubicBezTo>
                <a:cubicBezTo>
                  <a:pt x="661523" y="2042832"/>
                  <a:pt x="647621" y="2047366"/>
                  <a:pt x="634625" y="2039357"/>
                </a:cubicBezTo>
                <a:cubicBezTo>
                  <a:pt x="629790" y="2036335"/>
                  <a:pt x="622990" y="2036335"/>
                  <a:pt x="617399" y="2034219"/>
                </a:cubicBezTo>
                <a:cubicBezTo>
                  <a:pt x="615284" y="2033464"/>
                  <a:pt x="613924" y="2030442"/>
                  <a:pt x="612261" y="2028477"/>
                </a:cubicBezTo>
                <a:cubicBezTo>
                  <a:pt x="614528" y="2027570"/>
                  <a:pt x="616795" y="2026664"/>
                  <a:pt x="619061" y="2025455"/>
                </a:cubicBezTo>
                <a:cubicBezTo>
                  <a:pt x="625559" y="2021980"/>
                  <a:pt x="631905" y="2018353"/>
                  <a:pt x="638252" y="2014726"/>
                </a:cubicBezTo>
                <a:cubicBezTo>
                  <a:pt x="637799" y="2013366"/>
                  <a:pt x="637345" y="2012006"/>
                  <a:pt x="636741" y="2010646"/>
                </a:cubicBezTo>
                <a:cubicBezTo>
                  <a:pt x="628279" y="2010646"/>
                  <a:pt x="619666" y="2011704"/>
                  <a:pt x="611506" y="2010344"/>
                </a:cubicBezTo>
                <a:cubicBezTo>
                  <a:pt x="602742" y="2008984"/>
                  <a:pt x="594431" y="2005358"/>
                  <a:pt x="586271" y="2002940"/>
                </a:cubicBezTo>
                <a:cubicBezTo>
                  <a:pt x="582040" y="2005055"/>
                  <a:pt x="576902" y="2007473"/>
                  <a:pt x="572369" y="2009589"/>
                </a:cubicBezTo>
                <a:cubicBezTo>
                  <a:pt x="573880" y="2002638"/>
                  <a:pt x="577658" y="1995838"/>
                  <a:pt x="575693" y="1992967"/>
                </a:cubicBezTo>
                <a:cubicBezTo>
                  <a:pt x="570707" y="1985411"/>
                  <a:pt x="566929" y="1974985"/>
                  <a:pt x="553329" y="1977403"/>
                </a:cubicBezTo>
                <a:cubicBezTo>
                  <a:pt x="545320" y="1978763"/>
                  <a:pt x="535952" y="1977705"/>
                  <a:pt x="528396" y="1974834"/>
                </a:cubicBezTo>
                <a:cubicBezTo>
                  <a:pt x="524619" y="1973323"/>
                  <a:pt x="523410" y="1965163"/>
                  <a:pt x="520236" y="1957910"/>
                </a:cubicBezTo>
                <a:cubicBezTo>
                  <a:pt x="516761" y="1962292"/>
                  <a:pt x="514948" y="1964558"/>
                  <a:pt x="513739" y="1966069"/>
                </a:cubicBezTo>
                <a:cubicBezTo>
                  <a:pt x="504672" y="1961536"/>
                  <a:pt x="495455" y="1957456"/>
                  <a:pt x="486690" y="1952470"/>
                </a:cubicBezTo>
                <a:cubicBezTo>
                  <a:pt x="478228" y="1947634"/>
                  <a:pt x="466744" y="1944914"/>
                  <a:pt x="469011" y="1929804"/>
                </a:cubicBezTo>
                <a:cubicBezTo>
                  <a:pt x="471580" y="1929350"/>
                  <a:pt x="475055" y="1928897"/>
                  <a:pt x="478379" y="1928292"/>
                </a:cubicBezTo>
                <a:cubicBezTo>
                  <a:pt x="478682" y="1927537"/>
                  <a:pt x="479135" y="1926630"/>
                  <a:pt x="479437" y="1925875"/>
                </a:cubicBezTo>
                <a:cubicBezTo>
                  <a:pt x="470371" y="1921039"/>
                  <a:pt x="461304" y="1916355"/>
                  <a:pt x="452087" y="1911519"/>
                </a:cubicBezTo>
                <a:cubicBezTo>
                  <a:pt x="451331" y="1912577"/>
                  <a:pt x="450424" y="1913484"/>
                  <a:pt x="449669" y="1914542"/>
                </a:cubicBezTo>
                <a:cubicBezTo>
                  <a:pt x="450576" y="1917110"/>
                  <a:pt x="451482" y="1919528"/>
                  <a:pt x="452842" y="1923306"/>
                </a:cubicBezTo>
                <a:cubicBezTo>
                  <a:pt x="433651" y="1918319"/>
                  <a:pt x="422318" y="1904568"/>
                  <a:pt x="410079" y="1892026"/>
                </a:cubicBezTo>
                <a:cubicBezTo>
                  <a:pt x="406452" y="1888249"/>
                  <a:pt x="402221" y="1885378"/>
                  <a:pt x="398141" y="1882053"/>
                </a:cubicBezTo>
                <a:cubicBezTo>
                  <a:pt x="394363" y="1878880"/>
                  <a:pt x="391039" y="1873893"/>
                  <a:pt x="386657" y="1872836"/>
                </a:cubicBezTo>
                <a:cubicBezTo>
                  <a:pt x="371093" y="1868756"/>
                  <a:pt x="366711" y="1853494"/>
                  <a:pt x="356284" y="1844276"/>
                </a:cubicBezTo>
                <a:cubicBezTo>
                  <a:pt x="352053" y="1840499"/>
                  <a:pt x="348275" y="1835965"/>
                  <a:pt x="344649" y="1831583"/>
                </a:cubicBezTo>
                <a:cubicBezTo>
                  <a:pt x="341475" y="1827654"/>
                  <a:pt x="338302" y="1823423"/>
                  <a:pt x="335733" y="1819041"/>
                </a:cubicBezTo>
                <a:cubicBezTo>
                  <a:pt x="333920" y="1816019"/>
                  <a:pt x="332862" y="1812544"/>
                  <a:pt x="331956" y="1810428"/>
                </a:cubicBezTo>
                <a:cubicBezTo>
                  <a:pt x="324551" y="1805895"/>
                  <a:pt x="315636" y="1802268"/>
                  <a:pt x="308987" y="1796224"/>
                </a:cubicBezTo>
                <a:cubicBezTo>
                  <a:pt x="299921" y="1787913"/>
                  <a:pt x="301734" y="1783833"/>
                  <a:pt x="314729" y="1779451"/>
                </a:cubicBezTo>
                <a:cubicBezTo>
                  <a:pt x="308081" y="1771593"/>
                  <a:pt x="302490" y="1764491"/>
                  <a:pt x="289796" y="1764793"/>
                </a:cubicBezTo>
                <a:cubicBezTo>
                  <a:pt x="283450" y="1764944"/>
                  <a:pt x="276952" y="1755576"/>
                  <a:pt x="268188" y="1748474"/>
                </a:cubicBezTo>
                <a:cubicBezTo>
                  <a:pt x="274988" y="1746207"/>
                  <a:pt x="278917" y="1744998"/>
                  <a:pt x="283752" y="1743487"/>
                </a:cubicBezTo>
                <a:cubicBezTo>
                  <a:pt x="283450" y="1740314"/>
                  <a:pt x="284357" y="1735932"/>
                  <a:pt x="282543" y="1733514"/>
                </a:cubicBezTo>
                <a:cubicBezTo>
                  <a:pt x="280428" y="1730492"/>
                  <a:pt x="273930" y="1726714"/>
                  <a:pt x="273175" y="1727470"/>
                </a:cubicBezTo>
                <a:cubicBezTo>
                  <a:pt x="255797" y="1743336"/>
                  <a:pt x="253984" y="1720368"/>
                  <a:pt x="244313" y="1715532"/>
                </a:cubicBezTo>
                <a:cubicBezTo>
                  <a:pt x="248997" y="1713416"/>
                  <a:pt x="253530" y="1711301"/>
                  <a:pt x="256855" y="1709790"/>
                </a:cubicBezTo>
                <a:cubicBezTo>
                  <a:pt x="255344" y="1704350"/>
                  <a:pt x="254135" y="1700421"/>
                  <a:pt x="253379" y="1696492"/>
                </a:cubicBezTo>
                <a:cubicBezTo>
                  <a:pt x="251415" y="1686670"/>
                  <a:pt x="243860" y="1688484"/>
                  <a:pt x="237362" y="1688786"/>
                </a:cubicBezTo>
                <a:cubicBezTo>
                  <a:pt x="232980" y="1689088"/>
                  <a:pt x="228598" y="1690297"/>
                  <a:pt x="224215" y="1691204"/>
                </a:cubicBezTo>
                <a:cubicBezTo>
                  <a:pt x="223762" y="1690297"/>
                  <a:pt x="223309" y="1689390"/>
                  <a:pt x="223007" y="1688484"/>
                </a:cubicBezTo>
                <a:cubicBezTo>
                  <a:pt x="231015" y="1678813"/>
                  <a:pt x="239175" y="1669293"/>
                  <a:pt x="247788" y="1659017"/>
                </a:cubicBezTo>
                <a:cubicBezTo>
                  <a:pt x="249904" y="1661586"/>
                  <a:pt x="250962" y="1664155"/>
                  <a:pt x="252322" y="1664306"/>
                </a:cubicBezTo>
                <a:cubicBezTo>
                  <a:pt x="278161" y="1667328"/>
                  <a:pt x="280428" y="1693168"/>
                  <a:pt x="293876" y="1707977"/>
                </a:cubicBezTo>
                <a:cubicBezTo>
                  <a:pt x="298561" y="1713265"/>
                  <a:pt x="300525" y="1720519"/>
                  <a:pt x="308534" y="1723390"/>
                </a:cubicBezTo>
                <a:cubicBezTo>
                  <a:pt x="319414" y="1727470"/>
                  <a:pt x="326969" y="1743789"/>
                  <a:pt x="324249" y="1751496"/>
                </a:cubicBezTo>
                <a:cubicBezTo>
                  <a:pt x="327271" y="1756029"/>
                  <a:pt x="328782" y="1760260"/>
                  <a:pt x="331805" y="1762678"/>
                </a:cubicBezTo>
                <a:cubicBezTo>
                  <a:pt x="337698" y="1767513"/>
                  <a:pt x="344044" y="1772651"/>
                  <a:pt x="350995" y="1775220"/>
                </a:cubicBezTo>
                <a:cubicBezTo>
                  <a:pt x="358551" y="1777940"/>
                  <a:pt x="364142" y="1780811"/>
                  <a:pt x="364746" y="1789575"/>
                </a:cubicBezTo>
                <a:cubicBezTo>
                  <a:pt x="364746" y="1790331"/>
                  <a:pt x="365199" y="1791539"/>
                  <a:pt x="365653" y="1791691"/>
                </a:cubicBezTo>
                <a:cubicBezTo>
                  <a:pt x="373813" y="1794864"/>
                  <a:pt x="378950" y="1801059"/>
                  <a:pt x="382577" y="1808615"/>
                </a:cubicBezTo>
                <a:cubicBezTo>
                  <a:pt x="392701" y="1816019"/>
                  <a:pt x="401012" y="1827503"/>
                  <a:pt x="417634" y="1822366"/>
                </a:cubicBezTo>
                <a:cubicBezTo>
                  <a:pt x="410381" y="1819041"/>
                  <a:pt x="402825" y="1817530"/>
                  <a:pt x="398292" y="1812846"/>
                </a:cubicBezTo>
                <a:cubicBezTo>
                  <a:pt x="393003" y="1807406"/>
                  <a:pt x="388923" y="1805290"/>
                  <a:pt x="382275" y="1808766"/>
                </a:cubicBezTo>
                <a:cubicBezTo>
                  <a:pt x="383937" y="1806046"/>
                  <a:pt x="385448" y="1803326"/>
                  <a:pt x="387866" y="1799246"/>
                </a:cubicBezTo>
                <a:cubicBezTo>
                  <a:pt x="384692" y="1797130"/>
                  <a:pt x="381821" y="1795166"/>
                  <a:pt x="379101" y="1793353"/>
                </a:cubicBezTo>
                <a:cubicBezTo>
                  <a:pt x="381821" y="1788668"/>
                  <a:pt x="383937" y="1785042"/>
                  <a:pt x="386052" y="1781415"/>
                </a:cubicBezTo>
                <a:cubicBezTo>
                  <a:pt x="377439" y="1775975"/>
                  <a:pt x="369733" y="1771140"/>
                  <a:pt x="360968" y="1765700"/>
                </a:cubicBezTo>
                <a:cubicBezTo>
                  <a:pt x="360968" y="1763736"/>
                  <a:pt x="360968" y="1759504"/>
                  <a:pt x="360968" y="1752856"/>
                </a:cubicBezTo>
                <a:cubicBezTo>
                  <a:pt x="353262" y="1761015"/>
                  <a:pt x="349182" y="1759353"/>
                  <a:pt x="342987" y="1752856"/>
                </a:cubicBezTo>
                <a:cubicBezTo>
                  <a:pt x="323947" y="1733060"/>
                  <a:pt x="309289" y="1709941"/>
                  <a:pt x="290854" y="1689692"/>
                </a:cubicBezTo>
                <a:cubicBezTo>
                  <a:pt x="285868" y="1684253"/>
                  <a:pt x="282997" y="1676999"/>
                  <a:pt x="279068" y="1670653"/>
                </a:cubicBezTo>
                <a:cubicBezTo>
                  <a:pt x="265317" y="1649044"/>
                  <a:pt x="251264" y="1627738"/>
                  <a:pt x="237966" y="1605827"/>
                </a:cubicBezTo>
                <a:cubicBezTo>
                  <a:pt x="234944" y="1600992"/>
                  <a:pt x="234793" y="1594343"/>
                  <a:pt x="232678" y="1586334"/>
                </a:cubicBezTo>
                <a:cubicBezTo>
                  <a:pt x="214242" y="1579081"/>
                  <a:pt x="214242" y="1556415"/>
                  <a:pt x="202305" y="1541757"/>
                </a:cubicBezTo>
                <a:cubicBezTo>
                  <a:pt x="199736" y="1538735"/>
                  <a:pt x="196412" y="1536167"/>
                  <a:pt x="194749" y="1532691"/>
                </a:cubicBezTo>
                <a:cubicBezTo>
                  <a:pt x="184927" y="1511838"/>
                  <a:pt x="174199" y="1491136"/>
                  <a:pt x="166341" y="1469528"/>
                </a:cubicBezTo>
                <a:cubicBezTo>
                  <a:pt x="160901" y="1454568"/>
                  <a:pt x="154555" y="1441270"/>
                  <a:pt x="141559" y="1431297"/>
                </a:cubicBezTo>
                <a:cubicBezTo>
                  <a:pt x="135213" y="1435075"/>
                  <a:pt x="133248" y="1439457"/>
                  <a:pt x="138386" y="1445804"/>
                </a:cubicBezTo>
                <a:cubicBezTo>
                  <a:pt x="139595" y="1447315"/>
                  <a:pt x="141257" y="1449581"/>
                  <a:pt x="140804" y="1450941"/>
                </a:cubicBezTo>
                <a:cubicBezTo>
                  <a:pt x="135666" y="1465448"/>
                  <a:pt x="144430" y="1468168"/>
                  <a:pt x="157728" y="1468319"/>
                </a:cubicBezTo>
                <a:cubicBezTo>
                  <a:pt x="156972" y="1481163"/>
                  <a:pt x="156368" y="1493252"/>
                  <a:pt x="155612" y="1506096"/>
                </a:cubicBezTo>
                <a:cubicBezTo>
                  <a:pt x="158937" y="1507305"/>
                  <a:pt x="164528" y="1509420"/>
                  <a:pt x="171025" y="1511838"/>
                </a:cubicBezTo>
                <a:cubicBezTo>
                  <a:pt x="170270" y="1514860"/>
                  <a:pt x="168608" y="1519393"/>
                  <a:pt x="169061" y="1519696"/>
                </a:cubicBezTo>
                <a:cubicBezTo>
                  <a:pt x="186741" y="1529064"/>
                  <a:pt x="175559" y="1557624"/>
                  <a:pt x="198527" y="1562762"/>
                </a:cubicBezTo>
                <a:cubicBezTo>
                  <a:pt x="192634" y="1574699"/>
                  <a:pt x="167097" y="1586032"/>
                  <a:pt x="154706" y="1582708"/>
                </a:cubicBezTo>
                <a:cubicBezTo>
                  <a:pt x="161203" y="1576512"/>
                  <a:pt x="167852" y="1570317"/>
                  <a:pt x="174350" y="1564122"/>
                </a:cubicBezTo>
                <a:cubicBezTo>
                  <a:pt x="167097" y="1558833"/>
                  <a:pt x="167097" y="1558833"/>
                  <a:pt x="146999" y="1562762"/>
                </a:cubicBezTo>
                <a:cubicBezTo>
                  <a:pt x="143070" y="1556717"/>
                  <a:pt x="139142" y="1550673"/>
                  <a:pt x="135364" y="1544931"/>
                </a:cubicBezTo>
                <a:cubicBezTo>
                  <a:pt x="145639" y="1538282"/>
                  <a:pt x="155159" y="1532238"/>
                  <a:pt x="164981" y="1525891"/>
                </a:cubicBezTo>
                <a:cubicBezTo>
                  <a:pt x="151381" y="1519696"/>
                  <a:pt x="138688" y="1513954"/>
                  <a:pt x="126297" y="1508363"/>
                </a:cubicBezTo>
                <a:cubicBezTo>
                  <a:pt x="125088" y="1497634"/>
                  <a:pt x="123880" y="1485545"/>
                  <a:pt x="122671" y="1473608"/>
                </a:cubicBezTo>
                <a:cubicBezTo>
                  <a:pt x="122369" y="1470888"/>
                  <a:pt x="121160" y="1467563"/>
                  <a:pt x="122066" y="1465448"/>
                </a:cubicBezTo>
                <a:cubicBezTo>
                  <a:pt x="127960" y="1453510"/>
                  <a:pt x="118289" y="1452453"/>
                  <a:pt x="111338" y="1449884"/>
                </a:cubicBezTo>
                <a:cubicBezTo>
                  <a:pt x="106200" y="1448070"/>
                  <a:pt x="100458" y="1447466"/>
                  <a:pt x="95169" y="1446106"/>
                </a:cubicBezTo>
                <a:cubicBezTo>
                  <a:pt x="89125" y="1444746"/>
                  <a:pt x="86556" y="1442479"/>
                  <a:pt x="91089" y="1436133"/>
                </a:cubicBezTo>
                <a:cubicBezTo>
                  <a:pt x="92298" y="1434471"/>
                  <a:pt x="90182" y="1429333"/>
                  <a:pt x="88218" y="1426915"/>
                </a:cubicBezTo>
                <a:cubicBezTo>
                  <a:pt x="84894" y="1422986"/>
                  <a:pt x="80663" y="1419813"/>
                  <a:pt x="76583" y="1416791"/>
                </a:cubicBezTo>
                <a:cubicBezTo>
                  <a:pt x="70085" y="1412107"/>
                  <a:pt x="66761" y="1405458"/>
                  <a:pt x="70085" y="1398809"/>
                </a:cubicBezTo>
                <a:cubicBezTo>
                  <a:pt x="72201" y="1394578"/>
                  <a:pt x="78849" y="1392614"/>
                  <a:pt x="84894" y="1388836"/>
                </a:cubicBezTo>
                <a:cubicBezTo>
                  <a:pt x="84440" y="1382641"/>
                  <a:pt x="81418" y="1377956"/>
                  <a:pt x="72049" y="1377503"/>
                </a:cubicBezTo>
                <a:cubicBezTo>
                  <a:pt x="67818" y="1377352"/>
                  <a:pt x="63739" y="1373272"/>
                  <a:pt x="59508" y="1371005"/>
                </a:cubicBezTo>
                <a:cubicBezTo>
                  <a:pt x="59356" y="1369343"/>
                  <a:pt x="59205" y="1367832"/>
                  <a:pt x="59054" y="1366170"/>
                </a:cubicBezTo>
                <a:cubicBezTo>
                  <a:pt x="65099" y="1363903"/>
                  <a:pt x="71445" y="1362241"/>
                  <a:pt x="76885" y="1359068"/>
                </a:cubicBezTo>
                <a:cubicBezTo>
                  <a:pt x="81872" y="1356197"/>
                  <a:pt x="96982" y="1360125"/>
                  <a:pt x="87463" y="1345468"/>
                </a:cubicBezTo>
                <a:lnTo>
                  <a:pt x="87614" y="1345166"/>
                </a:lnTo>
                <a:close/>
                <a:moveTo>
                  <a:pt x="844666" y="238600"/>
                </a:moveTo>
                <a:cubicBezTo>
                  <a:pt x="847083" y="239507"/>
                  <a:pt x="850106" y="241622"/>
                  <a:pt x="851919" y="240867"/>
                </a:cubicBezTo>
                <a:cubicBezTo>
                  <a:pt x="865368" y="236182"/>
                  <a:pt x="878514" y="231045"/>
                  <a:pt x="891660" y="226058"/>
                </a:cubicBezTo>
                <a:cubicBezTo>
                  <a:pt x="892718" y="225605"/>
                  <a:pt x="893474" y="225000"/>
                  <a:pt x="894078" y="224547"/>
                </a:cubicBezTo>
                <a:cubicBezTo>
                  <a:pt x="892416" y="221374"/>
                  <a:pt x="891056" y="218654"/>
                  <a:pt x="889545" y="215480"/>
                </a:cubicBezTo>
                <a:cubicBezTo>
                  <a:pt x="893927" y="213969"/>
                  <a:pt x="897100" y="212912"/>
                  <a:pt x="900123" y="211854"/>
                </a:cubicBezTo>
                <a:cubicBezTo>
                  <a:pt x="897251" y="210343"/>
                  <a:pt x="895438" y="211703"/>
                  <a:pt x="893625" y="212609"/>
                </a:cubicBezTo>
                <a:cubicBezTo>
                  <a:pt x="887278" y="215631"/>
                  <a:pt x="878967" y="216991"/>
                  <a:pt x="875190" y="221978"/>
                </a:cubicBezTo>
                <a:cubicBezTo>
                  <a:pt x="870656" y="227871"/>
                  <a:pt x="862648" y="219863"/>
                  <a:pt x="859172" y="228778"/>
                </a:cubicBezTo>
                <a:cubicBezTo>
                  <a:pt x="857510" y="233311"/>
                  <a:pt x="849350" y="235578"/>
                  <a:pt x="844061" y="238902"/>
                </a:cubicBezTo>
                <a:cubicBezTo>
                  <a:pt x="842701" y="238298"/>
                  <a:pt x="840284" y="236787"/>
                  <a:pt x="840133" y="237089"/>
                </a:cubicBezTo>
                <a:cubicBezTo>
                  <a:pt x="834088" y="245702"/>
                  <a:pt x="829857" y="240715"/>
                  <a:pt x="824568" y="235124"/>
                </a:cubicBezTo>
                <a:cubicBezTo>
                  <a:pt x="829102" y="231649"/>
                  <a:pt x="832879" y="228778"/>
                  <a:pt x="836808" y="225756"/>
                </a:cubicBezTo>
                <a:cubicBezTo>
                  <a:pt x="833182" y="225454"/>
                  <a:pt x="829857" y="226360"/>
                  <a:pt x="826684" y="227267"/>
                </a:cubicBezTo>
                <a:cubicBezTo>
                  <a:pt x="815804" y="230440"/>
                  <a:pt x="807493" y="235124"/>
                  <a:pt x="805075" y="248120"/>
                </a:cubicBezTo>
                <a:cubicBezTo>
                  <a:pt x="803867" y="254920"/>
                  <a:pt x="803111" y="267008"/>
                  <a:pt x="788907" y="262777"/>
                </a:cubicBezTo>
                <a:cubicBezTo>
                  <a:pt x="785885" y="261871"/>
                  <a:pt x="781351" y="266253"/>
                  <a:pt x="777574" y="268519"/>
                </a:cubicBezTo>
                <a:cubicBezTo>
                  <a:pt x="772738" y="271239"/>
                  <a:pt x="768356" y="274715"/>
                  <a:pt x="763370" y="276981"/>
                </a:cubicBezTo>
                <a:cubicBezTo>
                  <a:pt x="754303" y="281364"/>
                  <a:pt x="749468" y="288315"/>
                  <a:pt x="746748" y="298741"/>
                </a:cubicBezTo>
                <a:cubicBezTo>
                  <a:pt x="752641" y="296928"/>
                  <a:pt x="756721" y="295870"/>
                  <a:pt x="760650" y="294359"/>
                </a:cubicBezTo>
                <a:cubicBezTo>
                  <a:pt x="765183" y="292546"/>
                  <a:pt x="769867" y="290732"/>
                  <a:pt x="773796" y="288163"/>
                </a:cubicBezTo>
                <a:cubicBezTo>
                  <a:pt x="784071" y="281364"/>
                  <a:pt x="794045" y="273959"/>
                  <a:pt x="804320" y="267310"/>
                </a:cubicBezTo>
                <a:cubicBezTo>
                  <a:pt x="818373" y="258093"/>
                  <a:pt x="836355" y="255222"/>
                  <a:pt x="844666" y="238600"/>
                </a:cubicBezTo>
                <a:close/>
                <a:moveTo>
                  <a:pt x="884558" y="239204"/>
                </a:moveTo>
                <a:cubicBezTo>
                  <a:pt x="875794" y="243587"/>
                  <a:pt x="867483" y="249933"/>
                  <a:pt x="858266" y="251897"/>
                </a:cubicBezTo>
                <a:cubicBezTo>
                  <a:pt x="837110" y="256431"/>
                  <a:pt x="821093" y="268973"/>
                  <a:pt x="805831" y="282724"/>
                </a:cubicBezTo>
                <a:cubicBezTo>
                  <a:pt x="800542" y="287408"/>
                  <a:pt x="797520" y="293906"/>
                  <a:pt x="788756" y="292999"/>
                </a:cubicBezTo>
                <a:cubicBezTo>
                  <a:pt x="786942" y="292848"/>
                  <a:pt x="784676" y="297230"/>
                  <a:pt x="782560" y="299648"/>
                </a:cubicBezTo>
                <a:cubicBezTo>
                  <a:pt x="782863" y="301159"/>
                  <a:pt x="783014" y="302670"/>
                  <a:pt x="783316" y="304181"/>
                </a:cubicBezTo>
                <a:cubicBezTo>
                  <a:pt x="796311" y="289523"/>
                  <a:pt x="798729" y="306448"/>
                  <a:pt x="805529" y="305843"/>
                </a:cubicBezTo>
                <a:cubicBezTo>
                  <a:pt x="811120" y="304030"/>
                  <a:pt x="816711" y="302368"/>
                  <a:pt x="823813" y="300101"/>
                </a:cubicBezTo>
                <a:cubicBezTo>
                  <a:pt x="824417" y="296626"/>
                  <a:pt x="825173" y="290732"/>
                  <a:pt x="826080" y="284990"/>
                </a:cubicBezTo>
                <a:cubicBezTo>
                  <a:pt x="829253" y="283932"/>
                  <a:pt x="833786" y="283932"/>
                  <a:pt x="835902" y="281666"/>
                </a:cubicBezTo>
                <a:cubicBezTo>
                  <a:pt x="843306" y="274110"/>
                  <a:pt x="847839" y="276226"/>
                  <a:pt x="852070" y="287559"/>
                </a:cubicBezTo>
                <a:cubicBezTo>
                  <a:pt x="854790" y="280759"/>
                  <a:pt x="856603" y="276226"/>
                  <a:pt x="858114" y="272448"/>
                </a:cubicBezTo>
                <a:cubicBezTo>
                  <a:pt x="854035" y="270182"/>
                  <a:pt x="850559" y="268368"/>
                  <a:pt x="847083" y="266555"/>
                </a:cubicBezTo>
                <a:cubicBezTo>
                  <a:pt x="847083" y="265346"/>
                  <a:pt x="847083" y="264137"/>
                  <a:pt x="847083" y="262777"/>
                </a:cubicBezTo>
                <a:cubicBezTo>
                  <a:pt x="858568" y="258244"/>
                  <a:pt x="870052" y="253862"/>
                  <a:pt x="881536" y="249329"/>
                </a:cubicBezTo>
                <a:cubicBezTo>
                  <a:pt x="882443" y="250386"/>
                  <a:pt x="883349" y="251444"/>
                  <a:pt x="884256" y="252653"/>
                </a:cubicBezTo>
                <a:cubicBezTo>
                  <a:pt x="884558" y="248120"/>
                  <a:pt x="884558" y="243738"/>
                  <a:pt x="884558" y="239204"/>
                </a:cubicBezTo>
                <a:cubicBezTo>
                  <a:pt x="885918" y="242378"/>
                  <a:pt x="886674" y="246004"/>
                  <a:pt x="888638" y="248724"/>
                </a:cubicBezTo>
                <a:cubicBezTo>
                  <a:pt x="890301" y="250991"/>
                  <a:pt x="893625" y="253409"/>
                  <a:pt x="895892" y="253106"/>
                </a:cubicBezTo>
                <a:cubicBezTo>
                  <a:pt x="898763" y="252804"/>
                  <a:pt x="903145" y="250386"/>
                  <a:pt x="903749" y="247969"/>
                </a:cubicBezTo>
                <a:cubicBezTo>
                  <a:pt x="906318" y="237391"/>
                  <a:pt x="916140" y="239204"/>
                  <a:pt x="922789" y="237089"/>
                </a:cubicBezTo>
                <a:cubicBezTo>
                  <a:pt x="927322" y="235729"/>
                  <a:pt x="933215" y="238751"/>
                  <a:pt x="937144" y="239658"/>
                </a:cubicBezTo>
                <a:cubicBezTo>
                  <a:pt x="945304" y="215934"/>
                  <a:pt x="967063" y="218351"/>
                  <a:pt x="983685" y="210040"/>
                </a:cubicBezTo>
                <a:cubicBezTo>
                  <a:pt x="980965" y="208832"/>
                  <a:pt x="979454" y="207623"/>
                  <a:pt x="978094" y="207925"/>
                </a:cubicBezTo>
                <a:cubicBezTo>
                  <a:pt x="952708" y="212458"/>
                  <a:pt x="926869" y="215329"/>
                  <a:pt x="904505" y="230289"/>
                </a:cubicBezTo>
                <a:cubicBezTo>
                  <a:pt x="898460" y="234218"/>
                  <a:pt x="891207" y="236182"/>
                  <a:pt x="884558" y="239204"/>
                </a:cubicBezTo>
                <a:close/>
                <a:moveTo>
                  <a:pt x="484877" y="206716"/>
                </a:moveTo>
                <a:cubicBezTo>
                  <a:pt x="483668" y="205961"/>
                  <a:pt x="482611" y="205054"/>
                  <a:pt x="481402" y="204298"/>
                </a:cubicBezTo>
                <a:cubicBezTo>
                  <a:pt x="477322" y="210947"/>
                  <a:pt x="469011" y="218503"/>
                  <a:pt x="470069" y="224245"/>
                </a:cubicBezTo>
                <a:cubicBezTo>
                  <a:pt x="471429" y="231347"/>
                  <a:pt x="467953" y="233160"/>
                  <a:pt x="465082" y="236787"/>
                </a:cubicBezTo>
                <a:cubicBezTo>
                  <a:pt x="463118" y="239355"/>
                  <a:pt x="460851" y="241622"/>
                  <a:pt x="458887" y="243889"/>
                </a:cubicBezTo>
                <a:cubicBezTo>
                  <a:pt x="469162" y="237089"/>
                  <a:pt x="473997" y="242075"/>
                  <a:pt x="476113" y="248120"/>
                </a:cubicBezTo>
                <a:cubicBezTo>
                  <a:pt x="485482" y="244493"/>
                  <a:pt x="494246" y="241018"/>
                  <a:pt x="503010" y="237693"/>
                </a:cubicBezTo>
                <a:cubicBezTo>
                  <a:pt x="503312" y="238751"/>
                  <a:pt x="503615" y="239658"/>
                  <a:pt x="503917" y="240715"/>
                </a:cubicBezTo>
                <a:cubicBezTo>
                  <a:pt x="505126" y="234520"/>
                  <a:pt x="506486" y="228476"/>
                  <a:pt x="507543" y="223187"/>
                </a:cubicBezTo>
                <a:cubicBezTo>
                  <a:pt x="512681" y="224547"/>
                  <a:pt x="516761" y="225605"/>
                  <a:pt x="522956" y="227116"/>
                </a:cubicBezTo>
                <a:cubicBezTo>
                  <a:pt x="518876" y="222280"/>
                  <a:pt x="516610" y="219711"/>
                  <a:pt x="512681" y="215178"/>
                </a:cubicBezTo>
                <a:cubicBezTo>
                  <a:pt x="520690" y="215934"/>
                  <a:pt x="524619" y="216236"/>
                  <a:pt x="528699" y="216689"/>
                </a:cubicBezTo>
                <a:cubicBezTo>
                  <a:pt x="529001" y="215480"/>
                  <a:pt x="529303" y="214120"/>
                  <a:pt x="529605" y="212912"/>
                </a:cubicBezTo>
                <a:cubicBezTo>
                  <a:pt x="523561" y="210494"/>
                  <a:pt x="517365" y="208076"/>
                  <a:pt x="508601" y="204601"/>
                </a:cubicBezTo>
                <a:cubicBezTo>
                  <a:pt x="519179" y="204601"/>
                  <a:pt x="527943" y="204601"/>
                  <a:pt x="536707" y="204601"/>
                </a:cubicBezTo>
                <a:cubicBezTo>
                  <a:pt x="536858" y="203241"/>
                  <a:pt x="537009" y="201730"/>
                  <a:pt x="537161" y="200370"/>
                </a:cubicBezTo>
                <a:cubicBezTo>
                  <a:pt x="531267" y="197952"/>
                  <a:pt x="525374" y="195534"/>
                  <a:pt x="517365" y="192210"/>
                </a:cubicBezTo>
                <a:cubicBezTo>
                  <a:pt x="509508" y="199463"/>
                  <a:pt x="499837" y="208529"/>
                  <a:pt x="488655" y="218805"/>
                </a:cubicBezTo>
                <a:cubicBezTo>
                  <a:pt x="487597" y="218351"/>
                  <a:pt x="484273" y="216689"/>
                  <a:pt x="480797" y="214876"/>
                </a:cubicBezTo>
                <a:cubicBezTo>
                  <a:pt x="482459" y="211552"/>
                  <a:pt x="483668" y="209134"/>
                  <a:pt x="484877" y="206716"/>
                </a:cubicBezTo>
                <a:close/>
                <a:moveTo>
                  <a:pt x="720153" y="122398"/>
                </a:moveTo>
                <a:cubicBezTo>
                  <a:pt x="726801" y="122700"/>
                  <a:pt x="733148" y="124060"/>
                  <a:pt x="738890" y="122851"/>
                </a:cubicBezTo>
                <a:cubicBezTo>
                  <a:pt x="744783" y="121642"/>
                  <a:pt x="750223" y="118016"/>
                  <a:pt x="755663" y="114993"/>
                </a:cubicBezTo>
                <a:cubicBezTo>
                  <a:pt x="757325" y="114087"/>
                  <a:pt x="759743" y="111367"/>
                  <a:pt x="759290" y="110460"/>
                </a:cubicBezTo>
                <a:cubicBezTo>
                  <a:pt x="757779" y="106834"/>
                  <a:pt x="755210" y="103660"/>
                  <a:pt x="753396" y="100185"/>
                </a:cubicBezTo>
                <a:cubicBezTo>
                  <a:pt x="749619" y="92932"/>
                  <a:pt x="745539" y="91874"/>
                  <a:pt x="739797" y="98523"/>
                </a:cubicBezTo>
                <a:cubicBezTo>
                  <a:pt x="736019" y="102754"/>
                  <a:pt x="731788" y="106682"/>
                  <a:pt x="727557" y="110460"/>
                </a:cubicBezTo>
                <a:cubicBezTo>
                  <a:pt x="727104" y="110913"/>
                  <a:pt x="725593" y="110309"/>
                  <a:pt x="724384" y="110158"/>
                </a:cubicBezTo>
                <a:cubicBezTo>
                  <a:pt x="726046" y="107136"/>
                  <a:pt x="727557" y="104567"/>
                  <a:pt x="729824" y="100638"/>
                </a:cubicBezTo>
                <a:cubicBezTo>
                  <a:pt x="721361" y="101696"/>
                  <a:pt x="714411" y="102602"/>
                  <a:pt x="706251" y="103660"/>
                </a:cubicBezTo>
                <a:cubicBezTo>
                  <a:pt x="700962" y="107891"/>
                  <a:pt x="694313" y="113482"/>
                  <a:pt x="686304" y="119980"/>
                </a:cubicBezTo>
                <a:cubicBezTo>
                  <a:pt x="691140" y="121642"/>
                  <a:pt x="694313" y="122851"/>
                  <a:pt x="697940" y="124060"/>
                </a:cubicBezTo>
                <a:cubicBezTo>
                  <a:pt x="694766" y="126175"/>
                  <a:pt x="691895" y="128291"/>
                  <a:pt x="688873" y="130255"/>
                </a:cubicBezTo>
                <a:cubicBezTo>
                  <a:pt x="689024" y="131162"/>
                  <a:pt x="689327" y="131918"/>
                  <a:pt x="689478" y="132824"/>
                </a:cubicBezTo>
                <a:cubicBezTo>
                  <a:pt x="699451" y="133580"/>
                  <a:pt x="709424" y="134184"/>
                  <a:pt x="720002" y="134940"/>
                </a:cubicBezTo>
                <a:cubicBezTo>
                  <a:pt x="720153" y="129651"/>
                  <a:pt x="720153" y="126629"/>
                  <a:pt x="720153" y="122398"/>
                </a:cubicBezTo>
                <a:close/>
                <a:moveTo>
                  <a:pt x="553631" y="569678"/>
                </a:moveTo>
                <a:cubicBezTo>
                  <a:pt x="553480" y="567109"/>
                  <a:pt x="553329" y="563936"/>
                  <a:pt x="553178" y="560763"/>
                </a:cubicBezTo>
                <a:cubicBezTo>
                  <a:pt x="553027" y="556532"/>
                  <a:pt x="554387" y="550639"/>
                  <a:pt x="552271" y="548523"/>
                </a:cubicBezTo>
                <a:cubicBezTo>
                  <a:pt x="548645" y="545199"/>
                  <a:pt x="542903" y="543083"/>
                  <a:pt x="537765" y="542479"/>
                </a:cubicBezTo>
                <a:cubicBezTo>
                  <a:pt x="530814" y="541723"/>
                  <a:pt x="523712" y="542932"/>
                  <a:pt x="515552" y="543385"/>
                </a:cubicBezTo>
                <a:cubicBezTo>
                  <a:pt x="513588" y="548674"/>
                  <a:pt x="511019" y="555625"/>
                  <a:pt x="507694" y="564087"/>
                </a:cubicBezTo>
                <a:cubicBezTo>
                  <a:pt x="513588" y="563785"/>
                  <a:pt x="518423" y="563483"/>
                  <a:pt x="523410" y="563332"/>
                </a:cubicBezTo>
                <a:cubicBezTo>
                  <a:pt x="523561" y="571491"/>
                  <a:pt x="525374" y="576327"/>
                  <a:pt x="533836" y="570585"/>
                </a:cubicBezTo>
                <a:cubicBezTo>
                  <a:pt x="535045" y="576780"/>
                  <a:pt x="536103" y="582825"/>
                  <a:pt x="537463" y="590078"/>
                </a:cubicBezTo>
                <a:cubicBezTo>
                  <a:pt x="543960" y="582069"/>
                  <a:pt x="548796" y="575874"/>
                  <a:pt x="553631" y="569678"/>
                </a:cubicBezTo>
                <a:close/>
                <a:moveTo>
                  <a:pt x="130982" y="650672"/>
                </a:moveTo>
                <a:cubicBezTo>
                  <a:pt x="125391" y="653543"/>
                  <a:pt x="121160" y="654903"/>
                  <a:pt x="118137" y="657623"/>
                </a:cubicBezTo>
                <a:cubicBezTo>
                  <a:pt x="114360" y="661099"/>
                  <a:pt x="110431" y="665330"/>
                  <a:pt x="108467" y="670014"/>
                </a:cubicBezTo>
                <a:cubicBezTo>
                  <a:pt x="105142" y="677872"/>
                  <a:pt x="103329" y="686183"/>
                  <a:pt x="100458" y="695853"/>
                </a:cubicBezTo>
                <a:cubicBezTo>
                  <a:pt x="102422" y="696911"/>
                  <a:pt x="107560" y="701445"/>
                  <a:pt x="112395" y="701293"/>
                </a:cubicBezTo>
                <a:cubicBezTo>
                  <a:pt x="118440" y="700991"/>
                  <a:pt x="130982" y="714289"/>
                  <a:pt x="130528" y="697818"/>
                </a:cubicBezTo>
                <a:cubicBezTo>
                  <a:pt x="126902" y="692982"/>
                  <a:pt x="122671" y="689809"/>
                  <a:pt x="123124" y="687240"/>
                </a:cubicBezTo>
                <a:cubicBezTo>
                  <a:pt x="124937" y="675303"/>
                  <a:pt x="128111" y="663516"/>
                  <a:pt x="130982" y="650672"/>
                </a:cubicBezTo>
                <a:close/>
                <a:moveTo>
                  <a:pt x="454504" y="663819"/>
                </a:moveTo>
                <a:cubicBezTo>
                  <a:pt x="456167" y="667445"/>
                  <a:pt x="457980" y="671072"/>
                  <a:pt x="459491" y="674396"/>
                </a:cubicBezTo>
                <a:cubicBezTo>
                  <a:pt x="466744" y="668352"/>
                  <a:pt x="472335" y="663819"/>
                  <a:pt x="477775" y="659436"/>
                </a:cubicBezTo>
                <a:cubicBezTo>
                  <a:pt x="477322" y="657321"/>
                  <a:pt x="476113" y="654903"/>
                  <a:pt x="476113" y="652334"/>
                </a:cubicBezTo>
                <a:cubicBezTo>
                  <a:pt x="476264" y="642059"/>
                  <a:pt x="473091" y="637677"/>
                  <a:pt x="462362" y="642966"/>
                </a:cubicBezTo>
                <a:cubicBezTo>
                  <a:pt x="459642" y="644326"/>
                  <a:pt x="455260" y="642210"/>
                  <a:pt x="449216" y="641455"/>
                </a:cubicBezTo>
                <a:cubicBezTo>
                  <a:pt x="445891" y="648254"/>
                  <a:pt x="441660" y="656868"/>
                  <a:pt x="437429" y="665330"/>
                </a:cubicBezTo>
                <a:cubicBezTo>
                  <a:pt x="438185" y="666236"/>
                  <a:pt x="438940" y="667143"/>
                  <a:pt x="439696" y="668050"/>
                </a:cubicBezTo>
                <a:cubicBezTo>
                  <a:pt x="444833" y="666538"/>
                  <a:pt x="449971" y="665179"/>
                  <a:pt x="454504" y="663819"/>
                </a:cubicBezTo>
                <a:close/>
                <a:moveTo>
                  <a:pt x="736321" y="254164"/>
                </a:moveTo>
                <a:cubicBezTo>
                  <a:pt x="735717" y="252804"/>
                  <a:pt x="734961" y="251444"/>
                  <a:pt x="734357" y="250084"/>
                </a:cubicBezTo>
                <a:cubicBezTo>
                  <a:pt x="746899" y="242378"/>
                  <a:pt x="759592" y="234671"/>
                  <a:pt x="772134" y="227116"/>
                </a:cubicBezTo>
                <a:cubicBezTo>
                  <a:pt x="771378" y="225756"/>
                  <a:pt x="770472" y="224547"/>
                  <a:pt x="769716" y="223187"/>
                </a:cubicBezTo>
                <a:cubicBezTo>
                  <a:pt x="754454" y="232556"/>
                  <a:pt x="739041" y="242075"/>
                  <a:pt x="722419" y="252351"/>
                </a:cubicBezTo>
                <a:cubicBezTo>
                  <a:pt x="726348" y="254617"/>
                  <a:pt x="728464" y="255826"/>
                  <a:pt x="731335" y="257488"/>
                </a:cubicBezTo>
                <a:cubicBezTo>
                  <a:pt x="725441" y="262626"/>
                  <a:pt x="720153" y="267310"/>
                  <a:pt x="714864" y="271995"/>
                </a:cubicBezTo>
                <a:cubicBezTo>
                  <a:pt x="715468" y="273204"/>
                  <a:pt x="715922" y="274261"/>
                  <a:pt x="716526" y="275470"/>
                </a:cubicBezTo>
                <a:cubicBezTo>
                  <a:pt x="719699" y="274261"/>
                  <a:pt x="723628" y="273808"/>
                  <a:pt x="726046" y="271693"/>
                </a:cubicBezTo>
                <a:cubicBezTo>
                  <a:pt x="733601" y="264893"/>
                  <a:pt x="740854" y="258093"/>
                  <a:pt x="752339" y="260964"/>
                </a:cubicBezTo>
                <a:cubicBezTo>
                  <a:pt x="751734" y="263986"/>
                  <a:pt x="751281" y="266404"/>
                  <a:pt x="750828" y="268822"/>
                </a:cubicBezTo>
                <a:cubicBezTo>
                  <a:pt x="752943" y="267613"/>
                  <a:pt x="755210" y="266555"/>
                  <a:pt x="757325" y="265346"/>
                </a:cubicBezTo>
                <a:cubicBezTo>
                  <a:pt x="760347" y="263684"/>
                  <a:pt x="763370" y="261871"/>
                  <a:pt x="766392" y="260208"/>
                </a:cubicBezTo>
                <a:cubicBezTo>
                  <a:pt x="766392" y="259453"/>
                  <a:pt x="766543" y="258848"/>
                  <a:pt x="766543" y="258093"/>
                </a:cubicBezTo>
                <a:cubicBezTo>
                  <a:pt x="762161" y="258093"/>
                  <a:pt x="757930" y="258093"/>
                  <a:pt x="751734" y="258093"/>
                </a:cubicBezTo>
                <a:cubicBezTo>
                  <a:pt x="756116" y="252804"/>
                  <a:pt x="759592" y="248573"/>
                  <a:pt x="764125" y="243284"/>
                </a:cubicBezTo>
                <a:cubicBezTo>
                  <a:pt x="753396" y="247364"/>
                  <a:pt x="744783" y="250840"/>
                  <a:pt x="736321" y="254164"/>
                </a:cubicBezTo>
                <a:close/>
                <a:moveTo>
                  <a:pt x="905562" y="215631"/>
                </a:moveTo>
                <a:cubicBezTo>
                  <a:pt x="906922" y="216538"/>
                  <a:pt x="908282" y="217445"/>
                  <a:pt x="909491" y="218503"/>
                </a:cubicBezTo>
                <a:cubicBezTo>
                  <a:pt x="919767" y="214876"/>
                  <a:pt x="929891" y="211098"/>
                  <a:pt x="938806" y="207925"/>
                </a:cubicBezTo>
                <a:cubicBezTo>
                  <a:pt x="940166" y="202032"/>
                  <a:pt x="941224" y="196743"/>
                  <a:pt x="942584" y="191001"/>
                </a:cubicBezTo>
                <a:cubicBezTo>
                  <a:pt x="937144" y="185561"/>
                  <a:pt x="923847" y="184654"/>
                  <a:pt x="919313" y="190548"/>
                </a:cubicBezTo>
                <a:cubicBezTo>
                  <a:pt x="916291" y="194476"/>
                  <a:pt x="914629" y="199463"/>
                  <a:pt x="912362" y="203845"/>
                </a:cubicBezTo>
                <a:cubicBezTo>
                  <a:pt x="910247" y="207774"/>
                  <a:pt x="907829" y="211703"/>
                  <a:pt x="905562" y="215631"/>
                </a:cubicBezTo>
                <a:close/>
                <a:moveTo>
                  <a:pt x="742366" y="138113"/>
                </a:moveTo>
                <a:cubicBezTo>
                  <a:pt x="717584" y="137962"/>
                  <a:pt x="710935" y="155037"/>
                  <a:pt x="702171" y="169241"/>
                </a:cubicBezTo>
                <a:cubicBezTo>
                  <a:pt x="701113" y="171055"/>
                  <a:pt x="701415" y="174379"/>
                  <a:pt x="702171" y="176494"/>
                </a:cubicBezTo>
                <a:cubicBezTo>
                  <a:pt x="702624" y="177552"/>
                  <a:pt x="705495" y="178308"/>
                  <a:pt x="707308" y="178157"/>
                </a:cubicBezTo>
                <a:cubicBezTo>
                  <a:pt x="708366" y="178006"/>
                  <a:pt x="709877" y="175890"/>
                  <a:pt x="709877" y="174681"/>
                </a:cubicBezTo>
                <a:cubicBezTo>
                  <a:pt x="710482" y="163801"/>
                  <a:pt x="710331" y="163801"/>
                  <a:pt x="722721" y="161535"/>
                </a:cubicBezTo>
                <a:cubicBezTo>
                  <a:pt x="722721" y="163952"/>
                  <a:pt x="722721" y="166370"/>
                  <a:pt x="722721" y="170148"/>
                </a:cubicBezTo>
                <a:cubicBezTo>
                  <a:pt x="730428" y="165312"/>
                  <a:pt x="737832" y="162290"/>
                  <a:pt x="731939" y="154584"/>
                </a:cubicBezTo>
                <a:cubicBezTo>
                  <a:pt x="735717" y="148691"/>
                  <a:pt x="738739" y="144006"/>
                  <a:pt x="742366" y="138113"/>
                </a:cubicBezTo>
                <a:close/>
                <a:moveTo>
                  <a:pt x="589142" y="192512"/>
                </a:moveTo>
                <a:cubicBezTo>
                  <a:pt x="579320" y="197498"/>
                  <a:pt x="569498" y="201881"/>
                  <a:pt x="560431" y="207321"/>
                </a:cubicBezTo>
                <a:cubicBezTo>
                  <a:pt x="552725" y="212005"/>
                  <a:pt x="552120" y="219560"/>
                  <a:pt x="556956" y="223640"/>
                </a:cubicBezTo>
                <a:cubicBezTo>
                  <a:pt x="563453" y="221525"/>
                  <a:pt x="568893" y="219711"/>
                  <a:pt x="574484" y="217898"/>
                </a:cubicBezTo>
                <a:cubicBezTo>
                  <a:pt x="572067" y="205507"/>
                  <a:pt x="600626" y="212458"/>
                  <a:pt x="589142" y="192512"/>
                </a:cubicBezTo>
                <a:close/>
                <a:moveTo>
                  <a:pt x="560733" y="448791"/>
                </a:moveTo>
                <a:cubicBezTo>
                  <a:pt x="559827" y="451814"/>
                  <a:pt x="558769" y="455289"/>
                  <a:pt x="557862" y="458614"/>
                </a:cubicBezTo>
                <a:cubicBezTo>
                  <a:pt x="555294" y="456196"/>
                  <a:pt x="552574" y="453778"/>
                  <a:pt x="550005" y="451209"/>
                </a:cubicBezTo>
                <a:cubicBezTo>
                  <a:pt x="546378" y="447583"/>
                  <a:pt x="542903" y="444258"/>
                  <a:pt x="538823" y="450605"/>
                </a:cubicBezTo>
                <a:cubicBezTo>
                  <a:pt x="536858" y="453627"/>
                  <a:pt x="535347" y="456800"/>
                  <a:pt x="531872" y="462996"/>
                </a:cubicBezTo>
                <a:cubicBezTo>
                  <a:pt x="538521" y="463449"/>
                  <a:pt x="543356" y="463147"/>
                  <a:pt x="547889" y="464356"/>
                </a:cubicBezTo>
                <a:cubicBezTo>
                  <a:pt x="552725" y="465565"/>
                  <a:pt x="557258" y="468284"/>
                  <a:pt x="562849" y="470551"/>
                </a:cubicBezTo>
                <a:cubicBezTo>
                  <a:pt x="567533" y="464809"/>
                  <a:pt x="573275" y="458009"/>
                  <a:pt x="580226" y="449547"/>
                </a:cubicBezTo>
                <a:cubicBezTo>
                  <a:pt x="571764" y="449245"/>
                  <a:pt x="565720" y="448943"/>
                  <a:pt x="560733" y="448791"/>
                </a:cubicBezTo>
                <a:close/>
                <a:moveTo>
                  <a:pt x="64343" y="941102"/>
                </a:moveTo>
                <a:cubicBezTo>
                  <a:pt x="70538" y="929769"/>
                  <a:pt x="76734" y="918436"/>
                  <a:pt x="83080" y="906952"/>
                </a:cubicBezTo>
                <a:cubicBezTo>
                  <a:pt x="82476" y="906347"/>
                  <a:pt x="81872" y="905592"/>
                  <a:pt x="81116" y="904987"/>
                </a:cubicBezTo>
                <a:cubicBezTo>
                  <a:pt x="78094" y="907405"/>
                  <a:pt x="75223" y="909823"/>
                  <a:pt x="70992" y="913298"/>
                </a:cubicBezTo>
                <a:cubicBezTo>
                  <a:pt x="70992" y="908463"/>
                  <a:pt x="70992" y="904534"/>
                  <a:pt x="70992" y="897583"/>
                </a:cubicBezTo>
                <a:cubicBezTo>
                  <a:pt x="64494" y="902570"/>
                  <a:pt x="60112" y="905743"/>
                  <a:pt x="55730" y="909067"/>
                </a:cubicBezTo>
                <a:cubicBezTo>
                  <a:pt x="56788" y="909218"/>
                  <a:pt x="57996" y="909369"/>
                  <a:pt x="59054" y="909672"/>
                </a:cubicBezTo>
                <a:cubicBezTo>
                  <a:pt x="58601" y="916623"/>
                  <a:pt x="58148" y="923574"/>
                  <a:pt x="57694" y="930525"/>
                </a:cubicBezTo>
                <a:cubicBezTo>
                  <a:pt x="59961" y="934000"/>
                  <a:pt x="62681" y="938382"/>
                  <a:pt x="64343" y="941102"/>
                </a:cubicBezTo>
                <a:close/>
                <a:moveTo>
                  <a:pt x="712748" y="263986"/>
                </a:moveTo>
                <a:cubicBezTo>
                  <a:pt x="703531" y="261568"/>
                  <a:pt x="694918" y="257186"/>
                  <a:pt x="686607" y="257488"/>
                </a:cubicBezTo>
                <a:cubicBezTo>
                  <a:pt x="677993" y="257942"/>
                  <a:pt x="669531" y="262928"/>
                  <a:pt x="660465" y="266253"/>
                </a:cubicBezTo>
                <a:cubicBezTo>
                  <a:pt x="664243" y="268670"/>
                  <a:pt x="667265" y="270786"/>
                  <a:pt x="668020" y="271239"/>
                </a:cubicBezTo>
                <a:cubicBezTo>
                  <a:pt x="679353" y="267462"/>
                  <a:pt x="688722" y="264288"/>
                  <a:pt x="697940" y="261115"/>
                </a:cubicBezTo>
                <a:cubicBezTo>
                  <a:pt x="698846" y="262626"/>
                  <a:pt x="699753" y="264137"/>
                  <a:pt x="700811" y="265648"/>
                </a:cubicBezTo>
                <a:cubicBezTo>
                  <a:pt x="696429" y="270333"/>
                  <a:pt x="692198" y="275017"/>
                  <a:pt x="687815" y="279701"/>
                </a:cubicBezTo>
                <a:cubicBezTo>
                  <a:pt x="688420" y="280457"/>
                  <a:pt x="689024" y="281212"/>
                  <a:pt x="689478" y="281968"/>
                </a:cubicBezTo>
                <a:cubicBezTo>
                  <a:pt x="697184" y="275924"/>
                  <a:pt x="704740" y="270182"/>
                  <a:pt x="712748" y="263986"/>
                </a:cubicBezTo>
                <a:close/>
                <a:moveTo>
                  <a:pt x="1122100" y="2153746"/>
                </a:moveTo>
                <a:cubicBezTo>
                  <a:pt x="1118776" y="2151177"/>
                  <a:pt x="1115905" y="2147399"/>
                  <a:pt x="1112278" y="2146342"/>
                </a:cubicBezTo>
                <a:cubicBezTo>
                  <a:pt x="1096261" y="2141506"/>
                  <a:pt x="1096110" y="2157373"/>
                  <a:pt x="1088252" y="2165381"/>
                </a:cubicBezTo>
                <a:cubicBezTo>
                  <a:pt x="1092483" y="2167044"/>
                  <a:pt x="1095959" y="2168404"/>
                  <a:pt x="1099736" y="2169915"/>
                </a:cubicBezTo>
                <a:cubicBezTo>
                  <a:pt x="1101701" y="2159941"/>
                  <a:pt x="1101701" y="2159941"/>
                  <a:pt x="1122100" y="2153746"/>
                </a:cubicBezTo>
                <a:close/>
                <a:moveTo>
                  <a:pt x="742668" y="127838"/>
                </a:moveTo>
                <a:cubicBezTo>
                  <a:pt x="747503" y="135242"/>
                  <a:pt x="746597" y="146726"/>
                  <a:pt x="759290" y="142948"/>
                </a:cubicBezTo>
                <a:cubicBezTo>
                  <a:pt x="770925" y="139473"/>
                  <a:pt x="766543" y="131766"/>
                  <a:pt x="763521" y="124362"/>
                </a:cubicBezTo>
                <a:cubicBezTo>
                  <a:pt x="757023" y="125420"/>
                  <a:pt x="750828" y="126478"/>
                  <a:pt x="742668" y="127838"/>
                </a:cubicBezTo>
                <a:close/>
                <a:moveTo>
                  <a:pt x="353262" y="625135"/>
                </a:moveTo>
                <a:cubicBezTo>
                  <a:pt x="352355" y="623473"/>
                  <a:pt x="351449" y="621659"/>
                  <a:pt x="350391" y="619997"/>
                </a:cubicBezTo>
                <a:cubicBezTo>
                  <a:pt x="342382" y="623019"/>
                  <a:pt x="334222" y="626042"/>
                  <a:pt x="325307" y="629366"/>
                </a:cubicBezTo>
                <a:cubicBezTo>
                  <a:pt x="328480" y="634957"/>
                  <a:pt x="331200" y="639792"/>
                  <a:pt x="334978" y="646290"/>
                </a:cubicBezTo>
                <a:cubicBezTo>
                  <a:pt x="341475" y="638735"/>
                  <a:pt x="347369" y="631935"/>
                  <a:pt x="353262" y="625135"/>
                </a:cubicBezTo>
                <a:close/>
                <a:moveTo>
                  <a:pt x="596999" y="476142"/>
                </a:moveTo>
                <a:cubicBezTo>
                  <a:pt x="585515" y="476142"/>
                  <a:pt x="577960" y="476142"/>
                  <a:pt x="570404" y="476142"/>
                </a:cubicBezTo>
                <a:cubicBezTo>
                  <a:pt x="571160" y="483395"/>
                  <a:pt x="584609" y="495333"/>
                  <a:pt x="589897" y="491857"/>
                </a:cubicBezTo>
                <a:cubicBezTo>
                  <a:pt x="593675" y="489591"/>
                  <a:pt x="594431" y="482489"/>
                  <a:pt x="596999" y="476142"/>
                </a:cubicBezTo>
                <a:close/>
                <a:moveTo>
                  <a:pt x="632963" y="299497"/>
                </a:moveTo>
                <a:cubicBezTo>
                  <a:pt x="634021" y="300101"/>
                  <a:pt x="634928" y="300554"/>
                  <a:pt x="635985" y="301159"/>
                </a:cubicBezTo>
                <a:cubicBezTo>
                  <a:pt x="638554" y="297079"/>
                  <a:pt x="642181" y="293301"/>
                  <a:pt x="643390" y="288919"/>
                </a:cubicBezTo>
                <a:cubicBezTo>
                  <a:pt x="644901" y="283630"/>
                  <a:pt x="644901" y="278341"/>
                  <a:pt x="652909" y="280910"/>
                </a:cubicBezTo>
                <a:cubicBezTo>
                  <a:pt x="653967" y="281212"/>
                  <a:pt x="656083" y="278493"/>
                  <a:pt x="657745" y="277133"/>
                </a:cubicBezTo>
                <a:cubicBezTo>
                  <a:pt x="656234" y="275773"/>
                  <a:pt x="654723" y="273657"/>
                  <a:pt x="653061" y="273355"/>
                </a:cubicBezTo>
                <a:cubicBezTo>
                  <a:pt x="640216" y="270484"/>
                  <a:pt x="632963" y="280155"/>
                  <a:pt x="632963" y="299497"/>
                </a:cubicBezTo>
                <a:close/>
                <a:moveTo>
                  <a:pt x="644901" y="324127"/>
                </a:moveTo>
                <a:cubicBezTo>
                  <a:pt x="643843" y="324883"/>
                  <a:pt x="640216" y="327754"/>
                  <a:pt x="634172" y="332438"/>
                </a:cubicBezTo>
                <a:cubicBezTo>
                  <a:pt x="643087" y="334705"/>
                  <a:pt x="648830" y="336216"/>
                  <a:pt x="654723" y="337878"/>
                </a:cubicBezTo>
                <a:cubicBezTo>
                  <a:pt x="651398" y="340749"/>
                  <a:pt x="648225" y="343620"/>
                  <a:pt x="645052" y="346491"/>
                </a:cubicBezTo>
                <a:cubicBezTo>
                  <a:pt x="645807" y="347398"/>
                  <a:pt x="646412" y="348456"/>
                  <a:pt x="647167" y="349362"/>
                </a:cubicBezTo>
                <a:cubicBezTo>
                  <a:pt x="652909" y="345736"/>
                  <a:pt x="658652" y="341958"/>
                  <a:pt x="664243" y="338331"/>
                </a:cubicBezTo>
                <a:cubicBezTo>
                  <a:pt x="657745" y="333496"/>
                  <a:pt x="652003" y="329416"/>
                  <a:pt x="644901" y="324127"/>
                </a:cubicBezTo>
                <a:close/>
                <a:moveTo>
                  <a:pt x="454202" y="436098"/>
                </a:moveTo>
                <a:cubicBezTo>
                  <a:pt x="454807" y="440934"/>
                  <a:pt x="455411" y="445014"/>
                  <a:pt x="455864" y="448943"/>
                </a:cubicBezTo>
                <a:cubicBezTo>
                  <a:pt x="456922" y="449094"/>
                  <a:pt x="457829" y="449245"/>
                  <a:pt x="458887" y="449396"/>
                </a:cubicBezTo>
                <a:cubicBezTo>
                  <a:pt x="462362" y="443352"/>
                  <a:pt x="465989" y="437307"/>
                  <a:pt x="469917" y="430507"/>
                </a:cubicBezTo>
                <a:cubicBezTo>
                  <a:pt x="461606" y="434285"/>
                  <a:pt x="451633" y="421894"/>
                  <a:pt x="441811" y="433983"/>
                </a:cubicBezTo>
                <a:cubicBezTo>
                  <a:pt x="446798" y="434890"/>
                  <a:pt x="450122" y="435494"/>
                  <a:pt x="454202" y="436098"/>
                </a:cubicBezTo>
                <a:close/>
                <a:moveTo>
                  <a:pt x="682073" y="347096"/>
                </a:moveTo>
                <a:cubicBezTo>
                  <a:pt x="690082" y="354802"/>
                  <a:pt x="705042" y="354198"/>
                  <a:pt x="712899" y="348002"/>
                </a:cubicBezTo>
                <a:cubicBezTo>
                  <a:pt x="707006" y="344980"/>
                  <a:pt x="701264" y="341807"/>
                  <a:pt x="694313" y="338180"/>
                </a:cubicBezTo>
                <a:cubicBezTo>
                  <a:pt x="693709" y="341202"/>
                  <a:pt x="693255" y="343922"/>
                  <a:pt x="692651" y="347096"/>
                </a:cubicBezTo>
                <a:cubicBezTo>
                  <a:pt x="689327" y="347096"/>
                  <a:pt x="685700" y="347096"/>
                  <a:pt x="682073" y="347096"/>
                </a:cubicBezTo>
                <a:close/>
                <a:moveTo>
                  <a:pt x="272570" y="838953"/>
                </a:moveTo>
                <a:cubicBezTo>
                  <a:pt x="272570" y="835024"/>
                  <a:pt x="272268" y="832153"/>
                  <a:pt x="272721" y="829433"/>
                </a:cubicBezTo>
                <a:cubicBezTo>
                  <a:pt x="273175" y="826411"/>
                  <a:pt x="275139" y="823389"/>
                  <a:pt x="274837" y="820518"/>
                </a:cubicBezTo>
                <a:cubicBezTo>
                  <a:pt x="274686" y="817949"/>
                  <a:pt x="272721" y="814322"/>
                  <a:pt x="270757" y="813718"/>
                </a:cubicBezTo>
                <a:cubicBezTo>
                  <a:pt x="268792" y="813114"/>
                  <a:pt x="264864" y="815078"/>
                  <a:pt x="263504" y="817042"/>
                </a:cubicBezTo>
                <a:cubicBezTo>
                  <a:pt x="258366" y="824749"/>
                  <a:pt x="261388" y="832153"/>
                  <a:pt x="272570" y="838953"/>
                </a:cubicBezTo>
                <a:close/>
                <a:moveTo>
                  <a:pt x="741157" y="325638"/>
                </a:moveTo>
                <a:cubicBezTo>
                  <a:pt x="740250" y="324581"/>
                  <a:pt x="739343" y="323523"/>
                  <a:pt x="738588" y="322465"/>
                </a:cubicBezTo>
                <a:cubicBezTo>
                  <a:pt x="732090" y="328056"/>
                  <a:pt x="725441" y="333647"/>
                  <a:pt x="718944" y="339238"/>
                </a:cubicBezTo>
                <a:cubicBezTo>
                  <a:pt x="719699" y="340145"/>
                  <a:pt x="720455" y="341051"/>
                  <a:pt x="721210" y="341807"/>
                </a:cubicBezTo>
                <a:cubicBezTo>
                  <a:pt x="725895" y="342109"/>
                  <a:pt x="730579" y="342260"/>
                  <a:pt x="734508" y="342411"/>
                </a:cubicBezTo>
                <a:cubicBezTo>
                  <a:pt x="736775" y="336367"/>
                  <a:pt x="739041" y="331078"/>
                  <a:pt x="741157" y="325638"/>
                </a:cubicBezTo>
                <a:close/>
                <a:moveTo>
                  <a:pt x="566778" y="394544"/>
                </a:moveTo>
                <a:cubicBezTo>
                  <a:pt x="550156" y="398472"/>
                  <a:pt x="550156" y="398472"/>
                  <a:pt x="547889" y="415397"/>
                </a:cubicBezTo>
                <a:cubicBezTo>
                  <a:pt x="560733" y="413886"/>
                  <a:pt x="564662" y="404366"/>
                  <a:pt x="566778" y="394544"/>
                </a:cubicBezTo>
                <a:close/>
                <a:moveTo>
                  <a:pt x="139444" y="904685"/>
                </a:moveTo>
                <a:cubicBezTo>
                  <a:pt x="137933" y="904534"/>
                  <a:pt x="136270" y="904383"/>
                  <a:pt x="134759" y="904232"/>
                </a:cubicBezTo>
                <a:cubicBezTo>
                  <a:pt x="130831" y="909369"/>
                  <a:pt x="126902" y="914507"/>
                  <a:pt x="122973" y="919645"/>
                </a:cubicBezTo>
                <a:cubicBezTo>
                  <a:pt x="123426" y="921005"/>
                  <a:pt x="124031" y="922214"/>
                  <a:pt x="124484" y="923574"/>
                </a:cubicBezTo>
                <a:cubicBezTo>
                  <a:pt x="128866" y="922516"/>
                  <a:pt x="135515" y="922818"/>
                  <a:pt x="137177" y="920098"/>
                </a:cubicBezTo>
                <a:cubicBezTo>
                  <a:pt x="139746" y="916169"/>
                  <a:pt x="138839" y="909974"/>
                  <a:pt x="139444" y="904685"/>
                </a:cubicBezTo>
                <a:close/>
                <a:moveTo>
                  <a:pt x="614075" y="225000"/>
                </a:moveTo>
                <a:cubicBezTo>
                  <a:pt x="607728" y="236484"/>
                  <a:pt x="612564" y="243435"/>
                  <a:pt x="622386" y="247364"/>
                </a:cubicBezTo>
                <a:cubicBezTo>
                  <a:pt x="628883" y="242227"/>
                  <a:pt x="635079" y="237391"/>
                  <a:pt x="641274" y="232556"/>
                </a:cubicBezTo>
                <a:cubicBezTo>
                  <a:pt x="640972" y="231800"/>
                  <a:pt x="640670" y="230893"/>
                  <a:pt x="640367" y="230138"/>
                </a:cubicBezTo>
                <a:cubicBezTo>
                  <a:pt x="633114" y="233160"/>
                  <a:pt x="625861" y="236031"/>
                  <a:pt x="617248" y="239658"/>
                </a:cubicBezTo>
                <a:cubicBezTo>
                  <a:pt x="616341" y="235578"/>
                  <a:pt x="615284" y="230289"/>
                  <a:pt x="614075" y="225000"/>
                </a:cubicBezTo>
                <a:close/>
                <a:moveTo>
                  <a:pt x="363084" y="977670"/>
                </a:moveTo>
                <a:cubicBezTo>
                  <a:pt x="363084" y="966488"/>
                  <a:pt x="363084" y="955155"/>
                  <a:pt x="363084" y="942009"/>
                </a:cubicBezTo>
                <a:cubicBezTo>
                  <a:pt x="360062" y="953191"/>
                  <a:pt x="357493" y="962408"/>
                  <a:pt x="354924" y="972231"/>
                </a:cubicBezTo>
                <a:cubicBezTo>
                  <a:pt x="355982" y="972986"/>
                  <a:pt x="359306" y="975253"/>
                  <a:pt x="363084" y="977670"/>
                </a:cubicBezTo>
                <a:close/>
                <a:moveTo>
                  <a:pt x="283752" y="509537"/>
                </a:moveTo>
                <a:cubicBezTo>
                  <a:pt x="284357" y="508479"/>
                  <a:pt x="284810" y="507573"/>
                  <a:pt x="285414" y="506515"/>
                </a:cubicBezTo>
                <a:cubicBezTo>
                  <a:pt x="281485" y="504702"/>
                  <a:pt x="277406" y="502888"/>
                  <a:pt x="273023" y="500924"/>
                </a:cubicBezTo>
                <a:cubicBezTo>
                  <a:pt x="274535" y="497902"/>
                  <a:pt x="275894" y="494880"/>
                  <a:pt x="277859" y="490800"/>
                </a:cubicBezTo>
                <a:cubicBezTo>
                  <a:pt x="269548" y="495182"/>
                  <a:pt x="263353" y="498506"/>
                  <a:pt x="256250" y="502284"/>
                </a:cubicBezTo>
                <a:cubicBezTo>
                  <a:pt x="267432" y="505306"/>
                  <a:pt x="275592" y="507422"/>
                  <a:pt x="283752" y="509537"/>
                </a:cubicBezTo>
                <a:close/>
                <a:moveTo>
                  <a:pt x="1694801" y="2037544"/>
                </a:moveTo>
                <a:cubicBezTo>
                  <a:pt x="1693441" y="2036637"/>
                  <a:pt x="1692081" y="2035881"/>
                  <a:pt x="1690872" y="2034975"/>
                </a:cubicBezTo>
                <a:cubicBezTo>
                  <a:pt x="1686339" y="2036033"/>
                  <a:pt x="1681805" y="2037090"/>
                  <a:pt x="1675912" y="2038450"/>
                </a:cubicBezTo>
                <a:cubicBezTo>
                  <a:pt x="1678179" y="2042832"/>
                  <a:pt x="1680294" y="2046610"/>
                  <a:pt x="1683921" y="2053259"/>
                </a:cubicBezTo>
                <a:cubicBezTo>
                  <a:pt x="1688605" y="2046459"/>
                  <a:pt x="1691778" y="2041926"/>
                  <a:pt x="1694801" y="2037544"/>
                </a:cubicBezTo>
                <a:close/>
                <a:moveTo>
                  <a:pt x="500139" y="414188"/>
                </a:moveTo>
                <a:cubicBezTo>
                  <a:pt x="495001" y="421139"/>
                  <a:pt x="490015" y="427939"/>
                  <a:pt x="485179" y="434587"/>
                </a:cubicBezTo>
                <a:cubicBezTo>
                  <a:pt x="485784" y="435343"/>
                  <a:pt x="486237" y="435947"/>
                  <a:pt x="486842" y="436703"/>
                </a:cubicBezTo>
                <a:cubicBezTo>
                  <a:pt x="492281" y="433681"/>
                  <a:pt x="497570" y="430659"/>
                  <a:pt x="502708" y="427636"/>
                </a:cubicBezTo>
                <a:cubicBezTo>
                  <a:pt x="501801" y="422801"/>
                  <a:pt x="501046" y="418872"/>
                  <a:pt x="500139" y="414188"/>
                </a:cubicBezTo>
                <a:close/>
                <a:moveTo>
                  <a:pt x="397688" y="378224"/>
                </a:moveTo>
                <a:cubicBezTo>
                  <a:pt x="399048" y="379584"/>
                  <a:pt x="400257" y="380793"/>
                  <a:pt x="401616" y="382153"/>
                </a:cubicBezTo>
                <a:cubicBezTo>
                  <a:pt x="408265" y="375051"/>
                  <a:pt x="414914" y="367797"/>
                  <a:pt x="421563" y="360695"/>
                </a:cubicBezTo>
                <a:cubicBezTo>
                  <a:pt x="420505" y="359789"/>
                  <a:pt x="419598" y="358882"/>
                  <a:pt x="418541" y="358127"/>
                </a:cubicBezTo>
                <a:cubicBezTo>
                  <a:pt x="411590" y="364775"/>
                  <a:pt x="404639" y="371424"/>
                  <a:pt x="397688" y="378224"/>
                </a:cubicBezTo>
                <a:close/>
                <a:moveTo>
                  <a:pt x="298410" y="836384"/>
                </a:moveTo>
                <a:cubicBezTo>
                  <a:pt x="289192" y="851797"/>
                  <a:pt x="289796" y="853913"/>
                  <a:pt x="305663" y="859050"/>
                </a:cubicBezTo>
                <a:cubicBezTo>
                  <a:pt x="302943" y="850739"/>
                  <a:pt x="301130" y="844846"/>
                  <a:pt x="298410" y="836384"/>
                </a:cubicBezTo>
                <a:close/>
                <a:moveTo>
                  <a:pt x="572218" y="532506"/>
                </a:moveTo>
                <a:cubicBezTo>
                  <a:pt x="569800" y="529332"/>
                  <a:pt x="567382" y="524648"/>
                  <a:pt x="563453" y="521626"/>
                </a:cubicBezTo>
                <a:cubicBezTo>
                  <a:pt x="561640" y="520115"/>
                  <a:pt x="556956" y="521475"/>
                  <a:pt x="553934" y="522532"/>
                </a:cubicBezTo>
                <a:cubicBezTo>
                  <a:pt x="552725" y="522986"/>
                  <a:pt x="551667" y="527519"/>
                  <a:pt x="552271" y="527972"/>
                </a:cubicBezTo>
                <a:cubicBezTo>
                  <a:pt x="554538" y="529786"/>
                  <a:pt x="557409" y="531145"/>
                  <a:pt x="560280" y="531750"/>
                </a:cubicBezTo>
                <a:cubicBezTo>
                  <a:pt x="563605" y="532354"/>
                  <a:pt x="567231" y="532203"/>
                  <a:pt x="572218" y="532506"/>
                </a:cubicBezTo>
                <a:close/>
                <a:moveTo>
                  <a:pt x="412194" y="747381"/>
                </a:moveTo>
                <a:cubicBezTo>
                  <a:pt x="393759" y="751461"/>
                  <a:pt x="400710" y="764457"/>
                  <a:pt x="397839" y="773372"/>
                </a:cubicBezTo>
                <a:cubicBezTo>
                  <a:pt x="398745" y="773825"/>
                  <a:pt x="399652" y="774128"/>
                  <a:pt x="400559" y="774581"/>
                </a:cubicBezTo>
                <a:cubicBezTo>
                  <a:pt x="404185" y="766270"/>
                  <a:pt x="407812" y="757808"/>
                  <a:pt x="412194" y="747381"/>
                </a:cubicBezTo>
                <a:close/>
                <a:moveTo>
                  <a:pt x="279974" y="483546"/>
                </a:moveTo>
                <a:cubicBezTo>
                  <a:pt x="281637" y="484000"/>
                  <a:pt x="283299" y="484302"/>
                  <a:pt x="284810" y="484755"/>
                </a:cubicBezTo>
                <a:cubicBezTo>
                  <a:pt x="286321" y="481582"/>
                  <a:pt x="289343" y="477804"/>
                  <a:pt x="288739" y="475084"/>
                </a:cubicBezTo>
                <a:cubicBezTo>
                  <a:pt x="287832" y="471760"/>
                  <a:pt x="283752" y="469191"/>
                  <a:pt x="281032" y="466320"/>
                </a:cubicBezTo>
                <a:cubicBezTo>
                  <a:pt x="279823" y="467076"/>
                  <a:pt x="278614" y="467680"/>
                  <a:pt x="277557" y="468436"/>
                </a:cubicBezTo>
                <a:cubicBezTo>
                  <a:pt x="278463" y="473422"/>
                  <a:pt x="279219" y="478409"/>
                  <a:pt x="279974" y="483546"/>
                </a:cubicBezTo>
                <a:close/>
                <a:moveTo>
                  <a:pt x="537009" y="472516"/>
                </a:moveTo>
                <a:cubicBezTo>
                  <a:pt x="521445" y="464960"/>
                  <a:pt x="516005" y="468738"/>
                  <a:pt x="516005" y="482791"/>
                </a:cubicBezTo>
                <a:cubicBezTo>
                  <a:pt x="522201" y="479769"/>
                  <a:pt x="528094" y="476898"/>
                  <a:pt x="537009" y="472516"/>
                </a:cubicBezTo>
                <a:close/>
                <a:moveTo>
                  <a:pt x="593222" y="403610"/>
                </a:moveTo>
                <a:cubicBezTo>
                  <a:pt x="583249" y="398926"/>
                  <a:pt x="578564" y="404215"/>
                  <a:pt x="573275" y="411014"/>
                </a:cubicBezTo>
                <a:cubicBezTo>
                  <a:pt x="583853" y="417512"/>
                  <a:pt x="588386" y="411921"/>
                  <a:pt x="593222" y="403610"/>
                </a:cubicBezTo>
                <a:close/>
                <a:moveTo>
                  <a:pt x="1228481" y="1857725"/>
                </a:moveTo>
                <a:cubicBezTo>
                  <a:pt x="1232107" y="1863618"/>
                  <a:pt x="1234374" y="1867396"/>
                  <a:pt x="1236187" y="1870418"/>
                </a:cubicBezTo>
                <a:cubicBezTo>
                  <a:pt x="1240569" y="1868302"/>
                  <a:pt x="1244952" y="1866187"/>
                  <a:pt x="1249334" y="1864223"/>
                </a:cubicBezTo>
                <a:cubicBezTo>
                  <a:pt x="1249334" y="1863316"/>
                  <a:pt x="1249334" y="1862560"/>
                  <a:pt x="1249334" y="1861654"/>
                </a:cubicBezTo>
                <a:cubicBezTo>
                  <a:pt x="1242987" y="1860445"/>
                  <a:pt x="1236489" y="1859236"/>
                  <a:pt x="1228481" y="1857725"/>
                </a:cubicBezTo>
                <a:close/>
                <a:moveTo>
                  <a:pt x="321378" y="1287896"/>
                </a:moveTo>
                <a:cubicBezTo>
                  <a:pt x="322285" y="1287442"/>
                  <a:pt x="323040" y="1286989"/>
                  <a:pt x="323947" y="1286536"/>
                </a:cubicBezTo>
                <a:cubicBezTo>
                  <a:pt x="322738" y="1281700"/>
                  <a:pt x="321680" y="1276865"/>
                  <a:pt x="320471" y="1272029"/>
                </a:cubicBezTo>
                <a:cubicBezTo>
                  <a:pt x="316089" y="1273087"/>
                  <a:pt x="312312" y="1274145"/>
                  <a:pt x="307325" y="1275354"/>
                </a:cubicBezTo>
                <a:cubicBezTo>
                  <a:pt x="312765" y="1280189"/>
                  <a:pt x="317147" y="1283967"/>
                  <a:pt x="321378" y="1287896"/>
                </a:cubicBezTo>
                <a:close/>
                <a:moveTo>
                  <a:pt x="1327003" y="1857120"/>
                </a:moveTo>
                <a:cubicBezTo>
                  <a:pt x="1326852" y="1855609"/>
                  <a:pt x="1326550" y="1854249"/>
                  <a:pt x="1326399" y="1852738"/>
                </a:cubicBezTo>
                <a:cubicBezTo>
                  <a:pt x="1310684" y="1849716"/>
                  <a:pt x="1304488" y="1851529"/>
                  <a:pt x="1304337" y="1858632"/>
                </a:cubicBezTo>
                <a:cubicBezTo>
                  <a:pt x="1312195" y="1858178"/>
                  <a:pt x="1319599" y="1857725"/>
                  <a:pt x="1327003" y="1857120"/>
                </a:cubicBezTo>
                <a:close/>
                <a:moveTo>
                  <a:pt x="588235" y="444712"/>
                </a:moveTo>
                <a:cubicBezTo>
                  <a:pt x="592466" y="438667"/>
                  <a:pt x="594582" y="435645"/>
                  <a:pt x="597906" y="430961"/>
                </a:cubicBezTo>
                <a:cubicBezTo>
                  <a:pt x="589595" y="431716"/>
                  <a:pt x="581738" y="426125"/>
                  <a:pt x="576449" y="438063"/>
                </a:cubicBezTo>
                <a:cubicBezTo>
                  <a:pt x="583853" y="433378"/>
                  <a:pt x="587631" y="435192"/>
                  <a:pt x="588235" y="444712"/>
                </a:cubicBezTo>
                <a:close/>
                <a:moveTo>
                  <a:pt x="767449" y="104416"/>
                </a:moveTo>
                <a:cubicBezTo>
                  <a:pt x="769414" y="103962"/>
                  <a:pt x="771378" y="103660"/>
                  <a:pt x="773343" y="103207"/>
                </a:cubicBezTo>
                <a:cubicBezTo>
                  <a:pt x="772889" y="98825"/>
                  <a:pt x="772587" y="94292"/>
                  <a:pt x="772134" y="89909"/>
                </a:cubicBezTo>
                <a:cubicBezTo>
                  <a:pt x="769263" y="90967"/>
                  <a:pt x="763823" y="92327"/>
                  <a:pt x="763823" y="93083"/>
                </a:cubicBezTo>
                <a:cubicBezTo>
                  <a:pt x="764427" y="96860"/>
                  <a:pt x="766241" y="100638"/>
                  <a:pt x="767449" y="104416"/>
                </a:cubicBezTo>
                <a:close/>
                <a:moveTo>
                  <a:pt x="385599" y="344527"/>
                </a:moveTo>
                <a:cubicBezTo>
                  <a:pt x="384843" y="343620"/>
                  <a:pt x="384088" y="342865"/>
                  <a:pt x="383332" y="341958"/>
                </a:cubicBezTo>
                <a:cubicBezTo>
                  <a:pt x="378950" y="342714"/>
                  <a:pt x="374568" y="343469"/>
                  <a:pt x="368675" y="344527"/>
                </a:cubicBezTo>
                <a:cubicBezTo>
                  <a:pt x="370942" y="349060"/>
                  <a:pt x="372755" y="352838"/>
                  <a:pt x="375475" y="358429"/>
                </a:cubicBezTo>
                <a:cubicBezTo>
                  <a:pt x="379706" y="352687"/>
                  <a:pt x="382728" y="348607"/>
                  <a:pt x="385599" y="344527"/>
                </a:cubicBezTo>
                <a:close/>
                <a:moveTo>
                  <a:pt x="338453" y="1216119"/>
                </a:moveTo>
                <a:cubicBezTo>
                  <a:pt x="345253" y="1230626"/>
                  <a:pt x="345253" y="1230626"/>
                  <a:pt x="359911" y="1224430"/>
                </a:cubicBezTo>
                <a:cubicBezTo>
                  <a:pt x="352657" y="1221710"/>
                  <a:pt x="346160" y="1219141"/>
                  <a:pt x="338453" y="1216119"/>
                </a:cubicBezTo>
                <a:close/>
                <a:moveTo>
                  <a:pt x="454958" y="682103"/>
                </a:moveTo>
                <a:cubicBezTo>
                  <a:pt x="452087" y="687996"/>
                  <a:pt x="449367" y="693285"/>
                  <a:pt x="445891" y="700538"/>
                </a:cubicBezTo>
                <a:cubicBezTo>
                  <a:pt x="461909" y="694191"/>
                  <a:pt x="462664" y="692378"/>
                  <a:pt x="454958" y="682103"/>
                </a:cubicBezTo>
                <a:close/>
                <a:moveTo>
                  <a:pt x="717130" y="2023642"/>
                </a:moveTo>
                <a:cubicBezTo>
                  <a:pt x="724988" y="2025304"/>
                  <a:pt x="731184" y="2026664"/>
                  <a:pt x="737681" y="2028175"/>
                </a:cubicBezTo>
                <a:cubicBezTo>
                  <a:pt x="730579" y="2013064"/>
                  <a:pt x="730579" y="2013064"/>
                  <a:pt x="717130" y="2023642"/>
                </a:cubicBezTo>
                <a:close/>
                <a:moveTo>
                  <a:pt x="362933" y="1258278"/>
                </a:moveTo>
                <a:cubicBezTo>
                  <a:pt x="361422" y="1260394"/>
                  <a:pt x="357191" y="1265078"/>
                  <a:pt x="357644" y="1265532"/>
                </a:cubicBezTo>
                <a:cubicBezTo>
                  <a:pt x="361875" y="1269914"/>
                  <a:pt x="366862" y="1273540"/>
                  <a:pt x="371546" y="1277469"/>
                </a:cubicBezTo>
                <a:cubicBezTo>
                  <a:pt x="371999" y="1276865"/>
                  <a:pt x="372453" y="1276109"/>
                  <a:pt x="372755" y="1275505"/>
                </a:cubicBezTo>
                <a:cubicBezTo>
                  <a:pt x="370035" y="1270669"/>
                  <a:pt x="367315" y="1265985"/>
                  <a:pt x="362933" y="1258278"/>
                </a:cubicBezTo>
                <a:close/>
              </a:path>
            </a:pathLst>
          </a:custGeom>
          <a:solidFill>
            <a:srgbClr val="0D0D0D"/>
          </a:solidFill>
          <a:ln w="150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225FE0-2DCA-DA9E-A3F6-0A949FFE782A}"/>
              </a:ext>
            </a:extLst>
          </p:cNvPr>
          <p:cNvSpPr txBox="1"/>
          <p:nvPr/>
        </p:nvSpPr>
        <p:spPr>
          <a:xfrm>
            <a:off x="6002149" y="1085557"/>
            <a:ext cx="110158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02</a:t>
            </a:r>
            <a:endParaRPr lang="zh-CN" altLang="en-US" sz="6000" dirty="0">
              <a:latin typeface="演示秋鸿楷" panose="00000500000000000000" pitchFamily="2" charset="-122"/>
              <a:ea typeface="演示秋鸿楷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7333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形 5" descr="D:\51PPT模板网\51pptmoban.com\图片.jpg">
            <a:extLst>
              <a:ext uri="{FF2B5EF4-FFF2-40B4-BE49-F238E27FC236}">
                <a16:creationId xmlns:a16="http://schemas.microsoft.com/office/drawing/2014/main" id="{793BE095-4F51-6FDF-D89B-1E4EE28FE9CA}"/>
              </a:ext>
            </a:extLst>
          </p:cNvPr>
          <p:cNvSpPr/>
          <p:nvPr/>
        </p:nvSpPr>
        <p:spPr>
          <a:xfrm>
            <a:off x="1459998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习俗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F268349-5FA9-498D-AA87-B33535C81E32}"/>
              </a:ext>
            </a:extLst>
          </p:cNvPr>
          <p:cNvSpPr/>
          <p:nvPr/>
        </p:nvSpPr>
        <p:spPr>
          <a:xfrm>
            <a:off x="5981786" y="1984831"/>
            <a:ext cx="5223244" cy="3381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清明扫墓，谓之对祖先的“思时之敬”。其习俗由来已久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。明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帝京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景物略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载：“三月清明日，男女扫墓，担提尊榼，轿马后挂楮锭，粲粲然满道也。拜者、酹者、哭者、为墓除草添土者，焚楮锭次，以纸钱置坟头。”其实，扫墓在秦以前就有了，但不一定是在清明之际，清明扫墓则是秦以后的事。到唐朝才开始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盛行。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清通礼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》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云：“岁，寒食及霜降节，拜扫圹茔，届期素服诣墓，具酒馔及芟剪草木之器，周胝封树，剪除荆草，故称扫墓。”并相传至今。 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9FBFB9-4F96-B8B5-FDD5-4A32BBAD4326}"/>
              </a:ext>
            </a:extLst>
          </p:cNvPr>
          <p:cNvGrpSpPr/>
          <p:nvPr/>
        </p:nvGrpSpPr>
        <p:grpSpPr>
          <a:xfrm>
            <a:off x="5907489" y="1501959"/>
            <a:ext cx="1792794" cy="481962"/>
            <a:chOff x="5907489" y="1255216"/>
            <a:chExt cx="1792794" cy="481962"/>
          </a:xfrm>
        </p:grpSpPr>
        <p:sp>
          <p:nvSpPr>
            <p:cNvPr id="5" name="图形 11">
              <a:extLst>
                <a:ext uri="{FF2B5EF4-FFF2-40B4-BE49-F238E27FC236}">
                  <a16:creationId xmlns:a16="http://schemas.microsoft.com/office/drawing/2014/main" id="{6DA39ECB-B177-80CF-B262-F57490701A35}"/>
                </a:ext>
              </a:extLst>
            </p:cNvPr>
            <p:cNvSpPr/>
            <p:nvPr/>
          </p:nvSpPr>
          <p:spPr>
            <a:xfrm rot="329959">
              <a:off x="5907489" y="1255216"/>
              <a:ext cx="1792794" cy="481962"/>
            </a:xfrm>
            <a:custGeom>
              <a:avLst/>
              <a:gdLst>
                <a:gd name="connsiteX0" fmla="*/ 773804 w 12188476"/>
                <a:gd name="connsiteY0" fmla="*/ 2669864 h 5317262"/>
                <a:gd name="connsiteX1" fmla="*/ 735044 w 12188476"/>
                <a:gd name="connsiteY1" fmla="*/ 2640265 h 5317262"/>
                <a:gd name="connsiteX2" fmla="*/ 673027 w 12188476"/>
                <a:gd name="connsiteY2" fmla="*/ 2609256 h 5317262"/>
                <a:gd name="connsiteX3" fmla="*/ 637085 w 12188476"/>
                <a:gd name="connsiteY3" fmla="*/ 2591990 h 5317262"/>
                <a:gd name="connsiteX4" fmla="*/ 585639 w 12188476"/>
                <a:gd name="connsiteY4" fmla="*/ 2429548 h 5317262"/>
                <a:gd name="connsiteX5" fmla="*/ 511641 w 12188476"/>
                <a:gd name="connsiteY5" fmla="*/ 2309742 h 5317262"/>
                <a:gd name="connsiteX6" fmla="*/ 469004 w 12188476"/>
                <a:gd name="connsiteY6" fmla="*/ 2363302 h 5317262"/>
                <a:gd name="connsiteX7" fmla="*/ 439053 w 12188476"/>
                <a:gd name="connsiteY7" fmla="*/ 2314675 h 5317262"/>
                <a:gd name="connsiteX8" fmla="*/ 402054 w 12188476"/>
                <a:gd name="connsiteY8" fmla="*/ 2113119 h 5317262"/>
                <a:gd name="connsiteX9" fmla="*/ 354837 w 12188476"/>
                <a:gd name="connsiteY9" fmla="*/ 2043350 h 5317262"/>
                <a:gd name="connsiteX10" fmla="*/ 325237 w 12188476"/>
                <a:gd name="connsiteY10" fmla="*/ 1967590 h 5317262"/>
                <a:gd name="connsiteX11" fmla="*/ 353779 w 12188476"/>
                <a:gd name="connsiteY11" fmla="*/ 1943982 h 5317262"/>
                <a:gd name="connsiteX12" fmla="*/ 421787 w 12188476"/>
                <a:gd name="connsiteY12" fmla="*/ 1980981 h 5317262"/>
                <a:gd name="connsiteX13" fmla="*/ 455967 w 12188476"/>
                <a:gd name="connsiteY13" fmla="*/ 1885841 h 5317262"/>
                <a:gd name="connsiteX14" fmla="*/ 484509 w 12188476"/>
                <a:gd name="connsiteY14" fmla="*/ 1938696 h 5317262"/>
                <a:gd name="connsiteX15" fmla="*/ 497546 w 12188476"/>
                <a:gd name="connsiteY15" fmla="*/ 1938344 h 5317262"/>
                <a:gd name="connsiteX16" fmla="*/ 497546 w 12188476"/>
                <a:gd name="connsiteY16" fmla="*/ 1824881 h 5317262"/>
                <a:gd name="connsiteX17" fmla="*/ 219174 w 12188476"/>
                <a:gd name="connsiteY17" fmla="*/ 1704018 h 5317262"/>
                <a:gd name="connsiteX18" fmla="*/ 189927 w 12188476"/>
                <a:gd name="connsiteY18" fmla="*/ 1701904 h 5317262"/>
                <a:gd name="connsiteX19" fmla="*/ 136367 w 12188476"/>
                <a:gd name="connsiteY19" fmla="*/ 1712827 h 5317262"/>
                <a:gd name="connsiteX20" fmla="*/ 84569 w 12188476"/>
                <a:gd name="connsiteY20" fmla="*/ 1623678 h 5317262"/>
                <a:gd name="connsiteX21" fmla="*/ 99016 w 12188476"/>
                <a:gd name="connsiteY21" fmla="*/ 1243470 h 5317262"/>
                <a:gd name="connsiteX22" fmla="*/ 119101 w 12188476"/>
                <a:gd name="connsiteY22" fmla="*/ 1401332 h 5317262"/>
                <a:gd name="connsiteX23" fmla="*/ 254411 w 12188476"/>
                <a:gd name="connsiteY23" fmla="*/ 1696266 h 5317262"/>
                <a:gd name="connsiteX24" fmla="*/ 613828 w 12188476"/>
                <a:gd name="connsiteY24" fmla="*/ 1848489 h 5317262"/>
                <a:gd name="connsiteX25" fmla="*/ 636028 w 12188476"/>
                <a:gd name="connsiteY25" fmla="*/ 1785768 h 5317262"/>
                <a:gd name="connsiteX26" fmla="*/ 645542 w 12188476"/>
                <a:gd name="connsiteY26" fmla="*/ 1786472 h 5317262"/>
                <a:gd name="connsiteX27" fmla="*/ 645542 w 12188476"/>
                <a:gd name="connsiteY27" fmla="*/ 1859765 h 5317262"/>
                <a:gd name="connsiteX28" fmla="*/ 786490 w 12188476"/>
                <a:gd name="connsiteY28" fmla="*/ 1878441 h 5317262"/>
                <a:gd name="connsiteX29" fmla="*/ 752662 w 12188476"/>
                <a:gd name="connsiteY29" fmla="*/ 1725865 h 5317262"/>
                <a:gd name="connsiteX30" fmla="*/ 737158 w 12188476"/>
                <a:gd name="connsiteY30" fmla="*/ 1712827 h 5317262"/>
                <a:gd name="connsiteX31" fmla="*/ 656818 w 12188476"/>
                <a:gd name="connsiteY31" fmla="*/ 1727979 h 5317262"/>
                <a:gd name="connsiteX32" fmla="*/ 582820 w 12188476"/>
                <a:gd name="connsiteY32" fmla="*/ 1481320 h 5317262"/>
                <a:gd name="connsiteX33" fmla="*/ 509879 w 12188476"/>
                <a:gd name="connsiteY33" fmla="*/ 1497177 h 5317262"/>
                <a:gd name="connsiteX34" fmla="*/ 527145 w 12188476"/>
                <a:gd name="connsiteY34" fmla="*/ 1446083 h 5317262"/>
                <a:gd name="connsiteX35" fmla="*/ 565201 w 12188476"/>
                <a:gd name="connsiteY35" fmla="*/ 1470044 h 5317262"/>
                <a:gd name="connsiteX36" fmla="*/ 552516 w 12188476"/>
                <a:gd name="connsiteY36" fmla="*/ 1409789 h 5317262"/>
                <a:gd name="connsiteX37" fmla="*/ 599381 w 12188476"/>
                <a:gd name="connsiteY37" fmla="*/ 1415074 h 5317262"/>
                <a:gd name="connsiteX38" fmla="*/ 610657 w 12188476"/>
                <a:gd name="connsiteY38" fmla="*/ 1399218 h 5317262"/>
                <a:gd name="connsiteX39" fmla="*/ 556745 w 12188476"/>
                <a:gd name="connsiteY39" fmla="*/ 1375962 h 5317262"/>
                <a:gd name="connsiteX40" fmla="*/ 552868 w 12188476"/>
                <a:gd name="connsiteY40" fmla="*/ 1261794 h 5317262"/>
                <a:gd name="connsiteX41" fmla="*/ 525736 w 12188476"/>
                <a:gd name="connsiteY41" fmla="*/ 1182158 h 5317262"/>
                <a:gd name="connsiteX42" fmla="*/ 431653 w 12188476"/>
                <a:gd name="connsiteY42" fmla="*/ 1094418 h 5317262"/>
                <a:gd name="connsiteX43" fmla="*/ 409454 w 12188476"/>
                <a:gd name="connsiteY43" fmla="*/ 1089837 h 5317262"/>
                <a:gd name="connsiteX44" fmla="*/ 372455 w 12188476"/>
                <a:gd name="connsiteY44" fmla="*/ 1048962 h 5317262"/>
                <a:gd name="connsiteX45" fmla="*/ 180413 w 12188476"/>
                <a:gd name="connsiteY45" fmla="*/ 996459 h 5317262"/>
                <a:gd name="connsiteX46" fmla="*/ 139539 w 12188476"/>
                <a:gd name="connsiteY46" fmla="*/ 1018306 h 5317262"/>
                <a:gd name="connsiteX47" fmla="*/ 107120 w 12188476"/>
                <a:gd name="connsiteY47" fmla="*/ 1078914 h 5317262"/>
                <a:gd name="connsiteX48" fmla="*/ 63074 w 12188476"/>
                <a:gd name="connsiteY48" fmla="*/ 1004564 h 5317262"/>
                <a:gd name="connsiteX49" fmla="*/ 27132 w 12188476"/>
                <a:gd name="connsiteY49" fmla="*/ 952765 h 5317262"/>
                <a:gd name="connsiteX50" fmla="*/ 0 w 12188476"/>
                <a:gd name="connsiteY50" fmla="*/ 930566 h 5317262"/>
                <a:gd name="connsiteX51" fmla="*/ 8457 w 12188476"/>
                <a:gd name="connsiteY51" fmla="*/ 914357 h 5317262"/>
                <a:gd name="connsiteX52" fmla="*/ 180413 w 12188476"/>
                <a:gd name="connsiteY52" fmla="*/ 963336 h 5317262"/>
                <a:gd name="connsiteX53" fmla="*/ 270972 w 12188476"/>
                <a:gd name="connsiteY53" fmla="*/ 896738 h 5317262"/>
                <a:gd name="connsiteX54" fmla="*/ 333342 w 12188476"/>
                <a:gd name="connsiteY54" fmla="*/ 837540 h 5317262"/>
                <a:gd name="connsiteX55" fmla="*/ 312552 w 12188476"/>
                <a:gd name="connsiteY55" fmla="*/ 889339 h 5317262"/>
                <a:gd name="connsiteX56" fmla="*/ 435882 w 12188476"/>
                <a:gd name="connsiteY56" fmla="*/ 913652 h 5317262"/>
                <a:gd name="connsiteX57" fmla="*/ 432710 w 12188476"/>
                <a:gd name="connsiteY57" fmla="*/ 939375 h 5317262"/>
                <a:gd name="connsiteX58" fmla="*/ 357303 w 12188476"/>
                <a:gd name="connsiteY58" fmla="*/ 927395 h 5317262"/>
                <a:gd name="connsiteX59" fmla="*/ 320657 w 12188476"/>
                <a:gd name="connsiteY59" fmla="*/ 982717 h 5317262"/>
                <a:gd name="connsiteX60" fmla="*/ 466890 w 12188476"/>
                <a:gd name="connsiteY60" fmla="*/ 975669 h 5317262"/>
                <a:gd name="connsiteX61" fmla="*/ 466890 w 12188476"/>
                <a:gd name="connsiteY61" fmla="*/ 1059181 h 5317262"/>
                <a:gd name="connsiteX62" fmla="*/ 483452 w 12188476"/>
                <a:gd name="connsiteY62" fmla="*/ 1063409 h 5317262"/>
                <a:gd name="connsiteX63" fmla="*/ 575773 w 12188476"/>
                <a:gd name="connsiteY63" fmla="*/ 958755 h 5317262"/>
                <a:gd name="connsiteX64" fmla="*/ 652237 w 12188476"/>
                <a:gd name="connsiteY64" fmla="*/ 948184 h 5317262"/>
                <a:gd name="connsiteX65" fmla="*/ 763586 w 12188476"/>
                <a:gd name="connsiteY65" fmla="*/ 1021125 h 5317262"/>
                <a:gd name="connsiteX66" fmla="*/ 540536 w 12188476"/>
                <a:gd name="connsiteY66" fmla="*/ 1059886 h 5317262"/>
                <a:gd name="connsiteX67" fmla="*/ 600086 w 12188476"/>
                <a:gd name="connsiteY67" fmla="*/ 1123312 h 5317262"/>
                <a:gd name="connsiteX68" fmla="*/ 766405 w 12188476"/>
                <a:gd name="connsiteY68" fmla="*/ 1076447 h 5317262"/>
                <a:gd name="connsiteX69" fmla="*/ 885506 w 12188476"/>
                <a:gd name="connsiteY69" fmla="*/ 1118379 h 5317262"/>
                <a:gd name="connsiteX70" fmla="*/ 764643 w 12188476"/>
                <a:gd name="connsiteY70" fmla="*/ 1078209 h 5317262"/>
                <a:gd name="connsiteX71" fmla="*/ 821374 w 12188476"/>
                <a:gd name="connsiteY71" fmla="*/ 999278 h 5317262"/>
                <a:gd name="connsiteX72" fmla="*/ 958446 w 12188476"/>
                <a:gd name="connsiteY72" fmla="*/ 950651 h 5317262"/>
                <a:gd name="connsiteX73" fmla="*/ 990512 w 12188476"/>
                <a:gd name="connsiteY73" fmla="*/ 921404 h 5317262"/>
                <a:gd name="connsiteX74" fmla="*/ 907705 w 12188476"/>
                <a:gd name="connsiteY74" fmla="*/ 875244 h 5317262"/>
                <a:gd name="connsiteX75" fmla="*/ 1112784 w 12188476"/>
                <a:gd name="connsiteY75" fmla="*/ 846702 h 5317262"/>
                <a:gd name="connsiteX76" fmla="*/ 1041253 w 12188476"/>
                <a:gd name="connsiteY76" fmla="*/ 801598 h 5317262"/>
                <a:gd name="connsiteX77" fmla="*/ 1106089 w 12188476"/>
                <a:gd name="connsiteY77" fmla="*/ 736410 h 5317262"/>
                <a:gd name="connsiteX78" fmla="*/ 1203696 w 12188476"/>
                <a:gd name="connsiteY78" fmla="*/ 584891 h 5317262"/>
                <a:gd name="connsiteX79" fmla="*/ 1131108 w 12188476"/>
                <a:gd name="connsiteY79" fmla="*/ 719144 h 5317262"/>
                <a:gd name="connsiteX80" fmla="*/ 1174097 w 12188476"/>
                <a:gd name="connsiteY80" fmla="*/ 708925 h 5317262"/>
                <a:gd name="connsiteX81" fmla="*/ 1123003 w 12188476"/>
                <a:gd name="connsiteY81" fmla="*/ 794199 h 5317262"/>
                <a:gd name="connsiteX82" fmla="*/ 1156831 w 12188476"/>
                <a:gd name="connsiteY82" fmla="*/ 817103 h 5317262"/>
                <a:gd name="connsiteX83" fmla="*/ 1283331 w 12188476"/>
                <a:gd name="connsiteY83" fmla="*/ 871720 h 5317262"/>
                <a:gd name="connsiteX84" fmla="*/ 1339006 w 12188476"/>
                <a:gd name="connsiteY84" fmla="*/ 846349 h 5317262"/>
                <a:gd name="connsiteX85" fmla="*/ 1510610 w 12188476"/>
                <a:gd name="connsiteY85" fmla="*/ 830140 h 5317262"/>
                <a:gd name="connsiteX86" fmla="*/ 1530343 w 12188476"/>
                <a:gd name="connsiteY86" fmla="*/ 754381 h 5317262"/>
                <a:gd name="connsiteX87" fmla="*/ 1423927 w 12188476"/>
                <a:gd name="connsiteY87" fmla="*/ 810760 h 5317262"/>
                <a:gd name="connsiteX88" fmla="*/ 1323502 w 12188476"/>
                <a:gd name="connsiteY88" fmla="*/ 782923 h 5317262"/>
                <a:gd name="connsiteX89" fmla="*/ 1279455 w 12188476"/>
                <a:gd name="connsiteY89" fmla="*/ 653955 h 5317262"/>
                <a:gd name="connsiteX90" fmla="*/ 1451412 w 12188476"/>
                <a:gd name="connsiteY90" fmla="*/ 567977 h 5317262"/>
                <a:gd name="connsiteX91" fmla="*/ 1669176 w 12188476"/>
                <a:gd name="connsiteY91" fmla="*/ 521112 h 5317262"/>
                <a:gd name="connsiteX92" fmla="*/ 1771364 w 12188476"/>
                <a:gd name="connsiteY92" fmla="*/ 508427 h 5317262"/>
                <a:gd name="connsiteX93" fmla="*/ 1829153 w 12188476"/>
                <a:gd name="connsiteY93" fmla="*/ 526045 h 5317262"/>
                <a:gd name="connsiteX94" fmla="*/ 1977148 w 12188476"/>
                <a:gd name="connsiteY94" fmla="*/ 497503 h 5317262"/>
                <a:gd name="connsiteX95" fmla="*/ 1993357 w 12188476"/>
                <a:gd name="connsiteY95" fmla="*/ 571149 h 5317262"/>
                <a:gd name="connsiteX96" fmla="*/ 2104001 w 12188476"/>
                <a:gd name="connsiteY96" fmla="*/ 554587 h 5317262"/>
                <a:gd name="connsiteX97" fmla="*/ 2106115 w 12188476"/>
                <a:gd name="connsiteY97" fmla="*/ 523226 h 5317262"/>
                <a:gd name="connsiteX98" fmla="*/ 2141352 w 12188476"/>
                <a:gd name="connsiteY98" fmla="*/ 483056 h 5317262"/>
                <a:gd name="connsiteX99" fmla="*/ 2433115 w 12188476"/>
                <a:gd name="connsiteY99" fmla="*/ 442886 h 5317262"/>
                <a:gd name="connsiteX100" fmla="*/ 2649470 w 12188476"/>
                <a:gd name="connsiteY100" fmla="*/ 406944 h 5317262"/>
                <a:gd name="connsiteX101" fmla="*/ 2905995 w 12188476"/>
                <a:gd name="connsiteY101" fmla="*/ 390030 h 5317262"/>
                <a:gd name="connsiteX102" fmla="*/ 3045533 w 12188476"/>
                <a:gd name="connsiteY102" fmla="*/ 366069 h 5317262"/>
                <a:gd name="connsiteX103" fmla="*/ 3165339 w 12188476"/>
                <a:gd name="connsiteY103" fmla="*/ 367126 h 5317262"/>
                <a:gd name="connsiteX104" fmla="*/ 3277393 w 12188476"/>
                <a:gd name="connsiteY104" fmla="*/ 354089 h 5317262"/>
                <a:gd name="connsiteX105" fmla="*/ 3481768 w 12188476"/>
                <a:gd name="connsiteY105" fmla="*/ 335413 h 5317262"/>
                <a:gd name="connsiteX106" fmla="*/ 3631877 w 12188476"/>
                <a:gd name="connsiteY106" fmla="*/ 302290 h 5317262"/>
                <a:gd name="connsiteX107" fmla="*/ 3737236 w 12188476"/>
                <a:gd name="connsiteY107" fmla="*/ 292072 h 5317262"/>
                <a:gd name="connsiteX108" fmla="*/ 4112510 w 12188476"/>
                <a:gd name="connsiteY108" fmla="*/ 252606 h 5317262"/>
                <a:gd name="connsiteX109" fmla="*/ 4408148 w 12188476"/>
                <a:gd name="connsiteY109" fmla="*/ 198694 h 5317262"/>
                <a:gd name="connsiteX110" fmla="*/ 4520202 w 12188476"/>
                <a:gd name="connsiteY110" fmla="*/ 220188 h 5317262"/>
                <a:gd name="connsiteX111" fmla="*/ 4532887 w 12188476"/>
                <a:gd name="connsiteY111" fmla="*/ 193408 h 5317262"/>
                <a:gd name="connsiteX112" fmla="*/ 4739728 w 12188476"/>
                <a:gd name="connsiteY112" fmla="*/ 175085 h 5317262"/>
                <a:gd name="connsiteX113" fmla="*/ 4817250 w 12188476"/>
                <a:gd name="connsiteY113" fmla="*/ 164514 h 5317262"/>
                <a:gd name="connsiteX114" fmla="*/ 4906752 w 12188476"/>
                <a:gd name="connsiteY114" fmla="*/ 171561 h 5317262"/>
                <a:gd name="connsiteX115" fmla="*/ 4942341 w 12188476"/>
                <a:gd name="connsiteY115" fmla="*/ 165218 h 5317262"/>
                <a:gd name="connsiteX116" fmla="*/ 5269693 w 12188476"/>
                <a:gd name="connsiteY116" fmla="*/ 105316 h 5317262"/>
                <a:gd name="connsiteX117" fmla="*/ 5525866 w 12188476"/>
                <a:gd name="connsiteY117" fmla="*/ 76774 h 5317262"/>
                <a:gd name="connsiteX118" fmla="*/ 5617834 w 12188476"/>
                <a:gd name="connsiteY118" fmla="*/ 69021 h 5317262"/>
                <a:gd name="connsiteX119" fmla="*/ 5609377 w 12188476"/>
                <a:gd name="connsiteY119" fmla="*/ 93687 h 5317262"/>
                <a:gd name="connsiteX120" fmla="*/ 5670337 w 12188476"/>
                <a:gd name="connsiteY120" fmla="*/ 138086 h 5317262"/>
                <a:gd name="connsiteX121" fmla="*/ 5666814 w 12188476"/>
                <a:gd name="connsiteY121" fmla="*/ 61974 h 5317262"/>
                <a:gd name="connsiteX122" fmla="*/ 5885635 w 12188476"/>
                <a:gd name="connsiteY122" fmla="*/ 39775 h 5317262"/>
                <a:gd name="connsiteX123" fmla="*/ 6006146 w 12188476"/>
                <a:gd name="connsiteY123" fmla="*/ 35899 h 5317262"/>
                <a:gd name="connsiteX124" fmla="*/ 6231310 w 12188476"/>
                <a:gd name="connsiteY124" fmla="*/ 11233 h 5317262"/>
                <a:gd name="connsiteX125" fmla="*/ 6290861 w 12188476"/>
                <a:gd name="connsiteY125" fmla="*/ 82764 h 5317262"/>
                <a:gd name="connsiteX126" fmla="*/ 6335259 w 12188476"/>
                <a:gd name="connsiteY126" fmla="*/ 71840 h 5317262"/>
                <a:gd name="connsiteX127" fmla="*/ 6368030 w 12188476"/>
                <a:gd name="connsiteY127" fmla="*/ 136676 h 5317262"/>
                <a:gd name="connsiteX128" fmla="*/ 6174226 w 12188476"/>
                <a:gd name="connsiteY128" fmla="*/ 131743 h 5317262"/>
                <a:gd name="connsiteX129" fmla="*/ 6063230 w 12188476"/>
                <a:gd name="connsiteY129" fmla="*/ 134562 h 5317262"/>
                <a:gd name="connsiteX130" fmla="*/ 5982889 w 12188476"/>
                <a:gd name="connsiteY130" fmla="*/ 151476 h 5317262"/>
                <a:gd name="connsiteX131" fmla="*/ 5742573 w 12188476"/>
                <a:gd name="connsiteY131" fmla="*/ 171561 h 5317262"/>
                <a:gd name="connsiteX132" fmla="*/ 5427202 w 12188476"/>
                <a:gd name="connsiteY132" fmla="*/ 214550 h 5317262"/>
                <a:gd name="connsiteX133" fmla="*/ 5430726 w 12188476"/>
                <a:gd name="connsiteY133" fmla="*/ 185303 h 5317262"/>
                <a:gd name="connsiteX134" fmla="*/ 5200276 w 12188476"/>
                <a:gd name="connsiteY134" fmla="*/ 256835 h 5317262"/>
                <a:gd name="connsiteX135" fmla="*/ 5201333 w 12188476"/>
                <a:gd name="connsiteY135" fmla="*/ 264234 h 5317262"/>
                <a:gd name="connsiteX136" fmla="*/ 6367678 w 12188476"/>
                <a:gd name="connsiteY136" fmla="*/ 151124 h 5317262"/>
                <a:gd name="connsiteX137" fmla="*/ 6380011 w 12188476"/>
                <a:gd name="connsiteY137" fmla="*/ 45413 h 5317262"/>
                <a:gd name="connsiteX138" fmla="*/ 6334555 w 12188476"/>
                <a:gd name="connsiteY138" fmla="*/ 72545 h 5317262"/>
                <a:gd name="connsiteX139" fmla="*/ 6403971 w 12188476"/>
                <a:gd name="connsiteY139" fmla="*/ 1719 h 5317262"/>
                <a:gd name="connsiteX140" fmla="*/ 6492064 w 12188476"/>
                <a:gd name="connsiteY140" fmla="*/ 64793 h 5317262"/>
                <a:gd name="connsiteX141" fmla="*/ 6624555 w 12188476"/>
                <a:gd name="connsiteY141" fmla="*/ 53165 h 5317262"/>
                <a:gd name="connsiteX142" fmla="*/ 6909622 w 12188476"/>
                <a:gd name="connsiteY142" fmla="*/ 29908 h 5317262"/>
                <a:gd name="connsiteX143" fmla="*/ 6816244 w 12188476"/>
                <a:gd name="connsiteY143" fmla="*/ 132448 h 5317262"/>
                <a:gd name="connsiteX144" fmla="*/ 6802149 w 12188476"/>
                <a:gd name="connsiteY144" fmla="*/ 73955 h 5317262"/>
                <a:gd name="connsiteX145" fmla="*/ 6749294 w 12188476"/>
                <a:gd name="connsiteY145" fmla="*/ 107782 h 5317262"/>
                <a:gd name="connsiteX146" fmla="*/ 6691506 w 12188476"/>
                <a:gd name="connsiteY146" fmla="*/ 69374 h 5317262"/>
                <a:gd name="connsiteX147" fmla="*/ 6675296 w 12188476"/>
                <a:gd name="connsiteY147" fmla="*/ 119058 h 5317262"/>
                <a:gd name="connsiteX148" fmla="*/ 6678820 w 12188476"/>
                <a:gd name="connsiteY148" fmla="*/ 161342 h 5317262"/>
                <a:gd name="connsiteX149" fmla="*/ 6646754 w 12188476"/>
                <a:gd name="connsiteY149" fmla="*/ 138086 h 5317262"/>
                <a:gd name="connsiteX150" fmla="*/ 6580861 w 12188476"/>
                <a:gd name="connsiteY150" fmla="*/ 169799 h 5317262"/>
                <a:gd name="connsiteX151" fmla="*/ 6580861 w 12188476"/>
                <a:gd name="connsiteY151" fmla="*/ 269168 h 5317262"/>
                <a:gd name="connsiteX152" fmla="*/ 6365916 w 12188476"/>
                <a:gd name="connsiteY152" fmla="*/ 273748 h 5317262"/>
                <a:gd name="connsiteX153" fmla="*/ 6197130 w 12188476"/>
                <a:gd name="connsiteY153" fmla="*/ 294186 h 5317262"/>
                <a:gd name="connsiteX154" fmla="*/ 6097762 w 12188476"/>
                <a:gd name="connsiteY154" fmla="*/ 286081 h 5317262"/>
                <a:gd name="connsiteX155" fmla="*/ 6035745 w 12188476"/>
                <a:gd name="connsiteY155" fmla="*/ 300528 h 5317262"/>
                <a:gd name="connsiteX156" fmla="*/ 5901844 w 12188476"/>
                <a:gd name="connsiteY156" fmla="*/ 301233 h 5317262"/>
                <a:gd name="connsiteX157" fmla="*/ 5893388 w 12188476"/>
                <a:gd name="connsiteY157" fmla="*/ 318852 h 5317262"/>
                <a:gd name="connsiteX158" fmla="*/ 5594226 w 12188476"/>
                <a:gd name="connsiteY158" fmla="*/ 348803 h 5317262"/>
                <a:gd name="connsiteX159" fmla="*/ 5419802 w 12188476"/>
                <a:gd name="connsiteY159" fmla="*/ 367831 h 5317262"/>
                <a:gd name="connsiteX160" fmla="*/ 5132621 w 12188476"/>
                <a:gd name="connsiteY160" fmla="*/ 416458 h 5317262"/>
                <a:gd name="connsiteX161" fmla="*/ 4984273 w 12188476"/>
                <a:gd name="connsiteY161" fmla="*/ 412230 h 5317262"/>
                <a:gd name="connsiteX162" fmla="*/ 4886314 w 12188476"/>
                <a:gd name="connsiteY162" fmla="*/ 432315 h 5317262"/>
                <a:gd name="connsiteX163" fmla="*/ 4853191 w 12188476"/>
                <a:gd name="connsiteY163" fmla="*/ 438305 h 5317262"/>
                <a:gd name="connsiteX164" fmla="*/ 4725986 w 12188476"/>
                <a:gd name="connsiteY164" fmla="*/ 464733 h 5317262"/>
                <a:gd name="connsiteX165" fmla="*/ 4648817 w 12188476"/>
                <a:gd name="connsiteY165" fmla="*/ 466142 h 5317262"/>
                <a:gd name="connsiteX166" fmla="*/ 4439862 w 12188476"/>
                <a:gd name="connsiteY166" fmla="*/ 498913 h 5317262"/>
                <a:gd name="connsiteX167" fmla="*/ 4172060 w 12188476"/>
                <a:gd name="connsiteY167" fmla="*/ 521112 h 5317262"/>
                <a:gd name="connsiteX168" fmla="*/ 4077273 w 12188476"/>
                <a:gd name="connsiteY168" fmla="*/ 478475 h 5317262"/>
                <a:gd name="connsiteX169" fmla="*/ 3984247 w 12188476"/>
                <a:gd name="connsiteY169" fmla="*/ 573615 h 5317262"/>
                <a:gd name="connsiteX170" fmla="*/ 3969448 w 12188476"/>
                <a:gd name="connsiteY170" fmla="*/ 541902 h 5317262"/>
                <a:gd name="connsiteX171" fmla="*/ 3896507 w 12188476"/>
                <a:gd name="connsiteY171" fmla="*/ 580663 h 5317262"/>
                <a:gd name="connsiteX172" fmla="*/ 3804186 w 12188476"/>
                <a:gd name="connsiteY172" fmla="*/ 543311 h 5317262"/>
                <a:gd name="connsiteX173" fmla="*/ 3770711 w 12188476"/>
                <a:gd name="connsiteY173" fmla="*/ 484113 h 5317262"/>
                <a:gd name="connsiteX174" fmla="*/ 3701647 w 12188476"/>
                <a:gd name="connsiteY174" fmla="*/ 490103 h 5317262"/>
                <a:gd name="connsiteX175" fmla="*/ 3741464 w 12188476"/>
                <a:gd name="connsiteY175" fmla="*/ 565863 h 5317262"/>
                <a:gd name="connsiteX176" fmla="*/ 3626944 w 12188476"/>
                <a:gd name="connsiteY176" fmla="*/ 554940 h 5317262"/>
                <a:gd name="connsiteX177" fmla="*/ 3561403 w 12188476"/>
                <a:gd name="connsiteY177" fmla="*/ 572206 h 5317262"/>
                <a:gd name="connsiteX178" fmla="*/ 3348219 w 12188476"/>
                <a:gd name="connsiteY178" fmla="*/ 640565 h 5317262"/>
                <a:gd name="connsiteX179" fmla="*/ 3149835 w 12188476"/>
                <a:gd name="connsiteY179" fmla="*/ 680736 h 5317262"/>
                <a:gd name="connsiteX180" fmla="*/ 3174853 w 12188476"/>
                <a:gd name="connsiteY180" fmla="*/ 636337 h 5317262"/>
                <a:gd name="connsiteX181" fmla="*/ 2996202 w 12188476"/>
                <a:gd name="connsiteY181" fmla="*/ 590177 h 5317262"/>
                <a:gd name="connsiteX182" fmla="*/ 2940175 w 12188476"/>
                <a:gd name="connsiteY182" fmla="*/ 651841 h 5317262"/>
                <a:gd name="connsiteX183" fmla="*/ 2726991 w 12188476"/>
                <a:gd name="connsiteY183" fmla="*/ 662060 h 5317262"/>
                <a:gd name="connsiteX184" fmla="*/ 2779847 w 12188476"/>
                <a:gd name="connsiteY184" fmla="*/ 595462 h 5317262"/>
                <a:gd name="connsiteX185" fmla="*/ 2974002 w 12188476"/>
                <a:gd name="connsiteY185" fmla="*/ 560225 h 5317262"/>
                <a:gd name="connsiteX186" fmla="*/ 3207976 w 12188476"/>
                <a:gd name="connsiteY186" fmla="*/ 540492 h 5317262"/>
                <a:gd name="connsiteX187" fmla="*/ 3299592 w 12188476"/>
                <a:gd name="connsiteY187" fmla="*/ 523579 h 5317262"/>
                <a:gd name="connsiteX188" fmla="*/ 3421160 w 12188476"/>
                <a:gd name="connsiteY188" fmla="*/ 517588 h 5317262"/>
                <a:gd name="connsiteX189" fmla="*/ 3438778 w 12188476"/>
                <a:gd name="connsiteY189" fmla="*/ 522521 h 5317262"/>
                <a:gd name="connsiteX190" fmla="*/ 3724198 w 12188476"/>
                <a:gd name="connsiteY190" fmla="*/ 439362 h 5317262"/>
                <a:gd name="connsiteX191" fmla="*/ 3612497 w 12188476"/>
                <a:gd name="connsiteY191" fmla="*/ 440067 h 5317262"/>
                <a:gd name="connsiteX192" fmla="*/ 3253079 w 12188476"/>
                <a:gd name="connsiteY192" fmla="*/ 490103 h 5317262"/>
                <a:gd name="connsiteX193" fmla="*/ 3157940 w 12188476"/>
                <a:gd name="connsiteY193" fmla="*/ 487284 h 5317262"/>
                <a:gd name="connsiteX194" fmla="*/ 2861244 w 12188476"/>
                <a:gd name="connsiteY194" fmla="*/ 538731 h 5317262"/>
                <a:gd name="connsiteX195" fmla="*/ 2773504 w 12188476"/>
                <a:gd name="connsiteY195" fmla="*/ 542254 h 5317262"/>
                <a:gd name="connsiteX196" fmla="*/ 2705849 w 12188476"/>
                <a:gd name="connsiteY196" fmla="*/ 592995 h 5317262"/>
                <a:gd name="connsiteX197" fmla="*/ 2707258 w 12188476"/>
                <a:gd name="connsiteY197" fmla="*/ 598986 h 5317262"/>
                <a:gd name="connsiteX198" fmla="*/ 2569834 w 12188476"/>
                <a:gd name="connsiteY198" fmla="*/ 678974 h 5317262"/>
                <a:gd name="connsiteX199" fmla="*/ 2432762 w 12188476"/>
                <a:gd name="connsiteY199" fmla="*/ 742753 h 5317262"/>
                <a:gd name="connsiteX200" fmla="*/ 2367574 w 12188476"/>
                <a:gd name="connsiteY200" fmla="*/ 767066 h 5317262"/>
                <a:gd name="connsiteX201" fmla="*/ 2383078 w 12188476"/>
                <a:gd name="connsiteY201" fmla="*/ 713154 h 5317262"/>
                <a:gd name="connsiteX202" fmla="*/ 2333042 w 12188476"/>
                <a:gd name="connsiteY202" fmla="*/ 704697 h 5317262"/>
                <a:gd name="connsiteX203" fmla="*/ 2206893 w 12188476"/>
                <a:gd name="connsiteY203" fmla="*/ 825912 h 5317262"/>
                <a:gd name="connsiteX204" fmla="*/ 2078278 w 12188476"/>
                <a:gd name="connsiteY204" fmla="*/ 870311 h 5317262"/>
                <a:gd name="connsiteX205" fmla="*/ 2021899 w 12188476"/>
                <a:gd name="connsiteY205" fmla="*/ 1002097 h 5317262"/>
                <a:gd name="connsiteX206" fmla="*/ 2355946 w 12188476"/>
                <a:gd name="connsiteY206" fmla="*/ 961574 h 5317262"/>
                <a:gd name="connsiteX207" fmla="*/ 2537064 w 12188476"/>
                <a:gd name="connsiteY207" fmla="*/ 940080 h 5317262"/>
                <a:gd name="connsiteX208" fmla="*/ 2985278 w 12188476"/>
                <a:gd name="connsiteY208" fmla="*/ 899557 h 5317262"/>
                <a:gd name="connsiteX209" fmla="*/ 3468730 w 12188476"/>
                <a:gd name="connsiteY209" fmla="*/ 839302 h 5317262"/>
                <a:gd name="connsiteX210" fmla="*/ 3533566 w 12188476"/>
                <a:gd name="connsiteY210" fmla="*/ 876301 h 5317262"/>
                <a:gd name="connsiteX211" fmla="*/ 3535328 w 12188476"/>
                <a:gd name="connsiteY211" fmla="*/ 874539 h 5317262"/>
                <a:gd name="connsiteX212" fmla="*/ 3485996 w 12188476"/>
                <a:gd name="connsiteY212" fmla="*/ 937966 h 5317262"/>
                <a:gd name="connsiteX213" fmla="*/ 3552946 w 12188476"/>
                <a:gd name="connsiteY213" fmla="*/ 989412 h 5317262"/>
                <a:gd name="connsiteX214" fmla="*/ 3600869 w 12188476"/>
                <a:gd name="connsiteY214" fmla="*/ 1011611 h 5317262"/>
                <a:gd name="connsiteX215" fmla="*/ 3633991 w 12188476"/>
                <a:gd name="connsiteY215" fmla="*/ 1026410 h 5317262"/>
                <a:gd name="connsiteX216" fmla="*/ 3751683 w 12188476"/>
                <a:gd name="connsiteY216" fmla="*/ 1025001 h 5317262"/>
                <a:gd name="connsiteX217" fmla="*/ 3976847 w 12188476"/>
                <a:gd name="connsiteY217" fmla="*/ 960870 h 5317262"/>
                <a:gd name="connsiteX218" fmla="*/ 4038160 w 12188476"/>
                <a:gd name="connsiteY218" fmla="*/ 952765 h 5317262"/>
                <a:gd name="connsiteX219" fmla="*/ 4241830 w 12188476"/>
                <a:gd name="connsiteY219" fmla="*/ 915062 h 5317262"/>
                <a:gd name="connsiteX220" fmla="*/ 4348246 w 12188476"/>
                <a:gd name="connsiteY220" fmla="*/ 907662 h 5317262"/>
                <a:gd name="connsiteX221" fmla="*/ 4415196 w 12188476"/>
                <a:gd name="connsiteY221" fmla="*/ 891453 h 5317262"/>
                <a:gd name="connsiteX222" fmla="*/ 4580105 w 12188476"/>
                <a:gd name="connsiteY222" fmla="*/ 881234 h 5317262"/>
                <a:gd name="connsiteX223" fmla="*/ 4680178 w 12188476"/>
                <a:gd name="connsiteY223" fmla="*/ 882291 h 5317262"/>
                <a:gd name="connsiteX224" fmla="*/ 4723167 w 12188476"/>
                <a:gd name="connsiteY224" fmla="*/ 836835 h 5317262"/>
                <a:gd name="connsiteX225" fmla="*/ 4921199 w 12188476"/>
                <a:gd name="connsiteY225" fmla="*/ 838950 h 5317262"/>
                <a:gd name="connsiteX226" fmla="*/ 5030081 w 12188476"/>
                <a:gd name="connsiteY226" fmla="*/ 820274 h 5317262"/>
                <a:gd name="connsiteX227" fmla="*/ 5183010 w 12188476"/>
                <a:gd name="connsiteY227" fmla="*/ 776580 h 5317262"/>
                <a:gd name="connsiteX228" fmla="*/ 5268988 w 12188476"/>
                <a:gd name="connsiteY228" fmla="*/ 776228 h 5317262"/>
                <a:gd name="connsiteX229" fmla="*/ 5371880 w 12188476"/>
                <a:gd name="connsiteY229" fmla="*/ 776228 h 5317262"/>
                <a:gd name="connsiteX230" fmla="*/ 5467020 w 12188476"/>
                <a:gd name="connsiteY230" fmla="*/ 766009 h 5317262"/>
                <a:gd name="connsiteX231" fmla="*/ 5545598 w 12188476"/>
                <a:gd name="connsiteY231" fmla="*/ 763190 h 5317262"/>
                <a:gd name="connsiteX232" fmla="*/ 5627348 w 12188476"/>
                <a:gd name="connsiteY232" fmla="*/ 746629 h 5317262"/>
                <a:gd name="connsiteX233" fmla="*/ 5633339 w 12188476"/>
                <a:gd name="connsiteY233" fmla="*/ 747686 h 5317262"/>
                <a:gd name="connsiteX234" fmla="*/ 5859560 w 12188476"/>
                <a:gd name="connsiteY234" fmla="*/ 745924 h 5317262"/>
                <a:gd name="connsiteX235" fmla="*/ 5934967 w 12188476"/>
                <a:gd name="connsiteY235" fmla="*/ 703992 h 5317262"/>
                <a:gd name="connsiteX236" fmla="*/ 5967033 w 12188476"/>
                <a:gd name="connsiteY236" fmla="*/ 720553 h 5317262"/>
                <a:gd name="connsiteX237" fmla="*/ 6144275 w 12188476"/>
                <a:gd name="connsiteY237" fmla="*/ 703640 h 5317262"/>
                <a:gd name="connsiteX238" fmla="*/ 6289099 w 12188476"/>
                <a:gd name="connsiteY238" fmla="*/ 690250 h 5317262"/>
                <a:gd name="connsiteX239" fmla="*/ 6351821 w 12188476"/>
                <a:gd name="connsiteY239" fmla="*/ 666641 h 5317262"/>
                <a:gd name="connsiteX240" fmla="*/ 6463170 w 12188476"/>
                <a:gd name="connsiteY240" fmla="*/ 683202 h 5317262"/>
                <a:gd name="connsiteX241" fmla="*/ 6528006 w 12188476"/>
                <a:gd name="connsiteY241" fmla="*/ 672631 h 5317262"/>
                <a:gd name="connsiteX242" fmla="*/ 6619974 w 12188476"/>
                <a:gd name="connsiteY242" fmla="*/ 660651 h 5317262"/>
                <a:gd name="connsiteX243" fmla="*/ 6706657 w 12188476"/>
                <a:gd name="connsiteY243" fmla="*/ 658536 h 5317262"/>
                <a:gd name="connsiteX244" fmla="*/ 6809550 w 12188476"/>
                <a:gd name="connsiteY244" fmla="*/ 650432 h 5317262"/>
                <a:gd name="connsiteX245" fmla="*/ 6989963 w 12188476"/>
                <a:gd name="connsiteY245" fmla="*/ 639156 h 5317262"/>
                <a:gd name="connsiteX246" fmla="*/ 7090036 w 12188476"/>
                <a:gd name="connsiteY246" fmla="*/ 638099 h 5317262"/>
                <a:gd name="connsiteX247" fmla="*/ 7225346 w 12188476"/>
                <a:gd name="connsiteY247" fmla="*/ 630347 h 5317262"/>
                <a:gd name="connsiteX248" fmla="*/ 7256002 w 12188476"/>
                <a:gd name="connsiteY248" fmla="*/ 632461 h 5317262"/>
                <a:gd name="connsiteX249" fmla="*/ 7489271 w 12188476"/>
                <a:gd name="connsiteY249" fmla="*/ 633166 h 5317262"/>
                <a:gd name="connsiteX250" fmla="*/ 7605553 w 12188476"/>
                <a:gd name="connsiteY250" fmla="*/ 608147 h 5317262"/>
                <a:gd name="connsiteX251" fmla="*/ 7609077 w 12188476"/>
                <a:gd name="connsiteY251" fmla="*/ 638451 h 5317262"/>
                <a:gd name="connsiteX252" fmla="*/ 8979795 w 12188476"/>
                <a:gd name="connsiteY252" fmla="*/ 500675 h 5317262"/>
                <a:gd name="connsiteX253" fmla="*/ 8984376 w 12188476"/>
                <a:gd name="connsiteY253" fmla="*/ 511598 h 5317262"/>
                <a:gd name="connsiteX254" fmla="*/ 8731375 w 12188476"/>
                <a:gd name="connsiteY254" fmla="*/ 592995 h 5317262"/>
                <a:gd name="connsiteX255" fmla="*/ 8491058 w 12188476"/>
                <a:gd name="connsiteY255" fmla="*/ 601805 h 5317262"/>
                <a:gd name="connsiteX256" fmla="*/ 8487182 w 12188476"/>
                <a:gd name="connsiteY256" fmla="*/ 584186 h 5317262"/>
                <a:gd name="connsiteX257" fmla="*/ 8448774 w 12188476"/>
                <a:gd name="connsiteY257" fmla="*/ 634223 h 5317262"/>
                <a:gd name="connsiteX258" fmla="*/ 8319807 w 12188476"/>
                <a:gd name="connsiteY258" fmla="*/ 638451 h 5317262"/>
                <a:gd name="connsiteX259" fmla="*/ 8279637 w 12188476"/>
                <a:gd name="connsiteY259" fmla="*/ 647260 h 5317262"/>
                <a:gd name="connsiteX260" fmla="*/ 7960742 w 12188476"/>
                <a:gd name="connsiteY260" fmla="*/ 685669 h 5317262"/>
                <a:gd name="connsiteX261" fmla="*/ 7788433 w 12188476"/>
                <a:gd name="connsiteY261" fmla="*/ 686021 h 5317262"/>
                <a:gd name="connsiteX262" fmla="*/ 7555164 w 12188476"/>
                <a:gd name="connsiteY262" fmla="*/ 692011 h 5317262"/>
                <a:gd name="connsiteX263" fmla="*/ 7474119 w 12188476"/>
                <a:gd name="connsiteY263" fmla="*/ 684612 h 5317262"/>
                <a:gd name="connsiteX264" fmla="*/ 7174957 w 12188476"/>
                <a:gd name="connsiteY264" fmla="*/ 686374 h 5317262"/>
                <a:gd name="connsiteX265" fmla="*/ 7111178 w 12188476"/>
                <a:gd name="connsiteY265" fmla="*/ 716325 h 5317262"/>
                <a:gd name="connsiteX266" fmla="*/ 6890595 w 12188476"/>
                <a:gd name="connsiteY266" fmla="*/ 814284 h 5317262"/>
                <a:gd name="connsiteX267" fmla="*/ 6875090 w 12188476"/>
                <a:gd name="connsiteY267" fmla="*/ 792084 h 5317262"/>
                <a:gd name="connsiteX268" fmla="*/ 6593194 w 12188476"/>
                <a:gd name="connsiteY268" fmla="*/ 820979 h 5317262"/>
                <a:gd name="connsiteX269" fmla="*/ 6290861 w 12188476"/>
                <a:gd name="connsiteY269" fmla="*/ 859035 h 5317262"/>
                <a:gd name="connsiteX270" fmla="*/ 6283813 w 12188476"/>
                <a:gd name="connsiteY270" fmla="*/ 835778 h 5317262"/>
                <a:gd name="connsiteX271" fmla="*/ 6387058 w 12188476"/>
                <a:gd name="connsiteY271" fmla="*/ 793494 h 5317262"/>
                <a:gd name="connsiteX272" fmla="*/ 6384239 w 12188476"/>
                <a:gd name="connsiteY272" fmla="*/ 779047 h 5317262"/>
                <a:gd name="connsiteX273" fmla="*/ 6172465 w 12188476"/>
                <a:gd name="connsiteY273" fmla="*/ 783275 h 5317262"/>
                <a:gd name="connsiteX274" fmla="*/ 5864493 w 12188476"/>
                <a:gd name="connsiteY274" fmla="*/ 823093 h 5317262"/>
                <a:gd name="connsiteX275" fmla="*/ 5814457 w 12188476"/>
                <a:gd name="connsiteY275" fmla="*/ 824503 h 5317262"/>
                <a:gd name="connsiteX276" fmla="*/ 5666109 w 12188476"/>
                <a:gd name="connsiteY276" fmla="*/ 845292 h 5317262"/>
                <a:gd name="connsiteX277" fmla="*/ 5635453 w 12188476"/>
                <a:gd name="connsiteY277" fmla="*/ 850578 h 5317262"/>
                <a:gd name="connsiteX278" fmla="*/ 5496619 w 12188476"/>
                <a:gd name="connsiteY278" fmla="*/ 973203 h 5317262"/>
                <a:gd name="connsiteX279" fmla="*/ 5417688 w 12188476"/>
                <a:gd name="connsiteY279" fmla="*/ 918233 h 5317262"/>
                <a:gd name="connsiteX280" fmla="*/ 5551236 w 12188476"/>
                <a:gd name="connsiteY280" fmla="*/ 976374 h 5317262"/>
                <a:gd name="connsiteX281" fmla="*/ 5586121 w 12188476"/>
                <a:gd name="connsiteY281" fmla="*/ 965803 h 5317262"/>
                <a:gd name="connsiteX282" fmla="*/ 5769001 w 12188476"/>
                <a:gd name="connsiteY282" fmla="*/ 913300 h 5317262"/>
                <a:gd name="connsiteX283" fmla="*/ 5786267 w 12188476"/>
                <a:gd name="connsiteY283" fmla="*/ 873482 h 5317262"/>
                <a:gd name="connsiteX284" fmla="*/ 5875416 w 12188476"/>
                <a:gd name="connsiteY284" fmla="*/ 847407 h 5317262"/>
                <a:gd name="connsiteX285" fmla="*/ 5887749 w 12188476"/>
                <a:gd name="connsiteY285" fmla="*/ 865377 h 5317262"/>
                <a:gd name="connsiteX286" fmla="*/ 5814809 w 12188476"/>
                <a:gd name="connsiteY286" fmla="*/ 916119 h 5317262"/>
                <a:gd name="connsiteX287" fmla="*/ 5919815 w 12188476"/>
                <a:gd name="connsiteY287" fmla="*/ 903786 h 5317262"/>
                <a:gd name="connsiteX288" fmla="*/ 5899026 w 12188476"/>
                <a:gd name="connsiteY288" fmla="*/ 859035 h 5317262"/>
                <a:gd name="connsiteX289" fmla="*/ 6066401 w 12188476"/>
                <a:gd name="connsiteY289" fmla="*/ 836131 h 5317262"/>
                <a:gd name="connsiteX290" fmla="*/ 5952586 w 12188476"/>
                <a:gd name="connsiteY290" fmla="*/ 905195 h 5317262"/>
                <a:gd name="connsiteX291" fmla="*/ 6062173 w 12188476"/>
                <a:gd name="connsiteY291" fmla="*/ 930566 h 5317262"/>
                <a:gd name="connsiteX292" fmla="*/ 6292270 w 12188476"/>
                <a:gd name="connsiteY292" fmla="*/ 935147 h 5317262"/>
                <a:gd name="connsiteX293" fmla="*/ 6334555 w 12188476"/>
                <a:gd name="connsiteY293" fmla="*/ 929156 h 5317262"/>
                <a:gd name="connsiteX294" fmla="*/ 6430752 w 12188476"/>
                <a:gd name="connsiteY294" fmla="*/ 915062 h 5317262"/>
                <a:gd name="connsiteX295" fmla="*/ 6467751 w 12188476"/>
                <a:gd name="connsiteY295" fmla="*/ 915766 h 5317262"/>
                <a:gd name="connsiteX296" fmla="*/ 6733790 w 12188476"/>
                <a:gd name="connsiteY296" fmla="*/ 949946 h 5317262"/>
                <a:gd name="connsiteX297" fmla="*/ 6834568 w 12188476"/>
                <a:gd name="connsiteY297" fmla="*/ 953118 h 5317262"/>
                <a:gd name="connsiteX298" fmla="*/ 7007581 w 12188476"/>
                <a:gd name="connsiteY298" fmla="*/ 909776 h 5317262"/>
                <a:gd name="connsiteX299" fmla="*/ 7049513 w 12188476"/>
                <a:gd name="connsiteY299" fmla="*/ 914357 h 5317262"/>
                <a:gd name="connsiteX300" fmla="*/ 7202794 w 12188476"/>
                <a:gd name="connsiteY300" fmla="*/ 946070 h 5317262"/>
                <a:gd name="connsiteX301" fmla="*/ 7295820 w 12188476"/>
                <a:gd name="connsiteY301" fmla="*/ 941489 h 5317262"/>
                <a:gd name="connsiteX302" fmla="*/ 7598858 w 12188476"/>
                <a:gd name="connsiteY302" fmla="*/ 931271 h 5317262"/>
                <a:gd name="connsiteX303" fmla="*/ 7835298 w 12188476"/>
                <a:gd name="connsiteY303" fmla="*/ 891453 h 5317262"/>
                <a:gd name="connsiteX304" fmla="*/ 8047425 w 12188476"/>
                <a:gd name="connsiteY304" fmla="*/ 924576 h 5317262"/>
                <a:gd name="connsiteX305" fmla="*/ 7974484 w 12188476"/>
                <a:gd name="connsiteY305" fmla="*/ 1012668 h 5317262"/>
                <a:gd name="connsiteX306" fmla="*/ 8091119 w 12188476"/>
                <a:gd name="connsiteY306" fmla="*/ 997164 h 5317262"/>
                <a:gd name="connsiteX307" fmla="*/ 8188725 w 12188476"/>
                <a:gd name="connsiteY307" fmla="*/ 1027820 h 5317262"/>
                <a:gd name="connsiteX308" fmla="*/ 8214801 w 12188476"/>
                <a:gd name="connsiteY308" fmla="*/ 959460 h 5317262"/>
                <a:gd name="connsiteX309" fmla="*/ 8313112 w 12188476"/>
                <a:gd name="connsiteY309" fmla="*/ 998221 h 5317262"/>
                <a:gd name="connsiteX310" fmla="*/ 8437146 w 12188476"/>
                <a:gd name="connsiteY310" fmla="*/ 1041210 h 5317262"/>
                <a:gd name="connsiteX311" fmla="*/ 8479078 w 12188476"/>
                <a:gd name="connsiteY311" fmla="*/ 1064819 h 5317262"/>
                <a:gd name="connsiteX312" fmla="*/ 8890998 w 12188476"/>
                <a:gd name="connsiteY312" fmla="*/ 1041210 h 5317262"/>
                <a:gd name="connsiteX313" fmla="*/ 8935397 w 12188476"/>
                <a:gd name="connsiteY313" fmla="*/ 1040153 h 5317262"/>
                <a:gd name="connsiteX314" fmla="*/ 9375507 w 12188476"/>
                <a:gd name="connsiteY314" fmla="*/ 1038743 h 5317262"/>
                <a:gd name="connsiteX315" fmla="*/ 9747610 w 12188476"/>
                <a:gd name="connsiteY315" fmla="*/ 1038039 h 5317262"/>
                <a:gd name="connsiteX316" fmla="*/ 10239518 w 12188476"/>
                <a:gd name="connsiteY316" fmla="*/ 1002449 h 5317262"/>
                <a:gd name="connsiteX317" fmla="*/ 10672581 w 12188476"/>
                <a:gd name="connsiteY317" fmla="*/ 949594 h 5317262"/>
                <a:gd name="connsiteX318" fmla="*/ 10923820 w 12188476"/>
                <a:gd name="connsiteY318" fmla="*/ 908367 h 5317262"/>
                <a:gd name="connsiteX319" fmla="*/ 10626420 w 12188476"/>
                <a:gd name="connsiteY319" fmla="*/ 990821 h 5317262"/>
                <a:gd name="connsiteX320" fmla="*/ 10492167 w 12188476"/>
                <a:gd name="connsiteY320" fmla="*/ 1045791 h 5317262"/>
                <a:gd name="connsiteX321" fmla="*/ 10266650 w 12188476"/>
                <a:gd name="connsiteY321" fmla="*/ 1074333 h 5317262"/>
                <a:gd name="connsiteX322" fmla="*/ 10223309 w 12188476"/>
                <a:gd name="connsiteY322" fmla="*/ 1083847 h 5317262"/>
                <a:gd name="connsiteX323" fmla="*/ 10576384 w 12188476"/>
                <a:gd name="connsiteY323" fmla="*/ 1115912 h 5317262"/>
                <a:gd name="connsiteX324" fmla="*/ 10677514 w 12188476"/>
                <a:gd name="connsiteY324" fmla="*/ 1096532 h 5317262"/>
                <a:gd name="connsiteX325" fmla="*/ 10753626 w 12188476"/>
                <a:gd name="connsiteY325" fmla="*/ 1090542 h 5317262"/>
                <a:gd name="connsiteX326" fmla="*/ 10962229 w 12188476"/>
                <a:gd name="connsiteY326" fmla="*/ 1073980 h 5317262"/>
                <a:gd name="connsiteX327" fmla="*/ 11174708 w 12188476"/>
                <a:gd name="connsiteY327" fmla="*/ 1039448 h 5317262"/>
                <a:gd name="connsiteX328" fmla="*/ 11250820 w 12188476"/>
                <a:gd name="connsiteY328" fmla="*/ 1031344 h 5317262"/>
                <a:gd name="connsiteX329" fmla="*/ 11410091 w 12188476"/>
                <a:gd name="connsiteY329" fmla="*/ 970031 h 5317262"/>
                <a:gd name="connsiteX330" fmla="*/ 11428767 w 12188476"/>
                <a:gd name="connsiteY330" fmla="*/ 1030991 h 5317262"/>
                <a:gd name="connsiteX331" fmla="*/ 11592267 w 12188476"/>
                <a:gd name="connsiteY331" fmla="*/ 1005268 h 5317262"/>
                <a:gd name="connsiteX332" fmla="*/ 11921380 w 12188476"/>
                <a:gd name="connsiteY332" fmla="*/ 988355 h 5317262"/>
                <a:gd name="connsiteX333" fmla="*/ 11993263 w 12188476"/>
                <a:gd name="connsiteY333" fmla="*/ 971441 h 5317262"/>
                <a:gd name="connsiteX334" fmla="*/ 12072899 w 12188476"/>
                <a:gd name="connsiteY334" fmla="*/ 992935 h 5317262"/>
                <a:gd name="connsiteX335" fmla="*/ 12179667 w 12188476"/>
                <a:gd name="connsiteY335" fmla="*/ 1037334 h 5317262"/>
                <a:gd name="connsiteX336" fmla="*/ 12130335 w 12188476"/>
                <a:gd name="connsiteY336" fmla="*/ 1071866 h 5317262"/>
                <a:gd name="connsiteX337" fmla="*/ 12191647 w 12188476"/>
                <a:gd name="connsiteY337" fmla="*/ 1129655 h 5317262"/>
                <a:gd name="connsiteX338" fmla="*/ 12084527 w 12188476"/>
                <a:gd name="connsiteY338" fmla="*/ 1264260 h 5317262"/>
                <a:gd name="connsiteX339" fmla="*/ 12054576 w 12188476"/>
                <a:gd name="connsiteY339" fmla="*/ 1415427 h 5317262"/>
                <a:gd name="connsiteX340" fmla="*/ 12081355 w 12188476"/>
                <a:gd name="connsiteY340" fmla="*/ 1463349 h 5317262"/>
                <a:gd name="connsiteX341" fmla="*/ 11835402 w 12188476"/>
                <a:gd name="connsiteY341" fmla="*/ 1579631 h 5317262"/>
                <a:gd name="connsiteX342" fmla="*/ 11626094 w 12188476"/>
                <a:gd name="connsiteY342" fmla="*/ 1616278 h 5317262"/>
                <a:gd name="connsiteX343" fmla="*/ 11356883 w 12188476"/>
                <a:gd name="connsiteY343" fmla="*/ 1748416 h 5317262"/>
                <a:gd name="connsiteX344" fmla="*/ 11662741 w 12188476"/>
                <a:gd name="connsiteY344" fmla="*/ 1717056 h 5317262"/>
                <a:gd name="connsiteX345" fmla="*/ 11540820 w 12188476"/>
                <a:gd name="connsiteY345" fmla="*/ 1752293 h 5317262"/>
                <a:gd name="connsiteX346" fmla="*/ 11400930 w 12188476"/>
                <a:gd name="connsiteY346" fmla="*/ 1810081 h 5317262"/>
                <a:gd name="connsiteX347" fmla="*/ 11393530 w 12188476"/>
                <a:gd name="connsiteY347" fmla="*/ 1881260 h 5317262"/>
                <a:gd name="connsiteX348" fmla="*/ 11375206 w 12188476"/>
                <a:gd name="connsiteY348" fmla="*/ 1953496 h 5317262"/>
                <a:gd name="connsiteX349" fmla="*/ 11243068 w 12188476"/>
                <a:gd name="connsiteY349" fmla="*/ 2016570 h 5317262"/>
                <a:gd name="connsiteX350" fmla="*/ 11203602 w 12188476"/>
                <a:gd name="connsiteY350" fmla="*/ 2078587 h 5317262"/>
                <a:gd name="connsiteX351" fmla="*/ 11176117 w 12188476"/>
                <a:gd name="connsiteY351" fmla="*/ 2245963 h 5317262"/>
                <a:gd name="connsiteX352" fmla="*/ 11077101 w 12188476"/>
                <a:gd name="connsiteY352" fmla="*/ 2309037 h 5317262"/>
                <a:gd name="connsiteX353" fmla="*/ 10999228 w 12188476"/>
                <a:gd name="connsiteY353" fmla="*/ 2310799 h 5317262"/>
                <a:gd name="connsiteX354" fmla="*/ 11012970 w 12188476"/>
                <a:gd name="connsiteY354" fmla="*/ 2438709 h 5317262"/>
                <a:gd name="connsiteX355" fmla="*/ 10987952 w 12188476"/>
                <a:gd name="connsiteY355" fmla="*/ 2486984 h 5317262"/>
                <a:gd name="connsiteX356" fmla="*/ 10838547 w 12188476"/>
                <a:gd name="connsiteY356" fmla="*/ 2535259 h 5317262"/>
                <a:gd name="connsiteX357" fmla="*/ 10690200 w 12188476"/>
                <a:gd name="connsiteY357" fmla="*/ 2663874 h 5317262"/>
                <a:gd name="connsiteX358" fmla="*/ 10795558 w 12188476"/>
                <a:gd name="connsiteY358" fmla="*/ 2664931 h 5317262"/>
                <a:gd name="connsiteX359" fmla="*/ 10830090 w 12188476"/>
                <a:gd name="connsiteY359" fmla="*/ 2743157 h 5317262"/>
                <a:gd name="connsiteX360" fmla="*/ 10744817 w 12188476"/>
                <a:gd name="connsiteY360" fmla="*/ 2883048 h 5317262"/>
                <a:gd name="connsiteX361" fmla="*/ 10726846 w 12188476"/>
                <a:gd name="connsiteY361" fmla="*/ 2971140 h 5317262"/>
                <a:gd name="connsiteX362" fmla="*/ 10629591 w 12188476"/>
                <a:gd name="connsiteY362" fmla="*/ 3047252 h 5317262"/>
                <a:gd name="connsiteX363" fmla="*/ 10584489 w 12188476"/>
                <a:gd name="connsiteY363" fmla="*/ 3055004 h 5317262"/>
                <a:gd name="connsiteX364" fmla="*/ 10526699 w 12188476"/>
                <a:gd name="connsiteY364" fmla="*/ 3029634 h 5317262"/>
                <a:gd name="connsiteX365" fmla="*/ 10258898 w 12188476"/>
                <a:gd name="connsiteY365" fmla="*/ 3168115 h 5317262"/>
                <a:gd name="connsiteX366" fmla="*/ 10261717 w 12188476"/>
                <a:gd name="connsiteY366" fmla="*/ 3144506 h 5317262"/>
                <a:gd name="connsiteX367" fmla="*/ 10107379 w 12188476"/>
                <a:gd name="connsiteY367" fmla="*/ 3318225 h 5317262"/>
                <a:gd name="connsiteX368" fmla="*/ 10108084 w 12188476"/>
                <a:gd name="connsiteY368" fmla="*/ 3325977 h 5317262"/>
                <a:gd name="connsiteX369" fmla="*/ 9861425 w 12188476"/>
                <a:gd name="connsiteY369" fmla="*/ 3407374 h 5317262"/>
                <a:gd name="connsiteX370" fmla="*/ 9823721 w 12188476"/>
                <a:gd name="connsiteY370" fmla="*/ 3470448 h 5317262"/>
                <a:gd name="connsiteX371" fmla="*/ 9875520 w 12188476"/>
                <a:gd name="connsiteY371" fmla="*/ 3570169 h 5317262"/>
                <a:gd name="connsiteX372" fmla="*/ 9944232 w 12188476"/>
                <a:gd name="connsiteY372" fmla="*/ 3593778 h 5317262"/>
                <a:gd name="connsiteX373" fmla="*/ 9787427 w 12188476"/>
                <a:gd name="connsiteY373" fmla="*/ 3632891 h 5317262"/>
                <a:gd name="connsiteX374" fmla="*/ 9757476 w 12188476"/>
                <a:gd name="connsiteY374" fmla="*/ 3668833 h 5317262"/>
                <a:gd name="connsiteX375" fmla="*/ 9709201 w 12188476"/>
                <a:gd name="connsiteY375" fmla="*/ 3624786 h 5317262"/>
                <a:gd name="connsiteX376" fmla="*/ 9630623 w 12188476"/>
                <a:gd name="connsiteY376" fmla="*/ 3719221 h 5317262"/>
                <a:gd name="connsiteX377" fmla="*/ 9596091 w 12188476"/>
                <a:gd name="connsiteY377" fmla="*/ 3718869 h 5317262"/>
                <a:gd name="connsiteX378" fmla="*/ 9377622 w 12188476"/>
                <a:gd name="connsiteY378" fmla="*/ 3778772 h 5317262"/>
                <a:gd name="connsiteX379" fmla="*/ 9243721 w 12188476"/>
                <a:gd name="connsiteY379" fmla="*/ 3799914 h 5317262"/>
                <a:gd name="connsiteX380" fmla="*/ 9195094 w 12188476"/>
                <a:gd name="connsiteY380" fmla="*/ 3840437 h 5317262"/>
                <a:gd name="connsiteX381" fmla="*/ 9105591 w 12188476"/>
                <a:gd name="connsiteY381" fmla="*/ 3877435 h 5317262"/>
                <a:gd name="connsiteX382" fmla="*/ 8893113 w 12188476"/>
                <a:gd name="connsiteY382" fmla="*/ 3900340 h 5317262"/>
                <a:gd name="connsiteX383" fmla="*/ 8878665 w 12188476"/>
                <a:gd name="connsiteY383" fmla="*/ 3972928 h 5317262"/>
                <a:gd name="connsiteX384" fmla="*/ 8728204 w 12188476"/>
                <a:gd name="connsiteY384" fmla="*/ 4078286 h 5317262"/>
                <a:gd name="connsiteX385" fmla="*/ 8798678 w 12188476"/>
                <a:gd name="connsiteY385" fmla="*/ 4095553 h 5317262"/>
                <a:gd name="connsiteX386" fmla="*/ 8822286 w 12188476"/>
                <a:gd name="connsiteY386" fmla="*/ 4116695 h 5317262"/>
                <a:gd name="connsiteX387" fmla="*/ 8780355 w 12188476"/>
                <a:gd name="connsiteY387" fmla="*/ 4124094 h 5317262"/>
                <a:gd name="connsiteX388" fmla="*/ 8667243 w 12188476"/>
                <a:gd name="connsiteY388" fmla="*/ 4151932 h 5317262"/>
                <a:gd name="connsiteX389" fmla="*/ 8578446 w 12188476"/>
                <a:gd name="connsiteY389" fmla="*/ 4186111 h 5317262"/>
                <a:gd name="connsiteX390" fmla="*/ 8578446 w 12188476"/>
                <a:gd name="connsiteY390" fmla="*/ 4092381 h 5317262"/>
                <a:gd name="connsiteX391" fmla="*/ 8387462 w 12188476"/>
                <a:gd name="connsiteY391" fmla="*/ 4172722 h 5317262"/>
                <a:gd name="connsiteX392" fmla="*/ 8353282 w 12188476"/>
                <a:gd name="connsiteY392" fmla="*/ 4126209 h 5317262"/>
                <a:gd name="connsiteX393" fmla="*/ 8277170 w 12188476"/>
                <a:gd name="connsiteY393" fmla="*/ 4206197 h 5317262"/>
                <a:gd name="connsiteX394" fmla="*/ 8263076 w 12188476"/>
                <a:gd name="connsiteY394" fmla="*/ 4162503 h 5317262"/>
                <a:gd name="connsiteX395" fmla="*/ 8238057 w 12188476"/>
                <a:gd name="connsiteY395" fmla="*/ 4183645 h 5317262"/>
                <a:gd name="connsiteX396" fmla="*/ 8218325 w 12188476"/>
                <a:gd name="connsiteY396" fmla="*/ 4127266 h 5317262"/>
                <a:gd name="connsiteX397" fmla="*/ 8165821 w 12188476"/>
                <a:gd name="connsiteY397" fmla="*/ 4217120 h 5317262"/>
                <a:gd name="connsiteX398" fmla="*/ 8186963 w 12188476"/>
                <a:gd name="connsiteY398" fmla="*/ 4305565 h 5317262"/>
                <a:gd name="connsiteX399" fmla="*/ 7997388 w 12188476"/>
                <a:gd name="connsiteY399" fmla="*/ 4313317 h 5317262"/>
                <a:gd name="connsiteX400" fmla="*/ 7915287 w 12188476"/>
                <a:gd name="connsiteY400" fmla="*/ 4343621 h 5317262"/>
                <a:gd name="connsiteX401" fmla="*/ 7762006 w 12188476"/>
                <a:gd name="connsiteY401" fmla="*/ 4391191 h 5317262"/>
                <a:gd name="connsiteX402" fmla="*/ 7686246 w 12188476"/>
                <a:gd name="connsiteY402" fmla="*/ 4510645 h 5317262"/>
                <a:gd name="connsiteX403" fmla="*/ 7792662 w 12188476"/>
                <a:gd name="connsiteY403" fmla="*/ 4494083 h 5317262"/>
                <a:gd name="connsiteX404" fmla="*/ 7724654 w 12188476"/>
                <a:gd name="connsiteY404" fmla="*/ 4598032 h 5317262"/>
                <a:gd name="connsiteX405" fmla="*/ 7580182 w 12188476"/>
                <a:gd name="connsiteY405" fmla="*/ 4608955 h 5317262"/>
                <a:gd name="connsiteX406" fmla="*/ 7527680 w 12188476"/>
                <a:gd name="connsiteY406" fmla="*/ 4582528 h 5317262"/>
                <a:gd name="connsiteX407" fmla="*/ 7547060 w 12188476"/>
                <a:gd name="connsiteY407" fmla="*/ 4518397 h 5317262"/>
                <a:gd name="connsiteX408" fmla="*/ 7588287 w 12188476"/>
                <a:gd name="connsiteY408" fmla="*/ 4469769 h 5317262"/>
                <a:gd name="connsiteX409" fmla="*/ 7605553 w 12188476"/>
                <a:gd name="connsiteY409" fmla="*/ 4502188 h 5317262"/>
                <a:gd name="connsiteX410" fmla="*/ 7667218 w 12188476"/>
                <a:gd name="connsiteY410" fmla="*/ 4391896 h 5317262"/>
                <a:gd name="connsiteX411" fmla="*/ 7652771 w 12188476"/>
                <a:gd name="connsiteY411" fmla="*/ 4376391 h 5317262"/>
                <a:gd name="connsiteX412" fmla="*/ 7514641 w 12188476"/>
                <a:gd name="connsiteY412" fmla="*/ 4365468 h 5317262"/>
                <a:gd name="connsiteX413" fmla="*/ 7298991 w 12188476"/>
                <a:gd name="connsiteY413" fmla="*/ 4398943 h 5317262"/>
                <a:gd name="connsiteX414" fmla="*/ 7268688 w 12188476"/>
                <a:gd name="connsiteY414" fmla="*/ 4412686 h 5317262"/>
                <a:gd name="connsiteX415" fmla="*/ 7150996 w 12188476"/>
                <a:gd name="connsiteY415" fmla="*/ 4408810 h 5317262"/>
                <a:gd name="connsiteX416" fmla="*/ 6988906 w 12188476"/>
                <a:gd name="connsiteY416" fmla="*/ 4481045 h 5317262"/>
                <a:gd name="connsiteX417" fmla="*/ 6878262 w 12188476"/>
                <a:gd name="connsiteY417" fmla="*/ 4501835 h 5317262"/>
                <a:gd name="connsiteX418" fmla="*/ 6717933 w 12188476"/>
                <a:gd name="connsiteY418" fmla="*/ 4592394 h 5317262"/>
                <a:gd name="connsiteX419" fmla="*/ 6693620 w 12188476"/>
                <a:gd name="connsiteY419" fmla="*/ 4575480 h 5317262"/>
                <a:gd name="connsiteX420" fmla="*/ 6297908 w 12188476"/>
                <a:gd name="connsiteY420" fmla="*/ 4676258 h 5317262"/>
                <a:gd name="connsiteX421" fmla="*/ 6315879 w 12188476"/>
                <a:gd name="connsiteY421" fmla="*/ 4711848 h 5317262"/>
                <a:gd name="connsiteX422" fmla="*/ 6141456 w 12188476"/>
                <a:gd name="connsiteY422" fmla="*/ 4712905 h 5317262"/>
                <a:gd name="connsiteX423" fmla="*/ 6064639 w 12188476"/>
                <a:gd name="connsiteY423" fmla="*/ 4735456 h 5317262"/>
                <a:gd name="connsiteX424" fmla="*/ 5771115 w 12188476"/>
                <a:gd name="connsiteY424" fmla="*/ 4771398 h 5317262"/>
                <a:gd name="connsiteX425" fmla="*/ 5624529 w 12188476"/>
                <a:gd name="connsiteY425" fmla="*/ 4823901 h 5317262"/>
                <a:gd name="connsiteX426" fmla="*/ 5430374 w 12188476"/>
                <a:gd name="connsiteY426" fmla="*/ 4827425 h 5317262"/>
                <a:gd name="connsiteX427" fmla="*/ 5247846 w 12188476"/>
                <a:gd name="connsiteY427" fmla="*/ 4880280 h 5317262"/>
                <a:gd name="connsiteX428" fmla="*/ 5207675 w 12188476"/>
                <a:gd name="connsiteY428" fmla="*/ 4889090 h 5317262"/>
                <a:gd name="connsiteX429" fmla="*/ 5013167 w 12188476"/>
                <a:gd name="connsiteY429" fmla="*/ 4888385 h 5317262"/>
                <a:gd name="connsiteX430" fmla="*/ 4941989 w 12188476"/>
                <a:gd name="connsiteY430" fmla="*/ 4880280 h 5317262"/>
                <a:gd name="connsiteX431" fmla="*/ 4535002 w 12188476"/>
                <a:gd name="connsiteY431" fmla="*/ 4966964 h 5317262"/>
                <a:gd name="connsiteX432" fmla="*/ 4433167 w 12188476"/>
                <a:gd name="connsiteY432" fmla="*/ 5015238 h 5317262"/>
                <a:gd name="connsiteX433" fmla="*/ 4309485 w 12188476"/>
                <a:gd name="connsiteY433" fmla="*/ 5036380 h 5317262"/>
                <a:gd name="connsiteX434" fmla="*/ 4186860 w 12188476"/>
                <a:gd name="connsiteY434" fmla="*/ 5076903 h 5317262"/>
                <a:gd name="connsiteX435" fmla="*/ 4096653 w 12188476"/>
                <a:gd name="connsiteY435" fmla="*/ 5092407 h 5317262"/>
                <a:gd name="connsiteX436" fmla="*/ 3853166 w 12188476"/>
                <a:gd name="connsiteY436" fmla="*/ 5145967 h 5317262"/>
                <a:gd name="connsiteX437" fmla="*/ 3787624 w 12188476"/>
                <a:gd name="connsiteY437" fmla="*/ 5150901 h 5317262"/>
                <a:gd name="connsiteX438" fmla="*/ 3706579 w 12188476"/>
                <a:gd name="connsiteY438" fmla="*/ 5127292 h 5317262"/>
                <a:gd name="connsiteX439" fmla="*/ 3611439 w 12188476"/>
                <a:gd name="connsiteY439" fmla="*/ 5171690 h 5317262"/>
                <a:gd name="connsiteX440" fmla="*/ 3564575 w 12188476"/>
                <a:gd name="connsiteY440" fmla="*/ 5177328 h 5317262"/>
                <a:gd name="connsiteX441" fmla="*/ 3485996 w 12188476"/>
                <a:gd name="connsiteY441" fmla="*/ 5181557 h 5317262"/>
                <a:gd name="connsiteX442" fmla="*/ 3470492 w 12188476"/>
                <a:gd name="connsiteY442" fmla="*/ 5174157 h 5317262"/>
                <a:gd name="connsiteX443" fmla="*/ 3308402 w 12188476"/>
                <a:gd name="connsiteY443" fmla="*/ 5220317 h 5317262"/>
                <a:gd name="connsiteX444" fmla="*/ 3280212 w 12188476"/>
                <a:gd name="connsiteY444" fmla="*/ 5231946 h 5317262"/>
                <a:gd name="connsiteX445" fmla="*/ 3068085 w 12188476"/>
                <a:gd name="connsiteY445" fmla="*/ 5234060 h 5317262"/>
                <a:gd name="connsiteX446" fmla="*/ 3038134 w 12188476"/>
                <a:gd name="connsiteY446" fmla="*/ 5238288 h 5317262"/>
                <a:gd name="connsiteX447" fmla="*/ 2884148 w 12188476"/>
                <a:gd name="connsiteY447" fmla="*/ 5284801 h 5317262"/>
                <a:gd name="connsiteX448" fmla="*/ 2724525 w 12188476"/>
                <a:gd name="connsiteY448" fmla="*/ 5309115 h 5317262"/>
                <a:gd name="connsiteX449" fmla="*/ 2565253 w 12188476"/>
                <a:gd name="connsiteY449" fmla="*/ 5301010 h 5317262"/>
                <a:gd name="connsiteX450" fmla="*/ 2511693 w 12188476"/>
                <a:gd name="connsiteY450" fmla="*/ 5309819 h 5317262"/>
                <a:gd name="connsiteX451" fmla="*/ 2365812 w 12188476"/>
                <a:gd name="connsiteY451" fmla="*/ 5272468 h 5317262"/>
                <a:gd name="connsiteX452" fmla="*/ 2194208 w 12188476"/>
                <a:gd name="connsiteY452" fmla="*/ 5250269 h 5317262"/>
                <a:gd name="connsiteX453" fmla="*/ 2074050 w 12188476"/>
                <a:gd name="connsiteY453" fmla="*/ 5140329 h 5317262"/>
                <a:gd name="connsiteX454" fmla="*/ 1957063 w 12188476"/>
                <a:gd name="connsiteY454" fmla="*/ 5059284 h 5317262"/>
                <a:gd name="connsiteX455" fmla="*/ 1872846 w 12188476"/>
                <a:gd name="connsiteY455" fmla="*/ 4987753 h 5317262"/>
                <a:gd name="connsiteX456" fmla="*/ 1880246 w 12188476"/>
                <a:gd name="connsiteY456" fmla="*/ 4940888 h 5317262"/>
                <a:gd name="connsiteX457" fmla="*/ 1935216 w 12188476"/>
                <a:gd name="connsiteY457" fmla="*/ 4933841 h 5317262"/>
                <a:gd name="connsiteX458" fmla="*/ 1903150 w 12188476"/>
                <a:gd name="connsiteY458" fmla="*/ 4890499 h 5317262"/>
                <a:gd name="connsiteX459" fmla="*/ 1815410 w 12188476"/>
                <a:gd name="connsiteY459" fmla="*/ 4895785 h 5317262"/>
                <a:gd name="connsiteX460" fmla="*/ 1747403 w 12188476"/>
                <a:gd name="connsiteY460" fmla="*/ 4867947 h 5317262"/>
                <a:gd name="connsiteX461" fmla="*/ 1628654 w 12188476"/>
                <a:gd name="connsiteY461" fmla="*/ 4675553 h 5317262"/>
                <a:gd name="connsiteX462" fmla="*/ 1465154 w 12188476"/>
                <a:gd name="connsiteY462" fmla="*/ 4583585 h 5317262"/>
                <a:gd name="connsiteX463" fmla="*/ 1413356 w 12188476"/>
                <a:gd name="connsiteY463" fmla="*/ 4553986 h 5317262"/>
                <a:gd name="connsiteX464" fmla="*/ 1263246 w 12188476"/>
                <a:gd name="connsiteY464" fmla="*/ 4329879 h 5317262"/>
                <a:gd name="connsiteX465" fmla="*/ 1257961 w 12188476"/>
                <a:gd name="connsiteY465" fmla="*/ 4283013 h 5317262"/>
                <a:gd name="connsiteX466" fmla="*/ 1234704 w 12188476"/>
                <a:gd name="connsiteY466" fmla="*/ 4157217 h 5317262"/>
                <a:gd name="connsiteX467" fmla="*/ 1260427 w 12188476"/>
                <a:gd name="connsiteY467" fmla="*/ 4087801 h 5317262"/>
                <a:gd name="connsiteX468" fmla="*/ 1233647 w 12188476"/>
                <a:gd name="connsiteY468" fmla="*/ 3979270 h 5317262"/>
                <a:gd name="connsiteX469" fmla="*/ 1144498 w 12188476"/>
                <a:gd name="connsiteY469" fmla="*/ 3879197 h 5317262"/>
                <a:gd name="connsiteX470" fmla="*/ 1135688 w 12188476"/>
                <a:gd name="connsiteY470" fmla="*/ 3785115 h 5317262"/>
                <a:gd name="connsiteX471" fmla="*/ 1187134 w 12188476"/>
                <a:gd name="connsiteY471" fmla="*/ 3785115 h 5317262"/>
                <a:gd name="connsiteX472" fmla="*/ 1174097 w 12188476"/>
                <a:gd name="connsiteY472" fmla="*/ 3725564 h 5317262"/>
                <a:gd name="connsiteX473" fmla="*/ 1232238 w 12188476"/>
                <a:gd name="connsiteY473" fmla="*/ 3677642 h 5317262"/>
                <a:gd name="connsiteX474" fmla="*/ 1053234 w 12188476"/>
                <a:gd name="connsiteY474" fmla="*/ 3669889 h 5317262"/>
                <a:gd name="connsiteX475" fmla="*/ 1002845 w 12188476"/>
                <a:gd name="connsiteY475" fmla="*/ 3553255 h 5317262"/>
                <a:gd name="connsiteX476" fmla="*/ 1101156 w 12188476"/>
                <a:gd name="connsiteY476" fmla="*/ 3521190 h 5317262"/>
                <a:gd name="connsiteX477" fmla="*/ 1186782 w 12188476"/>
                <a:gd name="connsiteY477" fmla="*/ 3546208 h 5317262"/>
                <a:gd name="connsiteX478" fmla="*/ 1103623 w 12188476"/>
                <a:gd name="connsiteY478" fmla="*/ 3433802 h 5317262"/>
                <a:gd name="connsiteX479" fmla="*/ 1186077 w 12188476"/>
                <a:gd name="connsiteY479" fmla="*/ 3294616 h 5317262"/>
                <a:gd name="connsiteX480" fmla="*/ 1074024 w 12188476"/>
                <a:gd name="connsiteY480" fmla="*/ 3247046 h 5317262"/>
                <a:gd name="connsiteX481" fmla="*/ 1016940 w 12188476"/>
                <a:gd name="connsiteY481" fmla="*/ 3241055 h 5317262"/>
                <a:gd name="connsiteX482" fmla="*/ 902419 w 12188476"/>
                <a:gd name="connsiteY482" fmla="*/ 3125126 h 5317262"/>
                <a:gd name="connsiteX483" fmla="*/ 890791 w 12188476"/>
                <a:gd name="connsiteY483" fmla="*/ 3106803 h 5317262"/>
                <a:gd name="connsiteX484" fmla="*/ 824898 w 12188476"/>
                <a:gd name="connsiteY484" fmla="*/ 2893266 h 5317262"/>
                <a:gd name="connsiteX485" fmla="*/ 809041 w 12188476"/>
                <a:gd name="connsiteY485" fmla="*/ 2895381 h 5317262"/>
                <a:gd name="connsiteX486" fmla="*/ 790366 w 12188476"/>
                <a:gd name="connsiteY486" fmla="*/ 2937665 h 5317262"/>
                <a:gd name="connsiteX487" fmla="*/ 704035 w 12188476"/>
                <a:gd name="connsiteY487" fmla="*/ 2749852 h 5317262"/>
                <a:gd name="connsiteX488" fmla="*/ 788252 w 12188476"/>
                <a:gd name="connsiteY488" fmla="*/ 2779451 h 5317262"/>
                <a:gd name="connsiteX489" fmla="*/ 819965 w 12188476"/>
                <a:gd name="connsiteY489" fmla="*/ 2765004 h 5317262"/>
                <a:gd name="connsiteX490" fmla="*/ 809394 w 12188476"/>
                <a:gd name="connsiteY490" fmla="*/ 2719548 h 5317262"/>
                <a:gd name="connsiteX491" fmla="*/ 773804 w 12188476"/>
                <a:gd name="connsiteY491" fmla="*/ 2669864 h 5317262"/>
                <a:gd name="connsiteX492" fmla="*/ 902067 w 12188476"/>
                <a:gd name="connsiteY492" fmla="*/ 2659293 h 5317262"/>
                <a:gd name="connsiteX493" fmla="*/ 910172 w 12188476"/>
                <a:gd name="connsiteY493" fmla="*/ 2708272 h 5317262"/>
                <a:gd name="connsiteX494" fmla="*/ 971836 w 12188476"/>
                <a:gd name="connsiteY494" fmla="*/ 2731176 h 5317262"/>
                <a:gd name="connsiteX495" fmla="*/ 946818 w 12188476"/>
                <a:gd name="connsiteY495" fmla="*/ 2784032 h 5317262"/>
                <a:gd name="connsiteX496" fmla="*/ 972541 w 12188476"/>
                <a:gd name="connsiteY496" fmla="*/ 2859791 h 5317262"/>
                <a:gd name="connsiteX497" fmla="*/ 1003902 w 12188476"/>
                <a:gd name="connsiteY497" fmla="*/ 2854858 h 5317262"/>
                <a:gd name="connsiteX498" fmla="*/ 1031034 w 12188476"/>
                <a:gd name="connsiteY498" fmla="*/ 2835478 h 5317262"/>
                <a:gd name="connsiteX499" fmla="*/ 1049005 w 12188476"/>
                <a:gd name="connsiteY499" fmla="*/ 2870010 h 5317262"/>
                <a:gd name="connsiteX500" fmla="*/ 1096575 w 12188476"/>
                <a:gd name="connsiteY500" fmla="*/ 2950703 h 5317262"/>
                <a:gd name="connsiteX501" fmla="*/ 1183611 w 12188476"/>
                <a:gd name="connsiteY501" fmla="*/ 2966559 h 5317262"/>
                <a:gd name="connsiteX502" fmla="*/ 1181849 w 12188476"/>
                <a:gd name="connsiteY502" fmla="*/ 2979245 h 5317262"/>
                <a:gd name="connsiteX503" fmla="*/ 1255847 w 12188476"/>
                <a:gd name="connsiteY503" fmla="*/ 2955988 h 5317262"/>
                <a:gd name="connsiteX504" fmla="*/ 1166345 w 12188476"/>
                <a:gd name="connsiteY504" fmla="*/ 2893971 h 5317262"/>
                <a:gd name="connsiteX505" fmla="*/ 1136745 w 12188476"/>
                <a:gd name="connsiteY505" fmla="*/ 2861553 h 5317262"/>
                <a:gd name="connsiteX506" fmla="*/ 1099394 w 12188476"/>
                <a:gd name="connsiteY506" fmla="*/ 2788965 h 5317262"/>
                <a:gd name="connsiteX507" fmla="*/ 1064862 w 12188476"/>
                <a:gd name="connsiteY507" fmla="*/ 2735052 h 5317262"/>
                <a:gd name="connsiteX508" fmla="*/ 1144498 w 12188476"/>
                <a:gd name="connsiteY508" fmla="*/ 2683606 h 5317262"/>
                <a:gd name="connsiteX509" fmla="*/ 930609 w 12188476"/>
                <a:gd name="connsiteY509" fmla="*/ 2580010 h 5317262"/>
                <a:gd name="connsiteX510" fmla="*/ 950694 w 12188476"/>
                <a:gd name="connsiteY510" fmla="*/ 2621589 h 5317262"/>
                <a:gd name="connsiteX511" fmla="*/ 811156 w 12188476"/>
                <a:gd name="connsiteY511" fmla="*/ 2649074 h 5317262"/>
                <a:gd name="connsiteX512" fmla="*/ 773804 w 12188476"/>
                <a:gd name="connsiteY512" fmla="*/ 2669864 h 5317262"/>
                <a:gd name="connsiteX513" fmla="*/ 6394105 w 12188476"/>
                <a:gd name="connsiteY513" fmla="*/ 133857 h 5317262"/>
                <a:gd name="connsiteX514" fmla="*/ 6399039 w 12188476"/>
                <a:gd name="connsiteY514" fmla="*/ 158171 h 5317262"/>
                <a:gd name="connsiteX515" fmla="*/ 6582976 w 12188476"/>
                <a:gd name="connsiteY515" fmla="*/ 125048 h 5317262"/>
                <a:gd name="connsiteX516" fmla="*/ 6548443 w 12188476"/>
                <a:gd name="connsiteY516" fmla="*/ 73250 h 5317262"/>
                <a:gd name="connsiteX517" fmla="*/ 6394105 w 12188476"/>
                <a:gd name="connsiteY517" fmla="*/ 133857 h 5317262"/>
                <a:gd name="connsiteX518" fmla="*/ 6899756 w 12188476"/>
                <a:gd name="connsiteY518" fmla="*/ 733943 h 5317262"/>
                <a:gd name="connsiteX519" fmla="*/ 6833510 w 12188476"/>
                <a:gd name="connsiteY519" fmla="*/ 709278 h 5317262"/>
                <a:gd name="connsiteX520" fmla="*/ 6745770 w 12188476"/>
                <a:gd name="connsiteY520" fmla="*/ 735001 h 5317262"/>
                <a:gd name="connsiteX521" fmla="*/ 6716172 w 12188476"/>
                <a:gd name="connsiteY521" fmla="*/ 764247 h 5317262"/>
                <a:gd name="connsiteX522" fmla="*/ 6752465 w 12188476"/>
                <a:gd name="connsiteY522" fmla="*/ 781161 h 5317262"/>
                <a:gd name="connsiteX523" fmla="*/ 6899756 w 12188476"/>
                <a:gd name="connsiteY523" fmla="*/ 733943 h 5317262"/>
                <a:gd name="connsiteX524" fmla="*/ 1097985 w 12188476"/>
                <a:gd name="connsiteY524" fmla="*/ 1108160 h 5317262"/>
                <a:gd name="connsiteX525" fmla="*/ 1208277 w 12188476"/>
                <a:gd name="connsiteY525" fmla="*/ 1118379 h 5317262"/>
                <a:gd name="connsiteX526" fmla="*/ 1224838 w 12188476"/>
                <a:gd name="connsiteY526" fmla="*/ 1072571 h 5317262"/>
                <a:gd name="connsiteX527" fmla="*/ 1142383 w 12188476"/>
                <a:gd name="connsiteY527" fmla="*/ 1089132 h 5317262"/>
                <a:gd name="connsiteX528" fmla="*/ 1112080 w 12188476"/>
                <a:gd name="connsiteY528" fmla="*/ 987297 h 5317262"/>
                <a:gd name="connsiteX529" fmla="*/ 1097985 w 12188476"/>
                <a:gd name="connsiteY529" fmla="*/ 989059 h 5317262"/>
                <a:gd name="connsiteX530" fmla="*/ 1097985 w 12188476"/>
                <a:gd name="connsiteY530" fmla="*/ 1108160 h 5317262"/>
                <a:gd name="connsiteX531" fmla="*/ 4013141 w 12188476"/>
                <a:gd name="connsiteY531" fmla="*/ 412934 h 5317262"/>
                <a:gd name="connsiteX532" fmla="*/ 4007503 w 12188476"/>
                <a:gd name="connsiteY532" fmla="*/ 392497 h 5317262"/>
                <a:gd name="connsiteX533" fmla="*/ 3813700 w 12188476"/>
                <a:gd name="connsiteY533" fmla="*/ 433372 h 5317262"/>
                <a:gd name="connsiteX534" fmla="*/ 3816871 w 12188476"/>
                <a:gd name="connsiteY534" fmla="*/ 451695 h 5317262"/>
                <a:gd name="connsiteX535" fmla="*/ 4013141 w 12188476"/>
                <a:gd name="connsiteY535" fmla="*/ 412934 h 5317262"/>
                <a:gd name="connsiteX536" fmla="*/ 4137176 w 12188476"/>
                <a:gd name="connsiteY536" fmla="*/ 365717 h 5317262"/>
                <a:gd name="connsiteX537" fmla="*/ 4105815 w 12188476"/>
                <a:gd name="connsiteY537" fmla="*/ 408706 h 5317262"/>
                <a:gd name="connsiteX538" fmla="*/ 4277419 w 12188476"/>
                <a:gd name="connsiteY538" fmla="*/ 385097 h 5317262"/>
                <a:gd name="connsiteX539" fmla="*/ 4276010 w 12188476"/>
                <a:gd name="connsiteY539" fmla="*/ 373469 h 5317262"/>
                <a:gd name="connsiteX540" fmla="*/ 4137176 w 12188476"/>
                <a:gd name="connsiteY540" fmla="*/ 365717 h 5317262"/>
                <a:gd name="connsiteX541" fmla="*/ 3571622 w 12188476"/>
                <a:gd name="connsiteY541" fmla="*/ 371355 h 5317262"/>
                <a:gd name="connsiteX542" fmla="*/ 3574441 w 12188476"/>
                <a:gd name="connsiteY542" fmla="*/ 389678 h 5317262"/>
                <a:gd name="connsiteX543" fmla="*/ 3642448 w 12188476"/>
                <a:gd name="connsiteY543" fmla="*/ 389678 h 5317262"/>
                <a:gd name="connsiteX544" fmla="*/ 3640686 w 12188476"/>
                <a:gd name="connsiteY544" fmla="*/ 333299 h 5317262"/>
                <a:gd name="connsiteX545" fmla="*/ 3571622 w 12188476"/>
                <a:gd name="connsiteY545" fmla="*/ 371355 h 53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12188476" h="5317262">
                  <a:moveTo>
                    <a:pt x="773804" y="2669864"/>
                  </a:moveTo>
                  <a:cubicBezTo>
                    <a:pt x="760414" y="2660350"/>
                    <a:pt x="743501" y="2652950"/>
                    <a:pt x="735044" y="2640265"/>
                  </a:cubicBezTo>
                  <a:cubicBezTo>
                    <a:pt x="719539" y="2617361"/>
                    <a:pt x="718835" y="2573314"/>
                    <a:pt x="673027" y="2609256"/>
                  </a:cubicBezTo>
                  <a:cubicBezTo>
                    <a:pt x="668093" y="2613132"/>
                    <a:pt x="640609" y="2601504"/>
                    <a:pt x="637085" y="2591990"/>
                  </a:cubicBezTo>
                  <a:cubicBezTo>
                    <a:pt x="618057" y="2540544"/>
                    <a:pt x="603257" y="2487689"/>
                    <a:pt x="585639" y="2429548"/>
                  </a:cubicBezTo>
                  <a:cubicBezTo>
                    <a:pt x="485918" y="2447518"/>
                    <a:pt x="554630" y="2342512"/>
                    <a:pt x="511641" y="2309742"/>
                  </a:cubicBezTo>
                  <a:cubicBezTo>
                    <a:pt x="497546" y="2327360"/>
                    <a:pt x="485566" y="2342512"/>
                    <a:pt x="469004" y="2363302"/>
                  </a:cubicBezTo>
                  <a:cubicBezTo>
                    <a:pt x="456671" y="2343922"/>
                    <a:pt x="439405" y="2329474"/>
                    <a:pt x="439053" y="2314675"/>
                  </a:cubicBezTo>
                  <a:cubicBezTo>
                    <a:pt x="437291" y="2245963"/>
                    <a:pt x="380560" y="2188527"/>
                    <a:pt x="402054" y="2113119"/>
                  </a:cubicBezTo>
                  <a:cubicBezTo>
                    <a:pt x="406987" y="2095853"/>
                    <a:pt x="368931" y="2068368"/>
                    <a:pt x="354837" y="2043350"/>
                  </a:cubicBezTo>
                  <a:cubicBezTo>
                    <a:pt x="341446" y="2019741"/>
                    <a:pt x="331580" y="1993666"/>
                    <a:pt x="325237" y="1967590"/>
                  </a:cubicBezTo>
                  <a:cubicBezTo>
                    <a:pt x="323828" y="1961953"/>
                    <a:pt x="347437" y="1941868"/>
                    <a:pt x="353779" y="1943982"/>
                  </a:cubicBezTo>
                  <a:cubicBezTo>
                    <a:pt x="376683" y="1952086"/>
                    <a:pt x="397121" y="1966886"/>
                    <a:pt x="421787" y="1980981"/>
                  </a:cubicBezTo>
                  <a:cubicBezTo>
                    <a:pt x="429891" y="1958077"/>
                    <a:pt x="440462" y="1928830"/>
                    <a:pt x="455967" y="1885841"/>
                  </a:cubicBezTo>
                  <a:cubicBezTo>
                    <a:pt x="470766" y="1912973"/>
                    <a:pt x="477461" y="1926011"/>
                    <a:pt x="484509" y="1938696"/>
                  </a:cubicBezTo>
                  <a:cubicBezTo>
                    <a:pt x="488737" y="1938696"/>
                    <a:pt x="493318" y="1938344"/>
                    <a:pt x="497546" y="1938344"/>
                  </a:cubicBezTo>
                  <a:cubicBezTo>
                    <a:pt x="497546" y="1903107"/>
                    <a:pt x="497546" y="1867518"/>
                    <a:pt x="497546" y="1824881"/>
                  </a:cubicBezTo>
                  <a:cubicBezTo>
                    <a:pt x="412273" y="1787882"/>
                    <a:pt x="316076" y="1745245"/>
                    <a:pt x="219174" y="1704018"/>
                  </a:cubicBezTo>
                  <a:cubicBezTo>
                    <a:pt x="210717" y="1700494"/>
                    <a:pt x="199441" y="1700142"/>
                    <a:pt x="189927" y="1701904"/>
                  </a:cubicBezTo>
                  <a:cubicBezTo>
                    <a:pt x="171252" y="1704723"/>
                    <a:pt x="141653" y="1719522"/>
                    <a:pt x="136367" y="1712827"/>
                  </a:cubicBezTo>
                  <a:cubicBezTo>
                    <a:pt x="114168" y="1686399"/>
                    <a:pt x="84569" y="1653981"/>
                    <a:pt x="84569" y="1623678"/>
                  </a:cubicBezTo>
                  <a:cubicBezTo>
                    <a:pt x="84216" y="1498234"/>
                    <a:pt x="93378" y="1372438"/>
                    <a:pt x="99016" y="1243470"/>
                  </a:cubicBezTo>
                  <a:cubicBezTo>
                    <a:pt x="135310" y="1295621"/>
                    <a:pt x="128967" y="1343543"/>
                    <a:pt x="119101" y="1401332"/>
                  </a:cubicBezTo>
                  <a:cubicBezTo>
                    <a:pt x="94083" y="1546156"/>
                    <a:pt x="105006" y="1626849"/>
                    <a:pt x="254411" y="1696266"/>
                  </a:cubicBezTo>
                  <a:cubicBezTo>
                    <a:pt x="370693" y="1750178"/>
                    <a:pt x="490499" y="1796691"/>
                    <a:pt x="613828" y="1848489"/>
                  </a:cubicBezTo>
                  <a:cubicBezTo>
                    <a:pt x="623695" y="1821005"/>
                    <a:pt x="629685" y="1803386"/>
                    <a:pt x="636028" y="1785768"/>
                  </a:cubicBezTo>
                  <a:cubicBezTo>
                    <a:pt x="639199" y="1786120"/>
                    <a:pt x="642370" y="1786472"/>
                    <a:pt x="645542" y="1786472"/>
                  </a:cubicBezTo>
                  <a:cubicBezTo>
                    <a:pt x="645542" y="1810081"/>
                    <a:pt x="645542" y="1834042"/>
                    <a:pt x="645542" y="1859765"/>
                  </a:cubicBezTo>
                  <a:cubicBezTo>
                    <a:pt x="694169" y="1866108"/>
                    <a:pt x="740329" y="1872451"/>
                    <a:pt x="786490" y="1878441"/>
                  </a:cubicBezTo>
                  <a:cubicBezTo>
                    <a:pt x="752310" y="1830519"/>
                    <a:pt x="681131" y="1801977"/>
                    <a:pt x="752662" y="1725865"/>
                  </a:cubicBezTo>
                  <a:cubicBezTo>
                    <a:pt x="747377" y="1721636"/>
                    <a:pt x="742443" y="1717056"/>
                    <a:pt x="737158" y="1712827"/>
                  </a:cubicBezTo>
                  <a:cubicBezTo>
                    <a:pt x="711083" y="1717760"/>
                    <a:pt x="684655" y="1722693"/>
                    <a:pt x="656818" y="1727979"/>
                  </a:cubicBezTo>
                  <a:cubicBezTo>
                    <a:pt x="694874" y="1638829"/>
                    <a:pt x="611714" y="1571879"/>
                    <a:pt x="582820" y="1481320"/>
                  </a:cubicBezTo>
                  <a:cubicBezTo>
                    <a:pt x="566259" y="1484844"/>
                    <a:pt x="537364" y="1491186"/>
                    <a:pt x="509879" y="1497177"/>
                  </a:cubicBezTo>
                  <a:cubicBezTo>
                    <a:pt x="513755" y="1485548"/>
                    <a:pt x="520098" y="1467225"/>
                    <a:pt x="527145" y="1446083"/>
                  </a:cubicBezTo>
                  <a:cubicBezTo>
                    <a:pt x="538421" y="1453131"/>
                    <a:pt x="548288" y="1459473"/>
                    <a:pt x="565201" y="1470044"/>
                  </a:cubicBezTo>
                  <a:cubicBezTo>
                    <a:pt x="560621" y="1447845"/>
                    <a:pt x="557097" y="1431284"/>
                    <a:pt x="552516" y="1409789"/>
                  </a:cubicBezTo>
                  <a:cubicBezTo>
                    <a:pt x="569077" y="1411551"/>
                    <a:pt x="584229" y="1413313"/>
                    <a:pt x="599381" y="1415074"/>
                  </a:cubicBezTo>
                  <a:cubicBezTo>
                    <a:pt x="603257" y="1409789"/>
                    <a:pt x="607133" y="1404503"/>
                    <a:pt x="610657" y="1399218"/>
                  </a:cubicBezTo>
                  <a:cubicBezTo>
                    <a:pt x="591277" y="1391113"/>
                    <a:pt x="572249" y="1382657"/>
                    <a:pt x="556745" y="1375962"/>
                  </a:cubicBezTo>
                  <a:cubicBezTo>
                    <a:pt x="585639" y="1326982"/>
                    <a:pt x="627923" y="1292450"/>
                    <a:pt x="552868" y="1261794"/>
                  </a:cubicBezTo>
                  <a:cubicBezTo>
                    <a:pt x="534545" y="1254394"/>
                    <a:pt x="533136" y="1206119"/>
                    <a:pt x="525736" y="1182158"/>
                  </a:cubicBezTo>
                  <a:cubicBezTo>
                    <a:pt x="494727" y="1152911"/>
                    <a:pt x="463719" y="1123312"/>
                    <a:pt x="431653" y="1094418"/>
                  </a:cubicBezTo>
                  <a:cubicBezTo>
                    <a:pt x="426720" y="1089837"/>
                    <a:pt x="415444" y="1087370"/>
                    <a:pt x="409454" y="1089837"/>
                  </a:cubicBezTo>
                  <a:cubicBezTo>
                    <a:pt x="348142" y="1116617"/>
                    <a:pt x="366465" y="1076799"/>
                    <a:pt x="372455" y="1048962"/>
                  </a:cubicBezTo>
                  <a:cubicBezTo>
                    <a:pt x="308324" y="1030991"/>
                    <a:pt x="244897" y="1011259"/>
                    <a:pt x="180413" y="996459"/>
                  </a:cubicBezTo>
                  <a:cubicBezTo>
                    <a:pt x="168785" y="993640"/>
                    <a:pt x="148348" y="1006678"/>
                    <a:pt x="139539" y="1018306"/>
                  </a:cubicBezTo>
                  <a:cubicBezTo>
                    <a:pt x="125444" y="1035925"/>
                    <a:pt x="117692" y="1058476"/>
                    <a:pt x="107120" y="1078914"/>
                  </a:cubicBezTo>
                  <a:cubicBezTo>
                    <a:pt x="68360" y="1061648"/>
                    <a:pt x="43694" y="1048257"/>
                    <a:pt x="63074" y="1004564"/>
                  </a:cubicBezTo>
                  <a:cubicBezTo>
                    <a:pt x="67655" y="994697"/>
                    <a:pt x="41227" y="969679"/>
                    <a:pt x="27132" y="952765"/>
                  </a:cubicBezTo>
                  <a:cubicBezTo>
                    <a:pt x="19733" y="943956"/>
                    <a:pt x="9162" y="937966"/>
                    <a:pt x="0" y="930566"/>
                  </a:cubicBezTo>
                  <a:cubicBezTo>
                    <a:pt x="2819" y="925280"/>
                    <a:pt x="5638" y="919642"/>
                    <a:pt x="8457" y="914357"/>
                  </a:cubicBezTo>
                  <a:cubicBezTo>
                    <a:pt x="65893" y="930918"/>
                    <a:pt x="122625" y="949241"/>
                    <a:pt x="180413" y="963336"/>
                  </a:cubicBezTo>
                  <a:cubicBezTo>
                    <a:pt x="246659" y="979545"/>
                    <a:pt x="267449" y="966155"/>
                    <a:pt x="270972" y="896738"/>
                  </a:cubicBezTo>
                  <a:cubicBezTo>
                    <a:pt x="273087" y="855863"/>
                    <a:pt x="285772" y="836835"/>
                    <a:pt x="333342" y="837540"/>
                  </a:cubicBezTo>
                  <a:cubicBezTo>
                    <a:pt x="326647" y="854806"/>
                    <a:pt x="320657" y="869606"/>
                    <a:pt x="312552" y="889339"/>
                  </a:cubicBezTo>
                  <a:cubicBezTo>
                    <a:pt x="354132" y="897443"/>
                    <a:pt x="395007" y="905548"/>
                    <a:pt x="435882" y="913652"/>
                  </a:cubicBezTo>
                  <a:cubicBezTo>
                    <a:pt x="434825" y="922109"/>
                    <a:pt x="433767" y="930918"/>
                    <a:pt x="432710" y="939375"/>
                  </a:cubicBezTo>
                  <a:cubicBezTo>
                    <a:pt x="406283" y="935147"/>
                    <a:pt x="379855" y="930918"/>
                    <a:pt x="357303" y="927395"/>
                  </a:cubicBezTo>
                  <a:cubicBezTo>
                    <a:pt x="343913" y="947480"/>
                    <a:pt x="332285" y="965098"/>
                    <a:pt x="320657" y="982717"/>
                  </a:cubicBezTo>
                  <a:cubicBezTo>
                    <a:pt x="382321" y="1035220"/>
                    <a:pt x="406987" y="1034515"/>
                    <a:pt x="466890" y="975669"/>
                  </a:cubicBezTo>
                  <a:cubicBezTo>
                    <a:pt x="466890" y="1004211"/>
                    <a:pt x="466890" y="1031696"/>
                    <a:pt x="466890" y="1059181"/>
                  </a:cubicBezTo>
                  <a:cubicBezTo>
                    <a:pt x="472528" y="1060590"/>
                    <a:pt x="477814" y="1062000"/>
                    <a:pt x="483452" y="1063409"/>
                  </a:cubicBezTo>
                  <a:cubicBezTo>
                    <a:pt x="513755" y="1027820"/>
                    <a:pt x="540536" y="988002"/>
                    <a:pt x="575773" y="958755"/>
                  </a:cubicBezTo>
                  <a:cubicBezTo>
                    <a:pt x="593039" y="944308"/>
                    <a:pt x="631095" y="939023"/>
                    <a:pt x="652237" y="948184"/>
                  </a:cubicBezTo>
                  <a:cubicBezTo>
                    <a:pt x="691350" y="964746"/>
                    <a:pt x="724473" y="994345"/>
                    <a:pt x="763586" y="1021125"/>
                  </a:cubicBezTo>
                  <a:cubicBezTo>
                    <a:pt x="691350" y="1033810"/>
                    <a:pt x="616295" y="1046848"/>
                    <a:pt x="540536" y="1059886"/>
                  </a:cubicBezTo>
                  <a:cubicBezTo>
                    <a:pt x="541593" y="1090189"/>
                    <a:pt x="571544" y="1129303"/>
                    <a:pt x="600086" y="1123312"/>
                  </a:cubicBezTo>
                  <a:cubicBezTo>
                    <a:pt x="656113" y="1111332"/>
                    <a:pt x="711083" y="1092656"/>
                    <a:pt x="766405" y="1076447"/>
                  </a:cubicBezTo>
                  <a:cubicBezTo>
                    <a:pt x="778738" y="1138816"/>
                    <a:pt x="804813" y="1151149"/>
                    <a:pt x="885506" y="1118379"/>
                  </a:cubicBezTo>
                  <a:cubicBezTo>
                    <a:pt x="845336" y="1104989"/>
                    <a:pt x="804813" y="1091599"/>
                    <a:pt x="764643" y="1078209"/>
                  </a:cubicBezTo>
                  <a:cubicBezTo>
                    <a:pt x="783671" y="1051781"/>
                    <a:pt x="802699" y="1025001"/>
                    <a:pt x="821374" y="999278"/>
                  </a:cubicBezTo>
                  <a:cubicBezTo>
                    <a:pt x="902419" y="1043677"/>
                    <a:pt x="919333" y="1036277"/>
                    <a:pt x="958446" y="950651"/>
                  </a:cubicBezTo>
                  <a:cubicBezTo>
                    <a:pt x="964437" y="937613"/>
                    <a:pt x="981350" y="929509"/>
                    <a:pt x="990512" y="921404"/>
                  </a:cubicBezTo>
                  <a:cubicBezTo>
                    <a:pt x="966198" y="908014"/>
                    <a:pt x="943647" y="895329"/>
                    <a:pt x="907705" y="875244"/>
                  </a:cubicBezTo>
                  <a:cubicBezTo>
                    <a:pt x="981350" y="865025"/>
                    <a:pt x="1040901" y="856568"/>
                    <a:pt x="1112784" y="846702"/>
                  </a:cubicBezTo>
                  <a:cubicBezTo>
                    <a:pt x="1081423" y="826969"/>
                    <a:pt x="1060986" y="813931"/>
                    <a:pt x="1041253" y="801598"/>
                  </a:cubicBezTo>
                  <a:cubicBezTo>
                    <a:pt x="1060281" y="782571"/>
                    <a:pt x="1080366" y="762485"/>
                    <a:pt x="1106089" y="736410"/>
                  </a:cubicBezTo>
                  <a:cubicBezTo>
                    <a:pt x="1090233" y="652546"/>
                    <a:pt x="1112080" y="609557"/>
                    <a:pt x="1203696" y="584891"/>
                  </a:cubicBezTo>
                  <a:cubicBezTo>
                    <a:pt x="1176563" y="634927"/>
                    <a:pt x="1154364" y="676155"/>
                    <a:pt x="1131108" y="719144"/>
                  </a:cubicBezTo>
                  <a:cubicBezTo>
                    <a:pt x="1137803" y="717734"/>
                    <a:pt x="1148021" y="714915"/>
                    <a:pt x="1174097" y="708925"/>
                  </a:cubicBezTo>
                  <a:cubicBezTo>
                    <a:pt x="1153307" y="743457"/>
                    <a:pt x="1138155" y="768828"/>
                    <a:pt x="1123003" y="794199"/>
                  </a:cubicBezTo>
                  <a:cubicBezTo>
                    <a:pt x="1130403" y="798779"/>
                    <a:pt x="1152955" y="805122"/>
                    <a:pt x="1156831" y="817103"/>
                  </a:cubicBezTo>
                  <a:cubicBezTo>
                    <a:pt x="1177268" y="886520"/>
                    <a:pt x="1242809" y="849521"/>
                    <a:pt x="1283331" y="871720"/>
                  </a:cubicBezTo>
                  <a:cubicBezTo>
                    <a:pt x="1293902" y="877358"/>
                    <a:pt x="1318921" y="849168"/>
                    <a:pt x="1339006" y="846349"/>
                  </a:cubicBezTo>
                  <a:cubicBezTo>
                    <a:pt x="1394680" y="838245"/>
                    <a:pt x="1451412" y="835426"/>
                    <a:pt x="1510610" y="830140"/>
                  </a:cubicBezTo>
                  <a:cubicBezTo>
                    <a:pt x="1514838" y="814284"/>
                    <a:pt x="1519419" y="796313"/>
                    <a:pt x="1530343" y="754381"/>
                  </a:cubicBezTo>
                  <a:cubicBezTo>
                    <a:pt x="1485239" y="777637"/>
                    <a:pt x="1452117" y="790675"/>
                    <a:pt x="1423927" y="810760"/>
                  </a:cubicBezTo>
                  <a:cubicBezTo>
                    <a:pt x="1393976" y="831902"/>
                    <a:pt x="1319978" y="816750"/>
                    <a:pt x="1323502" y="782923"/>
                  </a:cubicBezTo>
                  <a:cubicBezTo>
                    <a:pt x="1329139" y="726191"/>
                    <a:pt x="1312578" y="683202"/>
                    <a:pt x="1279455" y="653955"/>
                  </a:cubicBezTo>
                  <a:cubicBezTo>
                    <a:pt x="1339711" y="622947"/>
                    <a:pt x="1392918" y="587005"/>
                    <a:pt x="1451412" y="567977"/>
                  </a:cubicBezTo>
                  <a:cubicBezTo>
                    <a:pt x="1521533" y="544721"/>
                    <a:pt x="1596236" y="535207"/>
                    <a:pt x="1669176" y="521112"/>
                  </a:cubicBezTo>
                  <a:cubicBezTo>
                    <a:pt x="1702652" y="514769"/>
                    <a:pt x="1737184" y="509131"/>
                    <a:pt x="1771364" y="508427"/>
                  </a:cubicBezTo>
                  <a:cubicBezTo>
                    <a:pt x="1790039" y="508074"/>
                    <a:pt x="1808715" y="519350"/>
                    <a:pt x="1829153" y="526045"/>
                  </a:cubicBezTo>
                  <a:cubicBezTo>
                    <a:pt x="1873199" y="517588"/>
                    <a:pt x="1922883" y="508074"/>
                    <a:pt x="1977148" y="497503"/>
                  </a:cubicBezTo>
                  <a:cubicBezTo>
                    <a:pt x="1982433" y="522169"/>
                    <a:pt x="1987366" y="543664"/>
                    <a:pt x="1993357" y="571149"/>
                  </a:cubicBezTo>
                  <a:cubicBezTo>
                    <a:pt x="2031413" y="565863"/>
                    <a:pt x="2067707" y="561635"/>
                    <a:pt x="2104001" y="554587"/>
                  </a:cubicBezTo>
                  <a:cubicBezTo>
                    <a:pt x="2106468" y="554235"/>
                    <a:pt x="2101182" y="531683"/>
                    <a:pt x="2106115" y="523226"/>
                  </a:cubicBezTo>
                  <a:cubicBezTo>
                    <a:pt x="2115277" y="507722"/>
                    <a:pt x="2127610" y="485523"/>
                    <a:pt x="2141352" y="483056"/>
                  </a:cubicBezTo>
                  <a:cubicBezTo>
                    <a:pt x="2238254" y="467199"/>
                    <a:pt x="2336213" y="456981"/>
                    <a:pt x="2433115" y="442886"/>
                  </a:cubicBezTo>
                  <a:cubicBezTo>
                    <a:pt x="2505350" y="432315"/>
                    <a:pt x="2576881" y="414696"/>
                    <a:pt x="2649470" y="406944"/>
                  </a:cubicBezTo>
                  <a:cubicBezTo>
                    <a:pt x="2734743" y="397783"/>
                    <a:pt x="2820721" y="397783"/>
                    <a:pt x="2905995" y="390030"/>
                  </a:cubicBezTo>
                  <a:cubicBezTo>
                    <a:pt x="2952860" y="385802"/>
                    <a:pt x="2998668" y="370650"/>
                    <a:pt x="3045533" y="366069"/>
                  </a:cubicBezTo>
                  <a:cubicBezTo>
                    <a:pt x="3084999" y="362193"/>
                    <a:pt x="3125521" y="368888"/>
                    <a:pt x="3165339" y="367126"/>
                  </a:cubicBezTo>
                  <a:cubicBezTo>
                    <a:pt x="3202691" y="365365"/>
                    <a:pt x="3240042" y="357612"/>
                    <a:pt x="3277393" y="354089"/>
                  </a:cubicBezTo>
                  <a:cubicBezTo>
                    <a:pt x="3345400" y="347746"/>
                    <a:pt x="3414113" y="344927"/>
                    <a:pt x="3481768" y="335413"/>
                  </a:cubicBezTo>
                  <a:cubicBezTo>
                    <a:pt x="3532156" y="328366"/>
                    <a:pt x="3581488" y="311452"/>
                    <a:pt x="3631877" y="302290"/>
                  </a:cubicBezTo>
                  <a:cubicBezTo>
                    <a:pt x="3666410" y="295948"/>
                    <a:pt x="3701999" y="295595"/>
                    <a:pt x="3737236" y="292072"/>
                  </a:cubicBezTo>
                  <a:cubicBezTo>
                    <a:pt x="3862327" y="279386"/>
                    <a:pt x="3987771" y="269872"/>
                    <a:pt x="4112510" y="252606"/>
                  </a:cubicBezTo>
                  <a:cubicBezTo>
                    <a:pt x="4211526" y="238864"/>
                    <a:pt x="4309132" y="212084"/>
                    <a:pt x="4408148" y="198694"/>
                  </a:cubicBezTo>
                  <a:cubicBezTo>
                    <a:pt x="4443033" y="194113"/>
                    <a:pt x="4481089" y="212084"/>
                    <a:pt x="4520202" y="220188"/>
                  </a:cubicBezTo>
                  <a:cubicBezTo>
                    <a:pt x="4523725" y="212084"/>
                    <a:pt x="4527601" y="193760"/>
                    <a:pt x="4532887" y="193408"/>
                  </a:cubicBezTo>
                  <a:cubicBezTo>
                    <a:pt x="4601599" y="186008"/>
                    <a:pt x="4670664" y="181427"/>
                    <a:pt x="4739728" y="175085"/>
                  </a:cubicBezTo>
                  <a:cubicBezTo>
                    <a:pt x="4765804" y="172618"/>
                    <a:pt x="4791174" y="164866"/>
                    <a:pt x="4817250" y="164514"/>
                  </a:cubicBezTo>
                  <a:cubicBezTo>
                    <a:pt x="4846849" y="164161"/>
                    <a:pt x="4876800" y="170152"/>
                    <a:pt x="4906752" y="171561"/>
                  </a:cubicBezTo>
                  <a:cubicBezTo>
                    <a:pt x="4918732" y="172266"/>
                    <a:pt x="4932122" y="170856"/>
                    <a:pt x="4942341" y="165218"/>
                  </a:cubicBezTo>
                  <a:cubicBezTo>
                    <a:pt x="5044881" y="109192"/>
                    <a:pt x="5160811" y="125753"/>
                    <a:pt x="5269693" y="105316"/>
                  </a:cubicBezTo>
                  <a:cubicBezTo>
                    <a:pt x="5353909" y="89459"/>
                    <a:pt x="5440592" y="85583"/>
                    <a:pt x="5525866" y="76774"/>
                  </a:cubicBezTo>
                  <a:cubicBezTo>
                    <a:pt x="5554760" y="73955"/>
                    <a:pt x="5584007" y="71840"/>
                    <a:pt x="5617834" y="69021"/>
                  </a:cubicBezTo>
                  <a:cubicBezTo>
                    <a:pt x="5615015" y="77478"/>
                    <a:pt x="5611492" y="87697"/>
                    <a:pt x="5609377" y="93687"/>
                  </a:cubicBezTo>
                  <a:cubicBezTo>
                    <a:pt x="5628405" y="107430"/>
                    <a:pt x="5646729" y="120820"/>
                    <a:pt x="5670337" y="138086"/>
                  </a:cubicBezTo>
                  <a:cubicBezTo>
                    <a:pt x="5669633" y="120820"/>
                    <a:pt x="5668576" y="99325"/>
                    <a:pt x="5666814" y="61974"/>
                  </a:cubicBezTo>
                  <a:cubicBezTo>
                    <a:pt x="5733764" y="54927"/>
                    <a:pt x="5809523" y="46117"/>
                    <a:pt x="5885635" y="39775"/>
                  </a:cubicBezTo>
                  <a:cubicBezTo>
                    <a:pt x="5925806" y="36251"/>
                    <a:pt x="5966328" y="39422"/>
                    <a:pt x="6006146" y="35899"/>
                  </a:cubicBezTo>
                  <a:cubicBezTo>
                    <a:pt x="6081201" y="28851"/>
                    <a:pt x="6155903" y="17223"/>
                    <a:pt x="6231310" y="11233"/>
                  </a:cubicBezTo>
                  <a:cubicBezTo>
                    <a:pt x="6278176" y="7357"/>
                    <a:pt x="6300022" y="33432"/>
                    <a:pt x="6290861" y="82764"/>
                  </a:cubicBezTo>
                  <a:cubicBezTo>
                    <a:pt x="6308479" y="78535"/>
                    <a:pt x="6321869" y="75364"/>
                    <a:pt x="6335259" y="71840"/>
                  </a:cubicBezTo>
                  <a:cubicBezTo>
                    <a:pt x="6343364" y="87697"/>
                    <a:pt x="6351469" y="103906"/>
                    <a:pt x="6368030" y="136676"/>
                  </a:cubicBezTo>
                  <a:cubicBezTo>
                    <a:pt x="6288042" y="136676"/>
                    <a:pt x="6222854" y="153238"/>
                    <a:pt x="6174226" y="131743"/>
                  </a:cubicBezTo>
                  <a:cubicBezTo>
                    <a:pt x="6128771" y="111658"/>
                    <a:pt x="6100229" y="123286"/>
                    <a:pt x="6063230" y="134562"/>
                  </a:cubicBezTo>
                  <a:cubicBezTo>
                    <a:pt x="6037154" y="142314"/>
                    <a:pt x="6010022" y="148657"/>
                    <a:pt x="5982889" y="151476"/>
                  </a:cubicBezTo>
                  <a:cubicBezTo>
                    <a:pt x="5902902" y="159228"/>
                    <a:pt x="5822561" y="162399"/>
                    <a:pt x="5742573" y="171561"/>
                  </a:cubicBezTo>
                  <a:cubicBezTo>
                    <a:pt x="5638272" y="183542"/>
                    <a:pt x="5534323" y="199751"/>
                    <a:pt x="5427202" y="214550"/>
                  </a:cubicBezTo>
                  <a:cubicBezTo>
                    <a:pt x="5428964" y="199046"/>
                    <a:pt x="5430021" y="188827"/>
                    <a:pt x="5430726" y="185303"/>
                  </a:cubicBezTo>
                  <a:cubicBezTo>
                    <a:pt x="5354262" y="209265"/>
                    <a:pt x="5277445" y="232873"/>
                    <a:pt x="5200276" y="256835"/>
                  </a:cubicBezTo>
                  <a:cubicBezTo>
                    <a:pt x="5200628" y="259301"/>
                    <a:pt x="5200981" y="261768"/>
                    <a:pt x="5201333" y="264234"/>
                  </a:cubicBezTo>
                  <a:cubicBezTo>
                    <a:pt x="5590702" y="226531"/>
                    <a:pt x="5980071" y="188827"/>
                    <a:pt x="6367678" y="151124"/>
                  </a:cubicBezTo>
                  <a:cubicBezTo>
                    <a:pt x="6371554" y="119410"/>
                    <a:pt x="6375077" y="87697"/>
                    <a:pt x="6380011" y="45413"/>
                  </a:cubicBezTo>
                  <a:cubicBezTo>
                    <a:pt x="6360278" y="57041"/>
                    <a:pt x="6347592" y="64793"/>
                    <a:pt x="6334555" y="72545"/>
                  </a:cubicBezTo>
                  <a:cubicBezTo>
                    <a:pt x="6302489" y="662"/>
                    <a:pt x="6307422" y="-3919"/>
                    <a:pt x="6403971" y="1719"/>
                  </a:cubicBezTo>
                  <a:cubicBezTo>
                    <a:pt x="6399391" y="62326"/>
                    <a:pt x="6430399" y="80650"/>
                    <a:pt x="6492064" y="64793"/>
                  </a:cubicBezTo>
                  <a:cubicBezTo>
                    <a:pt x="6534348" y="53869"/>
                    <a:pt x="6580156" y="56688"/>
                    <a:pt x="6624555" y="53165"/>
                  </a:cubicBezTo>
                  <a:cubicBezTo>
                    <a:pt x="6719695" y="45413"/>
                    <a:pt x="6814835" y="37660"/>
                    <a:pt x="6909622" y="29908"/>
                  </a:cubicBezTo>
                  <a:cubicBezTo>
                    <a:pt x="6881080" y="61269"/>
                    <a:pt x="6851834" y="93335"/>
                    <a:pt x="6816244" y="132448"/>
                  </a:cubicBezTo>
                  <a:cubicBezTo>
                    <a:pt x="6811311" y="112011"/>
                    <a:pt x="6806378" y="91925"/>
                    <a:pt x="6802149" y="73955"/>
                  </a:cubicBezTo>
                  <a:cubicBezTo>
                    <a:pt x="6788055" y="83821"/>
                    <a:pt x="6769379" y="106020"/>
                    <a:pt x="6749294" y="107782"/>
                  </a:cubicBezTo>
                  <a:cubicBezTo>
                    <a:pt x="6732733" y="109192"/>
                    <a:pt x="6714410" y="85583"/>
                    <a:pt x="6691506" y="69374"/>
                  </a:cubicBezTo>
                  <a:cubicBezTo>
                    <a:pt x="6686925" y="82764"/>
                    <a:pt x="6678468" y="100382"/>
                    <a:pt x="6675296" y="119058"/>
                  </a:cubicBezTo>
                  <a:cubicBezTo>
                    <a:pt x="6672830" y="132448"/>
                    <a:pt x="6677411" y="147248"/>
                    <a:pt x="6678820" y="161342"/>
                  </a:cubicBezTo>
                  <a:cubicBezTo>
                    <a:pt x="6665430" y="151476"/>
                    <a:pt x="6651688" y="141610"/>
                    <a:pt x="6646754" y="138086"/>
                  </a:cubicBezTo>
                  <a:cubicBezTo>
                    <a:pt x="6627022" y="147600"/>
                    <a:pt x="6610108" y="155704"/>
                    <a:pt x="6580861" y="169799"/>
                  </a:cubicBezTo>
                  <a:cubicBezTo>
                    <a:pt x="6580861" y="189884"/>
                    <a:pt x="6580861" y="225121"/>
                    <a:pt x="6580861" y="269168"/>
                  </a:cubicBezTo>
                  <a:cubicBezTo>
                    <a:pt x="6514616" y="269168"/>
                    <a:pt x="6435332" y="254016"/>
                    <a:pt x="6365916" y="273748"/>
                  </a:cubicBezTo>
                  <a:cubicBezTo>
                    <a:pt x="6308479" y="290310"/>
                    <a:pt x="6253157" y="287491"/>
                    <a:pt x="6197130" y="294186"/>
                  </a:cubicBezTo>
                  <a:cubicBezTo>
                    <a:pt x="6164713" y="298062"/>
                    <a:pt x="6130885" y="285729"/>
                    <a:pt x="6097762" y="286081"/>
                  </a:cubicBezTo>
                  <a:cubicBezTo>
                    <a:pt x="6076972" y="286081"/>
                    <a:pt x="6056535" y="299471"/>
                    <a:pt x="6035745" y="300528"/>
                  </a:cubicBezTo>
                  <a:cubicBezTo>
                    <a:pt x="5995222" y="302995"/>
                    <a:pt x="5954347" y="301233"/>
                    <a:pt x="5901844" y="301233"/>
                  </a:cubicBezTo>
                  <a:cubicBezTo>
                    <a:pt x="5902902" y="299471"/>
                    <a:pt x="5895854" y="313214"/>
                    <a:pt x="5893388" y="318852"/>
                  </a:cubicBezTo>
                  <a:cubicBezTo>
                    <a:pt x="5790143" y="329070"/>
                    <a:pt x="5692184" y="338584"/>
                    <a:pt x="5594226" y="348803"/>
                  </a:cubicBezTo>
                  <a:cubicBezTo>
                    <a:pt x="5536084" y="354793"/>
                    <a:pt x="5477591" y="358669"/>
                    <a:pt x="5419802" y="367831"/>
                  </a:cubicBezTo>
                  <a:cubicBezTo>
                    <a:pt x="5323958" y="382631"/>
                    <a:pt x="5228818" y="404478"/>
                    <a:pt x="5132621" y="416458"/>
                  </a:cubicBezTo>
                  <a:cubicBezTo>
                    <a:pt x="5084346" y="422448"/>
                    <a:pt x="5033605" y="410115"/>
                    <a:pt x="4984273" y="412230"/>
                  </a:cubicBezTo>
                  <a:cubicBezTo>
                    <a:pt x="4951503" y="413639"/>
                    <a:pt x="4918732" y="425267"/>
                    <a:pt x="4886314" y="432315"/>
                  </a:cubicBezTo>
                  <a:cubicBezTo>
                    <a:pt x="4875391" y="434781"/>
                    <a:pt x="4864115" y="436191"/>
                    <a:pt x="4853191" y="438305"/>
                  </a:cubicBezTo>
                  <a:cubicBezTo>
                    <a:pt x="4810907" y="447114"/>
                    <a:pt x="4768623" y="458038"/>
                    <a:pt x="4725986" y="464733"/>
                  </a:cubicBezTo>
                  <a:cubicBezTo>
                    <a:pt x="4700615" y="468609"/>
                    <a:pt x="4674188" y="462619"/>
                    <a:pt x="4648817" y="466142"/>
                  </a:cubicBezTo>
                  <a:cubicBezTo>
                    <a:pt x="4579048" y="475656"/>
                    <a:pt x="4509983" y="490456"/>
                    <a:pt x="4439862" y="498913"/>
                  </a:cubicBezTo>
                  <a:cubicBezTo>
                    <a:pt x="4351064" y="509484"/>
                    <a:pt x="4261562" y="519703"/>
                    <a:pt x="4172060" y="521112"/>
                  </a:cubicBezTo>
                  <a:cubicBezTo>
                    <a:pt x="4142109" y="521464"/>
                    <a:pt x="4111805" y="494684"/>
                    <a:pt x="4077273" y="478475"/>
                  </a:cubicBezTo>
                  <a:cubicBezTo>
                    <a:pt x="4087844" y="541197"/>
                    <a:pt x="4028646" y="548597"/>
                    <a:pt x="3984247" y="573615"/>
                  </a:cubicBezTo>
                  <a:cubicBezTo>
                    <a:pt x="3980371" y="565511"/>
                    <a:pt x="3975790" y="555292"/>
                    <a:pt x="3969448" y="541902"/>
                  </a:cubicBezTo>
                  <a:cubicBezTo>
                    <a:pt x="3946191" y="554235"/>
                    <a:pt x="3923992" y="566215"/>
                    <a:pt x="3896507" y="580663"/>
                  </a:cubicBezTo>
                  <a:cubicBezTo>
                    <a:pt x="3868670" y="574320"/>
                    <a:pt x="3863032" y="490456"/>
                    <a:pt x="3804186" y="543311"/>
                  </a:cubicBezTo>
                  <a:cubicBezTo>
                    <a:pt x="3794320" y="526045"/>
                    <a:pt x="3784806" y="508779"/>
                    <a:pt x="3770711" y="484113"/>
                  </a:cubicBezTo>
                  <a:cubicBezTo>
                    <a:pt x="3758026" y="485170"/>
                    <a:pt x="3733007" y="487284"/>
                    <a:pt x="3701647" y="490103"/>
                  </a:cubicBezTo>
                  <a:cubicBezTo>
                    <a:pt x="3713979" y="513360"/>
                    <a:pt x="3723493" y="532035"/>
                    <a:pt x="3741464" y="565863"/>
                  </a:cubicBezTo>
                  <a:cubicBezTo>
                    <a:pt x="3696713" y="561282"/>
                    <a:pt x="3661829" y="554587"/>
                    <a:pt x="3626944" y="554940"/>
                  </a:cubicBezTo>
                  <a:cubicBezTo>
                    <a:pt x="3605097" y="555292"/>
                    <a:pt x="3583602" y="568682"/>
                    <a:pt x="3561403" y="572206"/>
                  </a:cubicBezTo>
                  <a:cubicBezTo>
                    <a:pt x="3487405" y="583834"/>
                    <a:pt x="3436664" y="653251"/>
                    <a:pt x="3348219" y="640565"/>
                  </a:cubicBezTo>
                  <a:cubicBezTo>
                    <a:pt x="3287964" y="631756"/>
                    <a:pt x="3221718" y="664527"/>
                    <a:pt x="3149835" y="680736"/>
                  </a:cubicBezTo>
                  <a:cubicBezTo>
                    <a:pt x="3161111" y="661003"/>
                    <a:pt x="3168158" y="648318"/>
                    <a:pt x="3174853" y="636337"/>
                  </a:cubicBezTo>
                  <a:cubicBezTo>
                    <a:pt x="3123055" y="584539"/>
                    <a:pt x="3042010" y="682850"/>
                    <a:pt x="2996202" y="590177"/>
                  </a:cubicBezTo>
                  <a:cubicBezTo>
                    <a:pt x="3010649" y="648670"/>
                    <a:pt x="2978231" y="650784"/>
                    <a:pt x="2940175" y="651841"/>
                  </a:cubicBezTo>
                  <a:cubicBezTo>
                    <a:pt x="2869701" y="653603"/>
                    <a:pt x="2799227" y="658184"/>
                    <a:pt x="2726991" y="662060"/>
                  </a:cubicBezTo>
                  <a:cubicBezTo>
                    <a:pt x="2724172" y="618719"/>
                    <a:pt x="2734039" y="599338"/>
                    <a:pt x="2779847" y="595462"/>
                  </a:cubicBezTo>
                  <a:cubicBezTo>
                    <a:pt x="2845035" y="589472"/>
                    <a:pt x="2908814" y="568682"/>
                    <a:pt x="2974002" y="560225"/>
                  </a:cubicBezTo>
                  <a:cubicBezTo>
                    <a:pt x="3051524" y="550359"/>
                    <a:pt x="3130102" y="548245"/>
                    <a:pt x="3207976" y="540492"/>
                  </a:cubicBezTo>
                  <a:cubicBezTo>
                    <a:pt x="3238632" y="537673"/>
                    <a:pt x="3268584" y="526750"/>
                    <a:pt x="3299592" y="523579"/>
                  </a:cubicBezTo>
                  <a:cubicBezTo>
                    <a:pt x="3339762" y="519350"/>
                    <a:pt x="3380637" y="518998"/>
                    <a:pt x="3421160" y="517588"/>
                  </a:cubicBezTo>
                  <a:cubicBezTo>
                    <a:pt x="3427150" y="517236"/>
                    <a:pt x="3436312" y="524636"/>
                    <a:pt x="3438778" y="522521"/>
                  </a:cubicBezTo>
                  <a:cubicBezTo>
                    <a:pt x="3522642" y="452400"/>
                    <a:pt x="3636105" y="509836"/>
                    <a:pt x="3724198" y="439362"/>
                  </a:cubicBezTo>
                  <a:cubicBezTo>
                    <a:pt x="3686847" y="439362"/>
                    <a:pt x="3649143" y="435486"/>
                    <a:pt x="3612497" y="440067"/>
                  </a:cubicBezTo>
                  <a:cubicBezTo>
                    <a:pt x="3492339" y="455219"/>
                    <a:pt x="3372885" y="474952"/>
                    <a:pt x="3253079" y="490103"/>
                  </a:cubicBezTo>
                  <a:cubicBezTo>
                    <a:pt x="3222071" y="493980"/>
                    <a:pt x="3188596" y="482704"/>
                    <a:pt x="3157940" y="487284"/>
                  </a:cubicBezTo>
                  <a:cubicBezTo>
                    <a:pt x="3058924" y="502436"/>
                    <a:pt x="2960260" y="522521"/>
                    <a:pt x="2861244" y="538731"/>
                  </a:cubicBezTo>
                  <a:cubicBezTo>
                    <a:pt x="2832702" y="543311"/>
                    <a:pt x="2802751" y="541197"/>
                    <a:pt x="2773504" y="542254"/>
                  </a:cubicBezTo>
                  <a:cubicBezTo>
                    <a:pt x="2739324" y="543664"/>
                    <a:pt x="2692106" y="527455"/>
                    <a:pt x="2705849" y="592995"/>
                  </a:cubicBezTo>
                  <a:cubicBezTo>
                    <a:pt x="2706201" y="595110"/>
                    <a:pt x="2707611" y="598633"/>
                    <a:pt x="2707258" y="598986"/>
                  </a:cubicBezTo>
                  <a:cubicBezTo>
                    <a:pt x="2661803" y="626823"/>
                    <a:pt x="2619166" y="666993"/>
                    <a:pt x="2569834" y="678974"/>
                  </a:cubicBezTo>
                  <a:cubicBezTo>
                    <a:pt x="2517683" y="691659"/>
                    <a:pt x="2459190" y="671926"/>
                    <a:pt x="2432762" y="742753"/>
                  </a:cubicBezTo>
                  <a:cubicBezTo>
                    <a:pt x="2427829" y="755790"/>
                    <a:pt x="2394354" y="757905"/>
                    <a:pt x="2367574" y="767066"/>
                  </a:cubicBezTo>
                  <a:cubicBezTo>
                    <a:pt x="2374621" y="741696"/>
                    <a:pt x="2378850" y="727601"/>
                    <a:pt x="2383078" y="713154"/>
                  </a:cubicBezTo>
                  <a:cubicBezTo>
                    <a:pt x="2366164" y="710335"/>
                    <a:pt x="2349603" y="707516"/>
                    <a:pt x="2333042" y="704697"/>
                  </a:cubicBezTo>
                  <a:cubicBezTo>
                    <a:pt x="2324232" y="794903"/>
                    <a:pt x="2290757" y="820274"/>
                    <a:pt x="2206893" y="825912"/>
                  </a:cubicBezTo>
                  <a:cubicBezTo>
                    <a:pt x="2162494" y="828731"/>
                    <a:pt x="2109639" y="842121"/>
                    <a:pt x="2078278" y="870311"/>
                  </a:cubicBezTo>
                  <a:cubicBezTo>
                    <a:pt x="2049031" y="896386"/>
                    <a:pt x="2043041" y="948889"/>
                    <a:pt x="2021899" y="1002097"/>
                  </a:cubicBezTo>
                  <a:cubicBezTo>
                    <a:pt x="2145581" y="987297"/>
                    <a:pt x="2250587" y="974612"/>
                    <a:pt x="2355946" y="961574"/>
                  </a:cubicBezTo>
                  <a:cubicBezTo>
                    <a:pt x="2416201" y="954175"/>
                    <a:pt x="2476456" y="945718"/>
                    <a:pt x="2537064" y="940080"/>
                  </a:cubicBezTo>
                  <a:cubicBezTo>
                    <a:pt x="2686469" y="925985"/>
                    <a:pt x="2836226" y="916119"/>
                    <a:pt x="2985278" y="899557"/>
                  </a:cubicBezTo>
                  <a:cubicBezTo>
                    <a:pt x="3146664" y="881586"/>
                    <a:pt x="3307344" y="856921"/>
                    <a:pt x="3468730" y="839302"/>
                  </a:cubicBezTo>
                  <a:cubicBezTo>
                    <a:pt x="3490929" y="836835"/>
                    <a:pt x="3545194" y="807236"/>
                    <a:pt x="3533566" y="876301"/>
                  </a:cubicBezTo>
                  <a:lnTo>
                    <a:pt x="3535328" y="874539"/>
                  </a:lnTo>
                  <a:cubicBezTo>
                    <a:pt x="3507138" y="887224"/>
                    <a:pt x="3468025" y="898500"/>
                    <a:pt x="3485996" y="937966"/>
                  </a:cubicBezTo>
                  <a:cubicBezTo>
                    <a:pt x="3496215" y="960517"/>
                    <a:pt x="3528985" y="973907"/>
                    <a:pt x="3552946" y="989412"/>
                  </a:cubicBezTo>
                  <a:cubicBezTo>
                    <a:pt x="3567746" y="998926"/>
                    <a:pt x="3584659" y="1004211"/>
                    <a:pt x="3600869" y="1011611"/>
                  </a:cubicBezTo>
                  <a:cubicBezTo>
                    <a:pt x="3612144" y="1016544"/>
                    <a:pt x="3622716" y="1026058"/>
                    <a:pt x="3633991" y="1026410"/>
                  </a:cubicBezTo>
                  <a:cubicBezTo>
                    <a:pt x="3673104" y="1028172"/>
                    <a:pt x="3713979" y="1033458"/>
                    <a:pt x="3751683" y="1025001"/>
                  </a:cubicBezTo>
                  <a:cubicBezTo>
                    <a:pt x="3823919" y="1009144"/>
                    <a:pt x="3894745" y="984831"/>
                    <a:pt x="3976847" y="960870"/>
                  </a:cubicBezTo>
                  <a:cubicBezTo>
                    <a:pt x="3989180" y="967212"/>
                    <a:pt x="4015256" y="1012316"/>
                    <a:pt x="4038160" y="952765"/>
                  </a:cubicBezTo>
                  <a:cubicBezTo>
                    <a:pt x="4099120" y="986240"/>
                    <a:pt x="4210116" y="966860"/>
                    <a:pt x="4241830" y="915062"/>
                  </a:cubicBezTo>
                  <a:cubicBezTo>
                    <a:pt x="4280238" y="958051"/>
                    <a:pt x="4312656" y="922461"/>
                    <a:pt x="4348246" y="907662"/>
                  </a:cubicBezTo>
                  <a:cubicBezTo>
                    <a:pt x="4370092" y="898500"/>
                    <a:pt x="4405682" y="882644"/>
                    <a:pt x="4415196" y="891453"/>
                  </a:cubicBezTo>
                  <a:cubicBezTo>
                    <a:pt x="4476156" y="948184"/>
                    <a:pt x="4532182" y="911538"/>
                    <a:pt x="4580105" y="881234"/>
                  </a:cubicBezTo>
                  <a:cubicBezTo>
                    <a:pt x="4620275" y="855863"/>
                    <a:pt x="4648112" y="858330"/>
                    <a:pt x="4680178" y="882291"/>
                  </a:cubicBezTo>
                  <a:cubicBezTo>
                    <a:pt x="4697796" y="863616"/>
                    <a:pt x="4714710" y="845645"/>
                    <a:pt x="4723167" y="836835"/>
                  </a:cubicBezTo>
                  <a:cubicBezTo>
                    <a:pt x="4795755" y="829788"/>
                    <a:pt x="4854249" y="873130"/>
                    <a:pt x="4921199" y="838950"/>
                  </a:cubicBezTo>
                  <a:cubicBezTo>
                    <a:pt x="4952560" y="823093"/>
                    <a:pt x="4993787" y="826969"/>
                    <a:pt x="5030081" y="820274"/>
                  </a:cubicBezTo>
                  <a:cubicBezTo>
                    <a:pt x="5082232" y="810760"/>
                    <a:pt x="5135087" y="808646"/>
                    <a:pt x="5183010" y="776580"/>
                  </a:cubicBezTo>
                  <a:cubicBezTo>
                    <a:pt x="5203095" y="763190"/>
                    <a:pt x="5239741" y="775875"/>
                    <a:pt x="5268988" y="776228"/>
                  </a:cubicBezTo>
                  <a:cubicBezTo>
                    <a:pt x="5299292" y="776580"/>
                    <a:pt x="5329596" y="776228"/>
                    <a:pt x="5371880" y="776228"/>
                  </a:cubicBezTo>
                  <a:cubicBezTo>
                    <a:pt x="5394432" y="810055"/>
                    <a:pt x="5431783" y="766361"/>
                    <a:pt x="5467020" y="766009"/>
                  </a:cubicBezTo>
                  <a:cubicBezTo>
                    <a:pt x="5492743" y="765657"/>
                    <a:pt x="5518466" y="758962"/>
                    <a:pt x="5545598" y="763190"/>
                  </a:cubicBezTo>
                  <a:cubicBezTo>
                    <a:pt x="5566036" y="739581"/>
                    <a:pt x="5580835" y="693421"/>
                    <a:pt x="5627348" y="746629"/>
                  </a:cubicBezTo>
                  <a:cubicBezTo>
                    <a:pt x="5628405" y="747686"/>
                    <a:pt x="5631929" y="748391"/>
                    <a:pt x="5633339" y="747686"/>
                  </a:cubicBezTo>
                  <a:cubicBezTo>
                    <a:pt x="5708746" y="713506"/>
                    <a:pt x="5784858" y="760724"/>
                    <a:pt x="5859560" y="745924"/>
                  </a:cubicBezTo>
                  <a:cubicBezTo>
                    <a:pt x="5884226" y="740991"/>
                    <a:pt x="5905721" y="720906"/>
                    <a:pt x="5934967" y="703992"/>
                  </a:cubicBezTo>
                  <a:cubicBezTo>
                    <a:pt x="5939548" y="706811"/>
                    <a:pt x="5956109" y="723725"/>
                    <a:pt x="5967033" y="720553"/>
                  </a:cubicBezTo>
                  <a:cubicBezTo>
                    <a:pt x="6025526" y="703640"/>
                    <a:pt x="6083667" y="700821"/>
                    <a:pt x="6144275" y="703640"/>
                  </a:cubicBezTo>
                  <a:cubicBezTo>
                    <a:pt x="6192197" y="706106"/>
                    <a:pt x="6241177" y="697297"/>
                    <a:pt x="6289099" y="690250"/>
                  </a:cubicBezTo>
                  <a:cubicBezTo>
                    <a:pt x="6310593" y="687078"/>
                    <a:pt x="6330326" y="674745"/>
                    <a:pt x="6351821" y="666641"/>
                  </a:cubicBezTo>
                  <a:cubicBezTo>
                    <a:pt x="6381067" y="709630"/>
                    <a:pt x="6421590" y="695887"/>
                    <a:pt x="6463170" y="683202"/>
                  </a:cubicBezTo>
                  <a:cubicBezTo>
                    <a:pt x="6483960" y="676860"/>
                    <a:pt x="6506864" y="671222"/>
                    <a:pt x="6528006" y="672631"/>
                  </a:cubicBezTo>
                  <a:cubicBezTo>
                    <a:pt x="6559719" y="675098"/>
                    <a:pt x="6587556" y="687078"/>
                    <a:pt x="6619974" y="660651"/>
                  </a:cubicBezTo>
                  <a:cubicBezTo>
                    <a:pt x="6637945" y="646203"/>
                    <a:pt x="6677058" y="659593"/>
                    <a:pt x="6706657" y="658536"/>
                  </a:cubicBezTo>
                  <a:cubicBezTo>
                    <a:pt x="6741190" y="657479"/>
                    <a:pt x="6779950" y="663822"/>
                    <a:pt x="6809550" y="650432"/>
                  </a:cubicBezTo>
                  <a:cubicBezTo>
                    <a:pt x="6870157" y="622947"/>
                    <a:pt x="6929708" y="638099"/>
                    <a:pt x="6989963" y="639156"/>
                  </a:cubicBezTo>
                  <a:cubicBezTo>
                    <a:pt x="7023438" y="639861"/>
                    <a:pt x="7056561" y="639508"/>
                    <a:pt x="7090036" y="638099"/>
                  </a:cubicBezTo>
                  <a:cubicBezTo>
                    <a:pt x="7135139" y="635985"/>
                    <a:pt x="7180243" y="632461"/>
                    <a:pt x="7225346" y="630347"/>
                  </a:cubicBezTo>
                  <a:cubicBezTo>
                    <a:pt x="7235564" y="629994"/>
                    <a:pt x="7247897" y="635985"/>
                    <a:pt x="7256002" y="632461"/>
                  </a:cubicBezTo>
                  <a:cubicBezTo>
                    <a:pt x="7334581" y="596519"/>
                    <a:pt x="7411749" y="637394"/>
                    <a:pt x="7489271" y="633166"/>
                  </a:cubicBezTo>
                  <a:cubicBezTo>
                    <a:pt x="7526270" y="631404"/>
                    <a:pt x="7562564" y="617661"/>
                    <a:pt x="7605553" y="608147"/>
                  </a:cubicBezTo>
                  <a:cubicBezTo>
                    <a:pt x="7605553" y="607090"/>
                    <a:pt x="7606610" y="617661"/>
                    <a:pt x="7609077" y="638451"/>
                  </a:cubicBezTo>
                  <a:cubicBezTo>
                    <a:pt x="8062929" y="592643"/>
                    <a:pt x="8521363" y="546835"/>
                    <a:pt x="8979795" y="500675"/>
                  </a:cubicBezTo>
                  <a:cubicBezTo>
                    <a:pt x="8981205" y="504198"/>
                    <a:pt x="8982967" y="508074"/>
                    <a:pt x="8984376" y="511598"/>
                  </a:cubicBezTo>
                  <a:cubicBezTo>
                    <a:pt x="8900160" y="539788"/>
                    <a:pt x="8817705" y="576786"/>
                    <a:pt x="8731375" y="592995"/>
                  </a:cubicBezTo>
                  <a:cubicBezTo>
                    <a:pt x="8653501" y="607795"/>
                    <a:pt x="8571399" y="599690"/>
                    <a:pt x="8491058" y="601805"/>
                  </a:cubicBezTo>
                  <a:cubicBezTo>
                    <a:pt x="8489649" y="595814"/>
                    <a:pt x="8488592" y="590177"/>
                    <a:pt x="8487182" y="584186"/>
                  </a:cubicBezTo>
                  <a:cubicBezTo>
                    <a:pt x="8474497" y="600748"/>
                    <a:pt x="8461460" y="617661"/>
                    <a:pt x="8448774" y="634223"/>
                  </a:cubicBezTo>
                  <a:cubicBezTo>
                    <a:pt x="8401204" y="603214"/>
                    <a:pt x="8358920" y="576786"/>
                    <a:pt x="8319807" y="638451"/>
                  </a:cubicBezTo>
                  <a:cubicBezTo>
                    <a:pt x="8314521" y="646556"/>
                    <a:pt x="8293379" y="647260"/>
                    <a:pt x="8279637" y="647260"/>
                  </a:cubicBezTo>
                  <a:cubicBezTo>
                    <a:pt x="8171811" y="647965"/>
                    <a:pt x="8066100" y="651489"/>
                    <a:pt x="7960742" y="685669"/>
                  </a:cubicBezTo>
                  <a:cubicBezTo>
                    <a:pt x="7908944" y="702583"/>
                    <a:pt x="7845517" y="680031"/>
                    <a:pt x="7788433" y="686021"/>
                  </a:cubicBezTo>
                  <a:cubicBezTo>
                    <a:pt x="7710912" y="694126"/>
                    <a:pt x="7633391" y="645146"/>
                    <a:pt x="7555164" y="692011"/>
                  </a:cubicBezTo>
                  <a:cubicBezTo>
                    <a:pt x="7536489" y="703287"/>
                    <a:pt x="7501604" y="684612"/>
                    <a:pt x="7474119" y="684612"/>
                  </a:cubicBezTo>
                  <a:cubicBezTo>
                    <a:pt x="7374399" y="683555"/>
                    <a:pt x="7274678" y="683555"/>
                    <a:pt x="7174957" y="686374"/>
                  </a:cubicBezTo>
                  <a:cubicBezTo>
                    <a:pt x="7156986" y="686726"/>
                    <a:pt x="7139720" y="702230"/>
                    <a:pt x="7111178" y="716325"/>
                  </a:cubicBezTo>
                  <a:cubicBezTo>
                    <a:pt x="6992077" y="681793"/>
                    <a:pt x="6992077" y="681793"/>
                    <a:pt x="6890595" y="814284"/>
                  </a:cubicBezTo>
                  <a:cubicBezTo>
                    <a:pt x="6883195" y="804065"/>
                    <a:pt x="6876852" y="794903"/>
                    <a:pt x="6875090" y="792084"/>
                  </a:cubicBezTo>
                  <a:cubicBezTo>
                    <a:pt x="6783474" y="831198"/>
                    <a:pt x="6686572" y="810408"/>
                    <a:pt x="6593194" y="820979"/>
                  </a:cubicBezTo>
                  <a:cubicBezTo>
                    <a:pt x="6492417" y="832255"/>
                    <a:pt x="6391638" y="846349"/>
                    <a:pt x="6290861" y="859035"/>
                  </a:cubicBezTo>
                  <a:cubicBezTo>
                    <a:pt x="6288394" y="851283"/>
                    <a:pt x="6286280" y="843531"/>
                    <a:pt x="6283813" y="835778"/>
                  </a:cubicBezTo>
                  <a:cubicBezTo>
                    <a:pt x="6318346" y="821684"/>
                    <a:pt x="6352525" y="807589"/>
                    <a:pt x="6387058" y="793494"/>
                  </a:cubicBezTo>
                  <a:cubicBezTo>
                    <a:pt x="6386001" y="788561"/>
                    <a:pt x="6384944" y="783980"/>
                    <a:pt x="6384239" y="779047"/>
                  </a:cubicBezTo>
                  <a:cubicBezTo>
                    <a:pt x="6313413" y="779047"/>
                    <a:pt x="6236243" y="761076"/>
                    <a:pt x="6172465" y="783275"/>
                  </a:cubicBezTo>
                  <a:cubicBezTo>
                    <a:pt x="6070277" y="818512"/>
                    <a:pt x="5960338" y="761428"/>
                    <a:pt x="5864493" y="823093"/>
                  </a:cubicBezTo>
                  <a:cubicBezTo>
                    <a:pt x="5852512" y="830845"/>
                    <a:pt x="5829961" y="829083"/>
                    <a:pt x="5814457" y="824503"/>
                  </a:cubicBezTo>
                  <a:cubicBezTo>
                    <a:pt x="5761249" y="808646"/>
                    <a:pt x="5713326" y="822388"/>
                    <a:pt x="5666109" y="845292"/>
                  </a:cubicBezTo>
                  <a:cubicBezTo>
                    <a:pt x="5657300" y="849521"/>
                    <a:pt x="5645671" y="849521"/>
                    <a:pt x="5635453" y="850578"/>
                  </a:cubicBezTo>
                  <a:cubicBezTo>
                    <a:pt x="5526570" y="859035"/>
                    <a:pt x="5511771" y="871720"/>
                    <a:pt x="5496619" y="973203"/>
                  </a:cubicBezTo>
                  <a:cubicBezTo>
                    <a:pt x="5469839" y="909424"/>
                    <a:pt x="5469839" y="909424"/>
                    <a:pt x="5417688" y="918233"/>
                  </a:cubicBezTo>
                  <a:cubicBezTo>
                    <a:pt x="5439183" y="986240"/>
                    <a:pt x="5490276" y="1008440"/>
                    <a:pt x="5551236" y="976374"/>
                  </a:cubicBezTo>
                  <a:cubicBezTo>
                    <a:pt x="5561807" y="970736"/>
                    <a:pt x="5574845" y="964746"/>
                    <a:pt x="5586121" y="965803"/>
                  </a:cubicBezTo>
                  <a:cubicBezTo>
                    <a:pt x="5654481" y="972850"/>
                    <a:pt x="5709098" y="934090"/>
                    <a:pt x="5769001" y="913300"/>
                  </a:cubicBezTo>
                  <a:cubicBezTo>
                    <a:pt x="5779924" y="909424"/>
                    <a:pt x="5786619" y="894624"/>
                    <a:pt x="5786267" y="873482"/>
                  </a:cubicBezTo>
                  <a:cubicBezTo>
                    <a:pt x="5815866" y="864673"/>
                    <a:pt x="5845818" y="856216"/>
                    <a:pt x="5875416" y="847407"/>
                  </a:cubicBezTo>
                  <a:cubicBezTo>
                    <a:pt x="5879645" y="853397"/>
                    <a:pt x="5883521" y="859387"/>
                    <a:pt x="5887749" y="865377"/>
                  </a:cubicBezTo>
                  <a:cubicBezTo>
                    <a:pt x="5864845" y="881234"/>
                    <a:pt x="5841941" y="897091"/>
                    <a:pt x="5814809" y="916119"/>
                  </a:cubicBezTo>
                  <a:cubicBezTo>
                    <a:pt x="5850751" y="911890"/>
                    <a:pt x="5883873" y="908014"/>
                    <a:pt x="5919815" y="903786"/>
                  </a:cubicBezTo>
                  <a:cubicBezTo>
                    <a:pt x="5911358" y="885815"/>
                    <a:pt x="5906425" y="875244"/>
                    <a:pt x="5899026" y="859035"/>
                  </a:cubicBezTo>
                  <a:cubicBezTo>
                    <a:pt x="5957167" y="850930"/>
                    <a:pt x="6010727" y="843883"/>
                    <a:pt x="6066401" y="836131"/>
                  </a:cubicBezTo>
                  <a:cubicBezTo>
                    <a:pt x="6062878" y="928804"/>
                    <a:pt x="5975137" y="843883"/>
                    <a:pt x="5952586" y="905195"/>
                  </a:cubicBezTo>
                  <a:cubicBezTo>
                    <a:pt x="5988880" y="914005"/>
                    <a:pt x="6025174" y="928099"/>
                    <a:pt x="6062173" y="930566"/>
                  </a:cubicBezTo>
                  <a:cubicBezTo>
                    <a:pt x="6138637" y="935499"/>
                    <a:pt x="6215453" y="934794"/>
                    <a:pt x="6292270" y="935147"/>
                  </a:cubicBezTo>
                  <a:cubicBezTo>
                    <a:pt x="6306365" y="935147"/>
                    <a:pt x="6320460" y="931271"/>
                    <a:pt x="6334555" y="929156"/>
                  </a:cubicBezTo>
                  <a:cubicBezTo>
                    <a:pt x="6366620" y="924223"/>
                    <a:pt x="6398686" y="919290"/>
                    <a:pt x="6430752" y="915062"/>
                  </a:cubicBezTo>
                  <a:cubicBezTo>
                    <a:pt x="6443085" y="913652"/>
                    <a:pt x="6461408" y="909424"/>
                    <a:pt x="6467751" y="915766"/>
                  </a:cubicBezTo>
                  <a:cubicBezTo>
                    <a:pt x="6548091" y="993640"/>
                    <a:pt x="6646402" y="928452"/>
                    <a:pt x="6733790" y="949946"/>
                  </a:cubicBezTo>
                  <a:cubicBezTo>
                    <a:pt x="6765856" y="957698"/>
                    <a:pt x="6802149" y="959108"/>
                    <a:pt x="6834568" y="953118"/>
                  </a:cubicBezTo>
                  <a:cubicBezTo>
                    <a:pt x="6893061" y="942546"/>
                    <a:pt x="6949793" y="923166"/>
                    <a:pt x="7007581" y="909776"/>
                  </a:cubicBezTo>
                  <a:cubicBezTo>
                    <a:pt x="7020972" y="906605"/>
                    <a:pt x="7045285" y="906957"/>
                    <a:pt x="7049513" y="914357"/>
                  </a:cubicBezTo>
                  <a:cubicBezTo>
                    <a:pt x="7089331" y="984126"/>
                    <a:pt x="7150643" y="944661"/>
                    <a:pt x="7202794" y="946070"/>
                  </a:cubicBezTo>
                  <a:cubicBezTo>
                    <a:pt x="7233803" y="947127"/>
                    <a:pt x="7268335" y="932328"/>
                    <a:pt x="7295820" y="941489"/>
                  </a:cubicBezTo>
                  <a:cubicBezTo>
                    <a:pt x="7399769" y="975669"/>
                    <a:pt x="7498433" y="933032"/>
                    <a:pt x="7598858" y="931271"/>
                  </a:cubicBezTo>
                  <a:cubicBezTo>
                    <a:pt x="7682370" y="929861"/>
                    <a:pt x="7755310" y="887929"/>
                    <a:pt x="7835298" y="891453"/>
                  </a:cubicBezTo>
                  <a:cubicBezTo>
                    <a:pt x="7900486" y="894272"/>
                    <a:pt x="7965323" y="911185"/>
                    <a:pt x="8047425" y="924576"/>
                  </a:cubicBezTo>
                  <a:cubicBezTo>
                    <a:pt x="8018530" y="959813"/>
                    <a:pt x="8002322" y="979193"/>
                    <a:pt x="7974484" y="1012668"/>
                  </a:cubicBezTo>
                  <a:cubicBezTo>
                    <a:pt x="8020645" y="1006678"/>
                    <a:pt x="8056939" y="1005621"/>
                    <a:pt x="8091119" y="997164"/>
                  </a:cubicBezTo>
                  <a:cubicBezTo>
                    <a:pt x="8128822" y="987650"/>
                    <a:pt x="8164412" y="973555"/>
                    <a:pt x="8188725" y="1027820"/>
                  </a:cubicBezTo>
                  <a:cubicBezTo>
                    <a:pt x="8197887" y="1003506"/>
                    <a:pt x="8205639" y="983421"/>
                    <a:pt x="8214801" y="959460"/>
                  </a:cubicBezTo>
                  <a:cubicBezTo>
                    <a:pt x="8231010" y="1015135"/>
                    <a:pt x="8277522" y="1007735"/>
                    <a:pt x="8313112" y="998221"/>
                  </a:cubicBezTo>
                  <a:cubicBezTo>
                    <a:pt x="8368082" y="983774"/>
                    <a:pt x="8406137" y="992935"/>
                    <a:pt x="8437146" y="1041210"/>
                  </a:cubicBezTo>
                  <a:cubicBezTo>
                    <a:pt x="8444898" y="1053543"/>
                    <a:pt x="8465335" y="1065524"/>
                    <a:pt x="8479078" y="1064819"/>
                  </a:cubicBezTo>
                  <a:cubicBezTo>
                    <a:pt x="8616503" y="1058476"/>
                    <a:pt x="8753574" y="1049315"/>
                    <a:pt x="8890998" y="1041210"/>
                  </a:cubicBezTo>
                  <a:cubicBezTo>
                    <a:pt x="8905798" y="1040505"/>
                    <a:pt x="8920597" y="1040153"/>
                    <a:pt x="8935397" y="1040153"/>
                  </a:cubicBezTo>
                  <a:cubicBezTo>
                    <a:pt x="9081983" y="1039800"/>
                    <a:pt x="9228921" y="1039096"/>
                    <a:pt x="9375507" y="1038743"/>
                  </a:cubicBezTo>
                  <a:cubicBezTo>
                    <a:pt x="9499541" y="1038743"/>
                    <a:pt x="9623928" y="1043677"/>
                    <a:pt x="9747610" y="1038039"/>
                  </a:cubicBezTo>
                  <a:cubicBezTo>
                    <a:pt x="9911814" y="1030639"/>
                    <a:pt x="10075666" y="1017954"/>
                    <a:pt x="10239518" y="1002449"/>
                  </a:cubicBezTo>
                  <a:cubicBezTo>
                    <a:pt x="10384342" y="988707"/>
                    <a:pt x="10528814" y="971441"/>
                    <a:pt x="10672581" y="949594"/>
                  </a:cubicBezTo>
                  <a:cubicBezTo>
                    <a:pt x="10756093" y="936909"/>
                    <a:pt x="10837842" y="912595"/>
                    <a:pt x="10923820" y="908367"/>
                  </a:cubicBezTo>
                  <a:cubicBezTo>
                    <a:pt x="10824805" y="935499"/>
                    <a:pt x="10724731" y="960517"/>
                    <a:pt x="10626420" y="990821"/>
                  </a:cubicBezTo>
                  <a:cubicBezTo>
                    <a:pt x="10579555" y="1005268"/>
                    <a:pt x="10531280" y="1053895"/>
                    <a:pt x="10492167" y="1045791"/>
                  </a:cubicBezTo>
                  <a:cubicBezTo>
                    <a:pt x="10409713" y="1028525"/>
                    <a:pt x="10341353" y="1065171"/>
                    <a:pt x="10266650" y="1074333"/>
                  </a:cubicBezTo>
                  <a:cubicBezTo>
                    <a:pt x="10253613" y="1076095"/>
                    <a:pt x="10240928" y="1079971"/>
                    <a:pt x="10223309" y="1083847"/>
                  </a:cubicBezTo>
                  <a:cubicBezTo>
                    <a:pt x="10337830" y="1155730"/>
                    <a:pt x="10460806" y="1080323"/>
                    <a:pt x="10576384" y="1115912"/>
                  </a:cubicBezTo>
                  <a:cubicBezTo>
                    <a:pt x="10584841" y="1028525"/>
                    <a:pt x="10643334" y="1117322"/>
                    <a:pt x="10677514" y="1096532"/>
                  </a:cubicBezTo>
                  <a:cubicBezTo>
                    <a:pt x="10696894" y="1084552"/>
                    <a:pt x="10727903" y="1092304"/>
                    <a:pt x="10753626" y="1090542"/>
                  </a:cubicBezTo>
                  <a:cubicBezTo>
                    <a:pt x="10823043" y="1085609"/>
                    <a:pt x="10893164" y="1082085"/>
                    <a:pt x="10962229" y="1073980"/>
                  </a:cubicBezTo>
                  <a:cubicBezTo>
                    <a:pt x="11033760" y="1065876"/>
                    <a:pt x="11107053" y="1060943"/>
                    <a:pt x="11174708" y="1039448"/>
                  </a:cubicBezTo>
                  <a:cubicBezTo>
                    <a:pt x="11220516" y="1025001"/>
                    <a:pt x="11216640" y="1013020"/>
                    <a:pt x="11250820" y="1031344"/>
                  </a:cubicBezTo>
                  <a:cubicBezTo>
                    <a:pt x="11305790" y="1010201"/>
                    <a:pt x="11355122" y="991173"/>
                    <a:pt x="11410091" y="970031"/>
                  </a:cubicBezTo>
                  <a:cubicBezTo>
                    <a:pt x="11417138" y="992935"/>
                    <a:pt x="11422072" y="1009144"/>
                    <a:pt x="11428767" y="1030991"/>
                  </a:cubicBezTo>
                  <a:cubicBezTo>
                    <a:pt x="11483384" y="1022182"/>
                    <a:pt x="11537649" y="1009497"/>
                    <a:pt x="11592267" y="1005268"/>
                  </a:cubicBezTo>
                  <a:cubicBezTo>
                    <a:pt x="11701853" y="997164"/>
                    <a:pt x="11811792" y="995050"/>
                    <a:pt x="11921380" y="988355"/>
                  </a:cubicBezTo>
                  <a:cubicBezTo>
                    <a:pt x="11945693" y="986945"/>
                    <a:pt x="11969303" y="977783"/>
                    <a:pt x="11993263" y="971441"/>
                  </a:cubicBezTo>
                  <a:cubicBezTo>
                    <a:pt x="12023920" y="963336"/>
                    <a:pt x="12047528" y="953470"/>
                    <a:pt x="12072899" y="992935"/>
                  </a:cubicBezTo>
                  <a:cubicBezTo>
                    <a:pt x="12088051" y="1016896"/>
                    <a:pt x="12135268" y="1020068"/>
                    <a:pt x="12179667" y="1037334"/>
                  </a:cubicBezTo>
                  <a:cubicBezTo>
                    <a:pt x="12159582" y="1051429"/>
                    <a:pt x="12145839" y="1060943"/>
                    <a:pt x="12130335" y="1071866"/>
                  </a:cubicBezTo>
                  <a:cubicBezTo>
                    <a:pt x="12149716" y="1090189"/>
                    <a:pt x="12166277" y="1105694"/>
                    <a:pt x="12191647" y="1129655"/>
                  </a:cubicBezTo>
                  <a:cubicBezTo>
                    <a:pt x="12156059" y="1172644"/>
                    <a:pt x="12110251" y="1213519"/>
                    <a:pt x="12084527" y="1264260"/>
                  </a:cubicBezTo>
                  <a:cubicBezTo>
                    <a:pt x="12061975" y="1308659"/>
                    <a:pt x="12059509" y="1364333"/>
                    <a:pt x="12054576" y="1415427"/>
                  </a:cubicBezTo>
                  <a:cubicBezTo>
                    <a:pt x="12053166" y="1431284"/>
                    <a:pt x="12073252" y="1449254"/>
                    <a:pt x="12081355" y="1463349"/>
                  </a:cubicBezTo>
                  <a:cubicBezTo>
                    <a:pt x="11999606" y="1502815"/>
                    <a:pt x="11920675" y="1549680"/>
                    <a:pt x="11835402" y="1579631"/>
                  </a:cubicBezTo>
                  <a:cubicBezTo>
                    <a:pt x="11769508" y="1602888"/>
                    <a:pt x="11696568" y="1609935"/>
                    <a:pt x="11626094" y="1616278"/>
                  </a:cubicBezTo>
                  <a:cubicBezTo>
                    <a:pt x="11521087" y="1625792"/>
                    <a:pt x="11433348" y="1666314"/>
                    <a:pt x="11356883" y="1748416"/>
                  </a:cubicBezTo>
                  <a:cubicBezTo>
                    <a:pt x="11469289" y="1787530"/>
                    <a:pt x="11559143" y="1707189"/>
                    <a:pt x="11662741" y="1717056"/>
                  </a:cubicBezTo>
                  <a:cubicBezTo>
                    <a:pt x="11621865" y="1728684"/>
                    <a:pt x="11580638" y="1738550"/>
                    <a:pt x="11540820" y="1752293"/>
                  </a:cubicBezTo>
                  <a:cubicBezTo>
                    <a:pt x="11492898" y="1768854"/>
                    <a:pt x="11443919" y="1784711"/>
                    <a:pt x="11400930" y="1810081"/>
                  </a:cubicBezTo>
                  <a:cubicBezTo>
                    <a:pt x="11387892" y="1817833"/>
                    <a:pt x="11384016" y="1862232"/>
                    <a:pt x="11393530" y="1881260"/>
                  </a:cubicBezTo>
                  <a:cubicBezTo>
                    <a:pt x="11410796" y="1915792"/>
                    <a:pt x="11405511" y="1945039"/>
                    <a:pt x="11375206" y="1953496"/>
                  </a:cubicBezTo>
                  <a:cubicBezTo>
                    <a:pt x="11327284" y="1966533"/>
                    <a:pt x="11309313" y="2040179"/>
                    <a:pt x="11243068" y="2016570"/>
                  </a:cubicBezTo>
                  <a:cubicBezTo>
                    <a:pt x="11239191" y="2015160"/>
                    <a:pt x="11171536" y="2028551"/>
                    <a:pt x="11203602" y="2078587"/>
                  </a:cubicBezTo>
                  <a:cubicBezTo>
                    <a:pt x="11139119" y="2126157"/>
                    <a:pt x="11165194" y="2182536"/>
                    <a:pt x="11176117" y="2245963"/>
                  </a:cubicBezTo>
                  <a:cubicBezTo>
                    <a:pt x="11185631" y="2301285"/>
                    <a:pt x="11113395" y="2292476"/>
                    <a:pt x="11077101" y="2309037"/>
                  </a:cubicBezTo>
                  <a:cubicBezTo>
                    <a:pt x="11056312" y="2318551"/>
                    <a:pt x="11027418" y="2310799"/>
                    <a:pt x="10999228" y="2310799"/>
                  </a:cubicBezTo>
                  <a:cubicBezTo>
                    <a:pt x="10981609" y="2357312"/>
                    <a:pt x="10959410" y="2400301"/>
                    <a:pt x="11012970" y="2438709"/>
                  </a:cubicBezTo>
                  <a:cubicBezTo>
                    <a:pt x="11015436" y="2440471"/>
                    <a:pt x="11001342" y="2480994"/>
                    <a:pt x="10987952" y="2486984"/>
                  </a:cubicBezTo>
                  <a:cubicBezTo>
                    <a:pt x="10940030" y="2507421"/>
                    <a:pt x="10889641" y="2527154"/>
                    <a:pt x="10838547" y="2535259"/>
                  </a:cubicBezTo>
                  <a:cubicBezTo>
                    <a:pt x="10763845" y="2546887"/>
                    <a:pt x="10731427" y="2600095"/>
                    <a:pt x="10690200" y="2663874"/>
                  </a:cubicBezTo>
                  <a:cubicBezTo>
                    <a:pt x="10730369" y="2663874"/>
                    <a:pt x="10763845" y="2659645"/>
                    <a:pt x="10795558" y="2664931"/>
                  </a:cubicBezTo>
                  <a:cubicBezTo>
                    <a:pt x="10841366" y="2672683"/>
                    <a:pt x="10844185" y="2712501"/>
                    <a:pt x="10830090" y="2743157"/>
                  </a:cubicBezTo>
                  <a:cubicBezTo>
                    <a:pt x="10807538" y="2792489"/>
                    <a:pt x="10780406" y="2842173"/>
                    <a:pt x="10744817" y="2883048"/>
                  </a:cubicBezTo>
                  <a:cubicBezTo>
                    <a:pt x="10715570" y="2916523"/>
                    <a:pt x="10702533" y="2942598"/>
                    <a:pt x="10726846" y="2971140"/>
                  </a:cubicBezTo>
                  <a:cubicBezTo>
                    <a:pt x="10691962" y="2998977"/>
                    <a:pt x="10662362" y="3025053"/>
                    <a:pt x="10629591" y="3047252"/>
                  </a:cubicBezTo>
                  <a:cubicBezTo>
                    <a:pt x="10617964" y="3055356"/>
                    <a:pt x="10597878" y="3058880"/>
                    <a:pt x="10584489" y="3055004"/>
                  </a:cubicBezTo>
                  <a:cubicBezTo>
                    <a:pt x="10559823" y="3048309"/>
                    <a:pt x="10537271" y="3034567"/>
                    <a:pt x="10526699" y="3029634"/>
                  </a:cubicBezTo>
                  <a:cubicBezTo>
                    <a:pt x="10434379" y="3077203"/>
                    <a:pt x="10348753" y="3121954"/>
                    <a:pt x="10258898" y="3168115"/>
                  </a:cubicBezTo>
                  <a:cubicBezTo>
                    <a:pt x="10259603" y="3161420"/>
                    <a:pt x="10260660" y="3152963"/>
                    <a:pt x="10261717" y="3144506"/>
                  </a:cubicBezTo>
                  <a:cubicBezTo>
                    <a:pt x="10234937" y="3133583"/>
                    <a:pt x="10100685" y="3284749"/>
                    <a:pt x="10107379" y="3318225"/>
                  </a:cubicBezTo>
                  <a:cubicBezTo>
                    <a:pt x="10108437" y="3323862"/>
                    <a:pt x="10108437" y="3329853"/>
                    <a:pt x="10108084" y="3325977"/>
                  </a:cubicBezTo>
                  <a:cubicBezTo>
                    <a:pt x="10023163" y="3353109"/>
                    <a:pt x="9940708" y="3376013"/>
                    <a:pt x="9861425" y="3407374"/>
                  </a:cubicBezTo>
                  <a:cubicBezTo>
                    <a:pt x="9842397" y="3414774"/>
                    <a:pt x="9817379" y="3460230"/>
                    <a:pt x="9823721" y="3470448"/>
                  </a:cubicBezTo>
                  <a:cubicBezTo>
                    <a:pt x="9843102" y="3502514"/>
                    <a:pt x="9806808" y="3564179"/>
                    <a:pt x="9875520" y="3570169"/>
                  </a:cubicBezTo>
                  <a:cubicBezTo>
                    <a:pt x="9898776" y="3572283"/>
                    <a:pt x="9920976" y="3585321"/>
                    <a:pt x="9944232" y="3593778"/>
                  </a:cubicBezTo>
                  <a:cubicBezTo>
                    <a:pt x="9910405" y="3669537"/>
                    <a:pt x="9876577" y="3676937"/>
                    <a:pt x="9787427" y="3632891"/>
                  </a:cubicBezTo>
                  <a:cubicBezTo>
                    <a:pt x="9777562" y="3644519"/>
                    <a:pt x="9767695" y="3656852"/>
                    <a:pt x="9757476" y="3668833"/>
                  </a:cubicBezTo>
                  <a:cubicBezTo>
                    <a:pt x="9743734" y="3656500"/>
                    <a:pt x="9730343" y="3644167"/>
                    <a:pt x="9709201" y="3624786"/>
                  </a:cubicBezTo>
                  <a:cubicBezTo>
                    <a:pt x="9716601" y="3679404"/>
                    <a:pt x="9678898" y="3718164"/>
                    <a:pt x="9630623" y="3719221"/>
                  </a:cubicBezTo>
                  <a:cubicBezTo>
                    <a:pt x="9618995" y="3719574"/>
                    <a:pt x="9607014" y="3720983"/>
                    <a:pt x="9596091" y="3718869"/>
                  </a:cubicBezTo>
                  <a:cubicBezTo>
                    <a:pt x="9512931" y="3701956"/>
                    <a:pt x="9449857" y="3755516"/>
                    <a:pt x="9377622" y="3778772"/>
                  </a:cubicBezTo>
                  <a:cubicBezTo>
                    <a:pt x="9334985" y="3792162"/>
                    <a:pt x="9287767" y="3789695"/>
                    <a:pt x="9243721" y="3799914"/>
                  </a:cubicBezTo>
                  <a:cubicBezTo>
                    <a:pt x="9227512" y="3803790"/>
                    <a:pt x="9214826" y="3823170"/>
                    <a:pt x="9195094" y="3840437"/>
                  </a:cubicBezTo>
                  <a:cubicBezTo>
                    <a:pt x="9163381" y="3838322"/>
                    <a:pt x="9112287" y="3812599"/>
                    <a:pt x="9105591" y="3877435"/>
                  </a:cubicBezTo>
                  <a:cubicBezTo>
                    <a:pt x="9035823" y="3884835"/>
                    <a:pt x="8970986" y="3891883"/>
                    <a:pt x="8893113" y="3900340"/>
                  </a:cubicBezTo>
                  <a:cubicBezTo>
                    <a:pt x="8890646" y="3913377"/>
                    <a:pt x="8885008" y="3940510"/>
                    <a:pt x="8878665" y="3972928"/>
                  </a:cubicBezTo>
                  <a:cubicBezTo>
                    <a:pt x="8812420" y="3968699"/>
                    <a:pt x="8753221" y="3992308"/>
                    <a:pt x="8728204" y="4078286"/>
                  </a:cubicBezTo>
                  <a:cubicBezTo>
                    <a:pt x="8751812" y="4084277"/>
                    <a:pt x="8775421" y="4089915"/>
                    <a:pt x="8798678" y="4095553"/>
                  </a:cubicBezTo>
                  <a:cubicBezTo>
                    <a:pt x="8806430" y="4102600"/>
                    <a:pt x="8814182" y="4109647"/>
                    <a:pt x="8822286" y="4116695"/>
                  </a:cubicBezTo>
                  <a:cubicBezTo>
                    <a:pt x="8808191" y="4119514"/>
                    <a:pt x="8788458" y="4129732"/>
                    <a:pt x="8780355" y="4124094"/>
                  </a:cubicBezTo>
                  <a:cubicBezTo>
                    <a:pt x="8730670" y="4088857"/>
                    <a:pt x="8704595" y="4143475"/>
                    <a:pt x="8667243" y="4151932"/>
                  </a:cubicBezTo>
                  <a:cubicBezTo>
                    <a:pt x="8639054" y="4158275"/>
                    <a:pt x="8612979" y="4172369"/>
                    <a:pt x="8578446" y="4186111"/>
                  </a:cubicBezTo>
                  <a:cubicBezTo>
                    <a:pt x="8578446" y="4151579"/>
                    <a:pt x="8578446" y="4130437"/>
                    <a:pt x="8578446" y="4092381"/>
                  </a:cubicBezTo>
                  <a:cubicBezTo>
                    <a:pt x="8523476" y="4162503"/>
                    <a:pt x="8428689" y="4069125"/>
                    <a:pt x="8387462" y="4172722"/>
                  </a:cubicBezTo>
                  <a:cubicBezTo>
                    <a:pt x="8374424" y="4155103"/>
                    <a:pt x="8365615" y="4143122"/>
                    <a:pt x="8353282" y="4126209"/>
                  </a:cubicBezTo>
                  <a:cubicBezTo>
                    <a:pt x="8328264" y="4152284"/>
                    <a:pt x="8305007" y="4176950"/>
                    <a:pt x="8277170" y="4206197"/>
                  </a:cubicBezTo>
                  <a:cubicBezTo>
                    <a:pt x="8272237" y="4191397"/>
                    <a:pt x="8268361" y="4179064"/>
                    <a:pt x="8263076" y="4162503"/>
                  </a:cubicBezTo>
                  <a:cubicBezTo>
                    <a:pt x="8256028" y="4168493"/>
                    <a:pt x="8247923" y="4175188"/>
                    <a:pt x="8238057" y="4183645"/>
                  </a:cubicBezTo>
                  <a:cubicBezTo>
                    <a:pt x="8232771" y="4168141"/>
                    <a:pt x="8227134" y="4152989"/>
                    <a:pt x="8218325" y="4127266"/>
                  </a:cubicBezTo>
                  <a:cubicBezTo>
                    <a:pt x="8196125" y="4165322"/>
                    <a:pt x="8179564" y="4193864"/>
                    <a:pt x="8165821" y="4217120"/>
                  </a:cubicBezTo>
                  <a:cubicBezTo>
                    <a:pt x="8173221" y="4247776"/>
                    <a:pt x="8179916" y="4276319"/>
                    <a:pt x="8186963" y="4305565"/>
                  </a:cubicBezTo>
                  <a:cubicBezTo>
                    <a:pt x="8120718" y="4335516"/>
                    <a:pt x="8062225" y="4341154"/>
                    <a:pt x="7997388" y="4313317"/>
                  </a:cubicBezTo>
                  <a:cubicBezTo>
                    <a:pt x="7978008" y="4304860"/>
                    <a:pt x="7943476" y="4334107"/>
                    <a:pt x="7915287" y="4343621"/>
                  </a:cubicBezTo>
                  <a:cubicBezTo>
                    <a:pt x="7864545" y="4360887"/>
                    <a:pt x="7814156" y="4381325"/>
                    <a:pt x="7762006" y="4391191"/>
                  </a:cubicBezTo>
                  <a:cubicBezTo>
                    <a:pt x="7696817" y="4403524"/>
                    <a:pt x="7675322" y="4440171"/>
                    <a:pt x="7686246" y="4510645"/>
                  </a:cubicBezTo>
                  <a:cubicBezTo>
                    <a:pt x="7716902" y="4505711"/>
                    <a:pt x="7751082" y="4500426"/>
                    <a:pt x="7792662" y="4494083"/>
                  </a:cubicBezTo>
                  <a:cubicBezTo>
                    <a:pt x="7767643" y="4532491"/>
                    <a:pt x="7742625" y="4570547"/>
                    <a:pt x="7724654" y="4598032"/>
                  </a:cubicBezTo>
                  <a:cubicBezTo>
                    <a:pt x="7669332" y="4602965"/>
                    <a:pt x="7624581" y="4609660"/>
                    <a:pt x="7580182" y="4608955"/>
                  </a:cubicBezTo>
                  <a:cubicBezTo>
                    <a:pt x="7561507" y="4608603"/>
                    <a:pt x="7530146" y="4594861"/>
                    <a:pt x="7527680" y="4582528"/>
                  </a:cubicBezTo>
                  <a:cubicBezTo>
                    <a:pt x="7523451" y="4563147"/>
                    <a:pt x="7536489" y="4538129"/>
                    <a:pt x="7547060" y="4518397"/>
                  </a:cubicBezTo>
                  <a:cubicBezTo>
                    <a:pt x="7556221" y="4501483"/>
                    <a:pt x="7572078" y="4488445"/>
                    <a:pt x="7588287" y="4469769"/>
                  </a:cubicBezTo>
                  <a:cubicBezTo>
                    <a:pt x="7591811" y="4476464"/>
                    <a:pt x="7595686" y="4483512"/>
                    <a:pt x="7605553" y="4502188"/>
                  </a:cubicBezTo>
                  <a:cubicBezTo>
                    <a:pt x="7628105" y="4462017"/>
                    <a:pt x="7647485" y="4427133"/>
                    <a:pt x="7667218" y="4391896"/>
                  </a:cubicBezTo>
                  <a:cubicBezTo>
                    <a:pt x="7662285" y="4386610"/>
                    <a:pt x="7657704" y="4381677"/>
                    <a:pt x="7652771" y="4376391"/>
                  </a:cubicBezTo>
                  <a:cubicBezTo>
                    <a:pt x="7599916" y="4425371"/>
                    <a:pt x="7557631" y="4397533"/>
                    <a:pt x="7514641" y="4365468"/>
                  </a:cubicBezTo>
                  <a:cubicBezTo>
                    <a:pt x="7448748" y="4409162"/>
                    <a:pt x="7375103" y="4409866"/>
                    <a:pt x="7298991" y="4398943"/>
                  </a:cubicBezTo>
                  <a:cubicBezTo>
                    <a:pt x="7289830" y="4397533"/>
                    <a:pt x="7277497" y="4405990"/>
                    <a:pt x="7268688" y="4412686"/>
                  </a:cubicBezTo>
                  <a:cubicBezTo>
                    <a:pt x="7227813" y="4444399"/>
                    <a:pt x="7187642" y="4467655"/>
                    <a:pt x="7150996" y="4408810"/>
                  </a:cubicBezTo>
                  <a:cubicBezTo>
                    <a:pt x="7100607" y="4447218"/>
                    <a:pt x="7011810" y="4383791"/>
                    <a:pt x="6988906" y="4481045"/>
                  </a:cubicBezTo>
                  <a:cubicBezTo>
                    <a:pt x="6941688" y="4451094"/>
                    <a:pt x="6915965" y="4460608"/>
                    <a:pt x="6878262" y="4501835"/>
                  </a:cubicBezTo>
                  <a:cubicBezTo>
                    <a:pt x="6838796" y="4545177"/>
                    <a:pt x="6773608" y="4565262"/>
                    <a:pt x="6717933" y="4592394"/>
                  </a:cubicBezTo>
                  <a:cubicBezTo>
                    <a:pt x="6711943" y="4595213"/>
                    <a:pt x="6695734" y="4576890"/>
                    <a:pt x="6693620" y="4575480"/>
                  </a:cubicBezTo>
                  <a:cubicBezTo>
                    <a:pt x="6560424" y="4609308"/>
                    <a:pt x="6430399" y="4642431"/>
                    <a:pt x="6297908" y="4676258"/>
                  </a:cubicBezTo>
                  <a:cubicBezTo>
                    <a:pt x="6301432" y="4682953"/>
                    <a:pt x="6307070" y="4694229"/>
                    <a:pt x="6315879" y="4711848"/>
                  </a:cubicBezTo>
                  <a:cubicBezTo>
                    <a:pt x="6253510" y="4711848"/>
                    <a:pt x="6197130" y="4709381"/>
                    <a:pt x="6141456" y="4712905"/>
                  </a:cubicBezTo>
                  <a:cubicBezTo>
                    <a:pt x="6115381" y="4714666"/>
                    <a:pt x="6089658" y="4737218"/>
                    <a:pt x="6064639" y="4735456"/>
                  </a:cubicBezTo>
                  <a:cubicBezTo>
                    <a:pt x="5963509" y="4728761"/>
                    <a:pt x="5868369" y="4771751"/>
                    <a:pt x="5771115" y="4771398"/>
                  </a:cubicBezTo>
                  <a:cubicBezTo>
                    <a:pt x="5708393" y="4771398"/>
                    <a:pt x="5677032" y="4821435"/>
                    <a:pt x="5624529" y="4823901"/>
                  </a:cubicBezTo>
                  <a:cubicBezTo>
                    <a:pt x="5560045" y="4827073"/>
                    <a:pt x="5494857" y="4823549"/>
                    <a:pt x="5430374" y="4827425"/>
                  </a:cubicBezTo>
                  <a:cubicBezTo>
                    <a:pt x="5366242" y="4830948"/>
                    <a:pt x="5303168" y="4841872"/>
                    <a:pt x="5247846" y="4880280"/>
                  </a:cubicBezTo>
                  <a:cubicBezTo>
                    <a:pt x="5236922" y="4887680"/>
                    <a:pt x="5215428" y="4894728"/>
                    <a:pt x="5207675" y="4889090"/>
                  </a:cubicBezTo>
                  <a:cubicBezTo>
                    <a:pt x="5141782" y="4842225"/>
                    <a:pt x="5078356" y="4878871"/>
                    <a:pt x="5013167" y="4888385"/>
                  </a:cubicBezTo>
                  <a:cubicBezTo>
                    <a:pt x="4990263" y="4891556"/>
                    <a:pt x="4964188" y="4875700"/>
                    <a:pt x="4941989" y="4880280"/>
                  </a:cubicBezTo>
                  <a:cubicBezTo>
                    <a:pt x="4805974" y="4907413"/>
                    <a:pt x="4670664" y="4937717"/>
                    <a:pt x="4535002" y="4966964"/>
                  </a:cubicBezTo>
                  <a:cubicBezTo>
                    <a:pt x="4527954" y="5039552"/>
                    <a:pt x="4450080" y="4963440"/>
                    <a:pt x="4433167" y="5015238"/>
                  </a:cubicBezTo>
                  <a:cubicBezTo>
                    <a:pt x="4380311" y="4972249"/>
                    <a:pt x="4324636" y="5046951"/>
                    <a:pt x="4309485" y="5036380"/>
                  </a:cubicBezTo>
                  <a:cubicBezTo>
                    <a:pt x="4238658" y="4986344"/>
                    <a:pt x="4223154" y="5039904"/>
                    <a:pt x="4186860" y="5076903"/>
                  </a:cubicBezTo>
                  <a:cubicBezTo>
                    <a:pt x="4169594" y="5094874"/>
                    <a:pt x="4126605" y="5095579"/>
                    <a:pt x="4096653" y="5092407"/>
                  </a:cubicBezTo>
                  <a:cubicBezTo>
                    <a:pt x="4008561" y="5082893"/>
                    <a:pt x="3931039" y="5111788"/>
                    <a:pt x="3853166" y="5145967"/>
                  </a:cubicBezTo>
                  <a:cubicBezTo>
                    <a:pt x="3834138" y="5154424"/>
                    <a:pt x="3808767" y="5154072"/>
                    <a:pt x="3787624" y="5150901"/>
                  </a:cubicBezTo>
                  <a:cubicBezTo>
                    <a:pt x="3760140" y="5146672"/>
                    <a:pt x="3733712" y="5135396"/>
                    <a:pt x="3706579" y="5127292"/>
                  </a:cubicBezTo>
                  <a:cubicBezTo>
                    <a:pt x="3691428" y="5187547"/>
                    <a:pt x="3647029" y="5168871"/>
                    <a:pt x="3611439" y="5171690"/>
                  </a:cubicBezTo>
                  <a:cubicBezTo>
                    <a:pt x="3595935" y="5173100"/>
                    <a:pt x="3580431" y="5176271"/>
                    <a:pt x="3564575" y="5177328"/>
                  </a:cubicBezTo>
                  <a:cubicBezTo>
                    <a:pt x="3538499" y="5179442"/>
                    <a:pt x="3512424" y="5180852"/>
                    <a:pt x="3485996" y="5181557"/>
                  </a:cubicBezTo>
                  <a:cubicBezTo>
                    <a:pt x="3480710" y="5181557"/>
                    <a:pt x="3470844" y="5173452"/>
                    <a:pt x="3470492" y="5174157"/>
                  </a:cubicBezTo>
                  <a:cubicBezTo>
                    <a:pt x="3428560" y="5232650"/>
                    <a:pt x="3360200" y="5197413"/>
                    <a:pt x="3308402" y="5220317"/>
                  </a:cubicBezTo>
                  <a:cubicBezTo>
                    <a:pt x="3299240" y="5224546"/>
                    <a:pt x="3289726" y="5231593"/>
                    <a:pt x="3280212" y="5231946"/>
                  </a:cubicBezTo>
                  <a:cubicBezTo>
                    <a:pt x="3209385" y="5233355"/>
                    <a:pt x="3138911" y="5233355"/>
                    <a:pt x="3068085" y="5234060"/>
                  </a:cubicBezTo>
                  <a:cubicBezTo>
                    <a:pt x="3057866" y="5234060"/>
                    <a:pt x="3042362" y="5232298"/>
                    <a:pt x="3038134" y="5238288"/>
                  </a:cubicBezTo>
                  <a:cubicBezTo>
                    <a:pt x="2997611" y="5292201"/>
                    <a:pt x="2941232" y="5283392"/>
                    <a:pt x="2884148" y="5284801"/>
                  </a:cubicBezTo>
                  <a:cubicBezTo>
                    <a:pt x="2830940" y="5286211"/>
                    <a:pt x="2778085" y="5305943"/>
                    <a:pt x="2724525" y="5309115"/>
                  </a:cubicBezTo>
                  <a:cubicBezTo>
                    <a:pt x="2671669" y="5311933"/>
                    <a:pt x="2618461" y="5302772"/>
                    <a:pt x="2565253" y="5301010"/>
                  </a:cubicBezTo>
                  <a:cubicBezTo>
                    <a:pt x="2547282" y="5300305"/>
                    <a:pt x="2528959" y="5304181"/>
                    <a:pt x="2511693" y="5309819"/>
                  </a:cubicBezTo>
                  <a:cubicBezTo>
                    <a:pt x="2454962" y="5327790"/>
                    <a:pt x="2407039" y="5318629"/>
                    <a:pt x="2365812" y="5272468"/>
                  </a:cubicBezTo>
                  <a:cubicBezTo>
                    <a:pt x="2313309" y="5213623"/>
                    <a:pt x="2247768" y="5249564"/>
                    <a:pt x="2194208" y="5250269"/>
                  </a:cubicBezTo>
                  <a:cubicBezTo>
                    <a:pt x="2151923" y="5212213"/>
                    <a:pt x="2110344" y="5178738"/>
                    <a:pt x="2074050" y="5140329"/>
                  </a:cubicBezTo>
                  <a:cubicBezTo>
                    <a:pt x="2040574" y="5104740"/>
                    <a:pt x="2016613" y="5065274"/>
                    <a:pt x="1957063" y="5059284"/>
                  </a:cubicBezTo>
                  <a:cubicBezTo>
                    <a:pt x="1926407" y="5056465"/>
                    <a:pt x="1897512" y="5015943"/>
                    <a:pt x="1872846" y="4987753"/>
                  </a:cubicBezTo>
                  <a:cubicBezTo>
                    <a:pt x="1865799" y="4979649"/>
                    <a:pt x="1870732" y="4947583"/>
                    <a:pt x="1880246" y="4940888"/>
                  </a:cubicBezTo>
                  <a:cubicBezTo>
                    <a:pt x="1893636" y="4931374"/>
                    <a:pt x="1916540" y="4935603"/>
                    <a:pt x="1935216" y="4933841"/>
                  </a:cubicBezTo>
                  <a:cubicBezTo>
                    <a:pt x="1924645" y="4919394"/>
                    <a:pt x="1913721" y="4904946"/>
                    <a:pt x="1903150" y="4890499"/>
                  </a:cubicBezTo>
                  <a:cubicBezTo>
                    <a:pt x="1873903" y="4892613"/>
                    <a:pt x="1843952" y="4899308"/>
                    <a:pt x="1815410" y="4895785"/>
                  </a:cubicBezTo>
                  <a:cubicBezTo>
                    <a:pt x="1791449" y="4892966"/>
                    <a:pt x="1759736" y="4884861"/>
                    <a:pt x="1747403" y="4867947"/>
                  </a:cubicBezTo>
                  <a:cubicBezTo>
                    <a:pt x="1703709" y="4806635"/>
                    <a:pt x="1662834" y="4742504"/>
                    <a:pt x="1628654" y="4675553"/>
                  </a:cubicBezTo>
                  <a:cubicBezTo>
                    <a:pt x="1593065" y="4605784"/>
                    <a:pt x="1538095" y="4583937"/>
                    <a:pt x="1465154" y="4583585"/>
                  </a:cubicBezTo>
                  <a:cubicBezTo>
                    <a:pt x="1447536" y="4583585"/>
                    <a:pt x="1424279" y="4569138"/>
                    <a:pt x="1413356" y="4553986"/>
                  </a:cubicBezTo>
                  <a:cubicBezTo>
                    <a:pt x="1361205" y="4480693"/>
                    <a:pt x="1311521" y="4405638"/>
                    <a:pt x="1263246" y="4329879"/>
                  </a:cubicBezTo>
                  <a:cubicBezTo>
                    <a:pt x="1255494" y="4317546"/>
                    <a:pt x="1251618" y="4294289"/>
                    <a:pt x="1257961" y="4283013"/>
                  </a:cubicBezTo>
                  <a:cubicBezTo>
                    <a:pt x="1286503" y="4232977"/>
                    <a:pt x="1262894" y="4194921"/>
                    <a:pt x="1234704" y="4157217"/>
                  </a:cubicBezTo>
                  <a:cubicBezTo>
                    <a:pt x="1204401" y="4116342"/>
                    <a:pt x="1214267" y="4093086"/>
                    <a:pt x="1260427" y="4087801"/>
                  </a:cubicBezTo>
                  <a:cubicBezTo>
                    <a:pt x="1251970" y="4053268"/>
                    <a:pt x="1243514" y="4018736"/>
                    <a:pt x="1233647" y="3979270"/>
                  </a:cubicBezTo>
                  <a:cubicBezTo>
                    <a:pt x="1152955" y="4000413"/>
                    <a:pt x="1162469" y="3923596"/>
                    <a:pt x="1144498" y="3879197"/>
                  </a:cubicBezTo>
                  <a:cubicBezTo>
                    <a:pt x="1133222" y="3850655"/>
                    <a:pt x="1138155" y="3815418"/>
                    <a:pt x="1135688" y="3785115"/>
                  </a:cubicBezTo>
                  <a:cubicBezTo>
                    <a:pt x="1150136" y="3785115"/>
                    <a:pt x="1168811" y="3785115"/>
                    <a:pt x="1187134" y="3785115"/>
                  </a:cubicBezTo>
                  <a:cubicBezTo>
                    <a:pt x="1182906" y="3766087"/>
                    <a:pt x="1179030" y="3747411"/>
                    <a:pt x="1174097" y="3725564"/>
                  </a:cubicBezTo>
                  <a:cubicBezTo>
                    <a:pt x="1192420" y="3710412"/>
                    <a:pt x="1213914" y="3692794"/>
                    <a:pt x="1232238" y="3677642"/>
                  </a:cubicBezTo>
                  <a:cubicBezTo>
                    <a:pt x="1169516" y="3675528"/>
                    <a:pt x="1110670" y="3677642"/>
                    <a:pt x="1053234" y="3669889"/>
                  </a:cubicBezTo>
                  <a:cubicBezTo>
                    <a:pt x="1012359" y="3664252"/>
                    <a:pt x="980998" y="3592016"/>
                    <a:pt x="1002845" y="3553255"/>
                  </a:cubicBezTo>
                  <a:cubicBezTo>
                    <a:pt x="1022930" y="3516961"/>
                    <a:pt x="1054643" y="3495819"/>
                    <a:pt x="1101156" y="3521190"/>
                  </a:cubicBezTo>
                  <a:cubicBezTo>
                    <a:pt x="1121594" y="3532465"/>
                    <a:pt x="1147317" y="3535284"/>
                    <a:pt x="1186782" y="3546208"/>
                  </a:cubicBezTo>
                  <a:cubicBezTo>
                    <a:pt x="1151897" y="3498990"/>
                    <a:pt x="1129346" y="3468686"/>
                    <a:pt x="1103623" y="3433802"/>
                  </a:cubicBezTo>
                  <a:cubicBezTo>
                    <a:pt x="1173392" y="3413012"/>
                    <a:pt x="1102918" y="3311529"/>
                    <a:pt x="1186077" y="3294616"/>
                  </a:cubicBezTo>
                  <a:cubicBezTo>
                    <a:pt x="1161411" y="3228018"/>
                    <a:pt x="1141679" y="3220266"/>
                    <a:pt x="1074024" y="3247046"/>
                  </a:cubicBezTo>
                  <a:cubicBezTo>
                    <a:pt x="1057815" y="3253388"/>
                    <a:pt x="1031034" y="3250922"/>
                    <a:pt x="1016940" y="3241055"/>
                  </a:cubicBezTo>
                  <a:cubicBezTo>
                    <a:pt x="971836" y="3210047"/>
                    <a:pt x="922857" y="3181153"/>
                    <a:pt x="902419" y="3125126"/>
                  </a:cubicBezTo>
                  <a:cubicBezTo>
                    <a:pt x="899953" y="3118431"/>
                    <a:pt x="889382" y="3111031"/>
                    <a:pt x="890791" y="3106803"/>
                  </a:cubicBezTo>
                  <a:cubicBezTo>
                    <a:pt x="923209" y="3015186"/>
                    <a:pt x="820670" y="2973959"/>
                    <a:pt x="824898" y="2893266"/>
                  </a:cubicBezTo>
                  <a:cubicBezTo>
                    <a:pt x="819612" y="2893971"/>
                    <a:pt x="814327" y="2894676"/>
                    <a:pt x="809041" y="2895381"/>
                  </a:cubicBezTo>
                  <a:cubicBezTo>
                    <a:pt x="803756" y="2907361"/>
                    <a:pt x="798470" y="2919694"/>
                    <a:pt x="790366" y="2937665"/>
                  </a:cubicBezTo>
                  <a:cubicBezTo>
                    <a:pt x="760062" y="2871772"/>
                    <a:pt x="689588" y="2830192"/>
                    <a:pt x="704035" y="2749852"/>
                  </a:cubicBezTo>
                  <a:cubicBezTo>
                    <a:pt x="731872" y="2760071"/>
                    <a:pt x="759357" y="2772403"/>
                    <a:pt x="788252" y="2779451"/>
                  </a:cubicBezTo>
                  <a:cubicBezTo>
                    <a:pt x="797766" y="2781918"/>
                    <a:pt x="819260" y="2771346"/>
                    <a:pt x="819965" y="2765004"/>
                  </a:cubicBezTo>
                  <a:cubicBezTo>
                    <a:pt x="821727" y="2750204"/>
                    <a:pt x="817498" y="2732233"/>
                    <a:pt x="809394" y="2719548"/>
                  </a:cubicBezTo>
                  <a:cubicBezTo>
                    <a:pt x="804108" y="2697701"/>
                    <a:pt x="787547" y="2684663"/>
                    <a:pt x="773804" y="2669864"/>
                  </a:cubicBezTo>
                  <a:cubicBezTo>
                    <a:pt x="814327" y="2666340"/>
                    <a:pt x="854849" y="2663169"/>
                    <a:pt x="902067" y="2659293"/>
                  </a:cubicBezTo>
                  <a:cubicBezTo>
                    <a:pt x="903829" y="2668807"/>
                    <a:pt x="907353" y="2690301"/>
                    <a:pt x="910172" y="2708272"/>
                  </a:cubicBezTo>
                  <a:cubicBezTo>
                    <a:pt x="932371" y="2716377"/>
                    <a:pt x="951047" y="2723424"/>
                    <a:pt x="971836" y="2731176"/>
                  </a:cubicBezTo>
                  <a:cubicBezTo>
                    <a:pt x="961265" y="2751966"/>
                    <a:pt x="945409" y="2768880"/>
                    <a:pt x="946818" y="2784032"/>
                  </a:cubicBezTo>
                  <a:cubicBezTo>
                    <a:pt x="949285" y="2810107"/>
                    <a:pt x="961618" y="2835478"/>
                    <a:pt x="972541" y="2859791"/>
                  </a:cubicBezTo>
                  <a:cubicBezTo>
                    <a:pt x="973598" y="2862610"/>
                    <a:pt x="994036" y="2858734"/>
                    <a:pt x="1003902" y="2854858"/>
                  </a:cubicBezTo>
                  <a:cubicBezTo>
                    <a:pt x="1013768" y="2850630"/>
                    <a:pt x="1022225" y="2842173"/>
                    <a:pt x="1031034" y="2835478"/>
                  </a:cubicBezTo>
                  <a:cubicBezTo>
                    <a:pt x="1037025" y="2847106"/>
                    <a:pt x="1041253" y="2859791"/>
                    <a:pt x="1049005" y="2870010"/>
                  </a:cubicBezTo>
                  <a:cubicBezTo>
                    <a:pt x="1068033" y="2895028"/>
                    <a:pt x="1051120" y="2941541"/>
                    <a:pt x="1096575" y="2950703"/>
                  </a:cubicBezTo>
                  <a:cubicBezTo>
                    <a:pt x="1125470" y="2956341"/>
                    <a:pt x="1154716" y="2961274"/>
                    <a:pt x="1183611" y="2966559"/>
                  </a:cubicBezTo>
                  <a:cubicBezTo>
                    <a:pt x="1182906" y="2970788"/>
                    <a:pt x="1182201" y="2975016"/>
                    <a:pt x="1181849" y="2979245"/>
                  </a:cubicBezTo>
                  <a:cubicBezTo>
                    <a:pt x="1203696" y="2972550"/>
                    <a:pt x="1225543" y="2965502"/>
                    <a:pt x="1255847" y="2955988"/>
                  </a:cubicBezTo>
                  <a:cubicBezTo>
                    <a:pt x="1222019" y="2932732"/>
                    <a:pt x="1193477" y="2914409"/>
                    <a:pt x="1166345" y="2893971"/>
                  </a:cubicBezTo>
                  <a:cubicBezTo>
                    <a:pt x="1154364" y="2885162"/>
                    <a:pt x="1134279" y="2868953"/>
                    <a:pt x="1136745" y="2861553"/>
                  </a:cubicBezTo>
                  <a:cubicBezTo>
                    <a:pt x="1148374" y="2822440"/>
                    <a:pt x="1127232" y="2807288"/>
                    <a:pt x="1099394" y="2788965"/>
                  </a:cubicBezTo>
                  <a:cubicBezTo>
                    <a:pt x="1084947" y="2779451"/>
                    <a:pt x="1078252" y="2757252"/>
                    <a:pt x="1064862" y="2735052"/>
                  </a:cubicBezTo>
                  <a:cubicBezTo>
                    <a:pt x="1142031" y="2767470"/>
                    <a:pt x="1106089" y="2681140"/>
                    <a:pt x="1144498" y="2683606"/>
                  </a:cubicBezTo>
                  <a:cubicBezTo>
                    <a:pt x="1073671" y="2649426"/>
                    <a:pt x="1006369" y="2616656"/>
                    <a:pt x="930609" y="2580010"/>
                  </a:cubicBezTo>
                  <a:cubicBezTo>
                    <a:pt x="940123" y="2599390"/>
                    <a:pt x="945409" y="2610313"/>
                    <a:pt x="950694" y="2621589"/>
                  </a:cubicBezTo>
                  <a:cubicBezTo>
                    <a:pt x="891144" y="2582829"/>
                    <a:pt x="849564" y="2602914"/>
                    <a:pt x="811156" y="2649074"/>
                  </a:cubicBezTo>
                  <a:cubicBezTo>
                    <a:pt x="802699" y="2659293"/>
                    <a:pt x="786490" y="2663169"/>
                    <a:pt x="773804" y="2669864"/>
                  </a:cubicBezTo>
                  <a:close/>
                  <a:moveTo>
                    <a:pt x="6394105" y="133857"/>
                  </a:moveTo>
                  <a:cubicBezTo>
                    <a:pt x="6395867" y="141962"/>
                    <a:pt x="6397277" y="150066"/>
                    <a:pt x="6399039" y="158171"/>
                  </a:cubicBezTo>
                  <a:cubicBezTo>
                    <a:pt x="6458941" y="147248"/>
                    <a:pt x="6518844" y="136676"/>
                    <a:pt x="6582976" y="125048"/>
                  </a:cubicBezTo>
                  <a:cubicBezTo>
                    <a:pt x="6567119" y="101439"/>
                    <a:pt x="6557605" y="86640"/>
                    <a:pt x="6548443" y="73250"/>
                  </a:cubicBezTo>
                  <a:cubicBezTo>
                    <a:pt x="6495235" y="94392"/>
                    <a:pt x="6444847" y="114125"/>
                    <a:pt x="6394105" y="133857"/>
                  </a:cubicBezTo>
                  <a:close/>
                  <a:moveTo>
                    <a:pt x="6899756" y="733943"/>
                  </a:moveTo>
                  <a:cubicBezTo>
                    <a:pt x="6888480" y="678974"/>
                    <a:pt x="6854653" y="691659"/>
                    <a:pt x="6833510" y="709278"/>
                  </a:cubicBezTo>
                  <a:cubicBezTo>
                    <a:pt x="6806026" y="732182"/>
                    <a:pt x="6782417" y="745572"/>
                    <a:pt x="6745770" y="735001"/>
                  </a:cubicBezTo>
                  <a:cubicBezTo>
                    <a:pt x="6739076" y="733239"/>
                    <a:pt x="6726390" y="754029"/>
                    <a:pt x="6716172" y="764247"/>
                  </a:cubicBezTo>
                  <a:cubicBezTo>
                    <a:pt x="6728504" y="770238"/>
                    <a:pt x="6742599" y="783980"/>
                    <a:pt x="6752465" y="781161"/>
                  </a:cubicBezTo>
                  <a:cubicBezTo>
                    <a:pt x="6802502" y="767771"/>
                    <a:pt x="6851481" y="749800"/>
                    <a:pt x="6899756" y="733943"/>
                  </a:cubicBezTo>
                  <a:close/>
                  <a:moveTo>
                    <a:pt x="1097985" y="1108160"/>
                  </a:moveTo>
                  <a:cubicBezTo>
                    <a:pt x="1126174" y="1110979"/>
                    <a:pt x="1164935" y="1114503"/>
                    <a:pt x="1208277" y="1118379"/>
                  </a:cubicBezTo>
                  <a:cubicBezTo>
                    <a:pt x="1211096" y="1110275"/>
                    <a:pt x="1216733" y="1095475"/>
                    <a:pt x="1224838" y="1072571"/>
                  </a:cubicBezTo>
                  <a:cubicBezTo>
                    <a:pt x="1192772" y="1078914"/>
                    <a:pt x="1167402" y="1084199"/>
                    <a:pt x="1142383" y="1089132"/>
                  </a:cubicBezTo>
                  <a:cubicBezTo>
                    <a:pt x="1131812" y="1053543"/>
                    <a:pt x="1121946" y="1020420"/>
                    <a:pt x="1112080" y="987297"/>
                  </a:cubicBezTo>
                  <a:cubicBezTo>
                    <a:pt x="1107499" y="988002"/>
                    <a:pt x="1102566" y="988355"/>
                    <a:pt x="1097985" y="989059"/>
                  </a:cubicBezTo>
                  <a:cubicBezTo>
                    <a:pt x="1097985" y="1026763"/>
                    <a:pt x="1097985" y="1064114"/>
                    <a:pt x="1097985" y="1108160"/>
                  </a:cubicBezTo>
                  <a:close/>
                  <a:moveTo>
                    <a:pt x="4013141" y="412934"/>
                  </a:moveTo>
                  <a:cubicBezTo>
                    <a:pt x="4011379" y="406239"/>
                    <a:pt x="4009265" y="399192"/>
                    <a:pt x="4007503" y="392497"/>
                  </a:cubicBezTo>
                  <a:cubicBezTo>
                    <a:pt x="3943020" y="406239"/>
                    <a:pt x="3878184" y="419629"/>
                    <a:pt x="3813700" y="433372"/>
                  </a:cubicBezTo>
                  <a:cubicBezTo>
                    <a:pt x="3814757" y="439362"/>
                    <a:pt x="3815814" y="445705"/>
                    <a:pt x="3816871" y="451695"/>
                  </a:cubicBezTo>
                  <a:cubicBezTo>
                    <a:pt x="3878536" y="416106"/>
                    <a:pt x="3955705" y="474952"/>
                    <a:pt x="4013141" y="412934"/>
                  </a:cubicBezTo>
                  <a:close/>
                  <a:moveTo>
                    <a:pt x="4137176" y="365717"/>
                  </a:moveTo>
                  <a:cubicBezTo>
                    <a:pt x="4135414" y="368183"/>
                    <a:pt x="4124138" y="383688"/>
                    <a:pt x="4105815" y="408706"/>
                  </a:cubicBezTo>
                  <a:cubicBezTo>
                    <a:pt x="4169241" y="399897"/>
                    <a:pt x="4223154" y="392497"/>
                    <a:pt x="4277419" y="385097"/>
                  </a:cubicBezTo>
                  <a:cubicBezTo>
                    <a:pt x="4277067" y="381221"/>
                    <a:pt x="4276362" y="377345"/>
                    <a:pt x="4276010" y="373469"/>
                  </a:cubicBezTo>
                  <a:cubicBezTo>
                    <a:pt x="4234078" y="371355"/>
                    <a:pt x="4192145" y="368888"/>
                    <a:pt x="4137176" y="365717"/>
                  </a:cubicBezTo>
                  <a:close/>
                  <a:moveTo>
                    <a:pt x="3571622" y="371355"/>
                  </a:moveTo>
                  <a:cubicBezTo>
                    <a:pt x="3572679" y="377345"/>
                    <a:pt x="3573736" y="383688"/>
                    <a:pt x="3574441" y="389678"/>
                  </a:cubicBezTo>
                  <a:cubicBezTo>
                    <a:pt x="3596992" y="389678"/>
                    <a:pt x="3619544" y="389678"/>
                    <a:pt x="3642448" y="389678"/>
                  </a:cubicBezTo>
                  <a:cubicBezTo>
                    <a:pt x="3642448" y="370298"/>
                    <a:pt x="3649848" y="339641"/>
                    <a:pt x="3640686" y="333299"/>
                  </a:cubicBezTo>
                  <a:cubicBezTo>
                    <a:pt x="3588183" y="296300"/>
                    <a:pt x="3612849" y="384392"/>
                    <a:pt x="3571622" y="371355"/>
                  </a:cubicBezTo>
                  <a:close/>
                </a:path>
              </a:pathLst>
            </a:custGeom>
            <a:solidFill>
              <a:srgbClr val="000000"/>
            </a:solidFill>
            <a:ln w="3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F5CB80-A029-0DCE-B5F7-C2F6C2C88635}"/>
                </a:ext>
              </a:extLst>
            </p:cNvPr>
            <p:cNvSpPr txBox="1"/>
            <p:nvPr/>
          </p:nvSpPr>
          <p:spPr>
            <a:xfrm>
              <a:off x="6275098" y="1265364"/>
              <a:ext cx="7906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扫墓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032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习俗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0A765AD-CF87-E635-2AFC-6C4D5A9314EF}"/>
              </a:ext>
            </a:extLst>
          </p:cNvPr>
          <p:cNvGrpSpPr/>
          <p:nvPr/>
        </p:nvGrpSpPr>
        <p:grpSpPr>
          <a:xfrm>
            <a:off x="1057851" y="1501959"/>
            <a:ext cx="5297541" cy="3495363"/>
            <a:chOff x="5907489" y="1501959"/>
            <a:chExt cx="5297541" cy="3495363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8F268349-5FA9-498D-AA87-B33535C81E32}"/>
                </a:ext>
              </a:extLst>
            </p:cNvPr>
            <p:cNvSpPr/>
            <p:nvPr/>
          </p:nvSpPr>
          <p:spPr>
            <a:xfrm>
              <a:off x="5981786" y="1984831"/>
              <a:ext cx="5223244" cy="30124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457200" algn="just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踏青，又叫探春、寻春。春暖花开的清明时分。在这个时节里，他们结队出游，在凭吊先人的同时，感受春天气息。踏青的习俗在我国由来已久，杜甫在诗中曾记载了春游踏青的情景，“三月三日气象新，长安水边多丽人”。民间历来有踏青的讲究，每当青草依依、清水涟涟之时，人们便脱下长布衫，走出家门，三五成群到乡野山间赏景散心， 心情被放飞得不想回转，快乐也渐渐从脸上溢满内心，一冬的沉闷一下子便烟消冰释。</a:t>
              </a:r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8E9FBFB9-4F96-B8B5-FDD5-4A32BBAD4326}"/>
                </a:ext>
              </a:extLst>
            </p:cNvPr>
            <p:cNvGrpSpPr/>
            <p:nvPr/>
          </p:nvGrpSpPr>
          <p:grpSpPr>
            <a:xfrm>
              <a:off x="5907489" y="1501959"/>
              <a:ext cx="1792794" cy="481962"/>
              <a:chOff x="5907489" y="1255216"/>
              <a:chExt cx="1792794" cy="481962"/>
            </a:xfrm>
          </p:grpSpPr>
          <p:sp>
            <p:nvSpPr>
              <p:cNvPr id="5" name="图形 11">
                <a:extLst>
                  <a:ext uri="{FF2B5EF4-FFF2-40B4-BE49-F238E27FC236}">
                    <a16:creationId xmlns:a16="http://schemas.microsoft.com/office/drawing/2014/main" id="{6DA39ECB-B177-80CF-B262-F57490701A35}"/>
                  </a:ext>
                </a:extLst>
              </p:cNvPr>
              <p:cNvSpPr/>
              <p:nvPr/>
            </p:nvSpPr>
            <p:spPr>
              <a:xfrm rot="329959">
                <a:off x="5907489" y="1255216"/>
                <a:ext cx="1792794" cy="481962"/>
              </a:xfrm>
              <a:custGeom>
                <a:avLst/>
                <a:gdLst>
                  <a:gd name="connsiteX0" fmla="*/ 773804 w 12188476"/>
                  <a:gd name="connsiteY0" fmla="*/ 2669864 h 5317262"/>
                  <a:gd name="connsiteX1" fmla="*/ 735044 w 12188476"/>
                  <a:gd name="connsiteY1" fmla="*/ 2640265 h 5317262"/>
                  <a:gd name="connsiteX2" fmla="*/ 673027 w 12188476"/>
                  <a:gd name="connsiteY2" fmla="*/ 2609256 h 5317262"/>
                  <a:gd name="connsiteX3" fmla="*/ 637085 w 12188476"/>
                  <a:gd name="connsiteY3" fmla="*/ 2591990 h 5317262"/>
                  <a:gd name="connsiteX4" fmla="*/ 585639 w 12188476"/>
                  <a:gd name="connsiteY4" fmla="*/ 2429548 h 5317262"/>
                  <a:gd name="connsiteX5" fmla="*/ 511641 w 12188476"/>
                  <a:gd name="connsiteY5" fmla="*/ 2309742 h 5317262"/>
                  <a:gd name="connsiteX6" fmla="*/ 469004 w 12188476"/>
                  <a:gd name="connsiteY6" fmla="*/ 2363302 h 5317262"/>
                  <a:gd name="connsiteX7" fmla="*/ 439053 w 12188476"/>
                  <a:gd name="connsiteY7" fmla="*/ 2314675 h 5317262"/>
                  <a:gd name="connsiteX8" fmla="*/ 402054 w 12188476"/>
                  <a:gd name="connsiteY8" fmla="*/ 2113119 h 5317262"/>
                  <a:gd name="connsiteX9" fmla="*/ 354837 w 12188476"/>
                  <a:gd name="connsiteY9" fmla="*/ 2043350 h 5317262"/>
                  <a:gd name="connsiteX10" fmla="*/ 325237 w 12188476"/>
                  <a:gd name="connsiteY10" fmla="*/ 1967590 h 5317262"/>
                  <a:gd name="connsiteX11" fmla="*/ 353779 w 12188476"/>
                  <a:gd name="connsiteY11" fmla="*/ 1943982 h 5317262"/>
                  <a:gd name="connsiteX12" fmla="*/ 421787 w 12188476"/>
                  <a:gd name="connsiteY12" fmla="*/ 1980981 h 5317262"/>
                  <a:gd name="connsiteX13" fmla="*/ 455967 w 12188476"/>
                  <a:gd name="connsiteY13" fmla="*/ 1885841 h 5317262"/>
                  <a:gd name="connsiteX14" fmla="*/ 484509 w 12188476"/>
                  <a:gd name="connsiteY14" fmla="*/ 1938696 h 5317262"/>
                  <a:gd name="connsiteX15" fmla="*/ 497546 w 12188476"/>
                  <a:gd name="connsiteY15" fmla="*/ 1938344 h 5317262"/>
                  <a:gd name="connsiteX16" fmla="*/ 497546 w 12188476"/>
                  <a:gd name="connsiteY16" fmla="*/ 1824881 h 5317262"/>
                  <a:gd name="connsiteX17" fmla="*/ 219174 w 12188476"/>
                  <a:gd name="connsiteY17" fmla="*/ 1704018 h 5317262"/>
                  <a:gd name="connsiteX18" fmla="*/ 189927 w 12188476"/>
                  <a:gd name="connsiteY18" fmla="*/ 1701904 h 5317262"/>
                  <a:gd name="connsiteX19" fmla="*/ 136367 w 12188476"/>
                  <a:gd name="connsiteY19" fmla="*/ 1712827 h 5317262"/>
                  <a:gd name="connsiteX20" fmla="*/ 84569 w 12188476"/>
                  <a:gd name="connsiteY20" fmla="*/ 1623678 h 5317262"/>
                  <a:gd name="connsiteX21" fmla="*/ 99016 w 12188476"/>
                  <a:gd name="connsiteY21" fmla="*/ 1243470 h 5317262"/>
                  <a:gd name="connsiteX22" fmla="*/ 119101 w 12188476"/>
                  <a:gd name="connsiteY22" fmla="*/ 1401332 h 5317262"/>
                  <a:gd name="connsiteX23" fmla="*/ 254411 w 12188476"/>
                  <a:gd name="connsiteY23" fmla="*/ 1696266 h 5317262"/>
                  <a:gd name="connsiteX24" fmla="*/ 613828 w 12188476"/>
                  <a:gd name="connsiteY24" fmla="*/ 1848489 h 5317262"/>
                  <a:gd name="connsiteX25" fmla="*/ 636028 w 12188476"/>
                  <a:gd name="connsiteY25" fmla="*/ 1785768 h 5317262"/>
                  <a:gd name="connsiteX26" fmla="*/ 645542 w 12188476"/>
                  <a:gd name="connsiteY26" fmla="*/ 1786472 h 5317262"/>
                  <a:gd name="connsiteX27" fmla="*/ 645542 w 12188476"/>
                  <a:gd name="connsiteY27" fmla="*/ 1859765 h 5317262"/>
                  <a:gd name="connsiteX28" fmla="*/ 786490 w 12188476"/>
                  <a:gd name="connsiteY28" fmla="*/ 1878441 h 5317262"/>
                  <a:gd name="connsiteX29" fmla="*/ 752662 w 12188476"/>
                  <a:gd name="connsiteY29" fmla="*/ 1725865 h 5317262"/>
                  <a:gd name="connsiteX30" fmla="*/ 737158 w 12188476"/>
                  <a:gd name="connsiteY30" fmla="*/ 1712827 h 5317262"/>
                  <a:gd name="connsiteX31" fmla="*/ 656818 w 12188476"/>
                  <a:gd name="connsiteY31" fmla="*/ 1727979 h 5317262"/>
                  <a:gd name="connsiteX32" fmla="*/ 582820 w 12188476"/>
                  <a:gd name="connsiteY32" fmla="*/ 1481320 h 5317262"/>
                  <a:gd name="connsiteX33" fmla="*/ 509879 w 12188476"/>
                  <a:gd name="connsiteY33" fmla="*/ 1497177 h 5317262"/>
                  <a:gd name="connsiteX34" fmla="*/ 527145 w 12188476"/>
                  <a:gd name="connsiteY34" fmla="*/ 1446083 h 5317262"/>
                  <a:gd name="connsiteX35" fmla="*/ 565201 w 12188476"/>
                  <a:gd name="connsiteY35" fmla="*/ 1470044 h 5317262"/>
                  <a:gd name="connsiteX36" fmla="*/ 552516 w 12188476"/>
                  <a:gd name="connsiteY36" fmla="*/ 1409789 h 5317262"/>
                  <a:gd name="connsiteX37" fmla="*/ 599381 w 12188476"/>
                  <a:gd name="connsiteY37" fmla="*/ 1415074 h 5317262"/>
                  <a:gd name="connsiteX38" fmla="*/ 610657 w 12188476"/>
                  <a:gd name="connsiteY38" fmla="*/ 1399218 h 5317262"/>
                  <a:gd name="connsiteX39" fmla="*/ 556745 w 12188476"/>
                  <a:gd name="connsiteY39" fmla="*/ 1375962 h 5317262"/>
                  <a:gd name="connsiteX40" fmla="*/ 552868 w 12188476"/>
                  <a:gd name="connsiteY40" fmla="*/ 1261794 h 5317262"/>
                  <a:gd name="connsiteX41" fmla="*/ 525736 w 12188476"/>
                  <a:gd name="connsiteY41" fmla="*/ 1182158 h 5317262"/>
                  <a:gd name="connsiteX42" fmla="*/ 431653 w 12188476"/>
                  <a:gd name="connsiteY42" fmla="*/ 1094418 h 5317262"/>
                  <a:gd name="connsiteX43" fmla="*/ 409454 w 12188476"/>
                  <a:gd name="connsiteY43" fmla="*/ 1089837 h 5317262"/>
                  <a:gd name="connsiteX44" fmla="*/ 372455 w 12188476"/>
                  <a:gd name="connsiteY44" fmla="*/ 1048962 h 5317262"/>
                  <a:gd name="connsiteX45" fmla="*/ 180413 w 12188476"/>
                  <a:gd name="connsiteY45" fmla="*/ 996459 h 5317262"/>
                  <a:gd name="connsiteX46" fmla="*/ 139539 w 12188476"/>
                  <a:gd name="connsiteY46" fmla="*/ 1018306 h 5317262"/>
                  <a:gd name="connsiteX47" fmla="*/ 107120 w 12188476"/>
                  <a:gd name="connsiteY47" fmla="*/ 1078914 h 5317262"/>
                  <a:gd name="connsiteX48" fmla="*/ 63074 w 12188476"/>
                  <a:gd name="connsiteY48" fmla="*/ 1004564 h 5317262"/>
                  <a:gd name="connsiteX49" fmla="*/ 27132 w 12188476"/>
                  <a:gd name="connsiteY49" fmla="*/ 952765 h 5317262"/>
                  <a:gd name="connsiteX50" fmla="*/ 0 w 12188476"/>
                  <a:gd name="connsiteY50" fmla="*/ 930566 h 5317262"/>
                  <a:gd name="connsiteX51" fmla="*/ 8457 w 12188476"/>
                  <a:gd name="connsiteY51" fmla="*/ 914357 h 5317262"/>
                  <a:gd name="connsiteX52" fmla="*/ 180413 w 12188476"/>
                  <a:gd name="connsiteY52" fmla="*/ 963336 h 5317262"/>
                  <a:gd name="connsiteX53" fmla="*/ 270972 w 12188476"/>
                  <a:gd name="connsiteY53" fmla="*/ 896738 h 5317262"/>
                  <a:gd name="connsiteX54" fmla="*/ 333342 w 12188476"/>
                  <a:gd name="connsiteY54" fmla="*/ 837540 h 5317262"/>
                  <a:gd name="connsiteX55" fmla="*/ 312552 w 12188476"/>
                  <a:gd name="connsiteY55" fmla="*/ 889339 h 5317262"/>
                  <a:gd name="connsiteX56" fmla="*/ 435882 w 12188476"/>
                  <a:gd name="connsiteY56" fmla="*/ 913652 h 5317262"/>
                  <a:gd name="connsiteX57" fmla="*/ 432710 w 12188476"/>
                  <a:gd name="connsiteY57" fmla="*/ 939375 h 5317262"/>
                  <a:gd name="connsiteX58" fmla="*/ 357303 w 12188476"/>
                  <a:gd name="connsiteY58" fmla="*/ 927395 h 5317262"/>
                  <a:gd name="connsiteX59" fmla="*/ 320657 w 12188476"/>
                  <a:gd name="connsiteY59" fmla="*/ 982717 h 5317262"/>
                  <a:gd name="connsiteX60" fmla="*/ 466890 w 12188476"/>
                  <a:gd name="connsiteY60" fmla="*/ 975669 h 5317262"/>
                  <a:gd name="connsiteX61" fmla="*/ 466890 w 12188476"/>
                  <a:gd name="connsiteY61" fmla="*/ 1059181 h 5317262"/>
                  <a:gd name="connsiteX62" fmla="*/ 483452 w 12188476"/>
                  <a:gd name="connsiteY62" fmla="*/ 1063409 h 5317262"/>
                  <a:gd name="connsiteX63" fmla="*/ 575773 w 12188476"/>
                  <a:gd name="connsiteY63" fmla="*/ 958755 h 5317262"/>
                  <a:gd name="connsiteX64" fmla="*/ 652237 w 12188476"/>
                  <a:gd name="connsiteY64" fmla="*/ 948184 h 5317262"/>
                  <a:gd name="connsiteX65" fmla="*/ 763586 w 12188476"/>
                  <a:gd name="connsiteY65" fmla="*/ 1021125 h 5317262"/>
                  <a:gd name="connsiteX66" fmla="*/ 540536 w 12188476"/>
                  <a:gd name="connsiteY66" fmla="*/ 1059886 h 5317262"/>
                  <a:gd name="connsiteX67" fmla="*/ 600086 w 12188476"/>
                  <a:gd name="connsiteY67" fmla="*/ 1123312 h 5317262"/>
                  <a:gd name="connsiteX68" fmla="*/ 766405 w 12188476"/>
                  <a:gd name="connsiteY68" fmla="*/ 1076447 h 5317262"/>
                  <a:gd name="connsiteX69" fmla="*/ 885506 w 12188476"/>
                  <a:gd name="connsiteY69" fmla="*/ 1118379 h 5317262"/>
                  <a:gd name="connsiteX70" fmla="*/ 764643 w 12188476"/>
                  <a:gd name="connsiteY70" fmla="*/ 1078209 h 5317262"/>
                  <a:gd name="connsiteX71" fmla="*/ 821374 w 12188476"/>
                  <a:gd name="connsiteY71" fmla="*/ 999278 h 5317262"/>
                  <a:gd name="connsiteX72" fmla="*/ 958446 w 12188476"/>
                  <a:gd name="connsiteY72" fmla="*/ 950651 h 5317262"/>
                  <a:gd name="connsiteX73" fmla="*/ 990512 w 12188476"/>
                  <a:gd name="connsiteY73" fmla="*/ 921404 h 5317262"/>
                  <a:gd name="connsiteX74" fmla="*/ 907705 w 12188476"/>
                  <a:gd name="connsiteY74" fmla="*/ 875244 h 5317262"/>
                  <a:gd name="connsiteX75" fmla="*/ 1112784 w 12188476"/>
                  <a:gd name="connsiteY75" fmla="*/ 846702 h 5317262"/>
                  <a:gd name="connsiteX76" fmla="*/ 1041253 w 12188476"/>
                  <a:gd name="connsiteY76" fmla="*/ 801598 h 5317262"/>
                  <a:gd name="connsiteX77" fmla="*/ 1106089 w 12188476"/>
                  <a:gd name="connsiteY77" fmla="*/ 736410 h 5317262"/>
                  <a:gd name="connsiteX78" fmla="*/ 1203696 w 12188476"/>
                  <a:gd name="connsiteY78" fmla="*/ 584891 h 5317262"/>
                  <a:gd name="connsiteX79" fmla="*/ 1131108 w 12188476"/>
                  <a:gd name="connsiteY79" fmla="*/ 719144 h 5317262"/>
                  <a:gd name="connsiteX80" fmla="*/ 1174097 w 12188476"/>
                  <a:gd name="connsiteY80" fmla="*/ 708925 h 5317262"/>
                  <a:gd name="connsiteX81" fmla="*/ 1123003 w 12188476"/>
                  <a:gd name="connsiteY81" fmla="*/ 794199 h 5317262"/>
                  <a:gd name="connsiteX82" fmla="*/ 1156831 w 12188476"/>
                  <a:gd name="connsiteY82" fmla="*/ 817103 h 5317262"/>
                  <a:gd name="connsiteX83" fmla="*/ 1283331 w 12188476"/>
                  <a:gd name="connsiteY83" fmla="*/ 871720 h 5317262"/>
                  <a:gd name="connsiteX84" fmla="*/ 1339006 w 12188476"/>
                  <a:gd name="connsiteY84" fmla="*/ 846349 h 5317262"/>
                  <a:gd name="connsiteX85" fmla="*/ 1510610 w 12188476"/>
                  <a:gd name="connsiteY85" fmla="*/ 830140 h 5317262"/>
                  <a:gd name="connsiteX86" fmla="*/ 1530343 w 12188476"/>
                  <a:gd name="connsiteY86" fmla="*/ 754381 h 5317262"/>
                  <a:gd name="connsiteX87" fmla="*/ 1423927 w 12188476"/>
                  <a:gd name="connsiteY87" fmla="*/ 810760 h 5317262"/>
                  <a:gd name="connsiteX88" fmla="*/ 1323502 w 12188476"/>
                  <a:gd name="connsiteY88" fmla="*/ 782923 h 5317262"/>
                  <a:gd name="connsiteX89" fmla="*/ 1279455 w 12188476"/>
                  <a:gd name="connsiteY89" fmla="*/ 653955 h 5317262"/>
                  <a:gd name="connsiteX90" fmla="*/ 1451412 w 12188476"/>
                  <a:gd name="connsiteY90" fmla="*/ 567977 h 5317262"/>
                  <a:gd name="connsiteX91" fmla="*/ 1669176 w 12188476"/>
                  <a:gd name="connsiteY91" fmla="*/ 521112 h 5317262"/>
                  <a:gd name="connsiteX92" fmla="*/ 1771364 w 12188476"/>
                  <a:gd name="connsiteY92" fmla="*/ 508427 h 5317262"/>
                  <a:gd name="connsiteX93" fmla="*/ 1829153 w 12188476"/>
                  <a:gd name="connsiteY93" fmla="*/ 526045 h 5317262"/>
                  <a:gd name="connsiteX94" fmla="*/ 1977148 w 12188476"/>
                  <a:gd name="connsiteY94" fmla="*/ 497503 h 5317262"/>
                  <a:gd name="connsiteX95" fmla="*/ 1993357 w 12188476"/>
                  <a:gd name="connsiteY95" fmla="*/ 571149 h 5317262"/>
                  <a:gd name="connsiteX96" fmla="*/ 2104001 w 12188476"/>
                  <a:gd name="connsiteY96" fmla="*/ 554587 h 5317262"/>
                  <a:gd name="connsiteX97" fmla="*/ 2106115 w 12188476"/>
                  <a:gd name="connsiteY97" fmla="*/ 523226 h 5317262"/>
                  <a:gd name="connsiteX98" fmla="*/ 2141352 w 12188476"/>
                  <a:gd name="connsiteY98" fmla="*/ 483056 h 5317262"/>
                  <a:gd name="connsiteX99" fmla="*/ 2433115 w 12188476"/>
                  <a:gd name="connsiteY99" fmla="*/ 442886 h 5317262"/>
                  <a:gd name="connsiteX100" fmla="*/ 2649470 w 12188476"/>
                  <a:gd name="connsiteY100" fmla="*/ 406944 h 5317262"/>
                  <a:gd name="connsiteX101" fmla="*/ 2905995 w 12188476"/>
                  <a:gd name="connsiteY101" fmla="*/ 390030 h 5317262"/>
                  <a:gd name="connsiteX102" fmla="*/ 3045533 w 12188476"/>
                  <a:gd name="connsiteY102" fmla="*/ 366069 h 5317262"/>
                  <a:gd name="connsiteX103" fmla="*/ 3165339 w 12188476"/>
                  <a:gd name="connsiteY103" fmla="*/ 367126 h 5317262"/>
                  <a:gd name="connsiteX104" fmla="*/ 3277393 w 12188476"/>
                  <a:gd name="connsiteY104" fmla="*/ 354089 h 5317262"/>
                  <a:gd name="connsiteX105" fmla="*/ 3481768 w 12188476"/>
                  <a:gd name="connsiteY105" fmla="*/ 335413 h 5317262"/>
                  <a:gd name="connsiteX106" fmla="*/ 3631877 w 12188476"/>
                  <a:gd name="connsiteY106" fmla="*/ 302290 h 5317262"/>
                  <a:gd name="connsiteX107" fmla="*/ 3737236 w 12188476"/>
                  <a:gd name="connsiteY107" fmla="*/ 292072 h 5317262"/>
                  <a:gd name="connsiteX108" fmla="*/ 4112510 w 12188476"/>
                  <a:gd name="connsiteY108" fmla="*/ 252606 h 5317262"/>
                  <a:gd name="connsiteX109" fmla="*/ 4408148 w 12188476"/>
                  <a:gd name="connsiteY109" fmla="*/ 198694 h 5317262"/>
                  <a:gd name="connsiteX110" fmla="*/ 4520202 w 12188476"/>
                  <a:gd name="connsiteY110" fmla="*/ 220188 h 5317262"/>
                  <a:gd name="connsiteX111" fmla="*/ 4532887 w 12188476"/>
                  <a:gd name="connsiteY111" fmla="*/ 193408 h 5317262"/>
                  <a:gd name="connsiteX112" fmla="*/ 4739728 w 12188476"/>
                  <a:gd name="connsiteY112" fmla="*/ 175085 h 5317262"/>
                  <a:gd name="connsiteX113" fmla="*/ 4817250 w 12188476"/>
                  <a:gd name="connsiteY113" fmla="*/ 164514 h 5317262"/>
                  <a:gd name="connsiteX114" fmla="*/ 4906752 w 12188476"/>
                  <a:gd name="connsiteY114" fmla="*/ 171561 h 5317262"/>
                  <a:gd name="connsiteX115" fmla="*/ 4942341 w 12188476"/>
                  <a:gd name="connsiteY115" fmla="*/ 165218 h 5317262"/>
                  <a:gd name="connsiteX116" fmla="*/ 5269693 w 12188476"/>
                  <a:gd name="connsiteY116" fmla="*/ 105316 h 5317262"/>
                  <a:gd name="connsiteX117" fmla="*/ 5525866 w 12188476"/>
                  <a:gd name="connsiteY117" fmla="*/ 76774 h 5317262"/>
                  <a:gd name="connsiteX118" fmla="*/ 5617834 w 12188476"/>
                  <a:gd name="connsiteY118" fmla="*/ 69021 h 5317262"/>
                  <a:gd name="connsiteX119" fmla="*/ 5609377 w 12188476"/>
                  <a:gd name="connsiteY119" fmla="*/ 93687 h 5317262"/>
                  <a:gd name="connsiteX120" fmla="*/ 5670337 w 12188476"/>
                  <a:gd name="connsiteY120" fmla="*/ 138086 h 5317262"/>
                  <a:gd name="connsiteX121" fmla="*/ 5666814 w 12188476"/>
                  <a:gd name="connsiteY121" fmla="*/ 61974 h 5317262"/>
                  <a:gd name="connsiteX122" fmla="*/ 5885635 w 12188476"/>
                  <a:gd name="connsiteY122" fmla="*/ 39775 h 5317262"/>
                  <a:gd name="connsiteX123" fmla="*/ 6006146 w 12188476"/>
                  <a:gd name="connsiteY123" fmla="*/ 35899 h 5317262"/>
                  <a:gd name="connsiteX124" fmla="*/ 6231310 w 12188476"/>
                  <a:gd name="connsiteY124" fmla="*/ 11233 h 5317262"/>
                  <a:gd name="connsiteX125" fmla="*/ 6290861 w 12188476"/>
                  <a:gd name="connsiteY125" fmla="*/ 82764 h 5317262"/>
                  <a:gd name="connsiteX126" fmla="*/ 6335259 w 12188476"/>
                  <a:gd name="connsiteY126" fmla="*/ 71840 h 5317262"/>
                  <a:gd name="connsiteX127" fmla="*/ 6368030 w 12188476"/>
                  <a:gd name="connsiteY127" fmla="*/ 136676 h 5317262"/>
                  <a:gd name="connsiteX128" fmla="*/ 6174226 w 12188476"/>
                  <a:gd name="connsiteY128" fmla="*/ 131743 h 5317262"/>
                  <a:gd name="connsiteX129" fmla="*/ 6063230 w 12188476"/>
                  <a:gd name="connsiteY129" fmla="*/ 134562 h 5317262"/>
                  <a:gd name="connsiteX130" fmla="*/ 5982889 w 12188476"/>
                  <a:gd name="connsiteY130" fmla="*/ 151476 h 5317262"/>
                  <a:gd name="connsiteX131" fmla="*/ 5742573 w 12188476"/>
                  <a:gd name="connsiteY131" fmla="*/ 171561 h 5317262"/>
                  <a:gd name="connsiteX132" fmla="*/ 5427202 w 12188476"/>
                  <a:gd name="connsiteY132" fmla="*/ 214550 h 5317262"/>
                  <a:gd name="connsiteX133" fmla="*/ 5430726 w 12188476"/>
                  <a:gd name="connsiteY133" fmla="*/ 185303 h 5317262"/>
                  <a:gd name="connsiteX134" fmla="*/ 5200276 w 12188476"/>
                  <a:gd name="connsiteY134" fmla="*/ 256835 h 5317262"/>
                  <a:gd name="connsiteX135" fmla="*/ 5201333 w 12188476"/>
                  <a:gd name="connsiteY135" fmla="*/ 264234 h 5317262"/>
                  <a:gd name="connsiteX136" fmla="*/ 6367678 w 12188476"/>
                  <a:gd name="connsiteY136" fmla="*/ 151124 h 5317262"/>
                  <a:gd name="connsiteX137" fmla="*/ 6380011 w 12188476"/>
                  <a:gd name="connsiteY137" fmla="*/ 45413 h 5317262"/>
                  <a:gd name="connsiteX138" fmla="*/ 6334555 w 12188476"/>
                  <a:gd name="connsiteY138" fmla="*/ 72545 h 5317262"/>
                  <a:gd name="connsiteX139" fmla="*/ 6403971 w 12188476"/>
                  <a:gd name="connsiteY139" fmla="*/ 1719 h 5317262"/>
                  <a:gd name="connsiteX140" fmla="*/ 6492064 w 12188476"/>
                  <a:gd name="connsiteY140" fmla="*/ 64793 h 5317262"/>
                  <a:gd name="connsiteX141" fmla="*/ 6624555 w 12188476"/>
                  <a:gd name="connsiteY141" fmla="*/ 53165 h 5317262"/>
                  <a:gd name="connsiteX142" fmla="*/ 6909622 w 12188476"/>
                  <a:gd name="connsiteY142" fmla="*/ 29908 h 5317262"/>
                  <a:gd name="connsiteX143" fmla="*/ 6816244 w 12188476"/>
                  <a:gd name="connsiteY143" fmla="*/ 132448 h 5317262"/>
                  <a:gd name="connsiteX144" fmla="*/ 6802149 w 12188476"/>
                  <a:gd name="connsiteY144" fmla="*/ 73955 h 5317262"/>
                  <a:gd name="connsiteX145" fmla="*/ 6749294 w 12188476"/>
                  <a:gd name="connsiteY145" fmla="*/ 107782 h 5317262"/>
                  <a:gd name="connsiteX146" fmla="*/ 6691506 w 12188476"/>
                  <a:gd name="connsiteY146" fmla="*/ 69374 h 5317262"/>
                  <a:gd name="connsiteX147" fmla="*/ 6675296 w 12188476"/>
                  <a:gd name="connsiteY147" fmla="*/ 119058 h 5317262"/>
                  <a:gd name="connsiteX148" fmla="*/ 6678820 w 12188476"/>
                  <a:gd name="connsiteY148" fmla="*/ 161342 h 5317262"/>
                  <a:gd name="connsiteX149" fmla="*/ 6646754 w 12188476"/>
                  <a:gd name="connsiteY149" fmla="*/ 138086 h 5317262"/>
                  <a:gd name="connsiteX150" fmla="*/ 6580861 w 12188476"/>
                  <a:gd name="connsiteY150" fmla="*/ 169799 h 5317262"/>
                  <a:gd name="connsiteX151" fmla="*/ 6580861 w 12188476"/>
                  <a:gd name="connsiteY151" fmla="*/ 269168 h 5317262"/>
                  <a:gd name="connsiteX152" fmla="*/ 6365916 w 12188476"/>
                  <a:gd name="connsiteY152" fmla="*/ 273748 h 5317262"/>
                  <a:gd name="connsiteX153" fmla="*/ 6197130 w 12188476"/>
                  <a:gd name="connsiteY153" fmla="*/ 294186 h 5317262"/>
                  <a:gd name="connsiteX154" fmla="*/ 6097762 w 12188476"/>
                  <a:gd name="connsiteY154" fmla="*/ 286081 h 5317262"/>
                  <a:gd name="connsiteX155" fmla="*/ 6035745 w 12188476"/>
                  <a:gd name="connsiteY155" fmla="*/ 300528 h 5317262"/>
                  <a:gd name="connsiteX156" fmla="*/ 5901844 w 12188476"/>
                  <a:gd name="connsiteY156" fmla="*/ 301233 h 5317262"/>
                  <a:gd name="connsiteX157" fmla="*/ 5893388 w 12188476"/>
                  <a:gd name="connsiteY157" fmla="*/ 318852 h 5317262"/>
                  <a:gd name="connsiteX158" fmla="*/ 5594226 w 12188476"/>
                  <a:gd name="connsiteY158" fmla="*/ 348803 h 5317262"/>
                  <a:gd name="connsiteX159" fmla="*/ 5419802 w 12188476"/>
                  <a:gd name="connsiteY159" fmla="*/ 367831 h 5317262"/>
                  <a:gd name="connsiteX160" fmla="*/ 5132621 w 12188476"/>
                  <a:gd name="connsiteY160" fmla="*/ 416458 h 5317262"/>
                  <a:gd name="connsiteX161" fmla="*/ 4984273 w 12188476"/>
                  <a:gd name="connsiteY161" fmla="*/ 412230 h 5317262"/>
                  <a:gd name="connsiteX162" fmla="*/ 4886314 w 12188476"/>
                  <a:gd name="connsiteY162" fmla="*/ 432315 h 5317262"/>
                  <a:gd name="connsiteX163" fmla="*/ 4853191 w 12188476"/>
                  <a:gd name="connsiteY163" fmla="*/ 438305 h 5317262"/>
                  <a:gd name="connsiteX164" fmla="*/ 4725986 w 12188476"/>
                  <a:gd name="connsiteY164" fmla="*/ 464733 h 5317262"/>
                  <a:gd name="connsiteX165" fmla="*/ 4648817 w 12188476"/>
                  <a:gd name="connsiteY165" fmla="*/ 466142 h 5317262"/>
                  <a:gd name="connsiteX166" fmla="*/ 4439862 w 12188476"/>
                  <a:gd name="connsiteY166" fmla="*/ 498913 h 5317262"/>
                  <a:gd name="connsiteX167" fmla="*/ 4172060 w 12188476"/>
                  <a:gd name="connsiteY167" fmla="*/ 521112 h 5317262"/>
                  <a:gd name="connsiteX168" fmla="*/ 4077273 w 12188476"/>
                  <a:gd name="connsiteY168" fmla="*/ 478475 h 5317262"/>
                  <a:gd name="connsiteX169" fmla="*/ 3984247 w 12188476"/>
                  <a:gd name="connsiteY169" fmla="*/ 573615 h 5317262"/>
                  <a:gd name="connsiteX170" fmla="*/ 3969448 w 12188476"/>
                  <a:gd name="connsiteY170" fmla="*/ 541902 h 5317262"/>
                  <a:gd name="connsiteX171" fmla="*/ 3896507 w 12188476"/>
                  <a:gd name="connsiteY171" fmla="*/ 580663 h 5317262"/>
                  <a:gd name="connsiteX172" fmla="*/ 3804186 w 12188476"/>
                  <a:gd name="connsiteY172" fmla="*/ 543311 h 5317262"/>
                  <a:gd name="connsiteX173" fmla="*/ 3770711 w 12188476"/>
                  <a:gd name="connsiteY173" fmla="*/ 484113 h 5317262"/>
                  <a:gd name="connsiteX174" fmla="*/ 3701647 w 12188476"/>
                  <a:gd name="connsiteY174" fmla="*/ 490103 h 5317262"/>
                  <a:gd name="connsiteX175" fmla="*/ 3741464 w 12188476"/>
                  <a:gd name="connsiteY175" fmla="*/ 565863 h 5317262"/>
                  <a:gd name="connsiteX176" fmla="*/ 3626944 w 12188476"/>
                  <a:gd name="connsiteY176" fmla="*/ 554940 h 5317262"/>
                  <a:gd name="connsiteX177" fmla="*/ 3561403 w 12188476"/>
                  <a:gd name="connsiteY177" fmla="*/ 572206 h 5317262"/>
                  <a:gd name="connsiteX178" fmla="*/ 3348219 w 12188476"/>
                  <a:gd name="connsiteY178" fmla="*/ 640565 h 5317262"/>
                  <a:gd name="connsiteX179" fmla="*/ 3149835 w 12188476"/>
                  <a:gd name="connsiteY179" fmla="*/ 680736 h 5317262"/>
                  <a:gd name="connsiteX180" fmla="*/ 3174853 w 12188476"/>
                  <a:gd name="connsiteY180" fmla="*/ 636337 h 5317262"/>
                  <a:gd name="connsiteX181" fmla="*/ 2996202 w 12188476"/>
                  <a:gd name="connsiteY181" fmla="*/ 590177 h 5317262"/>
                  <a:gd name="connsiteX182" fmla="*/ 2940175 w 12188476"/>
                  <a:gd name="connsiteY182" fmla="*/ 651841 h 5317262"/>
                  <a:gd name="connsiteX183" fmla="*/ 2726991 w 12188476"/>
                  <a:gd name="connsiteY183" fmla="*/ 662060 h 5317262"/>
                  <a:gd name="connsiteX184" fmla="*/ 2779847 w 12188476"/>
                  <a:gd name="connsiteY184" fmla="*/ 595462 h 5317262"/>
                  <a:gd name="connsiteX185" fmla="*/ 2974002 w 12188476"/>
                  <a:gd name="connsiteY185" fmla="*/ 560225 h 5317262"/>
                  <a:gd name="connsiteX186" fmla="*/ 3207976 w 12188476"/>
                  <a:gd name="connsiteY186" fmla="*/ 540492 h 5317262"/>
                  <a:gd name="connsiteX187" fmla="*/ 3299592 w 12188476"/>
                  <a:gd name="connsiteY187" fmla="*/ 523579 h 5317262"/>
                  <a:gd name="connsiteX188" fmla="*/ 3421160 w 12188476"/>
                  <a:gd name="connsiteY188" fmla="*/ 517588 h 5317262"/>
                  <a:gd name="connsiteX189" fmla="*/ 3438778 w 12188476"/>
                  <a:gd name="connsiteY189" fmla="*/ 522521 h 5317262"/>
                  <a:gd name="connsiteX190" fmla="*/ 3724198 w 12188476"/>
                  <a:gd name="connsiteY190" fmla="*/ 439362 h 5317262"/>
                  <a:gd name="connsiteX191" fmla="*/ 3612497 w 12188476"/>
                  <a:gd name="connsiteY191" fmla="*/ 440067 h 5317262"/>
                  <a:gd name="connsiteX192" fmla="*/ 3253079 w 12188476"/>
                  <a:gd name="connsiteY192" fmla="*/ 490103 h 5317262"/>
                  <a:gd name="connsiteX193" fmla="*/ 3157940 w 12188476"/>
                  <a:gd name="connsiteY193" fmla="*/ 487284 h 5317262"/>
                  <a:gd name="connsiteX194" fmla="*/ 2861244 w 12188476"/>
                  <a:gd name="connsiteY194" fmla="*/ 538731 h 5317262"/>
                  <a:gd name="connsiteX195" fmla="*/ 2773504 w 12188476"/>
                  <a:gd name="connsiteY195" fmla="*/ 542254 h 5317262"/>
                  <a:gd name="connsiteX196" fmla="*/ 2705849 w 12188476"/>
                  <a:gd name="connsiteY196" fmla="*/ 592995 h 5317262"/>
                  <a:gd name="connsiteX197" fmla="*/ 2707258 w 12188476"/>
                  <a:gd name="connsiteY197" fmla="*/ 598986 h 5317262"/>
                  <a:gd name="connsiteX198" fmla="*/ 2569834 w 12188476"/>
                  <a:gd name="connsiteY198" fmla="*/ 678974 h 5317262"/>
                  <a:gd name="connsiteX199" fmla="*/ 2432762 w 12188476"/>
                  <a:gd name="connsiteY199" fmla="*/ 742753 h 5317262"/>
                  <a:gd name="connsiteX200" fmla="*/ 2367574 w 12188476"/>
                  <a:gd name="connsiteY200" fmla="*/ 767066 h 5317262"/>
                  <a:gd name="connsiteX201" fmla="*/ 2383078 w 12188476"/>
                  <a:gd name="connsiteY201" fmla="*/ 713154 h 5317262"/>
                  <a:gd name="connsiteX202" fmla="*/ 2333042 w 12188476"/>
                  <a:gd name="connsiteY202" fmla="*/ 704697 h 5317262"/>
                  <a:gd name="connsiteX203" fmla="*/ 2206893 w 12188476"/>
                  <a:gd name="connsiteY203" fmla="*/ 825912 h 5317262"/>
                  <a:gd name="connsiteX204" fmla="*/ 2078278 w 12188476"/>
                  <a:gd name="connsiteY204" fmla="*/ 870311 h 5317262"/>
                  <a:gd name="connsiteX205" fmla="*/ 2021899 w 12188476"/>
                  <a:gd name="connsiteY205" fmla="*/ 1002097 h 5317262"/>
                  <a:gd name="connsiteX206" fmla="*/ 2355946 w 12188476"/>
                  <a:gd name="connsiteY206" fmla="*/ 961574 h 5317262"/>
                  <a:gd name="connsiteX207" fmla="*/ 2537064 w 12188476"/>
                  <a:gd name="connsiteY207" fmla="*/ 940080 h 5317262"/>
                  <a:gd name="connsiteX208" fmla="*/ 2985278 w 12188476"/>
                  <a:gd name="connsiteY208" fmla="*/ 899557 h 5317262"/>
                  <a:gd name="connsiteX209" fmla="*/ 3468730 w 12188476"/>
                  <a:gd name="connsiteY209" fmla="*/ 839302 h 5317262"/>
                  <a:gd name="connsiteX210" fmla="*/ 3533566 w 12188476"/>
                  <a:gd name="connsiteY210" fmla="*/ 876301 h 5317262"/>
                  <a:gd name="connsiteX211" fmla="*/ 3535328 w 12188476"/>
                  <a:gd name="connsiteY211" fmla="*/ 874539 h 5317262"/>
                  <a:gd name="connsiteX212" fmla="*/ 3485996 w 12188476"/>
                  <a:gd name="connsiteY212" fmla="*/ 937966 h 5317262"/>
                  <a:gd name="connsiteX213" fmla="*/ 3552946 w 12188476"/>
                  <a:gd name="connsiteY213" fmla="*/ 989412 h 5317262"/>
                  <a:gd name="connsiteX214" fmla="*/ 3600869 w 12188476"/>
                  <a:gd name="connsiteY214" fmla="*/ 1011611 h 5317262"/>
                  <a:gd name="connsiteX215" fmla="*/ 3633991 w 12188476"/>
                  <a:gd name="connsiteY215" fmla="*/ 1026410 h 5317262"/>
                  <a:gd name="connsiteX216" fmla="*/ 3751683 w 12188476"/>
                  <a:gd name="connsiteY216" fmla="*/ 1025001 h 5317262"/>
                  <a:gd name="connsiteX217" fmla="*/ 3976847 w 12188476"/>
                  <a:gd name="connsiteY217" fmla="*/ 960870 h 5317262"/>
                  <a:gd name="connsiteX218" fmla="*/ 4038160 w 12188476"/>
                  <a:gd name="connsiteY218" fmla="*/ 952765 h 5317262"/>
                  <a:gd name="connsiteX219" fmla="*/ 4241830 w 12188476"/>
                  <a:gd name="connsiteY219" fmla="*/ 915062 h 5317262"/>
                  <a:gd name="connsiteX220" fmla="*/ 4348246 w 12188476"/>
                  <a:gd name="connsiteY220" fmla="*/ 907662 h 5317262"/>
                  <a:gd name="connsiteX221" fmla="*/ 4415196 w 12188476"/>
                  <a:gd name="connsiteY221" fmla="*/ 891453 h 5317262"/>
                  <a:gd name="connsiteX222" fmla="*/ 4580105 w 12188476"/>
                  <a:gd name="connsiteY222" fmla="*/ 881234 h 5317262"/>
                  <a:gd name="connsiteX223" fmla="*/ 4680178 w 12188476"/>
                  <a:gd name="connsiteY223" fmla="*/ 882291 h 5317262"/>
                  <a:gd name="connsiteX224" fmla="*/ 4723167 w 12188476"/>
                  <a:gd name="connsiteY224" fmla="*/ 836835 h 5317262"/>
                  <a:gd name="connsiteX225" fmla="*/ 4921199 w 12188476"/>
                  <a:gd name="connsiteY225" fmla="*/ 838950 h 5317262"/>
                  <a:gd name="connsiteX226" fmla="*/ 5030081 w 12188476"/>
                  <a:gd name="connsiteY226" fmla="*/ 820274 h 5317262"/>
                  <a:gd name="connsiteX227" fmla="*/ 5183010 w 12188476"/>
                  <a:gd name="connsiteY227" fmla="*/ 776580 h 5317262"/>
                  <a:gd name="connsiteX228" fmla="*/ 5268988 w 12188476"/>
                  <a:gd name="connsiteY228" fmla="*/ 776228 h 5317262"/>
                  <a:gd name="connsiteX229" fmla="*/ 5371880 w 12188476"/>
                  <a:gd name="connsiteY229" fmla="*/ 776228 h 5317262"/>
                  <a:gd name="connsiteX230" fmla="*/ 5467020 w 12188476"/>
                  <a:gd name="connsiteY230" fmla="*/ 766009 h 5317262"/>
                  <a:gd name="connsiteX231" fmla="*/ 5545598 w 12188476"/>
                  <a:gd name="connsiteY231" fmla="*/ 763190 h 5317262"/>
                  <a:gd name="connsiteX232" fmla="*/ 5627348 w 12188476"/>
                  <a:gd name="connsiteY232" fmla="*/ 746629 h 5317262"/>
                  <a:gd name="connsiteX233" fmla="*/ 5633339 w 12188476"/>
                  <a:gd name="connsiteY233" fmla="*/ 747686 h 5317262"/>
                  <a:gd name="connsiteX234" fmla="*/ 5859560 w 12188476"/>
                  <a:gd name="connsiteY234" fmla="*/ 745924 h 5317262"/>
                  <a:gd name="connsiteX235" fmla="*/ 5934967 w 12188476"/>
                  <a:gd name="connsiteY235" fmla="*/ 703992 h 5317262"/>
                  <a:gd name="connsiteX236" fmla="*/ 5967033 w 12188476"/>
                  <a:gd name="connsiteY236" fmla="*/ 720553 h 5317262"/>
                  <a:gd name="connsiteX237" fmla="*/ 6144275 w 12188476"/>
                  <a:gd name="connsiteY237" fmla="*/ 703640 h 5317262"/>
                  <a:gd name="connsiteX238" fmla="*/ 6289099 w 12188476"/>
                  <a:gd name="connsiteY238" fmla="*/ 690250 h 5317262"/>
                  <a:gd name="connsiteX239" fmla="*/ 6351821 w 12188476"/>
                  <a:gd name="connsiteY239" fmla="*/ 666641 h 5317262"/>
                  <a:gd name="connsiteX240" fmla="*/ 6463170 w 12188476"/>
                  <a:gd name="connsiteY240" fmla="*/ 683202 h 5317262"/>
                  <a:gd name="connsiteX241" fmla="*/ 6528006 w 12188476"/>
                  <a:gd name="connsiteY241" fmla="*/ 672631 h 5317262"/>
                  <a:gd name="connsiteX242" fmla="*/ 6619974 w 12188476"/>
                  <a:gd name="connsiteY242" fmla="*/ 660651 h 5317262"/>
                  <a:gd name="connsiteX243" fmla="*/ 6706657 w 12188476"/>
                  <a:gd name="connsiteY243" fmla="*/ 658536 h 5317262"/>
                  <a:gd name="connsiteX244" fmla="*/ 6809550 w 12188476"/>
                  <a:gd name="connsiteY244" fmla="*/ 650432 h 5317262"/>
                  <a:gd name="connsiteX245" fmla="*/ 6989963 w 12188476"/>
                  <a:gd name="connsiteY245" fmla="*/ 639156 h 5317262"/>
                  <a:gd name="connsiteX246" fmla="*/ 7090036 w 12188476"/>
                  <a:gd name="connsiteY246" fmla="*/ 638099 h 5317262"/>
                  <a:gd name="connsiteX247" fmla="*/ 7225346 w 12188476"/>
                  <a:gd name="connsiteY247" fmla="*/ 630347 h 5317262"/>
                  <a:gd name="connsiteX248" fmla="*/ 7256002 w 12188476"/>
                  <a:gd name="connsiteY248" fmla="*/ 632461 h 5317262"/>
                  <a:gd name="connsiteX249" fmla="*/ 7489271 w 12188476"/>
                  <a:gd name="connsiteY249" fmla="*/ 633166 h 5317262"/>
                  <a:gd name="connsiteX250" fmla="*/ 7605553 w 12188476"/>
                  <a:gd name="connsiteY250" fmla="*/ 608147 h 5317262"/>
                  <a:gd name="connsiteX251" fmla="*/ 7609077 w 12188476"/>
                  <a:gd name="connsiteY251" fmla="*/ 638451 h 5317262"/>
                  <a:gd name="connsiteX252" fmla="*/ 8979795 w 12188476"/>
                  <a:gd name="connsiteY252" fmla="*/ 500675 h 5317262"/>
                  <a:gd name="connsiteX253" fmla="*/ 8984376 w 12188476"/>
                  <a:gd name="connsiteY253" fmla="*/ 511598 h 5317262"/>
                  <a:gd name="connsiteX254" fmla="*/ 8731375 w 12188476"/>
                  <a:gd name="connsiteY254" fmla="*/ 592995 h 5317262"/>
                  <a:gd name="connsiteX255" fmla="*/ 8491058 w 12188476"/>
                  <a:gd name="connsiteY255" fmla="*/ 601805 h 5317262"/>
                  <a:gd name="connsiteX256" fmla="*/ 8487182 w 12188476"/>
                  <a:gd name="connsiteY256" fmla="*/ 584186 h 5317262"/>
                  <a:gd name="connsiteX257" fmla="*/ 8448774 w 12188476"/>
                  <a:gd name="connsiteY257" fmla="*/ 634223 h 5317262"/>
                  <a:gd name="connsiteX258" fmla="*/ 8319807 w 12188476"/>
                  <a:gd name="connsiteY258" fmla="*/ 638451 h 5317262"/>
                  <a:gd name="connsiteX259" fmla="*/ 8279637 w 12188476"/>
                  <a:gd name="connsiteY259" fmla="*/ 647260 h 5317262"/>
                  <a:gd name="connsiteX260" fmla="*/ 7960742 w 12188476"/>
                  <a:gd name="connsiteY260" fmla="*/ 685669 h 5317262"/>
                  <a:gd name="connsiteX261" fmla="*/ 7788433 w 12188476"/>
                  <a:gd name="connsiteY261" fmla="*/ 686021 h 5317262"/>
                  <a:gd name="connsiteX262" fmla="*/ 7555164 w 12188476"/>
                  <a:gd name="connsiteY262" fmla="*/ 692011 h 5317262"/>
                  <a:gd name="connsiteX263" fmla="*/ 7474119 w 12188476"/>
                  <a:gd name="connsiteY263" fmla="*/ 684612 h 5317262"/>
                  <a:gd name="connsiteX264" fmla="*/ 7174957 w 12188476"/>
                  <a:gd name="connsiteY264" fmla="*/ 686374 h 5317262"/>
                  <a:gd name="connsiteX265" fmla="*/ 7111178 w 12188476"/>
                  <a:gd name="connsiteY265" fmla="*/ 716325 h 5317262"/>
                  <a:gd name="connsiteX266" fmla="*/ 6890595 w 12188476"/>
                  <a:gd name="connsiteY266" fmla="*/ 814284 h 5317262"/>
                  <a:gd name="connsiteX267" fmla="*/ 6875090 w 12188476"/>
                  <a:gd name="connsiteY267" fmla="*/ 792084 h 5317262"/>
                  <a:gd name="connsiteX268" fmla="*/ 6593194 w 12188476"/>
                  <a:gd name="connsiteY268" fmla="*/ 820979 h 5317262"/>
                  <a:gd name="connsiteX269" fmla="*/ 6290861 w 12188476"/>
                  <a:gd name="connsiteY269" fmla="*/ 859035 h 5317262"/>
                  <a:gd name="connsiteX270" fmla="*/ 6283813 w 12188476"/>
                  <a:gd name="connsiteY270" fmla="*/ 835778 h 5317262"/>
                  <a:gd name="connsiteX271" fmla="*/ 6387058 w 12188476"/>
                  <a:gd name="connsiteY271" fmla="*/ 793494 h 5317262"/>
                  <a:gd name="connsiteX272" fmla="*/ 6384239 w 12188476"/>
                  <a:gd name="connsiteY272" fmla="*/ 779047 h 5317262"/>
                  <a:gd name="connsiteX273" fmla="*/ 6172465 w 12188476"/>
                  <a:gd name="connsiteY273" fmla="*/ 783275 h 5317262"/>
                  <a:gd name="connsiteX274" fmla="*/ 5864493 w 12188476"/>
                  <a:gd name="connsiteY274" fmla="*/ 823093 h 5317262"/>
                  <a:gd name="connsiteX275" fmla="*/ 5814457 w 12188476"/>
                  <a:gd name="connsiteY275" fmla="*/ 824503 h 5317262"/>
                  <a:gd name="connsiteX276" fmla="*/ 5666109 w 12188476"/>
                  <a:gd name="connsiteY276" fmla="*/ 845292 h 5317262"/>
                  <a:gd name="connsiteX277" fmla="*/ 5635453 w 12188476"/>
                  <a:gd name="connsiteY277" fmla="*/ 850578 h 5317262"/>
                  <a:gd name="connsiteX278" fmla="*/ 5496619 w 12188476"/>
                  <a:gd name="connsiteY278" fmla="*/ 973203 h 5317262"/>
                  <a:gd name="connsiteX279" fmla="*/ 5417688 w 12188476"/>
                  <a:gd name="connsiteY279" fmla="*/ 918233 h 5317262"/>
                  <a:gd name="connsiteX280" fmla="*/ 5551236 w 12188476"/>
                  <a:gd name="connsiteY280" fmla="*/ 976374 h 5317262"/>
                  <a:gd name="connsiteX281" fmla="*/ 5586121 w 12188476"/>
                  <a:gd name="connsiteY281" fmla="*/ 965803 h 5317262"/>
                  <a:gd name="connsiteX282" fmla="*/ 5769001 w 12188476"/>
                  <a:gd name="connsiteY282" fmla="*/ 913300 h 5317262"/>
                  <a:gd name="connsiteX283" fmla="*/ 5786267 w 12188476"/>
                  <a:gd name="connsiteY283" fmla="*/ 873482 h 5317262"/>
                  <a:gd name="connsiteX284" fmla="*/ 5875416 w 12188476"/>
                  <a:gd name="connsiteY284" fmla="*/ 847407 h 5317262"/>
                  <a:gd name="connsiteX285" fmla="*/ 5887749 w 12188476"/>
                  <a:gd name="connsiteY285" fmla="*/ 865377 h 5317262"/>
                  <a:gd name="connsiteX286" fmla="*/ 5814809 w 12188476"/>
                  <a:gd name="connsiteY286" fmla="*/ 916119 h 5317262"/>
                  <a:gd name="connsiteX287" fmla="*/ 5919815 w 12188476"/>
                  <a:gd name="connsiteY287" fmla="*/ 903786 h 5317262"/>
                  <a:gd name="connsiteX288" fmla="*/ 5899026 w 12188476"/>
                  <a:gd name="connsiteY288" fmla="*/ 859035 h 5317262"/>
                  <a:gd name="connsiteX289" fmla="*/ 6066401 w 12188476"/>
                  <a:gd name="connsiteY289" fmla="*/ 836131 h 5317262"/>
                  <a:gd name="connsiteX290" fmla="*/ 5952586 w 12188476"/>
                  <a:gd name="connsiteY290" fmla="*/ 905195 h 5317262"/>
                  <a:gd name="connsiteX291" fmla="*/ 6062173 w 12188476"/>
                  <a:gd name="connsiteY291" fmla="*/ 930566 h 5317262"/>
                  <a:gd name="connsiteX292" fmla="*/ 6292270 w 12188476"/>
                  <a:gd name="connsiteY292" fmla="*/ 935147 h 5317262"/>
                  <a:gd name="connsiteX293" fmla="*/ 6334555 w 12188476"/>
                  <a:gd name="connsiteY293" fmla="*/ 929156 h 5317262"/>
                  <a:gd name="connsiteX294" fmla="*/ 6430752 w 12188476"/>
                  <a:gd name="connsiteY294" fmla="*/ 915062 h 5317262"/>
                  <a:gd name="connsiteX295" fmla="*/ 6467751 w 12188476"/>
                  <a:gd name="connsiteY295" fmla="*/ 915766 h 5317262"/>
                  <a:gd name="connsiteX296" fmla="*/ 6733790 w 12188476"/>
                  <a:gd name="connsiteY296" fmla="*/ 949946 h 5317262"/>
                  <a:gd name="connsiteX297" fmla="*/ 6834568 w 12188476"/>
                  <a:gd name="connsiteY297" fmla="*/ 953118 h 5317262"/>
                  <a:gd name="connsiteX298" fmla="*/ 7007581 w 12188476"/>
                  <a:gd name="connsiteY298" fmla="*/ 909776 h 5317262"/>
                  <a:gd name="connsiteX299" fmla="*/ 7049513 w 12188476"/>
                  <a:gd name="connsiteY299" fmla="*/ 914357 h 5317262"/>
                  <a:gd name="connsiteX300" fmla="*/ 7202794 w 12188476"/>
                  <a:gd name="connsiteY300" fmla="*/ 946070 h 5317262"/>
                  <a:gd name="connsiteX301" fmla="*/ 7295820 w 12188476"/>
                  <a:gd name="connsiteY301" fmla="*/ 941489 h 5317262"/>
                  <a:gd name="connsiteX302" fmla="*/ 7598858 w 12188476"/>
                  <a:gd name="connsiteY302" fmla="*/ 931271 h 5317262"/>
                  <a:gd name="connsiteX303" fmla="*/ 7835298 w 12188476"/>
                  <a:gd name="connsiteY303" fmla="*/ 891453 h 5317262"/>
                  <a:gd name="connsiteX304" fmla="*/ 8047425 w 12188476"/>
                  <a:gd name="connsiteY304" fmla="*/ 924576 h 5317262"/>
                  <a:gd name="connsiteX305" fmla="*/ 7974484 w 12188476"/>
                  <a:gd name="connsiteY305" fmla="*/ 1012668 h 5317262"/>
                  <a:gd name="connsiteX306" fmla="*/ 8091119 w 12188476"/>
                  <a:gd name="connsiteY306" fmla="*/ 997164 h 5317262"/>
                  <a:gd name="connsiteX307" fmla="*/ 8188725 w 12188476"/>
                  <a:gd name="connsiteY307" fmla="*/ 1027820 h 5317262"/>
                  <a:gd name="connsiteX308" fmla="*/ 8214801 w 12188476"/>
                  <a:gd name="connsiteY308" fmla="*/ 959460 h 5317262"/>
                  <a:gd name="connsiteX309" fmla="*/ 8313112 w 12188476"/>
                  <a:gd name="connsiteY309" fmla="*/ 998221 h 5317262"/>
                  <a:gd name="connsiteX310" fmla="*/ 8437146 w 12188476"/>
                  <a:gd name="connsiteY310" fmla="*/ 1041210 h 5317262"/>
                  <a:gd name="connsiteX311" fmla="*/ 8479078 w 12188476"/>
                  <a:gd name="connsiteY311" fmla="*/ 1064819 h 5317262"/>
                  <a:gd name="connsiteX312" fmla="*/ 8890998 w 12188476"/>
                  <a:gd name="connsiteY312" fmla="*/ 1041210 h 5317262"/>
                  <a:gd name="connsiteX313" fmla="*/ 8935397 w 12188476"/>
                  <a:gd name="connsiteY313" fmla="*/ 1040153 h 5317262"/>
                  <a:gd name="connsiteX314" fmla="*/ 9375507 w 12188476"/>
                  <a:gd name="connsiteY314" fmla="*/ 1038743 h 5317262"/>
                  <a:gd name="connsiteX315" fmla="*/ 9747610 w 12188476"/>
                  <a:gd name="connsiteY315" fmla="*/ 1038039 h 5317262"/>
                  <a:gd name="connsiteX316" fmla="*/ 10239518 w 12188476"/>
                  <a:gd name="connsiteY316" fmla="*/ 1002449 h 5317262"/>
                  <a:gd name="connsiteX317" fmla="*/ 10672581 w 12188476"/>
                  <a:gd name="connsiteY317" fmla="*/ 949594 h 5317262"/>
                  <a:gd name="connsiteX318" fmla="*/ 10923820 w 12188476"/>
                  <a:gd name="connsiteY318" fmla="*/ 908367 h 5317262"/>
                  <a:gd name="connsiteX319" fmla="*/ 10626420 w 12188476"/>
                  <a:gd name="connsiteY319" fmla="*/ 990821 h 5317262"/>
                  <a:gd name="connsiteX320" fmla="*/ 10492167 w 12188476"/>
                  <a:gd name="connsiteY320" fmla="*/ 1045791 h 5317262"/>
                  <a:gd name="connsiteX321" fmla="*/ 10266650 w 12188476"/>
                  <a:gd name="connsiteY321" fmla="*/ 1074333 h 5317262"/>
                  <a:gd name="connsiteX322" fmla="*/ 10223309 w 12188476"/>
                  <a:gd name="connsiteY322" fmla="*/ 1083847 h 5317262"/>
                  <a:gd name="connsiteX323" fmla="*/ 10576384 w 12188476"/>
                  <a:gd name="connsiteY323" fmla="*/ 1115912 h 5317262"/>
                  <a:gd name="connsiteX324" fmla="*/ 10677514 w 12188476"/>
                  <a:gd name="connsiteY324" fmla="*/ 1096532 h 5317262"/>
                  <a:gd name="connsiteX325" fmla="*/ 10753626 w 12188476"/>
                  <a:gd name="connsiteY325" fmla="*/ 1090542 h 5317262"/>
                  <a:gd name="connsiteX326" fmla="*/ 10962229 w 12188476"/>
                  <a:gd name="connsiteY326" fmla="*/ 1073980 h 5317262"/>
                  <a:gd name="connsiteX327" fmla="*/ 11174708 w 12188476"/>
                  <a:gd name="connsiteY327" fmla="*/ 1039448 h 5317262"/>
                  <a:gd name="connsiteX328" fmla="*/ 11250820 w 12188476"/>
                  <a:gd name="connsiteY328" fmla="*/ 1031344 h 5317262"/>
                  <a:gd name="connsiteX329" fmla="*/ 11410091 w 12188476"/>
                  <a:gd name="connsiteY329" fmla="*/ 970031 h 5317262"/>
                  <a:gd name="connsiteX330" fmla="*/ 11428767 w 12188476"/>
                  <a:gd name="connsiteY330" fmla="*/ 1030991 h 5317262"/>
                  <a:gd name="connsiteX331" fmla="*/ 11592267 w 12188476"/>
                  <a:gd name="connsiteY331" fmla="*/ 1005268 h 5317262"/>
                  <a:gd name="connsiteX332" fmla="*/ 11921380 w 12188476"/>
                  <a:gd name="connsiteY332" fmla="*/ 988355 h 5317262"/>
                  <a:gd name="connsiteX333" fmla="*/ 11993263 w 12188476"/>
                  <a:gd name="connsiteY333" fmla="*/ 971441 h 5317262"/>
                  <a:gd name="connsiteX334" fmla="*/ 12072899 w 12188476"/>
                  <a:gd name="connsiteY334" fmla="*/ 992935 h 5317262"/>
                  <a:gd name="connsiteX335" fmla="*/ 12179667 w 12188476"/>
                  <a:gd name="connsiteY335" fmla="*/ 1037334 h 5317262"/>
                  <a:gd name="connsiteX336" fmla="*/ 12130335 w 12188476"/>
                  <a:gd name="connsiteY336" fmla="*/ 1071866 h 5317262"/>
                  <a:gd name="connsiteX337" fmla="*/ 12191647 w 12188476"/>
                  <a:gd name="connsiteY337" fmla="*/ 1129655 h 5317262"/>
                  <a:gd name="connsiteX338" fmla="*/ 12084527 w 12188476"/>
                  <a:gd name="connsiteY338" fmla="*/ 1264260 h 5317262"/>
                  <a:gd name="connsiteX339" fmla="*/ 12054576 w 12188476"/>
                  <a:gd name="connsiteY339" fmla="*/ 1415427 h 5317262"/>
                  <a:gd name="connsiteX340" fmla="*/ 12081355 w 12188476"/>
                  <a:gd name="connsiteY340" fmla="*/ 1463349 h 5317262"/>
                  <a:gd name="connsiteX341" fmla="*/ 11835402 w 12188476"/>
                  <a:gd name="connsiteY341" fmla="*/ 1579631 h 5317262"/>
                  <a:gd name="connsiteX342" fmla="*/ 11626094 w 12188476"/>
                  <a:gd name="connsiteY342" fmla="*/ 1616278 h 5317262"/>
                  <a:gd name="connsiteX343" fmla="*/ 11356883 w 12188476"/>
                  <a:gd name="connsiteY343" fmla="*/ 1748416 h 5317262"/>
                  <a:gd name="connsiteX344" fmla="*/ 11662741 w 12188476"/>
                  <a:gd name="connsiteY344" fmla="*/ 1717056 h 5317262"/>
                  <a:gd name="connsiteX345" fmla="*/ 11540820 w 12188476"/>
                  <a:gd name="connsiteY345" fmla="*/ 1752293 h 5317262"/>
                  <a:gd name="connsiteX346" fmla="*/ 11400930 w 12188476"/>
                  <a:gd name="connsiteY346" fmla="*/ 1810081 h 5317262"/>
                  <a:gd name="connsiteX347" fmla="*/ 11393530 w 12188476"/>
                  <a:gd name="connsiteY347" fmla="*/ 1881260 h 5317262"/>
                  <a:gd name="connsiteX348" fmla="*/ 11375206 w 12188476"/>
                  <a:gd name="connsiteY348" fmla="*/ 1953496 h 5317262"/>
                  <a:gd name="connsiteX349" fmla="*/ 11243068 w 12188476"/>
                  <a:gd name="connsiteY349" fmla="*/ 2016570 h 5317262"/>
                  <a:gd name="connsiteX350" fmla="*/ 11203602 w 12188476"/>
                  <a:gd name="connsiteY350" fmla="*/ 2078587 h 5317262"/>
                  <a:gd name="connsiteX351" fmla="*/ 11176117 w 12188476"/>
                  <a:gd name="connsiteY351" fmla="*/ 2245963 h 5317262"/>
                  <a:gd name="connsiteX352" fmla="*/ 11077101 w 12188476"/>
                  <a:gd name="connsiteY352" fmla="*/ 2309037 h 5317262"/>
                  <a:gd name="connsiteX353" fmla="*/ 10999228 w 12188476"/>
                  <a:gd name="connsiteY353" fmla="*/ 2310799 h 5317262"/>
                  <a:gd name="connsiteX354" fmla="*/ 11012970 w 12188476"/>
                  <a:gd name="connsiteY354" fmla="*/ 2438709 h 5317262"/>
                  <a:gd name="connsiteX355" fmla="*/ 10987952 w 12188476"/>
                  <a:gd name="connsiteY355" fmla="*/ 2486984 h 5317262"/>
                  <a:gd name="connsiteX356" fmla="*/ 10838547 w 12188476"/>
                  <a:gd name="connsiteY356" fmla="*/ 2535259 h 5317262"/>
                  <a:gd name="connsiteX357" fmla="*/ 10690200 w 12188476"/>
                  <a:gd name="connsiteY357" fmla="*/ 2663874 h 5317262"/>
                  <a:gd name="connsiteX358" fmla="*/ 10795558 w 12188476"/>
                  <a:gd name="connsiteY358" fmla="*/ 2664931 h 5317262"/>
                  <a:gd name="connsiteX359" fmla="*/ 10830090 w 12188476"/>
                  <a:gd name="connsiteY359" fmla="*/ 2743157 h 5317262"/>
                  <a:gd name="connsiteX360" fmla="*/ 10744817 w 12188476"/>
                  <a:gd name="connsiteY360" fmla="*/ 2883048 h 5317262"/>
                  <a:gd name="connsiteX361" fmla="*/ 10726846 w 12188476"/>
                  <a:gd name="connsiteY361" fmla="*/ 2971140 h 5317262"/>
                  <a:gd name="connsiteX362" fmla="*/ 10629591 w 12188476"/>
                  <a:gd name="connsiteY362" fmla="*/ 3047252 h 5317262"/>
                  <a:gd name="connsiteX363" fmla="*/ 10584489 w 12188476"/>
                  <a:gd name="connsiteY363" fmla="*/ 3055004 h 5317262"/>
                  <a:gd name="connsiteX364" fmla="*/ 10526699 w 12188476"/>
                  <a:gd name="connsiteY364" fmla="*/ 3029634 h 5317262"/>
                  <a:gd name="connsiteX365" fmla="*/ 10258898 w 12188476"/>
                  <a:gd name="connsiteY365" fmla="*/ 3168115 h 5317262"/>
                  <a:gd name="connsiteX366" fmla="*/ 10261717 w 12188476"/>
                  <a:gd name="connsiteY366" fmla="*/ 3144506 h 5317262"/>
                  <a:gd name="connsiteX367" fmla="*/ 10107379 w 12188476"/>
                  <a:gd name="connsiteY367" fmla="*/ 3318225 h 5317262"/>
                  <a:gd name="connsiteX368" fmla="*/ 10108084 w 12188476"/>
                  <a:gd name="connsiteY368" fmla="*/ 3325977 h 5317262"/>
                  <a:gd name="connsiteX369" fmla="*/ 9861425 w 12188476"/>
                  <a:gd name="connsiteY369" fmla="*/ 3407374 h 5317262"/>
                  <a:gd name="connsiteX370" fmla="*/ 9823721 w 12188476"/>
                  <a:gd name="connsiteY370" fmla="*/ 3470448 h 5317262"/>
                  <a:gd name="connsiteX371" fmla="*/ 9875520 w 12188476"/>
                  <a:gd name="connsiteY371" fmla="*/ 3570169 h 5317262"/>
                  <a:gd name="connsiteX372" fmla="*/ 9944232 w 12188476"/>
                  <a:gd name="connsiteY372" fmla="*/ 3593778 h 5317262"/>
                  <a:gd name="connsiteX373" fmla="*/ 9787427 w 12188476"/>
                  <a:gd name="connsiteY373" fmla="*/ 3632891 h 5317262"/>
                  <a:gd name="connsiteX374" fmla="*/ 9757476 w 12188476"/>
                  <a:gd name="connsiteY374" fmla="*/ 3668833 h 5317262"/>
                  <a:gd name="connsiteX375" fmla="*/ 9709201 w 12188476"/>
                  <a:gd name="connsiteY375" fmla="*/ 3624786 h 5317262"/>
                  <a:gd name="connsiteX376" fmla="*/ 9630623 w 12188476"/>
                  <a:gd name="connsiteY376" fmla="*/ 3719221 h 5317262"/>
                  <a:gd name="connsiteX377" fmla="*/ 9596091 w 12188476"/>
                  <a:gd name="connsiteY377" fmla="*/ 3718869 h 5317262"/>
                  <a:gd name="connsiteX378" fmla="*/ 9377622 w 12188476"/>
                  <a:gd name="connsiteY378" fmla="*/ 3778772 h 5317262"/>
                  <a:gd name="connsiteX379" fmla="*/ 9243721 w 12188476"/>
                  <a:gd name="connsiteY379" fmla="*/ 3799914 h 5317262"/>
                  <a:gd name="connsiteX380" fmla="*/ 9195094 w 12188476"/>
                  <a:gd name="connsiteY380" fmla="*/ 3840437 h 5317262"/>
                  <a:gd name="connsiteX381" fmla="*/ 9105591 w 12188476"/>
                  <a:gd name="connsiteY381" fmla="*/ 3877435 h 5317262"/>
                  <a:gd name="connsiteX382" fmla="*/ 8893113 w 12188476"/>
                  <a:gd name="connsiteY382" fmla="*/ 3900340 h 5317262"/>
                  <a:gd name="connsiteX383" fmla="*/ 8878665 w 12188476"/>
                  <a:gd name="connsiteY383" fmla="*/ 3972928 h 5317262"/>
                  <a:gd name="connsiteX384" fmla="*/ 8728204 w 12188476"/>
                  <a:gd name="connsiteY384" fmla="*/ 4078286 h 5317262"/>
                  <a:gd name="connsiteX385" fmla="*/ 8798678 w 12188476"/>
                  <a:gd name="connsiteY385" fmla="*/ 4095553 h 5317262"/>
                  <a:gd name="connsiteX386" fmla="*/ 8822286 w 12188476"/>
                  <a:gd name="connsiteY386" fmla="*/ 4116695 h 5317262"/>
                  <a:gd name="connsiteX387" fmla="*/ 8780355 w 12188476"/>
                  <a:gd name="connsiteY387" fmla="*/ 4124094 h 5317262"/>
                  <a:gd name="connsiteX388" fmla="*/ 8667243 w 12188476"/>
                  <a:gd name="connsiteY388" fmla="*/ 4151932 h 5317262"/>
                  <a:gd name="connsiteX389" fmla="*/ 8578446 w 12188476"/>
                  <a:gd name="connsiteY389" fmla="*/ 4186111 h 5317262"/>
                  <a:gd name="connsiteX390" fmla="*/ 8578446 w 12188476"/>
                  <a:gd name="connsiteY390" fmla="*/ 4092381 h 5317262"/>
                  <a:gd name="connsiteX391" fmla="*/ 8387462 w 12188476"/>
                  <a:gd name="connsiteY391" fmla="*/ 4172722 h 5317262"/>
                  <a:gd name="connsiteX392" fmla="*/ 8353282 w 12188476"/>
                  <a:gd name="connsiteY392" fmla="*/ 4126209 h 5317262"/>
                  <a:gd name="connsiteX393" fmla="*/ 8277170 w 12188476"/>
                  <a:gd name="connsiteY393" fmla="*/ 4206197 h 5317262"/>
                  <a:gd name="connsiteX394" fmla="*/ 8263076 w 12188476"/>
                  <a:gd name="connsiteY394" fmla="*/ 4162503 h 5317262"/>
                  <a:gd name="connsiteX395" fmla="*/ 8238057 w 12188476"/>
                  <a:gd name="connsiteY395" fmla="*/ 4183645 h 5317262"/>
                  <a:gd name="connsiteX396" fmla="*/ 8218325 w 12188476"/>
                  <a:gd name="connsiteY396" fmla="*/ 4127266 h 5317262"/>
                  <a:gd name="connsiteX397" fmla="*/ 8165821 w 12188476"/>
                  <a:gd name="connsiteY397" fmla="*/ 4217120 h 5317262"/>
                  <a:gd name="connsiteX398" fmla="*/ 8186963 w 12188476"/>
                  <a:gd name="connsiteY398" fmla="*/ 4305565 h 5317262"/>
                  <a:gd name="connsiteX399" fmla="*/ 7997388 w 12188476"/>
                  <a:gd name="connsiteY399" fmla="*/ 4313317 h 5317262"/>
                  <a:gd name="connsiteX400" fmla="*/ 7915287 w 12188476"/>
                  <a:gd name="connsiteY400" fmla="*/ 4343621 h 5317262"/>
                  <a:gd name="connsiteX401" fmla="*/ 7762006 w 12188476"/>
                  <a:gd name="connsiteY401" fmla="*/ 4391191 h 5317262"/>
                  <a:gd name="connsiteX402" fmla="*/ 7686246 w 12188476"/>
                  <a:gd name="connsiteY402" fmla="*/ 4510645 h 5317262"/>
                  <a:gd name="connsiteX403" fmla="*/ 7792662 w 12188476"/>
                  <a:gd name="connsiteY403" fmla="*/ 4494083 h 5317262"/>
                  <a:gd name="connsiteX404" fmla="*/ 7724654 w 12188476"/>
                  <a:gd name="connsiteY404" fmla="*/ 4598032 h 5317262"/>
                  <a:gd name="connsiteX405" fmla="*/ 7580182 w 12188476"/>
                  <a:gd name="connsiteY405" fmla="*/ 4608955 h 5317262"/>
                  <a:gd name="connsiteX406" fmla="*/ 7527680 w 12188476"/>
                  <a:gd name="connsiteY406" fmla="*/ 4582528 h 5317262"/>
                  <a:gd name="connsiteX407" fmla="*/ 7547060 w 12188476"/>
                  <a:gd name="connsiteY407" fmla="*/ 4518397 h 5317262"/>
                  <a:gd name="connsiteX408" fmla="*/ 7588287 w 12188476"/>
                  <a:gd name="connsiteY408" fmla="*/ 4469769 h 5317262"/>
                  <a:gd name="connsiteX409" fmla="*/ 7605553 w 12188476"/>
                  <a:gd name="connsiteY409" fmla="*/ 4502188 h 5317262"/>
                  <a:gd name="connsiteX410" fmla="*/ 7667218 w 12188476"/>
                  <a:gd name="connsiteY410" fmla="*/ 4391896 h 5317262"/>
                  <a:gd name="connsiteX411" fmla="*/ 7652771 w 12188476"/>
                  <a:gd name="connsiteY411" fmla="*/ 4376391 h 5317262"/>
                  <a:gd name="connsiteX412" fmla="*/ 7514641 w 12188476"/>
                  <a:gd name="connsiteY412" fmla="*/ 4365468 h 5317262"/>
                  <a:gd name="connsiteX413" fmla="*/ 7298991 w 12188476"/>
                  <a:gd name="connsiteY413" fmla="*/ 4398943 h 5317262"/>
                  <a:gd name="connsiteX414" fmla="*/ 7268688 w 12188476"/>
                  <a:gd name="connsiteY414" fmla="*/ 4412686 h 5317262"/>
                  <a:gd name="connsiteX415" fmla="*/ 7150996 w 12188476"/>
                  <a:gd name="connsiteY415" fmla="*/ 4408810 h 5317262"/>
                  <a:gd name="connsiteX416" fmla="*/ 6988906 w 12188476"/>
                  <a:gd name="connsiteY416" fmla="*/ 4481045 h 5317262"/>
                  <a:gd name="connsiteX417" fmla="*/ 6878262 w 12188476"/>
                  <a:gd name="connsiteY417" fmla="*/ 4501835 h 5317262"/>
                  <a:gd name="connsiteX418" fmla="*/ 6717933 w 12188476"/>
                  <a:gd name="connsiteY418" fmla="*/ 4592394 h 5317262"/>
                  <a:gd name="connsiteX419" fmla="*/ 6693620 w 12188476"/>
                  <a:gd name="connsiteY419" fmla="*/ 4575480 h 5317262"/>
                  <a:gd name="connsiteX420" fmla="*/ 6297908 w 12188476"/>
                  <a:gd name="connsiteY420" fmla="*/ 4676258 h 5317262"/>
                  <a:gd name="connsiteX421" fmla="*/ 6315879 w 12188476"/>
                  <a:gd name="connsiteY421" fmla="*/ 4711848 h 5317262"/>
                  <a:gd name="connsiteX422" fmla="*/ 6141456 w 12188476"/>
                  <a:gd name="connsiteY422" fmla="*/ 4712905 h 5317262"/>
                  <a:gd name="connsiteX423" fmla="*/ 6064639 w 12188476"/>
                  <a:gd name="connsiteY423" fmla="*/ 4735456 h 5317262"/>
                  <a:gd name="connsiteX424" fmla="*/ 5771115 w 12188476"/>
                  <a:gd name="connsiteY424" fmla="*/ 4771398 h 5317262"/>
                  <a:gd name="connsiteX425" fmla="*/ 5624529 w 12188476"/>
                  <a:gd name="connsiteY425" fmla="*/ 4823901 h 5317262"/>
                  <a:gd name="connsiteX426" fmla="*/ 5430374 w 12188476"/>
                  <a:gd name="connsiteY426" fmla="*/ 4827425 h 5317262"/>
                  <a:gd name="connsiteX427" fmla="*/ 5247846 w 12188476"/>
                  <a:gd name="connsiteY427" fmla="*/ 4880280 h 5317262"/>
                  <a:gd name="connsiteX428" fmla="*/ 5207675 w 12188476"/>
                  <a:gd name="connsiteY428" fmla="*/ 4889090 h 5317262"/>
                  <a:gd name="connsiteX429" fmla="*/ 5013167 w 12188476"/>
                  <a:gd name="connsiteY429" fmla="*/ 4888385 h 5317262"/>
                  <a:gd name="connsiteX430" fmla="*/ 4941989 w 12188476"/>
                  <a:gd name="connsiteY430" fmla="*/ 4880280 h 5317262"/>
                  <a:gd name="connsiteX431" fmla="*/ 4535002 w 12188476"/>
                  <a:gd name="connsiteY431" fmla="*/ 4966964 h 5317262"/>
                  <a:gd name="connsiteX432" fmla="*/ 4433167 w 12188476"/>
                  <a:gd name="connsiteY432" fmla="*/ 5015238 h 5317262"/>
                  <a:gd name="connsiteX433" fmla="*/ 4309485 w 12188476"/>
                  <a:gd name="connsiteY433" fmla="*/ 5036380 h 5317262"/>
                  <a:gd name="connsiteX434" fmla="*/ 4186860 w 12188476"/>
                  <a:gd name="connsiteY434" fmla="*/ 5076903 h 5317262"/>
                  <a:gd name="connsiteX435" fmla="*/ 4096653 w 12188476"/>
                  <a:gd name="connsiteY435" fmla="*/ 5092407 h 5317262"/>
                  <a:gd name="connsiteX436" fmla="*/ 3853166 w 12188476"/>
                  <a:gd name="connsiteY436" fmla="*/ 5145967 h 5317262"/>
                  <a:gd name="connsiteX437" fmla="*/ 3787624 w 12188476"/>
                  <a:gd name="connsiteY437" fmla="*/ 5150901 h 5317262"/>
                  <a:gd name="connsiteX438" fmla="*/ 3706579 w 12188476"/>
                  <a:gd name="connsiteY438" fmla="*/ 5127292 h 5317262"/>
                  <a:gd name="connsiteX439" fmla="*/ 3611439 w 12188476"/>
                  <a:gd name="connsiteY439" fmla="*/ 5171690 h 5317262"/>
                  <a:gd name="connsiteX440" fmla="*/ 3564575 w 12188476"/>
                  <a:gd name="connsiteY440" fmla="*/ 5177328 h 5317262"/>
                  <a:gd name="connsiteX441" fmla="*/ 3485996 w 12188476"/>
                  <a:gd name="connsiteY441" fmla="*/ 5181557 h 5317262"/>
                  <a:gd name="connsiteX442" fmla="*/ 3470492 w 12188476"/>
                  <a:gd name="connsiteY442" fmla="*/ 5174157 h 5317262"/>
                  <a:gd name="connsiteX443" fmla="*/ 3308402 w 12188476"/>
                  <a:gd name="connsiteY443" fmla="*/ 5220317 h 5317262"/>
                  <a:gd name="connsiteX444" fmla="*/ 3280212 w 12188476"/>
                  <a:gd name="connsiteY444" fmla="*/ 5231946 h 5317262"/>
                  <a:gd name="connsiteX445" fmla="*/ 3068085 w 12188476"/>
                  <a:gd name="connsiteY445" fmla="*/ 5234060 h 5317262"/>
                  <a:gd name="connsiteX446" fmla="*/ 3038134 w 12188476"/>
                  <a:gd name="connsiteY446" fmla="*/ 5238288 h 5317262"/>
                  <a:gd name="connsiteX447" fmla="*/ 2884148 w 12188476"/>
                  <a:gd name="connsiteY447" fmla="*/ 5284801 h 5317262"/>
                  <a:gd name="connsiteX448" fmla="*/ 2724525 w 12188476"/>
                  <a:gd name="connsiteY448" fmla="*/ 5309115 h 5317262"/>
                  <a:gd name="connsiteX449" fmla="*/ 2565253 w 12188476"/>
                  <a:gd name="connsiteY449" fmla="*/ 5301010 h 5317262"/>
                  <a:gd name="connsiteX450" fmla="*/ 2511693 w 12188476"/>
                  <a:gd name="connsiteY450" fmla="*/ 5309819 h 5317262"/>
                  <a:gd name="connsiteX451" fmla="*/ 2365812 w 12188476"/>
                  <a:gd name="connsiteY451" fmla="*/ 5272468 h 5317262"/>
                  <a:gd name="connsiteX452" fmla="*/ 2194208 w 12188476"/>
                  <a:gd name="connsiteY452" fmla="*/ 5250269 h 5317262"/>
                  <a:gd name="connsiteX453" fmla="*/ 2074050 w 12188476"/>
                  <a:gd name="connsiteY453" fmla="*/ 5140329 h 5317262"/>
                  <a:gd name="connsiteX454" fmla="*/ 1957063 w 12188476"/>
                  <a:gd name="connsiteY454" fmla="*/ 5059284 h 5317262"/>
                  <a:gd name="connsiteX455" fmla="*/ 1872846 w 12188476"/>
                  <a:gd name="connsiteY455" fmla="*/ 4987753 h 5317262"/>
                  <a:gd name="connsiteX456" fmla="*/ 1880246 w 12188476"/>
                  <a:gd name="connsiteY456" fmla="*/ 4940888 h 5317262"/>
                  <a:gd name="connsiteX457" fmla="*/ 1935216 w 12188476"/>
                  <a:gd name="connsiteY457" fmla="*/ 4933841 h 5317262"/>
                  <a:gd name="connsiteX458" fmla="*/ 1903150 w 12188476"/>
                  <a:gd name="connsiteY458" fmla="*/ 4890499 h 5317262"/>
                  <a:gd name="connsiteX459" fmla="*/ 1815410 w 12188476"/>
                  <a:gd name="connsiteY459" fmla="*/ 4895785 h 5317262"/>
                  <a:gd name="connsiteX460" fmla="*/ 1747403 w 12188476"/>
                  <a:gd name="connsiteY460" fmla="*/ 4867947 h 5317262"/>
                  <a:gd name="connsiteX461" fmla="*/ 1628654 w 12188476"/>
                  <a:gd name="connsiteY461" fmla="*/ 4675553 h 5317262"/>
                  <a:gd name="connsiteX462" fmla="*/ 1465154 w 12188476"/>
                  <a:gd name="connsiteY462" fmla="*/ 4583585 h 5317262"/>
                  <a:gd name="connsiteX463" fmla="*/ 1413356 w 12188476"/>
                  <a:gd name="connsiteY463" fmla="*/ 4553986 h 5317262"/>
                  <a:gd name="connsiteX464" fmla="*/ 1263246 w 12188476"/>
                  <a:gd name="connsiteY464" fmla="*/ 4329879 h 5317262"/>
                  <a:gd name="connsiteX465" fmla="*/ 1257961 w 12188476"/>
                  <a:gd name="connsiteY465" fmla="*/ 4283013 h 5317262"/>
                  <a:gd name="connsiteX466" fmla="*/ 1234704 w 12188476"/>
                  <a:gd name="connsiteY466" fmla="*/ 4157217 h 5317262"/>
                  <a:gd name="connsiteX467" fmla="*/ 1260427 w 12188476"/>
                  <a:gd name="connsiteY467" fmla="*/ 4087801 h 5317262"/>
                  <a:gd name="connsiteX468" fmla="*/ 1233647 w 12188476"/>
                  <a:gd name="connsiteY468" fmla="*/ 3979270 h 5317262"/>
                  <a:gd name="connsiteX469" fmla="*/ 1144498 w 12188476"/>
                  <a:gd name="connsiteY469" fmla="*/ 3879197 h 5317262"/>
                  <a:gd name="connsiteX470" fmla="*/ 1135688 w 12188476"/>
                  <a:gd name="connsiteY470" fmla="*/ 3785115 h 5317262"/>
                  <a:gd name="connsiteX471" fmla="*/ 1187134 w 12188476"/>
                  <a:gd name="connsiteY471" fmla="*/ 3785115 h 5317262"/>
                  <a:gd name="connsiteX472" fmla="*/ 1174097 w 12188476"/>
                  <a:gd name="connsiteY472" fmla="*/ 3725564 h 5317262"/>
                  <a:gd name="connsiteX473" fmla="*/ 1232238 w 12188476"/>
                  <a:gd name="connsiteY473" fmla="*/ 3677642 h 5317262"/>
                  <a:gd name="connsiteX474" fmla="*/ 1053234 w 12188476"/>
                  <a:gd name="connsiteY474" fmla="*/ 3669889 h 5317262"/>
                  <a:gd name="connsiteX475" fmla="*/ 1002845 w 12188476"/>
                  <a:gd name="connsiteY475" fmla="*/ 3553255 h 5317262"/>
                  <a:gd name="connsiteX476" fmla="*/ 1101156 w 12188476"/>
                  <a:gd name="connsiteY476" fmla="*/ 3521190 h 5317262"/>
                  <a:gd name="connsiteX477" fmla="*/ 1186782 w 12188476"/>
                  <a:gd name="connsiteY477" fmla="*/ 3546208 h 5317262"/>
                  <a:gd name="connsiteX478" fmla="*/ 1103623 w 12188476"/>
                  <a:gd name="connsiteY478" fmla="*/ 3433802 h 5317262"/>
                  <a:gd name="connsiteX479" fmla="*/ 1186077 w 12188476"/>
                  <a:gd name="connsiteY479" fmla="*/ 3294616 h 5317262"/>
                  <a:gd name="connsiteX480" fmla="*/ 1074024 w 12188476"/>
                  <a:gd name="connsiteY480" fmla="*/ 3247046 h 5317262"/>
                  <a:gd name="connsiteX481" fmla="*/ 1016940 w 12188476"/>
                  <a:gd name="connsiteY481" fmla="*/ 3241055 h 5317262"/>
                  <a:gd name="connsiteX482" fmla="*/ 902419 w 12188476"/>
                  <a:gd name="connsiteY482" fmla="*/ 3125126 h 5317262"/>
                  <a:gd name="connsiteX483" fmla="*/ 890791 w 12188476"/>
                  <a:gd name="connsiteY483" fmla="*/ 3106803 h 5317262"/>
                  <a:gd name="connsiteX484" fmla="*/ 824898 w 12188476"/>
                  <a:gd name="connsiteY484" fmla="*/ 2893266 h 5317262"/>
                  <a:gd name="connsiteX485" fmla="*/ 809041 w 12188476"/>
                  <a:gd name="connsiteY485" fmla="*/ 2895381 h 5317262"/>
                  <a:gd name="connsiteX486" fmla="*/ 790366 w 12188476"/>
                  <a:gd name="connsiteY486" fmla="*/ 2937665 h 5317262"/>
                  <a:gd name="connsiteX487" fmla="*/ 704035 w 12188476"/>
                  <a:gd name="connsiteY487" fmla="*/ 2749852 h 5317262"/>
                  <a:gd name="connsiteX488" fmla="*/ 788252 w 12188476"/>
                  <a:gd name="connsiteY488" fmla="*/ 2779451 h 5317262"/>
                  <a:gd name="connsiteX489" fmla="*/ 819965 w 12188476"/>
                  <a:gd name="connsiteY489" fmla="*/ 2765004 h 5317262"/>
                  <a:gd name="connsiteX490" fmla="*/ 809394 w 12188476"/>
                  <a:gd name="connsiteY490" fmla="*/ 2719548 h 5317262"/>
                  <a:gd name="connsiteX491" fmla="*/ 773804 w 12188476"/>
                  <a:gd name="connsiteY491" fmla="*/ 2669864 h 5317262"/>
                  <a:gd name="connsiteX492" fmla="*/ 902067 w 12188476"/>
                  <a:gd name="connsiteY492" fmla="*/ 2659293 h 5317262"/>
                  <a:gd name="connsiteX493" fmla="*/ 910172 w 12188476"/>
                  <a:gd name="connsiteY493" fmla="*/ 2708272 h 5317262"/>
                  <a:gd name="connsiteX494" fmla="*/ 971836 w 12188476"/>
                  <a:gd name="connsiteY494" fmla="*/ 2731176 h 5317262"/>
                  <a:gd name="connsiteX495" fmla="*/ 946818 w 12188476"/>
                  <a:gd name="connsiteY495" fmla="*/ 2784032 h 5317262"/>
                  <a:gd name="connsiteX496" fmla="*/ 972541 w 12188476"/>
                  <a:gd name="connsiteY496" fmla="*/ 2859791 h 5317262"/>
                  <a:gd name="connsiteX497" fmla="*/ 1003902 w 12188476"/>
                  <a:gd name="connsiteY497" fmla="*/ 2854858 h 5317262"/>
                  <a:gd name="connsiteX498" fmla="*/ 1031034 w 12188476"/>
                  <a:gd name="connsiteY498" fmla="*/ 2835478 h 5317262"/>
                  <a:gd name="connsiteX499" fmla="*/ 1049005 w 12188476"/>
                  <a:gd name="connsiteY499" fmla="*/ 2870010 h 5317262"/>
                  <a:gd name="connsiteX500" fmla="*/ 1096575 w 12188476"/>
                  <a:gd name="connsiteY500" fmla="*/ 2950703 h 5317262"/>
                  <a:gd name="connsiteX501" fmla="*/ 1183611 w 12188476"/>
                  <a:gd name="connsiteY501" fmla="*/ 2966559 h 5317262"/>
                  <a:gd name="connsiteX502" fmla="*/ 1181849 w 12188476"/>
                  <a:gd name="connsiteY502" fmla="*/ 2979245 h 5317262"/>
                  <a:gd name="connsiteX503" fmla="*/ 1255847 w 12188476"/>
                  <a:gd name="connsiteY503" fmla="*/ 2955988 h 5317262"/>
                  <a:gd name="connsiteX504" fmla="*/ 1166345 w 12188476"/>
                  <a:gd name="connsiteY504" fmla="*/ 2893971 h 5317262"/>
                  <a:gd name="connsiteX505" fmla="*/ 1136745 w 12188476"/>
                  <a:gd name="connsiteY505" fmla="*/ 2861553 h 5317262"/>
                  <a:gd name="connsiteX506" fmla="*/ 1099394 w 12188476"/>
                  <a:gd name="connsiteY506" fmla="*/ 2788965 h 5317262"/>
                  <a:gd name="connsiteX507" fmla="*/ 1064862 w 12188476"/>
                  <a:gd name="connsiteY507" fmla="*/ 2735052 h 5317262"/>
                  <a:gd name="connsiteX508" fmla="*/ 1144498 w 12188476"/>
                  <a:gd name="connsiteY508" fmla="*/ 2683606 h 5317262"/>
                  <a:gd name="connsiteX509" fmla="*/ 930609 w 12188476"/>
                  <a:gd name="connsiteY509" fmla="*/ 2580010 h 5317262"/>
                  <a:gd name="connsiteX510" fmla="*/ 950694 w 12188476"/>
                  <a:gd name="connsiteY510" fmla="*/ 2621589 h 5317262"/>
                  <a:gd name="connsiteX511" fmla="*/ 811156 w 12188476"/>
                  <a:gd name="connsiteY511" fmla="*/ 2649074 h 5317262"/>
                  <a:gd name="connsiteX512" fmla="*/ 773804 w 12188476"/>
                  <a:gd name="connsiteY512" fmla="*/ 2669864 h 5317262"/>
                  <a:gd name="connsiteX513" fmla="*/ 6394105 w 12188476"/>
                  <a:gd name="connsiteY513" fmla="*/ 133857 h 5317262"/>
                  <a:gd name="connsiteX514" fmla="*/ 6399039 w 12188476"/>
                  <a:gd name="connsiteY514" fmla="*/ 158171 h 5317262"/>
                  <a:gd name="connsiteX515" fmla="*/ 6582976 w 12188476"/>
                  <a:gd name="connsiteY515" fmla="*/ 125048 h 5317262"/>
                  <a:gd name="connsiteX516" fmla="*/ 6548443 w 12188476"/>
                  <a:gd name="connsiteY516" fmla="*/ 73250 h 5317262"/>
                  <a:gd name="connsiteX517" fmla="*/ 6394105 w 12188476"/>
                  <a:gd name="connsiteY517" fmla="*/ 133857 h 5317262"/>
                  <a:gd name="connsiteX518" fmla="*/ 6899756 w 12188476"/>
                  <a:gd name="connsiteY518" fmla="*/ 733943 h 5317262"/>
                  <a:gd name="connsiteX519" fmla="*/ 6833510 w 12188476"/>
                  <a:gd name="connsiteY519" fmla="*/ 709278 h 5317262"/>
                  <a:gd name="connsiteX520" fmla="*/ 6745770 w 12188476"/>
                  <a:gd name="connsiteY520" fmla="*/ 735001 h 5317262"/>
                  <a:gd name="connsiteX521" fmla="*/ 6716172 w 12188476"/>
                  <a:gd name="connsiteY521" fmla="*/ 764247 h 5317262"/>
                  <a:gd name="connsiteX522" fmla="*/ 6752465 w 12188476"/>
                  <a:gd name="connsiteY522" fmla="*/ 781161 h 5317262"/>
                  <a:gd name="connsiteX523" fmla="*/ 6899756 w 12188476"/>
                  <a:gd name="connsiteY523" fmla="*/ 733943 h 5317262"/>
                  <a:gd name="connsiteX524" fmla="*/ 1097985 w 12188476"/>
                  <a:gd name="connsiteY524" fmla="*/ 1108160 h 5317262"/>
                  <a:gd name="connsiteX525" fmla="*/ 1208277 w 12188476"/>
                  <a:gd name="connsiteY525" fmla="*/ 1118379 h 5317262"/>
                  <a:gd name="connsiteX526" fmla="*/ 1224838 w 12188476"/>
                  <a:gd name="connsiteY526" fmla="*/ 1072571 h 5317262"/>
                  <a:gd name="connsiteX527" fmla="*/ 1142383 w 12188476"/>
                  <a:gd name="connsiteY527" fmla="*/ 1089132 h 5317262"/>
                  <a:gd name="connsiteX528" fmla="*/ 1112080 w 12188476"/>
                  <a:gd name="connsiteY528" fmla="*/ 987297 h 5317262"/>
                  <a:gd name="connsiteX529" fmla="*/ 1097985 w 12188476"/>
                  <a:gd name="connsiteY529" fmla="*/ 989059 h 5317262"/>
                  <a:gd name="connsiteX530" fmla="*/ 1097985 w 12188476"/>
                  <a:gd name="connsiteY530" fmla="*/ 1108160 h 5317262"/>
                  <a:gd name="connsiteX531" fmla="*/ 4013141 w 12188476"/>
                  <a:gd name="connsiteY531" fmla="*/ 412934 h 5317262"/>
                  <a:gd name="connsiteX532" fmla="*/ 4007503 w 12188476"/>
                  <a:gd name="connsiteY532" fmla="*/ 392497 h 5317262"/>
                  <a:gd name="connsiteX533" fmla="*/ 3813700 w 12188476"/>
                  <a:gd name="connsiteY533" fmla="*/ 433372 h 5317262"/>
                  <a:gd name="connsiteX534" fmla="*/ 3816871 w 12188476"/>
                  <a:gd name="connsiteY534" fmla="*/ 451695 h 5317262"/>
                  <a:gd name="connsiteX535" fmla="*/ 4013141 w 12188476"/>
                  <a:gd name="connsiteY535" fmla="*/ 412934 h 5317262"/>
                  <a:gd name="connsiteX536" fmla="*/ 4137176 w 12188476"/>
                  <a:gd name="connsiteY536" fmla="*/ 365717 h 5317262"/>
                  <a:gd name="connsiteX537" fmla="*/ 4105815 w 12188476"/>
                  <a:gd name="connsiteY537" fmla="*/ 408706 h 5317262"/>
                  <a:gd name="connsiteX538" fmla="*/ 4277419 w 12188476"/>
                  <a:gd name="connsiteY538" fmla="*/ 385097 h 5317262"/>
                  <a:gd name="connsiteX539" fmla="*/ 4276010 w 12188476"/>
                  <a:gd name="connsiteY539" fmla="*/ 373469 h 5317262"/>
                  <a:gd name="connsiteX540" fmla="*/ 4137176 w 12188476"/>
                  <a:gd name="connsiteY540" fmla="*/ 365717 h 5317262"/>
                  <a:gd name="connsiteX541" fmla="*/ 3571622 w 12188476"/>
                  <a:gd name="connsiteY541" fmla="*/ 371355 h 5317262"/>
                  <a:gd name="connsiteX542" fmla="*/ 3574441 w 12188476"/>
                  <a:gd name="connsiteY542" fmla="*/ 389678 h 5317262"/>
                  <a:gd name="connsiteX543" fmla="*/ 3642448 w 12188476"/>
                  <a:gd name="connsiteY543" fmla="*/ 389678 h 5317262"/>
                  <a:gd name="connsiteX544" fmla="*/ 3640686 w 12188476"/>
                  <a:gd name="connsiteY544" fmla="*/ 333299 h 5317262"/>
                  <a:gd name="connsiteX545" fmla="*/ 3571622 w 12188476"/>
                  <a:gd name="connsiteY545" fmla="*/ 371355 h 53172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</a:cxnLst>
                <a:rect l="l" t="t" r="r" b="b"/>
                <a:pathLst>
                  <a:path w="12188476" h="5317262">
                    <a:moveTo>
                      <a:pt x="773804" y="2669864"/>
                    </a:moveTo>
                    <a:cubicBezTo>
                      <a:pt x="760414" y="2660350"/>
                      <a:pt x="743501" y="2652950"/>
                      <a:pt x="735044" y="2640265"/>
                    </a:cubicBezTo>
                    <a:cubicBezTo>
                      <a:pt x="719539" y="2617361"/>
                      <a:pt x="718835" y="2573314"/>
                      <a:pt x="673027" y="2609256"/>
                    </a:cubicBezTo>
                    <a:cubicBezTo>
                      <a:pt x="668093" y="2613132"/>
                      <a:pt x="640609" y="2601504"/>
                      <a:pt x="637085" y="2591990"/>
                    </a:cubicBezTo>
                    <a:cubicBezTo>
                      <a:pt x="618057" y="2540544"/>
                      <a:pt x="603257" y="2487689"/>
                      <a:pt x="585639" y="2429548"/>
                    </a:cubicBezTo>
                    <a:cubicBezTo>
                      <a:pt x="485918" y="2447518"/>
                      <a:pt x="554630" y="2342512"/>
                      <a:pt x="511641" y="2309742"/>
                    </a:cubicBezTo>
                    <a:cubicBezTo>
                      <a:pt x="497546" y="2327360"/>
                      <a:pt x="485566" y="2342512"/>
                      <a:pt x="469004" y="2363302"/>
                    </a:cubicBezTo>
                    <a:cubicBezTo>
                      <a:pt x="456671" y="2343922"/>
                      <a:pt x="439405" y="2329474"/>
                      <a:pt x="439053" y="2314675"/>
                    </a:cubicBezTo>
                    <a:cubicBezTo>
                      <a:pt x="437291" y="2245963"/>
                      <a:pt x="380560" y="2188527"/>
                      <a:pt x="402054" y="2113119"/>
                    </a:cubicBezTo>
                    <a:cubicBezTo>
                      <a:pt x="406987" y="2095853"/>
                      <a:pt x="368931" y="2068368"/>
                      <a:pt x="354837" y="2043350"/>
                    </a:cubicBezTo>
                    <a:cubicBezTo>
                      <a:pt x="341446" y="2019741"/>
                      <a:pt x="331580" y="1993666"/>
                      <a:pt x="325237" y="1967590"/>
                    </a:cubicBezTo>
                    <a:cubicBezTo>
                      <a:pt x="323828" y="1961953"/>
                      <a:pt x="347437" y="1941868"/>
                      <a:pt x="353779" y="1943982"/>
                    </a:cubicBezTo>
                    <a:cubicBezTo>
                      <a:pt x="376683" y="1952086"/>
                      <a:pt x="397121" y="1966886"/>
                      <a:pt x="421787" y="1980981"/>
                    </a:cubicBezTo>
                    <a:cubicBezTo>
                      <a:pt x="429891" y="1958077"/>
                      <a:pt x="440462" y="1928830"/>
                      <a:pt x="455967" y="1885841"/>
                    </a:cubicBezTo>
                    <a:cubicBezTo>
                      <a:pt x="470766" y="1912973"/>
                      <a:pt x="477461" y="1926011"/>
                      <a:pt x="484509" y="1938696"/>
                    </a:cubicBezTo>
                    <a:cubicBezTo>
                      <a:pt x="488737" y="1938696"/>
                      <a:pt x="493318" y="1938344"/>
                      <a:pt x="497546" y="1938344"/>
                    </a:cubicBezTo>
                    <a:cubicBezTo>
                      <a:pt x="497546" y="1903107"/>
                      <a:pt x="497546" y="1867518"/>
                      <a:pt x="497546" y="1824881"/>
                    </a:cubicBezTo>
                    <a:cubicBezTo>
                      <a:pt x="412273" y="1787882"/>
                      <a:pt x="316076" y="1745245"/>
                      <a:pt x="219174" y="1704018"/>
                    </a:cubicBezTo>
                    <a:cubicBezTo>
                      <a:pt x="210717" y="1700494"/>
                      <a:pt x="199441" y="1700142"/>
                      <a:pt x="189927" y="1701904"/>
                    </a:cubicBezTo>
                    <a:cubicBezTo>
                      <a:pt x="171252" y="1704723"/>
                      <a:pt x="141653" y="1719522"/>
                      <a:pt x="136367" y="1712827"/>
                    </a:cubicBezTo>
                    <a:cubicBezTo>
                      <a:pt x="114168" y="1686399"/>
                      <a:pt x="84569" y="1653981"/>
                      <a:pt x="84569" y="1623678"/>
                    </a:cubicBezTo>
                    <a:cubicBezTo>
                      <a:pt x="84216" y="1498234"/>
                      <a:pt x="93378" y="1372438"/>
                      <a:pt x="99016" y="1243470"/>
                    </a:cubicBezTo>
                    <a:cubicBezTo>
                      <a:pt x="135310" y="1295621"/>
                      <a:pt x="128967" y="1343543"/>
                      <a:pt x="119101" y="1401332"/>
                    </a:cubicBezTo>
                    <a:cubicBezTo>
                      <a:pt x="94083" y="1546156"/>
                      <a:pt x="105006" y="1626849"/>
                      <a:pt x="254411" y="1696266"/>
                    </a:cubicBezTo>
                    <a:cubicBezTo>
                      <a:pt x="370693" y="1750178"/>
                      <a:pt x="490499" y="1796691"/>
                      <a:pt x="613828" y="1848489"/>
                    </a:cubicBezTo>
                    <a:cubicBezTo>
                      <a:pt x="623695" y="1821005"/>
                      <a:pt x="629685" y="1803386"/>
                      <a:pt x="636028" y="1785768"/>
                    </a:cubicBezTo>
                    <a:cubicBezTo>
                      <a:pt x="639199" y="1786120"/>
                      <a:pt x="642370" y="1786472"/>
                      <a:pt x="645542" y="1786472"/>
                    </a:cubicBezTo>
                    <a:cubicBezTo>
                      <a:pt x="645542" y="1810081"/>
                      <a:pt x="645542" y="1834042"/>
                      <a:pt x="645542" y="1859765"/>
                    </a:cubicBezTo>
                    <a:cubicBezTo>
                      <a:pt x="694169" y="1866108"/>
                      <a:pt x="740329" y="1872451"/>
                      <a:pt x="786490" y="1878441"/>
                    </a:cubicBezTo>
                    <a:cubicBezTo>
                      <a:pt x="752310" y="1830519"/>
                      <a:pt x="681131" y="1801977"/>
                      <a:pt x="752662" y="1725865"/>
                    </a:cubicBezTo>
                    <a:cubicBezTo>
                      <a:pt x="747377" y="1721636"/>
                      <a:pt x="742443" y="1717056"/>
                      <a:pt x="737158" y="1712827"/>
                    </a:cubicBezTo>
                    <a:cubicBezTo>
                      <a:pt x="711083" y="1717760"/>
                      <a:pt x="684655" y="1722693"/>
                      <a:pt x="656818" y="1727979"/>
                    </a:cubicBezTo>
                    <a:cubicBezTo>
                      <a:pt x="694874" y="1638829"/>
                      <a:pt x="611714" y="1571879"/>
                      <a:pt x="582820" y="1481320"/>
                    </a:cubicBezTo>
                    <a:cubicBezTo>
                      <a:pt x="566259" y="1484844"/>
                      <a:pt x="537364" y="1491186"/>
                      <a:pt x="509879" y="1497177"/>
                    </a:cubicBezTo>
                    <a:cubicBezTo>
                      <a:pt x="513755" y="1485548"/>
                      <a:pt x="520098" y="1467225"/>
                      <a:pt x="527145" y="1446083"/>
                    </a:cubicBezTo>
                    <a:cubicBezTo>
                      <a:pt x="538421" y="1453131"/>
                      <a:pt x="548288" y="1459473"/>
                      <a:pt x="565201" y="1470044"/>
                    </a:cubicBezTo>
                    <a:cubicBezTo>
                      <a:pt x="560621" y="1447845"/>
                      <a:pt x="557097" y="1431284"/>
                      <a:pt x="552516" y="1409789"/>
                    </a:cubicBezTo>
                    <a:cubicBezTo>
                      <a:pt x="569077" y="1411551"/>
                      <a:pt x="584229" y="1413313"/>
                      <a:pt x="599381" y="1415074"/>
                    </a:cubicBezTo>
                    <a:cubicBezTo>
                      <a:pt x="603257" y="1409789"/>
                      <a:pt x="607133" y="1404503"/>
                      <a:pt x="610657" y="1399218"/>
                    </a:cubicBezTo>
                    <a:cubicBezTo>
                      <a:pt x="591277" y="1391113"/>
                      <a:pt x="572249" y="1382657"/>
                      <a:pt x="556745" y="1375962"/>
                    </a:cubicBezTo>
                    <a:cubicBezTo>
                      <a:pt x="585639" y="1326982"/>
                      <a:pt x="627923" y="1292450"/>
                      <a:pt x="552868" y="1261794"/>
                    </a:cubicBezTo>
                    <a:cubicBezTo>
                      <a:pt x="534545" y="1254394"/>
                      <a:pt x="533136" y="1206119"/>
                      <a:pt x="525736" y="1182158"/>
                    </a:cubicBezTo>
                    <a:cubicBezTo>
                      <a:pt x="494727" y="1152911"/>
                      <a:pt x="463719" y="1123312"/>
                      <a:pt x="431653" y="1094418"/>
                    </a:cubicBezTo>
                    <a:cubicBezTo>
                      <a:pt x="426720" y="1089837"/>
                      <a:pt x="415444" y="1087370"/>
                      <a:pt x="409454" y="1089837"/>
                    </a:cubicBezTo>
                    <a:cubicBezTo>
                      <a:pt x="348142" y="1116617"/>
                      <a:pt x="366465" y="1076799"/>
                      <a:pt x="372455" y="1048962"/>
                    </a:cubicBezTo>
                    <a:cubicBezTo>
                      <a:pt x="308324" y="1030991"/>
                      <a:pt x="244897" y="1011259"/>
                      <a:pt x="180413" y="996459"/>
                    </a:cubicBezTo>
                    <a:cubicBezTo>
                      <a:pt x="168785" y="993640"/>
                      <a:pt x="148348" y="1006678"/>
                      <a:pt x="139539" y="1018306"/>
                    </a:cubicBezTo>
                    <a:cubicBezTo>
                      <a:pt x="125444" y="1035925"/>
                      <a:pt x="117692" y="1058476"/>
                      <a:pt x="107120" y="1078914"/>
                    </a:cubicBezTo>
                    <a:cubicBezTo>
                      <a:pt x="68360" y="1061648"/>
                      <a:pt x="43694" y="1048257"/>
                      <a:pt x="63074" y="1004564"/>
                    </a:cubicBezTo>
                    <a:cubicBezTo>
                      <a:pt x="67655" y="994697"/>
                      <a:pt x="41227" y="969679"/>
                      <a:pt x="27132" y="952765"/>
                    </a:cubicBezTo>
                    <a:cubicBezTo>
                      <a:pt x="19733" y="943956"/>
                      <a:pt x="9162" y="937966"/>
                      <a:pt x="0" y="930566"/>
                    </a:cubicBezTo>
                    <a:cubicBezTo>
                      <a:pt x="2819" y="925280"/>
                      <a:pt x="5638" y="919642"/>
                      <a:pt x="8457" y="914357"/>
                    </a:cubicBezTo>
                    <a:cubicBezTo>
                      <a:pt x="65893" y="930918"/>
                      <a:pt x="122625" y="949241"/>
                      <a:pt x="180413" y="963336"/>
                    </a:cubicBezTo>
                    <a:cubicBezTo>
                      <a:pt x="246659" y="979545"/>
                      <a:pt x="267449" y="966155"/>
                      <a:pt x="270972" y="896738"/>
                    </a:cubicBezTo>
                    <a:cubicBezTo>
                      <a:pt x="273087" y="855863"/>
                      <a:pt x="285772" y="836835"/>
                      <a:pt x="333342" y="837540"/>
                    </a:cubicBezTo>
                    <a:cubicBezTo>
                      <a:pt x="326647" y="854806"/>
                      <a:pt x="320657" y="869606"/>
                      <a:pt x="312552" y="889339"/>
                    </a:cubicBezTo>
                    <a:cubicBezTo>
                      <a:pt x="354132" y="897443"/>
                      <a:pt x="395007" y="905548"/>
                      <a:pt x="435882" y="913652"/>
                    </a:cubicBezTo>
                    <a:cubicBezTo>
                      <a:pt x="434825" y="922109"/>
                      <a:pt x="433767" y="930918"/>
                      <a:pt x="432710" y="939375"/>
                    </a:cubicBezTo>
                    <a:cubicBezTo>
                      <a:pt x="406283" y="935147"/>
                      <a:pt x="379855" y="930918"/>
                      <a:pt x="357303" y="927395"/>
                    </a:cubicBezTo>
                    <a:cubicBezTo>
                      <a:pt x="343913" y="947480"/>
                      <a:pt x="332285" y="965098"/>
                      <a:pt x="320657" y="982717"/>
                    </a:cubicBezTo>
                    <a:cubicBezTo>
                      <a:pt x="382321" y="1035220"/>
                      <a:pt x="406987" y="1034515"/>
                      <a:pt x="466890" y="975669"/>
                    </a:cubicBezTo>
                    <a:cubicBezTo>
                      <a:pt x="466890" y="1004211"/>
                      <a:pt x="466890" y="1031696"/>
                      <a:pt x="466890" y="1059181"/>
                    </a:cubicBezTo>
                    <a:cubicBezTo>
                      <a:pt x="472528" y="1060590"/>
                      <a:pt x="477814" y="1062000"/>
                      <a:pt x="483452" y="1063409"/>
                    </a:cubicBezTo>
                    <a:cubicBezTo>
                      <a:pt x="513755" y="1027820"/>
                      <a:pt x="540536" y="988002"/>
                      <a:pt x="575773" y="958755"/>
                    </a:cubicBezTo>
                    <a:cubicBezTo>
                      <a:pt x="593039" y="944308"/>
                      <a:pt x="631095" y="939023"/>
                      <a:pt x="652237" y="948184"/>
                    </a:cubicBezTo>
                    <a:cubicBezTo>
                      <a:pt x="691350" y="964746"/>
                      <a:pt x="724473" y="994345"/>
                      <a:pt x="763586" y="1021125"/>
                    </a:cubicBezTo>
                    <a:cubicBezTo>
                      <a:pt x="691350" y="1033810"/>
                      <a:pt x="616295" y="1046848"/>
                      <a:pt x="540536" y="1059886"/>
                    </a:cubicBezTo>
                    <a:cubicBezTo>
                      <a:pt x="541593" y="1090189"/>
                      <a:pt x="571544" y="1129303"/>
                      <a:pt x="600086" y="1123312"/>
                    </a:cubicBezTo>
                    <a:cubicBezTo>
                      <a:pt x="656113" y="1111332"/>
                      <a:pt x="711083" y="1092656"/>
                      <a:pt x="766405" y="1076447"/>
                    </a:cubicBezTo>
                    <a:cubicBezTo>
                      <a:pt x="778738" y="1138816"/>
                      <a:pt x="804813" y="1151149"/>
                      <a:pt x="885506" y="1118379"/>
                    </a:cubicBezTo>
                    <a:cubicBezTo>
                      <a:pt x="845336" y="1104989"/>
                      <a:pt x="804813" y="1091599"/>
                      <a:pt x="764643" y="1078209"/>
                    </a:cubicBezTo>
                    <a:cubicBezTo>
                      <a:pt x="783671" y="1051781"/>
                      <a:pt x="802699" y="1025001"/>
                      <a:pt x="821374" y="999278"/>
                    </a:cubicBezTo>
                    <a:cubicBezTo>
                      <a:pt x="902419" y="1043677"/>
                      <a:pt x="919333" y="1036277"/>
                      <a:pt x="958446" y="950651"/>
                    </a:cubicBezTo>
                    <a:cubicBezTo>
                      <a:pt x="964437" y="937613"/>
                      <a:pt x="981350" y="929509"/>
                      <a:pt x="990512" y="921404"/>
                    </a:cubicBezTo>
                    <a:cubicBezTo>
                      <a:pt x="966198" y="908014"/>
                      <a:pt x="943647" y="895329"/>
                      <a:pt x="907705" y="875244"/>
                    </a:cubicBezTo>
                    <a:cubicBezTo>
                      <a:pt x="981350" y="865025"/>
                      <a:pt x="1040901" y="856568"/>
                      <a:pt x="1112784" y="846702"/>
                    </a:cubicBezTo>
                    <a:cubicBezTo>
                      <a:pt x="1081423" y="826969"/>
                      <a:pt x="1060986" y="813931"/>
                      <a:pt x="1041253" y="801598"/>
                    </a:cubicBezTo>
                    <a:cubicBezTo>
                      <a:pt x="1060281" y="782571"/>
                      <a:pt x="1080366" y="762485"/>
                      <a:pt x="1106089" y="736410"/>
                    </a:cubicBezTo>
                    <a:cubicBezTo>
                      <a:pt x="1090233" y="652546"/>
                      <a:pt x="1112080" y="609557"/>
                      <a:pt x="1203696" y="584891"/>
                    </a:cubicBezTo>
                    <a:cubicBezTo>
                      <a:pt x="1176563" y="634927"/>
                      <a:pt x="1154364" y="676155"/>
                      <a:pt x="1131108" y="719144"/>
                    </a:cubicBezTo>
                    <a:cubicBezTo>
                      <a:pt x="1137803" y="717734"/>
                      <a:pt x="1148021" y="714915"/>
                      <a:pt x="1174097" y="708925"/>
                    </a:cubicBezTo>
                    <a:cubicBezTo>
                      <a:pt x="1153307" y="743457"/>
                      <a:pt x="1138155" y="768828"/>
                      <a:pt x="1123003" y="794199"/>
                    </a:cubicBezTo>
                    <a:cubicBezTo>
                      <a:pt x="1130403" y="798779"/>
                      <a:pt x="1152955" y="805122"/>
                      <a:pt x="1156831" y="817103"/>
                    </a:cubicBezTo>
                    <a:cubicBezTo>
                      <a:pt x="1177268" y="886520"/>
                      <a:pt x="1242809" y="849521"/>
                      <a:pt x="1283331" y="871720"/>
                    </a:cubicBezTo>
                    <a:cubicBezTo>
                      <a:pt x="1293902" y="877358"/>
                      <a:pt x="1318921" y="849168"/>
                      <a:pt x="1339006" y="846349"/>
                    </a:cubicBezTo>
                    <a:cubicBezTo>
                      <a:pt x="1394680" y="838245"/>
                      <a:pt x="1451412" y="835426"/>
                      <a:pt x="1510610" y="830140"/>
                    </a:cubicBezTo>
                    <a:cubicBezTo>
                      <a:pt x="1514838" y="814284"/>
                      <a:pt x="1519419" y="796313"/>
                      <a:pt x="1530343" y="754381"/>
                    </a:cubicBezTo>
                    <a:cubicBezTo>
                      <a:pt x="1485239" y="777637"/>
                      <a:pt x="1452117" y="790675"/>
                      <a:pt x="1423927" y="810760"/>
                    </a:cubicBezTo>
                    <a:cubicBezTo>
                      <a:pt x="1393976" y="831902"/>
                      <a:pt x="1319978" y="816750"/>
                      <a:pt x="1323502" y="782923"/>
                    </a:cubicBezTo>
                    <a:cubicBezTo>
                      <a:pt x="1329139" y="726191"/>
                      <a:pt x="1312578" y="683202"/>
                      <a:pt x="1279455" y="653955"/>
                    </a:cubicBezTo>
                    <a:cubicBezTo>
                      <a:pt x="1339711" y="622947"/>
                      <a:pt x="1392918" y="587005"/>
                      <a:pt x="1451412" y="567977"/>
                    </a:cubicBezTo>
                    <a:cubicBezTo>
                      <a:pt x="1521533" y="544721"/>
                      <a:pt x="1596236" y="535207"/>
                      <a:pt x="1669176" y="521112"/>
                    </a:cubicBezTo>
                    <a:cubicBezTo>
                      <a:pt x="1702652" y="514769"/>
                      <a:pt x="1737184" y="509131"/>
                      <a:pt x="1771364" y="508427"/>
                    </a:cubicBezTo>
                    <a:cubicBezTo>
                      <a:pt x="1790039" y="508074"/>
                      <a:pt x="1808715" y="519350"/>
                      <a:pt x="1829153" y="526045"/>
                    </a:cubicBezTo>
                    <a:cubicBezTo>
                      <a:pt x="1873199" y="517588"/>
                      <a:pt x="1922883" y="508074"/>
                      <a:pt x="1977148" y="497503"/>
                    </a:cubicBezTo>
                    <a:cubicBezTo>
                      <a:pt x="1982433" y="522169"/>
                      <a:pt x="1987366" y="543664"/>
                      <a:pt x="1993357" y="571149"/>
                    </a:cubicBezTo>
                    <a:cubicBezTo>
                      <a:pt x="2031413" y="565863"/>
                      <a:pt x="2067707" y="561635"/>
                      <a:pt x="2104001" y="554587"/>
                    </a:cubicBezTo>
                    <a:cubicBezTo>
                      <a:pt x="2106468" y="554235"/>
                      <a:pt x="2101182" y="531683"/>
                      <a:pt x="2106115" y="523226"/>
                    </a:cubicBezTo>
                    <a:cubicBezTo>
                      <a:pt x="2115277" y="507722"/>
                      <a:pt x="2127610" y="485523"/>
                      <a:pt x="2141352" y="483056"/>
                    </a:cubicBezTo>
                    <a:cubicBezTo>
                      <a:pt x="2238254" y="467199"/>
                      <a:pt x="2336213" y="456981"/>
                      <a:pt x="2433115" y="442886"/>
                    </a:cubicBezTo>
                    <a:cubicBezTo>
                      <a:pt x="2505350" y="432315"/>
                      <a:pt x="2576881" y="414696"/>
                      <a:pt x="2649470" y="406944"/>
                    </a:cubicBezTo>
                    <a:cubicBezTo>
                      <a:pt x="2734743" y="397783"/>
                      <a:pt x="2820721" y="397783"/>
                      <a:pt x="2905995" y="390030"/>
                    </a:cubicBezTo>
                    <a:cubicBezTo>
                      <a:pt x="2952860" y="385802"/>
                      <a:pt x="2998668" y="370650"/>
                      <a:pt x="3045533" y="366069"/>
                    </a:cubicBezTo>
                    <a:cubicBezTo>
                      <a:pt x="3084999" y="362193"/>
                      <a:pt x="3125521" y="368888"/>
                      <a:pt x="3165339" y="367126"/>
                    </a:cubicBezTo>
                    <a:cubicBezTo>
                      <a:pt x="3202691" y="365365"/>
                      <a:pt x="3240042" y="357612"/>
                      <a:pt x="3277393" y="354089"/>
                    </a:cubicBezTo>
                    <a:cubicBezTo>
                      <a:pt x="3345400" y="347746"/>
                      <a:pt x="3414113" y="344927"/>
                      <a:pt x="3481768" y="335413"/>
                    </a:cubicBezTo>
                    <a:cubicBezTo>
                      <a:pt x="3532156" y="328366"/>
                      <a:pt x="3581488" y="311452"/>
                      <a:pt x="3631877" y="302290"/>
                    </a:cubicBezTo>
                    <a:cubicBezTo>
                      <a:pt x="3666410" y="295948"/>
                      <a:pt x="3701999" y="295595"/>
                      <a:pt x="3737236" y="292072"/>
                    </a:cubicBezTo>
                    <a:cubicBezTo>
                      <a:pt x="3862327" y="279386"/>
                      <a:pt x="3987771" y="269872"/>
                      <a:pt x="4112510" y="252606"/>
                    </a:cubicBezTo>
                    <a:cubicBezTo>
                      <a:pt x="4211526" y="238864"/>
                      <a:pt x="4309132" y="212084"/>
                      <a:pt x="4408148" y="198694"/>
                    </a:cubicBezTo>
                    <a:cubicBezTo>
                      <a:pt x="4443033" y="194113"/>
                      <a:pt x="4481089" y="212084"/>
                      <a:pt x="4520202" y="220188"/>
                    </a:cubicBezTo>
                    <a:cubicBezTo>
                      <a:pt x="4523725" y="212084"/>
                      <a:pt x="4527601" y="193760"/>
                      <a:pt x="4532887" y="193408"/>
                    </a:cubicBezTo>
                    <a:cubicBezTo>
                      <a:pt x="4601599" y="186008"/>
                      <a:pt x="4670664" y="181427"/>
                      <a:pt x="4739728" y="175085"/>
                    </a:cubicBezTo>
                    <a:cubicBezTo>
                      <a:pt x="4765804" y="172618"/>
                      <a:pt x="4791174" y="164866"/>
                      <a:pt x="4817250" y="164514"/>
                    </a:cubicBezTo>
                    <a:cubicBezTo>
                      <a:pt x="4846849" y="164161"/>
                      <a:pt x="4876800" y="170152"/>
                      <a:pt x="4906752" y="171561"/>
                    </a:cubicBezTo>
                    <a:cubicBezTo>
                      <a:pt x="4918732" y="172266"/>
                      <a:pt x="4932122" y="170856"/>
                      <a:pt x="4942341" y="165218"/>
                    </a:cubicBezTo>
                    <a:cubicBezTo>
                      <a:pt x="5044881" y="109192"/>
                      <a:pt x="5160811" y="125753"/>
                      <a:pt x="5269693" y="105316"/>
                    </a:cubicBezTo>
                    <a:cubicBezTo>
                      <a:pt x="5353909" y="89459"/>
                      <a:pt x="5440592" y="85583"/>
                      <a:pt x="5525866" y="76774"/>
                    </a:cubicBezTo>
                    <a:cubicBezTo>
                      <a:pt x="5554760" y="73955"/>
                      <a:pt x="5584007" y="71840"/>
                      <a:pt x="5617834" y="69021"/>
                    </a:cubicBezTo>
                    <a:cubicBezTo>
                      <a:pt x="5615015" y="77478"/>
                      <a:pt x="5611492" y="87697"/>
                      <a:pt x="5609377" y="93687"/>
                    </a:cubicBezTo>
                    <a:cubicBezTo>
                      <a:pt x="5628405" y="107430"/>
                      <a:pt x="5646729" y="120820"/>
                      <a:pt x="5670337" y="138086"/>
                    </a:cubicBezTo>
                    <a:cubicBezTo>
                      <a:pt x="5669633" y="120820"/>
                      <a:pt x="5668576" y="99325"/>
                      <a:pt x="5666814" y="61974"/>
                    </a:cubicBezTo>
                    <a:cubicBezTo>
                      <a:pt x="5733764" y="54927"/>
                      <a:pt x="5809523" y="46117"/>
                      <a:pt x="5885635" y="39775"/>
                    </a:cubicBezTo>
                    <a:cubicBezTo>
                      <a:pt x="5925806" y="36251"/>
                      <a:pt x="5966328" y="39422"/>
                      <a:pt x="6006146" y="35899"/>
                    </a:cubicBezTo>
                    <a:cubicBezTo>
                      <a:pt x="6081201" y="28851"/>
                      <a:pt x="6155903" y="17223"/>
                      <a:pt x="6231310" y="11233"/>
                    </a:cubicBezTo>
                    <a:cubicBezTo>
                      <a:pt x="6278176" y="7357"/>
                      <a:pt x="6300022" y="33432"/>
                      <a:pt x="6290861" y="82764"/>
                    </a:cubicBezTo>
                    <a:cubicBezTo>
                      <a:pt x="6308479" y="78535"/>
                      <a:pt x="6321869" y="75364"/>
                      <a:pt x="6335259" y="71840"/>
                    </a:cubicBezTo>
                    <a:cubicBezTo>
                      <a:pt x="6343364" y="87697"/>
                      <a:pt x="6351469" y="103906"/>
                      <a:pt x="6368030" y="136676"/>
                    </a:cubicBezTo>
                    <a:cubicBezTo>
                      <a:pt x="6288042" y="136676"/>
                      <a:pt x="6222854" y="153238"/>
                      <a:pt x="6174226" y="131743"/>
                    </a:cubicBezTo>
                    <a:cubicBezTo>
                      <a:pt x="6128771" y="111658"/>
                      <a:pt x="6100229" y="123286"/>
                      <a:pt x="6063230" y="134562"/>
                    </a:cubicBezTo>
                    <a:cubicBezTo>
                      <a:pt x="6037154" y="142314"/>
                      <a:pt x="6010022" y="148657"/>
                      <a:pt x="5982889" y="151476"/>
                    </a:cubicBezTo>
                    <a:cubicBezTo>
                      <a:pt x="5902902" y="159228"/>
                      <a:pt x="5822561" y="162399"/>
                      <a:pt x="5742573" y="171561"/>
                    </a:cubicBezTo>
                    <a:cubicBezTo>
                      <a:pt x="5638272" y="183542"/>
                      <a:pt x="5534323" y="199751"/>
                      <a:pt x="5427202" y="214550"/>
                    </a:cubicBezTo>
                    <a:cubicBezTo>
                      <a:pt x="5428964" y="199046"/>
                      <a:pt x="5430021" y="188827"/>
                      <a:pt x="5430726" y="185303"/>
                    </a:cubicBezTo>
                    <a:cubicBezTo>
                      <a:pt x="5354262" y="209265"/>
                      <a:pt x="5277445" y="232873"/>
                      <a:pt x="5200276" y="256835"/>
                    </a:cubicBezTo>
                    <a:cubicBezTo>
                      <a:pt x="5200628" y="259301"/>
                      <a:pt x="5200981" y="261768"/>
                      <a:pt x="5201333" y="264234"/>
                    </a:cubicBezTo>
                    <a:cubicBezTo>
                      <a:pt x="5590702" y="226531"/>
                      <a:pt x="5980071" y="188827"/>
                      <a:pt x="6367678" y="151124"/>
                    </a:cubicBezTo>
                    <a:cubicBezTo>
                      <a:pt x="6371554" y="119410"/>
                      <a:pt x="6375077" y="87697"/>
                      <a:pt x="6380011" y="45413"/>
                    </a:cubicBezTo>
                    <a:cubicBezTo>
                      <a:pt x="6360278" y="57041"/>
                      <a:pt x="6347592" y="64793"/>
                      <a:pt x="6334555" y="72545"/>
                    </a:cubicBezTo>
                    <a:cubicBezTo>
                      <a:pt x="6302489" y="662"/>
                      <a:pt x="6307422" y="-3919"/>
                      <a:pt x="6403971" y="1719"/>
                    </a:cubicBezTo>
                    <a:cubicBezTo>
                      <a:pt x="6399391" y="62326"/>
                      <a:pt x="6430399" y="80650"/>
                      <a:pt x="6492064" y="64793"/>
                    </a:cubicBezTo>
                    <a:cubicBezTo>
                      <a:pt x="6534348" y="53869"/>
                      <a:pt x="6580156" y="56688"/>
                      <a:pt x="6624555" y="53165"/>
                    </a:cubicBezTo>
                    <a:cubicBezTo>
                      <a:pt x="6719695" y="45413"/>
                      <a:pt x="6814835" y="37660"/>
                      <a:pt x="6909622" y="29908"/>
                    </a:cubicBezTo>
                    <a:cubicBezTo>
                      <a:pt x="6881080" y="61269"/>
                      <a:pt x="6851834" y="93335"/>
                      <a:pt x="6816244" y="132448"/>
                    </a:cubicBezTo>
                    <a:cubicBezTo>
                      <a:pt x="6811311" y="112011"/>
                      <a:pt x="6806378" y="91925"/>
                      <a:pt x="6802149" y="73955"/>
                    </a:cubicBezTo>
                    <a:cubicBezTo>
                      <a:pt x="6788055" y="83821"/>
                      <a:pt x="6769379" y="106020"/>
                      <a:pt x="6749294" y="107782"/>
                    </a:cubicBezTo>
                    <a:cubicBezTo>
                      <a:pt x="6732733" y="109192"/>
                      <a:pt x="6714410" y="85583"/>
                      <a:pt x="6691506" y="69374"/>
                    </a:cubicBezTo>
                    <a:cubicBezTo>
                      <a:pt x="6686925" y="82764"/>
                      <a:pt x="6678468" y="100382"/>
                      <a:pt x="6675296" y="119058"/>
                    </a:cubicBezTo>
                    <a:cubicBezTo>
                      <a:pt x="6672830" y="132448"/>
                      <a:pt x="6677411" y="147248"/>
                      <a:pt x="6678820" y="161342"/>
                    </a:cubicBezTo>
                    <a:cubicBezTo>
                      <a:pt x="6665430" y="151476"/>
                      <a:pt x="6651688" y="141610"/>
                      <a:pt x="6646754" y="138086"/>
                    </a:cubicBezTo>
                    <a:cubicBezTo>
                      <a:pt x="6627022" y="147600"/>
                      <a:pt x="6610108" y="155704"/>
                      <a:pt x="6580861" y="169799"/>
                    </a:cubicBezTo>
                    <a:cubicBezTo>
                      <a:pt x="6580861" y="189884"/>
                      <a:pt x="6580861" y="225121"/>
                      <a:pt x="6580861" y="269168"/>
                    </a:cubicBezTo>
                    <a:cubicBezTo>
                      <a:pt x="6514616" y="269168"/>
                      <a:pt x="6435332" y="254016"/>
                      <a:pt x="6365916" y="273748"/>
                    </a:cubicBezTo>
                    <a:cubicBezTo>
                      <a:pt x="6308479" y="290310"/>
                      <a:pt x="6253157" y="287491"/>
                      <a:pt x="6197130" y="294186"/>
                    </a:cubicBezTo>
                    <a:cubicBezTo>
                      <a:pt x="6164713" y="298062"/>
                      <a:pt x="6130885" y="285729"/>
                      <a:pt x="6097762" y="286081"/>
                    </a:cubicBezTo>
                    <a:cubicBezTo>
                      <a:pt x="6076972" y="286081"/>
                      <a:pt x="6056535" y="299471"/>
                      <a:pt x="6035745" y="300528"/>
                    </a:cubicBezTo>
                    <a:cubicBezTo>
                      <a:pt x="5995222" y="302995"/>
                      <a:pt x="5954347" y="301233"/>
                      <a:pt x="5901844" y="301233"/>
                    </a:cubicBezTo>
                    <a:cubicBezTo>
                      <a:pt x="5902902" y="299471"/>
                      <a:pt x="5895854" y="313214"/>
                      <a:pt x="5893388" y="318852"/>
                    </a:cubicBezTo>
                    <a:cubicBezTo>
                      <a:pt x="5790143" y="329070"/>
                      <a:pt x="5692184" y="338584"/>
                      <a:pt x="5594226" y="348803"/>
                    </a:cubicBezTo>
                    <a:cubicBezTo>
                      <a:pt x="5536084" y="354793"/>
                      <a:pt x="5477591" y="358669"/>
                      <a:pt x="5419802" y="367831"/>
                    </a:cubicBezTo>
                    <a:cubicBezTo>
                      <a:pt x="5323958" y="382631"/>
                      <a:pt x="5228818" y="404478"/>
                      <a:pt x="5132621" y="416458"/>
                    </a:cubicBezTo>
                    <a:cubicBezTo>
                      <a:pt x="5084346" y="422448"/>
                      <a:pt x="5033605" y="410115"/>
                      <a:pt x="4984273" y="412230"/>
                    </a:cubicBezTo>
                    <a:cubicBezTo>
                      <a:pt x="4951503" y="413639"/>
                      <a:pt x="4918732" y="425267"/>
                      <a:pt x="4886314" y="432315"/>
                    </a:cubicBezTo>
                    <a:cubicBezTo>
                      <a:pt x="4875391" y="434781"/>
                      <a:pt x="4864115" y="436191"/>
                      <a:pt x="4853191" y="438305"/>
                    </a:cubicBezTo>
                    <a:cubicBezTo>
                      <a:pt x="4810907" y="447114"/>
                      <a:pt x="4768623" y="458038"/>
                      <a:pt x="4725986" y="464733"/>
                    </a:cubicBezTo>
                    <a:cubicBezTo>
                      <a:pt x="4700615" y="468609"/>
                      <a:pt x="4674188" y="462619"/>
                      <a:pt x="4648817" y="466142"/>
                    </a:cubicBezTo>
                    <a:cubicBezTo>
                      <a:pt x="4579048" y="475656"/>
                      <a:pt x="4509983" y="490456"/>
                      <a:pt x="4439862" y="498913"/>
                    </a:cubicBezTo>
                    <a:cubicBezTo>
                      <a:pt x="4351064" y="509484"/>
                      <a:pt x="4261562" y="519703"/>
                      <a:pt x="4172060" y="521112"/>
                    </a:cubicBezTo>
                    <a:cubicBezTo>
                      <a:pt x="4142109" y="521464"/>
                      <a:pt x="4111805" y="494684"/>
                      <a:pt x="4077273" y="478475"/>
                    </a:cubicBezTo>
                    <a:cubicBezTo>
                      <a:pt x="4087844" y="541197"/>
                      <a:pt x="4028646" y="548597"/>
                      <a:pt x="3984247" y="573615"/>
                    </a:cubicBezTo>
                    <a:cubicBezTo>
                      <a:pt x="3980371" y="565511"/>
                      <a:pt x="3975790" y="555292"/>
                      <a:pt x="3969448" y="541902"/>
                    </a:cubicBezTo>
                    <a:cubicBezTo>
                      <a:pt x="3946191" y="554235"/>
                      <a:pt x="3923992" y="566215"/>
                      <a:pt x="3896507" y="580663"/>
                    </a:cubicBezTo>
                    <a:cubicBezTo>
                      <a:pt x="3868670" y="574320"/>
                      <a:pt x="3863032" y="490456"/>
                      <a:pt x="3804186" y="543311"/>
                    </a:cubicBezTo>
                    <a:cubicBezTo>
                      <a:pt x="3794320" y="526045"/>
                      <a:pt x="3784806" y="508779"/>
                      <a:pt x="3770711" y="484113"/>
                    </a:cubicBezTo>
                    <a:cubicBezTo>
                      <a:pt x="3758026" y="485170"/>
                      <a:pt x="3733007" y="487284"/>
                      <a:pt x="3701647" y="490103"/>
                    </a:cubicBezTo>
                    <a:cubicBezTo>
                      <a:pt x="3713979" y="513360"/>
                      <a:pt x="3723493" y="532035"/>
                      <a:pt x="3741464" y="565863"/>
                    </a:cubicBezTo>
                    <a:cubicBezTo>
                      <a:pt x="3696713" y="561282"/>
                      <a:pt x="3661829" y="554587"/>
                      <a:pt x="3626944" y="554940"/>
                    </a:cubicBezTo>
                    <a:cubicBezTo>
                      <a:pt x="3605097" y="555292"/>
                      <a:pt x="3583602" y="568682"/>
                      <a:pt x="3561403" y="572206"/>
                    </a:cubicBezTo>
                    <a:cubicBezTo>
                      <a:pt x="3487405" y="583834"/>
                      <a:pt x="3436664" y="653251"/>
                      <a:pt x="3348219" y="640565"/>
                    </a:cubicBezTo>
                    <a:cubicBezTo>
                      <a:pt x="3287964" y="631756"/>
                      <a:pt x="3221718" y="664527"/>
                      <a:pt x="3149835" y="680736"/>
                    </a:cubicBezTo>
                    <a:cubicBezTo>
                      <a:pt x="3161111" y="661003"/>
                      <a:pt x="3168158" y="648318"/>
                      <a:pt x="3174853" y="636337"/>
                    </a:cubicBezTo>
                    <a:cubicBezTo>
                      <a:pt x="3123055" y="584539"/>
                      <a:pt x="3042010" y="682850"/>
                      <a:pt x="2996202" y="590177"/>
                    </a:cubicBezTo>
                    <a:cubicBezTo>
                      <a:pt x="3010649" y="648670"/>
                      <a:pt x="2978231" y="650784"/>
                      <a:pt x="2940175" y="651841"/>
                    </a:cubicBezTo>
                    <a:cubicBezTo>
                      <a:pt x="2869701" y="653603"/>
                      <a:pt x="2799227" y="658184"/>
                      <a:pt x="2726991" y="662060"/>
                    </a:cubicBezTo>
                    <a:cubicBezTo>
                      <a:pt x="2724172" y="618719"/>
                      <a:pt x="2734039" y="599338"/>
                      <a:pt x="2779847" y="595462"/>
                    </a:cubicBezTo>
                    <a:cubicBezTo>
                      <a:pt x="2845035" y="589472"/>
                      <a:pt x="2908814" y="568682"/>
                      <a:pt x="2974002" y="560225"/>
                    </a:cubicBezTo>
                    <a:cubicBezTo>
                      <a:pt x="3051524" y="550359"/>
                      <a:pt x="3130102" y="548245"/>
                      <a:pt x="3207976" y="540492"/>
                    </a:cubicBezTo>
                    <a:cubicBezTo>
                      <a:pt x="3238632" y="537673"/>
                      <a:pt x="3268584" y="526750"/>
                      <a:pt x="3299592" y="523579"/>
                    </a:cubicBezTo>
                    <a:cubicBezTo>
                      <a:pt x="3339762" y="519350"/>
                      <a:pt x="3380637" y="518998"/>
                      <a:pt x="3421160" y="517588"/>
                    </a:cubicBezTo>
                    <a:cubicBezTo>
                      <a:pt x="3427150" y="517236"/>
                      <a:pt x="3436312" y="524636"/>
                      <a:pt x="3438778" y="522521"/>
                    </a:cubicBezTo>
                    <a:cubicBezTo>
                      <a:pt x="3522642" y="452400"/>
                      <a:pt x="3636105" y="509836"/>
                      <a:pt x="3724198" y="439362"/>
                    </a:cubicBezTo>
                    <a:cubicBezTo>
                      <a:pt x="3686847" y="439362"/>
                      <a:pt x="3649143" y="435486"/>
                      <a:pt x="3612497" y="440067"/>
                    </a:cubicBezTo>
                    <a:cubicBezTo>
                      <a:pt x="3492339" y="455219"/>
                      <a:pt x="3372885" y="474952"/>
                      <a:pt x="3253079" y="490103"/>
                    </a:cubicBezTo>
                    <a:cubicBezTo>
                      <a:pt x="3222071" y="493980"/>
                      <a:pt x="3188596" y="482704"/>
                      <a:pt x="3157940" y="487284"/>
                    </a:cubicBezTo>
                    <a:cubicBezTo>
                      <a:pt x="3058924" y="502436"/>
                      <a:pt x="2960260" y="522521"/>
                      <a:pt x="2861244" y="538731"/>
                    </a:cubicBezTo>
                    <a:cubicBezTo>
                      <a:pt x="2832702" y="543311"/>
                      <a:pt x="2802751" y="541197"/>
                      <a:pt x="2773504" y="542254"/>
                    </a:cubicBezTo>
                    <a:cubicBezTo>
                      <a:pt x="2739324" y="543664"/>
                      <a:pt x="2692106" y="527455"/>
                      <a:pt x="2705849" y="592995"/>
                    </a:cubicBezTo>
                    <a:cubicBezTo>
                      <a:pt x="2706201" y="595110"/>
                      <a:pt x="2707611" y="598633"/>
                      <a:pt x="2707258" y="598986"/>
                    </a:cubicBezTo>
                    <a:cubicBezTo>
                      <a:pt x="2661803" y="626823"/>
                      <a:pt x="2619166" y="666993"/>
                      <a:pt x="2569834" y="678974"/>
                    </a:cubicBezTo>
                    <a:cubicBezTo>
                      <a:pt x="2517683" y="691659"/>
                      <a:pt x="2459190" y="671926"/>
                      <a:pt x="2432762" y="742753"/>
                    </a:cubicBezTo>
                    <a:cubicBezTo>
                      <a:pt x="2427829" y="755790"/>
                      <a:pt x="2394354" y="757905"/>
                      <a:pt x="2367574" y="767066"/>
                    </a:cubicBezTo>
                    <a:cubicBezTo>
                      <a:pt x="2374621" y="741696"/>
                      <a:pt x="2378850" y="727601"/>
                      <a:pt x="2383078" y="713154"/>
                    </a:cubicBezTo>
                    <a:cubicBezTo>
                      <a:pt x="2366164" y="710335"/>
                      <a:pt x="2349603" y="707516"/>
                      <a:pt x="2333042" y="704697"/>
                    </a:cubicBezTo>
                    <a:cubicBezTo>
                      <a:pt x="2324232" y="794903"/>
                      <a:pt x="2290757" y="820274"/>
                      <a:pt x="2206893" y="825912"/>
                    </a:cubicBezTo>
                    <a:cubicBezTo>
                      <a:pt x="2162494" y="828731"/>
                      <a:pt x="2109639" y="842121"/>
                      <a:pt x="2078278" y="870311"/>
                    </a:cubicBezTo>
                    <a:cubicBezTo>
                      <a:pt x="2049031" y="896386"/>
                      <a:pt x="2043041" y="948889"/>
                      <a:pt x="2021899" y="1002097"/>
                    </a:cubicBezTo>
                    <a:cubicBezTo>
                      <a:pt x="2145581" y="987297"/>
                      <a:pt x="2250587" y="974612"/>
                      <a:pt x="2355946" y="961574"/>
                    </a:cubicBezTo>
                    <a:cubicBezTo>
                      <a:pt x="2416201" y="954175"/>
                      <a:pt x="2476456" y="945718"/>
                      <a:pt x="2537064" y="940080"/>
                    </a:cubicBezTo>
                    <a:cubicBezTo>
                      <a:pt x="2686469" y="925985"/>
                      <a:pt x="2836226" y="916119"/>
                      <a:pt x="2985278" y="899557"/>
                    </a:cubicBezTo>
                    <a:cubicBezTo>
                      <a:pt x="3146664" y="881586"/>
                      <a:pt x="3307344" y="856921"/>
                      <a:pt x="3468730" y="839302"/>
                    </a:cubicBezTo>
                    <a:cubicBezTo>
                      <a:pt x="3490929" y="836835"/>
                      <a:pt x="3545194" y="807236"/>
                      <a:pt x="3533566" y="876301"/>
                    </a:cubicBezTo>
                    <a:lnTo>
                      <a:pt x="3535328" y="874539"/>
                    </a:lnTo>
                    <a:cubicBezTo>
                      <a:pt x="3507138" y="887224"/>
                      <a:pt x="3468025" y="898500"/>
                      <a:pt x="3485996" y="937966"/>
                    </a:cubicBezTo>
                    <a:cubicBezTo>
                      <a:pt x="3496215" y="960517"/>
                      <a:pt x="3528985" y="973907"/>
                      <a:pt x="3552946" y="989412"/>
                    </a:cubicBezTo>
                    <a:cubicBezTo>
                      <a:pt x="3567746" y="998926"/>
                      <a:pt x="3584659" y="1004211"/>
                      <a:pt x="3600869" y="1011611"/>
                    </a:cubicBezTo>
                    <a:cubicBezTo>
                      <a:pt x="3612144" y="1016544"/>
                      <a:pt x="3622716" y="1026058"/>
                      <a:pt x="3633991" y="1026410"/>
                    </a:cubicBezTo>
                    <a:cubicBezTo>
                      <a:pt x="3673104" y="1028172"/>
                      <a:pt x="3713979" y="1033458"/>
                      <a:pt x="3751683" y="1025001"/>
                    </a:cubicBezTo>
                    <a:cubicBezTo>
                      <a:pt x="3823919" y="1009144"/>
                      <a:pt x="3894745" y="984831"/>
                      <a:pt x="3976847" y="960870"/>
                    </a:cubicBezTo>
                    <a:cubicBezTo>
                      <a:pt x="3989180" y="967212"/>
                      <a:pt x="4015256" y="1012316"/>
                      <a:pt x="4038160" y="952765"/>
                    </a:cubicBezTo>
                    <a:cubicBezTo>
                      <a:pt x="4099120" y="986240"/>
                      <a:pt x="4210116" y="966860"/>
                      <a:pt x="4241830" y="915062"/>
                    </a:cubicBezTo>
                    <a:cubicBezTo>
                      <a:pt x="4280238" y="958051"/>
                      <a:pt x="4312656" y="922461"/>
                      <a:pt x="4348246" y="907662"/>
                    </a:cubicBezTo>
                    <a:cubicBezTo>
                      <a:pt x="4370092" y="898500"/>
                      <a:pt x="4405682" y="882644"/>
                      <a:pt x="4415196" y="891453"/>
                    </a:cubicBezTo>
                    <a:cubicBezTo>
                      <a:pt x="4476156" y="948184"/>
                      <a:pt x="4532182" y="911538"/>
                      <a:pt x="4580105" y="881234"/>
                    </a:cubicBezTo>
                    <a:cubicBezTo>
                      <a:pt x="4620275" y="855863"/>
                      <a:pt x="4648112" y="858330"/>
                      <a:pt x="4680178" y="882291"/>
                    </a:cubicBezTo>
                    <a:cubicBezTo>
                      <a:pt x="4697796" y="863616"/>
                      <a:pt x="4714710" y="845645"/>
                      <a:pt x="4723167" y="836835"/>
                    </a:cubicBezTo>
                    <a:cubicBezTo>
                      <a:pt x="4795755" y="829788"/>
                      <a:pt x="4854249" y="873130"/>
                      <a:pt x="4921199" y="838950"/>
                    </a:cubicBezTo>
                    <a:cubicBezTo>
                      <a:pt x="4952560" y="823093"/>
                      <a:pt x="4993787" y="826969"/>
                      <a:pt x="5030081" y="820274"/>
                    </a:cubicBezTo>
                    <a:cubicBezTo>
                      <a:pt x="5082232" y="810760"/>
                      <a:pt x="5135087" y="808646"/>
                      <a:pt x="5183010" y="776580"/>
                    </a:cubicBezTo>
                    <a:cubicBezTo>
                      <a:pt x="5203095" y="763190"/>
                      <a:pt x="5239741" y="775875"/>
                      <a:pt x="5268988" y="776228"/>
                    </a:cubicBezTo>
                    <a:cubicBezTo>
                      <a:pt x="5299292" y="776580"/>
                      <a:pt x="5329596" y="776228"/>
                      <a:pt x="5371880" y="776228"/>
                    </a:cubicBezTo>
                    <a:cubicBezTo>
                      <a:pt x="5394432" y="810055"/>
                      <a:pt x="5431783" y="766361"/>
                      <a:pt x="5467020" y="766009"/>
                    </a:cubicBezTo>
                    <a:cubicBezTo>
                      <a:pt x="5492743" y="765657"/>
                      <a:pt x="5518466" y="758962"/>
                      <a:pt x="5545598" y="763190"/>
                    </a:cubicBezTo>
                    <a:cubicBezTo>
                      <a:pt x="5566036" y="739581"/>
                      <a:pt x="5580835" y="693421"/>
                      <a:pt x="5627348" y="746629"/>
                    </a:cubicBezTo>
                    <a:cubicBezTo>
                      <a:pt x="5628405" y="747686"/>
                      <a:pt x="5631929" y="748391"/>
                      <a:pt x="5633339" y="747686"/>
                    </a:cubicBezTo>
                    <a:cubicBezTo>
                      <a:pt x="5708746" y="713506"/>
                      <a:pt x="5784858" y="760724"/>
                      <a:pt x="5859560" y="745924"/>
                    </a:cubicBezTo>
                    <a:cubicBezTo>
                      <a:pt x="5884226" y="740991"/>
                      <a:pt x="5905721" y="720906"/>
                      <a:pt x="5934967" y="703992"/>
                    </a:cubicBezTo>
                    <a:cubicBezTo>
                      <a:pt x="5939548" y="706811"/>
                      <a:pt x="5956109" y="723725"/>
                      <a:pt x="5967033" y="720553"/>
                    </a:cubicBezTo>
                    <a:cubicBezTo>
                      <a:pt x="6025526" y="703640"/>
                      <a:pt x="6083667" y="700821"/>
                      <a:pt x="6144275" y="703640"/>
                    </a:cubicBezTo>
                    <a:cubicBezTo>
                      <a:pt x="6192197" y="706106"/>
                      <a:pt x="6241177" y="697297"/>
                      <a:pt x="6289099" y="690250"/>
                    </a:cubicBezTo>
                    <a:cubicBezTo>
                      <a:pt x="6310593" y="687078"/>
                      <a:pt x="6330326" y="674745"/>
                      <a:pt x="6351821" y="666641"/>
                    </a:cubicBezTo>
                    <a:cubicBezTo>
                      <a:pt x="6381067" y="709630"/>
                      <a:pt x="6421590" y="695887"/>
                      <a:pt x="6463170" y="683202"/>
                    </a:cubicBezTo>
                    <a:cubicBezTo>
                      <a:pt x="6483960" y="676860"/>
                      <a:pt x="6506864" y="671222"/>
                      <a:pt x="6528006" y="672631"/>
                    </a:cubicBezTo>
                    <a:cubicBezTo>
                      <a:pt x="6559719" y="675098"/>
                      <a:pt x="6587556" y="687078"/>
                      <a:pt x="6619974" y="660651"/>
                    </a:cubicBezTo>
                    <a:cubicBezTo>
                      <a:pt x="6637945" y="646203"/>
                      <a:pt x="6677058" y="659593"/>
                      <a:pt x="6706657" y="658536"/>
                    </a:cubicBezTo>
                    <a:cubicBezTo>
                      <a:pt x="6741190" y="657479"/>
                      <a:pt x="6779950" y="663822"/>
                      <a:pt x="6809550" y="650432"/>
                    </a:cubicBezTo>
                    <a:cubicBezTo>
                      <a:pt x="6870157" y="622947"/>
                      <a:pt x="6929708" y="638099"/>
                      <a:pt x="6989963" y="639156"/>
                    </a:cubicBezTo>
                    <a:cubicBezTo>
                      <a:pt x="7023438" y="639861"/>
                      <a:pt x="7056561" y="639508"/>
                      <a:pt x="7090036" y="638099"/>
                    </a:cubicBezTo>
                    <a:cubicBezTo>
                      <a:pt x="7135139" y="635985"/>
                      <a:pt x="7180243" y="632461"/>
                      <a:pt x="7225346" y="630347"/>
                    </a:cubicBezTo>
                    <a:cubicBezTo>
                      <a:pt x="7235564" y="629994"/>
                      <a:pt x="7247897" y="635985"/>
                      <a:pt x="7256002" y="632461"/>
                    </a:cubicBezTo>
                    <a:cubicBezTo>
                      <a:pt x="7334581" y="596519"/>
                      <a:pt x="7411749" y="637394"/>
                      <a:pt x="7489271" y="633166"/>
                    </a:cubicBezTo>
                    <a:cubicBezTo>
                      <a:pt x="7526270" y="631404"/>
                      <a:pt x="7562564" y="617661"/>
                      <a:pt x="7605553" y="608147"/>
                    </a:cubicBezTo>
                    <a:cubicBezTo>
                      <a:pt x="7605553" y="607090"/>
                      <a:pt x="7606610" y="617661"/>
                      <a:pt x="7609077" y="638451"/>
                    </a:cubicBezTo>
                    <a:cubicBezTo>
                      <a:pt x="8062929" y="592643"/>
                      <a:pt x="8521363" y="546835"/>
                      <a:pt x="8979795" y="500675"/>
                    </a:cubicBezTo>
                    <a:cubicBezTo>
                      <a:pt x="8981205" y="504198"/>
                      <a:pt x="8982967" y="508074"/>
                      <a:pt x="8984376" y="511598"/>
                    </a:cubicBezTo>
                    <a:cubicBezTo>
                      <a:pt x="8900160" y="539788"/>
                      <a:pt x="8817705" y="576786"/>
                      <a:pt x="8731375" y="592995"/>
                    </a:cubicBezTo>
                    <a:cubicBezTo>
                      <a:pt x="8653501" y="607795"/>
                      <a:pt x="8571399" y="599690"/>
                      <a:pt x="8491058" y="601805"/>
                    </a:cubicBezTo>
                    <a:cubicBezTo>
                      <a:pt x="8489649" y="595814"/>
                      <a:pt x="8488592" y="590177"/>
                      <a:pt x="8487182" y="584186"/>
                    </a:cubicBezTo>
                    <a:cubicBezTo>
                      <a:pt x="8474497" y="600748"/>
                      <a:pt x="8461460" y="617661"/>
                      <a:pt x="8448774" y="634223"/>
                    </a:cubicBezTo>
                    <a:cubicBezTo>
                      <a:pt x="8401204" y="603214"/>
                      <a:pt x="8358920" y="576786"/>
                      <a:pt x="8319807" y="638451"/>
                    </a:cubicBezTo>
                    <a:cubicBezTo>
                      <a:pt x="8314521" y="646556"/>
                      <a:pt x="8293379" y="647260"/>
                      <a:pt x="8279637" y="647260"/>
                    </a:cubicBezTo>
                    <a:cubicBezTo>
                      <a:pt x="8171811" y="647965"/>
                      <a:pt x="8066100" y="651489"/>
                      <a:pt x="7960742" y="685669"/>
                    </a:cubicBezTo>
                    <a:cubicBezTo>
                      <a:pt x="7908944" y="702583"/>
                      <a:pt x="7845517" y="680031"/>
                      <a:pt x="7788433" y="686021"/>
                    </a:cubicBezTo>
                    <a:cubicBezTo>
                      <a:pt x="7710912" y="694126"/>
                      <a:pt x="7633391" y="645146"/>
                      <a:pt x="7555164" y="692011"/>
                    </a:cubicBezTo>
                    <a:cubicBezTo>
                      <a:pt x="7536489" y="703287"/>
                      <a:pt x="7501604" y="684612"/>
                      <a:pt x="7474119" y="684612"/>
                    </a:cubicBezTo>
                    <a:cubicBezTo>
                      <a:pt x="7374399" y="683555"/>
                      <a:pt x="7274678" y="683555"/>
                      <a:pt x="7174957" y="686374"/>
                    </a:cubicBezTo>
                    <a:cubicBezTo>
                      <a:pt x="7156986" y="686726"/>
                      <a:pt x="7139720" y="702230"/>
                      <a:pt x="7111178" y="716325"/>
                    </a:cubicBezTo>
                    <a:cubicBezTo>
                      <a:pt x="6992077" y="681793"/>
                      <a:pt x="6992077" y="681793"/>
                      <a:pt x="6890595" y="814284"/>
                    </a:cubicBezTo>
                    <a:cubicBezTo>
                      <a:pt x="6883195" y="804065"/>
                      <a:pt x="6876852" y="794903"/>
                      <a:pt x="6875090" y="792084"/>
                    </a:cubicBezTo>
                    <a:cubicBezTo>
                      <a:pt x="6783474" y="831198"/>
                      <a:pt x="6686572" y="810408"/>
                      <a:pt x="6593194" y="820979"/>
                    </a:cubicBezTo>
                    <a:cubicBezTo>
                      <a:pt x="6492417" y="832255"/>
                      <a:pt x="6391638" y="846349"/>
                      <a:pt x="6290861" y="859035"/>
                    </a:cubicBezTo>
                    <a:cubicBezTo>
                      <a:pt x="6288394" y="851283"/>
                      <a:pt x="6286280" y="843531"/>
                      <a:pt x="6283813" y="835778"/>
                    </a:cubicBezTo>
                    <a:cubicBezTo>
                      <a:pt x="6318346" y="821684"/>
                      <a:pt x="6352525" y="807589"/>
                      <a:pt x="6387058" y="793494"/>
                    </a:cubicBezTo>
                    <a:cubicBezTo>
                      <a:pt x="6386001" y="788561"/>
                      <a:pt x="6384944" y="783980"/>
                      <a:pt x="6384239" y="779047"/>
                    </a:cubicBezTo>
                    <a:cubicBezTo>
                      <a:pt x="6313413" y="779047"/>
                      <a:pt x="6236243" y="761076"/>
                      <a:pt x="6172465" y="783275"/>
                    </a:cubicBezTo>
                    <a:cubicBezTo>
                      <a:pt x="6070277" y="818512"/>
                      <a:pt x="5960338" y="761428"/>
                      <a:pt x="5864493" y="823093"/>
                    </a:cubicBezTo>
                    <a:cubicBezTo>
                      <a:pt x="5852512" y="830845"/>
                      <a:pt x="5829961" y="829083"/>
                      <a:pt x="5814457" y="824503"/>
                    </a:cubicBezTo>
                    <a:cubicBezTo>
                      <a:pt x="5761249" y="808646"/>
                      <a:pt x="5713326" y="822388"/>
                      <a:pt x="5666109" y="845292"/>
                    </a:cubicBezTo>
                    <a:cubicBezTo>
                      <a:pt x="5657300" y="849521"/>
                      <a:pt x="5645671" y="849521"/>
                      <a:pt x="5635453" y="850578"/>
                    </a:cubicBezTo>
                    <a:cubicBezTo>
                      <a:pt x="5526570" y="859035"/>
                      <a:pt x="5511771" y="871720"/>
                      <a:pt x="5496619" y="973203"/>
                    </a:cubicBezTo>
                    <a:cubicBezTo>
                      <a:pt x="5469839" y="909424"/>
                      <a:pt x="5469839" y="909424"/>
                      <a:pt x="5417688" y="918233"/>
                    </a:cubicBezTo>
                    <a:cubicBezTo>
                      <a:pt x="5439183" y="986240"/>
                      <a:pt x="5490276" y="1008440"/>
                      <a:pt x="5551236" y="976374"/>
                    </a:cubicBezTo>
                    <a:cubicBezTo>
                      <a:pt x="5561807" y="970736"/>
                      <a:pt x="5574845" y="964746"/>
                      <a:pt x="5586121" y="965803"/>
                    </a:cubicBezTo>
                    <a:cubicBezTo>
                      <a:pt x="5654481" y="972850"/>
                      <a:pt x="5709098" y="934090"/>
                      <a:pt x="5769001" y="913300"/>
                    </a:cubicBezTo>
                    <a:cubicBezTo>
                      <a:pt x="5779924" y="909424"/>
                      <a:pt x="5786619" y="894624"/>
                      <a:pt x="5786267" y="873482"/>
                    </a:cubicBezTo>
                    <a:cubicBezTo>
                      <a:pt x="5815866" y="864673"/>
                      <a:pt x="5845818" y="856216"/>
                      <a:pt x="5875416" y="847407"/>
                    </a:cubicBezTo>
                    <a:cubicBezTo>
                      <a:pt x="5879645" y="853397"/>
                      <a:pt x="5883521" y="859387"/>
                      <a:pt x="5887749" y="865377"/>
                    </a:cubicBezTo>
                    <a:cubicBezTo>
                      <a:pt x="5864845" y="881234"/>
                      <a:pt x="5841941" y="897091"/>
                      <a:pt x="5814809" y="916119"/>
                    </a:cubicBezTo>
                    <a:cubicBezTo>
                      <a:pt x="5850751" y="911890"/>
                      <a:pt x="5883873" y="908014"/>
                      <a:pt x="5919815" y="903786"/>
                    </a:cubicBezTo>
                    <a:cubicBezTo>
                      <a:pt x="5911358" y="885815"/>
                      <a:pt x="5906425" y="875244"/>
                      <a:pt x="5899026" y="859035"/>
                    </a:cubicBezTo>
                    <a:cubicBezTo>
                      <a:pt x="5957167" y="850930"/>
                      <a:pt x="6010727" y="843883"/>
                      <a:pt x="6066401" y="836131"/>
                    </a:cubicBezTo>
                    <a:cubicBezTo>
                      <a:pt x="6062878" y="928804"/>
                      <a:pt x="5975137" y="843883"/>
                      <a:pt x="5952586" y="905195"/>
                    </a:cubicBezTo>
                    <a:cubicBezTo>
                      <a:pt x="5988880" y="914005"/>
                      <a:pt x="6025174" y="928099"/>
                      <a:pt x="6062173" y="930566"/>
                    </a:cubicBezTo>
                    <a:cubicBezTo>
                      <a:pt x="6138637" y="935499"/>
                      <a:pt x="6215453" y="934794"/>
                      <a:pt x="6292270" y="935147"/>
                    </a:cubicBezTo>
                    <a:cubicBezTo>
                      <a:pt x="6306365" y="935147"/>
                      <a:pt x="6320460" y="931271"/>
                      <a:pt x="6334555" y="929156"/>
                    </a:cubicBezTo>
                    <a:cubicBezTo>
                      <a:pt x="6366620" y="924223"/>
                      <a:pt x="6398686" y="919290"/>
                      <a:pt x="6430752" y="915062"/>
                    </a:cubicBezTo>
                    <a:cubicBezTo>
                      <a:pt x="6443085" y="913652"/>
                      <a:pt x="6461408" y="909424"/>
                      <a:pt x="6467751" y="915766"/>
                    </a:cubicBezTo>
                    <a:cubicBezTo>
                      <a:pt x="6548091" y="993640"/>
                      <a:pt x="6646402" y="928452"/>
                      <a:pt x="6733790" y="949946"/>
                    </a:cubicBezTo>
                    <a:cubicBezTo>
                      <a:pt x="6765856" y="957698"/>
                      <a:pt x="6802149" y="959108"/>
                      <a:pt x="6834568" y="953118"/>
                    </a:cubicBezTo>
                    <a:cubicBezTo>
                      <a:pt x="6893061" y="942546"/>
                      <a:pt x="6949793" y="923166"/>
                      <a:pt x="7007581" y="909776"/>
                    </a:cubicBezTo>
                    <a:cubicBezTo>
                      <a:pt x="7020972" y="906605"/>
                      <a:pt x="7045285" y="906957"/>
                      <a:pt x="7049513" y="914357"/>
                    </a:cubicBezTo>
                    <a:cubicBezTo>
                      <a:pt x="7089331" y="984126"/>
                      <a:pt x="7150643" y="944661"/>
                      <a:pt x="7202794" y="946070"/>
                    </a:cubicBezTo>
                    <a:cubicBezTo>
                      <a:pt x="7233803" y="947127"/>
                      <a:pt x="7268335" y="932328"/>
                      <a:pt x="7295820" y="941489"/>
                    </a:cubicBezTo>
                    <a:cubicBezTo>
                      <a:pt x="7399769" y="975669"/>
                      <a:pt x="7498433" y="933032"/>
                      <a:pt x="7598858" y="931271"/>
                    </a:cubicBezTo>
                    <a:cubicBezTo>
                      <a:pt x="7682370" y="929861"/>
                      <a:pt x="7755310" y="887929"/>
                      <a:pt x="7835298" y="891453"/>
                    </a:cubicBezTo>
                    <a:cubicBezTo>
                      <a:pt x="7900486" y="894272"/>
                      <a:pt x="7965323" y="911185"/>
                      <a:pt x="8047425" y="924576"/>
                    </a:cubicBezTo>
                    <a:cubicBezTo>
                      <a:pt x="8018530" y="959813"/>
                      <a:pt x="8002322" y="979193"/>
                      <a:pt x="7974484" y="1012668"/>
                    </a:cubicBezTo>
                    <a:cubicBezTo>
                      <a:pt x="8020645" y="1006678"/>
                      <a:pt x="8056939" y="1005621"/>
                      <a:pt x="8091119" y="997164"/>
                    </a:cubicBezTo>
                    <a:cubicBezTo>
                      <a:pt x="8128822" y="987650"/>
                      <a:pt x="8164412" y="973555"/>
                      <a:pt x="8188725" y="1027820"/>
                    </a:cubicBezTo>
                    <a:cubicBezTo>
                      <a:pt x="8197887" y="1003506"/>
                      <a:pt x="8205639" y="983421"/>
                      <a:pt x="8214801" y="959460"/>
                    </a:cubicBezTo>
                    <a:cubicBezTo>
                      <a:pt x="8231010" y="1015135"/>
                      <a:pt x="8277522" y="1007735"/>
                      <a:pt x="8313112" y="998221"/>
                    </a:cubicBezTo>
                    <a:cubicBezTo>
                      <a:pt x="8368082" y="983774"/>
                      <a:pt x="8406137" y="992935"/>
                      <a:pt x="8437146" y="1041210"/>
                    </a:cubicBezTo>
                    <a:cubicBezTo>
                      <a:pt x="8444898" y="1053543"/>
                      <a:pt x="8465335" y="1065524"/>
                      <a:pt x="8479078" y="1064819"/>
                    </a:cubicBezTo>
                    <a:cubicBezTo>
                      <a:pt x="8616503" y="1058476"/>
                      <a:pt x="8753574" y="1049315"/>
                      <a:pt x="8890998" y="1041210"/>
                    </a:cubicBezTo>
                    <a:cubicBezTo>
                      <a:pt x="8905798" y="1040505"/>
                      <a:pt x="8920597" y="1040153"/>
                      <a:pt x="8935397" y="1040153"/>
                    </a:cubicBezTo>
                    <a:cubicBezTo>
                      <a:pt x="9081983" y="1039800"/>
                      <a:pt x="9228921" y="1039096"/>
                      <a:pt x="9375507" y="1038743"/>
                    </a:cubicBezTo>
                    <a:cubicBezTo>
                      <a:pt x="9499541" y="1038743"/>
                      <a:pt x="9623928" y="1043677"/>
                      <a:pt x="9747610" y="1038039"/>
                    </a:cubicBezTo>
                    <a:cubicBezTo>
                      <a:pt x="9911814" y="1030639"/>
                      <a:pt x="10075666" y="1017954"/>
                      <a:pt x="10239518" y="1002449"/>
                    </a:cubicBezTo>
                    <a:cubicBezTo>
                      <a:pt x="10384342" y="988707"/>
                      <a:pt x="10528814" y="971441"/>
                      <a:pt x="10672581" y="949594"/>
                    </a:cubicBezTo>
                    <a:cubicBezTo>
                      <a:pt x="10756093" y="936909"/>
                      <a:pt x="10837842" y="912595"/>
                      <a:pt x="10923820" y="908367"/>
                    </a:cubicBezTo>
                    <a:cubicBezTo>
                      <a:pt x="10824805" y="935499"/>
                      <a:pt x="10724731" y="960517"/>
                      <a:pt x="10626420" y="990821"/>
                    </a:cubicBezTo>
                    <a:cubicBezTo>
                      <a:pt x="10579555" y="1005268"/>
                      <a:pt x="10531280" y="1053895"/>
                      <a:pt x="10492167" y="1045791"/>
                    </a:cubicBezTo>
                    <a:cubicBezTo>
                      <a:pt x="10409713" y="1028525"/>
                      <a:pt x="10341353" y="1065171"/>
                      <a:pt x="10266650" y="1074333"/>
                    </a:cubicBezTo>
                    <a:cubicBezTo>
                      <a:pt x="10253613" y="1076095"/>
                      <a:pt x="10240928" y="1079971"/>
                      <a:pt x="10223309" y="1083847"/>
                    </a:cubicBezTo>
                    <a:cubicBezTo>
                      <a:pt x="10337830" y="1155730"/>
                      <a:pt x="10460806" y="1080323"/>
                      <a:pt x="10576384" y="1115912"/>
                    </a:cubicBezTo>
                    <a:cubicBezTo>
                      <a:pt x="10584841" y="1028525"/>
                      <a:pt x="10643334" y="1117322"/>
                      <a:pt x="10677514" y="1096532"/>
                    </a:cubicBezTo>
                    <a:cubicBezTo>
                      <a:pt x="10696894" y="1084552"/>
                      <a:pt x="10727903" y="1092304"/>
                      <a:pt x="10753626" y="1090542"/>
                    </a:cubicBezTo>
                    <a:cubicBezTo>
                      <a:pt x="10823043" y="1085609"/>
                      <a:pt x="10893164" y="1082085"/>
                      <a:pt x="10962229" y="1073980"/>
                    </a:cubicBezTo>
                    <a:cubicBezTo>
                      <a:pt x="11033760" y="1065876"/>
                      <a:pt x="11107053" y="1060943"/>
                      <a:pt x="11174708" y="1039448"/>
                    </a:cubicBezTo>
                    <a:cubicBezTo>
                      <a:pt x="11220516" y="1025001"/>
                      <a:pt x="11216640" y="1013020"/>
                      <a:pt x="11250820" y="1031344"/>
                    </a:cubicBezTo>
                    <a:cubicBezTo>
                      <a:pt x="11305790" y="1010201"/>
                      <a:pt x="11355122" y="991173"/>
                      <a:pt x="11410091" y="970031"/>
                    </a:cubicBezTo>
                    <a:cubicBezTo>
                      <a:pt x="11417138" y="992935"/>
                      <a:pt x="11422072" y="1009144"/>
                      <a:pt x="11428767" y="1030991"/>
                    </a:cubicBezTo>
                    <a:cubicBezTo>
                      <a:pt x="11483384" y="1022182"/>
                      <a:pt x="11537649" y="1009497"/>
                      <a:pt x="11592267" y="1005268"/>
                    </a:cubicBezTo>
                    <a:cubicBezTo>
                      <a:pt x="11701853" y="997164"/>
                      <a:pt x="11811792" y="995050"/>
                      <a:pt x="11921380" y="988355"/>
                    </a:cubicBezTo>
                    <a:cubicBezTo>
                      <a:pt x="11945693" y="986945"/>
                      <a:pt x="11969303" y="977783"/>
                      <a:pt x="11993263" y="971441"/>
                    </a:cubicBezTo>
                    <a:cubicBezTo>
                      <a:pt x="12023920" y="963336"/>
                      <a:pt x="12047528" y="953470"/>
                      <a:pt x="12072899" y="992935"/>
                    </a:cubicBezTo>
                    <a:cubicBezTo>
                      <a:pt x="12088051" y="1016896"/>
                      <a:pt x="12135268" y="1020068"/>
                      <a:pt x="12179667" y="1037334"/>
                    </a:cubicBezTo>
                    <a:cubicBezTo>
                      <a:pt x="12159582" y="1051429"/>
                      <a:pt x="12145839" y="1060943"/>
                      <a:pt x="12130335" y="1071866"/>
                    </a:cubicBezTo>
                    <a:cubicBezTo>
                      <a:pt x="12149716" y="1090189"/>
                      <a:pt x="12166277" y="1105694"/>
                      <a:pt x="12191647" y="1129655"/>
                    </a:cubicBezTo>
                    <a:cubicBezTo>
                      <a:pt x="12156059" y="1172644"/>
                      <a:pt x="12110251" y="1213519"/>
                      <a:pt x="12084527" y="1264260"/>
                    </a:cubicBezTo>
                    <a:cubicBezTo>
                      <a:pt x="12061975" y="1308659"/>
                      <a:pt x="12059509" y="1364333"/>
                      <a:pt x="12054576" y="1415427"/>
                    </a:cubicBezTo>
                    <a:cubicBezTo>
                      <a:pt x="12053166" y="1431284"/>
                      <a:pt x="12073252" y="1449254"/>
                      <a:pt x="12081355" y="1463349"/>
                    </a:cubicBezTo>
                    <a:cubicBezTo>
                      <a:pt x="11999606" y="1502815"/>
                      <a:pt x="11920675" y="1549680"/>
                      <a:pt x="11835402" y="1579631"/>
                    </a:cubicBezTo>
                    <a:cubicBezTo>
                      <a:pt x="11769508" y="1602888"/>
                      <a:pt x="11696568" y="1609935"/>
                      <a:pt x="11626094" y="1616278"/>
                    </a:cubicBezTo>
                    <a:cubicBezTo>
                      <a:pt x="11521087" y="1625792"/>
                      <a:pt x="11433348" y="1666314"/>
                      <a:pt x="11356883" y="1748416"/>
                    </a:cubicBezTo>
                    <a:cubicBezTo>
                      <a:pt x="11469289" y="1787530"/>
                      <a:pt x="11559143" y="1707189"/>
                      <a:pt x="11662741" y="1717056"/>
                    </a:cubicBezTo>
                    <a:cubicBezTo>
                      <a:pt x="11621865" y="1728684"/>
                      <a:pt x="11580638" y="1738550"/>
                      <a:pt x="11540820" y="1752293"/>
                    </a:cubicBezTo>
                    <a:cubicBezTo>
                      <a:pt x="11492898" y="1768854"/>
                      <a:pt x="11443919" y="1784711"/>
                      <a:pt x="11400930" y="1810081"/>
                    </a:cubicBezTo>
                    <a:cubicBezTo>
                      <a:pt x="11387892" y="1817833"/>
                      <a:pt x="11384016" y="1862232"/>
                      <a:pt x="11393530" y="1881260"/>
                    </a:cubicBezTo>
                    <a:cubicBezTo>
                      <a:pt x="11410796" y="1915792"/>
                      <a:pt x="11405511" y="1945039"/>
                      <a:pt x="11375206" y="1953496"/>
                    </a:cubicBezTo>
                    <a:cubicBezTo>
                      <a:pt x="11327284" y="1966533"/>
                      <a:pt x="11309313" y="2040179"/>
                      <a:pt x="11243068" y="2016570"/>
                    </a:cubicBezTo>
                    <a:cubicBezTo>
                      <a:pt x="11239191" y="2015160"/>
                      <a:pt x="11171536" y="2028551"/>
                      <a:pt x="11203602" y="2078587"/>
                    </a:cubicBezTo>
                    <a:cubicBezTo>
                      <a:pt x="11139119" y="2126157"/>
                      <a:pt x="11165194" y="2182536"/>
                      <a:pt x="11176117" y="2245963"/>
                    </a:cubicBezTo>
                    <a:cubicBezTo>
                      <a:pt x="11185631" y="2301285"/>
                      <a:pt x="11113395" y="2292476"/>
                      <a:pt x="11077101" y="2309037"/>
                    </a:cubicBezTo>
                    <a:cubicBezTo>
                      <a:pt x="11056312" y="2318551"/>
                      <a:pt x="11027418" y="2310799"/>
                      <a:pt x="10999228" y="2310799"/>
                    </a:cubicBezTo>
                    <a:cubicBezTo>
                      <a:pt x="10981609" y="2357312"/>
                      <a:pt x="10959410" y="2400301"/>
                      <a:pt x="11012970" y="2438709"/>
                    </a:cubicBezTo>
                    <a:cubicBezTo>
                      <a:pt x="11015436" y="2440471"/>
                      <a:pt x="11001342" y="2480994"/>
                      <a:pt x="10987952" y="2486984"/>
                    </a:cubicBezTo>
                    <a:cubicBezTo>
                      <a:pt x="10940030" y="2507421"/>
                      <a:pt x="10889641" y="2527154"/>
                      <a:pt x="10838547" y="2535259"/>
                    </a:cubicBezTo>
                    <a:cubicBezTo>
                      <a:pt x="10763845" y="2546887"/>
                      <a:pt x="10731427" y="2600095"/>
                      <a:pt x="10690200" y="2663874"/>
                    </a:cubicBezTo>
                    <a:cubicBezTo>
                      <a:pt x="10730369" y="2663874"/>
                      <a:pt x="10763845" y="2659645"/>
                      <a:pt x="10795558" y="2664931"/>
                    </a:cubicBezTo>
                    <a:cubicBezTo>
                      <a:pt x="10841366" y="2672683"/>
                      <a:pt x="10844185" y="2712501"/>
                      <a:pt x="10830090" y="2743157"/>
                    </a:cubicBezTo>
                    <a:cubicBezTo>
                      <a:pt x="10807538" y="2792489"/>
                      <a:pt x="10780406" y="2842173"/>
                      <a:pt x="10744817" y="2883048"/>
                    </a:cubicBezTo>
                    <a:cubicBezTo>
                      <a:pt x="10715570" y="2916523"/>
                      <a:pt x="10702533" y="2942598"/>
                      <a:pt x="10726846" y="2971140"/>
                    </a:cubicBezTo>
                    <a:cubicBezTo>
                      <a:pt x="10691962" y="2998977"/>
                      <a:pt x="10662362" y="3025053"/>
                      <a:pt x="10629591" y="3047252"/>
                    </a:cubicBezTo>
                    <a:cubicBezTo>
                      <a:pt x="10617964" y="3055356"/>
                      <a:pt x="10597878" y="3058880"/>
                      <a:pt x="10584489" y="3055004"/>
                    </a:cubicBezTo>
                    <a:cubicBezTo>
                      <a:pt x="10559823" y="3048309"/>
                      <a:pt x="10537271" y="3034567"/>
                      <a:pt x="10526699" y="3029634"/>
                    </a:cubicBezTo>
                    <a:cubicBezTo>
                      <a:pt x="10434379" y="3077203"/>
                      <a:pt x="10348753" y="3121954"/>
                      <a:pt x="10258898" y="3168115"/>
                    </a:cubicBezTo>
                    <a:cubicBezTo>
                      <a:pt x="10259603" y="3161420"/>
                      <a:pt x="10260660" y="3152963"/>
                      <a:pt x="10261717" y="3144506"/>
                    </a:cubicBezTo>
                    <a:cubicBezTo>
                      <a:pt x="10234937" y="3133583"/>
                      <a:pt x="10100685" y="3284749"/>
                      <a:pt x="10107379" y="3318225"/>
                    </a:cubicBezTo>
                    <a:cubicBezTo>
                      <a:pt x="10108437" y="3323862"/>
                      <a:pt x="10108437" y="3329853"/>
                      <a:pt x="10108084" y="3325977"/>
                    </a:cubicBezTo>
                    <a:cubicBezTo>
                      <a:pt x="10023163" y="3353109"/>
                      <a:pt x="9940708" y="3376013"/>
                      <a:pt x="9861425" y="3407374"/>
                    </a:cubicBezTo>
                    <a:cubicBezTo>
                      <a:pt x="9842397" y="3414774"/>
                      <a:pt x="9817379" y="3460230"/>
                      <a:pt x="9823721" y="3470448"/>
                    </a:cubicBezTo>
                    <a:cubicBezTo>
                      <a:pt x="9843102" y="3502514"/>
                      <a:pt x="9806808" y="3564179"/>
                      <a:pt x="9875520" y="3570169"/>
                    </a:cubicBezTo>
                    <a:cubicBezTo>
                      <a:pt x="9898776" y="3572283"/>
                      <a:pt x="9920976" y="3585321"/>
                      <a:pt x="9944232" y="3593778"/>
                    </a:cubicBezTo>
                    <a:cubicBezTo>
                      <a:pt x="9910405" y="3669537"/>
                      <a:pt x="9876577" y="3676937"/>
                      <a:pt x="9787427" y="3632891"/>
                    </a:cubicBezTo>
                    <a:cubicBezTo>
                      <a:pt x="9777562" y="3644519"/>
                      <a:pt x="9767695" y="3656852"/>
                      <a:pt x="9757476" y="3668833"/>
                    </a:cubicBezTo>
                    <a:cubicBezTo>
                      <a:pt x="9743734" y="3656500"/>
                      <a:pt x="9730343" y="3644167"/>
                      <a:pt x="9709201" y="3624786"/>
                    </a:cubicBezTo>
                    <a:cubicBezTo>
                      <a:pt x="9716601" y="3679404"/>
                      <a:pt x="9678898" y="3718164"/>
                      <a:pt x="9630623" y="3719221"/>
                    </a:cubicBezTo>
                    <a:cubicBezTo>
                      <a:pt x="9618995" y="3719574"/>
                      <a:pt x="9607014" y="3720983"/>
                      <a:pt x="9596091" y="3718869"/>
                    </a:cubicBezTo>
                    <a:cubicBezTo>
                      <a:pt x="9512931" y="3701956"/>
                      <a:pt x="9449857" y="3755516"/>
                      <a:pt x="9377622" y="3778772"/>
                    </a:cubicBezTo>
                    <a:cubicBezTo>
                      <a:pt x="9334985" y="3792162"/>
                      <a:pt x="9287767" y="3789695"/>
                      <a:pt x="9243721" y="3799914"/>
                    </a:cubicBezTo>
                    <a:cubicBezTo>
                      <a:pt x="9227512" y="3803790"/>
                      <a:pt x="9214826" y="3823170"/>
                      <a:pt x="9195094" y="3840437"/>
                    </a:cubicBezTo>
                    <a:cubicBezTo>
                      <a:pt x="9163381" y="3838322"/>
                      <a:pt x="9112287" y="3812599"/>
                      <a:pt x="9105591" y="3877435"/>
                    </a:cubicBezTo>
                    <a:cubicBezTo>
                      <a:pt x="9035823" y="3884835"/>
                      <a:pt x="8970986" y="3891883"/>
                      <a:pt x="8893113" y="3900340"/>
                    </a:cubicBezTo>
                    <a:cubicBezTo>
                      <a:pt x="8890646" y="3913377"/>
                      <a:pt x="8885008" y="3940510"/>
                      <a:pt x="8878665" y="3972928"/>
                    </a:cubicBezTo>
                    <a:cubicBezTo>
                      <a:pt x="8812420" y="3968699"/>
                      <a:pt x="8753221" y="3992308"/>
                      <a:pt x="8728204" y="4078286"/>
                    </a:cubicBezTo>
                    <a:cubicBezTo>
                      <a:pt x="8751812" y="4084277"/>
                      <a:pt x="8775421" y="4089915"/>
                      <a:pt x="8798678" y="4095553"/>
                    </a:cubicBezTo>
                    <a:cubicBezTo>
                      <a:pt x="8806430" y="4102600"/>
                      <a:pt x="8814182" y="4109647"/>
                      <a:pt x="8822286" y="4116695"/>
                    </a:cubicBezTo>
                    <a:cubicBezTo>
                      <a:pt x="8808191" y="4119514"/>
                      <a:pt x="8788458" y="4129732"/>
                      <a:pt x="8780355" y="4124094"/>
                    </a:cubicBezTo>
                    <a:cubicBezTo>
                      <a:pt x="8730670" y="4088857"/>
                      <a:pt x="8704595" y="4143475"/>
                      <a:pt x="8667243" y="4151932"/>
                    </a:cubicBezTo>
                    <a:cubicBezTo>
                      <a:pt x="8639054" y="4158275"/>
                      <a:pt x="8612979" y="4172369"/>
                      <a:pt x="8578446" y="4186111"/>
                    </a:cubicBezTo>
                    <a:cubicBezTo>
                      <a:pt x="8578446" y="4151579"/>
                      <a:pt x="8578446" y="4130437"/>
                      <a:pt x="8578446" y="4092381"/>
                    </a:cubicBezTo>
                    <a:cubicBezTo>
                      <a:pt x="8523476" y="4162503"/>
                      <a:pt x="8428689" y="4069125"/>
                      <a:pt x="8387462" y="4172722"/>
                    </a:cubicBezTo>
                    <a:cubicBezTo>
                      <a:pt x="8374424" y="4155103"/>
                      <a:pt x="8365615" y="4143122"/>
                      <a:pt x="8353282" y="4126209"/>
                    </a:cubicBezTo>
                    <a:cubicBezTo>
                      <a:pt x="8328264" y="4152284"/>
                      <a:pt x="8305007" y="4176950"/>
                      <a:pt x="8277170" y="4206197"/>
                    </a:cubicBezTo>
                    <a:cubicBezTo>
                      <a:pt x="8272237" y="4191397"/>
                      <a:pt x="8268361" y="4179064"/>
                      <a:pt x="8263076" y="4162503"/>
                    </a:cubicBezTo>
                    <a:cubicBezTo>
                      <a:pt x="8256028" y="4168493"/>
                      <a:pt x="8247923" y="4175188"/>
                      <a:pt x="8238057" y="4183645"/>
                    </a:cubicBezTo>
                    <a:cubicBezTo>
                      <a:pt x="8232771" y="4168141"/>
                      <a:pt x="8227134" y="4152989"/>
                      <a:pt x="8218325" y="4127266"/>
                    </a:cubicBezTo>
                    <a:cubicBezTo>
                      <a:pt x="8196125" y="4165322"/>
                      <a:pt x="8179564" y="4193864"/>
                      <a:pt x="8165821" y="4217120"/>
                    </a:cubicBezTo>
                    <a:cubicBezTo>
                      <a:pt x="8173221" y="4247776"/>
                      <a:pt x="8179916" y="4276319"/>
                      <a:pt x="8186963" y="4305565"/>
                    </a:cubicBezTo>
                    <a:cubicBezTo>
                      <a:pt x="8120718" y="4335516"/>
                      <a:pt x="8062225" y="4341154"/>
                      <a:pt x="7997388" y="4313317"/>
                    </a:cubicBezTo>
                    <a:cubicBezTo>
                      <a:pt x="7978008" y="4304860"/>
                      <a:pt x="7943476" y="4334107"/>
                      <a:pt x="7915287" y="4343621"/>
                    </a:cubicBezTo>
                    <a:cubicBezTo>
                      <a:pt x="7864545" y="4360887"/>
                      <a:pt x="7814156" y="4381325"/>
                      <a:pt x="7762006" y="4391191"/>
                    </a:cubicBezTo>
                    <a:cubicBezTo>
                      <a:pt x="7696817" y="4403524"/>
                      <a:pt x="7675322" y="4440171"/>
                      <a:pt x="7686246" y="4510645"/>
                    </a:cubicBezTo>
                    <a:cubicBezTo>
                      <a:pt x="7716902" y="4505711"/>
                      <a:pt x="7751082" y="4500426"/>
                      <a:pt x="7792662" y="4494083"/>
                    </a:cubicBezTo>
                    <a:cubicBezTo>
                      <a:pt x="7767643" y="4532491"/>
                      <a:pt x="7742625" y="4570547"/>
                      <a:pt x="7724654" y="4598032"/>
                    </a:cubicBezTo>
                    <a:cubicBezTo>
                      <a:pt x="7669332" y="4602965"/>
                      <a:pt x="7624581" y="4609660"/>
                      <a:pt x="7580182" y="4608955"/>
                    </a:cubicBezTo>
                    <a:cubicBezTo>
                      <a:pt x="7561507" y="4608603"/>
                      <a:pt x="7530146" y="4594861"/>
                      <a:pt x="7527680" y="4582528"/>
                    </a:cubicBezTo>
                    <a:cubicBezTo>
                      <a:pt x="7523451" y="4563147"/>
                      <a:pt x="7536489" y="4538129"/>
                      <a:pt x="7547060" y="4518397"/>
                    </a:cubicBezTo>
                    <a:cubicBezTo>
                      <a:pt x="7556221" y="4501483"/>
                      <a:pt x="7572078" y="4488445"/>
                      <a:pt x="7588287" y="4469769"/>
                    </a:cubicBezTo>
                    <a:cubicBezTo>
                      <a:pt x="7591811" y="4476464"/>
                      <a:pt x="7595686" y="4483512"/>
                      <a:pt x="7605553" y="4502188"/>
                    </a:cubicBezTo>
                    <a:cubicBezTo>
                      <a:pt x="7628105" y="4462017"/>
                      <a:pt x="7647485" y="4427133"/>
                      <a:pt x="7667218" y="4391896"/>
                    </a:cubicBezTo>
                    <a:cubicBezTo>
                      <a:pt x="7662285" y="4386610"/>
                      <a:pt x="7657704" y="4381677"/>
                      <a:pt x="7652771" y="4376391"/>
                    </a:cubicBezTo>
                    <a:cubicBezTo>
                      <a:pt x="7599916" y="4425371"/>
                      <a:pt x="7557631" y="4397533"/>
                      <a:pt x="7514641" y="4365468"/>
                    </a:cubicBezTo>
                    <a:cubicBezTo>
                      <a:pt x="7448748" y="4409162"/>
                      <a:pt x="7375103" y="4409866"/>
                      <a:pt x="7298991" y="4398943"/>
                    </a:cubicBezTo>
                    <a:cubicBezTo>
                      <a:pt x="7289830" y="4397533"/>
                      <a:pt x="7277497" y="4405990"/>
                      <a:pt x="7268688" y="4412686"/>
                    </a:cubicBezTo>
                    <a:cubicBezTo>
                      <a:pt x="7227813" y="4444399"/>
                      <a:pt x="7187642" y="4467655"/>
                      <a:pt x="7150996" y="4408810"/>
                    </a:cubicBezTo>
                    <a:cubicBezTo>
                      <a:pt x="7100607" y="4447218"/>
                      <a:pt x="7011810" y="4383791"/>
                      <a:pt x="6988906" y="4481045"/>
                    </a:cubicBezTo>
                    <a:cubicBezTo>
                      <a:pt x="6941688" y="4451094"/>
                      <a:pt x="6915965" y="4460608"/>
                      <a:pt x="6878262" y="4501835"/>
                    </a:cubicBezTo>
                    <a:cubicBezTo>
                      <a:pt x="6838796" y="4545177"/>
                      <a:pt x="6773608" y="4565262"/>
                      <a:pt x="6717933" y="4592394"/>
                    </a:cubicBezTo>
                    <a:cubicBezTo>
                      <a:pt x="6711943" y="4595213"/>
                      <a:pt x="6695734" y="4576890"/>
                      <a:pt x="6693620" y="4575480"/>
                    </a:cubicBezTo>
                    <a:cubicBezTo>
                      <a:pt x="6560424" y="4609308"/>
                      <a:pt x="6430399" y="4642431"/>
                      <a:pt x="6297908" y="4676258"/>
                    </a:cubicBezTo>
                    <a:cubicBezTo>
                      <a:pt x="6301432" y="4682953"/>
                      <a:pt x="6307070" y="4694229"/>
                      <a:pt x="6315879" y="4711848"/>
                    </a:cubicBezTo>
                    <a:cubicBezTo>
                      <a:pt x="6253510" y="4711848"/>
                      <a:pt x="6197130" y="4709381"/>
                      <a:pt x="6141456" y="4712905"/>
                    </a:cubicBezTo>
                    <a:cubicBezTo>
                      <a:pt x="6115381" y="4714666"/>
                      <a:pt x="6089658" y="4737218"/>
                      <a:pt x="6064639" y="4735456"/>
                    </a:cubicBezTo>
                    <a:cubicBezTo>
                      <a:pt x="5963509" y="4728761"/>
                      <a:pt x="5868369" y="4771751"/>
                      <a:pt x="5771115" y="4771398"/>
                    </a:cubicBezTo>
                    <a:cubicBezTo>
                      <a:pt x="5708393" y="4771398"/>
                      <a:pt x="5677032" y="4821435"/>
                      <a:pt x="5624529" y="4823901"/>
                    </a:cubicBezTo>
                    <a:cubicBezTo>
                      <a:pt x="5560045" y="4827073"/>
                      <a:pt x="5494857" y="4823549"/>
                      <a:pt x="5430374" y="4827425"/>
                    </a:cubicBezTo>
                    <a:cubicBezTo>
                      <a:pt x="5366242" y="4830948"/>
                      <a:pt x="5303168" y="4841872"/>
                      <a:pt x="5247846" y="4880280"/>
                    </a:cubicBezTo>
                    <a:cubicBezTo>
                      <a:pt x="5236922" y="4887680"/>
                      <a:pt x="5215428" y="4894728"/>
                      <a:pt x="5207675" y="4889090"/>
                    </a:cubicBezTo>
                    <a:cubicBezTo>
                      <a:pt x="5141782" y="4842225"/>
                      <a:pt x="5078356" y="4878871"/>
                      <a:pt x="5013167" y="4888385"/>
                    </a:cubicBezTo>
                    <a:cubicBezTo>
                      <a:pt x="4990263" y="4891556"/>
                      <a:pt x="4964188" y="4875700"/>
                      <a:pt x="4941989" y="4880280"/>
                    </a:cubicBezTo>
                    <a:cubicBezTo>
                      <a:pt x="4805974" y="4907413"/>
                      <a:pt x="4670664" y="4937717"/>
                      <a:pt x="4535002" y="4966964"/>
                    </a:cubicBezTo>
                    <a:cubicBezTo>
                      <a:pt x="4527954" y="5039552"/>
                      <a:pt x="4450080" y="4963440"/>
                      <a:pt x="4433167" y="5015238"/>
                    </a:cubicBezTo>
                    <a:cubicBezTo>
                      <a:pt x="4380311" y="4972249"/>
                      <a:pt x="4324636" y="5046951"/>
                      <a:pt x="4309485" y="5036380"/>
                    </a:cubicBezTo>
                    <a:cubicBezTo>
                      <a:pt x="4238658" y="4986344"/>
                      <a:pt x="4223154" y="5039904"/>
                      <a:pt x="4186860" y="5076903"/>
                    </a:cubicBezTo>
                    <a:cubicBezTo>
                      <a:pt x="4169594" y="5094874"/>
                      <a:pt x="4126605" y="5095579"/>
                      <a:pt x="4096653" y="5092407"/>
                    </a:cubicBezTo>
                    <a:cubicBezTo>
                      <a:pt x="4008561" y="5082893"/>
                      <a:pt x="3931039" y="5111788"/>
                      <a:pt x="3853166" y="5145967"/>
                    </a:cubicBezTo>
                    <a:cubicBezTo>
                      <a:pt x="3834138" y="5154424"/>
                      <a:pt x="3808767" y="5154072"/>
                      <a:pt x="3787624" y="5150901"/>
                    </a:cubicBezTo>
                    <a:cubicBezTo>
                      <a:pt x="3760140" y="5146672"/>
                      <a:pt x="3733712" y="5135396"/>
                      <a:pt x="3706579" y="5127292"/>
                    </a:cubicBezTo>
                    <a:cubicBezTo>
                      <a:pt x="3691428" y="5187547"/>
                      <a:pt x="3647029" y="5168871"/>
                      <a:pt x="3611439" y="5171690"/>
                    </a:cubicBezTo>
                    <a:cubicBezTo>
                      <a:pt x="3595935" y="5173100"/>
                      <a:pt x="3580431" y="5176271"/>
                      <a:pt x="3564575" y="5177328"/>
                    </a:cubicBezTo>
                    <a:cubicBezTo>
                      <a:pt x="3538499" y="5179442"/>
                      <a:pt x="3512424" y="5180852"/>
                      <a:pt x="3485996" y="5181557"/>
                    </a:cubicBezTo>
                    <a:cubicBezTo>
                      <a:pt x="3480710" y="5181557"/>
                      <a:pt x="3470844" y="5173452"/>
                      <a:pt x="3470492" y="5174157"/>
                    </a:cubicBezTo>
                    <a:cubicBezTo>
                      <a:pt x="3428560" y="5232650"/>
                      <a:pt x="3360200" y="5197413"/>
                      <a:pt x="3308402" y="5220317"/>
                    </a:cubicBezTo>
                    <a:cubicBezTo>
                      <a:pt x="3299240" y="5224546"/>
                      <a:pt x="3289726" y="5231593"/>
                      <a:pt x="3280212" y="5231946"/>
                    </a:cubicBezTo>
                    <a:cubicBezTo>
                      <a:pt x="3209385" y="5233355"/>
                      <a:pt x="3138911" y="5233355"/>
                      <a:pt x="3068085" y="5234060"/>
                    </a:cubicBezTo>
                    <a:cubicBezTo>
                      <a:pt x="3057866" y="5234060"/>
                      <a:pt x="3042362" y="5232298"/>
                      <a:pt x="3038134" y="5238288"/>
                    </a:cubicBezTo>
                    <a:cubicBezTo>
                      <a:pt x="2997611" y="5292201"/>
                      <a:pt x="2941232" y="5283392"/>
                      <a:pt x="2884148" y="5284801"/>
                    </a:cubicBezTo>
                    <a:cubicBezTo>
                      <a:pt x="2830940" y="5286211"/>
                      <a:pt x="2778085" y="5305943"/>
                      <a:pt x="2724525" y="5309115"/>
                    </a:cubicBezTo>
                    <a:cubicBezTo>
                      <a:pt x="2671669" y="5311933"/>
                      <a:pt x="2618461" y="5302772"/>
                      <a:pt x="2565253" y="5301010"/>
                    </a:cubicBezTo>
                    <a:cubicBezTo>
                      <a:pt x="2547282" y="5300305"/>
                      <a:pt x="2528959" y="5304181"/>
                      <a:pt x="2511693" y="5309819"/>
                    </a:cubicBezTo>
                    <a:cubicBezTo>
                      <a:pt x="2454962" y="5327790"/>
                      <a:pt x="2407039" y="5318629"/>
                      <a:pt x="2365812" y="5272468"/>
                    </a:cubicBezTo>
                    <a:cubicBezTo>
                      <a:pt x="2313309" y="5213623"/>
                      <a:pt x="2247768" y="5249564"/>
                      <a:pt x="2194208" y="5250269"/>
                    </a:cubicBezTo>
                    <a:cubicBezTo>
                      <a:pt x="2151923" y="5212213"/>
                      <a:pt x="2110344" y="5178738"/>
                      <a:pt x="2074050" y="5140329"/>
                    </a:cubicBezTo>
                    <a:cubicBezTo>
                      <a:pt x="2040574" y="5104740"/>
                      <a:pt x="2016613" y="5065274"/>
                      <a:pt x="1957063" y="5059284"/>
                    </a:cubicBezTo>
                    <a:cubicBezTo>
                      <a:pt x="1926407" y="5056465"/>
                      <a:pt x="1897512" y="5015943"/>
                      <a:pt x="1872846" y="4987753"/>
                    </a:cubicBezTo>
                    <a:cubicBezTo>
                      <a:pt x="1865799" y="4979649"/>
                      <a:pt x="1870732" y="4947583"/>
                      <a:pt x="1880246" y="4940888"/>
                    </a:cubicBezTo>
                    <a:cubicBezTo>
                      <a:pt x="1893636" y="4931374"/>
                      <a:pt x="1916540" y="4935603"/>
                      <a:pt x="1935216" y="4933841"/>
                    </a:cubicBezTo>
                    <a:cubicBezTo>
                      <a:pt x="1924645" y="4919394"/>
                      <a:pt x="1913721" y="4904946"/>
                      <a:pt x="1903150" y="4890499"/>
                    </a:cubicBezTo>
                    <a:cubicBezTo>
                      <a:pt x="1873903" y="4892613"/>
                      <a:pt x="1843952" y="4899308"/>
                      <a:pt x="1815410" y="4895785"/>
                    </a:cubicBezTo>
                    <a:cubicBezTo>
                      <a:pt x="1791449" y="4892966"/>
                      <a:pt x="1759736" y="4884861"/>
                      <a:pt x="1747403" y="4867947"/>
                    </a:cubicBezTo>
                    <a:cubicBezTo>
                      <a:pt x="1703709" y="4806635"/>
                      <a:pt x="1662834" y="4742504"/>
                      <a:pt x="1628654" y="4675553"/>
                    </a:cubicBezTo>
                    <a:cubicBezTo>
                      <a:pt x="1593065" y="4605784"/>
                      <a:pt x="1538095" y="4583937"/>
                      <a:pt x="1465154" y="4583585"/>
                    </a:cubicBezTo>
                    <a:cubicBezTo>
                      <a:pt x="1447536" y="4583585"/>
                      <a:pt x="1424279" y="4569138"/>
                      <a:pt x="1413356" y="4553986"/>
                    </a:cubicBezTo>
                    <a:cubicBezTo>
                      <a:pt x="1361205" y="4480693"/>
                      <a:pt x="1311521" y="4405638"/>
                      <a:pt x="1263246" y="4329879"/>
                    </a:cubicBezTo>
                    <a:cubicBezTo>
                      <a:pt x="1255494" y="4317546"/>
                      <a:pt x="1251618" y="4294289"/>
                      <a:pt x="1257961" y="4283013"/>
                    </a:cubicBezTo>
                    <a:cubicBezTo>
                      <a:pt x="1286503" y="4232977"/>
                      <a:pt x="1262894" y="4194921"/>
                      <a:pt x="1234704" y="4157217"/>
                    </a:cubicBezTo>
                    <a:cubicBezTo>
                      <a:pt x="1204401" y="4116342"/>
                      <a:pt x="1214267" y="4093086"/>
                      <a:pt x="1260427" y="4087801"/>
                    </a:cubicBezTo>
                    <a:cubicBezTo>
                      <a:pt x="1251970" y="4053268"/>
                      <a:pt x="1243514" y="4018736"/>
                      <a:pt x="1233647" y="3979270"/>
                    </a:cubicBezTo>
                    <a:cubicBezTo>
                      <a:pt x="1152955" y="4000413"/>
                      <a:pt x="1162469" y="3923596"/>
                      <a:pt x="1144498" y="3879197"/>
                    </a:cubicBezTo>
                    <a:cubicBezTo>
                      <a:pt x="1133222" y="3850655"/>
                      <a:pt x="1138155" y="3815418"/>
                      <a:pt x="1135688" y="3785115"/>
                    </a:cubicBezTo>
                    <a:cubicBezTo>
                      <a:pt x="1150136" y="3785115"/>
                      <a:pt x="1168811" y="3785115"/>
                      <a:pt x="1187134" y="3785115"/>
                    </a:cubicBezTo>
                    <a:cubicBezTo>
                      <a:pt x="1182906" y="3766087"/>
                      <a:pt x="1179030" y="3747411"/>
                      <a:pt x="1174097" y="3725564"/>
                    </a:cubicBezTo>
                    <a:cubicBezTo>
                      <a:pt x="1192420" y="3710412"/>
                      <a:pt x="1213914" y="3692794"/>
                      <a:pt x="1232238" y="3677642"/>
                    </a:cubicBezTo>
                    <a:cubicBezTo>
                      <a:pt x="1169516" y="3675528"/>
                      <a:pt x="1110670" y="3677642"/>
                      <a:pt x="1053234" y="3669889"/>
                    </a:cubicBezTo>
                    <a:cubicBezTo>
                      <a:pt x="1012359" y="3664252"/>
                      <a:pt x="980998" y="3592016"/>
                      <a:pt x="1002845" y="3553255"/>
                    </a:cubicBezTo>
                    <a:cubicBezTo>
                      <a:pt x="1022930" y="3516961"/>
                      <a:pt x="1054643" y="3495819"/>
                      <a:pt x="1101156" y="3521190"/>
                    </a:cubicBezTo>
                    <a:cubicBezTo>
                      <a:pt x="1121594" y="3532465"/>
                      <a:pt x="1147317" y="3535284"/>
                      <a:pt x="1186782" y="3546208"/>
                    </a:cubicBezTo>
                    <a:cubicBezTo>
                      <a:pt x="1151897" y="3498990"/>
                      <a:pt x="1129346" y="3468686"/>
                      <a:pt x="1103623" y="3433802"/>
                    </a:cubicBezTo>
                    <a:cubicBezTo>
                      <a:pt x="1173392" y="3413012"/>
                      <a:pt x="1102918" y="3311529"/>
                      <a:pt x="1186077" y="3294616"/>
                    </a:cubicBezTo>
                    <a:cubicBezTo>
                      <a:pt x="1161411" y="3228018"/>
                      <a:pt x="1141679" y="3220266"/>
                      <a:pt x="1074024" y="3247046"/>
                    </a:cubicBezTo>
                    <a:cubicBezTo>
                      <a:pt x="1057815" y="3253388"/>
                      <a:pt x="1031034" y="3250922"/>
                      <a:pt x="1016940" y="3241055"/>
                    </a:cubicBezTo>
                    <a:cubicBezTo>
                      <a:pt x="971836" y="3210047"/>
                      <a:pt x="922857" y="3181153"/>
                      <a:pt x="902419" y="3125126"/>
                    </a:cubicBezTo>
                    <a:cubicBezTo>
                      <a:pt x="899953" y="3118431"/>
                      <a:pt x="889382" y="3111031"/>
                      <a:pt x="890791" y="3106803"/>
                    </a:cubicBezTo>
                    <a:cubicBezTo>
                      <a:pt x="923209" y="3015186"/>
                      <a:pt x="820670" y="2973959"/>
                      <a:pt x="824898" y="2893266"/>
                    </a:cubicBezTo>
                    <a:cubicBezTo>
                      <a:pt x="819612" y="2893971"/>
                      <a:pt x="814327" y="2894676"/>
                      <a:pt x="809041" y="2895381"/>
                    </a:cubicBezTo>
                    <a:cubicBezTo>
                      <a:pt x="803756" y="2907361"/>
                      <a:pt x="798470" y="2919694"/>
                      <a:pt x="790366" y="2937665"/>
                    </a:cubicBezTo>
                    <a:cubicBezTo>
                      <a:pt x="760062" y="2871772"/>
                      <a:pt x="689588" y="2830192"/>
                      <a:pt x="704035" y="2749852"/>
                    </a:cubicBezTo>
                    <a:cubicBezTo>
                      <a:pt x="731872" y="2760071"/>
                      <a:pt x="759357" y="2772403"/>
                      <a:pt x="788252" y="2779451"/>
                    </a:cubicBezTo>
                    <a:cubicBezTo>
                      <a:pt x="797766" y="2781918"/>
                      <a:pt x="819260" y="2771346"/>
                      <a:pt x="819965" y="2765004"/>
                    </a:cubicBezTo>
                    <a:cubicBezTo>
                      <a:pt x="821727" y="2750204"/>
                      <a:pt x="817498" y="2732233"/>
                      <a:pt x="809394" y="2719548"/>
                    </a:cubicBezTo>
                    <a:cubicBezTo>
                      <a:pt x="804108" y="2697701"/>
                      <a:pt x="787547" y="2684663"/>
                      <a:pt x="773804" y="2669864"/>
                    </a:cubicBezTo>
                    <a:cubicBezTo>
                      <a:pt x="814327" y="2666340"/>
                      <a:pt x="854849" y="2663169"/>
                      <a:pt x="902067" y="2659293"/>
                    </a:cubicBezTo>
                    <a:cubicBezTo>
                      <a:pt x="903829" y="2668807"/>
                      <a:pt x="907353" y="2690301"/>
                      <a:pt x="910172" y="2708272"/>
                    </a:cubicBezTo>
                    <a:cubicBezTo>
                      <a:pt x="932371" y="2716377"/>
                      <a:pt x="951047" y="2723424"/>
                      <a:pt x="971836" y="2731176"/>
                    </a:cubicBezTo>
                    <a:cubicBezTo>
                      <a:pt x="961265" y="2751966"/>
                      <a:pt x="945409" y="2768880"/>
                      <a:pt x="946818" y="2784032"/>
                    </a:cubicBezTo>
                    <a:cubicBezTo>
                      <a:pt x="949285" y="2810107"/>
                      <a:pt x="961618" y="2835478"/>
                      <a:pt x="972541" y="2859791"/>
                    </a:cubicBezTo>
                    <a:cubicBezTo>
                      <a:pt x="973598" y="2862610"/>
                      <a:pt x="994036" y="2858734"/>
                      <a:pt x="1003902" y="2854858"/>
                    </a:cubicBezTo>
                    <a:cubicBezTo>
                      <a:pt x="1013768" y="2850630"/>
                      <a:pt x="1022225" y="2842173"/>
                      <a:pt x="1031034" y="2835478"/>
                    </a:cubicBezTo>
                    <a:cubicBezTo>
                      <a:pt x="1037025" y="2847106"/>
                      <a:pt x="1041253" y="2859791"/>
                      <a:pt x="1049005" y="2870010"/>
                    </a:cubicBezTo>
                    <a:cubicBezTo>
                      <a:pt x="1068033" y="2895028"/>
                      <a:pt x="1051120" y="2941541"/>
                      <a:pt x="1096575" y="2950703"/>
                    </a:cubicBezTo>
                    <a:cubicBezTo>
                      <a:pt x="1125470" y="2956341"/>
                      <a:pt x="1154716" y="2961274"/>
                      <a:pt x="1183611" y="2966559"/>
                    </a:cubicBezTo>
                    <a:cubicBezTo>
                      <a:pt x="1182906" y="2970788"/>
                      <a:pt x="1182201" y="2975016"/>
                      <a:pt x="1181849" y="2979245"/>
                    </a:cubicBezTo>
                    <a:cubicBezTo>
                      <a:pt x="1203696" y="2972550"/>
                      <a:pt x="1225543" y="2965502"/>
                      <a:pt x="1255847" y="2955988"/>
                    </a:cubicBezTo>
                    <a:cubicBezTo>
                      <a:pt x="1222019" y="2932732"/>
                      <a:pt x="1193477" y="2914409"/>
                      <a:pt x="1166345" y="2893971"/>
                    </a:cubicBezTo>
                    <a:cubicBezTo>
                      <a:pt x="1154364" y="2885162"/>
                      <a:pt x="1134279" y="2868953"/>
                      <a:pt x="1136745" y="2861553"/>
                    </a:cubicBezTo>
                    <a:cubicBezTo>
                      <a:pt x="1148374" y="2822440"/>
                      <a:pt x="1127232" y="2807288"/>
                      <a:pt x="1099394" y="2788965"/>
                    </a:cubicBezTo>
                    <a:cubicBezTo>
                      <a:pt x="1084947" y="2779451"/>
                      <a:pt x="1078252" y="2757252"/>
                      <a:pt x="1064862" y="2735052"/>
                    </a:cubicBezTo>
                    <a:cubicBezTo>
                      <a:pt x="1142031" y="2767470"/>
                      <a:pt x="1106089" y="2681140"/>
                      <a:pt x="1144498" y="2683606"/>
                    </a:cubicBezTo>
                    <a:cubicBezTo>
                      <a:pt x="1073671" y="2649426"/>
                      <a:pt x="1006369" y="2616656"/>
                      <a:pt x="930609" y="2580010"/>
                    </a:cubicBezTo>
                    <a:cubicBezTo>
                      <a:pt x="940123" y="2599390"/>
                      <a:pt x="945409" y="2610313"/>
                      <a:pt x="950694" y="2621589"/>
                    </a:cubicBezTo>
                    <a:cubicBezTo>
                      <a:pt x="891144" y="2582829"/>
                      <a:pt x="849564" y="2602914"/>
                      <a:pt x="811156" y="2649074"/>
                    </a:cubicBezTo>
                    <a:cubicBezTo>
                      <a:pt x="802699" y="2659293"/>
                      <a:pt x="786490" y="2663169"/>
                      <a:pt x="773804" y="2669864"/>
                    </a:cubicBezTo>
                    <a:close/>
                    <a:moveTo>
                      <a:pt x="6394105" y="133857"/>
                    </a:moveTo>
                    <a:cubicBezTo>
                      <a:pt x="6395867" y="141962"/>
                      <a:pt x="6397277" y="150066"/>
                      <a:pt x="6399039" y="158171"/>
                    </a:cubicBezTo>
                    <a:cubicBezTo>
                      <a:pt x="6458941" y="147248"/>
                      <a:pt x="6518844" y="136676"/>
                      <a:pt x="6582976" y="125048"/>
                    </a:cubicBezTo>
                    <a:cubicBezTo>
                      <a:pt x="6567119" y="101439"/>
                      <a:pt x="6557605" y="86640"/>
                      <a:pt x="6548443" y="73250"/>
                    </a:cubicBezTo>
                    <a:cubicBezTo>
                      <a:pt x="6495235" y="94392"/>
                      <a:pt x="6444847" y="114125"/>
                      <a:pt x="6394105" y="133857"/>
                    </a:cubicBezTo>
                    <a:close/>
                    <a:moveTo>
                      <a:pt x="6899756" y="733943"/>
                    </a:moveTo>
                    <a:cubicBezTo>
                      <a:pt x="6888480" y="678974"/>
                      <a:pt x="6854653" y="691659"/>
                      <a:pt x="6833510" y="709278"/>
                    </a:cubicBezTo>
                    <a:cubicBezTo>
                      <a:pt x="6806026" y="732182"/>
                      <a:pt x="6782417" y="745572"/>
                      <a:pt x="6745770" y="735001"/>
                    </a:cubicBezTo>
                    <a:cubicBezTo>
                      <a:pt x="6739076" y="733239"/>
                      <a:pt x="6726390" y="754029"/>
                      <a:pt x="6716172" y="764247"/>
                    </a:cubicBezTo>
                    <a:cubicBezTo>
                      <a:pt x="6728504" y="770238"/>
                      <a:pt x="6742599" y="783980"/>
                      <a:pt x="6752465" y="781161"/>
                    </a:cubicBezTo>
                    <a:cubicBezTo>
                      <a:pt x="6802502" y="767771"/>
                      <a:pt x="6851481" y="749800"/>
                      <a:pt x="6899756" y="733943"/>
                    </a:cubicBezTo>
                    <a:close/>
                    <a:moveTo>
                      <a:pt x="1097985" y="1108160"/>
                    </a:moveTo>
                    <a:cubicBezTo>
                      <a:pt x="1126174" y="1110979"/>
                      <a:pt x="1164935" y="1114503"/>
                      <a:pt x="1208277" y="1118379"/>
                    </a:cubicBezTo>
                    <a:cubicBezTo>
                      <a:pt x="1211096" y="1110275"/>
                      <a:pt x="1216733" y="1095475"/>
                      <a:pt x="1224838" y="1072571"/>
                    </a:cubicBezTo>
                    <a:cubicBezTo>
                      <a:pt x="1192772" y="1078914"/>
                      <a:pt x="1167402" y="1084199"/>
                      <a:pt x="1142383" y="1089132"/>
                    </a:cubicBezTo>
                    <a:cubicBezTo>
                      <a:pt x="1131812" y="1053543"/>
                      <a:pt x="1121946" y="1020420"/>
                      <a:pt x="1112080" y="987297"/>
                    </a:cubicBezTo>
                    <a:cubicBezTo>
                      <a:pt x="1107499" y="988002"/>
                      <a:pt x="1102566" y="988355"/>
                      <a:pt x="1097985" y="989059"/>
                    </a:cubicBezTo>
                    <a:cubicBezTo>
                      <a:pt x="1097985" y="1026763"/>
                      <a:pt x="1097985" y="1064114"/>
                      <a:pt x="1097985" y="1108160"/>
                    </a:cubicBezTo>
                    <a:close/>
                    <a:moveTo>
                      <a:pt x="4013141" y="412934"/>
                    </a:moveTo>
                    <a:cubicBezTo>
                      <a:pt x="4011379" y="406239"/>
                      <a:pt x="4009265" y="399192"/>
                      <a:pt x="4007503" y="392497"/>
                    </a:cubicBezTo>
                    <a:cubicBezTo>
                      <a:pt x="3943020" y="406239"/>
                      <a:pt x="3878184" y="419629"/>
                      <a:pt x="3813700" y="433372"/>
                    </a:cubicBezTo>
                    <a:cubicBezTo>
                      <a:pt x="3814757" y="439362"/>
                      <a:pt x="3815814" y="445705"/>
                      <a:pt x="3816871" y="451695"/>
                    </a:cubicBezTo>
                    <a:cubicBezTo>
                      <a:pt x="3878536" y="416106"/>
                      <a:pt x="3955705" y="474952"/>
                      <a:pt x="4013141" y="412934"/>
                    </a:cubicBezTo>
                    <a:close/>
                    <a:moveTo>
                      <a:pt x="4137176" y="365717"/>
                    </a:moveTo>
                    <a:cubicBezTo>
                      <a:pt x="4135414" y="368183"/>
                      <a:pt x="4124138" y="383688"/>
                      <a:pt x="4105815" y="408706"/>
                    </a:cubicBezTo>
                    <a:cubicBezTo>
                      <a:pt x="4169241" y="399897"/>
                      <a:pt x="4223154" y="392497"/>
                      <a:pt x="4277419" y="385097"/>
                    </a:cubicBezTo>
                    <a:cubicBezTo>
                      <a:pt x="4277067" y="381221"/>
                      <a:pt x="4276362" y="377345"/>
                      <a:pt x="4276010" y="373469"/>
                    </a:cubicBezTo>
                    <a:cubicBezTo>
                      <a:pt x="4234078" y="371355"/>
                      <a:pt x="4192145" y="368888"/>
                      <a:pt x="4137176" y="365717"/>
                    </a:cubicBezTo>
                    <a:close/>
                    <a:moveTo>
                      <a:pt x="3571622" y="371355"/>
                    </a:moveTo>
                    <a:cubicBezTo>
                      <a:pt x="3572679" y="377345"/>
                      <a:pt x="3573736" y="383688"/>
                      <a:pt x="3574441" y="389678"/>
                    </a:cubicBezTo>
                    <a:cubicBezTo>
                      <a:pt x="3596992" y="389678"/>
                      <a:pt x="3619544" y="389678"/>
                      <a:pt x="3642448" y="389678"/>
                    </a:cubicBezTo>
                    <a:cubicBezTo>
                      <a:pt x="3642448" y="370298"/>
                      <a:pt x="3649848" y="339641"/>
                      <a:pt x="3640686" y="333299"/>
                    </a:cubicBezTo>
                    <a:cubicBezTo>
                      <a:pt x="3588183" y="296300"/>
                      <a:pt x="3612849" y="384392"/>
                      <a:pt x="3571622" y="371355"/>
                    </a:cubicBezTo>
                    <a:close/>
                  </a:path>
                </a:pathLst>
              </a:custGeom>
              <a:solidFill>
                <a:srgbClr val="000000"/>
              </a:solidFill>
              <a:ln w="352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12F5CB80-A029-0DCE-B5F7-C2F6C2C88635}"/>
                  </a:ext>
                </a:extLst>
              </p:cNvPr>
              <p:cNvSpPr txBox="1"/>
              <p:nvPr/>
            </p:nvSpPr>
            <p:spPr>
              <a:xfrm>
                <a:off x="6275098" y="1265364"/>
                <a:ext cx="79060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400" b="1" dirty="0">
                    <a:solidFill>
                      <a:schemeClr val="bg1"/>
                    </a:solidFill>
                  </a:rPr>
                  <a:t>踏青</a:t>
                </a:r>
              </a:p>
            </p:txBody>
          </p:sp>
        </p:grpSp>
      </p:grpSp>
      <p:sp>
        <p:nvSpPr>
          <p:cNvPr id="23" name="图形 5">
            <a:extLst>
              <a:ext uri="{FF2B5EF4-FFF2-40B4-BE49-F238E27FC236}">
                <a16:creationId xmlns:a16="http://schemas.microsoft.com/office/drawing/2014/main" id="{7DD9D21C-8731-54C0-99FF-05DFCC6EFD19}"/>
              </a:ext>
            </a:extLst>
          </p:cNvPr>
          <p:cNvSpPr/>
          <p:nvPr/>
        </p:nvSpPr>
        <p:spPr>
          <a:xfrm>
            <a:off x="6789683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 descr="D:\51PPT模板网\51pptmoban.com\图片.jpg">
            <a:extLst>
              <a:ext uri="{FF2B5EF4-FFF2-40B4-BE49-F238E27FC236}">
                <a16:creationId xmlns:a16="http://schemas.microsoft.com/office/drawing/2014/main" id="{3186D852-5763-DF9F-44D5-88CF64045DFF}"/>
              </a:ext>
            </a:extLst>
          </p:cNvPr>
          <p:cNvGrpSpPr/>
          <p:nvPr/>
        </p:nvGrpSpPr>
        <p:grpSpPr>
          <a:xfrm>
            <a:off x="8090967" y="2534468"/>
            <a:ext cx="2184494" cy="2294154"/>
            <a:chOff x="3388228" y="179928"/>
            <a:chExt cx="2184494" cy="2294154"/>
          </a:xfrm>
          <a:solidFill>
            <a:schemeClr val="bg1"/>
          </a:solidFill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1E86DBA-7CAD-7F5A-FCE2-E358375B753B}"/>
                </a:ext>
              </a:extLst>
            </p:cNvPr>
            <p:cNvSpPr/>
            <p:nvPr/>
          </p:nvSpPr>
          <p:spPr>
            <a:xfrm>
              <a:off x="3388228" y="179928"/>
              <a:ext cx="2184494" cy="2294154"/>
            </a:xfrm>
            <a:custGeom>
              <a:avLst/>
              <a:gdLst>
                <a:gd name="connsiteX0" fmla="*/ 1194850 w 2184494"/>
                <a:gd name="connsiteY0" fmla="*/ 0 h 2294154"/>
                <a:gd name="connsiteX1" fmla="*/ 1197662 w 2184494"/>
                <a:gd name="connsiteY1" fmla="*/ 5623 h 2294154"/>
                <a:gd name="connsiteX2" fmla="*/ 1193458 w 2184494"/>
                <a:gd name="connsiteY2" fmla="*/ 6678 h 2294154"/>
                <a:gd name="connsiteX3" fmla="*/ 1190235 w 2184494"/>
                <a:gd name="connsiteY3" fmla="*/ 12337 h 2294154"/>
                <a:gd name="connsiteX4" fmla="*/ 1188899 w 2184494"/>
                <a:gd name="connsiteY4" fmla="*/ 12653 h 2294154"/>
                <a:gd name="connsiteX5" fmla="*/ 1189254 w 2184494"/>
                <a:gd name="connsiteY5" fmla="*/ 14059 h 2294154"/>
                <a:gd name="connsiteX6" fmla="*/ 1190235 w 2184494"/>
                <a:gd name="connsiteY6" fmla="*/ 12337 h 2294154"/>
                <a:gd name="connsiteX7" fmla="*/ 1194850 w 2184494"/>
                <a:gd name="connsiteY7" fmla="*/ 11247 h 2294154"/>
                <a:gd name="connsiteX8" fmla="*/ 1197662 w 2184494"/>
                <a:gd name="connsiteY8" fmla="*/ 16870 h 2294154"/>
                <a:gd name="connsiteX9" fmla="*/ 1203285 w 2184494"/>
                <a:gd name="connsiteY9" fmla="*/ 11247 h 2294154"/>
                <a:gd name="connsiteX10" fmla="*/ 1155513 w 2184494"/>
                <a:gd name="connsiteY10" fmla="*/ 73107 h 2294154"/>
                <a:gd name="connsiteX11" fmla="*/ 1158324 w 2184494"/>
                <a:gd name="connsiteY11" fmla="*/ 78730 h 2294154"/>
                <a:gd name="connsiteX12" fmla="*/ 1192066 w 2184494"/>
                <a:gd name="connsiteY12" fmla="*/ 42177 h 2294154"/>
                <a:gd name="connsiteX13" fmla="*/ 978369 w 2184494"/>
                <a:gd name="connsiteY13" fmla="*/ 286776 h 2294154"/>
                <a:gd name="connsiteX14" fmla="*/ 1099276 w 2184494"/>
                <a:gd name="connsiteY14" fmla="*/ 250222 h 2294154"/>
                <a:gd name="connsiteX15" fmla="*/ 1357935 w 2184494"/>
                <a:gd name="connsiteY15" fmla="*/ 160273 h 2294154"/>
                <a:gd name="connsiteX16" fmla="*/ 1374805 w 2184494"/>
                <a:gd name="connsiteY16" fmla="*/ 179955 h 2294154"/>
                <a:gd name="connsiteX17" fmla="*/ 1388864 w 2184494"/>
                <a:gd name="connsiteY17" fmla="*/ 188391 h 2294154"/>
                <a:gd name="connsiteX18" fmla="*/ 1394488 w 2184494"/>
                <a:gd name="connsiteY18" fmla="*/ 210857 h 2294154"/>
                <a:gd name="connsiteX19" fmla="*/ 1341064 w 2184494"/>
                <a:gd name="connsiteY19" fmla="*/ 269905 h 2294154"/>
                <a:gd name="connsiteX20" fmla="*/ 1028981 w 2184494"/>
                <a:gd name="connsiteY20" fmla="*/ 463892 h 2294154"/>
                <a:gd name="connsiteX21" fmla="*/ 865924 w 2184494"/>
                <a:gd name="connsiteY21" fmla="*/ 820963 h 2294154"/>
                <a:gd name="connsiteX22" fmla="*/ 1003675 w 2184494"/>
                <a:gd name="connsiteY22" fmla="*/ 694432 h 2294154"/>
                <a:gd name="connsiteX23" fmla="*/ 1093653 w 2184494"/>
                <a:gd name="connsiteY23" fmla="*/ 655067 h 2294154"/>
                <a:gd name="connsiteX24" fmla="*/ 1163948 w 2184494"/>
                <a:gd name="connsiteY24" fmla="*/ 643847 h 2294154"/>
                <a:gd name="connsiteX25" fmla="*/ 1338252 w 2184494"/>
                <a:gd name="connsiteY25" fmla="*/ 520128 h 2294154"/>
                <a:gd name="connsiteX26" fmla="*/ 1664365 w 2184494"/>
                <a:gd name="connsiteY26" fmla="*/ 328953 h 2294154"/>
                <a:gd name="connsiteX27" fmla="*/ 1838697 w 2184494"/>
                <a:gd name="connsiteY27" fmla="*/ 247411 h 2294154"/>
                <a:gd name="connsiteX28" fmla="*/ 1844321 w 2184494"/>
                <a:gd name="connsiteY28" fmla="*/ 230540 h 2294154"/>
                <a:gd name="connsiteX29" fmla="*/ 1847133 w 2184494"/>
                <a:gd name="connsiteY29" fmla="*/ 208045 h 2294154"/>
                <a:gd name="connsiteX30" fmla="*/ 1869599 w 2184494"/>
                <a:gd name="connsiteY30" fmla="*/ 154649 h 2294154"/>
                <a:gd name="connsiteX31" fmla="*/ 1872411 w 2184494"/>
                <a:gd name="connsiteY31" fmla="*/ 160273 h 2294154"/>
                <a:gd name="connsiteX32" fmla="*/ 1897717 w 2184494"/>
                <a:gd name="connsiteY32" fmla="*/ 137778 h 2294154"/>
                <a:gd name="connsiteX33" fmla="*/ 1897717 w 2184494"/>
                <a:gd name="connsiteY33" fmla="*/ 151837 h 2294154"/>
                <a:gd name="connsiteX34" fmla="*/ 1903341 w 2184494"/>
                <a:gd name="connsiteY34" fmla="*/ 146214 h 2294154"/>
                <a:gd name="connsiteX35" fmla="*/ 1923024 w 2184494"/>
                <a:gd name="connsiteY35" fmla="*/ 188391 h 2294154"/>
                <a:gd name="connsiteX36" fmla="*/ 1937083 w 2184494"/>
                <a:gd name="connsiteY36" fmla="*/ 191203 h 2294154"/>
                <a:gd name="connsiteX37" fmla="*/ 1953953 w 2184494"/>
                <a:gd name="connsiteY37" fmla="*/ 216481 h 2294154"/>
                <a:gd name="connsiteX38" fmla="*/ 1953953 w 2184494"/>
                <a:gd name="connsiteY38" fmla="*/ 227728 h 2294154"/>
                <a:gd name="connsiteX39" fmla="*/ 1962389 w 2184494"/>
                <a:gd name="connsiteY39" fmla="*/ 241787 h 2294154"/>
                <a:gd name="connsiteX40" fmla="*/ 1953953 w 2184494"/>
                <a:gd name="connsiteY40" fmla="*/ 244599 h 2294154"/>
                <a:gd name="connsiteX41" fmla="*/ 1945518 w 2184494"/>
                <a:gd name="connsiteY41" fmla="*/ 236163 h 2294154"/>
                <a:gd name="connsiteX42" fmla="*/ 1934271 w 2184494"/>
                <a:gd name="connsiteY42" fmla="*/ 247411 h 2294154"/>
                <a:gd name="connsiteX43" fmla="*/ 1942706 w 2184494"/>
                <a:gd name="connsiteY43" fmla="*/ 255846 h 2294154"/>
                <a:gd name="connsiteX44" fmla="*/ 1939894 w 2184494"/>
                <a:gd name="connsiteY44" fmla="*/ 258658 h 2294154"/>
                <a:gd name="connsiteX45" fmla="*/ 1917400 w 2184494"/>
                <a:gd name="connsiteY45" fmla="*/ 261470 h 2294154"/>
                <a:gd name="connsiteX46" fmla="*/ 1897717 w 2184494"/>
                <a:gd name="connsiteY46" fmla="*/ 390813 h 2294154"/>
                <a:gd name="connsiteX47" fmla="*/ 1897717 w 2184494"/>
                <a:gd name="connsiteY47" fmla="*/ 410495 h 2294154"/>
                <a:gd name="connsiteX48" fmla="*/ 1939894 w 2184494"/>
                <a:gd name="connsiteY48" fmla="*/ 402060 h 2294154"/>
                <a:gd name="connsiteX49" fmla="*/ 1962389 w 2184494"/>
                <a:gd name="connsiteY49" fmla="*/ 402060 h 2294154"/>
                <a:gd name="connsiteX50" fmla="*/ 1970824 w 2184494"/>
                <a:gd name="connsiteY50" fmla="*/ 413307 h 2294154"/>
                <a:gd name="connsiteX51" fmla="*/ 1976448 w 2184494"/>
                <a:gd name="connsiteY51" fmla="*/ 404872 h 2294154"/>
                <a:gd name="connsiteX52" fmla="*/ 1987695 w 2184494"/>
                <a:gd name="connsiteY52" fmla="*/ 424555 h 2294154"/>
                <a:gd name="connsiteX53" fmla="*/ 1937083 w 2184494"/>
                <a:gd name="connsiteY53" fmla="*/ 492010 h 2294154"/>
                <a:gd name="connsiteX54" fmla="*/ 1939148 w 2184494"/>
                <a:gd name="connsiteY54" fmla="*/ 490168 h 2294154"/>
                <a:gd name="connsiteX55" fmla="*/ 1928999 w 2184494"/>
                <a:gd name="connsiteY55" fmla="*/ 499742 h 2294154"/>
                <a:gd name="connsiteX56" fmla="*/ 1875223 w 2184494"/>
                <a:gd name="connsiteY56" fmla="*/ 556681 h 2294154"/>
                <a:gd name="connsiteX57" fmla="*/ 1864004 w 2184494"/>
                <a:gd name="connsiteY57" fmla="*/ 612918 h 2294154"/>
                <a:gd name="connsiteX58" fmla="*/ 2139505 w 2184494"/>
                <a:gd name="connsiteY58" fmla="*/ 494822 h 2294154"/>
                <a:gd name="connsiteX59" fmla="*/ 2167623 w 2184494"/>
                <a:gd name="connsiteY59" fmla="*/ 494822 h 2294154"/>
                <a:gd name="connsiteX60" fmla="*/ 2178870 w 2184494"/>
                <a:gd name="connsiteY60" fmla="*/ 511692 h 2294154"/>
                <a:gd name="connsiteX61" fmla="*/ 2184494 w 2184494"/>
                <a:gd name="connsiteY61" fmla="*/ 531375 h 2294154"/>
                <a:gd name="connsiteX62" fmla="*/ 2125446 w 2184494"/>
                <a:gd name="connsiteY62" fmla="*/ 570740 h 2294154"/>
                <a:gd name="connsiteX63" fmla="*/ 2111387 w 2184494"/>
                <a:gd name="connsiteY63" fmla="*/ 570740 h 2294154"/>
                <a:gd name="connsiteX64" fmla="*/ 1973636 w 2184494"/>
                <a:gd name="connsiteY64" fmla="*/ 641036 h 2294154"/>
                <a:gd name="connsiteX65" fmla="*/ 2150752 w 2184494"/>
                <a:gd name="connsiteY65" fmla="*/ 1228619 h 2294154"/>
                <a:gd name="connsiteX66" fmla="*/ 2147940 w 2184494"/>
                <a:gd name="connsiteY66" fmla="*/ 1568792 h 2294154"/>
                <a:gd name="connsiteX67" fmla="*/ 2027060 w 2184494"/>
                <a:gd name="connsiteY67" fmla="*/ 2190145 h 2294154"/>
                <a:gd name="connsiteX68" fmla="*/ 1945518 w 2184494"/>
                <a:gd name="connsiteY68" fmla="*/ 2266036 h 2294154"/>
                <a:gd name="connsiteX69" fmla="*/ 1866816 w 2184494"/>
                <a:gd name="connsiteY69" fmla="*/ 2294154 h 2294154"/>
                <a:gd name="connsiteX70" fmla="*/ 1835886 w 2184494"/>
                <a:gd name="connsiteY70" fmla="*/ 2291342 h 2294154"/>
                <a:gd name="connsiteX71" fmla="*/ 1861192 w 2184494"/>
                <a:gd name="connsiteY71" fmla="*/ 2288530 h 2294154"/>
                <a:gd name="connsiteX72" fmla="*/ 1866816 w 2184494"/>
                <a:gd name="connsiteY72" fmla="*/ 2282907 h 2294154"/>
                <a:gd name="connsiteX73" fmla="*/ 1824638 w 2184494"/>
                <a:gd name="connsiteY73" fmla="*/ 2277283 h 2294154"/>
                <a:gd name="connsiteX74" fmla="*/ 1835886 w 2184494"/>
                <a:gd name="connsiteY74" fmla="*/ 2277283 h 2294154"/>
                <a:gd name="connsiteX75" fmla="*/ 1841509 w 2184494"/>
                <a:gd name="connsiteY75" fmla="*/ 2271660 h 2294154"/>
                <a:gd name="connsiteX76" fmla="*/ 1807768 w 2184494"/>
                <a:gd name="connsiteY76" fmla="*/ 2263224 h 2294154"/>
                <a:gd name="connsiteX77" fmla="*/ 1824638 w 2184494"/>
                <a:gd name="connsiteY77" fmla="*/ 2260412 h 2294154"/>
                <a:gd name="connsiteX78" fmla="*/ 1802144 w 2184494"/>
                <a:gd name="connsiteY78" fmla="*/ 2254789 h 2294154"/>
                <a:gd name="connsiteX79" fmla="*/ 1819015 w 2184494"/>
                <a:gd name="connsiteY79" fmla="*/ 2251977 h 2294154"/>
                <a:gd name="connsiteX80" fmla="*/ 1827450 w 2184494"/>
                <a:gd name="connsiteY80" fmla="*/ 2246353 h 2294154"/>
                <a:gd name="connsiteX81" fmla="*/ 1897717 w 2184494"/>
                <a:gd name="connsiteY81" fmla="*/ 2218263 h 2294154"/>
                <a:gd name="connsiteX82" fmla="*/ 2004566 w 2184494"/>
                <a:gd name="connsiteY82" fmla="*/ 1934299 h 2294154"/>
                <a:gd name="connsiteX83" fmla="*/ 2021437 w 2184494"/>
                <a:gd name="connsiteY83" fmla="*/ 1802144 h 2294154"/>
                <a:gd name="connsiteX84" fmla="*/ 2038308 w 2184494"/>
                <a:gd name="connsiteY84" fmla="*/ 1591286 h 2294154"/>
                <a:gd name="connsiteX85" fmla="*/ 2038308 w 2184494"/>
                <a:gd name="connsiteY85" fmla="*/ 1124582 h 2294154"/>
                <a:gd name="connsiteX86" fmla="*/ 2032684 w 2184494"/>
                <a:gd name="connsiteY86" fmla="*/ 1121771 h 2294154"/>
                <a:gd name="connsiteX87" fmla="*/ 2029872 w 2184494"/>
                <a:gd name="connsiteY87" fmla="*/ 1127394 h 2294154"/>
                <a:gd name="connsiteX88" fmla="*/ 2010190 w 2184494"/>
                <a:gd name="connsiteY88" fmla="*/ 1135830 h 2294154"/>
                <a:gd name="connsiteX89" fmla="*/ 2029872 w 2184494"/>
                <a:gd name="connsiteY89" fmla="*/ 1135830 h 2294154"/>
                <a:gd name="connsiteX90" fmla="*/ 1993319 w 2184494"/>
                <a:gd name="connsiteY90" fmla="*/ 1161136 h 2294154"/>
                <a:gd name="connsiteX91" fmla="*/ 2007378 w 2184494"/>
                <a:gd name="connsiteY91" fmla="*/ 1161136 h 2294154"/>
                <a:gd name="connsiteX92" fmla="*/ 2010190 w 2184494"/>
                <a:gd name="connsiteY92" fmla="*/ 1166759 h 2294154"/>
                <a:gd name="connsiteX93" fmla="*/ 2024249 w 2184494"/>
                <a:gd name="connsiteY93" fmla="*/ 1161136 h 2294154"/>
                <a:gd name="connsiteX94" fmla="*/ 1847133 w 2184494"/>
                <a:gd name="connsiteY94" fmla="*/ 1222996 h 2294154"/>
                <a:gd name="connsiteX95" fmla="*/ 1816203 w 2184494"/>
                <a:gd name="connsiteY95" fmla="*/ 1208937 h 2294154"/>
                <a:gd name="connsiteX96" fmla="*/ 1810579 w 2184494"/>
                <a:gd name="connsiteY96" fmla="*/ 1197689 h 2294154"/>
                <a:gd name="connsiteX97" fmla="*/ 1796520 w 2184494"/>
                <a:gd name="connsiteY97" fmla="*/ 1197689 h 2294154"/>
                <a:gd name="connsiteX98" fmla="*/ 1785273 w 2184494"/>
                <a:gd name="connsiteY98" fmla="*/ 1220184 h 2294154"/>
                <a:gd name="connsiteX99" fmla="*/ 1776838 w 2184494"/>
                <a:gd name="connsiteY99" fmla="*/ 1214560 h 2294154"/>
                <a:gd name="connsiteX100" fmla="*/ 1754343 w 2184494"/>
                <a:gd name="connsiteY100" fmla="*/ 1234243 h 2294154"/>
                <a:gd name="connsiteX101" fmla="*/ 1748720 w 2184494"/>
                <a:gd name="connsiteY101" fmla="*/ 1217372 h 2294154"/>
                <a:gd name="connsiteX102" fmla="*/ 1737472 w 2184494"/>
                <a:gd name="connsiteY102" fmla="*/ 1228619 h 2294154"/>
                <a:gd name="connsiteX103" fmla="*/ 1717790 w 2184494"/>
                <a:gd name="connsiteY103" fmla="*/ 1175195 h 2294154"/>
                <a:gd name="connsiteX104" fmla="*/ 1748720 w 2184494"/>
                <a:gd name="connsiteY104" fmla="*/ 922160 h 2294154"/>
                <a:gd name="connsiteX105" fmla="*/ 1782461 w 2184494"/>
                <a:gd name="connsiteY105" fmla="*/ 747856 h 2294154"/>
                <a:gd name="connsiteX106" fmla="*/ 1473191 w 2184494"/>
                <a:gd name="connsiteY106" fmla="*/ 908101 h 2294154"/>
                <a:gd name="connsiteX107" fmla="*/ 1464755 w 2184494"/>
                <a:gd name="connsiteY107" fmla="*/ 896854 h 2294154"/>
                <a:gd name="connsiteX108" fmla="*/ 1439449 w 2184494"/>
                <a:gd name="connsiteY108" fmla="*/ 896854 h 2294154"/>
                <a:gd name="connsiteX109" fmla="*/ 1447884 w 2184494"/>
                <a:gd name="connsiteY109" fmla="*/ 879983 h 2294154"/>
                <a:gd name="connsiteX110" fmla="*/ 1431013 w 2184494"/>
                <a:gd name="connsiteY110" fmla="*/ 874388 h 2294154"/>
                <a:gd name="connsiteX111" fmla="*/ 1439449 w 2184494"/>
                <a:gd name="connsiteY111" fmla="*/ 846269 h 2294154"/>
                <a:gd name="connsiteX112" fmla="*/ 1577227 w 2184494"/>
                <a:gd name="connsiteY112" fmla="*/ 716926 h 2294154"/>
                <a:gd name="connsiteX113" fmla="*/ 1771214 w 2184494"/>
                <a:gd name="connsiteY113" fmla="*/ 576364 h 2294154"/>
                <a:gd name="connsiteX114" fmla="*/ 1698107 w 2184494"/>
                <a:gd name="connsiteY114" fmla="*/ 520128 h 2294154"/>
                <a:gd name="connsiteX115" fmla="*/ 1695295 w 2184494"/>
                <a:gd name="connsiteY115" fmla="*/ 525752 h 2294154"/>
                <a:gd name="connsiteX116" fmla="*/ 1678424 w 2184494"/>
                <a:gd name="connsiteY116" fmla="*/ 511692 h 2294154"/>
                <a:gd name="connsiteX117" fmla="*/ 1669989 w 2184494"/>
                <a:gd name="connsiteY117" fmla="*/ 514504 h 2294154"/>
                <a:gd name="connsiteX118" fmla="*/ 1689672 w 2184494"/>
                <a:gd name="connsiteY118" fmla="*/ 531375 h 2294154"/>
                <a:gd name="connsiteX119" fmla="*/ 1653118 w 2184494"/>
                <a:gd name="connsiteY119" fmla="*/ 506069 h 2294154"/>
                <a:gd name="connsiteX120" fmla="*/ 1667177 w 2184494"/>
                <a:gd name="connsiteY120" fmla="*/ 503257 h 2294154"/>
                <a:gd name="connsiteX121" fmla="*/ 1658742 w 2184494"/>
                <a:gd name="connsiteY121" fmla="*/ 489198 h 2294154"/>
                <a:gd name="connsiteX122" fmla="*/ 1644683 w 2184494"/>
                <a:gd name="connsiteY122" fmla="*/ 500445 h 2294154"/>
                <a:gd name="connsiteX123" fmla="*/ 1658742 w 2184494"/>
                <a:gd name="connsiteY123" fmla="*/ 486386 h 2294154"/>
                <a:gd name="connsiteX124" fmla="*/ 1650306 w 2184494"/>
                <a:gd name="connsiteY124" fmla="*/ 483574 h 2294154"/>
                <a:gd name="connsiteX125" fmla="*/ 1821827 w 2184494"/>
                <a:gd name="connsiteY125" fmla="*/ 427366 h 2294154"/>
                <a:gd name="connsiteX126" fmla="*/ 1827450 w 2184494"/>
                <a:gd name="connsiteY126" fmla="*/ 396436 h 2294154"/>
                <a:gd name="connsiteX127" fmla="*/ 1835886 w 2184494"/>
                <a:gd name="connsiteY127" fmla="*/ 320518 h 2294154"/>
                <a:gd name="connsiteX128" fmla="*/ 1835886 w 2184494"/>
                <a:gd name="connsiteY128" fmla="*/ 283964 h 2294154"/>
                <a:gd name="connsiteX129" fmla="*/ 1214532 w 2184494"/>
                <a:gd name="connsiteY129" fmla="*/ 652283 h 2294154"/>
                <a:gd name="connsiteX130" fmla="*/ 1256709 w 2184494"/>
                <a:gd name="connsiteY130" fmla="*/ 705679 h 2294154"/>
                <a:gd name="connsiteX131" fmla="*/ 1259521 w 2184494"/>
                <a:gd name="connsiteY131" fmla="*/ 722550 h 2294154"/>
                <a:gd name="connsiteX132" fmla="*/ 1026169 w 2184494"/>
                <a:gd name="connsiteY132" fmla="*/ 936219 h 2294154"/>
                <a:gd name="connsiteX133" fmla="*/ 961526 w 2184494"/>
                <a:gd name="connsiteY133" fmla="*/ 885607 h 2294154"/>
                <a:gd name="connsiteX134" fmla="*/ 1107712 w 2184494"/>
                <a:gd name="connsiteY134" fmla="*/ 688808 h 2294154"/>
                <a:gd name="connsiteX135" fmla="*/ 1102088 w 2184494"/>
                <a:gd name="connsiteY135" fmla="*/ 685996 h 2294154"/>
                <a:gd name="connsiteX136" fmla="*/ 1068347 w 2184494"/>
                <a:gd name="connsiteY136" fmla="*/ 700055 h 2294154"/>
                <a:gd name="connsiteX137" fmla="*/ 1073970 w 2184494"/>
                <a:gd name="connsiteY137" fmla="*/ 702867 h 2294154"/>
                <a:gd name="connsiteX138" fmla="*/ 1003675 w 2184494"/>
                <a:gd name="connsiteY138" fmla="*/ 733797 h 2294154"/>
                <a:gd name="connsiteX139" fmla="*/ 913725 w 2184494"/>
                <a:gd name="connsiteY139" fmla="*/ 809716 h 2294154"/>
                <a:gd name="connsiteX140" fmla="*/ 944655 w 2184494"/>
                <a:gd name="connsiteY140" fmla="*/ 770351 h 2294154"/>
                <a:gd name="connsiteX141" fmla="*/ 860301 w 2184494"/>
                <a:gd name="connsiteY141" fmla="*/ 908101 h 2294154"/>
                <a:gd name="connsiteX142" fmla="*/ 857489 w 2184494"/>
                <a:gd name="connsiteY142" fmla="*/ 896854 h 2294154"/>
                <a:gd name="connsiteX143" fmla="*/ 857489 w 2184494"/>
                <a:gd name="connsiteY143" fmla="*/ 919348 h 2294154"/>
                <a:gd name="connsiteX144" fmla="*/ 854677 w 2184494"/>
                <a:gd name="connsiteY144" fmla="*/ 910913 h 2294154"/>
                <a:gd name="connsiteX145" fmla="*/ 851865 w 2184494"/>
                <a:gd name="connsiteY145" fmla="*/ 916537 h 2294154"/>
                <a:gd name="connsiteX146" fmla="*/ 857489 w 2184494"/>
                <a:gd name="connsiteY146" fmla="*/ 924972 h 2294154"/>
                <a:gd name="connsiteX147" fmla="*/ 849054 w 2184494"/>
                <a:gd name="connsiteY147" fmla="*/ 1029009 h 2294154"/>
                <a:gd name="connsiteX148" fmla="*/ 860301 w 2184494"/>
                <a:gd name="connsiteY148" fmla="*/ 1161136 h 2294154"/>
                <a:gd name="connsiteX149" fmla="*/ 857489 w 2184494"/>
                <a:gd name="connsiteY149" fmla="*/ 1175195 h 2294154"/>
                <a:gd name="connsiteX150" fmla="*/ 849054 w 2184494"/>
                <a:gd name="connsiteY150" fmla="*/ 1175195 h 2294154"/>
                <a:gd name="connsiteX151" fmla="*/ 843430 w 2184494"/>
                <a:gd name="connsiteY151" fmla="*/ 1169571 h 2294154"/>
                <a:gd name="connsiteX152" fmla="*/ 840618 w 2184494"/>
                <a:gd name="connsiteY152" fmla="*/ 1192066 h 2294154"/>
                <a:gd name="connsiteX153" fmla="*/ 832183 w 2184494"/>
                <a:gd name="connsiteY153" fmla="*/ 1194878 h 2294154"/>
                <a:gd name="connsiteX154" fmla="*/ 820935 w 2184494"/>
                <a:gd name="connsiteY154" fmla="*/ 1189254 h 2294154"/>
                <a:gd name="connsiteX155" fmla="*/ 806876 w 2184494"/>
                <a:gd name="connsiteY155" fmla="*/ 1211748 h 2294154"/>
                <a:gd name="connsiteX156" fmla="*/ 790006 w 2184494"/>
                <a:gd name="connsiteY156" fmla="*/ 1192066 h 2294154"/>
                <a:gd name="connsiteX157" fmla="*/ 775947 w 2184494"/>
                <a:gd name="connsiteY157" fmla="*/ 1203313 h 2294154"/>
                <a:gd name="connsiteX158" fmla="*/ 745017 w 2184494"/>
                <a:gd name="connsiteY158" fmla="*/ 1093681 h 2294154"/>
                <a:gd name="connsiteX159" fmla="*/ 745017 w 2184494"/>
                <a:gd name="connsiteY159" fmla="*/ 998079 h 2294154"/>
                <a:gd name="connsiteX160" fmla="*/ 750640 w 2184494"/>
                <a:gd name="connsiteY160" fmla="*/ 936219 h 2294154"/>
                <a:gd name="connsiteX161" fmla="*/ 823747 w 2184494"/>
                <a:gd name="connsiteY161" fmla="*/ 629788 h 2294154"/>
                <a:gd name="connsiteX162" fmla="*/ 801253 w 2184494"/>
                <a:gd name="connsiteY162" fmla="*/ 641036 h 2294154"/>
                <a:gd name="connsiteX163" fmla="*/ 736609 w 2184494"/>
                <a:gd name="connsiteY163" fmla="*/ 624165 h 2294154"/>
                <a:gd name="connsiteX164" fmla="*/ 160245 w 2184494"/>
                <a:gd name="connsiteY164" fmla="*/ 1225807 h 2294154"/>
                <a:gd name="connsiteX165" fmla="*/ 11247 w 2184494"/>
                <a:gd name="connsiteY165" fmla="*/ 1147077 h 2294154"/>
                <a:gd name="connsiteX166" fmla="*/ 16871 w 2184494"/>
                <a:gd name="connsiteY166" fmla="*/ 1152700 h 2294154"/>
                <a:gd name="connsiteX167" fmla="*/ 0 w 2184494"/>
                <a:gd name="connsiteY167" fmla="*/ 1096492 h 2294154"/>
                <a:gd name="connsiteX168" fmla="*/ 36554 w 2184494"/>
                <a:gd name="connsiteY168" fmla="*/ 986832 h 2294154"/>
                <a:gd name="connsiteX169" fmla="*/ 50613 w 2184494"/>
                <a:gd name="connsiteY169" fmla="*/ 969961 h 2294154"/>
                <a:gd name="connsiteX170" fmla="*/ 53424 w 2184494"/>
                <a:gd name="connsiteY170" fmla="*/ 975585 h 2294154"/>
                <a:gd name="connsiteX171" fmla="*/ 56433 w 2184494"/>
                <a:gd name="connsiteY171" fmla="*/ 972707 h 2294154"/>
                <a:gd name="connsiteX172" fmla="*/ 50612 w 2184494"/>
                <a:gd name="connsiteY172" fmla="*/ 981560 h 2294154"/>
                <a:gd name="connsiteX173" fmla="*/ 42177 w 2184494"/>
                <a:gd name="connsiteY173" fmla="*/ 1009326 h 2294154"/>
                <a:gd name="connsiteX174" fmla="*/ 67483 w 2184494"/>
                <a:gd name="connsiteY174" fmla="*/ 972773 h 2294154"/>
                <a:gd name="connsiteX175" fmla="*/ 33742 w 2184494"/>
                <a:gd name="connsiteY175" fmla="*/ 1054315 h 2294154"/>
                <a:gd name="connsiteX176" fmla="*/ 44989 w 2184494"/>
                <a:gd name="connsiteY176" fmla="*/ 1031821 h 2294154"/>
                <a:gd name="connsiteX177" fmla="*/ 30930 w 2184494"/>
                <a:gd name="connsiteY177" fmla="*/ 1079622 h 2294154"/>
                <a:gd name="connsiteX178" fmla="*/ 47801 w 2184494"/>
                <a:gd name="connsiteY178" fmla="*/ 1133018 h 2294154"/>
                <a:gd name="connsiteX179" fmla="*/ 95573 w 2184494"/>
                <a:gd name="connsiteY179" fmla="*/ 1175195 h 2294154"/>
                <a:gd name="connsiteX180" fmla="*/ 98385 w 2184494"/>
                <a:gd name="connsiteY180" fmla="*/ 1169571 h 2294154"/>
                <a:gd name="connsiteX181" fmla="*/ 132127 w 2184494"/>
                <a:gd name="connsiteY181" fmla="*/ 1178007 h 2294154"/>
                <a:gd name="connsiteX182" fmla="*/ 292400 w 2184494"/>
                <a:gd name="connsiteY182" fmla="*/ 1088057 h 2294154"/>
                <a:gd name="connsiteX183" fmla="*/ 646631 w 2184494"/>
                <a:gd name="connsiteY183" fmla="*/ 643847 h 2294154"/>
                <a:gd name="connsiteX184" fmla="*/ 683185 w 2184494"/>
                <a:gd name="connsiteY184" fmla="*/ 579176 h 2294154"/>
                <a:gd name="connsiteX185" fmla="*/ 660691 w 2184494"/>
                <a:gd name="connsiteY185" fmla="*/ 562305 h 2294154"/>
                <a:gd name="connsiteX186" fmla="*/ 677561 w 2184494"/>
                <a:gd name="connsiteY186" fmla="*/ 570740 h 2294154"/>
                <a:gd name="connsiteX187" fmla="*/ 683185 w 2184494"/>
                <a:gd name="connsiteY187" fmla="*/ 565117 h 2294154"/>
                <a:gd name="connsiteX188" fmla="*/ 643820 w 2184494"/>
                <a:gd name="connsiteY188" fmla="*/ 539811 h 2294154"/>
                <a:gd name="connsiteX189" fmla="*/ 671938 w 2184494"/>
                <a:gd name="connsiteY189" fmla="*/ 553870 h 2294154"/>
                <a:gd name="connsiteX190" fmla="*/ 680373 w 2184494"/>
                <a:gd name="connsiteY190" fmla="*/ 548246 h 2294154"/>
                <a:gd name="connsiteX191" fmla="*/ 694432 w 2184494"/>
                <a:gd name="connsiteY191" fmla="*/ 553870 h 2294154"/>
                <a:gd name="connsiteX192" fmla="*/ 790006 w 2184494"/>
                <a:gd name="connsiteY192" fmla="*/ 222104 h 2294154"/>
                <a:gd name="connsiteX193" fmla="*/ 781570 w 2184494"/>
                <a:gd name="connsiteY193" fmla="*/ 163084 h 2294154"/>
                <a:gd name="connsiteX194" fmla="*/ 761887 w 2184494"/>
                <a:gd name="connsiteY194" fmla="*/ 140590 h 2294154"/>
                <a:gd name="connsiteX195" fmla="*/ 753452 w 2184494"/>
                <a:gd name="connsiteY195" fmla="*/ 146214 h 2294154"/>
                <a:gd name="connsiteX196" fmla="*/ 753452 w 2184494"/>
                <a:gd name="connsiteY196" fmla="*/ 120907 h 2294154"/>
                <a:gd name="connsiteX197" fmla="*/ 767511 w 2184494"/>
                <a:gd name="connsiteY197" fmla="*/ 104037 h 2294154"/>
                <a:gd name="connsiteX198" fmla="*/ 775947 w 2184494"/>
                <a:gd name="connsiteY198" fmla="*/ 109660 h 2294154"/>
                <a:gd name="connsiteX199" fmla="*/ 784382 w 2184494"/>
                <a:gd name="connsiteY199" fmla="*/ 104037 h 2294154"/>
                <a:gd name="connsiteX200" fmla="*/ 805734 w 2184494"/>
                <a:gd name="connsiteY200" fmla="*/ 118271 h 2294154"/>
                <a:gd name="connsiteX201" fmla="*/ 807658 w 2184494"/>
                <a:gd name="connsiteY201" fmla="*/ 116818 h 2294154"/>
                <a:gd name="connsiteX202" fmla="*/ 821814 w 2184494"/>
                <a:gd name="connsiteY202" fmla="*/ 145023 h 2294154"/>
                <a:gd name="connsiteX203" fmla="*/ 851865 w 2184494"/>
                <a:gd name="connsiteY203" fmla="*/ 272717 h 2294154"/>
                <a:gd name="connsiteX204" fmla="*/ 854677 w 2184494"/>
                <a:gd name="connsiteY204" fmla="*/ 258658 h 2294154"/>
                <a:gd name="connsiteX205" fmla="*/ 834994 w 2184494"/>
                <a:gd name="connsiteY205" fmla="*/ 143402 h 2294154"/>
                <a:gd name="connsiteX206" fmla="*/ 868736 w 2184494"/>
                <a:gd name="connsiteY206" fmla="*/ 340200 h 2294154"/>
                <a:gd name="connsiteX207" fmla="*/ 868736 w 2184494"/>
                <a:gd name="connsiteY207" fmla="*/ 241787 h 2294154"/>
                <a:gd name="connsiteX208" fmla="*/ 877172 w 2184494"/>
                <a:gd name="connsiteY208" fmla="*/ 396436 h 2294154"/>
                <a:gd name="connsiteX209" fmla="*/ 860301 w 2184494"/>
                <a:gd name="connsiteY209" fmla="*/ 565117 h 2294154"/>
                <a:gd name="connsiteX210" fmla="*/ 868736 w 2184494"/>
                <a:gd name="connsiteY210" fmla="*/ 559493 h 2294154"/>
                <a:gd name="connsiteX211" fmla="*/ 1178007 w 2184494"/>
                <a:gd name="connsiteY211" fmla="*/ 298023 h 2294154"/>
                <a:gd name="connsiteX212" fmla="*/ 1178007 w 2184494"/>
                <a:gd name="connsiteY212" fmla="*/ 292400 h 2294154"/>
                <a:gd name="connsiteX213" fmla="*/ 936220 w 2184494"/>
                <a:gd name="connsiteY213" fmla="*/ 368318 h 2294154"/>
                <a:gd name="connsiteX214" fmla="*/ 885607 w 2184494"/>
                <a:gd name="connsiteY214" fmla="*/ 331765 h 2294154"/>
                <a:gd name="connsiteX215" fmla="*/ 1059911 w 2184494"/>
                <a:gd name="connsiteY215" fmla="*/ 126531 h 2294154"/>
                <a:gd name="connsiteX216" fmla="*/ 1155513 w 2184494"/>
                <a:gd name="connsiteY216" fmla="*/ 30929 h 2294154"/>
                <a:gd name="connsiteX217" fmla="*/ 1147077 w 2184494"/>
                <a:gd name="connsiteY217" fmla="*/ 28118 h 2294154"/>
                <a:gd name="connsiteX218" fmla="*/ 1142142 w 2184494"/>
                <a:gd name="connsiteY218" fmla="*/ 29528 h 2294154"/>
                <a:gd name="connsiteX219" fmla="*/ 1194850 w 2184494"/>
                <a:gd name="connsiteY219" fmla="*/ 0 h 2294154"/>
                <a:gd name="connsiteX220" fmla="*/ 1155513 w 2184494"/>
                <a:gd name="connsiteY220" fmla="*/ 78730 h 2294154"/>
                <a:gd name="connsiteX221" fmla="*/ 1135830 w 2184494"/>
                <a:gd name="connsiteY221" fmla="*/ 101225 h 2294154"/>
                <a:gd name="connsiteX222" fmla="*/ 1155513 w 2184494"/>
                <a:gd name="connsiteY222" fmla="*/ 78730 h 2294154"/>
                <a:gd name="connsiteX223" fmla="*/ 1130206 w 2184494"/>
                <a:gd name="connsiteY223" fmla="*/ 106848 h 2294154"/>
                <a:gd name="connsiteX224" fmla="*/ 1104900 w 2184494"/>
                <a:gd name="connsiteY224" fmla="*/ 134966 h 2294154"/>
                <a:gd name="connsiteX225" fmla="*/ 1130206 w 2184494"/>
                <a:gd name="connsiteY225" fmla="*/ 106848 h 2294154"/>
                <a:gd name="connsiteX226" fmla="*/ 902478 w 2184494"/>
                <a:gd name="connsiteY226" fmla="*/ 353908 h 2294154"/>
                <a:gd name="connsiteX227" fmla="*/ 896854 w 2184494"/>
                <a:gd name="connsiteY227" fmla="*/ 357071 h 2294154"/>
                <a:gd name="connsiteX228" fmla="*/ 908101 w 2184494"/>
                <a:gd name="connsiteY228" fmla="*/ 357071 h 2294154"/>
                <a:gd name="connsiteX229" fmla="*/ 902478 w 2184494"/>
                <a:gd name="connsiteY229" fmla="*/ 353908 h 2294154"/>
                <a:gd name="connsiteX230" fmla="*/ 798441 w 2184494"/>
                <a:gd name="connsiteY230" fmla="*/ 354259 h 2294154"/>
                <a:gd name="connsiteX231" fmla="*/ 747828 w 2184494"/>
                <a:gd name="connsiteY231" fmla="*/ 539811 h 2294154"/>
                <a:gd name="connsiteX232" fmla="*/ 801253 w 2184494"/>
                <a:gd name="connsiteY232" fmla="*/ 385189 h 2294154"/>
                <a:gd name="connsiteX233" fmla="*/ 798441 w 2184494"/>
                <a:gd name="connsiteY233" fmla="*/ 354259 h 2294154"/>
                <a:gd name="connsiteX234" fmla="*/ 798441 w 2184494"/>
                <a:gd name="connsiteY234" fmla="*/ 430178 h 2294154"/>
                <a:gd name="connsiteX235" fmla="*/ 759076 w 2184494"/>
                <a:gd name="connsiteY235" fmla="*/ 559493 h 2294154"/>
                <a:gd name="connsiteX236" fmla="*/ 778758 w 2184494"/>
                <a:gd name="connsiteY236" fmla="*/ 534187 h 2294154"/>
                <a:gd name="connsiteX237" fmla="*/ 764699 w 2184494"/>
                <a:gd name="connsiteY237" fmla="*/ 570740 h 2294154"/>
                <a:gd name="connsiteX238" fmla="*/ 778758 w 2184494"/>
                <a:gd name="connsiteY238" fmla="*/ 570740 h 2294154"/>
                <a:gd name="connsiteX239" fmla="*/ 795629 w 2184494"/>
                <a:gd name="connsiteY239" fmla="*/ 475139 h 2294154"/>
                <a:gd name="connsiteX240" fmla="*/ 798441 w 2184494"/>
                <a:gd name="connsiteY240" fmla="*/ 430178 h 2294154"/>
                <a:gd name="connsiteX241" fmla="*/ 22494 w 2184494"/>
                <a:gd name="connsiteY241" fmla="*/ 1088057 h 2294154"/>
                <a:gd name="connsiteX242" fmla="*/ 30930 w 2184494"/>
                <a:gd name="connsiteY242" fmla="*/ 1124582 h 2294154"/>
                <a:gd name="connsiteX243" fmla="*/ 22494 w 2184494"/>
                <a:gd name="connsiteY243" fmla="*/ 1088057 h 2294154"/>
                <a:gd name="connsiteX244" fmla="*/ 39365 w 2184494"/>
                <a:gd name="connsiteY244" fmla="*/ 1124582 h 2294154"/>
                <a:gd name="connsiteX245" fmla="*/ 44989 w 2184494"/>
                <a:gd name="connsiteY245" fmla="*/ 1135830 h 2294154"/>
                <a:gd name="connsiteX246" fmla="*/ 39365 w 2184494"/>
                <a:gd name="connsiteY246" fmla="*/ 1124582 h 2294154"/>
                <a:gd name="connsiteX247" fmla="*/ 47801 w 2184494"/>
                <a:gd name="connsiteY247" fmla="*/ 1138641 h 2294154"/>
                <a:gd name="connsiteX248" fmla="*/ 73079 w 2184494"/>
                <a:gd name="connsiteY248" fmla="*/ 1163948 h 2294154"/>
                <a:gd name="connsiteX249" fmla="*/ 47801 w 2184494"/>
                <a:gd name="connsiteY249" fmla="*/ 1138641 h 2294154"/>
                <a:gd name="connsiteX250" fmla="*/ 801253 w 2184494"/>
                <a:gd name="connsiteY250" fmla="*/ 1172383 h 2294154"/>
                <a:gd name="connsiteX251" fmla="*/ 804065 w 2184494"/>
                <a:gd name="connsiteY251" fmla="*/ 1192066 h 2294154"/>
                <a:gd name="connsiteX252" fmla="*/ 806876 w 2184494"/>
                <a:gd name="connsiteY252" fmla="*/ 1186442 h 2294154"/>
                <a:gd name="connsiteX253" fmla="*/ 801253 w 2184494"/>
                <a:gd name="connsiteY253" fmla="*/ 1172383 h 2294154"/>
                <a:gd name="connsiteX254" fmla="*/ 1180819 w 2184494"/>
                <a:gd name="connsiteY254" fmla="*/ 688808 h 2294154"/>
                <a:gd name="connsiteX255" fmla="*/ 1043040 w 2184494"/>
                <a:gd name="connsiteY255" fmla="*/ 849081 h 2294154"/>
                <a:gd name="connsiteX256" fmla="*/ 1051476 w 2184494"/>
                <a:gd name="connsiteY256" fmla="*/ 851893 h 2294154"/>
                <a:gd name="connsiteX257" fmla="*/ 1208909 w 2184494"/>
                <a:gd name="connsiteY257" fmla="*/ 711303 h 2294154"/>
                <a:gd name="connsiteX258" fmla="*/ 1180819 w 2184494"/>
                <a:gd name="connsiteY258" fmla="*/ 688808 h 2294154"/>
                <a:gd name="connsiteX259" fmla="*/ 1214532 w 2184494"/>
                <a:gd name="connsiteY259" fmla="*/ 700055 h 2294154"/>
                <a:gd name="connsiteX260" fmla="*/ 1217344 w 2184494"/>
                <a:gd name="connsiteY260" fmla="*/ 716926 h 2294154"/>
                <a:gd name="connsiteX261" fmla="*/ 1214532 w 2184494"/>
                <a:gd name="connsiteY261" fmla="*/ 700055 h 2294154"/>
                <a:gd name="connsiteX262" fmla="*/ 1104900 w 2184494"/>
                <a:gd name="connsiteY262" fmla="*/ 745044 h 2294154"/>
                <a:gd name="connsiteX263" fmla="*/ 1099276 w 2184494"/>
                <a:gd name="connsiteY263" fmla="*/ 750668 h 2294154"/>
                <a:gd name="connsiteX264" fmla="*/ 1104900 w 2184494"/>
                <a:gd name="connsiteY264" fmla="*/ 745044 h 2294154"/>
                <a:gd name="connsiteX265" fmla="*/ 1939894 w 2184494"/>
                <a:gd name="connsiteY265" fmla="*/ 432962 h 2294154"/>
                <a:gd name="connsiteX266" fmla="*/ 1897717 w 2184494"/>
                <a:gd name="connsiteY266" fmla="*/ 441397 h 2294154"/>
                <a:gd name="connsiteX267" fmla="*/ 1892094 w 2184494"/>
                <a:gd name="connsiteY267" fmla="*/ 480763 h 2294154"/>
                <a:gd name="connsiteX268" fmla="*/ 1931459 w 2184494"/>
                <a:gd name="connsiteY268" fmla="*/ 444209 h 2294154"/>
                <a:gd name="connsiteX269" fmla="*/ 1920212 w 2184494"/>
                <a:gd name="connsiteY269" fmla="*/ 441397 h 2294154"/>
                <a:gd name="connsiteX270" fmla="*/ 1939894 w 2184494"/>
                <a:gd name="connsiteY270" fmla="*/ 432962 h 2294154"/>
                <a:gd name="connsiteX271" fmla="*/ 1819015 w 2184494"/>
                <a:gd name="connsiteY271" fmla="*/ 461080 h 2294154"/>
                <a:gd name="connsiteX272" fmla="*/ 1695295 w 2184494"/>
                <a:gd name="connsiteY272" fmla="*/ 494822 h 2294154"/>
                <a:gd name="connsiteX273" fmla="*/ 1782461 w 2184494"/>
                <a:gd name="connsiteY273" fmla="*/ 565117 h 2294154"/>
                <a:gd name="connsiteX274" fmla="*/ 1810579 w 2184494"/>
                <a:gd name="connsiteY274" fmla="*/ 542622 h 2294154"/>
                <a:gd name="connsiteX275" fmla="*/ 1819015 w 2184494"/>
                <a:gd name="connsiteY275" fmla="*/ 492010 h 2294154"/>
                <a:gd name="connsiteX276" fmla="*/ 1819015 w 2184494"/>
                <a:gd name="connsiteY276" fmla="*/ 461080 h 2294154"/>
                <a:gd name="connsiteX277" fmla="*/ 1790897 w 2184494"/>
                <a:gd name="connsiteY277" fmla="*/ 632600 h 2294154"/>
                <a:gd name="connsiteX278" fmla="*/ 1729037 w 2184494"/>
                <a:gd name="connsiteY278" fmla="*/ 683185 h 2294154"/>
                <a:gd name="connsiteX279" fmla="*/ 1804956 w 2184494"/>
                <a:gd name="connsiteY279" fmla="*/ 641036 h 2294154"/>
                <a:gd name="connsiteX280" fmla="*/ 1790897 w 2184494"/>
                <a:gd name="connsiteY280" fmla="*/ 632600 h 2294154"/>
                <a:gd name="connsiteX281" fmla="*/ 1925835 w 2184494"/>
                <a:gd name="connsiteY281" fmla="*/ 669126 h 2294154"/>
                <a:gd name="connsiteX282" fmla="*/ 1861192 w 2184494"/>
                <a:gd name="connsiteY282" fmla="*/ 725362 h 2294154"/>
                <a:gd name="connsiteX283" fmla="*/ 1858380 w 2184494"/>
                <a:gd name="connsiteY283" fmla="*/ 742233 h 2294154"/>
                <a:gd name="connsiteX284" fmla="*/ 1855568 w 2184494"/>
                <a:gd name="connsiteY284" fmla="*/ 767539 h 2294154"/>
                <a:gd name="connsiteX285" fmla="*/ 1852756 w 2184494"/>
                <a:gd name="connsiteY285" fmla="*/ 792845 h 2294154"/>
                <a:gd name="connsiteX286" fmla="*/ 1847133 w 2184494"/>
                <a:gd name="connsiteY286" fmla="*/ 843458 h 2294154"/>
                <a:gd name="connsiteX287" fmla="*/ 1841509 w 2184494"/>
                <a:gd name="connsiteY287" fmla="*/ 882795 h 2294154"/>
                <a:gd name="connsiteX288" fmla="*/ 1841509 w 2184494"/>
                <a:gd name="connsiteY288" fmla="*/ 899666 h 2294154"/>
                <a:gd name="connsiteX289" fmla="*/ 1897717 w 2184494"/>
                <a:gd name="connsiteY289" fmla="*/ 891230 h 2294154"/>
                <a:gd name="connsiteX290" fmla="*/ 1987695 w 2184494"/>
                <a:gd name="connsiteY290" fmla="*/ 939031 h 2294154"/>
                <a:gd name="connsiteX291" fmla="*/ 1979260 w 2184494"/>
                <a:gd name="connsiteY291" fmla="*/ 955902 h 2294154"/>
                <a:gd name="connsiteX292" fmla="*/ 1979260 w 2184494"/>
                <a:gd name="connsiteY292" fmla="*/ 981208 h 2294154"/>
                <a:gd name="connsiteX293" fmla="*/ 1970824 w 2184494"/>
                <a:gd name="connsiteY293" fmla="*/ 972773 h 2294154"/>
                <a:gd name="connsiteX294" fmla="*/ 1968012 w 2184494"/>
                <a:gd name="connsiteY294" fmla="*/ 992455 h 2294154"/>
                <a:gd name="connsiteX295" fmla="*/ 1953953 w 2184494"/>
                <a:gd name="connsiteY295" fmla="*/ 1020574 h 2294154"/>
                <a:gd name="connsiteX296" fmla="*/ 1959577 w 2184494"/>
                <a:gd name="connsiteY296" fmla="*/ 995267 h 2294154"/>
                <a:gd name="connsiteX297" fmla="*/ 1911776 w 2184494"/>
                <a:gd name="connsiteY297" fmla="*/ 1068374 h 2294154"/>
                <a:gd name="connsiteX298" fmla="*/ 1939894 w 2184494"/>
                <a:gd name="connsiteY298" fmla="*/ 1029009 h 2294154"/>
                <a:gd name="connsiteX299" fmla="*/ 1897717 w 2184494"/>
                <a:gd name="connsiteY299" fmla="*/ 1107711 h 2294154"/>
                <a:gd name="connsiteX300" fmla="*/ 1903341 w 2184494"/>
                <a:gd name="connsiteY300" fmla="*/ 1102116 h 2294154"/>
                <a:gd name="connsiteX301" fmla="*/ 1906153 w 2184494"/>
                <a:gd name="connsiteY301" fmla="*/ 1110523 h 2294154"/>
                <a:gd name="connsiteX302" fmla="*/ 1973636 w 2184494"/>
                <a:gd name="connsiteY302" fmla="*/ 1104900 h 2294154"/>
                <a:gd name="connsiteX303" fmla="*/ 2029872 w 2184494"/>
                <a:gd name="connsiteY303" fmla="*/ 1107711 h 2294154"/>
                <a:gd name="connsiteX304" fmla="*/ 2032684 w 2184494"/>
                <a:gd name="connsiteY304" fmla="*/ 1104900 h 2294154"/>
                <a:gd name="connsiteX305" fmla="*/ 2032684 w 2184494"/>
                <a:gd name="connsiteY305" fmla="*/ 1090869 h 2294154"/>
                <a:gd name="connsiteX306" fmla="*/ 1984883 w 2184494"/>
                <a:gd name="connsiteY306" fmla="*/ 815340 h 2294154"/>
                <a:gd name="connsiteX307" fmla="*/ 1968012 w 2184494"/>
                <a:gd name="connsiteY307" fmla="*/ 750668 h 2294154"/>
                <a:gd name="connsiteX308" fmla="*/ 1928647 w 2184494"/>
                <a:gd name="connsiteY308" fmla="*/ 708491 h 2294154"/>
                <a:gd name="connsiteX309" fmla="*/ 1925835 w 2184494"/>
                <a:gd name="connsiteY309" fmla="*/ 714115 h 2294154"/>
                <a:gd name="connsiteX310" fmla="*/ 1925835 w 2184494"/>
                <a:gd name="connsiteY310" fmla="*/ 669126 h 2294154"/>
                <a:gd name="connsiteX311" fmla="*/ 1976448 w 2184494"/>
                <a:gd name="connsiteY311" fmla="*/ 924972 h 2294154"/>
                <a:gd name="connsiteX312" fmla="*/ 1976448 w 2184494"/>
                <a:gd name="connsiteY312" fmla="*/ 933408 h 2294154"/>
                <a:gd name="connsiteX313" fmla="*/ 1976448 w 2184494"/>
                <a:gd name="connsiteY313" fmla="*/ 924972 h 2294154"/>
                <a:gd name="connsiteX314" fmla="*/ 1914588 w 2184494"/>
                <a:gd name="connsiteY314" fmla="*/ 978396 h 2294154"/>
                <a:gd name="connsiteX315" fmla="*/ 1830262 w 2184494"/>
                <a:gd name="connsiteY315" fmla="*/ 995267 h 2294154"/>
                <a:gd name="connsiteX316" fmla="*/ 1827450 w 2184494"/>
                <a:gd name="connsiteY316" fmla="*/ 1020574 h 2294154"/>
                <a:gd name="connsiteX317" fmla="*/ 1824638 w 2184494"/>
                <a:gd name="connsiteY317" fmla="*/ 1040256 h 2294154"/>
                <a:gd name="connsiteX318" fmla="*/ 1821827 w 2184494"/>
                <a:gd name="connsiteY318" fmla="*/ 1071186 h 2294154"/>
                <a:gd name="connsiteX319" fmla="*/ 1819015 w 2184494"/>
                <a:gd name="connsiteY319" fmla="*/ 1113335 h 2294154"/>
                <a:gd name="connsiteX320" fmla="*/ 1925835 w 2184494"/>
                <a:gd name="connsiteY320" fmla="*/ 978396 h 2294154"/>
                <a:gd name="connsiteX321" fmla="*/ 1914588 w 2184494"/>
                <a:gd name="connsiteY321" fmla="*/ 978396 h 2294154"/>
                <a:gd name="connsiteX322" fmla="*/ 1990507 w 2184494"/>
                <a:gd name="connsiteY322" fmla="*/ 1163948 h 2294154"/>
                <a:gd name="connsiteX323" fmla="*/ 1976448 w 2184494"/>
                <a:gd name="connsiteY323" fmla="*/ 1169571 h 2294154"/>
                <a:gd name="connsiteX324" fmla="*/ 1990507 w 2184494"/>
                <a:gd name="connsiteY324" fmla="*/ 1163948 h 2294154"/>
                <a:gd name="connsiteX325" fmla="*/ 1819015 w 2184494"/>
                <a:gd name="connsiteY325" fmla="*/ 1203313 h 2294154"/>
                <a:gd name="connsiteX326" fmla="*/ 1821827 w 2184494"/>
                <a:gd name="connsiteY326" fmla="*/ 1203313 h 2294154"/>
                <a:gd name="connsiteX327" fmla="*/ 1819015 w 2184494"/>
                <a:gd name="connsiteY327" fmla="*/ 1203313 h 2294154"/>
                <a:gd name="connsiteX328" fmla="*/ 1894905 w 2184494"/>
                <a:gd name="connsiteY328" fmla="*/ 2282907 h 2294154"/>
                <a:gd name="connsiteX329" fmla="*/ 1880846 w 2184494"/>
                <a:gd name="connsiteY329" fmla="*/ 2285719 h 2294154"/>
                <a:gd name="connsiteX330" fmla="*/ 1894905 w 2184494"/>
                <a:gd name="connsiteY330" fmla="*/ 2282907 h 2294154"/>
                <a:gd name="connsiteX331" fmla="*/ 1782461 w 2184494"/>
                <a:gd name="connsiteY331" fmla="*/ 283964 h 2294154"/>
                <a:gd name="connsiteX332" fmla="*/ 1776838 w 2184494"/>
                <a:gd name="connsiteY332" fmla="*/ 286776 h 2294154"/>
                <a:gd name="connsiteX333" fmla="*/ 1782461 w 2184494"/>
                <a:gd name="connsiteY333" fmla="*/ 283964 h 2294154"/>
                <a:gd name="connsiteX334" fmla="*/ 1751531 w 2184494"/>
                <a:gd name="connsiteY334" fmla="*/ 298023 h 2294154"/>
                <a:gd name="connsiteX335" fmla="*/ 1734661 w 2184494"/>
                <a:gd name="connsiteY335" fmla="*/ 306459 h 2294154"/>
                <a:gd name="connsiteX336" fmla="*/ 1751531 w 2184494"/>
                <a:gd name="connsiteY336" fmla="*/ 298023 h 2294154"/>
                <a:gd name="connsiteX337" fmla="*/ 1698107 w 2184494"/>
                <a:gd name="connsiteY337" fmla="*/ 323329 h 2294154"/>
                <a:gd name="connsiteX338" fmla="*/ 1664365 w 2184494"/>
                <a:gd name="connsiteY338" fmla="*/ 340200 h 2294154"/>
                <a:gd name="connsiteX339" fmla="*/ 1698107 w 2184494"/>
                <a:gd name="connsiteY339" fmla="*/ 323329 h 2294154"/>
                <a:gd name="connsiteX340" fmla="*/ 1225780 w 2184494"/>
                <a:gd name="connsiteY340" fmla="*/ 635412 h 2294154"/>
                <a:gd name="connsiteX341" fmla="*/ 1214532 w 2184494"/>
                <a:gd name="connsiteY341" fmla="*/ 643847 h 2294154"/>
                <a:gd name="connsiteX342" fmla="*/ 1225780 w 2184494"/>
                <a:gd name="connsiteY342" fmla="*/ 635412 h 2294154"/>
                <a:gd name="connsiteX343" fmla="*/ 1200473 w 2184494"/>
                <a:gd name="connsiteY343" fmla="*/ 680373 h 2294154"/>
                <a:gd name="connsiteX344" fmla="*/ 1217344 w 2184494"/>
                <a:gd name="connsiteY344" fmla="*/ 691620 h 2294154"/>
                <a:gd name="connsiteX345" fmla="*/ 1200473 w 2184494"/>
                <a:gd name="connsiteY345" fmla="*/ 680373 h 2294154"/>
                <a:gd name="connsiteX346" fmla="*/ 905290 w 2184494"/>
                <a:gd name="connsiteY346" fmla="*/ 801281 h 2294154"/>
                <a:gd name="connsiteX347" fmla="*/ 877172 w 2184494"/>
                <a:gd name="connsiteY347" fmla="*/ 840646 h 2294154"/>
                <a:gd name="connsiteX348" fmla="*/ 905290 w 2184494"/>
                <a:gd name="connsiteY348" fmla="*/ 801281 h 2294154"/>
                <a:gd name="connsiteX349" fmla="*/ 1386053 w 2184494"/>
                <a:gd name="connsiteY349" fmla="*/ 213669 h 2294154"/>
                <a:gd name="connsiteX350" fmla="*/ 1380429 w 2184494"/>
                <a:gd name="connsiteY350" fmla="*/ 222104 h 2294154"/>
                <a:gd name="connsiteX351" fmla="*/ 1386053 w 2184494"/>
                <a:gd name="connsiteY351" fmla="*/ 213669 h 22941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</a:cxnLst>
              <a:rect l="l" t="t" r="r" b="b"/>
              <a:pathLst>
                <a:path w="2184494" h="2294154">
                  <a:moveTo>
                    <a:pt x="1194850" y="0"/>
                  </a:moveTo>
                  <a:cubicBezTo>
                    <a:pt x="1194850" y="0"/>
                    <a:pt x="1194850" y="2811"/>
                    <a:pt x="1197662" y="5623"/>
                  </a:cubicBezTo>
                  <a:cubicBezTo>
                    <a:pt x="1196256" y="5623"/>
                    <a:pt x="1194857" y="5623"/>
                    <a:pt x="1193458" y="6678"/>
                  </a:cubicBezTo>
                  <a:lnTo>
                    <a:pt x="1190235" y="12337"/>
                  </a:lnTo>
                  <a:lnTo>
                    <a:pt x="1188899" y="12653"/>
                  </a:lnTo>
                  <a:cubicBezTo>
                    <a:pt x="1188551" y="13356"/>
                    <a:pt x="1189254" y="14059"/>
                    <a:pt x="1189254" y="14059"/>
                  </a:cubicBezTo>
                  <a:lnTo>
                    <a:pt x="1190235" y="12337"/>
                  </a:lnTo>
                  <a:lnTo>
                    <a:pt x="1194850" y="11247"/>
                  </a:lnTo>
                  <a:cubicBezTo>
                    <a:pt x="1200473" y="11247"/>
                    <a:pt x="1194850" y="14059"/>
                    <a:pt x="1197662" y="16870"/>
                  </a:cubicBezTo>
                  <a:lnTo>
                    <a:pt x="1203285" y="11247"/>
                  </a:lnTo>
                  <a:cubicBezTo>
                    <a:pt x="1192066" y="30929"/>
                    <a:pt x="1172383" y="53424"/>
                    <a:pt x="1155513" y="73107"/>
                  </a:cubicBezTo>
                  <a:lnTo>
                    <a:pt x="1158324" y="78730"/>
                  </a:lnTo>
                  <a:cubicBezTo>
                    <a:pt x="1169572" y="67483"/>
                    <a:pt x="1180819" y="53424"/>
                    <a:pt x="1192066" y="42177"/>
                  </a:cubicBezTo>
                  <a:lnTo>
                    <a:pt x="978369" y="286776"/>
                  </a:lnTo>
                  <a:cubicBezTo>
                    <a:pt x="1020546" y="283964"/>
                    <a:pt x="1059911" y="264281"/>
                    <a:pt x="1099276" y="250222"/>
                  </a:cubicBezTo>
                  <a:cubicBezTo>
                    <a:pt x="1107712" y="247411"/>
                    <a:pt x="1310134" y="160273"/>
                    <a:pt x="1357935" y="160273"/>
                  </a:cubicBezTo>
                  <a:cubicBezTo>
                    <a:pt x="1374805" y="160273"/>
                    <a:pt x="1371994" y="177144"/>
                    <a:pt x="1374805" y="179955"/>
                  </a:cubicBezTo>
                  <a:cubicBezTo>
                    <a:pt x="1380429" y="182767"/>
                    <a:pt x="1386053" y="182767"/>
                    <a:pt x="1388864" y="188391"/>
                  </a:cubicBezTo>
                  <a:cubicBezTo>
                    <a:pt x="1391676" y="194014"/>
                    <a:pt x="1394488" y="202450"/>
                    <a:pt x="1394488" y="210857"/>
                  </a:cubicBezTo>
                  <a:cubicBezTo>
                    <a:pt x="1394488" y="230540"/>
                    <a:pt x="1366370" y="250222"/>
                    <a:pt x="1341064" y="269905"/>
                  </a:cubicBezTo>
                  <a:cubicBezTo>
                    <a:pt x="1242650" y="348636"/>
                    <a:pt x="1118959" y="371130"/>
                    <a:pt x="1028981" y="463892"/>
                  </a:cubicBezTo>
                  <a:cubicBezTo>
                    <a:pt x="930596" y="559493"/>
                    <a:pt x="868736" y="716926"/>
                    <a:pt x="865924" y="820963"/>
                  </a:cubicBezTo>
                  <a:cubicBezTo>
                    <a:pt x="888419" y="778786"/>
                    <a:pt x="955902" y="719738"/>
                    <a:pt x="1003675" y="694432"/>
                  </a:cubicBezTo>
                  <a:cubicBezTo>
                    <a:pt x="1028981" y="680373"/>
                    <a:pt x="1059911" y="663502"/>
                    <a:pt x="1093653" y="655067"/>
                  </a:cubicBezTo>
                  <a:cubicBezTo>
                    <a:pt x="1113335" y="649471"/>
                    <a:pt x="1144265" y="655067"/>
                    <a:pt x="1163948" y="643847"/>
                  </a:cubicBezTo>
                  <a:cubicBezTo>
                    <a:pt x="1222968" y="612918"/>
                    <a:pt x="1276392" y="556681"/>
                    <a:pt x="1338252" y="520128"/>
                  </a:cubicBezTo>
                  <a:cubicBezTo>
                    <a:pt x="1439449" y="452645"/>
                    <a:pt x="1554733" y="379566"/>
                    <a:pt x="1664365" y="328953"/>
                  </a:cubicBezTo>
                  <a:cubicBezTo>
                    <a:pt x="1717790" y="300835"/>
                    <a:pt x="1779649" y="275529"/>
                    <a:pt x="1838697" y="247411"/>
                  </a:cubicBezTo>
                  <a:cubicBezTo>
                    <a:pt x="1844321" y="244599"/>
                    <a:pt x="1844321" y="236163"/>
                    <a:pt x="1844321" y="230540"/>
                  </a:cubicBezTo>
                  <a:cubicBezTo>
                    <a:pt x="1844321" y="224916"/>
                    <a:pt x="1847133" y="216481"/>
                    <a:pt x="1847133" y="208045"/>
                  </a:cubicBezTo>
                  <a:cubicBezTo>
                    <a:pt x="1847133" y="202450"/>
                    <a:pt x="1861192" y="154649"/>
                    <a:pt x="1869599" y="154649"/>
                  </a:cubicBezTo>
                  <a:cubicBezTo>
                    <a:pt x="1875223" y="154649"/>
                    <a:pt x="1869599" y="157461"/>
                    <a:pt x="1872411" y="160273"/>
                  </a:cubicBezTo>
                  <a:cubicBezTo>
                    <a:pt x="1875223" y="151837"/>
                    <a:pt x="1886470" y="140590"/>
                    <a:pt x="1897717" y="137778"/>
                  </a:cubicBezTo>
                  <a:cubicBezTo>
                    <a:pt x="1897717" y="140590"/>
                    <a:pt x="1894905" y="146214"/>
                    <a:pt x="1897717" y="151837"/>
                  </a:cubicBezTo>
                  <a:lnTo>
                    <a:pt x="1903341" y="146214"/>
                  </a:lnTo>
                  <a:cubicBezTo>
                    <a:pt x="1911776" y="157461"/>
                    <a:pt x="1920212" y="174332"/>
                    <a:pt x="1923024" y="188391"/>
                  </a:cubicBezTo>
                  <a:cubicBezTo>
                    <a:pt x="1925835" y="191203"/>
                    <a:pt x="1931459" y="188391"/>
                    <a:pt x="1937083" y="191203"/>
                  </a:cubicBezTo>
                  <a:cubicBezTo>
                    <a:pt x="1931459" y="202450"/>
                    <a:pt x="1948330" y="208045"/>
                    <a:pt x="1953953" y="216481"/>
                  </a:cubicBezTo>
                  <a:cubicBezTo>
                    <a:pt x="1956765" y="219293"/>
                    <a:pt x="1953953" y="222104"/>
                    <a:pt x="1953953" y="227728"/>
                  </a:cubicBezTo>
                  <a:cubicBezTo>
                    <a:pt x="1953953" y="236163"/>
                    <a:pt x="1959577" y="236163"/>
                    <a:pt x="1962389" y="241787"/>
                  </a:cubicBezTo>
                  <a:cubicBezTo>
                    <a:pt x="1959577" y="244599"/>
                    <a:pt x="1962389" y="244599"/>
                    <a:pt x="1953953" y="244599"/>
                  </a:cubicBezTo>
                  <a:cubicBezTo>
                    <a:pt x="1948330" y="244599"/>
                    <a:pt x="1948330" y="238975"/>
                    <a:pt x="1945518" y="236163"/>
                  </a:cubicBezTo>
                  <a:lnTo>
                    <a:pt x="1934271" y="247411"/>
                  </a:lnTo>
                  <a:lnTo>
                    <a:pt x="1942706" y="255846"/>
                  </a:lnTo>
                  <a:cubicBezTo>
                    <a:pt x="1942706" y="255846"/>
                    <a:pt x="1942706" y="258658"/>
                    <a:pt x="1939894" y="258658"/>
                  </a:cubicBezTo>
                  <a:cubicBezTo>
                    <a:pt x="1934271" y="261470"/>
                    <a:pt x="1925835" y="258658"/>
                    <a:pt x="1917400" y="261470"/>
                  </a:cubicBezTo>
                  <a:cubicBezTo>
                    <a:pt x="1908964" y="289588"/>
                    <a:pt x="1897717" y="385189"/>
                    <a:pt x="1897717" y="390813"/>
                  </a:cubicBezTo>
                  <a:lnTo>
                    <a:pt x="1897717" y="410495"/>
                  </a:lnTo>
                  <a:cubicBezTo>
                    <a:pt x="1914588" y="407684"/>
                    <a:pt x="1931459" y="402060"/>
                    <a:pt x="1939894" y="402060"/>
                  </a:cubicBezTo>
                  <a:lnTo>
                    <a:pt x="1962389" y="402060"/>
                  </a:lnTo>
                  <a:cubicBezTo>
                    <a:pt x="1962389" y="407684"/>
                    <a:pt x="1962389" y="413307"/>
                    <a:pt x="1970824" y="413307"/>
                  </a:cubicBezTo>
                  <a:cubicBezTo>
                    <a:pt x="1976448" y="413307"/>
                    <a:pt x="1976448" y="407684"/>
                    <a:pt x="1976448" y="404872"/>
                  </a:cubicBezTo>
                  <a:cubicBezTo>
                    <a:pt x="1979260" y="410495"/>
                    <a:pt x="1987695" y="416119"/>
                    <a:pt x="1987695" y="424555"/>
                  </a:cubicBezTo>
                  <a:cubicBezTo>
                    <a:pt x="1987695" y="430178"/>
                    <a:pt x="1956765" y="466704"/>
                    <a:pt x="1937083" y="492010"/>
                  </a:cubicBezTo>
                  <a:lnTo>
                    <a:pt x="1939148" y="490168"/>
                  </a:lnTo>
                  <a:lnTo>
                    <a:pt x="1928999" y="499742"/>
                  </a:lnTo>
                  <a:cubicBezTo>
                    <a:pt x="1909668" y="517316"/>
                    <a:pt x="1890688" y="535593"/>
                    <a:pt x="1875223" y="556681"/>
                  </a:cubicBezTo>
                  <a:cubicBezTo>
                    <a:pt x="1864004" y="567929"/>
                    <a:pt x="1869599" y="593235"/>
                    <a:pt x="1864004" y="612918"/>
                  </a:cubicBezTo>
                  <a:cubicBezTo>
                    <a:pt x="1875223" y="607294"/>
                    <a:pt x="2088920" y="494822"/>
                    <a:pt x="2139505" y="494822"/>
                  </a:cubicBezTo>
                  <a:lnTo>
                    <a:pt x="2167623" y="494822"/>
                  </a:lnTo>
                  <a:cubicBezTo>
                    <a:pt x="2164811" y="500445"/>
                    <a:pt x="2164811" y="514504"/>
                    <a:pt x="2178870" y="511692"/>
                  </a:cubicBezTo>
                  <a:cubicBezTo>
                    <a:pt x="2181682" y="517316"/>
                    <a:pt x="2178870" y="525752"/>
                    <a:pt x="2184494" y="531375"/>
                  </a:cubicBezTo>
                  <a:cubicBezTo>
                    <a:pt x="2173247" y="548246"/>
                    <a:pt x="2139505" y="565117"/>
                    <a:pt x="2125446" y="570740"/>
                  </a:cubicBezTo>
                  <a:cubicBezTo>
                    <a:pt x="2122634" y="570740"/>
                    <a:pt x="2114199" y="567929"/>
                    <a:pt x="2111387" y="570740"/>
                  </a:cubicBezTo>
                  <a:cubicBezTo>
                    <a:pt x="2063614" y="590423"/>
                    <a:pt x="2018625" y="615729"/>
                    <a:pt x="1973636" y="641036"/>
                  </a:cubicBezTo>
                  <a:cubicBezTo>
                    <a:pt x="2125446" y="798469"/>
                    <a:pt x="2131069" y="1048692"/>
                    <a:pt x="2150752" y="1228619"/>
                  </a:cubicBezTo>
                  <a:lnTo>
                    <a:pt x="2147940" y="1568792"/>
                  </a:lnTo>
                  <a:cubicBezTo>
                    <a:pt x="2125446" y="1779649"/>
                    <a:pt x="2122634" y="2027060"/>
                    <a:pt x="2027060" y="2190145"/>
                  </a:cubicBezTo>
                  <a:cubicBezTo>
                    <a:pt x="2013001" y="2212640"/>
                    <a:pt x="1970824" y="2249165"/>
                    <a:pt x="1945518" y="2266036"/>
                  </a:cubicBezTo>
                  <a:cubicBezTo>
                    <a:pt x="1920212" y="2280095"/>
                    <a:pt x="1886470" y="2294154"/>
                    <a:pt x="1866816" y="2294154"/>
                  </a:cubicBezTo>
                  <a:cubicBezTo>
                    <a:pt x="1861192" y="2294154"/>
                    <a:pt x="1847133" y="2291342"/>
                    <a:pt x="1835886" y="2291342"/>
                  </a:cubicBezTo>
                  <a:cubicBezTo>
                    <a:pt x="1841509" y="2291342"/>
                    <a:pt x="1849945" y="2288530"/>
                    <a:pt x="1861192" y="2288530"/>
                  </a:cubicBezTo>
                  <a:cubicBezTo>
                    <a:pt x="1861192" y="2285719"/>
                    <a:pt x="1864004" y="2285719"/>
                    <a:pt x="1866816" y="2282907"/>
                  </a:cubicBezTo>
                  <a:cubicBezTo>
                    <a:pt x="1852756" y="2280095"/>
                    <a:pt x="1838697" y="2280095"/>
                    <a:pt x="1824638" y="2277283"/>
                  </a:cubicBezTo>
                  <a:lnTo>
                    <a:pt x="1835886" y="2277283"/>
                  </a:lnTo>
                  <a:cubicBezTo>
                    <a:pt x="1835886" y="2274471"/>
                    <a:pt x="1838697" y="2274471"/>
                    <a:pt x="1841509" y="2271660"/>
                  </a:cubicBezTo>
                  <a:lnTo>
                    <a:pt x="1807768" y="2263224"/>
                  </a:lnTo>
                  <a:cubicBezTo>
                    <a:pt x="1813391" y="2263224"/>
                    <a:pt x="1819015" y="2263224"/>
                    <a:pt x="1824638" y="2260412"/>
                  </a:cubicBezTo>
                  <a:cubicBezTo>
                    <a:pt x="1819015" y="2254789"/>
                    <a:pt x="1810579" y="2254789"/>
                    <a:pt x="1802144" y="2254789"/>
                  </a:cubicBezTo>
                  <a:cubicBezTo>
                    <a:pt x="1807768" y="2254789"/>
                    <a:pt x="1813391" y="2254789"/>
                    <a:pt x="1819015" y="2251977"/>
                  </a:cubicBezTo>
                  <a:cubicBezTo>
                    <a:pt x="1821827" y="2251977"/>
                    <a:pt x="1824638" y="2249165"/>
                    <a:pt x="1827450" y="2246353"/>
                  </a:cubicBezTo>
                  <a:cubicBezTo>
                    <a:pt x="1844321" y="2243541"/>
                    <a:pt x="1880846" y="2235106"/>
                    <a:pt x="1897717" y="2218263"/>
                  </a:cubicBezTo>
                  <a:cubicBezTo>
                    <a:pt x="1982071" y="2128285"/>
                    <a:pt x="1984883" y="2027060"/>
                    <a:pt x="2004566" y="1934299"/>
                  </a:cubicBezTo>
                  <a:cubicBezTo>
                    <a:pt x="2010190" y="1892122"/>
                    <a:pt x="2015813" y="1847133"/>
                    <a:pt x="2021437" y="1802144"/>
                  </a:cubicBezTo>
                  <a:lnTo>
                    <a:pt x="2038308" y="1591286"/>
                  </a:lnTo>
                  <a:lnTo>
                    <a:pt x="2038308" y="1124582"/>
                  </a:lnTo>
                  <a:cubicBezTo>
                    <a:pt x="2038308" y="1124582"/>
                    <a:pt x="2038308" y="1121771"/>
                    <a:pt x="2032684" y="1121771"/>
                  </a:cubicBezTo>
                  <a:cubicBezTo>
                    <a:pt x="2029872" y="1121771"/>
                    <a:pt x="2029872" y="1124582"/>
                    <a:pt x="2029872" y="1127394"/>
                  </a:cubicBezTo>
                  <a:cubicBezTo>
                    <a:pt x="2029872" y="1133018"/>
                    <a:pt x="2015813" y="1133018"/>
                    <a:pt x="2010190" y="1135830"/>
                  </a:cubicBezTo>
                  <a:cubicBezTo>
                    <a:pt x="2015813" y="1138641"/>
                    <a:pt x="2024249" y="1138641"/>
                    <a:pt x="2029872" y="1135830"/>
                  </a:cubicBezTo>
                  <a:cubicBezTo>
                    <a:pt x="2024249" y="1147077"/>
                    <a:pt x="2004566" y="1149889"/>
                    <a:pt x="1993319" y="1161136"/>
                  </a:cubicBezTo>
                  <a:cubicBezTo>
                    <a:pt x="1996131" y="1163948"/>
                    <a:pt x="1998942" y="1161136"/>
                    <a:pt x="2007378" y="1161136"/>
                  </a:cubicBezTo>
                  <a:cubicBezTo>
                    <a:pt x="2013001" y="1161136"/>
                    <a:pt x="2004566" y="1166759"/>
                    <a:pt x="2010190" y="1166759"/>
                  </a:cubicBezTo>
                  <a:cubicBezTo>
                    <a:pt x="2018625" y="1166759"/>
                    <a:pt x="2021437" y="1163948"/>
                    <a:pt x="2024249" y="1161136"/>
                  </a:cubicBezTo>
                  <a:cubicBezTo>
                    <a:pt x="2007378" y="1194878"/>
                    <a:pt x="1883658" y="1222996"/>
                    <a:pt x="1847133" y="1222996"/>
                  </a:cubicBezTo>
                  <a:cubicBezTo>
                    <a:pt x="1838697" y="1222996"/>
                    <a:pt x="1827450" y="1214560"/>
                    <a:pt x="1816203" y="1208937"/>
                  </a:cubicBezTo>
                  <a:cubicBezTo>
                    <a:pt x="1813391" y="1208937"/>
                    <a:pt x="1813391" y="1203313"/>
                    <a:pt x="1810579" y="1197689"/>
                  </a:cubicBezTo>
                  <a:lnTo>
                    <a:pt x="1796520" y="1197689"/>
                  </a:lnTo>
                  <a:cubicBezTo>
                    <a:pt x="1793709" y="1203313"/>
                    <a:pt x="1790897" y="1220184"/>
                    <a:pt x="1785273" y="1220184"/>
                  </a:cubicBezTo>
                  <a:cubicBezTo>
                    <a:pt x="1776838" y="1220184"/>
                    <a:pt x="1785273" y="1214560"/>
                    <a:pt x="1776838" y="1214560"/>
                  </a:cubicBezTo>
                  <a:cubicBezTo>
                    <a:pt x="1771214" y="1214560"/>
                    <a:pt x="1765590" y="1225807"/>
                    <a:pt x="1754343" y="1234243"/>
                  </a:cubicBezTo>
                  <a:cubicBezTo>
                    <a:pt x="1754343" y="1228619"/>
                    <a:pt x="1751531" y="1222996"/>
                    <a:pt x="1748720" y="1217372"/>
                  </a:cubicBezTo>
                  <a:lnTo>
                    <a:pt x="1737472" y="1228619"/>
                  </a:lnTo>
                  <a:cubicBezTo>
                    <a:pt x="1714978" y="1214560"/>
                    <a:pt x="1717790" y="1189254"/>
                    <a:pt x="1717790" y="1175195"/>
                  </a:cubicBezTo>
                  <a:cubicBezTo>
                    <a:pt x="1717790" y="1169571"/>
                    <a:pt x="1737472" y="1006515"/>
                    <a:pt x="1748720" y="922160"/>
                  </a:cubicBezTo>
                  <a:cubicBezTo>
                    <a:pt x="1759967" y="865952"/>
                    <a:pt x="1774026" y="806904"/>
                    <a:pt x="1782461" y="747856"/>
                  </a:cubicBezTo>
                  <a:cubicBezTo>
                    <a:pt x="1731849" y="775974"/>
                    <a:pt x="1498497" y="908101"/>
                    <a:pt x="1473191" y="908101"/>
                  </a:cubicBezTo>
                  <a:cubicBezTo>
                    <a:pt x="1461943" y="908101"/>
                    <a:pt x="1470379" y="905289"/>
                    <a:pt x="1464755" y="896854"/>
                  </a:cubicBezTo>
                  <a:cubicBezTo>
                    <a:pt x="1431013" y="905289"/>
                    <a:pt x="1439449" y="899666"/>
                    <a:pt x="1439449" y="896854"/>
                  </a:cubicBezTo>
                  <a:cubicBezTo>
                    <a:pt x="1439449" y="891230"/>
                    <a:pt x="1447884" y="885607"/>
                    <a:pt x="1447884" y="879983"/>
                  </a:cubicBezTo>
                  <a:cubicBezTo>
                    <a:pt x="1445072" y="877199"/>
                    <a:pt x="1431013" y="882795"/>
                    <a:pt x="1431013" y="874388"/>
                  </a:cubicBezTo>
                  <a:cubicBezTo>
                    <a:pt x="1431013" y="865952"/>
                    <a:pt x="1439449" y="860329"/>
                    <a:pt x="1439449" y="846269"/>
                  </a:cubicBezTo>
                  <a:cubicBezTo>
                    <a:pt x="1467567" y="795657"/>
                    <a:pt x="1535050" y="750668"/>
                    <a:pt x="1577227" y="716926"/>
                  </a:cubicBezTo>
                  <a:cubicBezTo>
                    <a:pt x="1639087" y="669126"/>
                    <a:pt x="1706542" y="624165"/>
                    <a:pt x="1771214" y="576364"/>
                  </a:cubicBezTo>
                  <a:cubicBezTo>
                    <a:pt x="1748720" y="556681"/>
                    <a:pt x="1706542" y="520128"/>
                    <a:pt x="1698107" y="520128"/>
                  </a:cubicBezTo>
                  <a:cubicBezTo>
                    <a:pt x="1692483" y="520128"/>
                    <a:pt x="1700919" y="525752"/>
                    <a:pt x="1695295" y="525752"/>
                  </a:cubicBezTo>
                  <a:cubicBezTo>
                    <a:pt x="1686860" y="525752"/>
                    <a:pt x="1684048" y="517316"/>
                    <a:pt x="1678424" y="511692"/>
                  </a:cubicBezTo>
                  <a:cubicBezTo>
                    <a:pt x="1675613" y="511692"/>
                    <a:pt x="1672801" y="511692"/>
                    <a:pt x="1669989" y="514504"/>
                  </a:cubicBezTo>
                  <a:cubicBezTo>
                    <a:pt x="1675613" y="522940"/>
                    <a:pt x="1684048" y="525752"/>
                    <a:pt x="1689672" y="531375"/>
                  </a:cubicBezTo>
                  <a:cubicBezTo>
                    <a:pt x="1678424" y="522940"/>
                    <a:pt x="1664365" y="514504"/>
                    <a:pt x="1653118" y="506069"/>
                  </a:cubicBezTo>
                  <a:cubicBezTo>
                    <a:pt x="1655930" y="506069"/>
                    <a:pt x="1667177" y="511692"/>
                    <a:pt x="1667177" y="503257"/>
                  </a:cubicBezTo>
                  <a:cubicBezTo>
                    <a:pt x="1667177" y="497633"/>
                    <a:pt x="1661554" y="494822"/>
                    <a:pt x="1658742" y="489198"/>
                  </a:cubicBezTo>
                  <a:cubicBezTo>
                    <a:pt x="1655930" y="494822"/>
                    <a:pt x="1650306" y="500445"/>
                    <a:pt x="1644683" y="500445"/>
                  </a:cubicBezTo>
                  <a:cubicBezTo>
                    <a:pt x="1650306" y="497633"/>
                    <a:pt x="1653118" y="489198"/>
                    <a:pt x="1658742" y="486386"/>
                  </a:cubicBezTo>
                  <a:cubicBezTo>
                    <a:pt x="1658742" y="483574"/>
                    <a:pt x="1653118" y="480763"/>
                    <a:pt x="1650306" y="483574"/>
                  </a:cubicBezTo>
                  <a:cubicBezTo>
                    <a:pt x="1703731" y="444209"/>
                    <a:pt x="1765590" y="444209"/>
                    <a:pt x="1821827" y="427366"/>
                  </a:cubicBezTo>
                  <a:cubicBezTo>
                    <a:pt x="1830262" y="418931"/>
                    <a:pt x="1824638" y="404872"/>
                    <a:pt x="1827450" y="396436"/>
                  </a:cubicBezTo>
                  <a:lnTo>
                    <a:pt x="1835886" y="320518"/>
                  </a:lnTo>
                  <a:lnTo>
                    <a:pt x="1835886" y="283964"/>
                  </a:lnTo>
                  <a:cubicBezTo>
                    <a:pt x="1627840" y="365507"/>
                    <a:pt x="1416983" y="492010"/>
                    <a:pt x="1214532" y="652283"/>
                  </a:cubicBezTo>
                  <a:cubicBezTo>
                    <a:pt x="1225780" y="663502"/>
                    <a:pt x="1253898" y="685996"/>
                    <a:pt x="1256709" y="705679"/>
                  </a:cubicBezTo>
                  <a:cubicBezTo>
                    <a:pt x="1259521" y="708491"/>
                    <a:pt x="1259521" y="716926"/>
                    <a:pt x="1259521" y="722550"/>
                  </a:cubicBezTo>
                  <a:cubicBezTo>
                    <a:pt x="1259521" y="812528"/>
                    <a:pt x="1088029" y="936219"/>
                    <a:pt x="1026169" y="936219"/>
                  </a:cubicBezTo>
                  <a:cubicBezTo>
                    <a:pt x="989616" y="936219"/>
                    <a:pt x="961526" y="924972"/>
                    <a:pt x="961526" y="885607"/>
                  </a:cubicBezTo>
                  <a:cubicBezTo>
                    <a:pt x="961526" y="818151"/>
                    <a:pt x="1037417" y="759103"/>
                    <a:pt x="1107712" y="688808"/>
                  </a:cubicBezTo>
                  <a:cubicBezTo>
                    <a:pt x="1107712" y="688808"/>
                    <a:pt x="1107712" y="685996"/>
                    <a:pt x="1102088" y="685996"/>
                  </a:cubicBezTo>
                  <a:cubicBezTo>
                    <a:pt x="1093653" y="685996"/>
                    <a:pt x="1068347" y="691620"/>
                    <a:pt x="1068347" y="700055"/>
                  </a:cubicBezTo>
                  <a:cubicBezTo>
                    <a:pt x="1068347" y="705679"/>
                    <a:pt x="1071158" y="702867"/>
                    <a:pt x="1073970" y="702867"/>
                  </a:cubicBezTo>
                  <a:cubicBezTo>
                    <a:pt x="1054287" y="702867"/>
                    <a:pt x="1023358" y="719738"/>
                    <a:pt x="1003675" y="733797"/>
                  </a:cubicBezTo>
                  <a:cubicBezTo>
                    <a:pt x="978369" y="753480"/>
                    <a:pt x="941843" y="773162"/>
                    <a:pt x="913725" y="809716"/>
                  </a:cubicBezTo>
                  <a:cubicBezTo>
                    <a:pt x="924972" y="798469"/>
                    <a:pt x="936220" y="784410"/>
                    <a:pt x="944655" y="770351"/>
                  </a:cubicBezTo>
                  <a:cubicBezTo>
                    <a:pt x="894042" y="806904"/>
                    <a:pt x="871548" y="860329"/>
                    <a:pt x="860301" y="908101"/>
                  </a:cubicBezTo>
                  <a:cubicBezTo>
                    <a:pt x="860301" y="905289"/>
                    <a:pt x="860301" y="899666"/>
                    <a:pt x="857489" y="896854"/>
                  </a:cubicBezTo>
                  <a:cubicBezTo>
                    <a:pt x="854677" y="902478"/>
                    <a:pt x="854677" y="910913"/>
                    <a:pt x="857489" y="919348"/>
                  </a:cubicBezTo>
                  <a:cubicBezTo>
                    <a:pt x="857489" y="916537"/>
                    <a:pt x="857489" y="913725"/>
                    <a:pt x="854677" y="910913"/>
                  </a:cubicBezTo>
                  <a:cubicBezTo>
                    <a:pt x="851865" y="913725"/>
                    <a:pt x="851865" y="910913"/>
                    <a:pt x="851865" y="916537"/>
                  </a:cubicBezTo>
                  <a:cubicBezTo>
                    <a:pt x="851865" y="924972"/>
                    <a:pt x="857489" y="916537"/>
                    <a:pt x="857489" y="924972"/>
                  </a:cubicBezTo>
                  <a:cubicBezTo>
                    <a:pt x="857489" y="930596"/>
                    <a:pt x="849054" y="1023385"/>
                    <a:pt x="849054" y="1029009"/>
                  </a:cubicBezTo>
                  <a:cubicBezTo>
                    <a:pt x="849054" y="1037444"/>
                    <a:pt x="860301" y="1152700"/>
                    <a:pt x="860301" y="1161136"/>
                  </a:cubicBezTo>
                  <a:cubicBezTo>
                    <a:pt x="860301" y="1166759"/>
                    <a:pt x="860301" y="1169571"/>
                    <a:pt x="857489" y="1175195"/>
                  </a:cubicBezTo>
                  <a:lnTo>
                    <a:pt x="849054" y="1175195"/>
                  </a:lnTo>
                  <a:lnTo>
                    <a:pt x="843430" y="1169571"/>
                  </a:lnTo>
                  <a:cubicBezTo>
                    <a:pt x="840618" y="1175195"/>
                    <a:pt x="840618" y="1183630"/>
                    <a:pt x="840618" y="1192066"/>
                  </a:cubicBezTo>
                  <a:cubicBezTo>
                    <a:pt x="837806" y="1192066"/>
                    <a:pt x="837806" y="1194878"/>
                    <a:pt x="832183" y="1194878"/>
                  </a:cubicBezTo>
                  <a:cubicBezTo>
                    <a:pt x="823747" y="1194878"/>
                    <a:pt x="829371" y="1189254"/>
                    <a:pt x="820935" y="1189254"/>
                  </a:cubicBezTo>
                  <a:cubicBezTo>
                    <a:pt x="804065" y="1189254"/>
                    <a:pt x="812500" y="1200501"/>
                    <a:pt x="806876" y="1211748"/>
                  </a:cubicBezTo>
                  <a:cubicBezTo>
                    <a:pt x="795629" y="1203313"/>
                    <a:pt x="792817" y="1197689"/>
                    <a:pt x="790006" y="1192066"/>
                  </a:cubicBezTo>
                  <a:cubicBezTo>
                    <a:pt x="784382" y="1197689"/>
                    <a:pt x="784382" y="1203313"/>
                    <a:pt x="775947" y="1203313"/>
                  </a:cubicBezTo>
                  <a:cubicBezTo>
                    <a:pt x="756264" y="1203313"/>
                    <a:pt x="745017" y="1096492"/>
                    <a:pt x="745017" y="1093681"/>
                  </a:cubicBezTo>
                  <a:lnTo>
                    <a:pt x="745017" y="998079"/>
                  </a:lnTo>
                  <a:cubicBezTo>
                    <a:pt x="747828" y="978396"/>
                    <a:pt x="750640" y="955902"/>
                    <a:pt x="750640" y="936219"/>
                  </a:cubicBezTo>
                  <a:cubicBezTo>
                    <a:pt x="759076" y="832210"/>
                    <a:pt x="775947" y="733797"/>
                    <a:pt x="823747" y="629788"/>
                  </a:cubicBezTo>
                  <a:cubicBezTo>
                    <a:pt x="818124" y="632600"/>
                    <a:pt x="809688" y="641036"/>
                    <a:pt x="801253" y="641036"/>
                  </a:cubicBezTo>
                  <a:cubicBezTo>
                    <a:pt x="778758" y="641036"/>
                    <a:pt x="745017" y="624165"/>
                    <a:pt x="736609" y="624165"/>
                  </a:cubicBezTo>
                  <a:cubicBezTo>
                    <a:pt x="700056" y="716926"/>
                    <a:pt x="371102" y="1225807"/>
                    <a:pt x="160245" y="1225807"/>
                  </a:cubicBezTo>
                  <a:cubicBezTo>
                    <a:pt x="109632" y="1225807"/>
                    <a:pt x="56236" y="1208937"/>
                    <a:pt x="11247" y="1147077"/>
                  </a:cubicBezTo>
                  <a:lnTo>
                    <a:pt x="16871" y="1152700"/>
                  </a:lnTo>
                  <a:cubicBezTo>
                    <a:pt x="8435" y="1104900"/>
                    <a:pt x="0" y="1121771"/>
                    <a:pt x="0" y="1096492"/>
                  </a:cubicBezTo>
                  <a:cubicBezTo>
                    <a:pt x="0" y="1062751"/>
                    <a:pt x="16871" y="1014950"/>
                    <a:pt x="36554" y="986832"/>
                  </a:cubicBezTo>
                  <a:cubicBezTo>
                    <a:pt x="39365" y="981208"/>
                    <a:pt x="42177" y="969961"/>
                    <a:pt x="50613" y="969961"/>
                  </a:cubicBezTo>
                  <a:cubicBezTo>
                    <a:pt x="56236" y="969961"/>
                    <a:pt x="44989" y="975585"/>
                    <a:pt x="53424" y="975585"/>
                  </a:cubicBezTo>
                  <a:lnTo>
                    <a:pt x="56433" y="972707"/>
                  </a:lnTo>
                  <a:lnTo>
                    <a:pt x="50612" y="981560"/>
                  </a:lnTo>
                  <a:cubicBezTo>
                    <a:pt x="45692" y="989644"/>
                    <a:pt x="42177" y="998079"/>
                    <a:pt x="42177" y="1009326"/>
                  </a:cubicBezTo>
                  <a:cubicBezTo>
                    <a:pt x="50613" y="998079"/>
                    <a:pt x="59048" y="984020"/>
                    <a:pt x="67483" y="972773"/>
                  </a:cubicBezTo>
                  <a:cubicBezTo>
                    <a:pt x="56236" y="995267"/>
                    <a:pt x="30930" y="1026197"/>
                    <a:pt x="33742" y="1054315"/>
                  </a:cubicBezTo>
                  <a:cubicBezTo>
                    <a:pt x="36554" y="1048692"/>
                    <a:pt x="42177" y="1040256"/>
                    <a:pt x="44989" y="1031821"/>
                  </a:cubicBezTo>
                  <a:cubicBezTo>
                    <a:pt x="36554" y="1048692"/>
                    <a:pt x="30930" y="1073998"/>
                    <a:pt x="30930" y="1079622"/>
                  </a:cubicBezTo>
                  <a:cubicBezTo>
                    <a:pt x="30930" y="1088057"/>
                    <a:pt x="36554" y="1116147"/>
                    <a:pt x="47801" y="1133018"/>
                  </a:cubicBezTo>
                  <a:cubicBezTo>
                    <a:pt x="56236" y="1147077"/>
                    <a:pt x="89950" y="1175195"/>
                    <a:pt x="95573" y="1175195"/>
                  </a:cubicBezTo>
                  <a:cubicBezTo>
                    <a:pt x="104009" y="1175195"/>
                    <a:pt x="101197" y="1172383"/>
                    <a:pt x="98385" y="1169571"/>
                  </a:cubicBezTo>
                  <a:cubicBezTo>
                    <a:pt x="109632" y="1175195"/>
                    <a:pt x="126503" y="1178007"/>
                    <a:pt x="132127" y="1178007"/>
                  </a:cubicBezTo>
                  <a:cubicBezTo>
                    <a:pt x="179928" y="1178007"/>
                    <a:pt x="244599" y="1130206"/>
                    <a:pt x="292400" y="1088057"/>
                  </a:cubicBezTo>
                  <a:cubicBezTo>
                    <a:pt x="449833" y="941843"/>
                    <a:pt x="556654" y="790033"/>
                    <a:pt x="646631" y="643847"/>
                  </a:cubicBezTo>
                  <a:cubicBezTo>
                    <a:pt x="657879" y="621353"/>
                    <a:pt x="683185" y="587611"/>
                    <a:pt x="683185" y="579176"/>
                  </a:cubicBezTo>
                  <a:cubicBezTo>
                    <a:pt x="683185" y="573552"/>
                    <a:pt x="669126" y="567929"/>
                    <a:pt x="660691" y="562305"/>
                  </a:cubicBezTo>
                  <a:lnTo>
                    <a:pt x="677561" y="570740"/>
                  </a:lnTo>
                  <a:lnTo>
                    <a:pt x="683185" y="565117"/>
                  </a:lnTo>
                  <a:cubicBezTo>
                    <a:pt x="671938" y="556681"/>
                    <a:pt x="657879" y="548246"/>
                    <a:pt x="643820" y="539811"/>
                  </a:cubicBezTo>
                  <a:cubicBezTo>
                    <a:pt x="655067" y="545434"/>
                    <a:pt x="666314" y="553870"/>
                    <a:pt x="671938" y="553870"/>
                  </a:cubicBezTo>
                  <a:cubicBezTo>
                    <a:pt x="680373" y="553870"/>
                    <a:pt x="674750" y="548246"/>
                    <a:pt x="680373" y="548246"/>
                  </a:cubicBezTo>
                  <a:cubicBezTo>
                    <a:pt x="688809" y="548246"/>
                    <a:pt x="691620" y="551058"/>
                    <a:pt x="694432" y="553870"/>
                  </a:cubicBezTo>
                  <a:cubicBezTo>
                    <a:pt x="742233" y="472327"/>
                    <a:pt x="790006" y="314894"/>
                    <a:pt x="790006" y="222104"/>
                  </a:cubicBezTo>
                  <a:cubicBezTo>
                    <a:pt x="790006" y="216481"/>
                    <a:pt x="787194" y="179955"/>
                    <a:pt x="781570" y="163084"/>
                  </a:cubicBezTo>
                  <a:cubicBezTo>
                    <a:pt x="778758" y="146214"/>
                    <a:pt x="770323" y="157461"/>
                    <a:pt x="761887" y="140590"/>
                  </a:cubicBezTo>
                  <a:cubicBezTo>
                    <a:pt x="759076" y="140590"/>
                    <a:pt x="756264" y="146214"/>
                    <a:pt x="753452" y="146214"/>
                  </a:cubicBezTo>
                  <a:lnTo>
                    <a:pt x="753452" y="120907"/>
                  </a:lnTo>
                  <a:cubicBezTo>
                    <a:pt x="756264" y="118096"/>
                    <a:pt x="759076" y="104037"/>
                    <a:pt x="767511" y="104037"/>
                  </a:cubicBezTo>
                  <a:cubicBezTo>
                    <a:pt x="773135" y="104037"/>
                    <a:pt x="767511" y="109660"/>
                    <a:pt x="775947" y="109660"/>
                  </a:cubicBezTo>
                  <a:cubicBezTo>
                    <a:pt x="781570" y="109660"/>
                    <a:pt x="775947" y="104037"/>
                    <a:pt x="784382" y="104037"/>
                  </a:cubicBezTo>
                  <a:cubicBezTo>
                    <a:pt x="784382" y="104037"/>
                    <a:pt x="798617" y="116690"/>
                    <a:pt x="805734" y="118271"/>
                  </a:cubicBezTo>
                  <a:lnTo>
                    <a:pt x="807658" y="116818"/>
                  </a:lnTo>
                  <a:lnTo>
                    <a:pt x="821814" y="145023"/>
                  </a:lnTo>
                  <a:cubicBezTo>
                    <a:pt x="836576" y="185215"/>
                    <a:pt x="843430" y="236866"/>
                    <a:pt x="851865" y="272717"/>
                  </a:cubicBezTo>
                  <a:cubicBezTo>
                    <a:pt x="854677" y="269905"/>
                    <a:pt x="854677" y="267093"/>
                    <a:pt x="854677" y="258658"/>
                  </a:cubicBezTo>
                  <a:cubicBezTo>
                    <a:pt x="854677" y="253034"/>
                    <a:pt x="843430" y="182767"/>
                    <a:pt x="834994" y="143402"/>
                  </a:cubicBezTo>
                  <a:cubicBezTo>
                    <a:pt x="854677" y="202450"/>
                    <a:pt x="863113" y="278340"/>
                    <a:pt x="868736" y="340200"/>
                  </a:cubicBezTo>
                  <a:cubicBezTo>
                    <a:pt x="871548" y="309270"/>
                    <a:pt x="868736" y="275529"/>
                    <a:pt x="868736" y="241787"/>
                  </a:cubicBezTo>
                  <a:lnTo>
                    <a:pt x="877172" y="396436"/>
                  </a:lnTo>
                  <a:lnTo>
                    <a:pt x="860301" y="565117"/>
                  </a:lnTo>
                  <a:cubicBezTo>
                    <a:pt x="865924" y="565117"/>
                    <a:pt x="868736" y="562305"/>
                    <a:pt x="868736" y="559493"/>
                  </a:cubicBezTo>
                  <a:cubicBezTo>
                    <a:pt x="953090" y="435774"/>
                    <a:pt x="1073970" y="362695"/>
                    <a:pt x="1178007" y="298023"/>
                  </a:cubicBezTo>
                  <a:cubicBezTo>
                    <a:pt x="1178007" y="298023"/>
                    <a:pt x="1180819" y="298023"/>
                    <a:pt x="1178007" y="292400"/>
                  </a:cubicBezTo>
                  <a:cubicBezTo>
                    <a:pt x="1133018" y="303647"/>
                    <a:pt x="998051" y="368318"/>
                    <a:pt x="936220" y="368318"/>
                  </a:cubicBezTo>
                  <a:cubicBezTo>
                    <a:pt x="905290" y="368318"/>
                    <a:pt x="885607" y="362695"/>
                    <a:pt x="885607" y="331765"/>
                  </a:cubicBezTo>
                  <a:cubicBezTo>
                    <a:pt x="885607" y="261470"/>
                    <a:pt x="1009299" y="182767"/>
                    <a:pt x="1059911" y="126531"/>
                  </a:cubicBezTo>
                  <a:cubicBezTo>
                    <a:pt x="1088029" y="95601"/>
                    <a:pt x="1124583" y="64671"/>
                    <a:pt x="1155513" y="30929"/>
                  </a:cubicBezTo>
                  <a:cubicBezTo>
                    <a:pt x="1152701" y="28118"/>
                    <a:pt x="1152701" y="28118"/>
                    <a:pt x="1147077" y="28118"/>
                  </a:cubicBezTo>
                  <a:lnTo>
                    <a:pt x="1142142" y="29528"/>
                  </a:lnTo>
                  <a:lnTo>
                    <a:pt x="1194850" y="0"/>
                  </a:lnTo>
                  <a:close/>
                  <a:moveTo>
                    <a:pt x="1155513" y="78730"/>
                  </a:moveTo>
                  <a:cubicBezTo>
                    <a:pt x="1147077" y="87166"/>
                    <a:pt x="1138642" y="95601"/>
                    <a:pt x="1135830" y="101225"/>
                  </a:cubicBezTo>
                  <a:cubicBezTo>
                    <a:pt x="1144265" y="92789"/>
                    <a:pt x="1152701" y="84354"/>
                    <a:pt x="1155513" y="78730"/>
                  </a:cubicBezTo>
                  <a:close/>
                  <a:moveTo>
                    <a:pt x="1130206" y="106848"/>
                  </a:moveTo>
                  <a:cubicBezTo>
                    <a:pt x="1121771" y="115284"/>
                    <a:pt x="1110524" y="126531"/>
                    <a:pt x="1104900" y="134966"/>
                  </a:cubicBezTo>
                  <a:cubicBezTo>
                    <a:pt x="1113335" y="126531"/>
                    <a:pt x="1124583" y="115284"/>
                    <a:pt x="1130206" y="106848"/>
                  </a:cubicBezTo>
                  <a:close/>
                  <a:moveTo>
                    <a:pt x="902478" y="353908"/>
                  </a:moveTo>
                  <a:cubicBezTo>
                    <a:pt x="900369" y="353557"/>
                    <a:pt x="898260" y="354260"/>
                    <a:pt x="896854" y="357071"/>
                  </a:cubicBezTo>
                  <a:lnTo>
                    <a:pt x="908101" y="357071"/>
                  </a:lnTo>
                  <a:cubicBezTo>
                    <a:pt x="906696" y="355665"/>
                    <a:pt x="904587" y="354259"/>
                    <a:pt x="902478" y="353908"/>
                  </a:cubicBezTo>
                  <a:close/>
                  <a:moveTo>
                    <a:pt x="798441" y="354259"/>
                  </a:moveTo>
                  <a:cubicBezTo>
                    <a:pt x="792817" y="418931"/>
                    <a:pt x="764699" y="480763"/>
                    <a:pt x="747828" y="539811"/>
                  </a:cubicBezTo>
                  <a:cubicBezTo>
                    <a:pt x="761887" y="517316"/>
                    <a:pt x="801253" y="418931"/>
                    <a:pt x="801253" y="385189"/>
                  </a:cubicBezTo>
                  <a:cubicBezTo>
                    <a:pt x="801253" y="376754"/>
                    <a:pt x="798441" y="362695"/>
                    <a:pt x="798441" y="354259"/>
                  </a:cubicBezTo>
                  <a:close/>
                  <a:moveTo>
                    <a:pt x="798441" y="430178"/>
                  </a:moveTo>
                  <a:cubicBezTo>
                    <a:pt x="787194" y="472327"/>
                    <a:pt x="773135" y="517316"/>
                    <a:pt x="759076" y="559493"/>
                  </a:cubicBezTo>
                  <a:cubicBezTo>
                    <a:pt x="761887" y="551058"/>
                    <a:pt x="764699" y="528563"/>
                    <a:pt x="778758" y="534187"/>
                  </a:cubicBezTo>
                  <a:cubicBezTo>
                    <a:pt x="773135" y="545434"/>
                    <a:pt x="767511" y="559493"/>
                    <a:pt x="764699" y="570740"/>
                  </a:cubicBezTo>
                  <a:cubicBezTo>
                    <a:pt x="770323" y="570740"/>
                    <a:pt x="775947" y="573552"/>
                    <a:pt x="778758" y="570740"/>
                  </a:cubicBezTo>
                  <a:cubicBezTo>
                    <a:pt x="784382" y="539811"/>
                    <a:pt x="795629" y="483574"/>
                    <a:pt x="795629" y="475139"/>
                  </a:cubicBezTo>
                  <a:cubicBezTo>
                    <a:pt x="795629" y="469515"/>
                    <a:pt x="798441" y="444209"/>
                    <a:pt x="798441" y="430178"/>
                  </a:cubicBezTo>
                  <a:close/>
                  <a:moveTo>
                    <a:pt x="22494" y="1088057"/>
                  </a:moveTo>
                  <a:cubicBezTo>
                    <a:pt x="25306" y="1099304"/>
                    <a:pt x="28118" y="1113335"/>
                    <a:pt x="30930" y="1124582"/>
                  </a:cubicBezTo>
                  <a:cubicBezTo>
                    <a:pt x="28118" y="1110523"/>
                    <a:pt x="25306" y="1096492"/>
                    <a:pt x="22494" y="1088057"/>
                  </a:cubicBezTo>
                  <a:close/>
                  <a:moveTo>
                    <a:pt x="39365" y="1124582"/>
                  </a:moveTo>
                  <a:cubicBezTo>
                    <a:pt x="39365" y="1130206"/>
                    <a:pt x="42177" y="1135830"/>
                    <a:pt x="44989" y="1135830"/>
                  </a:cubicBezTo>
                  <a:cubicBezTo>
                    <a:pt x="42177" y="1133018"/>
                    <a:pt x="39365" y="1127394"/>
                    <a:pt x="39365" y="1124582"/>
                  </a:cubicBezTo>
                  <a:close/>
                  <a:moveTo>
                    <a:pt x="47801" y="1138641"/>
                  </a:moveTo>
                  <a:cubicBezTo>
                    <a:pt x="53424" y="1147077"/>
                    <a:pt x="64672" y="1158324"/>
                    <a:pt x="73079" y="1163948"/>
                  </a:cubicBezTo>
                  <a:cubicBezTo>
                    <a:pt x="67483" y="1155512"/>
                    <a:pt x="56236" y="1144265"/>
                    <a:pt x="47801" y="1138641"/>
                  </a:cubicBezTo>
                  <a:close/>
                  <a:moveTo>
                    <a:pt x="801253" y="1172383"/>
                  </a:moveTo>
                  <a:cubicBezTo>
                    <a:pt x="804065" y="1183630"/>
                    <a:pt x="804065" y="1189254"/>
                    <a:pt x="804065" y="1192066"/>
                  </a:cubicBezTo>
                  <a:cubicBezTo>
                    <a:pt x="806876" y="1189254"/>
                    <a:pt x="806876" y="1186442"/>
                    <a:pt x="806876" y="1186442"/>
                  </a:cubicBezTo>
                  <a:cubicBezTo>
                    <a:pt x="804065" y="1180818"/>
                    <a:pt x="804065" y="1175195"/>
                    <a:pt x="801253" y="1172383"/>
                  </a:cubicBezTo>
                  <a:close/>
                  <a:moveTo>
                    <a:pt x="1180819" y="688808"/>
                  </a:moveTo>
                  <a:cubicBezTo>
                    <a:pt x="1144265" y="688808"/>
                    <a:pt x="1054287" y="820963"/>
                    <a:pt x="1043040" y="849081"/>
                  </a:cubicBezTo>
                  <a:cubicBezTo>
                    <a:pt x="1045852" y="849081"/>
                    <a:pt x="1043040" y="851893"/>
                    <a:pt x="1051476" y="851893"/>
                  </a:cubicBezTo>
                  <a:cubicBezTo>
                    <a:pt x="1096465" y="851893"/>
                    <a:pt x="1208909" y="778786"/>
                    <a:pt x="1208909" y="711303"/>
                  </a:cubicBezTo>
                  <a:cubicBezTo>
                    <a:pt x="1208909" y="700055"/>
                    <a:pt x="1203285" y="688808"/>
                    <a:pt x="1180819" y="688808"/>
                  </a:cubicBezTo>
                  <a:close/>
                  <a:moveTo>
                    <a:pt x="1214532" y="700055"/>
                  </a:moveTo>
                  <a:cubicBezTo>
                    <a:pt x="1214532" y="705679"/>
                    <a:pt x="1217344" y="711303"/>
                    <a:pt x="1217344" y="716926"/>
                  </a:cubicBezTo>
                  <a:cubicBezTo>
                    <a:pt x="1220156" y="708491"/>
                    <a:pt x="1217344" y="702867"/>
                    <a:pt x="1214532" y="700055"/>
                  </a:cubicBezTo>
                  <a:close/>
                  <a:moveTo>
                    <a:pt x="1104900" y="745044"/>
                  </a:moveTo>
                  <a:cubicBezTo>
                    <a:pt x="1102088" y="745044"/>
                    <a:pt x="1099276" y="745044"/>
                    <a:pt x="1099276" y="750668"/>
                  </a:cubicBezTo>
                  <a:lnTo>
                    <a:pt x="1104900" y="745044"/>
                  </a:lnTo>
                  <a:close/>
                  <a:moveTo>
                    <a:pt x="1939894" y="432962"/>
                  </a:moveTo>
                  <a:cubicBezTo>
                    <a:pt x="1925835" y="435774"/>
                    <a:pt x="1911776" y="441397"/>
                    <a:pt x="1897717" y="441397"/>
                  </a:cubicBezTo>
                  <a:cubicBezTo>
                    <a:pt x="1894905" y="455456"/>
                    <a:pt x="1892094" y="469515"/>
                    <a:pt x="1892094" y="480763"/>
                  </a:cubicBezTo>
                  <a:cubicBezTo>
                    <a:pt x="1906153" y="469515"/>
                    <a:pt x="1920212" y="455456"/>
                    <a:pt x="1931459" y="444209"/>
                  </a:cubicBezTo>
                  <a:cubicBezTo>
                    <a:pt x="1928647" y="444209"/>
                    <a:pt x="1923024" y="444209"/>
                    <a:pt x="1920212" y="441397"/>
                  </a:cubicBezTo>
                  <a:cubicBezTo>
                    <a:pt x="1928647" y="438585"/>
                    <a:pt x="1937083" y="435774"/>
                    <a:pt x="1939894" y="432962"/>
                  </a:cubicBezTo>
                  <a:close/>
                  <a:moveTo>
                    <a:pt x="1819015" y="461080"/>
                  </a:moveTo>
                  <a:cubicBezTo>
                    <a:pt x="1776838" y="472327"/>
                    <a:pt x="1734661" y="480763"/>
                    <a:pt x="1695295" y="494822"/>
                  </a:cubicBezTo>
                  <a:cubicBezTo>
                    <a:pt x="1700919" y="506069"/>
                    <a:pt x="1768402" y="565117"/>
                    <a:pt x="1782461" y="565117"/>
                  </a:cubicBezTo>
                  <a:cubicBezTo>
                    <a:pt x="1788085" y="565117"/>
                    <a:pt x="1807768" y="548246"/>
                    <a:pt x="1810579" y="542622"/>
                  </a:cubicBezTo>
                  <a:cubicBezTo>
                    <a:pt x="1819015" y="525752"/>
                    <a:pt x="1816203" y="508881"/>
                    <a:pt x="1819015" y="492010"/>
                  </a:cubicBezTo>
                  <a:lnTo>
                    <a:pt x="1819015" y="461080"/>
                  </a:lnTo>
                  <a:close/>
                  <a:moveTo>
                    <a:pt x="1790897" y="632600"/>
                  </a:moveTo>
                  <a:cubicBezTo>
                    <a:pt x="1771214" y="649471"/>
                    <a:pt x="1748720" y="666314"/>
                    <a:pt x="1729037" y="683185"/>
                  </a:cubicBezTo>
                  <a:cubicBezTo>
                    <a:pt x="1757155" y="669126"/>
                    <a:pt x="1785273" y="655067"/>
                    <a:pt x="1804956" y="641036"/>
                  </a:cubicBezTo>
                  <a:cubicBezTo>
                    <a:pt x="1799332" y="641036"/>
                    <a:pt x="1796520" y="635412"/>
                    <a:pt x="1790897" y="632600"/>
                  </a:cubicBezTo>
                  <a:close/>
                  <a:moveTo>
                    <a:pt x="1925835" y="669126"/>
                  </a:moveTo>
                  <a:cubicBezTo>
                    <a:pt x="1903341" y="683185"/>
                    <a:pt x="1852756" y="694432"/>
                    <a:pt x="1861192" y="725362"/>
                  </a:cubicBezTo>
                  <a:cubicBezTo>
                    <a:pt x="1861192" y="730985"/>
                    <a:pt x="1858380" y="736609"/>
                    <a:pt x="1858380" y="742233"/>
                  </a:cubicBezTo>
                  <a:cubicBezTo>
                    <a:pt x="1858380" y="750668"/>
                    <a:pt x="1855568" y="759103"/>
                    <a:pt x="1855568" y="767539"/>
                  </a:cubicBezTo>
                  <a:cubicBezTo>
                    <a:pt x="1855568" y="775974"/>
                    <a:pt x="1852756" y="784410"/>
                    <a:pt x="1852756" y="792845"/>
                  </a:cubicBezTo>
                  <a:cubicBezTo>
                    <a:pt x="1849945" y="809716"/>
                    <a:pt x="1849945" y="826587"/>
                    <a:pt x="1847133" y="843458"/>
                  </a:cubicBezTo>
                  <a:cubicBezTo>
                    <a:pt x="1847133" y="857517"/>
                    <a:pt x="1844321" y="871576"/>
                    <a:pt x="1841509" y="882795"/>
                  </a:cubicBezTo>
                  <a:lnTo>
                    <a:pt x="1841509" y="899666"/>
                  </a:lnTo>
                  <a:cubicBezTo>
                    <a:pt x="1861192" y="894042"/>
                    <a:pt x="1892094" y="891230"/>
                    <a:pt x="1897717" y="891230"/>
                  </a:cubicBezTo>
                  <a:cubicBezTo>
                    <a:pt x="1917400" y="891230"/>
                    <a:pt x="1987695" y="888419"/>
                    <a:pt x="1987695" y="939031"/>
                  </a:cubicBezTo>
                  <a:cubicBezTo>
                    <a:pt x="1987695" y="944655"/>
                    <a:pt x="1987695" y="947467"/>
                    <a:pt x="1979260" y="955902"/>
                  </a:cubicBezTo>
                  <a:cubicBezTo>
                    <a:pt x="1979260" y="964337"/>
                    <a:pt x="1982071" y="972773"/>
                    <a:pt x="1979260" y="981208"/>
                  </a:cubicBezTo>
                  <a:cubicBezTo>
                    <a:pt x="1976448" y="981208"/>
                    <a:pt x="1973636" y="975585"/>
                    <a:pt x="1970824" y="972773"/>
                  </a:cubicBezTo>
                  <a:cubicBezTo>
                    <a:pt x="1968012" y="978396"/>
                    <a:pt x="1968012" y="986832"/>
                    <a:pt x="1968012" y="992455"/>
                  </a:cubicBezTo>
                  <a:cubicBezTo>
                    <a:pt x="1965201" y="1000891"/>
                    <a:pt x="1959577" y="1012138"/>
                    <a:pt x="1953953" y="1020574"/>
                  </a:cubicBezTo>
                  <a:cubicBezTo>
                    <a:pt x="1953953" y="1009326"/>
                    <a:pt x="1959577" y="1000891"/>
                    <a:pt x="1959577" y="995267"/>
                  </a:cubicBezTo>
                  <a:cubicBezTo>
                    <a:pt x="1942706" y="1020574"/>
                    <a:pt x="1925835" y="1045880"/>
                    <a:pt x="1911776" y="1068374"/>
                  </a:cubicBezTo>
                  <a:cubicBezTo>
                    <a:pt x="1920212" y="1054315"/>
                    <a:pt x="1931459" y="1040256"/>
                    <a:pt x="1939894" y="1029009"/>
                  </a:cubicBezTo>
                  <a:cubicBezTo>
                    <a:pt x="1925835" y="1057127"/>
                    <a:pt x="1911776" y="1082433"/>
                    <a:pt x="1897717" y="1107711"/>
                  </a:cubicBezTo>
                  <a:lnTo>
                    <a:pt x="1903341" y="1102116"/>
                  </a:lnTo>
                  <a:cubicBezTo>
                    <a:pt x="1906153" y="1104900"/>
                    <a:pt x="1900529" y="1110523"/>
                    <a:pt x="1906153" y="1110523"/>
                  </a:cubicBezTo>
                  <a:cubicBezTo>
                    <a:pt x="1914588" y="1110523"/>
                    <a:pt x="1965201" y="1104900"/>
                    <a:pt x="1973636" y="1104900"/>
                  </a:cubicBezTo>
                  <a:cubicBezTo>
                    <a:pt x="1979260" y="1104900"/>
                    <a:pt x="2013001" y="1104900"/>
                    <a:pt x="2029872" y="1107711"/>
                  </a:cubicBezTo>
                  <a:lnTo>
                    <a:pt x="2032684" y="1104900"/>
                  </a:lnTo>
                  <a:lnTo>
                    <a:pt x="2032684" y="1090869"/>
                  </a:lnTo>
                  <a:cubicBezTo>
                    <a:pt x="2032684" y="1029009"/>
                    <a:pt x="1984883" y="820963"/>
                    <a:pt x="1984883" y="815340"/>
                  </a:cubicBezTo>
                  <a:cubicBezTo>
                    <a:pt x="1982071" y="792845"/>
                    <a:pt x="1979260" y="767539"/>
                    <a:pt x="1968012" y="750668"/>
                  </a:cubicBezTo>
                  <a:cubicBezTo>
                    <a:pt x="1959577" y="730985"/>
                    <a:pt x="1939894" y="722550"/>
                    <a:pt x="1928647" y="708491"/>
                  </a:cubicBezTo>
                  <a:cubicBezTo>
                    <a:pt x="1928647" y="711303"/>
                    <a:pt x="1925835" y="714115"/>
                    <a:pt x="1925835" y="714115"/>
                  </a:cubicBezTo>
                  <a:cubicBezTo>
                    <a:pt x="1923024" y="700055"/>
                    <a:pt x="1923024" y="683185"/>
                    <a:pt x="1925835" y="669126"/>
                  </a:cubicBezTo>
                  <a:close/>
                  <a:moveTo>
                    <a:pt x="1976448" y="924972"/>
                  </a:moveTo>
                  <a:lnTo>
                    <a:pt x="1976448" y="933408"/>
                  </a:lnTo>
                  <a:cubicBezTo>
                    <a:pt x="1979260" y="933408"/>
                    <a:pt x="1976448" y="927784"/>
                    <a:pt x="1976448" y="924972"/>
                  </a:cubicBezTo>
                  <a:close/>
                  <a:moveTo>
                    <a:pt x="1914588" y="978396"/>
                  </a:moveTo>
                  <a:lnTo>
                    <a:pt x="1830262" y="995267"/>
                  </a:lnTo>
                  <a:cubicBezTo>
                    <a:pt x="1827450" y="1003703"/>
                    <a:pt x="1827450" y="1012138"/>
                    <a:pt x="1827450" y="1020574"/>
                  </a:cubicBezTo>
                  <a:cubicBezTo>
                    <a:pt x="1827450" y="1026197"/>
                    <a:pt x="1824638" y="1034633"/>
                    <a:pt x="1824638" y="1040256"/>
                  </a:cubicBezTo>
                  <a:cubicBezTo>
                    <a:pt x="1824638" y="1051503"/>
                    <a:pt x="1821827" y="1062751"/>
                    <a:pt x="1821827" y="1071186"/>
                  </a:cubicBezTo>
                  <a:cubicBezTo>
                    <a:pt x="1821827" y="1085245"/>
                    <a:pt x="1819015" y="1099304"/>
                    <a:pt x="1819015" y="1113335"/>
                  </a:cubicBezTo>
                  <a:cubicBezTo>
                    <a:pt x="1852756" y="1062751"/>
                    <a:pt x="1900529" y="1023385"/>
                    <a:pt x="1925835" y="978396"/>
                  </a:cubicBezTo>
                  <a:lnTo>
                    <a:pt x="1914588" y="978396"/>
                  </a:lnTo>
                  <a:close/>
                  <a:moveTo>
                    <a:pt x="1990507" y="1163948"/>
                  </a:moveTo>
                  <a:cubicBezTo>
                    <a:pt x="1990507" y="1163948"/>
                    <a:pt x="1982071" y="1166759"/>
                    <a:pt x="1976448" y="1169571"/>
                  </a:cubicBezTo>
                  <a:cubicBezTo>
                    <a:pt x="1976448" y="1169571"/>
                    <a:pt x="1984883" y="1166759"/>
                    <a:pt x="1990507" y="1163948"/>
                  </a:cubicBezTo>
                  <a:close/>
                  <a:moveTo>
                    <a:pt x="1819015" y="1203313"/>
                  </a:moveTo>
                  <a:cubicBezTo>
                    <a:pt x="1821827" y="1206125"/>
                    <a:pt x="1821827" y="1203313"/>
                    <a:pt x="1821827" y="1203313"/>
                  </a:cubicBezTo>
                  <a:lnTo>
                    <a:pt x="1819015" y="1203313"/>
                  </a:lnTo>
                  <a:close/>
                  <a:moveTo>
                    <a:pt x="1894905" y="2282907"/>
                  </a:moveTo>
                  <a:cubicBezTo>
                    <a:pt x="1889282" y="2282907"/>
                    <a:pt x="1883658" y="2285719"/>
                    <a:pt x="1880846" y="2285719"/>
                  </a:cubicBezTo>
                  <a:cubicBezTo>
                    <a:pt x="1886470" y="2285719"/>
                    <a:pt x="1894905" y="2282907"/>
                    <a:pt x="1894905" y="2282907"/>
                  </a:cubicBezTo>
                  <a:close/>
                  <a:moveTo>
                    <a:pt x="1782461" y="283964"/>
                  </a:moveTo>
                  <a:cubicBezTo>
                    <a:pt x="1779649" y="283964"/>
                    <a:pt x="1774026" y="286776"/>
                    <a:pt x="1776838" y="286776"/>
                  </a:cubicBezTo>
                  <a:cubicBezTo>
                    <a:pt x="1779649" y="286776"/>
                    <a:pt x="1785273" y="283964"/>
                    <a:pt x="1782461" y="283964"/>
                  </a:cubicBezTo>
                  <a:close/>
                  <a:moveTo>
                    <a:pt x="1751531" y="298023"/>
                  </a:moveTo>
                  <a:cubicBezTo>
                    <a:pt x="1743096" y="300835"/>
                    <a:pt x="1734661" y="306459"/>
                    <a:pt x="1734661" y="306459"/>
                  </a:cubicBezTo>
                  <a:cubicBezTo>
                    <a:pt x="1743096" y="303647"/>
                    <a:pt x="1751531" y="298023"/>
                    <a:pt x="1751531" y="298023"/>
                  </a:cubicBezTo>
                  <a:close/>
                  <a:moveTo>
                    <a:pt x="1698107" y="323329"/>
                  </a:moveTo>
                  <a:cubicBezTo>
                    <a:pt x="1684048" y="328953"/>
                    <a:pt x="1669989" y="337388"/>
                    <a:pt x="1664365" y="340200"/>
                  </a:cubicBezTo>
                  <a:cubicBezTo>
                    <a:pt x="1678424" y="334577"/>
                    <a:pt x="1692483" y="326141"/>
                    <a:pt x="1698107" y="323329"/>
                  </a:cubicBezTo>
                  <a:close/>
                  <a:moveTo>
                    <a:pt x="1225780" y="635412"/>
                  </a:moveTo>
                  <a:cubicBezTo>
                    <a:pt x="1222968" y="635412"/>
                    <a:pt x="1217344" y="641036"/>
                    <a:pt x="1214532" y="643847"/>
                  </a:cubicBezTo>
                  <a:cubicBezTo>
                    <a:pt x="1217344" y="643847"/>
                    <a:pt x="1222968" y="638224"/>
                    <a:pt x="1225780" y="635412"/>
                  </a:cubicBezTo>
                  <a:close/>
                  <a:moveTo>
                    <a:pt x="1200473" y="680373"/>
                  </a:moveTo>
                  <a:cubicBezTo>
                    <a:pt x="1206097" y="683185"/>
                    <a:pt x="1211721" y="688808"/>
                    <a:pt x="1217344" y="691620"/>
                  </a:cubicBezTo>
                  <a:cubicBezTo>
                    <a:pt x="1214532" y="685996"/>
                    <a:pt x="1206097" y="680373"/>
                    <a:pt x="1200473" y="680373"/>
                  </a:cubicBezTo>
                  <a:close/>
                  <a:moveTo>
                    <a:pt x="905290" y="801281"/>
                  </a:moveTo>
                  <a:cubicBezTo>
                    <a:pt x="894042" y="815340"/>
                    <a:pt x="882795" y="829399"/>
                    <a:pt x="877172" y="840646"/>
                  </a:cubicBezTo>
                  <a:cubicBezTo>
                    <a:pt x="888419" y="826587"/>
                    <a:pt x="896854" y="812528"/>
                    <a:pt x="905290" y="801281"/>
                  </a:cubicBezTo>
                  <a:close/>
                  <a:moveTo>
                    <a:pt x="1386053" y="213669"/>
                  </a:moveTo>
                  <a:cubicBezTo>
                    <a:pt x="1383241" y="213669"/>
                    <a:pt x="1380429" y="219293"/>
                    <a:pt x="1380429" y="222104"/>
                  </a:cubicBezTo>
                  <a:cubicBezTo>
                    <a:pt x="1383241" y="219293"/>
                    <a:pt x="1383241" y="216481"/>
                    <a:pt x="1386053" y="213669"/>
                  </a:cubicBezTo>
                  <a:close/>
                </a:path>
              </a:pathLst>
            </a:custGeom>
            <a:grpFill/>
            <a:ln w="2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AFB2ABB-F097-CBEA-31FA-7360E1883F4B}"/>
                </a:ext>
              </a:extLst>
            </p:cNvPr>
            <p:cNvGrpSpPr/>
            <p:nvPr/>
          </p:nvGrpSpPr>
          <p:grpSpPr>
            <a:xfrm>
              <a:off x="3441652" y="283965"/>
              <a:ext cx="671938" cy="778758"/>
              <a:chOff x="3441652" y="283965"/>
              <a:chExt cx="671938" cy="778758"/>
            </a:xfrm>
            <a:grpFill/>
          </p:grpSpPr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D2A70193-B25B-1771-4F65-24148A66C1D9}"/>
                  </a:ext>
                </a:extLst>
              </p:cNvPr>
              <p:cNvSpPr/>
              <p:nvPr/>
            </p:nvSpPr>
            <p:spPr>
              <a:xfrm>
                <a:off x="3441652" y="283965"/>
                <a:ext cx="475112" cy="506069"/>
              </a:xfrm>
              <a:custGeom>
                <a:avLst/>
                <a:gdLst>
                  <a:gd name="connsiteX0" fmla="*/ 210858 w 475112"/>
                  <a:gd name="connsiteY0" fmla="*/ 0 h 506069"/>
                  <a:gd name="connsiteX1" fmla="*/ 272690 w 475112"/>
                  <a:gd name="connsiteY1" fmla="*/ 8435 h 506069"/>
                  <a:gd name="connsiteX2" fmla="*/ 267066 w 475112"/>
                  <a:gd name="connsiteY2" fmla="*/ 11247 h 506069"/>
                  <a:gd name="connsiteX3" fmla="*/ 279719 w 475112"/>
                  <a:gd name="connsiteY3" fmla="*/ 12653 h 506069"/>
                  <a:gd name="connsiteX4" fmla="*/ 283443 w 475112"/>
                  <a:gd name="connsiteY4" fmla="*/ 13067 h 506069"/>
                  <a:gd name="connsiteX5" fmla="*/ 275501 w 475112"/>
                  <a:gd name="connsiteY5" fmla="*/ 14059 h 506069"/>
                  <a:gd name="connsiteX6" fmla="*/ 334549 w 475112"/>
                  <a:gd name="connsiteY6" fmla="*/ 36553 h 506069"/>
                  <a:gd name="connsiteX7" fmla="*/ 362667 w 475112"/>
                  <a:gd name="connsiteY7" fmla="*/ 50612 h 506069"/>
                  <a:gd name="connsiteX8" fmla="*/ 357044 w 475112"/>
                  <a:gd name="connsiteY8" fmla="*/ 44988 h 506069"/>
                  <a:gd name="connsiteX9" fmla="*/ 475112 w 475112"/>
                  <a:gd name="connsiteY9" fmla="*/ 210857 h 506069"/>
                  <a:gd name="connsiteX10" fmla="*/ 447022 w 475112"/>
                  <a:gd name="connsiteY10" fmla="*/ 306458 h 506069"/>
                  <a:gd name="connsiteX11" fmla="*/ 461081 w 475112"/>
                  <a:gd name="connsiteY11" fmla="*/ 269905 h 506069"/>
                  <a:gd name="connsiteX12" fmla="*/ 458269 w 475112"/>
                  <a:gd name="connsiteY12" fmla="*/ 255846 h 506069"/>
                  <a:gd name="connsiteX13" fmla="*/ 272690 w 475112"/>
                  <a:gd name="connsiteY13" fmla="*/ 475139 h 506069"/>
                  <a:gd name="connsiteX14" fmla="*/ 272690 w 475112"/>
                  <a:gd name="connsiteY14" fmla="*/ 480762 h 506069"/>
                  <a:gd name="connsiteX15" fmla="*/ 236164 w 475112"/>
                  <a:gd name="connsiteY15" fmla="*/ 503257 h 506069"/>
                  <a:gd name="connsiteX16" fmla="*/ 227729 w 475112"/>
                  <a:gd name="connsiteY16" fmla="*/ 494822 h 506069"/>
                  <a:gd name="connsiteX17" fmla="*/ 185552 w 475112"/>
                  <a:gd name="connsiteY17" fmla="*/ 506069 h 506069"/>
                  <a:gd name="connsiteX18" fmla="*/ 171493 w 475112"/>
                  <a:gd name="connsiteY18" fmla="*/ 503257 h 506069"/>
                  <a:gd name="connsiteX19" fmla="*/ 179928 w 475112"/>
                  <a:gd name="connsiteY19" fmla="*/ 503257 h 506069"/>
                  <a:gd name="connsiteX20" fmla="*/ 185552 w 475112"/>
                  <a:gd name="connsiteY20" fmla="*/ 497633 h 506069"/>
                  <a:gd name="connsiteX21" fmla="*/ 177116 w 475112"/>
                  <a:gd name="connsiteY21" fmla="*/ 494822 h 506069"/>
                  <a:gd name="connsiteX22" fmla="*/ 193987 w 475112"/>
                  <a:gd name="connsiteY22" fmla="*/ 494822 h 506069"/>
                  <a:gd name="connsiteX23" fmla="*/ 199611 w 475112"/>
                  <a:gd name="connsiteY23" fmla="*/ 489198 h 506069"/>
                  <a:gd name="connsiteX24" fmla="*/ 165869 w 475112"/>
                  <a:gd name="connsiteY24" fmla="*/ 486386 h 506069"/>
                  <a:gd name="connsiteX25" fmla="*/ 154622 w 475112"/>
                  <a:gd name="connsiteY25" fmla="*/ 480762 h 506069"/>
                  <a:gd name="connsiteX26" fmla="*/ 0 w 475112"/>
                  <a:gd name="connsiteY26" fmla="*/ 368290 h 506069"/>
                  <a:gd name="connsiteX27" fmla="*/ 0 w 475112"/>
                  <a:gd name="connsiteY27" fmla="*/ 283964 h 506069"/>
                  <a:gd name="connsiteX28" fmla="*/ 168681 w 475112"/>
                  <a:gd name="connsiteY28" fmla="*/ 11247 h 506069"/>
                  <a:gd name="connsiteX29" fmla="*/ 230540 w 475112"/>
                  <a:gd name="connsiteY29" fmla="*/ 5623 h 506069"/>
                  <a:gd name="connsiteX30" fmla="*/ 177116 w 475112"/>
                  <a:gd name="connsiteY30" fmla="*/ 2811 h 506069"/>
                  <a:gd name="connsiteX31" fmla="*/ 210858 w 475112"/>
                  <a:gd name="connsiteY31" fmla="*/ 0 h 506069"/>
                  <a:gd name="connsiteX32" fmla="*/ 213670 w 475112"/>
                  <a:gd name="connsiteY32" fmla="*/ 39365 h 506069"/>
                  <a:gd name="connsiteX33" fmla="*/ 140563 w 475112"/>
                  <a:gd name="connsiteY33" fmla="*/ 64671 h 506069"/>
                  <a:gd name="connsiteX34" fmla="*/ 146186 w 475112"/>
                  <a:gd name="connsiteY34" fmla="*/ 59047 h 506069"/>
                  <a:gd name="connsiteX35" fmla="*/ 109633 w 475112"/>
                  <a:gd name="connsiteY35" fmla="*/ 87166 h 506069"/>
                  <a:gd name="connsiteX36" fmla="*/ 137751 w 475112"/>
                  <a:gd name="connsiteY36" fmla="*/ 56236 h 506069"/>
                  <a:gd name="connsiteX37" fmla="*/ 47773 w 475112"/>
                  <a:gd name="connsiteY37" fmla="*/ 196798 h 506069"/>
                  <a:gd name="connsiteX38" fmla="*/ 50585 w 475112"/>
                  <a:gd name="connsiteY38" fmla="*/ 191174 h 506069"/>
                  <a:gd name="connsiteX39" fmla="*/ 53397 w 475112"/>
                  <a:gd name="connsiteY39" fmla="*/ 196798 h 506069"/>
                  <a:gd name="connsiteX40" fmla="*/ 42149 w 475112"/>
                  <a:gd name="connsiteY40" fmla="*/ 250222 h 506069"/>
                  <a:gd name="connsiteX41" fmla="*/ 44961 w 475112"/>
                  <a:gd name="connsiteY41" fmla="*/ 295211 h 506069"/>
                  <a:gd name="connsiteX42" fmla="*/ 70267 w 475112"/>
                  <a:gd name="connsiteY42" fmla="*/ 177115 h 506069"/>
                  <a:gd name="connsiteX43" fmla="*/ 56208 w 475112"/>
                  <a:gd name="connsiteY43" fmla="*/ 261470 h 506069"/>
                  <a:gd name="connsiteX44" fmla="*/ 64644 w 475112"/>
                  <a:gd name="connsiteY44" fmla="*/ 348608 h 506069"/>
                  <a:gd name="connsiteX45" fmla="*/ 64644 w 475112"/>
                  <a:gd name="connsiteY45" fmla="*/ 292399 h 506069"/>
                  <a:gd name="connsiteX46" fmla="*/ 151810 w 475112"/>
                  <a:gd name="connsiteY46" fmla="*/ 458268 h 506069"/>
                  <a:gd name="connsiteX47" fmla="*/ 160245 w 475112"/>
                  <a:gd name="connsiteY47" fmla="*/ 449833 h 506069"/>
                  <a:gd name="connsiteX48" fmla="*/ 185552 w 475112"/>
                  <a:gd name="connsiteY48" fmla="*/ 466703 h 506069"/>
                  <a:gd name="connsiteX49" fmla="*/ 165869 w 475112"/>
                  <a:gd name="connsiteY49" fmla="*/ 469515 h 506069"/>
                  <a:gd name="connsiteX50" fmla="*/ 188363 w 475112"/>
                  <a:gd name="connsiteY50" fmla="*/ 475139 h 506069"/>
                  <a:gd name="connsiteX51" fmla="*/ 261442 w 475112"/>
                  <a:gd name="connsiteY51" fmla="*/ 435774 h 506069"/>
                  <a:gd name="connsiteX52" fmla="*/ 402033 w 475112"/>
                  <a:gd name="connsiteY52" fmla="*/ 222104 h 506069"/>
                  <a:gd name="connsiteX53" fmla="*/ 213670 w 475112"/>
                  <a:gd name="connsiteY53" fmla="*/ 39365 h 506069"/>
                  <a:gd name="connsiteX54" fmla="*/ 382350 w 475112"/>
                  <a:gd name="connsiteY54" fmla="*/ 73107 h 506069"/>
                  <a:gd name="connsiteX55" fmla="*/ 449833 w 475112"/>
                  <a:gd name="connsiteY55" fmla="*/ 151809 h 506069"/>
                  <a:gd name="connsiteX56" fmla="*/ 382350 w 475112"/>
                  <a:gd name="connsiteY56" fmla="*/ 73107 h 506069"/>
                  <a:gd name="connsiteX57" fmla="*/ 447022 w 475112"/>
                  <a:gd name="connsiteY57" fmla="*/ 165868 h 506069"/>
                  <a:gd name="connsiteX58" fmla="*/ 455457 w 475112"/>
                  <a:gd name="connsiteY58" fmla="*/ 199610 h 506069"/>
                  <a:gd name="connsiteX59" fmla="*/ 447022 w 475112"/>
                  <a:gd name="connsiteY59" fmla="*/ 165868 h 506069"/>
                  <a:gd name="connsiteX60" fmla="*/ 404844 w 475112"/>
                  <a:gd name="connsiteY60" fmla="*/ 328925 h 506069"/>
                  <a:gd name="connsiteX61" fmla="*/ 286749 w 475112"/>
                  <a:gd name="connsiteY61" fmla="*/ 458268 h 506069"/>
                  <a:gd name="connsiteX62" fmla="*/ 404844 w 475112"/>
                  <a:gd name="connsiteY62" fmla="*/ 328925 h 506069"/>
                  <a:gd name="connsiteX63" fmla="*/ 402033 w 475112"/>
                  <a:gd name="connsiteY63" fmla="*/ 351419 h 506069"/>
                  <a:gd name="connsiteX64" fmla="*/ 323302 w 475112"/>
                  <a:gd name="connsiteY64" fmla="*/ 438585 h 506069"/>
                  <a:gd name="connsiteX65" fmla="*/ 402033 w 475112"/>
                  <a:gd name="connsiteY65" fmla="*/ 351419 h 506069"/>
                  <a:gd name="connsiteX66" fmla="*/ 365479 w 475112"/>
                  <a:gd name="connsiteY66" fmla="*/ 365478 h 506069"/>
                  <a:gd name="connsiteX67" fmla="*/ 306431 w 475112"/>
                  <a:gd name="connsiteY67" fmla="*/ 427338 h 506069"/>
                  <a:gd name="connsiteX68" fmla="*/ 365479 w 475112"/>
                  <a:gd name="connsiteY68" fmla="*/ 365478 h 506069"/>
                  <a:gd name="connsiteX69" fmla="*/ 337361 w 475112"/>
                  <a:gd name="connsiteY69" fmla="*/ 379537 h 506069"/>
                  <a:gd name="connsiteX70" fmla="*/ 328926 w 475112"/>
                  <a:gd name="connsiteY70" fmla="*/ 390785 h 506069"/>
                  <a:gd name="connsiteX71" fmla="*/ 337361 w 475112"/>
                  <a:gd name="connsiteY71" fmla="*/ 379537 h 506069"/>
                  <a:gd name="connsiteX72" fmla="*/ 317678 w 475112"/>
                  <a:gd name="connsiteY72" fmla="*/ 402032 h 506069"/>
                  <a:gd name="connsiteX73" fmla="*/ 297996 w 475112"/>
                  <a:gd name="connsiteY73" fmla="*/ 418903 h 506069"/>
                  <a:gd name="connsiteX74" fmla="*/ 317678 w 475112"/>
                  <a:gd name="connsiteY74" fmla="*/ 402032 h 506069"/>
                  <a:gd name="connsiteX75" fmla="*/ 120880 w 475112"/>
                  <a:gd name="connsiteY75" fmla="*/ 53424 h 506069"/>
                  <a:gd name="connsiteX76" fmla="*/ 87138 w 475112"/>
                  <a:gd name="connsiteY76" fmla="*/ 89977 h 506069"/>
                  <a:gd name="connsiteX77" fmla="*/ 120880 w 475112"/>
                  <a:gd name="connsiteY77" fmla="*/ 53424 h 506069"/>
                  <a:gd name="connsiteX78" fmla="*/ 47773 w 475112"/>
                  <a:gd name="connsiteY78" fmla="*/ 157433 h 506069"/>
                  <a:gd name="connsiteX79" fmla="*/ 44961 w 475112"/>
                  <a:gd name="connsiteY79" fmla="*/ 165868 h 506069"/>
                  <a:gd name="connsiteX80" fmla="*/ 47773 w 475112"/>
                  <a:gd name="connsiteY80" fmla="*/ 157433 h 506069"/>
                  <a:gd name="connsiteX81" fmla="*/ 56208 w 475112"/>
                  <a:gd name="connsiteY81" fmla="*/ 342984 h 506069"/>
                  <a:gd name="connsiteX82" fmla="*/ 59020 w 475112"/>
                  <a:gd name="connsiteY82" fmla="*/ 379537 h 506069"/>
                  <a:gd name="connsiteX83" fmla="*/ 53397 w 475112"/>
                  <a:gd name="connsiteY83" fmla="*/ 362667 h 506069"/>
                  <a:gd name="connsiteX84" fmla="*/ 56208 w 475112"/>
                  <a:gd name="connsiteY84" fmla="*/ 342984 h 506069"/>
                  <a:gd name="connsiteX85" fmla="*/ 75891 w 475112"/>
                  <a:gd name="connsiteY85" fmla="*/ 390785 h 506069"/>
                  <a:gd name="connsiteX86" fmla="*/ 106821 w 475112"/>
                  <a:gd name="connsiteY86" fmla="*/ 432962 h 506069"/>
                  <a:gd name="connsiteX87" fmla="*/ 75891 w 475112"/>
                  <a:gd name="connsiteY87" fmla="*/ 390785 h 506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75112" h="506069">
                    <a:moveTo>
                      <a:pt x="210858" y="0"/>
                    </a:moveTo>
                    <a:cubicBezTo>
                      <a:pt x="216481" y="0"/>
                      <a:pt x="253007" y="5623"/>
                      <a:pt x="272690" y="8435"/>
                    </a:cubicBezTo>
                    <a:cubicBezTo>
                      <a:pt x="272690" y="8435"/>
                      <a:pt x="269878" y="8435"/>
                      <a:pt x="267066" y="11247"/>
                    </a:cubicBezTo>
                    <a:cubicBezTo>
                      <a:pt x="271284" y="12653"/>
                      <a:pt x="275501" y="12653"/>
                      <a:pt x="279719" y="12653"/>
                    </a:cubicBezTo>
                    <a:lnTo>
                      <a:pt x="283443" y="13067"/>
                    </a:lnTo>
                    <a:lnTo>
                      <a:pt x="275501" y="14059"/>
                    </a:lnTo>
                    <a:cubicBezTo>
                      <a:pt x="295184" y="22494"/>
                      <a:pt x="314867" y="28118"/>
                      <a:pt x="334549" y="36553"/>
                    </a:cubicBezTo>
                    <a:cubicBezTo>
                      <a:pt x="337361" y="36553"/>
                      <a:pt x="351420" y="50612"/>
                      <a:pt x="362667" y="50612"/>
                    </a:cubicBezTo>
                    <a:lnTo>
                      <a:pt x="357044" y="44988"/>
                    </a:lnTo>
                    <a:cubicBezTo>
                      <a:pt x="432963" y="95601"/>
                      <a:pt x="475112" y="154621"/>
                      <a:pt x="475112" y="210857"/>
                    </a:cubicBezTo>
                    <a:cubicBezTo>
                      <a:pt x="475112" y="253034"/>
                      <a:pt x="466676" y="255846"/>
                      <a:pt x="447022" y="306458"/>
                    </a:cubicBezTo>
                    <a:cubicBezTo>
                      <a:pt x="449833" y="295211"/>
                      <a:pt x="455457" y="281152"/>
                      <a:pt x="461081" y="269905"/>
                    </a:cubicBezTo>
                    <a:lnTo>
                      <a:pt x="458269" y="255846"/>
                    </a:lnTo>
                    <a:cubicBezTo>
                      <a:pt x="432963" y="345796"/>
                      <a:pt x="334549" y="452644"/>
                      <a:pt x="272690" y="475139"/>
                    </a:cubicBezTo>
                    <a:lnTo>
                      <a:pt x="272690" y="480762"/>
                    </a:lnTo>
                    <a:cubicBezTo>
                      <a:pt x="272690" y="486386"/>
                      <a:pt x="247383" y="494822"/>
                      <a:pt x="236164" y="503257"/>
                    </a:cubicBezTo>
                    <a:cubicBezTo>
                      <a:pt x="233352" y="500445"/>
                      <a:pt x="233352" y="494822"/>
                      <a:pt x="227729" y="494822"/>
                    </a:cubicBezTo>
                    <a:cubicBezTo>
                      <a:pt x="219293" y="494822"/>
                      <a:pt x="193987" y="506069"/>
                      <a:pt x="185552" y="506069"/>
                    </a:cubicBezTo>
                    <a:cubicBezTo>
                      <a:pt x="179928" y="506069"/>
                      <a:pt x="177116" y="503257"/>
                      <a:pt x="171493" y="503257"/>
                    </a:cubicBezTo>
                    <a:lnTo>
                      <a:pt x="179928" y="503257"/>
                    </a:lnTo>
                    <a:lnTo>
                      <a:pt x="185552" y="497633"/>
                    </a:lnTo>
                    <a:cubicBezTo>
                      <a:pt x="182740" y="494822"/>
                      <a:pt x="179928" y="494822"/>
                      <a:pt x="177116" y="494822"/>
                    </a:cubicBezTo>
                    <a:lnTo>
                      <a:pt x="193987" y="494822"/>
                    </a:lnTo>
                    <a:cubicBezTo>
                      <a:pt x="193987" y="492010"/>
                      <a:pt x="196799" y="492010"/>
                      <a:pt x="199611" y="489198"/>
                    </a:cubicBezTo>
                    <a:cubicBezTo>
                      <a:pt x="188363" y="489198"/>
                      <a:pt x="177116" y="489198"/>
                      <a:pt x="165869" y="486386"/>
                    </a:cubicBezTo>
                    <a:cubicBezTo>
                      <a:pt x="163057" y="486386"/>
                      <a:pt x="157433" y="483574"/>
                      <a:pt x="154622" y="480762"/>
                    </a:cubicBezTo>
                    <a:cubicBezTo>
                      <a:pt x="98386" y="483574"/>
                      <a:pt x="0" y="438585"/>
                      <a:pt x="0" y="368290"/>
                    </a:cubicBezTo>
                    <a:lnTo>
                      <a:pt x="0" y="283964"/>
                    </a:lnTo>
                    <a:cubicBezTo>
                      <a:pt x="22467" y="179927"/>
                      <a:pt x="64644" y="25306"/>
                      <a:pt x="168681" y="11247"/>
                    </a:cubicBezTo>
                    <a:cubicBezTo>
                      <a:pt x="185552" y="8435"/>
                      <a:pt x="210858" y="8435"/>
                      <a:pt x="230540" y="5623"/>
                    </a:cubicBezTo>
                    <a:cubicBezTo>
                      <a:pt x="213670" y="2811"/>
                      <a:pt x="193987" y="2811"/>
                      <a:pt x="177116" y="2811"/>
                    </a:cubicBezTo>
                    <a:cubicBezTo>
                      <a:pt x="188363" y="2811"/>
                      <a:pt x="202422" y="0"/>
                      <a:pt x="210858" y="0"/>
                    </a:cubicBezTo>
                    <a:close/>
                    <a:moveTo>
                      <a:pt x="213670" y="39365"/>
                    </a:moveTo>
                    <a:cubicBezTo>
                      <a:pt x="208046" y="39365"/>
                      <a:pt x="165869" y="53424"/>
                      <a:pt x="140563" y="64671"/>
                    </a:cubicBezTo>
                    <a:lnTo>
                      <a:pt x="146186" y="59047"/>
                    </a:lnTo>
                    <a:cubicBezTo>
                      <a:pt x="134939" y="64671"/>
                      <a:pt x="120880" y="75918"/>
                      <a:pt x="109633" y="87166"/>
                    </a:cubicBezTo>
                    <a:cubicBezTo>
                      <a:pt x="118068" y="73107"/>
                      <a:pt x="129315" y="61859"/>
                      <a:pt x="137751" y="56236"/>
                    </a:cubicBezTo>
                    <a:cubicBezTo>
                      <a:pt x="78703" y="89977"/>
                      <a:pt x="59020" y="151809"/>
                      <a:pt x="47773" y="196798"/>
                    </a:cubicBezTo>
                    <a:cubicBezTo>
                      <a:pt x="47773" y="193986"/>
                      <a:pt x="50585" y="191174"/>
                      <a:pt x="50585" y="191174"/>
                    </a:cubicBezTo>
                    <a:cubicBezTo>
                      <a:pt x="53397" y="193986"/>
                      <a:pt x="53397" y="188363"/>
                      <a:pt x="53397" y="196798"/>
                    </a:cubicBezTo>
                    <a:cubicBezTo>
                      <a:pt x="53397" y="202422"/>
                      <a:pt x="42149" y="244599"/>
                      <a:pt x="42149" y="250222"/>
                    </a:cubicBezTo>
                    <a:cubicBezTo>
                      <a:pt x="42149" y="258658"/>
                      <a:pt x="44961" y="281152"/>
                      <a:pt x="44961" y="295211"/>
                    </a:cubicBezTo>
                    <a:cubicBezTo>
                      <a:pt x="50585" y="255846"/>
                      <a:pt x="50585" y="216481"/>
                      <a:pt x="70267" y="177115"/>
                    </a:cubicBezTo>
                    <a:cubicBezTo>
                      <a:pt x="67456" y="208045"/>
                      <a:pt x="56208" y="253034"/>
                      <a:pt x="56208" y="261470"/>
                    </a:cubicBezTo>
                    <a:cubicBezTo>
                      <a:pt x="56208" y="267093"/>
                      <a:pt x="61832" y="320518"/>
                      <a:pt x="64644" y="348608"/>
                    </a:cubicBezTo>
                    <a:cubicBezTo>
                      <a:pt x="64644" y="328925"/>
                      <a:pt x="61832" y="309270"/>
                      <a:pt x="64644" y="292399"/>
                    </a:cubicBezTo>
                    <a:cubicBezTo>
                      <a:pt x="64644" y="345796"/>
                      <a:pt x="84326" y="418903"/>
                      <a:pt x="151810" y="458268"/>
                    </a:cubicBezTo>
                    <a:lnTo>
                      <a:pt x="160245" y="449833"/>
                    </a:lnTo>
                    <a:cubicBezTo>
                      <a:pt x="160245" y="463892"/>
                      <a:pt x="177116" y="461080"/>
                      <a:pt x="185552" y="466703"/>
                    </a:cubicBezTo>
                    <a:cubicBezTo>
                      <a:pt x="179928" y="469515"/>
                      <a:pt x="171493" y="472327"/>
                      <a:pt x="165869" y="469515"/>
                    </a:cubicBezTo>
                    <a:cubicBezTo>
                      <a:pt x="174304" y="472327"/>
                      <a:pt x="182740" y="475139"/>
                      <a:pt x="188363" y="475139"/>
                    </a:cubicBezTo>
                    <a:cubicBezTo>
                      <a:pt x="213670" y="475139"/>
                      <a:pt x="230540" y="455456"/>
                      <a:pt x="261442" y="435774"/>
                    </a:cubicBezTo>
                    <a:cubicBezTo>
                      <a:pt x="337361" y="385161"/>
                      <a:pt x="402033" y="292399"/>
                      <a:pt x="402033" y="222104"/>
                    </a:cubicBezTo>
                    <a:cubicBezTo>
                      <a:pt x="402033" y="148997"/>
                      <a:pt x="289560" y="39365"/>
                      <a:pt x="213670" y="39365"/>
                    </a:cubicBezTo>
                    <a:close/>
                    <a:moveTo>
                      <a:pt x="382350" y="73107"/>
                    </a:moveTo>
                    <a:cubicBezTo>
                      <a:pt x="404844" y="92789"/>
                      <a:pt x="435774" y="129315"/>
                      <a:pt x="449833" y="151809"/>
                    </a:cubicBezTo>
                    <a:cubicBezTo>
                      <a:pt x="438586" y="123691"/>
                      <a:pt x="407656" y="92789"/>
                      <a:pt x="382350" y="73107"/>
                    </a:cubicBezTo>
                    <a:close/>
                    <a:moveTo>
                      <a:pt x="447022" y="165868"/>
                    </a:moveTo>
                    <a:cubicBezTo>
                      <a:pt x="449833" y="179927"/>
                      <a:pt x="455457" y="191174"/>
                      <a:pt x="455457" y="199610"/>
                    </a:cubicBezTo>
                    <a:cubicBezTo>
                      <a:pt x="455457" y="188363"/>
                      <a:pt x="449833" y="177115"/>
                      <a:pt x="447022" y="165868"/>
                    </a:cubicBezTo>
                    <a:close/>
                    <a:moveTo>
                      <a:pt x="404844" y="328925"/>
                    </a:moveTo>
                    <a:cubicBezTo>
                      <a:pt x="376726" y="371102"/>
                      <a:pt x="331737" y="421715"/>
                      <a:pt x="286749" y="458268"/>
                    </a:cubicBezTo>
                    <a:cubicBezTo>
                      <a:pt x="334549" y="424526"/>
                      <a:pt x="382350" y="368290"/>
                      <a:pt x="404844" y="328925"/>
                    </a:cubicBezTo>
                    <a:close/>
                    <a:moveTo>
                      <a:pt x="402033" y="351419"/>
                    </a:moveTo>
                    <a:cubicBezTo>
                      <a:pt x="379538" y="379537"/>
                      <a:pt x="351420" y="410467"/>
                      <a:pt x="323302" y="438585"/>
                    </a:cubicBezTo>
                    <a:cubicBezTo>
                      <a:pt x="342985" y="424526"/>
                      <a:pt x="385162" y="373914"/>
                      <a:pt x="402033" y="351419"/>
                    </a:cubicBezTo>
                    <a:close/>
                    <a:moveTo>
                      <a:pt x="365479" y="365478"/>
                    </a:moveTo>
                    <a:lnTo>
                      <a:pt x="306431" y="427338"/>
                    </a:lnTo>
                    <a:cubicBezTo>
                      <a:pt x="328926" y="407655"/>
                      <a:pt x="351420" y="385161"/>
                      <a:pt x="365479" y="365478"/>
                    </a:cubicBezTo>
                    <a:close/>
                    <a:moveTo>
                      <a:pt x="337361" y="379537"/>
                    </a:moveTo>
                    <a:cubicBezTo>
                      <a:pt x="334549" y="382349"/>
                      <a:pt x="328926" y="387973"/>
                      <a:pt x="328926" y="390785"/>
                    </a:cubicBezTo>
                    <a:cubicBezTo>
                      <a:pt x="331737" y="387973"/>
                      <a:pt x="337361" y="382349"/>
                      <a:pt x="337361" y="379537"/>
                    </a:cubicBezTo>
                    <a:close/>
                    <a:moveTo>
                      <a:pt x="317678" y="402032"/>
                    </a:moveTo>
                    <a:cubicBezTo>
                      <a:pt x="312055" y="404844"/>
                      <a:pt x="303619" y="413279"/>
                      <a:pt x="297996" y="418903"/>
                    </a:cubicBezTo>
                    <a:cubicBezTo>
                      <a:pt x="303619" y="416091"/>
                      <a:pt x="312055" y="407655"/>
                      <a:pt x="317678" y="402032"/>
                    </a:cubicBezTo>
                    <a:close/>
                    <a:moveTo>
                      <a:pt x="120880" y="53424"/>
                    </a:moveTo>
                    <a:cubicBezTo>
                      <a:pt x="109633" y="64671"/>
                      <a:pt x="95574" y="78730"/>
                      <a:pt x="87138" y="89977"/>
                    </a:cubicBezTo>
                    <a:cubicBezTo>
                      <a:pt x="95574" y="78730"/>
                      <a:pt x="106821" y="64671"/>
                      <a:pt x="120880" y="53424"/>
                    </a:cubicBezTo>
                    <a:close/>
                    <a:moveTo>
                      <a:pt x="47773" y="157433"/>
                    </a:moveTo>
                    <a:cubicBezTo>
                      <a:pt x="44961" y="157433"/>
                      <a:pt x="44961" y="163056"/>
                      <a:pt x="44961" y="165868"/>
                    </a:cubicBezTo>
                    <a:cubicBezTo>
                      <a:pt x="44961" y="163056"/>
                      <a:pt x="47773" y="160244"/>
                      <a:pt x="47773" y="157433"/>
                    </a:cubicBezTo>
                    <a:close/>
                    <a:moveTo>
                      <a:pt x="56208" y="342984"/>
                    </a:moveTo>
                    <a:cubicBezTo>
                      <a:pt x="44961" y="351419"/>
                      <a:pt x="56208" y="368290"/>
                      <a:pt x="59020" y="379537"/>
                    </a:cubicBezTo>
                    <a:cubicBezTo>
                      <a:pt x="56208" y="373914"/>
                      <a:pt x="56208" y="368290"/>
                      <a:pt x="53397" y="362667"/>
                    </a:cubicBezTo>
                    <a:lnTo>
                      <a:pt x="56208" y="342984"/>
                    </a:lnTo>
                    <a:close/>
                    <a:moveTo>
                      <a:pt x="75891" y="390785"/>
                    </a:moveTo>
                    <a:cubicBezTo>
                      <a:pt x="73079" y="404844"/>
                      <a:pt x="92762" y="418903"/>
                      <a:pt x="106821" y="432962"/>
                    </a:cubicBezTo>
                    <a:cubicBezTo>
                      <a:pt x="95574" y="418903"/>
                      <a:pt x="84326" y="404844"/>
                      <a:pt x="75891" y="390785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45CACE8-FAE9-BA17-13C7-356118E8927E}"/>
                  </a:ext>
                </a:extLst>
              </p:cNvPr>
              <p:cNvSpPr/>
              <p:nvPr/>
            </p:nvSpPr>
            <p:spPr>
              <a:xfrm>
                <a:off x="3890668" y="365507"/>
                <a:ext cx="222922" cy="379538"/>
              </a:xfrm>
              <a:custGeom>
                <a:avLst/>
                <a:gdLst>
                  <a:gd name="connsiteX0" fmla="*/ 141380 w 222922"/>
                  <a:gd name="connsiteY0" fmla="*/ 0 h 379538"/>
                  <a:gd name="connsiteX1" fmla="*/ 191992 w 222922"/>
                  <a:gd name="connsiteY1" fmla="*/ 19683 h 379538"/>
                  <a:gd name="connsiteX2" fmla="*/ 203239 w 222922"/>
                  <a:gd name="connsiteY2" fmla="*/ 42149 h 379538"/>
                  <a:gd name="connsiteX3" fmla="*/ 217299 w 222922"/>
                  <a:gd name="connsiteY3" fmla="*/ 56208 h 379538"/>
                  <a:gd name="connsiteX4" fmla="*/ 222922 w 222922"/>
                  <a:gd name="connsiteY4" fmla="*/ 81514 h 379538"/>
                  <a:gd name="connsiteX5" fmla="*/ 214487 w 222922"/>
                  <a:gd name="connsiteY5" fmla="*/ 95573 h 379538"/>
                  <a:gd name="connsiteX6" fmla="*/ 208863 w 222922"/>
                  <a:gd name="connsiteY6" fmla="*/ 92761 h 379538"/>
                  <a:gd name="connsiteX7" fmla="*/ 208863 w 222922"/>
                  <a:gd name="connsiteY7" fmla="*/ 87138 h 379538"/>
                  <a:gd name="connsiteX8" fmla="*/ 208863 w 222922"/>
                  <a:gd name="connsiteY8" fmla="*/ 84326 h 379538"/>
                  <a:gd name="connsiteX9" fmla="*/ 200428 w 222922"/>
                  <a:gd name="connsiteY9" fmla="*/ 92761 h 379538"/>
                  <a:gd name="connsiteX10" fmla="*/ 203239 w 222922"/>
                  <a:gd name="connsiteY10" fmla="*/ 104009 h 379538"/>
                  <a:gd name="connsiteX11" fmla="*/ 194804 w 222922"/>
                  <a:gd name="connsiteY11" fmla="*/ 109632 h 379538"/>
                  <a:gd name="connsiteX12" fmla="*/ 189180 w 222922"/>
                  <a:gd name="connsiteY12" fmla="*/ 104009 h 379538"/>
                  <a:gd name="connsiteX13" fmla="*/ 73896 w 222922"/>
                  <a:gd name="connsiteY13" fmla="*/ 289560 h 379538"/>
                  <a:gd name="connsiteX14" fmla="*/ 76708 w 222922"/>
                  <a:gd name="connsiteY14" fmla="*/ 295184 h 379538"/>
                  <a:gd name="connsiteX15" fmla="*/ 155193 w 222922"/>
                  <a:gd name="connsiteY15" fmla="*/ 187947 h 379538"/>
                  <a:gd name="connsiteX16" fmla="*/ 155439 w 222922"/>
                  <a:gd name="connsiteY16" fmla="*/ 196798 h 379538"/>
                  <a:gd name="connsiteX17" fmla="*/ 183557 w 222922"/>
                  <a:gd name="connsiteY17" fmla="*/ 157433 h 379538"/>
                  <a:gd name="connsiteX18" fmla="*/ 96391 w 222922"/>
                  <a:gd name="connsiteY18" fmla="*/ 292372 h 379538"/>
                  <a:gd name="connsiteX19" fmla="*/ 96391 w 222922"/>
                  <a:gd name="connsiteY19" fmla="*/ 300807 h 379538"/>
                  <a:gd name="connsiteX20" fmla="*/ 82332 w 222922"/>
                  <a:gd name="connsiteY20" fmla="*/ 323302 h 379538"/>
                  <a:gd name="connsiteX21" fmla="*/ 79520 w 222922"/>
                  <a:gd name="connsiteY21" fmla="*/ 317678 h 379538"/>
                  <a:gd name="connsiteX22" fmla="*/ 68273 w 222922"/>
                  <a:gd name="connsiteY22" fmla="*/ 340173 h 379538"/>
                  <a:gd name="connsiteX23" fmla="*/ 76708 w 222922"/>
                  <a:gd name="connsiteY23" fmla="*/ 331737 h 379538"/>
                  <a:gd name="connsiteX24" fmla="*/ 60892 w 222922"/>
                  <a:gd name="connsiteY24" fmla="*/ 353177 h 379538"/>
                  <a:gd name="connsiteX25" fmla="*/ 54824 w 222922"/>
                  <a:gd name="connsiteY25" fmla="*/ 362841 h 379538"/>
                  <a:gd name="connsiteX26" fmla="*/ 54214 w 222922"/>
                  <a:gd name="connsiteY26" fmla="*/ 357043 h 379538"/>
                  <a:gd name="connsiteX27" fmla="*/ 40155 w 222922"/>
                  <a:gd name="connsiteY27" fmla="*/ 376726 h 379538"/>
                  <a:gd name="connsiteX28" fmla="*/ 20472 w 222922"/>
                  <a:gd name="connsiteY28" fmla="*/ 368291 h 379538"/>
                  <a:gd name="connsiteX29" fmla="*/ 12065 w 222922"/>
                  <a:gd name="connsiteY29" fmla="*/ 379538 h 379538"/>
                  <a:gd name="connsiteX30" fmla="*/ 9253 w 222922"/>
                  <a:gd name="connsiteY30" fmla="*/ 365479 h 379538"/>
                  <a:gd name="connsiteX31" fmla="*/ 817 w 222922"/>
                  <a:gd name="connsiteY31" fmla="*/ 373914 h 379538"/>
                  <a:gd name="connsiteX32" fmla="*/ 82332 w 222922"/>
                  <a:gd name="connsiteY32" fmla="*/ 227728 h 379538"/>
                  <a:gd name="connsiteX33" fmla="*/ 161062 w 222922"/>
                  <a:gd name="connsiteY33" fmla="*/ 120880 h 379538"/>
                  <a:gd name="connsiteX34" fmla="*/ 79520 w 222922"/>
                  <a:gd name="connsiteY34" fmla="*/ 70267 h 379538"/>
                  <a:gd name="connsiteX35" fmla="*/ 85144 w 222922"/>
                  <a:gd name="connsiteY35" fmla="*/ 67455 h 379538"/>
                  <a:gd name="connsiteX36" fmla="*/ 102014 w 222922"/>
                  <a:gd name="connsiteY36" fmla="*/ 70267 h 379538"/>
                  <a:gd name="connsiteX37" fmla="*/ 76708 w 222922"/>
                  <a:gd name="connsiteY37" fmla="*/ 53396 h 379538"/>
                  <a:gd name="connsiteX38" fmla="*/ 87955 w 222922"/>
                  <a:gd name="connsiteY38" fmla="*/ 44961 h 379538"/>
                  <a:gd name="connsiteX39" fmla="*/ 82332 w 222922"/>
                  <a:gd name="connsiteY39" fmla="*/ 39337 h 379538"/>
                  <a:gd name="connsiteX40" fmla="*/ 85144 w 222922"/>
                  <a:gd name="connsiteY40" fmla="*/ 28090 h 379538"/>
                  <a:gd name="connsiteX41" fmla="*/ 141380 w 222922"/>
                  <a:gd name="connsiteY41" fmla="*/ 0 h 379538"/>
                  <a:gd name="connsiteX42" fmla="*/ 169498 w 222922"/>
                  <a:gd name="connsiteY42" fmla="*/ 92761 h 379538"/>
                  <a:gd name="connsiteX43" fmla="*/ 169498 w 222922"/>
                  <a:gd name="connsiteY43" fmla="*/ 101197 h 379538"/>
                  <a:gd name="connsiteX44" fmla="*/ 169498 w 222922"/>
                  <a:gd name="connsiteY44" fmla="*/ 92761 h 379538"/>
                  <a:gd name="connsiteX45" fmla="*/ 158251 w 222922"/>
                  <a:gd name="connsiteY45" fmla="*/ 109632 h 379538"/>
                  <a:gd name="connsiteX46" fmla="*/ 161062 w 222922"/>
                  <a:gd name="connsiteY46" fmla="*/ 115256 h 379538"/>
                  <a:gd name="connsiteX47" fmla="*/ 158251 w 222922"/>
                  <a:gd name="connsiteY47" fmla="*/ 109632 h 379538"/>
                  <a:gd name="connsiteX48" fmla="*/ 96391 w 222922"/>
                  <a:gd name="connsiteY48" fmla="*/ 297995 h 379538"/>
                  <a:gd name="connsiteX49" fmla="*/ 93579 w 222922"/>
                  <a:gd name="connsiteY49" fmla="*/ 306431 h 379538"/>
                  <a:gd name="connsiteX50" fmla="*/ 96391 w 222922"/>
                  <a:gd name="connsiteY50" fmla="*/ 297995 h 379538"/>
                  <a:gd name="connsiteX51" fmla="*/ 65461 w 222922"/>
                  <a:gd name="connsiteY51" fmla="*/ 306431 h 379538"/>
                  <a:gd name="connsiteX52" fmla="*/ 37343 w 222922"/>
                  <a:gd name="connsiteY52" fmla="*/ 345796 h 379538"/>
                  <a:gd name="connsiteX53" fmla="*/ 65461 w 222922"/>
                  <a:gd name="connsiteY53" fmla="*/ 306431 h 379538"/>
                  <a:gd name="connsiteX54" fmla="*/ 149815 w 222922"/>
                  <a:gd name="connsiteY54" fmla="*/ 202422 h 379538"/>
                  <a:gd name="connsiteX55" fmla="*/ 130132 w 222922"/>
                  <a:gd name="connsiteY55" fmla="*/ 233352 h 379538"/>
                  <a:gd name="connsiteX56" fmla="*/ 149815 w 222922"/>
                  <a:gd name="connsiteY56" fmla="*/ 202422 h 379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22922" h="379538">
                    <a:moveTo>
                      <a:pt x="141380" y="0"/>
                    </a:moveTo>
                    <a:cubicBezTo>
                      <a:pt x="149815" y="0"/>
                      <a:pt x="175121" y="8435"/>
                      <a:pt x="191992" y="19683"/>
                    </a:cubicBezTo>
                    <a:cubicBezTo>
                      <a:pt x="197616" y="22466"/>
                      <a:pt x="200428" y="33714"/>
                      <a:pt x="203239" y="42149"/>
                    </a:cubicBezTo>
                    <a:cubicBezTo>
                      <a:pt x="206051" y="47773"/>
                      <a:pt x="214487" y="47773"/>
                      <a:pt x="217299" y="56208"/>
                    </a:cubicBezTo>
                    <a:cubicBezTo>
                      <a:pt x="220110" y="61832"/>
                      <a:pt x="222922" y="73079"/>
                      <a:pt x="222922" y="81514"/>
                    </a:cubicBezTo>
                    <a:cubicBezTo>
                      <a:pt x="222922" y="87138"/>
                      <a:pt x="220110" y="92761"/>
                      <a:pt x="214487" y="95573"/>
                    </a:cubicBezTo>
                    <a:cubicBezTo>
                      <a:pt x="211675" y="95573"/>
                      <a:pt x="208863" y="95573"/>
                      <a:pt x="208863" y="92761"/>
                    </a:cubicBezTo>
                    <a:cubicBezTo>
                      <a:pt x="208863" y="92761"/>
                      <a:pt x="211675" y="89950"/>
                      <a:pt x="208863" y="87138"/>
                    </a:cubicBezTo>
                    <a:lnTo>
                      <a:pt x="208863" y="84326"/>
                    </a:lnTo>
                    <a:lnTo>
                      <a:pt x="200428" y="92761"/>
                    </a:lnTo>
                    <a:cubicBezTo>
                      <a:pt x="200428" y="95573"/>
                      <a:pt x="203239" y="101197"/>
                      <a:pt x="203239" y="104009"/>
                    </a:cubicBezTo>
                    <a:cubicBezTo>
                      <a:pt x="200428" y="106821"/>
                      <a:pt x="203239" y="109632"/>
                      <a:pt x="194804" y="109632"/>
                    </a:cubicBezTo>
                    <a:cubicBezTo>
                      <a:pt x="189180" y="109632"/>
                      <a:pt x="191992" y="106821"/>
                      <a:pt x="189180" y="104009"/>
                    </a:cubicBezTo>
                    <a:cubicBezTo>
                      <a:pt x="163874" y="165869"/>
                      <a:pt x="116073" y="224916"/>
                      <a:pt x="73896" y="289560"/>
                    </a:cubicBezTo>
                    <a:lnTo>
                      <a:pt x="76708" y="295184"/>
                    </a:lnTo>
                    <a:lnTo>
                      <a:pt x="155193" y="187947"/>
                    </a:lnTo>
                    <a:lnTo>
                      <a:pt x="155439" y="196798"/>
                    </a:lnTo>
                    <a:cubicBezTo>
                      <a:pt x="166686" y="185551"/>
                      <a:pt x="175121" y="171492"/>
                      <a:pt x="183557" y="157433"/>
                    </a:cubicBezTo>
                    <a:cubicBezTo>
                      <a:pt x="158251" y="202422"/>
                      <a:pt x="127321" y="247383"/>
                      <a:pt x="96391" y="292372"/>
                    </a:cubicBezTo>
                    <a:cubicBezTo>
                      <a:pt x="96391" y="295184"/>
                      <a:pt x="99203" y="297995"/>
                      <a:pt x="96391" y="300807"/>
                    </a:cubicBezTo>
                    <a:cubicBezTo>
                      <a:pt x="93579" y="309243"/>
                      <a:pt x="90767" y="323302"/>
                      <a:pt x="82332" y="323302"/>
                    </a:cubicBezTo>
                    <a:cubicBezTo>
                      <a:pt x="76708" y="323302"/>
                      <a:pt x="82332" y="320490"/>
                      <a:pt x="79520" y="317678"/>
                    </a:cubicBezTo>
                    <a:cubicBezTo>
                      <a:pt x="73896" y="320490"/>
                      <a:pt x="68273" y="328925"/>
                      <a:pt x="68273" y="340173"/>
                    </a:cubicBezTo>
                    <a:lnTo>
                      <a:pt x="76708" y="331737"/>
                    </a:lnTo>
                    <a:cubicBezTo>
                      <a:pt x="69679" y="338767"/>
                      <a:pt x="64758" y="346499"/>
                      <a:pt x="60892" y="353177"/>
                    </a:cubicBezTo>
                    <a:lnTo>
                      <a:pt x="54824" y="362841"/>
                    </a:lnTo>
                    <a:lnTo>
                      <a:pt x="54214" y="357043"/>
                    </a:lnTo>
                    <a:cubicBezTo>
                      <a:pt x="48590" y="362667"/>
                      <a:pt x="42966" y="371102"/>
                      <a:pt x="40155" y="376726"/>
                    </a:cubicBezTo>
                    <a:cubicBezTo>
                      <a:pt x="34531" y="376726"/>
                      <a:pt x="26096" y="371102"/>
                      <a:pt x="20472" y="368291"/>
                    </a:cubicBezTo>
                    <a:cubicBezTo>
                      <a:pt x="17660" y="371102"/>
                      <a:pt x="14876" y="376726"/>
                      <a:pt x="12065" y="379538"/>
                    </a:cubicBezTo>
                    <a:cubicBezTo>
                      <a:pt x="9253" y="376726"/>
                      <a:pt x="12065" y="371102"/>
                      <a:pt x="9253" y="365479"/>
                    </a:cubicBezTo>
                    <a:cubicBezTo>
                      <a:pt x="6441" y="365479"/>
                      <a:pt x="817" y="371102"/>
                      <a:pt x="817" y="373914"/>
                    </a:cubicBezTo>
                    <a:cubicBezTo>
                      <a:pt x="-7618" y="328925"/>
                      <a:pt x="51402" y="269877"/>
                      <a:pt x="82332" y="227728"/>
                    </a:cubicBezTo>
                    <a:cubicBezTo>
                      <a:pt x="104826" y="193987"/>
                      <a:pt x="132944" y="157433"/>
                      <a:pt x="161062" y="120880"/>
                    </a:cubicBezTo>
                    <a:cubicBezTo>
                      <a:pt x="144191" y="109632"/>
                      <a:pt x="107638" y="78702"/>
                      <a:pt x="79520" y="70267"/>
                    </a:cubicBezTo>
                    <a:cubicBezTo>
                      <a:pt x="79520" y="70267"/>
                      <a:pt x="76708" y="67455"/>
                      <a:pt x="85144" y="67455"/>
                    </a:cubicBezTo>
                    <a:cubicBezTo>
                      <a:pt x="90767" y="67455"/>
                      <a:pt x="93579" y="70267"/>
                      <a:pt x="102014" y="70267"/>
                    </a:cubicBezTo>
                    <a:cubicBezTo>
                      <a:pt x="96391" y="61832"/>
                      <a:pt x="85144" y="56208"/>
                      <a:pt x="76708" y="53396"/>
                    </a:cubicBezTo>
                    <a:cubicBezTo>
                      <a:pt x="76708" y="50584"/>
                      <a:pt x="82332" y="47773"/>
                      <a:pt x="87955" y="44961"/>
                    </a:cubicBezTo>
                    <a:cubicBezTo>
                      <a:pt x="87955" y="42149"/>
                      <a:pt x="85144" y="39337"/>
                      <a:pt x="82332" y="39337"/>
                    </a:cubicBezTo>
                    <a:cubicBezTo>
                      <a:pt x="85144" y="36525"/>
                      <a:pt x="85144" y="36525"/>
                      <a:pt x="85144" y="28090"/>
                    </a:cubicBezTo>
                    <a:cubicBezTo>
                      <a:pt x="85144" y="11247"/>
                      <a:pt x="138568" y="0"/>
                      <a:pt x="141380" y="0"/>
                    </a:cubicBezTo>
                    <a:close/>
                    <a:moveTo>
                      <a:pt x="169498" y="92761"/>
                    </a:moveTo>
                    <a:cubicBezTo>
                      <a:pt x="166686" y="92761"/>
                      <a:pt x="166686" y="98385"/>
                      <a:pt x="169498" y="101197"/>
                    </a:cubicBezTo>
                    <a:cubicBezTo>
                      <a:pt x="172310" y="98385"/>
                      <a:pt x="172310" y="92761"/>
                      <a:pt x="169498" y="92761"/>
                    </a:cubicBezTo>
                    <a:close/>
                    <a:moveTo>
                      <a:pt x="158251" y="109632"/>
                    </a:moveTo>
                    <a:cubicBezTo>
                      <a:pt x="155439" y="109632"/>
                      <a:pt x="158251" y="112444"/>
                      <a:pt x="161062" y="115256"/>
                    </a:cubicBezTo>
                    <a:cubicBezTo>
                      <a:pt x="161062" y="112444"/>
                      <a:pt x="158251" y="109632"/>
                      <a:pt x="158251" y="109632"/>
                    </a:cubicBezTo>
                    <a:close/>
                    <a:moveTo>
                      <a:pt x="96391" y="297995"/>
                    </a:moveTo>
                    <a:cubicBezTo>
                      <a:pt x="93579" y="297995"/>
                      <a:pt x="93579" y="303619"/>
                      <a:pt x="93579" y="306431"/>
                    </a:cubicBezTo>
                    <a:cubicBezTo>
                      <a:pt x="93579" y="303619"/>
                      <a:pt x="96391" y="300807"/>
                      <a:pt x="96391" y="297995"/>
                    </a:cubicBezTo>
                    <a:close/>
                    <a:moveTo>
                      <a:pt x="65461" y="306431"/>
                    </a:moveTo>
                    <a:cubicBezTo>
                      <a:pt x="54214" y="320490"/>
                      <a:pt x="45778" y="334549"/>
                      <a:pt x="37343" y="345796"/>
                    </a:cubicBezTo>
                    <a:cubicBezTo>
                      <a:pt x="48590" y="331737"/>
                      <a:pt x="59837" y="317678"/>
                      <a:pt x="65461" y="306431"/>
                    </a:cubicBezTo>
                    <a:close/>
                    <a:moveTo>
                      <a:pt x="149815" y="202422"/>
                    </a:moveTo>
                    <a:cubicBezTo>
                      <a:pt x="141380" y="213669"/>
                      <a:pt x="135756" y="224916"/>
                      <a:pt x="130132" y="233352"/>
                    </a:cubicBezTo>
                    <a:cubicBezTo>
                      <a:pt x="138568" y="222105"/>
                      <a:pt x="147003" y="210857"/>
                      <a:pt x="149815" y="202422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C4FC8D62-4C99-AC23-0738-25661A027E3E}"/>
                  </a:ext>
                </a:extLst>
              </p:cNvPr>
              <p:cNvSpPr/>
              <p:nvPr/>
            </p:nvSpPr>
            <p:spPr>
              <a:xfrm>
                <a:off x="3646886" y="792846"/>
                <a:ext cx="120880" cy="269877"/>
              </a:xfrm>
              <a:custGeom>
                <a:avLst/>
                <a:gdLst>
                  <a:gd name="connsiteX0" fmla="*/ 33742 w 120880"/>
                  <a:gd name="connsiteY0" fmla="*/ 0 h 269877"/>
                  <a:gd name="connsiteX1" fmla="*/ 28118 w 120880"/>
                  <a:gd name="connsiteY1" fmla="*/ 47772 h 269877"/>
                  <a:gd name="connsiteX2" fmla="*/ 33742 w 120880"/>
                  <a:gd name="connsiteY2" fmla="*/ 49653 h 269877"/>
                  <a:gd name="connsiteX3" fmla="*/ 33742 w 120880"/>
                  <a:gd name="connsiteY3" fmla="*/ 87137 h 269877"/>
                  <a:gd name="connsiteX4" fmla="*/ 47773 w 120880"/>
                  <a:gd name="connsiteY4" fmla="*/ 87137 h 269877"/>
                  <a:gd name="connsiteX5" fmla="*/ 39337 w 120880"/>
                  <a:gd name="connsiteY5" fmla="*/ 95573 h 269877"/>
                  <a:gd name="connsiteX6" fmla="*/ 44961 w 120880"/>
                  <a:gd name="connsiteY6" fmla="*/ 98385 h 269877"/>
                  <a:gd name="connsiteX7" fmla="*/ 44961 w 120880"/>
                  <a:gd name="connsiteY7" fmla="*/ 112444 h 269877"/>
                  <a:gd name="connsiteX8" fmla="*/ 39337 w 120880"/>
                  <a:gd name="connsiteY8" fmla="*/ 115256 h 269877"/>
                  <a:gd name="connsiteX9" fmla="*/ 42149 w 120880"/>
                  <a:gd name="connsiteY9" fmla="*/ 185551 h 269877"/>
                  <a:gd name="connsiteX10" fmla="*/ 120880 w 120880"/>
                  <a:gd name="connsiteY10" fmla="*/ 50584 h 269877"/>
                  <a:gd name="connsiteX11" fmla="*/ 106821 w 120880"/>
                  <a:gd name="connsiteY11" fmla="*/ 104008 h 269877"/>
                  <a:gd name="connsiteX12" fmla="*/ 120880 w 120880"/>
                  <a:gd name="connsiteY12" fmla="*/ 78702 h 269877"/>
                  <a:gd name="connsiteX13" fmla="*/ 95574 w 120880"/>
                  <a:gd name="connsiteY13" fmla="*/ 148997 h 269877"/>
                  <a:gd name="connsiteX14" fmla="*/ 89950 w 120880"/>
                  <a:gd name="connsiteY14" fmla="*/ 168680 h 269877"/>
                  <a:gd name="connsiteX15" fmla="*/ 75891 w 120880"/>
                  <a:gd name="connsiteY15" fmla="*/ 185551 h 269877"/>
                  <a:gd name="connsiteX16" fmla="*/ 75891 w 120880"/>
                  <a:gd name="connsiteY16" fmla="*/ 191174 h 269877"/>
                  <a:gd name="connsiteX17" fmla="*/ 64644 w 120880"/>
                  <a:gd name="connsiteY17" fmla="*/ 210857 h 269877"/>
                  <a:gd name="connsiteX18" fmla="*/ 64644 w 120880"/>
                  <a:gd name="connsiteY18" fmla="*/ 219292 h 269877"/>
                  <a:gd name="connsiteX19" fmla="*/ 70267 w 120880"/>
                  <a:gd name="connsiteY19" fmla="*/ 224916 h 269877"/>
                  <a:gd name="connsiteX20" fmla="*/ 73079 w 120880"/>
                  <a:gd name="connsiteY20" fmla="*/ 216481 h 269877"/>
                  <a:gd name="connsiteX21" fmla="*/ 81515 w 120880"/>
                  <a:gd name="connsiteY21" fmla="*/ 205233 h 269877"/>
                  <a:gd name="connsiteX22" fmla="*/ 120880 w 120880"/>
                  <a:gd name="connsiteY22" fmla="*/ 132126 h 269877"/>
                  <a:gd name="connsiteX23" fmla="*/ 90653 w 120880"/>
                  <a:gd name="connsiteY23" fmla="*/ 199958 h 269877"/>
                  <a:gd name="connsiteX24" fmla="*/ 52762 w 120880"/>
                  <a:gd name="connsiteY24" fmla="*/ 261743 h 269877"/>
                  <a:gd name="connsiteX25" fmla="*/ 50585 w 120880"/>
                  <a:gd name="connsiteY25" fmla="*/ 253034 h 269877"/>
                  <a:gd name="connsiteX26" fmla="*/ 36526 w 120880"/>
                  <a:gd name="connsiteY26" fmla="*/ 269877 h 269877"/>
                  <a:gd name="connsiteX27" fmla="*/ 33742 w 120880"/>
                  <a:gd name="connsiteY27" fmla="*/ 261470 h 269877"/>
                  <a:gd name="connsiteX28" fmla="*/ 19683 w 120880"/>
                  <a:gd name="connsiteY28" fmla="*/ 269877 h 269877"/>
                  <a:gd name="connsiteX29" fmla="*/ 2812 w 120880"/>
                  <a:gd name="connsiteY29" fmla="*/ 264281 h 269877"/>
                  <a:gd name="connsiteX30" fmla="*/ 11247 w 120880"/>
                  <a:gd name="connsiteY30" fmla="*/ 255846 h 269877"/>
                  <a:gd name="connsiteX31" fmla="*/ 5624 w 120880"/>
                  <a:gd name="connsiteY31" fmla="*/ 250222 h 269877"/>
                  <a:gd name="connsiteX32" fmla="*/ 2812 w 120880"/>
                  <a:gd name="connsiteY32" fmla="*/ 255846 h 269877"/>
                  <a:gd name="connsiteX33" fmla="*/ 0 w 120880"/>
                  <a:gd name="connsiteY33" fmla="*/ 230540 h 269877"/>
                  <a:gd name="connsiteX34" fmla="*/ 33742 w 120880"/>
                  <a:gd name="connsiteY34" fmla="*/ 0 h 2698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120880" h="269877">
                    <a:moveTo>
                      <a:pt x="33742" y="0"/>
                    </a:moveTo>
                    <a:cubicBezTo>
                      <a:pt x="30930" y="19682"/>
                      <a:pt x="30930" y="33741"/>
                      <a:pt x="28118" y="47772"/>
                    </a:cubicBezTo>
                    <a:lnTo>
                      <a:pt x="33742" y="49653"/>
                    </a:lnTo>
                    <a:lnTo>
                      <a:pt x="33742" y="87137"/>
                    </a:lnTo>
                    <a:cubicBezTo>
                      <a:pt x="36526" y="89949"/>
                      <a:pt x="42149" y="89949"/>
                      <a:pt x="47773" y="87137"/>
                    </a:cubicBezTo>
                    <a:lnTo>
                      <a:pt x="39337" y="95573"/>
                    </a:lnTo>
                    <a:cubicBezTo>
                      <a:pt x="39337" y="95573"/>
                      <a:pt x="42149" y="98385"/>
                      <a:pt x="44961" y="98385"/>
                    </a:cubicBezTo>
                    <a:lnTo>
                      <a:pt x="44961" y="112444"/>
                    </a:lnTo>
                    <a:lnTo>
                      <a:pt x="39337" y="115256"/>
                    </a:lnTo>
                    <a:cubicBezTo>
                      <a:pt x="39337" y="137750"/>
                      <a:pt x="42149" y="163056"/>
                      <a:pt x="42149" y="185551"/>
                    </a:cubicBezTo>
                    <a:lnTo>
                      <a:pt x="120880" y="50584"/>
                    </a:lnTo>
                    <a:cubicBezTo>
                      <a:pt x="112444" y="67455"/>
                      <a:pt x="106821" y="81514"/>
                      <a:pt x="106821" y="104008"/>
                    </a:cubicBezTo>
                    <a:cubicBezTo>
                      <a:pt x="112444" y="95573"/>
                      <a:pt x="118068" y="87137"/>
                      <a:pt x="120880" y="78702"/>
                    </a:cubicBezTo>
                    <a:cubicBezTo>
                      <a:pt x="112444" y="104008"/>
                      <a:pt x="101197" y="129315"/>
                      <a:pt x="95574" y="148997"/>
                    </a:cubicBezTo>
                    <a:cubicBezTo>
                      <a:pt x="81515" y="163056"/>
                      <a:pt x="89950" y="165868"/>
                      <a:pt x="89950" y="168680"/>
                    </a:cubicBezTo>
                    <a:cubicBezTo>
                      <a:pt x="89950" y="168680"/>
                      <a:pt x="78703" y="177115"/>
                      <a:pt x="75891" y="185551"/>
                    </a:cubicBezTo>
                    <a:cubicBezTo>
                      <a:pt x="75891" y="188363"/>
                      <a:pt x="78703" y="191174"/>
                      <a:pt x="75891" y="191174"/>
                    </a:cubicBezTo>
                    <a:cubicBezTo>
                      <a:pt x="73079" y="193986"/>
                      <a:pt x="70267" y="202422"/>
                      <a:pt x="64644" y="210857"/>
                    </a:cubicBezTo>
                    <a:lnTo>
                      <a:pt x="64644" y="219292"/>
                    </a:lnTo>
                    <a:lnTo>
                      <a:pt x="70267" y="224916"/>
                    </a:lnTo>
                    <a:cubicBezTo>
                      <a:pt x="73079" y="222104"/>
                      <a:pt x="73079" y="222104"/>
                      <a:pt x="73079" y="216481"/>
                    </a:cubicBezTo>
                    <a:cubicBezTo>
                      <a:pt x="73079" y="208045"/>
                      <a:pt x="81515" y="208045"/>
                      <a:pt x="81515" y="205233"/>
                    </a:cubicBezTo>
                    <a:cubicBezTo>
                      <a:pt x="95574" y="182739"/>
                      <a:pt x="106821" y="157433"/>
                      <a:pt x="120880" y="132126"/>
                    </a:cubicBezTo>
                    <a:cubicBezTo>
                      <a:pt x="111039" y="151809"/>
                      <a:pt x="101900" y="175710"/>
                      <a:pt x="90653" y="199958"/>
                    </a:cubicBezTo>
                    <a:lnTo>
                      <a:pt x="52762" y="261743"/>
                    </a:lnTo>
                    <a:lnTo>
                      <a:pt x="50585" y="253034"/>
                    </a:lnTo>
                    <a:cubicBezTo>
                      <a:pt x="44961" y="258658"/>
                      <a:pt x="39337" y="264281"/>
                      <a:pt x="36526" y="269877"/>
                    </a:cubicBezTo>
                    <a:cubicBezTo>
                      <a:pt x="36526" y="267065"/>
                      <a:pt x="36526" y="264281"/>
                      <a:pt x="33742" y="261470"/>
                    </a:cubicBezTo>
                    <a:cubicBezTo>
                      <a:pt x="28118" y="264281"/>
                      <a:pt x="28118" y="269877"/>
                      <a:pt x="19683" y="269877"/>
                    </a:cubicBezTo>
                    <a:cubicBezTo>
                      <a:pt x="14059" y="269877"/>
                      <a:pt x="8436" y="264281"/>
                      <a:pt x="2812" y="264281"/>
                    </a:cubicBezTo>
                    <a:cubicBezTo>
                      <a:pt x="2812" y="261470"/>
                      <a:pt x="8436" y="258658"/>
                      <a:pt x="11247" y="255846"/>
                    </a:cubicBezTo>
                    <a:lnTo>
                      <a:pt x="5624" y="250222"/>
                    </a:lnTo>
                    <a:cubicBezTo>
                      <a:pt x="5624" y="250222"/>
                      <a:pt x="2812" y="253034"/>
                      <a:pt x="2812" y="255846"/>
                    </a:cubicBezTo>
                    <a:cubicBezTo>
                      <a:pt x="2812" y="247411"/>
                      <a:pt x="0" y="238975"/>
                      <a:pt x="0" y="230540"/>
                    </a:cubicBezTo>
                    <a:cubicBezTo>
                      <a:pt x="0" y="205233"/>
                      <a:pt x="25306" y="25306"/>
                      <a:pt x="33742" y="0"/>
                    </a:cubicBezTo>
                    <a:close/>
                  </a:path>
                </a:pathLst>
              </a:custGeom>
              <a:grpFill/>
              <a:ln w="28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3388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B3A986DE-1F0A-92A0-DC6E-5FCBB1BCD1CB}"/>
              </a:ext>
            </a:extLst>
          </p:cNvPr>
          <p:cNvSpPr txBox="1"/>
          <p:nvPr/>
        </p:nvSpPr>
        <p:spPr>
          <a:xfrm>
            <a:off x="5388114" y="40666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演示秋鸿楷" panose="00000500000000000000" pitchFamily="2" charset="-122"/>
                <a:ea typeface="演示秋鸿楷" panose="00000500000000000000" pitchFamily="2" charset="-122"/>
              </a:rPr>
              <a:t>习俗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87886A3-3A3F-FAB2-B25D-CDCCCD257AE1}"/>
              </a:ext>
            </a:extLst>
          </p:cNvPr>
          <p:cNvGrpSpPr/>
          <p:nvPr/>
        </p:nvGrpSpPr>
        <p:grpSpPr>
          <a:xfrm>
            <a:off x="4606405" y="456164"/>
            <a:ext cx="2979190" cy="414589"/>
            <a:chOff x="4548180" y="684764"/>
            <a:chExt cx="2979190" cy="414589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2A9A83E-3552-D935-E61C-129B225700E1}"/>
                </a:ext>
              </a:extLst>
            </p:cNvPr>
            <p:cNvGrpSpPr/>
            <p:nvPr/>
          </p:nvGrpSpPr>
          <p:grpSpPr>
            <a:xfrm>
              <a:off x="6796080" y="684764"/>
              <a:ext cx="731290" cy="414589"/>
              <a:chOff x="6050849" y="5343598"/>
              <a:chExt cx="731290" cy="414589"/>
            </a:xfrm>
          </p:grpSpPr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C546EFF7-CB4B-5870-4133-B43D22B7707A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A610F2FC-77B9-8ECD-6705-1E54732F09AF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56BD6A1-F11B-6F98-1371-3F18B9F36CAE}"/>
                </a:ext>
              </a:extLst>
            </p:cNvPr>
            <p:cNvGrpSpPr/>
            <p:nvPr/>
          </p:nvGrpSpPr>
          <p:grpSpPr>
            <a:xfrm flipH="1">
              <a:off x="4548180" y="684764"/>
              <a:ext cx="731290" cy="414589"/>
              <a:chOff x="6050849" y="5343598"/>
              <a:chExt cx="731290" cy="414589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05F89D43-3C22-021F-BB29-F15F575ABF68}"/>
                  </a:ext>
                </a:extLst>
              </p:cNvPr>
              <p:cNvSpPr/>
              <p:nvPr/>
            </p:nvSpPr>
            <p:spPr>
              <a:xfrm>
                <a:off x="6056609" y="5343598"/>
                <a:ext cx="224569" cy="259119"/>
              </a:xfrm>
              <a:custGeom>
                <a:avLst/>
                <a:gdLst>
                  <a:gd name="connsiteX0" fmla="*/ 115163 w 224569"/>
                  <a:gd name="connsiteY0" fmla="*/ 0 h 259119"/>
                  <a:gd name="connsiteX1" fmla="*/ 224569 w 224569"/>
                  <a:gd name="connsiteY1" fmla="*/ 103648 h 259119"/>
                  <a:gd name="connsiteX2" fmla="*/ 46065 w 224569"/>
                  <a:gd name="connsiteY2" fmla="*/ 259119 h 259119"/>
                  <a:gd name="connsiteX3" fmla="*/ 0 w 224569"/>
                  <a:gd name="connsiteY3" fmla="*/ 253360 h 259119"/>
                  <a:gd name="connsiteX4" fmla="*/ 138196 w 224569"/>
                  <a:gd name="connsiteY4" fmla="*/ 138197 h 259119"/>
                  <a:gd name="connsiteX5" fmla="*/ 97889 w 224569"/>
                  <a:gd name="connsiteY5" fmla="*/ 86373 h 259119"/>
                  <a:gd name="connsiteX6" fmla="*/ 63340 w 224569"/>
                  <a:gd name="connsiteY6" fmla="*/ 115164 h 259119"/>
                  <a:gd name="connsiteX7" fmla="*/ 28790 w 224569"/>
                  <a:gd name="connsiteY7" fmla="*/ 51824 h 259119"/>
                  <a:gd name="connsiteX8" fmla="*/ 115163 w 224569"/>
                  <a:gd name="connsiteY8" fmla="*/ 0 h 2591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4569" h="259119">
                    <a:moveTo>
                      <a:pt x="115163" y="0"/>
                    </a:moveTo>
                    <a:cubicBezTo>
                      <a:pt x="184261" y="0"/>
                      <a:pt x="224569" y="40308"/>
                      <a:pt x="224569" y="103648"/>
                    </a:cubicBezTo>
                    <a:cubicBezTo>
                      <a:pt x="224569" y="213053"/>
                      <a:pt x="109405" y="259119"/>
                      <a:pt x="46065" y="259119"/>
                    </a:cubicBezTo>
                    <a:cubicBezTo>
                      <a:pt x="34549" y="259119"/>
                      <a:pt x="17274" y="259119"/>
                      <a:pt x="0" y="253360"/>
                    </a:cubicBezTo>
                    <a:cubicBezTo>
                      <a:pt x="57581" y="230328"/>
                      <a:pt x="138196" y="207295"/>
                      <a:pt x="138196" y="138197"/>
                    </a:cubicBezTo>
                    <a:cubicBezTo>
                      <a:pt x="138196" y="115164"/>
                      <a:pt x="103647" y="86373"/>
                      <a:pt x="97889" y="86373"/>
                    </a:cubicBezTo>
                    <a:cubicBezTo>
                      <a:pt x="80614" y="86373"/>
                      <a:pt x="69098" y="103648"/>
                      <a:pt x="63340" y="115164"/>
                    </a:cubicBezTo>
                    <a:cubicBezTo>
                      <a:pt x="51823" y="103648"/>
                      <a:pt x="28790" y="57582"/>
                      <a:pt x="28790" y="51824"/>
                    </a:cubicBezTo>
                    <a:cubicBezTo>
                      <a:pt x="28790" y="5758"/>
                      <a:pt x="92130" y="0"/>
                      <a:pt x="1151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AF10C209-8CF7-9A27-BFAE-01F725F182C3}"/>
                  </a:ext>
                </a:extLst>
              </p:cNvPr>
              <p:cNvSpPr/>
              <p:nvPr/>
            </p:nvSpPr>
            <p:spPr>
              <a:xfrm>
                <a:off x="6050849" y="5447245"/>
                <a:ext cx="731290" cy="310942"/>
              </a:xfrm>
              <a:custGeom>
                <a:avLst/>
                <a:gdLst>
                  <a:gd name="connsiteX0" fmla="*/ 529754 w 731290"/>
                  <a:gd name="connsiteY0" fmla="*/ 0 h 310942"/>
                  <a:gd name="connsiteX1" fmla="*/ 731290 w 731290"/>
                  <a:gd name="connsiteY1" fmla="*/ 178503 h 310942"/>
                  <a:gd name="connsiteX2" fmla="*/ 616126 w 731290"/>
                  <a:gd name="connsiteY2" fmla="*/ 310942 h 310942"/>
                  <a:gd name="connsiteX3" fmla="*/ 512479 w 731290"/>
                  <a:gd name="connsiteY3" fmla="*/ 224569 h 310942"/>
                  <a:gd name="connsiteX4" fmla="*/ 570061 w 731290"/>
                  <a:gd name="connsiteY4" fmla="*/ 143954 h 310942"/>
                  <a:gd name="connsiteX5" fmla="*/ 621885 w 731290"/>
                  <a:gd name="connsiteY5" fmla="*/ 178503 h 310942"/>
                  <a:gd name="connsiteX6" fmla="*/ 564303 w 731290"/>
                  <a:gd name="connsiteY6" fmla="*/ 230327 h 310942"/>
                  <a:gd name="connsiteX7" fmla="*/ 633401 w 731290"/>
                  <a:gd name="connsiteY7" fmla="*/ 270634 h 310942"/>
                  <a:gd name="connsiteX8" fmla="*/ 702499 w 731290"/>
                  <a:gd name="connsiteY8" fmla="*/ 190020 h 310942"/>
                  <a:gd name="connsiteX9" fmla="*/ 564303 w 731290"/>
                  <a:gd name="connsiteY9" fmla="*/ 74856 h 310942"/>
                  <a:gd name="connsiteX10" fmla="*/ 115164 w 731290"/>
                  <a:gd name="connsiteY10" fmla="*/ 218811 h 310942"/>
                  <a:gd name="connsiteX11" fmla="*/ 0 w 731290"/>
                  <a:gd name="connsiteY11" fmla="*/ 195778 h 310942"/>
                  <a:gd name="connsiteX12" fmla="*/ 57582 w 731290"/>
                  <a:gd name="connsiteY12" fmla="*/ 201536 h 310942"/>
                  <a:gd name="connsiteX13" fmla="*/ 529754 w 731290"/>
                  <a:gd name="connsiteY13" fmla="*/ 0 h 3109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31290" h="310942">
                    <a:moveTo>
                      <a:pt x="529754" y="0"/>
                    </a:moveTo>
                    <a:cubicBezTo>
                      <a:pt x="627643" y="0"/>
                      <a:pt x="731290" y="80614"/>
                      <a:pt x="731290" y="178503"/>
                    </a:cubicBezTo>
                    <a:cubicBezTo>
                      <a:pt x="731290" y="259118"/>
                      <a:pt x="685225" y="310942"/>
                      <a:pt x="616126" y="310942"/>
                    </a:cubicBezTo>
                    <a:cubicBezTo>
                      <a:pt x="552786" y="310942"/>
                      <a:pt x="512479" y="287909"/>
                      <a:pt x="512479" y="224569"/>
                    </a:cubicBezTo>
                    <a:cubicBezTo>
                      <a:pt x="512479" y="190020"/>
                      <a:pt x="523995" y="143954"/>
                      <a:pt x="570061" y="143954"/>
                    </a:cubicBezTo>
                    <a:cubicBezTo>
                      <a:pt x="593094" y="143954"/>
                      <a:pt x="621885" y="161229"/>
                      <a:pt x="621885" y="178503"/>
                    </a:cubicBezTo>
                    <a:cubicBezTo>
                      <a:pt x="621885" y="195778"/>
                      <a:pt x="581577" y="213052"/>
                      <a:pt x="564303" y="230327"/>
                    </a:cubicBezTo>
                    <a:cubicBezTo>
                      <a:pt x="587335" y="253360"/>
                      <a:pt x="604610" y="270634"/>
                      <a:pt x="633401" y="270634"/>
                    </a:cubicBezTo>
                    <a:cubicBezTo>
                      <a:pt x="685225" y="270634"/>
                      <a:pt x="702499" y="218811"/>
                      <a:pt x="702499" y="190020"/>
                    </a:cubicBezTo>
                    <a:cubicBezTo>
                      <a:pt x="702499" y="109405"/>
                      <a:pt x="621885" y="74856"/>
                      <a:pt x="564303" y="74856"/>
                    </a:cubicBezTo>
                    <a:cubicBezTo>
                      <a:pt x="443381" y="74856"/>
                      <a:pt x="270635" y="218811"/>
                      <a:pt x="115164" y="218811"/>
                    </a:cubicBezTo>
                    <a:cubicBezTo>
                      <a:pt x="103648" y="218811"/>
                      <a:pt x="40308" y="207294"/>
                      <a:pt x="0" y="195778"/>
                    </a:cubicBezTo>
                    <a:cubicBezTo>
                      <a:pt x="17275" y="195778"/>
                      <a:pt x="40308" y="201536"/>
                      <a:pt x="57582" y="201536"/>
                    </a:cubicBezTo>
                    <a:cubicBezTo>
                      <a:pt x="230328" y="201536"/>
                      <a:pt x="351250" y="0"/>
                      <a:pt x="529754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57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矩形 2">
            <a:extLst>
              <a:ext uri="{FF2B5EF4-FFF2-40B4-BE49-F238E27FC236}">
                <a16:creationId xmlns:a16="http://schemas.microsoft.com/office/drawing/2014/main" id="{8F268349-5FA9-498D-AA87-B33535C81E32}"/>
              </a:ext>
            </a:extLst>
          </p:cNvPr>
          <p:cNvSpPr/>
          <p:nvPr/>
        </p:nvSpPr>
        <p:spPr>
          <a:xfrm>
            <a:off x="6685609" y="2264383"/>
            <a:ext cx="4067089" cy="2643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zh-CN" altLang="en-US" sz="1600" dirty="0"/>
              <a:t>在清明节，放风筝被认为是一种释放“晦气”、祈福消灾的仪式。古人会在风筝上写下自己的名字或希望祛除的病痛灾难，放飞后剪断风筝线，寓意着将不祥之事送走，以此获得吉祥平安。而在夜晚放飞挂有彩灯的风筝，则增添了节日的喜庆气氛，犹如夜空中闪烁的星辰，美丽壮观。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E9FBFB9-4F96-B8B5-FDD5-4A32BBAD4326}"/>
              </a:ext>
            </a:extLst>
          </p:cNvPr>
          <p:cNvGrpSpPr/>
          <p:nvPr/>
        </p:nvGrpSpPr>
        <p:grpSpPr>
          <a:xfrm>
            <a:off x="6611312" y="1781511"/>
            <a:ext cx="1792794" cy="481962"/>
            <a:chOff x="5907489" y="1255216"/>
            <a:chExt cx="1792794" cy="481962"/>
          </a:xfrm>
        </p:grpSpPr>
        <p:sp>
          <p:nvSpPr>
            <p:cNvPr id="5" name="图形 11">
              <a:extLst>
                <a:ext uri="{FF2B5EF4-FFF2-40B4-BE49-F238E27FC236}">
                  <a16:creationId xmlns:a16="http://schemas.microsoft.com/office/drawing/2014/main" id="{6DA39ECB-B177-80CF-B262-F57490701A35}"/>
                </a:ext>
              </a:extLst>
            </p:cNvPr>
            <p:cNvSpPr/>
            <p:nvPr/>
          </p:nvSpPr>
          <p:spPr>
            <a:xfrm rot="329959">
              <a:off x="5907489" y="1255216"/>
              <a:ext cx="1792794" cy="481962"/>
            </a:xfrm>
            <a:custGeom>
              <a:avLst/>
              <a:gdLst>
                <a:gd name="connsiteX0" fmla="*/ 773804 w 12188476"/>
                <a:gd name="connsiteY0" fmla="*/ 2669864 h 5317262"/>
                <a:gd name="connsiteX1" fmla="*/ 735044 w 12188476"/>
                <a:gd name="connsiteY1" fmla="*/ 2640265 h 5317262"/>
                <a:gd name="connsiteX2" fmla="*/ 673027 w 12188476"/>
                <a:gd name="connsiteY2" fmla="*/ 2609256 h 5317262"/>
                <a:gd name="connsiteX3" fmla="*/ 637085 w 12188476"/>
                <a:gd name="connsiteY3" fmla="*/ 2591990 h 5317262"/>
                <a:gd name="connsiteX4" fmla="*/ 585639 w 12188476"/>
                <a:gd name="connsiteY4" fmla="*/ 2429548 h 5317262"/>
                <a:gd name="connsiteX5" fmla="*/ 511641 w 12188476"/>
                <a:gd name="connsiteY5" fmla="*/ 2309742 h 5317262"/>
                <a:gd name="connsiteX6" fmla="*/ 469004 w 12188476"/>
                <a:gd name="connsiteY6" fmla="*/ 2363302 h 5317262"/>
                <a:gd name="connsiteX7" fmla="*/ 439053 w 12188476"/>
                <a:gd name="connsiteY7" fmla="*/ 2314675 h 5317262"/>
                <a:gd name="connsiteX8" fmla="*/ 402054 w 12188476"/>
                <a:gd name="connsiteY8" fmla="*/ 2113119 h 5317262"/>
                <a:gd name="connsiteX9" fmla="*/ 354837 w 12188476"/>
                <a:gd name="connsiteY9" fmla="*/ 2043350 h 5317262"/>
                <a:gd name="connsiteX10" fmla="*/ 325237 w 12188476"/>
                <a:gd name="connsiteY10" fmla="*/ 1967590 h 5317262"/>
                <a:gd name="connsiteX11" fmla="*/ 353779 w 12188476"/>
                <a:gd name="connsiteY11" fmla="*/ 1943982 h 5317262"/>
                <a:gd name="connsiteX12" fmla="*/ 421787 w 12188476"/>
                <a:gd name="connsiteY12" fmla="*/ 1980981 h 5317262"/>
                <a:gd name="connsiteX13" fmla="*/ 455967 w 12188476"/>
                <a:gd name="connsiteY13" fmla="*/ 1885841 h 5317262"/>
                <a:gd name="connsiteX14" fmla="*/ 484509 w 12188476"/>
                <a:gd name="connsiteY14" fmla="*/ 1938696 h 5317262"/>
                <a:gd name="connsiteX15" fmla="*/ 497546 w 12188476"/>
                <a:gd name="connsiteY15" fmla="*/ 1938344 h 5317262"/>
                <a:gd name="connsiteX16" fmla="*/ 497546 w 12188476"/>
                <a:gd name="connsiteY16" fmla="*/ 1824881 h 5317262"/>
                <a:gd name="connsiteX17" fmla="*/ 219174 w 12188476"/>
                <a:gd name="connsiteY17" fmla="*/ 1704018 h 5317262"/>
                <a:gd name="connsiteX18" fmla="*/ 189927 w 12188476"/>
                <a:gd name="connsiteY18" fmla="*/ 1701904 h 5317262"/>
                <a:gd name="connsiteX19" fmla="*/ 136367 w 12188476"/>
                <a:gd name="connsiteY19" fmla="*/ 1712827 h 5317262"/>
                <a:gd name="connsiteX20" fmla="*/ 84569 w 12188476"/>
                <a:gd name="connsiteY20" fmla="*/ 1623678 h 5317262"/>
                <a:gd name="connsiteX21" fmla="*/ 99016 w 12188476"/>
                <a:gd name="connsiteY21" fmla="*/ 1243470 h 5317262"/>
                <a:gd name="connsiteX22" fmla="*/ 119101 w 12188476"/>
                <a:gd name="connsiteY22" fmla="*/ 1401332 h 5317262"/>
                <a:gd name="connsiteX23" fmla="*/ 254411 w 12188476"/>
                <a:gd name="connsiteY23" fmla="*/ 1696266 h 5317262"/>
                <a:gd name="connsiteX24" fmla="*/ 613828 w 12188476"/>
                <a:gd name="connsiteY24" fmla="*/ 1848489 h 5317262"/>
                <a:gd name="connsiteX25" fmla="*/ 636028 w 12188476"/>
                <a:gd name="connsiteY25" fmla="*/ 1785768 h 5317262"/>
                <a:gd name="connsiteX26" fmla="*/ 645542 w 12188476"/>
                <a:gd name="connsiteY26" fmla="*/ 1786472 h 5317262"/>
                <a:gd name="connsiteX27" fmla="*/ 645542 w 12188476"/>
                <a:gd name="connsiteY27" fmla="*/ 1859765 h 5317262"/>
                <a:gd name="connsiteX28" fmla="*/ 786490 w 12188476"/>
                <a:gd name="connsiteY28" fmla="*/ 1878441 h 5317262"/>
                <a:gd name="connsiteX29" fmla="*/ 752662 w 12188476"/>
                <a:gd name="connsiteY29" fmla="*/ 1725865 h 5317262"/>
                <a:gd name="connsiteX30" fmla="*/ 737158 w 12188476"/>
                <a:gd name="connsiteY30" fmla="*/ 1712827 h 5317262"/>
                <a:gd name="connsiteX31" fmla="*/ 656818 w 12188476"/>
                <a:gd name="connsiteY31" fmla="*/ 1727979 h 5317262"/>
                <a:gd name="connsiteX32" fmla="*/ 582820 w 12188476"/>
                <a:gd name="connsiteY32" fmla="*/ 1481320 h 5317262"/>
                <a:gd name="connsiteX33" fmla="*/ 509879 w 12188476"/>
                <a:gd name="connsiteY33" fmla="*/ 1497177 h 5317262"/>
                <a:gd name="connsiteX34" fmla="*/ 527145 w 12188476"/>
                <a:gd name="connsiteY34" fmla="*/ 1446083 h 5317262"/>
                <a:gd name="connsiteX35" fmla="*/ 565201 w 12188476"/>
                <a:gd name="connsiteY35" fmla="*/ 1470044 h 5317262"/>
                <a:gd name="connsiteX36" fmla="*/ 552516 w 12188476"/>
                <a:gd name="connsiteY36" fmla="*/ 1409789 h 5317262"/>
                <a:gd name="connsiteX37" fmla="*/ 599381 w 12188476"/>
                <a:gd name="connsiteY37" fmla="*/ 1415074 h 5317262"/>
                <a:gd name="connsiteX38" fmla="*/ 610657 w 12188476"/>
                <a:gd name="connsiteY38" fmla="*/ 1399218 h 5317262"/>
                <a:gd name="connsiteX39" fmla="*/ 556745 w 12188476"/>
                <a:gd name="connsiteY39" fmla="*/ 1375962 h 5317262"/>
                <a:gd name="connsiteX40" fmla="*/ 552868 w 12188476"/>
                <a:gd name="connsiteY40" fmla="*/ 1261794 h 5317262"/>
                <a:gd name="connsiteX41" fmla="*/ 525736 w 12188476"/>
                <a:gd name="connsiteY41" fmla="*/ 1182158 h 5317262"/>
                <a:gd name="connsiteX42" fmla="*/ 431653 w 12188476"/>
                <a:gd name="connsiteY42" fmla="*/ 1094418 h 5317262"/>
                <a:gd name="connsiteX43" fmla="*/ 409454 w 12188476"/>
                <a:gd name="connsiteY43" fmla="*/ 1089837 h 5317262"/>
                <a:gd name="connsiteX44" fmla="*/ 372455 w 12188476"/>
                <a:gd name="connsiteY44" fmla="*/ 1048962 h 5317262"/>
                <a:gd name="connsiteX45" fmla="*/ 180413 w 12188476"/>
                <a:gd name="connsiteY45" fmla="*/ 996459 h 5317262"/>
                <a:gd name="connsiteX46" fmla="*/ 139539 w 12188476"/>
                <a:gd name="connsiteY46" fmla="*/ 1018306 h 5317262"/>
                <a:gd name="connsiteX47" fmla="*/ 107120 w 12188476"/>
                <a:gd name="connsiteY47" fmla="*/ 1078914 h 5317262"/>
                <a:gd name="connsiteX48" fmla="*/ 63074 w 12188476"/>
                <a:gd name="connsiteY48" fmla="*/ 1004564 h 5317262"/>
                <a:gd name="connsiteX49" fmla="*/ 27132 w 12188476"/>
                <a:gd name="connsiteY49" fmla="*/ 952765 h 5317262"/>
                <a:gd name="connsiteX50" fmla="*/ 0 w 12188476"/>
                <a:gd name="connsiteY50" fmla="*/ 930566 h 5317262"/>
                <a:gd name="connsiteX51" fmla="*/ 8457 w 12188476"/>
                <a:gd name="connsiteY51" fmla="*/ 914357 h 5317262"/>
                <a:gd name="connsiteX52" fmla="*/ 180413 w 12188476"/>
                <a:gd name="connsiteY52" fmla="*/ 963336 h 5317262"/>
                <a:gd name="connsiteX53" fmla="*/ 270972 w 12188476"/>
                <a:gd name="connsiteY53" fmla="*/ 896738 h 5317262"/>
                <a:gd name="connsiteX54" fmla="*/ 333342 w 12188476"/>
                <a:gd name="connsiteY54" fmla="*/ 837540 h 5317262"/>
                <a:gd name="connsiteX55" fmla="*/ 312552 w 12188476"/>
                <a:gd name="connsiteY55" fmla="*/ 889339 h 5317262"/>
                <a:gd name="connsiteX56" fmla="*/ 435882 w 12188476"/>
                <a:gd name="connsiteY56" fmla="*/ 913652 h 5317262"/>
                <a:gd name="connsiteX57" fmla="*/ 432710 w 12188476"/>
                <a:gd name="connsiteY57" fmla="*/ 939375 h 5317262"/>
                <a:gd name="connsiteX58" fmla="*/ 357303 w 12188476"/>
                <a:gd name="connsiteY58" fmla="*/ 927395 h 5317262"/>
                <a:gd name="connsiteX59" fmla="*/ 320657 w 12188476"/>
                <a:gd name="connsiteY59" fmla="*/ 982717 h 5317262"/>
                <a:gd name="connsiteX60" fmla="*/ 466890 w 12188476"/>
                <a:gd name="connsiteY60" fmla="*/ 975669 h 5317262"/>
                <a:gd name="connsiteX61" fmla="*/ 466890 w 12188476"/>
                <a:gd name="connsiteY61" fmla="*/ 1059181 h 5317262"/>
                <a:gd name="connsiteX62" fmla="*/ 483452 w 12188476"/>
                <a:gd name="connsiteY62" fmla="*/ 1063409 h 5317262"/>
                <a:gd name="connsiteX63" fmla="*/ 575773 w 12188476"/>
                <a:gd name="connsiteY63" fmla="*/ 958755 h 5317262"/>
                <a:gd name="connsiteX64" fmla="*/ 652237 w 12188476"/>
                <a:gd name="connsiteY64" fmla="*/ 948184 h 5317262"/>
                <a:gd name="connsiteX65" fmla="*/ 763586 w 12188476"/>
                <a:gd name="connsiteY65" fmla="*/ 1021125 h 5317262"/>
                <a:gd name="connsiteX66" fmla="*/ 540536 w 12188476"/>
                <a:gd name="connsiteY66" fmla="*/ 1059886 h 5317262"/>
                <a:gd name="connsiteX67" fmla="*/ 600086 w 12188476"/>
                <a:gd name="connsiteY67" fmla="*/ 1123312 h 5317262"/>
                <a:gd name="connsiteX68" fmla="*/ 766405 w 12188476"/>
                <a:gd name="connsiteY68" fmla="*/ 1076447 h 5317262"/>
                <a:gd name="connsiteX69" fmla="*/ 885506 w 12188476"/>
                <a:gd name="connsiteY69" fmla="*/ 1118379 h 5317262"/>
                <a:gd name="connsiteX70" fmla="*/ 764643 w 12188476"/>
                <a:gd name="connsiteY70" fmla="*/ 1078209 h 5317262"/>
                <a:gd name="connsiteX71" fmla="*/ 821374 w 12188476"/>
                <a:gd name="connsiteY71" fmla="*/ 999278 h 5317262"/>
                <a:gd name="connsiteX72" fmla="*/ 958446 w 12188476"/>
                <a:gd name="connsiteY72" fmla="*/ 950651 h 5317262"/>
                <a:gd name="connsiteX73" fmla="*/ 990512 w 12188476"/>
                <a:gd name="connsiteY73" fmla="*/ 921404 h 5317262"/>
                <a:gd name="connsiteX74" fmla="*/ 907705 w 12188476"/>
                <a:gd name="connsiteY74" fmla="*/ 875244 h 5317262"/>
                <a:gd name="connsiteX75" fmla="*/ 1112784 w 12188476"/>
                <a:gd name="connsiteY75" fmla="*/ 846702 h 5317262"/>
                <a:gd name="connsiteX76" fmla="*/ 1041253 w 12188476"/>
                <a:gd name="connsiteY76" fmla="*/ 801598 h 5317262"/>
                <a:gd name="connsiteX77" fmla="*/ 1106089 w 12188476"/>
                <a:gd name="connsiteY77" fmla="*/ 736410 h 5317262"/>
                <a:gd name="connsiteX78" fmla="*/ 1203696 w 12188476"/>
                <a:gd name="connsiteY78" fmla="*/ 584891 h 5317262"/>
                <a:gd name="connsiteX79" fmla="*/ 1131108 w 12188476"/>
                <a:gd name="connsiteY79" fmla="*/ 719144 h 5317262"/>
                <a:gd name="connsiteX80" fmla="*/ 1174097 w 12188476"/>
                <a:gd name="connsiteY80" fmla="*/ 708925 h 5317262"/>
                <a:gd name="connsiteX81" fmla="*/ 1123003 w 12188476"/>
                <a:gd name="connsiteY81" fmla="*/ 794199 h 5317262"/>
                <a:gd name="connsiteX82" fmla="*/ 1156831 w 12188476"/>
                <a:gd name="connsiteY82" fmla="*/ 817103 h 5317262"/>
                <a:gd name="connsiteX83" fmla="*/ 1283331 w 12188476"/>
                <a:gd name="connsiteY83" fmla="*/ 871720 h 5317262"/>
                <a:gd name="connsiteX84" fmla="*/ 1339006 w 12188476"/>
                <a:gd name="connsiteY84" fmla="*/ 846349 h 5317262"/>
                <a:gd name="connsiteX85" fmla="*/ 1510610 w 12188476"/>
                <a:gd name="connsiteY85" fmla="*/ 830140 h 5317262"/>
                <a:gd name="connsiteX86" fmla="*/ 1530343 w 12188476"/>
                <a:gd name="connsiteY86" fmla="*/ 754381 h 5317262"/>
                <a:gd name="connsiteX87" fmla="*/ 1423927 w 12188476"/>
                <a:gd name="connsiteY87" fmla="*/ 810760 h 5317262"/>
                <a:gd name="connsiteX88" fmla="*/ 1323502 w 12188476"/>
                <a:gd name="connsiteY88" fmla="*/ 782923 h 5317262"/>
                <a:gd name="connsiteX89" fmla="*/ 1279455 w 12188476"/>
                <a:gd name="connsiteY89" fmla="*/ 653955 h 5317262"/>
                <a:gd name="connsiteX90" fmla="*/ 1451412 w 12188476"/>
                <a:gd name="connsiteY90" fmla="*/ 567977 h 5317262"/>
                <a:gd name="connsiteX91" fmla="*/ 1669176 w 12188476"/>
                <a:gd name="connsiteY91" fmla="*/ 521112 h 5317262"/>
                <a:gd name="connsiteX92" fmla="*/ 1771364 w 12188476"/>
                <a:gd name="connsiteY92" fmla="*/ 508427 h 5317262"/>
                <a:gd name="connsiteX93" fmla="*/ 1829153 w 12188476"/>
                <a:gd name="connsiteY93" fmla="*/ 526045 h 5317262"/>
                <a:gd name="connsiteX94" fmla="*/ 1977148 w 12188476"/>
                <a:gd name="connsiteY94" fmla="*/ 497503 h 5317262"/>
                <a:gd name="connsiteX95" fmla="*/ 1993357 w 12188476"/>
                <a:gd name="connsiteY95" fmla="*/ 571149 h 5317262"/>
                <a:gd name="connsiteX96" fmla="*/ 2104001 w 12188476"/>
                <a:gd name="connsiteY96" fmla="*/ 554587 h 5317262"/>
                <a:gd name="connsiteX97" fmla="*/ 2106115 w 12188476"/>
                <a:gd name="connsiteY97" fmla="*/ 523226 h 5317262"/>
                <a:gd name="connsiteX98" fmla="*/ 2141352 w 12188476"/>
                <a:gd name="connsiteY98" fmla="*/ 483056 h 5317262"/>
                <a:gd name="connsiteX99" fmla="*/ 2433115 w 12188476"/>
                <a:gd name="connsiteY99" fmla="*/ 442886 h 5317262"/>
                <a:gd name="connsiteX100" fmla="*/ 2649470 w 12188476"/>
                <a:gd name="connsiteY100" fmla="*/ 406944 h 5317262"/>
                <a:gd name="connsiteX101" fmla="*/ 2905995 w 12188476"/>
                <a:gd name="connsiteY101" fmla="*/ 390030 h 5317262"/>
                <a:gd name="connsiteX102" fmla="*/ 3045533 w 12188476"/>
                <a:gd name="connsiteY102" fmla="*/ 366069 h 5317262"/>
                <a:gd name="connsiteX103" fmla="*/ 3165339 w 12188476"/>
                <a:gd name="connsiteY103" fmla="*/ 367126 h 5317262"/>
                <a:gd name="connsiteX104" fmla="*/ 3277393 w 12188476"/>
                <a:gd name="connsiteY104" fmla="*/ 354089 h 5317262"/>
                <a:gd name="connsiteX105" fmla="*/ 3481768 w 12188476"/>
                <a:gd name="connsiteY105" fmla="*/ 335413 h 5317262"/>
                <a:gd name="connsiteX106" fmla="*/ 3631877 w 12188476"/>
                <a:gd name="connsiteY106" fmla="*/ 302290 h 5317262"/>
                <a:gd name="connsiteX107" fmla="*/ 3737236 w 12188476"/>
                <a:gd name="connsiteY107" fmla="*/ 292072 h 5317262"/>
                <a:gd name="connsiteX108" fmla="*/ 4112510 w 12188476"/>
                <a:gd name="connsiteY108" fmla="*/ 252606 h 5317262"/>
                <a:gd name="connsiteX109" fmla="*/ 4408148 w 12188476"/>
                <a:gd name="connsiteY109" fmla="*/ 198694 h 5317262"/>
                <a:gd name="connsiteX110" fmla="*/ 4520202 w 12188476"/>
                <a:gd name="connsiteY110" fmla="*/ 220188 h 5317262"/>
                <a:gd name="connsiteX111" fmla="*/ 4532887 w 12188476"/>
                <a:gd name="connsiteY111" fmla="*/ 193408 h 5317262"/>
                <a:gd name="connsiteX112" fmla="*/ 4739728 w 12188476"/>
                <a:gd name="connsiteY112" fmla="*/ 175085 h 5317262"/>
                <a:gd name="connsiteX113" fmla="*/ 4817250 w 12188476"/>
                <a:gd name="connsiteY113" fmla="*/ 164514 h 5317262"/>
                <a:gd name="connsiteX114" fmla="*/ 4906752 w 12188476"/>
                <a:gd name="connsiteY114" fmla="*/ 171561 h 5317262"/>
                <a:gd name="connsiteX115" fmla="*/ 4942341 w 12188476"/>
                <a:gd name="connsiteY115" fmla="*/ 165218 h 5317262"/>
                <a:gd name="connsiteX116" fmla="*/ 5269693 w 12188476"/>
                <a:gd name="connsiteY116" fmla="*/ 105316 h 5317262"/>
                <a:gd name="connsiteX117" fmla="*/ 5525866 w 12188476"/>
                <a:gd name="connsiteY117" fmla="*/ 76774 h 5317262"/>
                <a:gd name="connsiteX118" fmla="*/ 5617834 w 12188476"/>
                <a:gd name="connsiteY118" fmla="*/ 69021 h 5317262"/>
                <a:gd name="connsiteX119" fmla="*/ 5609377 w 12188476"/>
                <a:gd name="connsiteY119" fmla="*/ 93687 h 5317262"/>
                <a:gd name="connsiteX120" fmla="*/ 5670337 w 12188476"/>
                <a:gd name="connsiteY120" fmla="*/ 138086 h 5317262"/>
                <a:gd name="connsiteX121" fmla="*/ 5666814 w 12188476"/>
                <a:gd name="connsiteY121" fmla="*/ 61974 h 5317262"/>
                <a:gd name="connsiteX122" fmla="*/ 5885635 w 12188476"/>
                <a:gd name="connsiteY122" fmla="*/ 39775 h 5317262"/>
                <a:gd name="connsiteX123" fmla="*/ 6006146 w 12188476"/>
                <a:gd name="connsiteY123" fmla="*/ 35899 h 5317262"/>
                <a:gd name="connsiteX124" fmla="*/ 6231310 w 12188476"/>
                <a:gd name="connsiteY124" fmla="*/ 11233 h 5317262"/>
                <a:gd name="connsiteX125" fmla="*/ 6290861 w 12188476"/>
                <a:gd name="connsiteY125" fmla="*/ 82764 h 5317262"/>
                <a:gd name="connsiteX126" fmla="*/ 6335259 w 12188476"/>
                <a:gd name="connsiteY126" fmla="*/ 71840 h 5317262"/>
                <a:gd name="connsiteX127" fmla="*/ 6368030 w 12188476"/>
                <a:gd name="connsiteY127" fmla="*/ 136676 h 5317262"/>
                <a:gd name="connsiteX128" fmla="*/ 6174226 w 12188476"/>
                <a:gd name="connsiteY128" fmla="*/ 131743 h 5317262"/>
                <a:gd name="connsiteX129" fmla="*/ 6063230 w 12188476"/>
                <a:gd name="connsiteY129" fmla="*/ 134562 h 5317262"/>
                <a:gd name="connsiteX130" fmla="*/ 5982889 w 12188476"/>
                <a:gd name="connsiteY130" fmla="*/ 151476 h 5317262"/>
                <a:gd name="connsiteX131" fmla="*/ 5742573 w 12188476"/>
                <a:gd name="connsiteY131" fmla="*/ 171561 h 5317262"/>
                <a:gd name="connsiteX132" fmla="*/ 5427202 w 12188476"/>
                <a:gd name="connsiteY132" fmla="*/ 214550 h 5317262"/>
                <a:gd name="connsiteX133" fmla="*/ 5430726 w 12188476"/>
                <a:gd name="connsiteY133" fmla="*/ 185303 h 5317262"/>
                <a:gd name="connsiteX134" fmla="*/ 5200276 w 12188476"/>
                <a:gd name="connsiteY134" fmla="*/ 256835 h 5317262"/>
                <a:gd name="connsiteX135" fmla="*/ 5201333 w 12188476"/>
                <a:gd name="connsiteY135" fmla="*/ 264234 h 5317262"/>
                <a:gd name="connsiteX136" fmla="*/ 6367678 w 12188476"/>
                <a:gd name="connsiteY136" fmla="*/ 151124 h 5317262"/>
                <a:gd name="connsiteX137" fmla="*/ 6380011 w 12188476"/>
                <a:gd name="connsiteY137" fmla="*/ 45413 h 5317262"/>
                <a:gd name="connsiteX138" fmla="*/ 6334555 w 12188476"/>
                <a:gd name="connsiteY138" fmla="*/ 72545 h 5317262"/>
                <a:gd name="connsiteX139" fmla="*/ 6403971 w 12188476"/>
                <a:gd name="connsiteY139" fmla="*/ 1719 h 5317262"/>
                <a:gd name="connsiteX140" fmla="*/ 6492064 w 12188476"/>
                <a:gd name="connsiteY140" fmla="*/ 64793 h 5317262"/>
                <a:gd name="connsiteX141" fmla="*/ 6624555 w 12188476"/>
                <a:gd name="connsiteY141" fmla="*/ 53165 h 5317262"/>
                <a:gd name="connsiteX142" fmla="*/ 6909622 w 12188476"/>
                <a:gd name="connsiteY142" fmla="*/ 29908 h 5317262"/>
                <a:gd name="connsiteX143" fmla="*/ 6816244 w 12188476"/>
                <a:gd name="connsiteY143" fmla="*/ 132448 h 5317262"/>
                <a:gd name="connsiteX144" fmla="*/ 6802149 w 12188476"/>
                <a:gd name="connsiteY144" fmla="*/ 73955 h 5317262"/>
                <a:gd name="connsiteX145" fmla="*/ 6749294 w 12188476"/>
                <a:gd name="connsiteY145" fmla="*/ 107782 h 5317262"/>
                <a:gd name="connsiteX146" fmla="*/ 6691506 w 12188476"/>
                <a:gd name="connsiteY146" fmla="*/ 69374 h 5317262"/>
                <a:gd name="connsiteX147" fmla="*/ 6675296 w 12188476"/>
                <a:gd name="connsiteY147" fmla="*/ 119058 h 5317262"/>
                <a:gd name="connsiteX148" fmla="*/ 6678820 w 12188476"/>
                <a:gd name="connsiteY148" fmla="*/ 161342 h 5317262"/>
                <a:gd name="connsiteX149" fmla="*/ 6646754 w 12188476"/>
                <a:gd name="connsiteY149" fmla="*/ 138086 h 5317262"/>
                <a:gd name="connsiteX150" fmla="*/ 6580861 w 12188476"/>
                <a:gd name="connsiteY150" fmla="*/ 169799 h 5317262"/>
                <a:gd name="connsiteX151" fmla="*/ 6580861 w 12188476"/>
                <a:gd name="connsiteY151" fmla="*/ 269168 h 5317262"/>
                <a:gd name="connsiteX152" fmla="*/ 6365916 w 12188476"/>
                <a:gd name="connsiteY152" fmla="*/ 273748 h 5317262"/>
                <a:gd name="connsiteX153" fmla="*/ 6197130 w 12188476"/>
                <a:gd name="connsiteY153" fmla="*/ 294186 h 5317262"/>
                <a:gd name="connsiteX154" fmla="*/ 6097762 w 12188476"/>
                <a:gd name="connsiteY154" fmla="*/ 286081 h 5317262"/>
                <a:gd name="connsiteX155" fmla="*/ 6035745 w 12188476"/>
                <a:gd name="connsiteY155" fmla="*/ 300528 h 5317262"/>
                <a:gd name="connsiteX156" fmla="*/ 5901844 w 12188476"/>
                <a:gd name="connsiteY156" fmla="*/ 301233 h 5317262"/>
                <a:gd name="connsiteX157" fmla="*/ 5893388 w 12188476"/>
                <a:gd name="connsiteY157" fmla="*/ 318852 h 5317262"/>
                <a:gd name="connsiteX158" fmla="*/ 5594226 w 12188476"/>
                <a:gd name="connsiteY158" fmla="*/ 348803 h 5317262"/>
                <a:gd name="connsiteX159" fmla="*/ 5419802 w 12188476"/>
                <a:gd name="connsiteY159" fmla="*/ 367831 h 5317262"/>
                <a:gd name="connsiteX160" fmla="*/ 5132621 w 12188476"/>
                <a:gd name="connsiteY160" fmla="*/ 416458 h 5317262"/>
                <a:gd name="connsiteX161" fmla="*/ 4984273 w 12188476"/>
                <a:gd name="connsiteY161" fmla="*/ 412230 h 5317262"/>
                <a:gd name="connsiteX162" fmla="*/ 4886314 w 12188476"/>
                <a:gd name="connsiteY162" fmla="*/ 432315 h 5317262"/>
                <a:gd name="connsiteX163" fmla="*/ 4853191 w 12188476"/>
                <a:gd name="connsiteY163" fmla="*/ 438305 h 5317262"/>
                <a:gd name="connsiteX164" fmla="*/ 4725986 w 12188476"/>
                <a:gd name="connsiteY164" fmla="*/ 464733 h 5317262"/>
                <a:gd name="connsiteX165" fmla="*/ 4648817 w 12188476"/>
                <a:gd name="connsiteY165" fmla="*/ 466142 h 5317262"/>
                <a:gd name="connsiteX166" fmla="*/ 4439862 w 12188476"/>
                <a:gd name="connsiteY166" fmla="*/ 498913 h 5317262"/>
                <a:gd name="connsiteX167" fmla="*/ 4172060 w 12188476"/>
                <a:gd name="connsiteY167" fmla="*/ 521112 h 5317262"/>
                <a:gd name="connsiteX168" fmla="*/ 4077273 w 12188476"/>
                <a:gd name="connsiteY168" fmla="*/ 478475 h 5317262"/>
                <a:gd name="connsiteX169" fmla="*/ 3984247 w 12188476"/>
                <a:gd name="connsiteY169" fmla="*/ 573615 h 5317262"/>
                <a:gd name="connsiteX170" fmla="*/ 3969448 w 12188476"/>
                <a:gd name="connsiteY170" fmla="*/ 541902 h 5317262"/>
                <a:gd name="connsiteX171" fmla="*/ 3896507 w 12188476"/>
                <a:gd name="connsiteY171" fmla="*/ 580663 h 5317262"/>
                <a:gd name="connsiteX172" fmla="*/ 3804186 w 12188476"/>
                <a:gd name="connsiteY172" fmla="*/ 543311 h 5317262"/>
                <a:gd name="connsiteX173" fmla="*/ 3770711 w 12188476"/>
                <a:gd name="connsiteY173" fmla="*/ 484113 h 5317262"/>
                <a:gd name="connsiteX174" fmla="*/ 3701647 w 12188476"/>
                <a:gd name="connsiteY174" fmla="*/ 490103 h 5317262"/>
                <a:gd name="connsiteX175" fmla="*/ 3741464 w 12188476"/>
                <a:gd name="connsiteY175" fmla="*/ 565863 h 5317262"/>
                <a:gd name="connsiteX176" fmla="*/ 3626944 w 12188476"/>
                <a:gd name="connsiteY176" fmla="*/ 554940 h 5317262"/>
                <a:gd name="connsiteX177" fmla="*/ 3561403 w 12188476"/>
                <a:gd name="connsiteY177" fmla="*/ 572206 h 5317262"/>
                <a:gd name="connsiteX178" fmla="*/ 3348219 w 12188476"/>
                <a:gd name="connsiteY178" fmla="*/ 640565 h 5317262"/>
                <a:gd name="connsiteX179" fmla="*/ 3149835 w 12188476"/>
                <a:gd name="connsiteY179" fmla="*/ 680736 h 5317262"/>
                <a:gd name="connsiteX180" fmla="*/ 3174853 w 12188476"/>
                <a:gd name="connsiteY180" fmla="*/ 636337 h 5317262"/>
                <a:gd name="connsiteX181" fmla="*/ 2996202 w 12188476"/>
                <a:gd name="connsiteY181" fmla="*/ 590177 h 5317262"/>
                <a:gd name="connsiteX182" fmla="*/ 2940175 w 12188476"/>
                <a:gd name="connsiteY182" fmla="*/ 651841 h 5317262"/>
                <a:gd name="connsiteX183" fmla="*/ 2726991 w 12188476"/>
                <a:gd name="connsiteY183" fmla="*/ 662060 h 5317262"/>
                <a:gd name="connsiteX184" fmla="*/ 2779847 w 12188476"/>
                <a:gd name="connsiteY184" fmla="*/ 595462 h 5317262"/>
                <a:gd name="connsiteX185" fmla="*/ 2974002 w 12188476"/>
                <a:gd name="connsiteY185" fmla="*/ 560225 h 5317262"/>
                <a:gd name="connsiteX186" fmla="*/ 3207976 w 12188476"/>
                <a:gd name="connsiteY186" fmla="*/ 540492 h 5317262"/>
                <a:gd name="connsiteX187" fmla="*/ 3299592 w 12188476"/>
                <a:gd name="connsiteY187" fmla="*/ 523579 h 5317262"/>
                <a:gd name="connsiteX188" fmla="*/ 3421160 w 12188476"/>
                <a:gd name="connsiteY188" fmla="*/ 517588 h 5317262"/>
                <a:gd name="connsiteX189" fmla="*/ 3438778 w 12188476"/>
                <a:gd name="connsiteY189" fmla="*/ 522521 h 5317262"/>
                <a:gd name="connsiteX190" fmla="*/ 3724198 w 12188476"/>
                <a:gd name="connsiteY190" fmla="*/ 439362 h 5317262"/>
                <a:gd name="connsiteX191" fmla="*/ 3612497 w 12188476"/>
                <a:gd name="connsiteY191" fmla="*/ 440067 h 5317262"/>
                <a:gd name="connsiteX192" fmla="*/ 3253079 w 12188476"/>
                <a:gd name="connsiteY192" fmla="*/ 490103 h 5317262"/>
                <a:gd name="connsiteX193" fmla="*/ 3157940 w 12188476"/>
                <a:gd name="connsiteY193" fmla="*/ 487284 h 5317262"/>
                <a:gd name="connsiteX194" fmla="*/ 2861244 w 12188476"/>
                <a:gd name="connsiteY194" fmla="*/ 538731 h 5317262"/>
                <a:gd name="connsiteX195" fmla="*/ 2773504 w 12188476"/>
                <a:gd name="connsiteY195" fmla="*/ 542254 h 5317262"/>
                <a:gd name="connsiteX196" fmla="*/ 2705849 w 12188476"/>
                <a:gd name="connsiteY196" fmla="*/ 592995 h 5317262"/>
                <a:gd name="connsiteX197" fmla="*/ 2707258 w 12188476"/>
                <a:gd name="connsiteY197" fmla="*/ 598986 h 5317262"/>
                <a:gd name="connsiteX198" fmla="*/ 2569834 w 12188476"/>
                <a:gd name="connsiteY198" fmla="*/ 678974 h 5317262"/>
                <a:gd name="connsiteX199" fmla="*/ 2432762 w 12188476"/>
                <a:gd name="connsiteY199" fmla="*/ 742753 h 5317262"/>
                <a:gd name="connsiteX200" fmla="*/ 2367574 w 12188476"/>
                <a:gd name="connsiteY200" fmla="*/ 767066 h 5317262"/>
                <a:gd name="connsiteX201" fmla="*/ 2383078 w 12188476"/>
                <a:gd name="connsiteY201" fmla="*/ 713154 h 5317262"/>
                <a:gd name="connsiteX202" fmla="*/ 2333042 w 12188476"/>
                <a:gd name="connsiteY202" fmla="*/ 704697 h 5317262"/>
                <a:gd name="connsiteX203" fmla="*/ 2206893 w 12188476"/>
                <a:gd name="connsiteY203" fmla="*/ 825912 h 5317262"/>
                <a:gd name="connsiteX204" fmla="*/ 2078278 w 12188476"/>
                <a:gd name="connsiteY204" fmla="*/ 870311 h 5317262"/>
                <a:gd name="connsiteX205" fmla="*/ 2021899 w 12188476"/>
                <a:gd name="connsiteY205" fmla="*/ 1002097 h 5317262"/>
                <a:gd name="connsiteX206" fmla="*/ 2355946 w 12188476"/>
                <a:gd name="connsiteY206" fmla="*/ 961574 h 5317262"/>
                <a:gd name="connsiteX207" fmla="*/ 2537064 w 12188476"/>
                <a:gd name="connsiteY207" fmla="*/ 940080 h 5317262"/>
                <a:gd name="connsiteX208" fmla="*/ 2985278 w 12188476"/>
                <a:gd name="connsiteY208" fmla="*/ 899557 h 5317262"/>
                <a:gd name="connsiteX209" fmla="*/ 3468730 w 12188476"/>
                <a:gd name="connsiteY209" fmla="*/ 839302 h 5317262"/>
                <a:gd name="connsiteX210" fmla="*/ 3533566 w 12188476"/>
                <a:gd name="connsiteY210" fmla="*/ 876301 h 5317262"/>
                <a:gd name="connsiteX211" fmla="*/ 3535328 w 12188476"/>
                <a:gd name="connsiteY211" fmla="*/ 874539 h 5317262"/>
                <a:gd name="connsiteX212" fmla="*/ 3485996 w 12188476"/>
                <a:gd name="connsiteY212" fmla="*/ 937966 h 5317262"/>
                <a:gd name="connsiteX213" fmla="*/ 3552946 w 12188476"/>
                <a:gd name="connsiteY213" fmla="*/ 989412 h 5317262"/>
                <a:gd name="connsiteX214" fmla="*/ 3600869 w 12188476"/>
                <a:gd name="connsiteY214" fmla="*/ 1011611 h 5317262"/>
                <a:gd name="connsiteX215" fmla="*/ 3633991 w 12188476"/>
                <a:gd name="connsiteY215" fmla="*/ 1026410 h 5317262"/>
                <a:gd name="connsiteX216" fmla="*/ 3751683 w 12188476"/>
                <a:gd name="connsiteY216" fmla="*/ 1025001 h 5317262"/>
                <a:gd name="connsiteX217" fmla="*/ 3976847 w 12188476"/>
                <a:gd name="connsiteY217" fmla="*/ 960870 h 5317262"/>
                <a:gd name="connsiteX218" fmla="*/ 4038160 w 12188476"/>
                <a:gd name="connsiteY218" fmla="*/ 952765 h 5317262"/>
                <a:gd name="connsiteX219" fmla="*/ 4241830 w 12188476"/>
                <a:gd name="connsiteY219" fmla="*/ 915062 h 5317262"/>
                <a:gd name="connsiteX220" fmla="*/ 4348246 w 12188476"/>
                <a:gd name="connsiteY220" fmla="*/ 907662 h 5317262"/>
                <a:gd name="connsiteX221" fmla="*/ 4415196 w 12188476"/>
                <a:gd name="connsiteY221" fmla="*/ 891453 h 5317262"/>
                <a:gd name="connsiteX222" fmla="*/ 4580105 w 12188476"/>
                <a:gd name="connsiteY222" fmla="*/ 881234 h 5317262"/>
                <a:gd name="connsiteX223" fmla="*/ 4680178 w 12188476"/>
                <a:gd name="connsiteY223" fmla="*/ 882291 h 5317262"/>
                <a:gd name="connsiteX224" fmla="*/ 4723167 w 12188476"/>
                <a:gd name="connsiteY224" fmla="*/ 836835 h 5317262"/>
                <a:gd name="connsiteX225" fmla="*/ 4921199 w 12188476"/>
                <a:gd name="connsiteY225" fmla="*/ 838950 h 5317262"/>
                <a:gd name="connsiteX226" fmla="*/ 5030081 w 12188476"/>
                <a:gd name="connsiteY226" fmla="*/ 820274 h 5317262"/>
                <a:gd name="connsiteX227" fmla="*/ 5183010 w 12188476"/>
                <a:gd name="connsiteY227" fmla="*/ 776580 h 5317262"/>
                <a:gd name="connsiteX228" fmla="*/ 5268988 w 12188476"/>
                <a:gd name="connsiteY228" fmla="*/ 776228 h 5317262"/>
                <a:gd name="connsiteX229" fmla="*/ 5371880 w 12188476"/>
                <a:gd name="connsiteY229" fmla="*/ 776228 h 5317262"/>
                <a:gd name="connsiteX230" fmla="*/ 5467020 w 12188476"/>
                <a:gd name="connsiteY230" fmla="*/ 766009 h 5317262"/>
                <a:gd name="connsiteX231" fmla="*/ 5545598 w 12188476"/>
                <a:gd name="connsiteY231" fmla="*/ 763190 h 5317262"/>
                <a:gd name="connsiteX232" fmla="*/ 5627348 w 12188476"/>
                <a:gd name="connsiteY232" fmla="*/ 746629 h 5317262"/>
                <a:gd name="connsiteX233" fmla="*/ 5633339 w 12188476"/>
                <a:gd name="connsiteY233" fmla="*/ 747686 h 5317262"/>
                <a:gd name="connsiteX234" fmla="*/ 5859560 w 12188476"/>
                <a:gd name="connsiteY234" fmla="*/ 745924 h 5317262"/>
                <a:gd name="connsiteX235" fmla="*/ 5934967 w 12188476"/>
                <a:gd name="connsiteY235" fmla="*/ 703992 h 5317262"/>
                <a:gd name="connsiteX236" fmla="*/ 5967033 w 12188476"/>
                <a:gd name="connsiteY236" fmla="*/ 720553 h 5317262"/>
                <a:gd name="connsiteX237" fmla="*/ 6144275 w 12188476"/>
                <a:gd name="connsiteY237" fmla="*/ 703640 h 5317262"/>
                <a:gd name="connsiteX238" fmla="*/ 6289099 w 12188476"/>
                <a:gd name="connsiteY238" fmla="*/ 690250 h 5317262"/>
                <a:gd name="connsiteX239" fmla="*/ 6351821 w 12188476"/>
                <a:gd name="connsiteY239" fmla="*/ 666641 h 5317262"/>
                <a:gd name="connsiteX240" fmla="*/ 6463170 w 12188476"/>
                <a:gd name="connsiteY240" fmla="*/ 683202 h 5317262"/>
                <a:gd name="connsiteX241" fmla="*/ 6528006 w 12188476"/>
                <a:gd name="connsiteY241" fmla="*/ 672631 h 5317262"/>
                <a:gd name="connsiteX242" fmla="*/ 6619974 w 12188476"/>
                <a:gd name="connsiteY242" fmla="*/ 660651 h 5317262"/>
                <a:gd name="connsiteX243" fmla="*/ 6706657 w 12188476"/>
                <a:gd name="connsiteY243" fmla="*/ 658536 h 5317262"/>
                <a:gd name="connsiteX244" fmla="*/ 6809550 w 12188476"/>
                <a:gd name="connsiteY244" fmla="*/ 650432 h 5317262"/>
                <a:gd name="connsiteX245" fmla="*/ 6989963 w 12188476"/>
                <a:gd name="connsiteY245" fmla="*/ 639156 h 5317262"/>
                <a:gd name="connsiteX246" fmla="*/ 7090036 w 12188476"/>
                <a:gd name="connsiteY246" fmla="*/ 638099 h 5317262"/>
                <a:gd name="connsiteX247" fmla="*/ 7225346 w 12188476"/>
                <a:gd name="connsiteY247" fmla="*/ 630347 h 5317262"/>
                <a:gd name="connsiteX248" fmla="*/ 7256002 w 12188476"/>
                <a:gd name="connsiteY248" fmla="*/ 632461 h 5317262"/>
                <a:gd name="connsiteX249" fmla="*/ 7489271 w 12188476"/>
                <a:gd name="connsiteY249" fmla="*/ 633166 h 5317262"/>
                <a:gd name="connsiteX250" fmla="*/ 7605553 w 12188476"/>
                <a:gd name="connsiteY250" fmla="*/ 608147 h 5317262"/>
                <a:gd name="connsiteX251" fmla="*/ 7609077 w 12188476"/>
                <a:gd name="connsiteY251" fmla="*/ 638451 h 5317262"/>
                <a:gd name="connsiteX252" fmla="*/ 8979795 w 12188476"/>
                <a:gd name="connsiteY252" fmla="*/ 500675 h 5317262"/>
                <a:gd name="connsiteX253" fmla="*/ 8984376 w 12188476"/>
                <a:gd name="connsiteY253" fmla="*/ 511598 h 5317262"/>
                <a:gd name="connsiteX254" fmla="*/ 8731375 w 12188476"/>
                <a:gd name="connsiteY254" fmla="*/ 592995 h 5317262"/>
                <a:gd name="connsiteX255" fmla="*/ 8491058 w 12188476"/>
                <a:gd name="connsiteY255" fmla="*/ 601805 h 5317262"/>
                <a:gd name="connsiteX256" fmla="*/ 8487182 w 12188476"/>
                <a:gd name="connsiteY256" fmla="*/ 584186 h 5317262"/>
                <a:gd name="connsiteX257" fmla="*/ 8448774 w 12188476"/>
                <a:gd name="connsiteY257" fmla="*/ 634223 h 5317262"/>
                <a:gd name="connsiteX258" fmla="*/ 8319807 w 12188476"/>
                <a:gd name="connsiteY258" fmla="*/ 638451 h 5317262"/>
                <a:gd name="connsiteX259" fmla="*/ 8279637 w 12188476"/>
                <a:gd name="connsiteY259" fmla="*/ 647260 h 5317262"/>
                <a:gd name="connsiteX260" fmla="*/ 7960742 w 12188476"/>
                <a:gd name="connsiteY260" fmla="*/ 685669 h 5317262"/>
                <a:gd name="connsiteX261" fmla="*/ 7788433 w 12188476"/>
                <a:gd name="connsiteY261" fmla="*/ 686021 h 5317262"/>
                <a:gd name="connsiteX262" fmla="*/ 7555164 w 12188476"/>
                <a:gd name="connsiteY262" fmla="*/ 692011 h 5317262"/>
                <a:gd name="connsiteX263" fmla="*/ 7474119 w 12188476"/>
                <a:gd name="connsiteY263" fmla="*/ 684612 h 5317262"/>
                <a:gd name="connsiteX264" fmla="*/ 7174957 w 12188476"/>
                <a:gd name="connsiteY264" fmla="*/ 686374 h 5317262"/>
                <a:gd name="connsiteX265" fmla="*/ 7111178 w 12188476"/>
                <a:gd name="connsiteY265" fmla="*/ 716325 h 5317262"/>
                <a:gd name="connsiteX266" fmla="*/ 6890595 w 12188476"/>
                <a:gd name="connsiteY266" fmla="*/ 814284 h 5317262"/>
                <a:gd name="connsiteX267" fmla="*/ 6875090 w 12188476"/>
                <a:gd name="connsiteY267" fmla="*/ 792084 h 5317262"/>
                <a:gd name="connsiteX268" fmla="*/ 6593194 w 12188476"/>
                <a:gd name="connsiteY268" fmla="*/ 820979 h 5317262"/>
                <a:gd name="connsiteX269" fmla="*/ 6290861 w 12188476"/>
                <a:gd name="connsiteY269" fmla="*/ 859035 h 5317262"/>
                <a:gd name="connsiteX270" fmla="*/ 6283813 w 12188476"/>
                <a:gd name="connsiteY270" fmla="*/ 835778 h 5317262"/>
                <a:gd name="connsiteX271" fmla="*/ 6387058 w 12188476"/>
                <a:gd name="connsiteY271" fmla="*/ 793494 h 5317262"/>
                <a:gd name="connsiteX272" fmla="*/ 6384239 w 12188476"/>
                <a:gd name="connsiteY272" fmla="*/ 779047 h 5317262"/>
                <a:gd name="connsiteX273" fmla="*/ 6172465 w 12188476"/>
                <a:gd name="connsiteY273" fmla="*/ 783275 h 5317262"/>
                <a:gd name="connsiteX274" fmla="*/ 5864493 w 12188476"/>
                <a:gd name="connsiteY274" fmla="*/ 823093 h 5317262"/>
                <a:gd name="connsiteX275" fmla="*/ 5814457 w 12188476"/>
                <a:gd name="connsiteY275" fmla="*/ 824503 h 5317262"/>
                <a:gd name="connsiteX276" fmla="*/ 5666109 w 12188476"/>
                <a:gd name="connsiteY276" fmla="*/ 845292 h 5317262"/>
                <a:gd name="connsiteX277" fmla="*/ 5635453 w 12188476"/>
                <a:gd name="connsiteY277" fmla="*/ 850578 h 5317262"/>
                <a:gd name="connsiteX278" fmla="*/ 5496619 w 12188476"/>
                <a:gd name="connsiteY278" fmla="*/ 973203 h 5317262"/>
                <a:gd name="connsiteX279" fmla="*/ 5417688 w 12188476"/>
                <a:gd name="connsiteY279" fmla="*/ 918233 h 5317262"/>
                <a:gd name="connsiteX280" fmla="*/ 5551236 w 12188476"/>
                <a:gd name="connsiteY280" fmla="*/ 976374 h 5317262"/>
                <a:gd name="connsiteX281" fmla="*/ 5586121 w 12188476"/>
                <a:gd name="connsiteY281" fmla="*/ 965803 h 5317262"/>
                <a:gd name="connsiteX282" fmla="*/ 5769001 w 12188476"/>
                <a:gd name="connsiteY282" fmla="*/ 913300 h 5317262"/>
                <a:gd name="connsiteX283" fmla="*/ 5786267 w 12188476"/>
                <a:gd name="connsiteY283" fmla="*/ 873482 h 5317262"/>
                <a:gd name="connsiteX284" fmla="*/ 5875416 w 12188476"/>
                <a:gd name="connsiteY284" fmla="*/ 847407 h 5317262"/>
                <a:gd name="connsiteX285" fmla="*/ 5887749 w 12188476"/>
                <a:gd name="connsiteY285" fmla="*/ 865377 h 5317262"/>
                <a:gd name="connsiteX286" fmla="*/ 5814809 w 12188476"/>
                <a:gd name="connsiteY286" fmla="*/ 916119 h 5317262"/>
                <a:gd name="connsiteX287" fmla="*/ 5919815 w 12188476"/>
                <a:gd name="connsiteY287" fmla="*/ 903786 h 5317262"/>
                <a:gd name="connsiteX288" fmla="*/ 5899026 w 12188476"/>
                <a:gd name="connsiteY288" fmla="*/ 859035 h 5317262"/>
                <a:gd name="connsiteX289" fmla="*/ 6066401 w 12188476"/>
                <a:gd name="connsiteY289" fmla="*/ 836131 h 5317262"/>
                <a:gd name="connsiteX290" fmla="*/ 5952586 w 12188476"/>
                <a:gd name="connsiteY290" fmla="*/ 905195 h 5317262"/>
                <a:gd name="connsiteX291" fmla="*/ 6062173 w 12188476"/>
                <a:gd name="connsiteY291" fmla="*/ 930566 h 5317262"/>
                <a:gd name="connsiteX292" fmla="*/ 6292270 w 12188476"/>
                <a:gd name="connsiteY292" fmla="*/ 935147 h 5317262"/>
                <a:gd name="connsiteX293" fmla="*/ 6334555 w 12188476"/>
                <a:gd name="connsiteY293" fmla="*/ 929156 h 5317262"/>
                <a:gd name="connsiteX294" fmla="*/ 6430752 w 12188476"/>
                <a:gd name="connsiteY294" fmla="*/ 915062 h 5317262"/>
                <a:gd name="connsiteX295" fmla="*/ 6467751 w 12188476"/>
                <a:gd name="connsiteY295" fmla="*/ 915766 h 5317262"/>
                <a:gd name="connsiteX296" fmla="*/ 6733790 w 12188476"/>
                <a:gd name="connsiteY296" fmla="*/ 949946 h 5317262"/>
                <a:gd name="connsiteX297" fmla="*/ 6834568 w 12188476"/>
                <a:gd name="connsiteY297" fmla="*/ 953118 h 5317262"/>
                <a:gd name="connsiteX298" fmla="*/ 7007581 w 12188476"/>
                <a:gd name="connsiteY298" fmla="*/ 909776 h 5317262"/>
                <a:gd name="connsiteX299" fmla="*/ 7049513 w 12188476"/>
                <a:gd name="connsiteY299" fmla="*/ 914357 h 5317262"/>
                <a:gd name="connsiteX300" fmla="*/ 7202794 w 12188476"/>
                <a:gd name="connsiteY300" fmla="*/ 946070 h 5317262"/>
                <a:gd name="connsiteX301" fmla="*/ 7295820 w 12188476"/>
                <a:gd name="connsiteY301" fmla="*/ 941489 h 5317262"/>
                <a:gd name="connsiteX302" fmla="*/ 7598858 w 12188476"/>
                <a:gd name="connsiteY302" fmla="*/ 931271 h 5317262"/>
                <a:gd name="connsiteX303" fmla="*/ 7835298 w 12188476"/>
                <a:gd name="connsiteY303" fmla="*/ 891453 h 5317262"/>
                <a:gd name="connsiteX304" fmla="*/ 8047425 w 12188476"/>
                <a:gd name="connsiteY304" fmla="*/ 924576 h 5317262"/>
                <a:gd name="connsiteX305" fmla="*/ 7974484 w 12188476"/>
                <a:gd name="connsiteY305" fmla="*/ 1012668 h 5317262"/>
                <a:gd name="connsiteX306" fmla="*/ 8091119 w 12188476"/>
                <a:gd name="connsiteY306" fmla="*/ 997164 h 5317262"/>
                <a:gd name="connsiteX307" fmla="*/ 8188725 w 12188476"/>
                <a:gd name="connsiteY307" fmla="*/ 1027820 h 5317262"/>
                <a:gd name="connsiteX308" fmla="*/ 8214801 w 12188476"/>
                <a:gd name="connsiteY308" fmla="*/ 959460 h 5317262"/>
                <a:gd name="connsiteX309" fmla="*/ 8313112 w 12188476"/>
                <a:gd name="connsiteY309" fmla="*/ 998221 h 5317262"/>
                <a:gd name="connsiteX310" fmla="*/ 8437146 w 12188476"/>
                <a:gd name="connsiteY310" fmla="*/ 1041210 h 5317262"/>
                <a:gd name="connsiteX311" fmla="*/ 8479078 w 12188476"/>
                <a:gd name="connsiteY311" fmla="*/ 1064819 h 5317262"/>
                <a:gd name="connsiteX312" fmla="*/ 8890998 w 12188476"/>
                <a:gd name="connsiteY312" fmla="*/ 1041210 h 5317262"/>
                <a:gd name="connsiteX313" fmla="*/ 8935397 w 12188476"/>
                <a:gd name="connsiteY313" fmla="*/ 1040153 h 5317262"/>
                <a:gd name="connsiteX314" fmla="*/ 9375507 w 12188476"/>
                <a:gd name="connsiteY314" fmla="*/ 1038743 h 5317262"/>
                <a:gd name="connsiteX315" fmla="*/ 9747610 w 12188476"/>
                <a:gd name="connsiteY315" fmla="*/ 1038039 h 5317262"/>
                <a:gd name="connsiteX316" fmla="*/ 10239518 w 12188476"/>
                <a:gd name="connsiteY316" fmla="*/ 1002449 h 5317262"/>
                <a:gd name="connsiteX317" fmla="*/ 10672581 w 12188476"/>
                <a:gd name="connsiteY317" fmla="*/ 949594 h 5317262"/>
                <a:gd name="connsiteX318" fmla="*/ 10923820 w 12188476"/>
                <a:gd name="connsiteY318" fmla="*/ 908367 h 5317262"/>
                <a:gd name="connsiteX319" fmla="*/ 10626420 w 12188476"/>
                <a:gd name="connsiteY319" fmla="*/ 990821 h 5317262"/>
                <a:gd name="connsiteX320" fmla="*/ 10492167 w 12188476"/>
                <a:gd name="connsiteY320" fmla="*/ 1045791 h 5317262"/>
                <a:gd name="connsiteX321" fmla="*/ 10266650 w 12188476"/>
                <a:gd name="connsiteY321" fmla="*/ 1074333 h 5317262"/>
                <a:gd name="connsiteX322" fmla="*/ 10223309 w 12188476"/>
                <a:gd name="connsiteY322" fmla="*/ 1083847 h 5317262"/>
                <a:gd name="connsiteX323" fmla="*/ 10576384 w 12188476"/>
                <a:gd name="connsiteY323" fmla="*/ 1115912 h 5317262"/>
                <a:gd name="connsiteX324" fmla="*/ 10677514 w 12188476"/>
                <a:gd name="connsiteY324" fmla="*/ 1096532 h 5317262"/>
                <a:gd name="connsiteX325" fmla="*/ 10753626 w 12188476"/>
                <a:gd name="connsiteY325" fmla="*/ 1090542 h 5317262"/>
                <a:gd name="connsiteX326" fmla="*/ 10962229 w 12188476"/>
                <a:gd name="connsiteY326" fmla="*/ 1073980 h 5317262"/>
                <a:gd name="connsiteX327" fmla="*/ 11174708 w 12188476"/>
                <a:gd name="connsiteY327" fmla="*/ 1039448 h 5317262"/>
                <a:gd name="connsiteX328" fmla="*/ 11250820 w 12188476"/>
                <a:gd name="connsiteY328" fmla="*/ 1031344 h 5317262"/>
                <a:gd name="connsiteX329" fmla="*/ 11410091 w 12188476"/>
                <a:gd name="connsiteY329" fmla="*/ 970031 h 5317262"/>
                <a:gd name="connsiteX330" fmla="*/ 11428767 w 12188476"/>
                <a:gd name="connsiteY330" fmla="*/ 1030991 h 5317262"/>
                <a:gd name="connsiteX331" fmla="*/ 11592267 w 12188476"/>
                <a:gd name="connsiteY331" fmla="*/ 1005268 h 5317262"/>
                <a:gd name="connsiteX332" fmla="*/ 11921380 w 12188476"/>
                <a:gd name="connsiteY332" fmla="*/ 988355 h 5317262"/>
                <a:gd name="connsiteX333" fmla="*/ 11993263 w 12188476"/>
                <a:gd name="connsiteY333" fmla="*/ 971441 h 5317262"/>
                <a:gd name="connsiteX334" fmla="*/ 12072899 w 12188476"/>
                <a:gd name="connsiteY334" fmla="*/ 992935 h 5317262"/>
                <a:gd name="connsiteX335" fmla="*/ 12179667 w 12188476"/>
                <a:gd name="connsiteY335" fmla="*/ 1037334 h 5317262"/>
                <a:gd name="connsiteX336" fmla="*/ 12130335 w 12188476"/>
                <a:gd name="connsiteY336" fmla="*/ 1071866 h 5317262"/>
                <a:gd name="connsiteX337" fmla="*/ 12191647 w 12188476"/>
                <a:gd name="connsiteY337" fmla="*/ 1129655 h 5317262"/>
                <a:gd name="connsiteX338" fmla="*/ 12084527 w 12188476"/>
                <a:gd name="connsiteY338" fmla="*/ 1264260 h 5317262"/>
                <a:gd name="connsiteX339" fmla="*/ 12054576 w 12188476"/>
                <a:gd name="connsiteY339" fmla="*/ 1415427 h 5317262"/>
                <a:gd name="connsiteX340" fmla="*/ 12081355 w 12188476"/>
                <a:gd name="connsiteY340" fmla="*/ 1463349 h 5317262"/>
                <a:gd name="connsiteX341" fmla="*/ 11835402 w 12188476"/>
                <a:gd name="connsiteY341" fmla="*/ 1579631 h 5317262"/>
                <a:gd name="connsiteX342" fmla="*/ 11626094 w 12188476"/>
                <a:gd name="connsiteY342" fmla="*/ 1616278 h 5317262"/>
                <a:gd name="connsiteX343" fmla="*/ 11356883 w 12188476"/>
                <a:gd name="connsiteY343" fmla="*/ 1748416 h 5317262"/>
                <a:gd name="connsiteX344" fmla="*/ 11662741 w 12188476"/>
                <a:gd name="connsiteY344" fmla="*/ 1717056 h 5317262"/>
                <a:gd name="connsiteX345" fmla="*/ 11540820 w 12188476"/>
                <a:gd name="connsiteY345" fmla="*/ 1752293 h 5317262"/>
                <a:gd name="connsiteX346" fmla="*/ 11400930 w 12188476"/>
                <a:gd name="connsiteY346" fmla="*/ 1810081 h 5317262"/>
                <a:gd name="connsiteX347" fmla="*/ 11393530 w 12188476"/>
                <a:gd name="connsiteY347" fmla="*/ 1881260 h 5317262"/>
                <a:gd name="connsiteX348" fmla="*/ 11375206 w 12188476"/>
                <a:gd name="connsiteY348" fmla="*/ 1953496 h 5317262"/>
                <a:gd name="connsiteX349" fmla="*/ 11243068 w 12188476"/>
                <a:gd name="connsiteY349" fmla="*/ 2016570 h 5317262"/>
                <a:gd name="connsiteX350" fmla="*/ 11203602 w 12188476"/>
                <a:gd name="connsiteY350" fmla="*/ 2078587 h 5317262"/>
                <a:gd name="connsiteX351" fmla="*/ 11176117 w 12188476"/>
                <a:gd name="connsiteY351" fmla="*/ 2245963 h 5317262"/>
                <a:gd name="connsiteX352" fmla="*/ 11077101 w 12188476"/>
                <a:gd name="connsiteY352" fmla="*/ 2309037 h 5317262"/>
                <a:gd name="connsiteX353" fmla="*/ 10999228 w 12188476"/>
                <a:gd name="connsiteY353" fmla="*/ 2310799 h 5317262"/>
                <a:gd name="connsiteX354" fmla="*/ 11012970 w 12188476"/>
                <a:gd name="connsiteY354" fmla="*/ 2438709 h 5317262"/>
                <a:gd name="connsiteX355" fmla="*/ 10987952 w 12188476"/>
                <a:gd name="connsiteY355" fmla="*/ 2486984 h 5317262"/>
                <a:gd name="connsiteX356" fmla="*/ 10838547 w 12188476"/>
                <a:gd name="connsiteY356" fmla="*/ 2535259 h 5317262"/>
                <a:gd name="connsiteX357" fmla="*/ 10690200 w 12188476"/>
                <a:gd name="connsiteY357" fmla="*/ 2663874 h 5317262"/>
                <a:gd name="connsiteX358" fmla="*/ 10795558 w 12188476"/>
                <a:gd name="connsiteY358" fmla="*/ 2664931 h 5317262"/>
                <a:gd name="connsiteX359" fmla="*/ 10830090 w 12188476"/>
                <a:gd name="connsiteY359" fmla="*/ 2743157 h 5317262"/>
                <a:gd name="connsiteX360" fmla="*/ 10744817 w 12188476"/>
                <a:gd name="connsiteY360" fmla="*/ 2883048 h 5317262"/>
                <a:gd name="connsiteX361" fmla="*/ 10726846 w 12188476"/>
                <a:gd name="connsiteY361" fmla="*/ 2971140 h 5317262"/>
                <a:gd name="connsiteX362" fmla="*/ 10629591 w 12188476"/>
                <a:gd name="connsiteY362" fmla="*/ 3047252 h 5317262"/>
                <a:gd name="connsiteX363" fmla="*/ 10584489 w 12188476"/>
                <a:gd name="connsiteY363" fmla="*/ 3055004 h 5317262"/>
                <a:gd name="connsiteX364" fmla="*/ 10526699 w 12188476"/>
                <a:gd name="connsiteY364" fmla="*/ 3029634 h 5317262"/>
                <a:gd name="connsiteX365" fmla="*/ 10258898 w 12188476"/>
                <a:gd name="connsiteY365" fmla="*/ 3168115 h 5317262"/>
                <a:gd name="connsiteX366" fmla="*/ 10261717 w 12188476"/>
                <a:gd name="connsiteY366" fmla="*/ 3144506 h 5317262"/>
                <a:gd name="connsiteX367" fmla="*/ 10107379 w 12188476"/>
                <a:gd name="connsiteY367" fmla="*/ 3318225 h 5317262"/>
                <a:gd name="connsiteX368" fmla="*/ 10108084 w 12188476"/>
                <a:gd name="connsiteY368" fmla="*/ 3325977 h 5317262"/>
                <a:gd name="connsiteX369" fmla="*/ 9861425 w 12188476"/>
                <a:gd name="connsiteY369" fmla="*/ 3407374 h 5317262"/>
                <a:gd name="connsiteX370" fmla="*/ 9823721 w 12188476"/>
                <a:gd name="connsiteY370" fmla="*/ 3470448 h 5317262"/>
                <a:gd name="connsiteX371" fmla="*/ 9875520 w 12188476"/>
                <a:gd name="connsiteY371" fmla="*/ 3570169 h 5317262"/>
                <a:gd name="connsiteX372" fmla="*/ 9944232 w 12188476"/>
                <a:gd name="connsiteY372" fmla="*/ 3593778 h 5317262"/>
                <a:gd name="connsiteX373" fmla="*/ 9787427 w 12188476"/>
                <a:gd name="connsiteY373" fmla="*/ 3632891 h 5317262"/>
                <a:gd name="connsiteX374" fmla="*/ 9757476 w 12188476"/>
                <a:gd name="connsiteY374" fmla="*/ 3668833 h 5317262"/>
                <a:gd name="connsiteX375" fmla="*/ 9709201 w 12188476"/>
                <a:gd name="connsiteY375" fmla="*/ 3624786 h 5317262"/>
                <a:gd name="connsiteX376" fmla="*/ 9630623 w 12188476"/>
                <a:gd name="connsiteY376" fmla="*/ 3719221 h 5317262"/>
                <a:gd name="connsiteX377" fmla="*/ 9596091 w 12188476"/>
                <a:gd name="connsiteY377" fmla="*/ 3718869 h 5317262"/>
                <a:gd name="connsiteX378" fmla="*/ 9377622 w 12188476"/>
                <a:gd name="connsiteY378" fmla="*/ 3778772 h 5317262"/>
                <a:gd name="connsiteX379" fmla="*/ 9243721 w 12188476"/>
                <a:gd name="connsiteY379" fmla="*/ 3799914 h 5317262"/>
                <a:gd name="connsiteX380" fmla="*/ 9195094 w 12188476"/>
                <a:gd name="connsiteY380" fmla="*/ 3840437 h 5317262"/>
                <a:gd name="connsiteX381" fmla="*/ 9105591 w 12188476"/>
                <a:gd name="connsiteY381" fmla="*/ 3877435 h 5317262"/>
                <a:gd name="connsiteX382" fmla="*/ 8893113 w 12188476"/>
                <a:gd name="connsiteY382" fmla="*/ 3900340 h 5317262"/>
                <a:gd name="connsiteX383" fmla="*/ 8878665 w 12188476"/>
                <a:gd name="connsiteY383" fmla="*/ 3972928 h 5317262"/>
                <a:gd name="connsiteX384" fmla="*/ 8728204 w 12188476"/>
                <a:gd name="connsiteY384" fmla="*/ 4078286 h 5317262"/>
                <a:gd name="connsiteX385" fmla="*/ 8798678 w 12188476"/>
                <a:gd name="connsiteY385" fmla="*/ 4095553 h 5317262"/>
                <a:gd name="connsiteX386" fmla="*/ 8822286 w 12188476"/>
                <a:gd name="connsiteY386" fmla="*/ 4116695 h 5317262"/>
                <a:gd name="connsiteX387" fmla="*/ 8780355 w 12188476"/>
                <a:gd name="connsiteY387" fmla="*/ 4124094 h 5317262"/>
                <a:gd name="connsiteX388" fmla="*/ 8667243 w 12188476"/>
                <a:gd name="connsiteY388" fmla="*/ 4151932 h 5317262"/>
                <a:gd name="connsiteX389" fmla="*/ 8578446 w 12188476"/>
                <a:gd name="connsiteY389" fmla="*/ 4186111 h 5317262"/>
                <a:gd name="connsiteX390" fmla="*/ 8578446 w 12188476"/>
                <a:gd name="connsiteY390" fmla="*/ 4092381 h 5317262"/>
                <a:gd name="connsiteX391" fmla="*/ 8387462 w 12188476"/>
                <a:gd name="connsiteY391" fmla="*/ 4172722 h 5317262"/>
                <a:gd name="connsiteX392" fmla="*/ 8353282 w 12188476"/>
                <a:gd name="connsiteY392" fmla="*/ 4126209 h 5317262"/>
                <a:gd name="connsiteX393" fmla="*/ 8277170 w 12188476"/>
                <a:gd name="connsiteY393" fmla="*/ 4206197 h 5317262"/>
                <a:gd name="connsiteX394" fmla="*/ 8263076 w 12188476"/>
                <a:gd name="connsiteY394" fmla="*/ 4162503 h 5317262"/>
                <a:gd name="connsiteX395" fmla="*/ 8238057 w 12188476"/>
                <a:gd name="connsiteY395" fmla="*/ 4183645 h 5317262"/>
                <a:gd name="connsiteX396" fmla="*/ 8218325 w 12188476"/>
                <a:gd name="connsiteY396" fmla="*/ 4127266 h 5317262"/>
                <a:gd name="connsiteX397" fmla="*/ 8165821 w 12188476"/>
                <a:gd name="connsiteY397" fmla="*/ 4217120 h 5317262"/>
                <a:gd name="connsiteX398" fmla="*/ 8186963 w 12188476"/>
                <a:gd name="connsiteY398" fmla="*/ 4305565 h 5317262"/>
                <a:gd name="connsiteX399" fmla="*/ 7997388 w 12188476"/>
                <a:gd name="connsiteY399" fmla="*/ 4313317 h 5317262"/>
                <a:gd name="connsiteX400" fmla="*/ 7915287 w 12188476"/>
                <a:gd name="connsiteY400" fmla="*/ 4343621 h 5317262"/>
                <a:gd name="connsiteX401" fmla="*/ 7762006 w 12188476"/>
                <a:gd name="connsiteY401" fmla="*/ 4391191 h 5317262"/>
                <a:gd name="connsiteX402" fmla="*/ 7686246 w 12188476"/>
                <a:gd name="connsiteY402" fmla="*/ 4510645 h 5317262"/>
                <a:gd name="connsiteX403" fmla="*/ 7792662 w 12188476"/>
                <a:gd name="connsiteY403" fmla="*/ 4494083 h 5317262"/>
                <a:gd name="connsiteX404" fmla="*/ 7724654 w 12188476"/>
                <a:gd name="connsiteY404" fmla="*/ 4598032 h 5317262"/>
                <a:gd name="connsiteX405" fmla="*/ 7580182 w 12188476"/>
                <a:gd name="connsiteY405" fmla="*/ 4608955 h 5317262"/>
                <a:gd name="connsiteX406" fmla="*/ 7527680 w 12188476"/>
                <a:gd name="connsiteY406" fmla="*/ 4582528 h 5317262"/>
                <a:gd name="connsiteX407" fmla="*/ 7547060 w 12188476"/>
                <a:gd name="connsiteY407" fmla="*/ 4518397 h 5317262"/>
                <a:gd name="connsiteX408" fmla="*/ 7588287 w 12188476"/>
                <a:gd name="connsiteY408" fmla="*/ 4469769 h 5317262"/>
                <a:gd name="connsiteX409" fmla="*/ 7605553 w 12188476"/>
                <a:gd name="connsiteY409" fmla="*/ 4502188 h 5317262"/>
                <a:gd name="connsiteX410" fmla="*/ 7667218 w 12188476"/>
                <a:gd name="connsiteY410" fmla="*/ 4391896 h 5317262"/>
                <a:gd name="connsiteX411" fmla="*/ 7652771 w 12188476"/>
                <a:gd name="connsiteY411" fmla="*/ 4376391 h 5317262"/>
                <a:gd name="connsiteX412" fmla="*/ 7514641 w 12188476"/>
                <a:gd name="connsiteY412" fmla="*/ 4365468 h 5317262"/>
                <a:gd name="connsiteX413" fmla="*/ 7298991 w 12188476"/>
                <a:gd name="connsiteY413" fmla="*/ 4398943 h 5317262"/>
                <a:gd name="connsiteX414" fmla="*/ 7268688 w 12188476"/>
                <a:gd name="connsiteY414" fmla="*/ 4412686 h 5317262"/>
                <a:gd name="connsiteX415" fmla="*/ 7150996 w 12188476"/>
                <a:gd name="connsiteY415" fmla="*/ 4408810 h 5317262"/>
                <a:gd name="connsiteX416" fmla="*/ 6988906 w 12188476"/>
                <a:gd name="connsiteY416" fmla="*/ 4481045 h 5317262"/>
                <a:gd name="connsiteX417" fmla="*/ 6878262 w 12188476"/>
                <a:gd name="connsiteY417" fmla="*/ 4501835 h 5317262"/>
                <a:gd name="connsiteX418" fmla="*/ 6717933 w 12188476"/>
                <a:gd name="connsiteY418" fmla="*/ 4592394 h 5317262"/>
                <a:gd name="connsiteX419" fmla="*/ 6693620 w 12188476"/>
                <a:gd name="connsiteY419" fmla="*/ 4575480 h 5317262"/>
                <a:gd name="connsiteX420" fmla="*/ 6297908 w 12188476"/>
                <a:gd name="connsiteY420" fmla="*/ 4676258 h 5317262"/>
                <a:gd name="connsiteX421" fmla="*/ 6315879 w 12188476"/>
                <a:gd name="connsiteY421" fmla="*/ 4711848 h 5317262"/>
                <a:gd name="connsiteX422" fmla="*/ 6141456 w 12188476"/>
                <a:gd name="connsiteY422" fmla="*/ 4712905 h 5317262"/>
                <a:gd name="connsiteX423" fmla="*/ 6064639 w 12188476"/>
                <a:gd name="connsiteY423" fmla="*/ 4735456 h 5317262"/>
                <a:gd name="connsiteX424" fmla="*/ 5771115 w 12188476"/>
                <a:gd name="connsiteY424" fmla="*/ 4771398 h 5317262"/>
                <a:gd name="connsiteX425" fmla="*/ 5624529 w 12188476"/>
                <a:gd name="connsiteY425" fmla="*/ 4823901 h 5317262"/>
                <a:gd name="connsiteX426" fmla="*/ 5430374 w 12188476"/>
                <a:gd name="connsiteY426" fmla="*/ 4827425 h 5317262"/>
                <a:gd name="connsiteX427" fmla="*/ 5247846 w 12188476"/>
                <a:gd name="connsiteY427" fmla="*/ 4880280 h 5317262"/>
                <a:gd name="connsiteX428" fmla="*/ 5207675 w 12188476"/>
                <a:gd name="connsiteY428" fmla="*/ 4889090 h 5317262"/>
                <a:gd name="connsiteX429" fmla="*/ 5013167 w 12188476"/>
                <a:gd name="connsiteY429" fmla="*/ 4888385 h 5317262"/>
                <a:gd name="connsiteX430" fmla="*/ 4941989 w 12188476"/>
                <a:gd name="connsiteY430" fmla="*/ 4880280 h 5317262"/>
                <a:gd name="connsiteX431" fmla="*/ 4535002 w 12188476"/>
                <a:gd name="connsiteY431" fmla="*/ 4966964 h 5317262"/>
                <a:gd name="connsiteX432" fmla="*/ 4433167 w 12188476"/>
                <a:gd name="connsiteY432" fmla="*/ 5015238 h 5317262"/>
                <a:gd name="connsiteX433" fmla="*/ 4309485 w 12188476"/>
                <a:gd name="connsiteY433" fmla="*/ 5036380 h 5317262"/>
                <a:gd name="connsiteX434" fmla="*/ 4186860 w 12188476"/>
                <a:gd name="connsiteY434" fmla="*/ 5076903 h 5317262"/>
                <a:gd name="connsiteX435" fmla="*/ 4096653 w 12188476"/>
                <a:gd name="connsiteY435" fmla="*/ 5092407 h 5317262"/>
                <a:gd name="connsiteX436" fmla="*/ 3853166 w 12188476"/>
                <a:gd name="connsiteY436" fmla="*/ 5145967 h 5317262"/>
                <a:gd name="connsiteX437" fmla="*/ 3787624 w 12188476"/>
                <a:gd name="connsiteY437" fmla="*/ 5150901 h 5317262"/>
                <a:gd name="connsiteX438" fmla="*/ 3706579 w 12188476"/>
                <a:gd name="connsiteY438" fmla="*/ 5127292 h 5317262"/>
                <a:gd name="connsiteX439" fmla="*/ 3611439 w 12188476"/>
                <a:gd name="connsiteY439" fmla="*/ 5171690 h 5317262"/>
                <a:gd name="connsiteX440" fmla="*/ 3564575 w 12188476"/>
                <a:gd name="connsiteY440" fmla="*/ 5177328 h 5317262"/>
                <a:gd name="connsiteX441" fmla="*/ 3485996 w 12188476"/>
                <a:gd name="connsiteY441" fmla="*/ 5181557 h 5317262"/>
                <a:gd name="connsiteX442" fmla="*/ 3470492 w 12188476"/>
                <a:gd name="connsiteY442" fmla="*/ 5174157 h 5317262"/>
                <a:gd name="connsiteX443" fmla="*/ 3308402 w 12188476"/>
                <a:gd name="connsiteY443" fmla="*/ 5220317 h 5317262"/>
                <a:gd name="connsiteX444" fmla="*/ 3280212 w 12188476"/>
                <a:gd name="connsiteY444" fmla="*/ 5231946 h 5317262"/>
                <a:gd name="connsiteX445" fmla="*/ 3068085 w 12188476"/>
                <a:gd name="connsiteY445" fmla="*/ 5234060 h 5317262"/>
                <a:gd name="connsiteX446" fmla="*/ 3038134 w 12188476"/>
                <a:gd name="connsiteY446" fmla="*/ 5238288 h 5317262"/>
                <a:gd name="connsiteX447" fmla="*/ 2884148 w 12188476"/>
                <a:gd name="connsiteY447" fmla="*/ 5284801 h 5317262"/>
                <a:gd name="connsiteX448" fmla="*/ 2724525 w 12188476"/>
                <a:gd name="connsiteY448" fmla="*/ 5309115 h 5317262"/>
                <a:gd name="connsiteX449" fmla="*/ 2565253 w 12188476"/>
                <a:gd name="connsiteY449" fmla="*/ 5301010 h 5317262"/>
                <a:gd name="connsiteX450" fmla="*/ 2511693 w 12188476"/>
                <a:gd name="connsiteY450" fmla="*/ 5309819 h 5317262"/>
                <a:gd name="connsiteX451" fmla="*/ 2365812 w 12188476"/>
                <a:gd name="connsiteY451" fmla="*/ 5272468 h 5317262"/>
                <a:gd name="connsiteX452" fmla="*/ 2194208 w 12188476"/>
                <a:gd name="connsiteY452" fmla="*/ 5250269 h 5317262"/>
                <a:gd name="connsiteX453" fmla="*/ 2074050 w 12188476"/>
                <a:gd name="connsiteY453" fmla="*/ 5140329 h 5317262"/>
                <a:gd name="connsiteX454" fmla="*/ 1957063 w 12188476"/>
                <a:gd name="connsiteY454" fmla="*/ 5059284 h 5317262"/>
                <a:gd name="connsiteX455" fmla="*/ 1872846 w 12188476"/>
                <a:gd name="connsiteY455" fmla="*/ 4987753 h 5317262"/>
                <a:gd name="connsiteX456" fmla="*/ 1880246 w 12188476"/>
                <a:gd name="connsiteY456" fmla="*/ 4940888 h 5317262"/>
                <a:gd name="connsiteX457" fmla="*/ 1935216 w 12188476"/>
                <a:gd name="connsiteY457" fmla="*/ 4933841 h 5317262"/>
                <a:gd name="connsiteX458" fmla="*/ 1903150 w 12188476"/>
                <a:gd name="connsiteY458" fmla="*/ 4890499 h 5317262"/>
                <a:gd name="connsiteX459" fmla="*/ 1815410 w 12188476"/>
                <a:gd name="connsiteY459" fmla="*/ 4895785 h 5317262"/>
                <a:gd name="connsiteX460" fmla="*/ 1747403 w 12188476"/>
                <a:gd name="connsiteY460" fmla="*/ 4867947 h 5317262"/>
                <a:gd name="connsiteX461" fmla="*/ 1628654 w 12188476"/>
                <a:gd name="connsiteY461" fmla="*/ 4675553 h 5317262"/>
                <a:gd name="connsiteX462" fmla="*/ 1465154 w 12188476"/>
                <a:gd name="connsiteY462" fmla="*/ 4583585 h 5317262"/>
                <a:gd name="connsiteX463" fmla="*/ 1413356 w 12188476"/>
                <a:gd name="connsiteY463" fmla="*/ 4553986 h 5317262"/>
                <a:gd name="connsiteX464" fmla="*/ 1263246 w 12188476"/>
                <a:gd name="connsiteY464" fmla="*/ 4329879 h 5317262"/>
                <a:gd name="connsiteX465" fmla="*/ 1257961 w 12188476"/>
                <a:gd name="connsiteY465" fmla="*/ 4283013 h 5317262"/>
                <a:gd name="connsiteX466" fmla="*/ 1234704 w 12188476"/>
                <a:gd name="connsiteY466" fmla="*/ 4157217 h 5317262"/>
                <a:gd name="connsiteX467" fmla="*/ 1260427 w 12188476"/>
                <a:gd name="connsiteY467" fmla="*/ 4087801 h 5317262"/>
                <a:gd name="connsiteX468" fmla="*/ 1233647 w 12188476"/>
                <a:gd name="connsiteY468" fmla="*/ 3979270 h 5317262"/>
                <a:gd name="connsiteX469" fmla="*/ 1144498 w 12188476"/>
                <a:gd name="connsiteY469" fmla="*/ 3879197 h 5317262"/>
                <a:gd name="connsiteX470" fmla="*/ 1135688 w 12188476"/>
                <a:gd name="connsiteY470" fmla="*/ 3785115 h 5317262"/>
                <a:gd name="connsiteX471" fmla="*/ 1187134 w 12188476"/>
                <a:gd name="connsiteY471" fmla="*/ 3785115 h 5317262"/>
                <a:gd name="connsiteX472" fmla="*/ 1174097 w 12188476"/>
                <a:gd name="connsiteY472" fmla="*/ 3725564 h 5317262"/>
                <a:gd name="connsiteX473" fmla="*/ 1232238 w 12188476"/>
                <a:gd name="connsiteY473" fmla="*/ 3677642 h 5317262"/>
                <a:gd name="connsiteX474" fmla="*/ 1053234 w 12188476"/>
                <a:gd name="connsiteY474" fmla="*/ 3669889 h 5317262"/>
                <a:gd name="connsiteX475" fmla="*/ 1002845 w 12188476"/>
                <a:gd name="connsiteY475" fmla="*/ 3553255 h 5317262"/>
                <a:gd name="connsiteX476" fmla="*/ 1101156 w 12188476"/>
                <a:gd name="connsiteY476" fmla="*/ 3521190 h 5317262"/>
                <a:gd name="connsiteX477" fmla="*/ 1186782 w 12188476"/>
                <a:gd name="connsiteY477" fmla="*/ 3546208 h 5317262"/>
                <a:gd name="connsiteX478" fmla="*/ 1103623 w 12188476"/>
                <a:gd name="connsiteY478" fmla="*/ 3433802 h 5317262"/>
                <a:gd name="connsiteX479" fmla="*/ 1186077 w 12188476"/>
                <a:gd name="connsiteY479" fmla="*/ 3294616 h 5317262"/>
                <a:gd name="connsiteX480" fmla="*/ 1074024 w 12188476"/>
                <a:gd name="connsiteY480" fmla="*/ 3247046 h 5317262"/>
                <a:gd name="connsiteX481" fmla="*/ 1016940 w 12188476"/>
                <a:gd name="connsiteY481" fmla="*/ 3241055 h 5317262"/>
                <a:gd name="connsiteX482" fmla="*/ 902419 w 12188476"/>
                <a:gd name="connsiteY482" fmla="*/ 3125126 h 5317262"/>
                <a:gd name="connsiteX483" fmla="*/ 890791 w 12188476"/>
                <a:gd name="connsiteY483" fmla="*/ 3106803 h 5317262"/>
                <a:gd name="connsiteX484" fmla="*/ 824898 w 12188476"/>
                <a:gd name="connsiteY484" fmla="*/ 2893266 h 5317262"/>
                <a:gd name="connsiteX485" fmla="*/ 809041 w 12188476"/>
                <a:gd name="connsiteY485" fmla="*/ 2895381 h 5317262"/>
                <a:gd name="connsiteX486" fmla="*/ 790366 w 12188476"/>
                <a:gd name="connsiteY486" fmla="*/ 2937665 h 5317262"/>
                <a:gd name="connsiteX487" fmla="*/ 704035 w 12188476"/>
                <a:gd name="connsiteY487" fmla="*/ 2749852 h 5317262"/>
                <a:gd name="connsiteX488" fmla="*/ 788252 w 12188476"/>
                <a:gd name="connsiteY488" fmla="*/ 2779451 h 5317262"/>
                <a:gd name="connsiteX489" fmla="*/ 819965 w 12188476"/>
                <a:gd name="connsiteY489" fmla="*/ 2765004 h 5317262"/>
                <a:gd name="connsiteX490" fmla="*/ 809394 w 12188476"/>
                <a:gd name="connsiteY490" fmla="*/ 2719548 h 5317262"/>
                <a:gd name="connsiteX491" fmla="*/ 773804 w 12188476"/>
                <a:gd name="connsiteY491" fmla="*/ 2669864 h 5317262"/>
                <a:gd name="connsiteX492" fmla="*/ 902067 w 12188476"/>
                <a:gd name="connsiteY492" fmla="*/ 2659293 h 5317262"/>
                <a:gd name="connsiteX493" fmla="*/ 910172 w 12188476"/>
                <a:gd name="connsiteY493" fmla="*/ 2708272 h 5317262"/>
                <a:gd name="connsiteX494" fmla="*/ 971836 w 12188476"/>
                <a:gd name="connsiteY494" fmla="*/ 2731176 h 5317262"/>
                <a:gd name="connsiteX495" fmla="*/ 946818 w 12188476"/>
                <a:gd name="connsiteY495" fmla="*/ 2784032 h 5317262"/>
                <a:gd name="connsiteX496" fmla="*/ 972541 w 12188476"/>
                <a:gd name="connsiteY496" fmla="*/ 2859791 h 5317262"/>
                <a:gd name="connsiteX497" fmla="*/ 1003902 w 12188476"/>
                <a:gd name="connsiteY497" fmla="*/ 2854858 h 5317262"/>
                <a:gd name="connsiteX498" fmla="*/ 1031034 w 12188476"/>
                <a:gd name="connsiteY498" fmla="*/ 2835478 h 5317262"/>
                <a:gd name="connsiteX499" fmla="*/ 1049005 w 12188476"/>
                <a:gd name="connsiteY499" fmla="*/ 2870010 h 5317262"/>
                <a:gd name="connsiteX500" fmla="*/ 1096575 w 12188476"/>
                <a:gd name="connsiteY500" fmla="*/ 2950703 h 5317262"/>
                <a:gd name="connsiteX501" fmla="*/ 1183611 w 12188476"/>
                <a:gd name="connsiteY501" fmla="*/ 2966559 h 5317262"/>
                <a:gd name="connsiteX502" fmla="*/ 1181849 w 12188476"/>
                <a:gd name="connsiteY502" fmla="*/ 2979245 h 5317262"/>
                <a:gd name="connsiteX503" fmla="*/ 1255847 w 12188476"/>
                <a:gd name="connsiteY503" fmla="*/ 2955988 h 5317262"/>
                <a:gd name="connsiteX504" fmla="*/ 1166345 w 12188476"/>
                <a:gd name="connsiteY504" fmla="*/ 2893971 h 5317262"/>
                <a:gd name="connsiteX505" fmla="*/ 1136745 w 12188476"/>
                <a:gd name="connsiteY505" fmla="*/ 2861553 h 5317262"/>
                <a:gd name="connsiteX506" fmla="*/ 1099394 w 12188476"/>
                <a:gd name="connsiteY506" fmla="*/ 2788965 h 5317262"/>
                <a:gd name="connsiteX507" fmla="*/ 1064862 w 12188476"/>
                <a:gd name="connsiteY507" fmla="*/ 2735052 h 5317262"/>
                <a:gd name="connsiteX508" fmla="*/ 1144498 w 12188476"/>
                <a:gd name="connsiteY508" fmla="*/ 2683606 h 5317262"/>
                <a:gd name="connsiteX509" fmla="*/ 930609 w 12188476"/>
                <a:gd name="connsiteY509" fmla="*/ 2580010 h 5317262"/>
                <a:gd name="connsiteX510" fmla="*/ 950694 w 12188476"/>
                <a:gd name="connsiteY510" fmla="*/ 2621589 h 5317262"/>
                <a:gd name="connsiteX511" fmla="*/ 811156 w 12188476"/>
                <a:gd name="connsiteY511" fmla="*/ 2649074 h 5317262"/>
                <a:gd name="connsiteX512" fmla="*/ 773804 w 12188476"/>
                <a:gd name="connsiteY512" fmla="*/ 2669864 h 5317262"/>
                <a:gd name="connsiteX513" fmla="*/ 6394105 w 12188476"/>
                <a:gd name="connsiteY513" fmla="*/ 133857 h 5317262"/>
                <a:gd name="connsiteX514" fmla="*/ 6399039 w 12188476"/>
                <a:gd name="connsiteY514" fmla="*/ 158171 h 5317262"/>
                <a:gd name="connsiteX515" fmla="*/ 6582976 w 12188476"/>
                <a:gd name="connsiteY515" fmla="*/ 125048 h 5317262"/>
                <a:gd name="connsiteX516" fmla="*/ 6548443 w 12188476"/>
                <a:gd name="connsiteY516" fmla="*/ 73250 h 5317262"/>
                <a:gd name="connsiteX517" fmla="*/ 6394105 w 12188476"/>
                <a:gd name="connsiteY517" fmla="*/ 133857 h 5317262"/>
                <a:gd name="connsiteX518" fmla="*/ 6899756 w 12188476"/>
                <a:gd name="connsiteY518" fmla="*/ 733943 h 5317262"/>
                <a:gd name="connsiteX519" fmla="*/ 6833510 w 12188476"/>
                <a:gd name="connsiteY519" fmla="*/ 709278 h 5317262"/>
                <a:gd name="connsiteX520" fmla="*/ 6745770 w 12188476"/>
                <a:gd name="connsiteY520" fmla="*/ 735001 h 5317262"/>
                <a:gd name="connsiteX521" fmla="*/ 6716172 w 12188476"/>
                <a:gd name="connsiteY521" fmla="*/ 764247 h 5317262"/>
                <a:gd name="connsiteX522" fmla="*/ 6752465 w 12188476"/>
                <a:gd name="connsiteY522" fmla="*/ 781161 h 5317262"/>
                <a:gd name="connsiteX523" fmla="*/ 6899756 w 12188476"/>
                <a:gd name="connsiteY523" fmla="*/ 733943 h 5317262"/>
                <a:gd name="connsiteX524" fmla="*/ 1097985 w 12188476"/>
                <a:gd name="connsiteY524" fmla="*/ 1108160 h 5317262"/>
                <a:gd name="connsiteX525" fmla="*/ 1208277 w 12188476"/>
                <a:gd name="connsiteY525" fmla="*/ 1118379 h 5317262"/>
                <a:gd name="connsiteX526" fmla="*/ 1224838 w 12188476"/>
                <a:gd name="connsiteY526" fmla="*/ 1072571 h 5317262"/>
                <a:gd name="connsiteX527" fmla="*/ 1142383 w 12188476"/>
                <a:gd name="connsiteY527" fmla="*/ 1089132 h 5317262"/>
                <a:gd name="connsiteX528" fmla="*/ 1112080 w 12188476"/>
                <a:gd name="connsiteY528" fmla="*/ 987297 h 5317262"/>
                <a:gd name="connsiteX529" fmla="*/ 1097985 w 12188476"/>
                <a:gd name="connsiteY529" fmla="*/ 989059 h 5317262"/>
                <a:gd name="connsiteX530" fmla="*/ 1097985 w 12188476"/>
                <a:gd name="connsiteY530" fmla="*/ 1108160 h 5317262"/>
                <a:gd name="connsiteX531" fmla="*/ 4013141 w 12188476"/>
                <a:gd name="connsiteY531" fmla="*/ 412934 h 5317262"/>
                <a:gd name="connsiteX532" fmla="*/ 4007503 w 12188476"/>
                <a:gd name="connsiteY532" fmla="*/ 392497 h 5317262"/>
                <a:gd name="connsiteX533" fmla="*/ 3813700 w 12188476"/>
                <a:gd name="connsiteY533" fmla="*/ 433372 h 5317262"/>
                <a:gd name="connsiteX534" fmla="*/ 3816871 w 12188476"/>
                <a:gd name="connsiteY534" fmla="*/ 451695 h 5317262"/>
                <a:gd name="connsiteX535" fmla="*/ 4013141 w 12188476"/>
                <a:gd name="connsiteY535" fmla="*/ 412934 h 5317262"/>
                <a:gd name="connsiteX536" fmla="*/ 4137176 w 12188476"/>
                <a:gd name="connsiteY536" fmla="*/ 365717 h 5317262"/>
                <a:gd name="connsiteX537" fmla="*/ 4105815 w 12188476"/>
                <a:gd name="connsiteY537" fmla="*/ 408706 h 5317262"/>
                <a:gd name="connsiteX538" fmla="*/ 4277419 w 12188476"/>
                <a:gd name="connsiteY538" fmla="*/ 385097 h 5317262"/>
                <a:gd name="connsiteX539" fmla="*/ 4276010 w 12188476"/>
                <a:gd name="connsiteY539" fmla="*/ 373469 h 5317262"/>
                <a:gd name="connsiteX540" fmla="*/ 4137176 w 12188476"/>
                <a:gd name="connsiteY540" fmla="*/ 365717 h 5317262"/>
                <a:gd name="connsiteX541" fmla="*/ 3571622 w 12188476"/>
                <a:gd name="connsiteY541" fmla="*/ 371355 h 5317262"/>
                <a:gd name="connsiteX542" fmla="*/ 3574441 w 12188476"/>
                <a:gd name="connsiteY542" fmla="*/ 389678 h 5317262"/>
                <a:gd name="connsiteX543" fmla="*/ 3642448 w 12188476"/>
                <a:gd name="connsiteY543" fmla="*/ 389678 h 5317262"/>
                <a:gd name="connsiteX544" fmla="*/ 3640686 w 12188476"/>
                <a:gd name="connsiteY544" fmla="*/ 333299 h 5317262"/>
                <a:gd name="connsiteX545" fmla="*/ 3571622 w 12188476"/>
                <a:gd name="connsiteY545" fmla="*/ 371355 h 531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</a:cxnLst>
              <a:rect l="l" t="t" r="r" b="b"/>
              <a:pathLst>
                <a:path w="12188476" h="5317262">
                  <a:moveTo>
                    <a:pt x="773804" y="2669864"/>
                  </a:moveTo>
                  <a:cubicBezTo>
                    <a:pt x="760414" y="2660350"/>
                    <a:pt x="743501" y="2652950"/>
                    <a:pt x="735044" y="2640265"/>
                  </a:cubicBezTo>
                  <a:cubicBezTo>
                    <a:pt x="719539" y="2617361"/>
                    <a:pt x="718835" y="2573314"/>
                    <a:pt x="673027" y="2609256"/>
                  </a:cubicBezTo>
                  <a:cubicBezTo>
                    <a:pt x="668093" y="2613132"/>
                    <a:pt x="640609" y="2601504"/>
                    <a:pt x="637085" y="2591990"/>
                  </a:cubicBezTo>
                  <a:cubicBezTo>
                    <a:pt x="618057" y="2540544"/>
                    <a:pt x="603257" y="2487689"/>
                    <a:pt x="585639" y="2429548"/>
                  </a:cubicBezTo>
                  <a:cubicBezTo>
                    <a:pt x="485918" y="2447518"/>
                    <a:pt x="554630" y="2342512"/>
                    <a:pt x="511641" y="2309742"/>
                  </a:cubicBezTo>
                  <a:cubicBezTo>
                    <a:pt x="497546" y="2327360"/>
                    <a:pt x="485566" y="2342512"/>
                    <a:pt x="469004" y="2363302"/>
                  </a:cubicBezTo>
                  <a:cubicBezTo>
                    <a:pt x="456671" y="2343922"/>
                    <a:pt x="439405" y="2329474"/>
                    <a:pt x="439053" y="2314675"/>
                  </a:cubicBezTo>
                  <a:cubicBezTo>
                    <a:pt x="437291" y="2245963"/>
                    <a:pt x="380560" y="2188527"/>
                    <a:pt x="402054" y="2113119"/>
                  </a:cubicBezTo>
                  <a:cubicBezTo>
                    <a:pt x="406987" y="2095853"/>
                    <a:pt x="368931" y="2068368"/>
                    <a:pt x="354837" y="2043350"/>
                  </a:cubicBezTo>
                  <a:cubicBezTo>
                    <a:pt x="341446" y="2019741"/>
                    <a:pt x="331580" y="1993666"/>
                    <a:pt x="325237" y="1967590"/>
                  </a:cubicBezTo>
                  <a:cubicBezTo>
                    <a:pt x="323828" y="1961953"/>
                    <a:pt x="347437" y="1941868"/>
                    <a:pt x="353779" y="1943982"/>
                  </a:cubicBezTo>
                  <a:cubicBezTo>
                    <a:pt x="376683" y="1952086"/>
                    <a:pt x="397121" y="1966886"/>
                    <a:pt x="421787" y="1980981"/>
                  </a:cubicBezTo>
                  <a:cubicBezTo>
                    <a:pt x="429891" y="1958077"/>
                    <a:pt x="440462" y="1928830"/>
                    <a:pt x="455967" y="1885841"/>
                  </a:cubicBezTo>
                  <a:cubicBezTo>
                    <a:pt x="470766" y="1912973"/>
                    <a:pt x="477461" y="1926011"/>
                    <a:pt x="484509" y="1938696"/>
                  </a:cubicBezTo>
                  <a:cubicBezTo>
                    <a:pt x="488737" y="1938696"/>
                    <a:pt x="493318" y="1938344"/>
                    <a:pt x="497546" y="1938344"/>
                  </a:cubicBezTo>
                  <a:cubicBezTo>
                    <a:pt x="497546" y="1903107"/>
                    <a:pt x="497546" y="1867518"/>
                    <a:pt x="497546" y="1824881"/>
                  </a:cubicBezTo>
                  <a:cubicBezTo>
                    <a:pt x="412273" y="1787882"/>
                    <a:pt x="316076" y="1745245"/>
                    <a:pt x="219174" y="1704018"/>
                  </a:cubicBezTo>
                  <a:cubicBezTo>
                    <a:pt x="210717" y="1700494"/>
                    <a:pt x="199441" y="1700142"/>
                    <a:pt x="189927" y="1701904"/>
                  </a:cubicBezTo>
                  <a:cubicBezTo>
                    <a:pt x="171252" y="1704723"/>
                    <a:pt x="141653" y="1719522"/>
                    <a:pt x="136367" y="1712827"/>
                  </a:cubicBezTo>
                  <a:cubicBezTo>
                    <a:pt x="114168" y="1686399"/>
                    <a:pt x="84569" y="1653981"/>
                    <a:pt x="84569" y="1623678"/>
                  </a:cubicBezTo>
                  <a:cubicBezTo>
                    <a:pt x="84216" y="1498234"/>
                    <a:pt x="93378" y="1372438"/>
                    <a:pt x="99016" y="1243470"/>
                  </a:cubicBezTo>
                  <a:cubicBezTo>
                    <a:pt x="135310" y="1295621"/>
                    <a:pt x="128967" y="1343543"/>
                    <a:pt x="119101" y="1401332"/>
                  </a:cubicBezTo>
                  <a:cubicBezTo>
                    <a:pt x="94083" y="1546156"/>
                    <a:pt x="105006" y="1626849"/>
                    <a:pt x="254411" y="1696266"/>
                  </a:cubicBezTo>
                  <a:cubicBezTo>
                    <a:pt x="370693" y="1750178"/>
                    <a:pt x="490499" y="1796691"/>
                    <a:pt x="613828" y="1848489"/>
                  </a:cubicBezTo>
                  <a:cubicBezTo>
                    <a:pt x="623695" y="1821005"/>
                    <a:pt x="629685" y="1803386"/>
                    <a:pt x="636028" y="1785768"/>
                  </a:cubicBezTo>
                  <a:cubicBezTo>
                    <a:pt x="639199" y="1786120"/>
                    <a:pt x="642370" y="1786472"/>
                    <a:pt x="645542" y="1786472"/>
                  </a:cubicBezTo>
                  <a:cubicBezTo>
                    <a:pt x="645542" y="1810081"/>
                    <a:pt x="645542" y="1834042"/>
                    <a:pt x="645542" y="1859765"/>
                  </a:cubicBezTo>
                  <a:cubicBezTo>
                    <a:pt x="694169" y="1866108"/>
                    <a:pt x="740329" y="1872451"/>
                    <a:pt x="786490" y="1878441"/>
                  </a:cubicBezTo>
                  <a:cubicBezTo>
                    <a:pt x="752310" y="1830519"/>
                    <a:pt x="681131" y="1801977"/>
                    <a:pt x="752662" y="1725865"/>
                  </a:cubicBezTo>
                  <a:cubicBezTo>
                    <a:pt x="747377" y="1721636"/>
                    <a:pt x="742443" y="1717056"/>
                    <a:pt x="737158" y="1712827"/>
                  </a:cubicBezTo>
                  <a:cubicBezTo>
                    <a:pt x="711083" y="1717760"/>
                    <a:pt x="684655" y="1722693"/>
                    <a:pt x="656818" y="1727979"/>
                  </a:cubicBezTo>
                  <a:cubicBezTo>
                    <a:pt x="694874" y="1638829"/>
                    <a:pt x="611714" y="1571879"/>
                    <a:pt x="582820" y="1481320"/>
                  </a:cubicBezTo>
                  <a:cubicBezTo>
                    <a:pt x="566259" y="1484844"/>
                    <a:pt x="537364" y="1491186"/>
                    <a:pt x="509879" y="1497177"/>
                  </a:cubicBezTo>
                  <a:cubicBezTo>
                    <a:pt x="513755" y="1485548"/>
                    <a:pt x="520098" y="1467225"/>
                    <a:pt x="527145" y="1446083"/>
                  </a:cubicBezTo>
                  <a:cubicBezTo>
                    <a:pt x="538421" y="1453131"/>
                    <a:pt x="548288" y="1459473"/>
                    <a:pt x="565201" y="1470044"/>
                  </a:cubicBezTo>
                  <a:cubicBezTo>
                    <a:pt x="560621" y="1447845"/>
                    <a:pt x="557097" y="1431284"/>
                    <a:pt x="552516" y="1409789"/>
                  </a:cubicBezTo>
                  <a:cubicBezTo>
                    <a:pt x="569077" y="1411551"/>
                    <a:pt x="584229" y="1413313"/>
                    <a:pt x="599381" y="1415074"/>
                  </a:cubicBezTo>
                  <a:cubicBezTo>
                    <a:pt x="603257" y="1409789"/>
                    <a:pt x="607133" y="1404503"/>
                    <a:pt x="610657" y="1399218"/>
                  </a:cubicBezTo>
                  <a:cubicBezTo>
                    <a:pt x="591277" y="1391113"/>
                    <a:pt x="572249" y="1382657"/>
                    <a:pt x="556745" y="1375962"/>
                  </a:cubicBezTo>
                  <a:cubicBezTo>
                    <a:pt x="585639" y="1326982"/>
                    <a:pt x="627923" y="1292450"/>
                    <a:pt x="552868" y="1261794"/>
                  </a:cubicBezTo>
                  <a:cubicBezTo>
                    <a:pt x="534545" y="1254394"/>
                    <a:pt x="533136" y="1206119"/>
                    <a:pt x="525736" y="1182158"/>
                  </a:cubicBezTo>
                  <a:cubicBezTo>
                    <a:pt x="494727" y="1152911"/>
                    <a:pt x="463719" y="1123312"/>
                    <a:pt x="431653" y="1094418"/>
                  </a:cubicBezTo>
                  <a:cubicBezTo>
                    <a:pt x="426720" y="1089837"/>
                    <a:pt x="415444" y="1087370"/>
                    <a:pt x="409454" y="1089837"/>
                  </a:cubicBezTo>
                  <a:cubicBezTo>
                    <a:pt x="348142" y="1116617"/>
                    <a:pt x="366465" y="1076799"/>
                    <a:pt x="372455" y="1048962"/>
                  </a:cubicBezTo>
                  <a:cubicBezTo>
                    <a:pt x="308324" y="1030991"/>
                    <a:pt x="244897" y="1011259"/>
                    <a:pt x="180413" y="996459"/>
                  </a:cubicBezTo>
                  <a:cubicBezTo>
                    <a:pt x="168785" y="993640"/>
                    <a:pt x="148348" y="1006678"/>
                    <a:pt x="139539" y="1018306"/>
                  </a:cubicBezTo>
                  <a:cubicBezTo>
                    <a:pt x="125444" y="1035925"/>
                    <a:pt x="117692" y="1058476"/>
                    <a:pt x="107120" y="1078914"/>
                  </a:cubicBezTo>
                  <a:cubicBezTo>
                    <a:pt x="68360" y="1061648"/>
                    <a:pt x="43694" y="1048257"/>
                    <a:pt x="63074" y="1004564"/>
                  </a:cubicBezTo>
                  <a:cubicBezTo>
                    <a:pt x="67655" y="994697"/>
                    <a:pt x="41227" y="969679"/>
                    <a:pt x="27132" y="952765"/>
                  </a:cubicBezTo>
                  <a:cubicBezTo>
                    <a:pt x="19733" y="943956"/>
                    <a:pt x="9162" y="937966"/>
                    <a:pt x="0" y="930566"/>
                  </a:cubicBezTo>
                  <a:cubicBezTo>
                    <a:pt x="2819" y="925280"/>
                    <a:pt x="5638" y="919642"/>
                    <a:pt x="8457" y="914357"/>
                  </a:cubicBezTo>
                  <a:cubicBezTo>
                    <a:pt x="65893" y="930918"/>
                    <a:pt x="122625" y="949241"/>
                    <a:pt x="180413" y="963336"/>
                  </a:cubicBezTo>
                  <a:cubicBezTo>
                    <a:pt x="246659" y="979545"/>
                    <a:pt x="267449" y="966155"/>
                    <a:pt x="270972" y="896738"/>
                  </a:cubicBezTo>
                  <a:cubicBezTo>
                    <a:pt x="273087" y="855863"/>
                    <a:pt x="285772" y="836835"/>
                    <a:pt x="333342" y="837540"/>
                  </a:cubicBezTo>
                  <a:cubicBezTo>
                    <a:pt x="326647" y="854806"/>
                    <a:pt x="320657" y="869606"/>
                    <a:pt x="312552" y="889339"/>
                  </a:cubicBezTo>
                  <a:cubicBezTo>
                    <a:pt x="354132" y="897443"/>
                    <a:pt x="395007" y="905548"/>
                    <a:pt x="435882" y="913652"/>
                  </a:cubicBezTo>
                  <a:cubicBezTo>
                    <a:pt x="434825" y="922109"/>
                    <a:pt x="433767" y="930918"/>
                    <a:pt x="432710" y="939375"/>
                  </a:cubicBezTo>
                  <a:cubicBezTo>
                    <a:pt x="406283" y="935147"/>
                    <a:pt x="379855" y="930918"/>
                    <a:pt x="357303" y="927395"/>
                  </a:cubicBezTo>
                  <a:cubicBezTo>
                    <a:pt x="343913" y="947480"/>
                    <a:pt x="332285" y="965098"/>
                    <a:pt x="320657" y="982717"/>
                  </a:cubicBezTo>
                  <a:cubicBezTo>
                    <a:pt x="382321" y="1035220"/>
                    <a:pt x="406987" y="1034515"/>
                    <a:pt x="466890" y="975669"/>
                  </a:cubicBezTo>
                  <a:cubicBezTo>
                    <a:pt x="466890" y="1004211"/>
                    <a:pt x="466890" y="1031696"/>
                    <a:pt x="466890" y="1059181"/>
                  </a:cubicBezTo>
                  <a:cubicBezTo>
                    <a:pt x="472528" y="1060590"/>
                    <a:pt x="477814" y="1062000"/>
                    <a:pt x="483452" y="1063409"/>
                  </a:cubicBezTo>
                  <a:cubicBezTo>
                    <a:pt x="513755" y="1027820"/>
                    <a:pt x="540536" y="988002"/>
                    <a:pt x="575773" y="958755"/>
                  </a:cubicBezTo>
                  <a:cubicBezTo>
                    <a:pt x="593039" y="944308"/>
                    <a:pt x="631095" y="939023"/>
                    <a:pt x="652237" y="948184"/>
                  </a:cubicBezTo>
                  <a:cubicBezTo>
                    <a:pt x="691350" y="964746"/>
                    <a:pt x="724473" y="994345"/>
                    <a:pt x="763586" y="1021125"/>
                  </a:cubicBezTo>
                  <a:cubicBezTo>
                    <a:pt x="691350" y="1033810"/>
                    <a:pt x="616295" y="1046848"/>
                    <a:pt x="540536" y="1059886"/>
                  </a:cubicBezTo>
                  <a:cubicBezTo>
                    <a:pt x="541593" y="1090189"/>
                    <a:pt x="571544" y="1129303"/>
                    <a:pt x="600086" y="1123312"/>
                  </a:cubicBezTo>
                  <a:cubicBezTo>
                    <a:pt x="656113" y="1111332"/>
                    <a:pt x="711083" y="1092656"/>
                    <a:pt x="766405" y="1076447"/>
                  </a:cubicBezTo>
                  <a:cubicBezTo>
                    <a:pt x="778738" y="1138816"/>
                    <a:pt x="804813" y="1151149"/>
                    <a:pt x="885506" y="1118379"/>
                  </a:cubicBezTo>
                  <a:cubicBezTo>
                    <a:pt x="845336" y="1104989"/>
                    <a:pt x="804813" y="1091599"/>
                    <a:pt x="764643" y="1078209"/>
                  </a:cubicBezTo>
                  <a:cubicBezTo>
                    <a:pt x="783671" y="1051781"/>
                    <a:pt x="802699" y="1025001"/>
                    <a:pt x="821374" y="999278"/>
                  </a:cubicBezTo>
                  <a:cubicBezTo>
                    <a:pt x="902419" y="1043677"/>
                    <a:pt x="919333" y="1036277"/>
                    <a:pt x="958446" y="950651"/>
                  </a:cubicBezTo>
                  <a:cubicBezTo>
                    <a:pt x="964437" y="937613"/>
                    <a:pt x="981350" y="929509"/>
                    <a:pt x="990512" y="921404"/>
                  </a:cubicBezTo>
                  <a:cubicBezTo>
                    <a:pt x="966198" y="908014"/>
                    <a:pt x="943647" y="895329"/>
                    <a:pt x="907705" y="875244"/>
                  </a:cubicBezTo>
                  <a:cubicBezTo>
                    <a:pt x="981350" y="865025"/>
                    <a:pt x="1040901" y="856568"/>
                    <a:pt x="1112784" y="846702"/>
                  </a:cubicBezTo>
                  <a:cubicBezTo>
                    <a:pt x="1081423" y="826969"/>
                    <a:pt x="1060986" y="813931"/>
                    <a:pt x="1041253" y="801598"/>
                  </a:cubicBezTo>
                  <a:cubicBezTo>
                    <a:pt x="1060281" y="782571"/>
                    <a:pt x="1080366" y="762485"/>
                    <a:pt x="1106089" y="736410"/>
                  </a:cubicBezTo>
                  <a:cubicBezTo>
                    <a:pt x="1090233" y="652546"/>
                    <a:pt x="1112080" y="609557"/>
                    <a:pt x="1203696" y="584891"/>
                  </a:cubicBezTo>
                  <a:cubicBezTo>
                    <a:pt x="1176563" y="634927"/>
                    <a:pt x="1154364" y="676155"/>
                    <a:pt x="1131108" y="719144"/>
                  </a:cubicBezTo>
                  <a:cubicBezTo>
                    <a:pt x="1137803" y="717734"/>
                    <a:pt x="1148021" y="714915"/>
                    <a:pt x="1174097" y="708925"/>
                  </a:cubicBezTo>
                  <a:cubicBezTo>
                    <a:pt x="1153307" y="743457"/>
                    <a:pt x="1138155" y="768828"/>
                    <a:pt x="1123003" y="794199"/>
                  </a:cubicBezTo>
                  <a:cubicBezTo>
                    <a:pt x="1130403" y="798779"/>
                    <a:pt x="1152955" y="805122"/>
                    <a:pt x="1156831" y="817103"/>
                  </a:cubicBezTo>
                  <a:cubicBezTo>
                    <a:pt x="1177268" y="886520"/>
                    <a:pt x="1242809" y="849521"/>
                    <a:pt x="1283331" y="871720"/>
                  </a:cubicBezTo>
                  <a:cubicBezTo>
                    <a:pt x="1293902" y="877358"/>
                    <a:pt x="1318921" y="849168"/>
                    <a:pt x="1339006" y="846349"/>
                  </a:cubicBezTo>
                  <a:cubicBezTo>
                    <a:pt x="1394680" y="838245"/>
                    <a:pt x="1451412" y="835426"/>
                    <a:pt x="1510610" y="830140"/>
                  </a:cubicBezTo>
                  <a:cubicBezTo>
                    <a:pt x="1514838" y="814284"/>
                    <a:pt x="1519419" y="796313"/>
                    <a:pt x="1530343" y="754381"/>
                  </a:cubicBezTo>
                  <a:cubicBezTo>
                    <a:pt x="1485239" y="777637"/>
                    <a:pt x="1452117" y="790675"/>
                    <a:pt x="1423927" y="810760"/>
                  </a:cubicBezTo>
                  <a:cubicBezTo>
                    <a:pt x="1393976" y="831902"/>
                    <a:pt x="1319978" y="816750"/>
                    <a:pt x="1323502" y="782923"/>
                  </a:cubicBezTo>
                  <a:cubicBezTo>
                    <a:pt x="1329139" y="726191"/>
                    <a:pt x="1312578" y="683202"/>
                    <a:pt x="1279455" y="653955"/>
                  </a:cubicBezTo>
                  <a:cubicBezTo>
                    <a:pt x="1339711" y="622947"/>
                    <a:pt x="1392918" y="587005"/>
                    <a:pt x="1451412" y="567977"/>
                  </a:cubicBezTo>
                  <a:cubicBezTo>
                    <a:pt x="1521533" y="544721"/>
                    <a:pt x="1596236" y="535207"/>
                    <a:pt x="1669176" y="521112"/>
                  </a:cubicBezTo>
                  <a:cubicBezTo>
                    <a:pt x="1702652" y="514769"/>
                    <a:pt x="1737184" y="509131"/>
                    <a:pt x="1771364" y="508427"/>
                  </a:cubicBezTo>
                  <a:cubicBezTo>
                    <a:pt x="1790039" y="508074"/>
                    <a:pt x="1808715" y="519350"/>
                    <a:pt x="1829153" y="526045"/>
                  </a:cubicBezTo>
                  <a:cubicBezTo>
                    <a:pt x="1873199" y="517588"/>
                    <a:pt x="1922883" y="508074"/>
                    <a:pt x="1977148" y="497503"/>
                  </a:cubicBezTo>
                  <a:cubicBezTo>
                    <a:pt x="1982433" y="522169"/>
                    <a:pt x="1987366" y="543664"/>
                    <a:pt x="1993357" y="571149"/>
                  </a:cubicBezTo>
                  <a:cubicBezTo>
                    <a:pt x="2031413" y="565863"/>
                    <a:pt x="2067707" y="561635"/>
                    <a:pt x="2104001" y="554587"/>
                  </a:cubicBezTo>
                  <a:cubicBezTo>
                    <a:pt x="2106468" y="554235"/>
                    <a:pt x="2101182" y="531683"/>
                    <a:pt x="2106115" y="523226"/>
                  </a:cubicBezTo>
                  <a:cubicBezTo>
                    <a:pt x="2115277" y="507722"/>
                    <a:pt x="2127610" y="485523"/>
                    <a:pt x="2141352" y="483056"/>
                  </a:cubicBezTo>
                  <a:cubicBezTo>
                    <a:pt x="2238254" y="467199"/>
                    <a:pt x="2336213" y="456981"/>
                    <a:pt x="2433115" y="442886"/>
                  </a:cubicBezTo>
                  <a:cubicBezTo>
                    <a:pt x="2505350" y="432315"/>
                    <a:pt x="2576881" y="414696"/>
                    <a:pt x="2649470" y="406944"/>
                  </a:cubicBezTo>
                  <a:cubicBezTo>
                    <a:pt x="2734743" y="397783"/>
                    <a:pt x="2820721" y="397783"/>
                    <a:pt x="2905995" y="390030"/>
                  </a:cubicBezTo>
                  <a:cubicBezTo>
                    <a:pt x="2952860" y="385802"/>
                    <a:pt x="2998668" y="370650"/>
                    <a:pt x="3045533" y="366069"/>
                  </a:cubicBezTo>
                  <a:cubicBezTo>
                    <a:pt x="3084999" y="362193"/>
                    <a:pt x="3125521" y="368888"/>
                    <a:pt x="3165339" y="367126"/>
                  </a:cubicBezTo>
                  <a:cubicBezTo>
                    <a:pt x="3202691" y="365365"/>
                    <a:pt x="3240042" y="357612"/>
                    <a:pt x="3277393" y="354089"/>
                  </a:cubicBezTo>
                  <a:cubicBezTo>
                    <a:pt x="3345400" y="347746"/>
                    <a:pt x="3414113" y="344927"/>
                    <a:pt x="3481768" y="335413"/>
                  </a:cubicBezTo>
                  <a:cubicBezTo>
                    <a:pt x="3532156" y="328366"/>
                    <a:pt x="3581488" y="311452"/>
                    <a:pt x="3631877" y="302290"/>
                  </a:cubicBezTo>
                  <a:cubicBezTo>
                    <a:pt x="3666410" y="295948"/>
                    <a:pt x="3701999" y="295595"/>
                    <a:pt x="3737236" y="292072"/>
                  </a:cubicBezTo>
                  <a:cubicBezTo>
                    <a:pt x="3862327" y="279386"/>
                    <a:pt x="3987771" y="269872"/>
                    <a:pt x="4112510" y="252606"/>
                  </a:cubicBezTo>
                  <a:cubicBezTo>
                    <a:pt x="4211526" y="238864"/>
                    <a:pt x="4309132" y="212084"/>
                    <a:pt x="4408148" y="198694"/>
                  </a:cubicBezTo>
                  <a:cubicBezTo>
                    <a:pt x="4443033" y="194113"/>
                    <a:pt x="4481089" y="212084"/>
                    <a:pt x="4520202" y="220188"/>
                  </a:cubicBezTo>
                  <a:cubicBezTo>
                    <a:pt x="4523725" y="212084"/>
                    <a:pt x="4527601" y="193760"/>
                    <a:pt x="4532887" y="193408"/>
                  </a:cubicBezTo>
                  <a:cubicBezTo>
                    <a:pt x="4601599" y="186008"/>
                    <a:pt x="4670664" y="181427"/>
                    <a:pt x="4739728" y="175085"/>
                  </a:cubicBezTo>
                  <a:cubicBezTo>
                    <a:pt x="4765804" y="172618"/>
                    <a:pt x="4791174" y="164866"/>
                    <a:pt x="4817250" y="164514"/>
                  </a:cubicBezTo>
                  <a:cubicBezTo>
                    <a:pt x="4846849" y="164161"/>
                    <a:pt x="4876800" y="170152"/>
                    <a:pt x="4906752" y="171561"/>
                  </a:cubicBezTo>
                  <a:cubicBezTo>
                    <a:pt x="4918732" y="172266"/>
                    <a:pt x="4932122" y="170856"/>
                    <a:pt x="4942341" y="165218"/>
                  </a:cubicBezTo>
                  <a:cubicBezTo>
                    <a:pt x="5044881" y="109192"/>
                    <a:pt x="5160811" y="125753"/>
                    <a:pt x="5269693" y="105316"/>
                  </a:cubicBezTo>
                  <a:cubicBezTo>
                    <a:pt x="5353909" y="89459"/>
                    <a:pt x="5440592" y="85583"/>
                    <a:pt x="5525866" y="76774"/>
                  </a:cubicBezTo>
                  <a:cubicBezTo>
                    <a:pt x="5554760" y="73955"/>
                    <a:pt x="5584007" y="71840"/>
                    <a:pt x="5617834" y="69021"/>
                  </a:cubicBezTo>
                  <a:cubicBezTo>
                    <a:pt x="5615015" y="77478"/>
                    <a:pt x="5611492" y="87697"/>
                    <a:pt x="5609377" y="93687"/>
                  </a:cubicBezTo>
                  <a:cubicBezTo>
                    <a:pt x="5628405" y="107430"/>
                    <a:pt x="5646729" y="120820"/>
                    <a:pt x="5670337" y="138086"/>
                  </a:cubicBezTo>
                  <a:cubicBezTo>
                    <a:pt x="5669633" y="120820"/>
                    <a:pt x="5668576" y="99325"/>
                    <a:pt x="5666814" y="61974"/>
                  </a:cubicBezTo>
                  <a:cubicBezTo>
                    <a:pt x="5733764" y="54927"/>
                    <a:pt x="5809523" y="46117"/>
                    <a:pt x="5885635" y="39775"/>
                  </a:cubicBezTo>
                  <a:cubicBezTo>
                    <a:pt x="5925806" y="36251"/>
                    <a:pt x="5966328" y="39422"/>
                    <a:pt x="6006146" y="35899"/>
                  </a:cubicBezTo>
                  <a:cubicBezTo>
                    <a:pt x="6081201" y="28851"/>
                    <a:pt x="6155903" y="17223"/>
                    <a:pt x="6231310" y="11233"/>
                  </a:cubicBezTo>
                  <a:cubicBezTo>
                    <a:pt x="6278176" y="7357"/>
                    <a:pt x="6300022" y="33432"/>
                    <a:pt x="6290861" y="82764"/>
                  </a:cubicBezTo>
                  <a:cubicBezTo>
                    <a:pt x="6308479" y="78535"/>
                    <a:pt x="6321869" y="75364"/>
                    <a:pt x="6335259" y="71840"/>
                  </a:cubicBezTo>
                  <a:cubicBezTo>
                    <a:pt x="6343364" y="87697"/>
                    <a:pt x="6351469" y="103906"/>
                    <a:pt x="6368030" y="136676"/>
                  </a:cubicBezTo>
                  <a:cubicBezTo>
                    <a:pt x="6288042" y="136676"/>
                    <a:pt x="6222854" y="153238"/>
                    <a:pt x="6174226" y="131743"/>
                  </a:cubicBezTo>
                  <a:cubicBezTo>
                    <a:pt x="6128771" y="111658"/>
                    <a:pt x="6100229" y="123286"/>
                    <a:pt x="6063230" y="134562"/>
                  </a:cubicBezTo>
                  <a:cubicBezTo>
                    <a:pt x="6037154" y="142314"/>
                    <a:pt x="6010022" y="148657"/>
                    <a:pt x="5982889" y="151476"/>
                  </a:cubicBezTo>
                  <a:cubicBezTo>
                    <a:pt x="5902902" y="159228"/>
                    <a:pt x="5822561" y="162399"/>
                    <a:pt x="5742573" y="171561"/>
                  </a:cubicBezTo>
                  <a:cubicBezTo>
                    <a:pt x="5638272" y="183542"/>
                    <a:pt x="5534323" y="199751"/>
                    <a:pt x="5427202" y="214550"/>
                  </a:cubicBezTo>
                  <a:cubicBezTo>
                    <a:pt x="5428964" y="199046"/>
                    <a:pt x="5430021" y="188827"/>
                    <a:pt x="5430726" y="185303"/>
                  </a:cubicBezTo>
                  <a:cubicBezTo>
                    <a:pt x="5354262" y="209265"/>
                    <a:pt x="5277445" y="232873"/>
                    <a:pt x="5200276" y="256835"/>
                  </a:cubicBezTo>
                  <a:cubicBezTo>
                    <a:pt x="5200628" y="259301"/>
                    <a:pt x="5200981" y="261768"/>
                    <a:pt x="5201333" y="264234"/>
                  </a:cubicBezTo>
                  <a:cubicBezTo>
                    <a:pt x="5590702" y="226531"/>
                    <a:pt x="5980071" y="188827"/>
                    <a:pt x="6367678" y="151124"/>
                  </a:cubicBezTo>
                  <a:cubicBezTo>
                    <a:pt x="6371554" y="119410"/>
                    <a:pt x="6375077" y="87697"/>
                    <a:pt x="6380011" y="45413"/>
                  </a:cubicBezTo>
                  <a:cubicBezTo>
                    <a:pt x="6360278" y="57041"/>
                    <a:pt x="6347592" y="64793"/>
                    <a:pt x="6334555" y="72545"/>
                  </a:cubicBezTo>
                  <a:cubicBezTo>
                    <a:pt x="6302489" y="662"/>
                    <a:pt x="6307422" y="-3919"/>
                    <a:pt x="6403971" y="1719"/>
                  </a:cubicBezTo>
                  <a:cubicBezTo>
                    <a:pt x="6399391" y="62326"/>
                    <a:pt x="6430399" y="80650"/>
                    <a:pt x="6492064" y="64793"/>
                  </a:cubicBezTo>
                  <a:cubicBezTo>
                    <a:pt x="6534348" y="53869"/>
                    <a:pt x="6580156" y="56688"/>
                    <a:pt x="6624555" y="53165"/>
                  </a:cubicBezTo>
                  <a:cubicBezTo>
                    <a:pt x="6719695" y="45413"/>
                    <a:pt x="6814835" y="37660"/>
                    <a:pt x="6909622" y="29908"/>
                  </a:cubicBezTo>
                  <a:cubicBezTo>
                    <a:pt x="6881080" y="61269"/>
                    <a:pt x="6851834" y="93335"/>
                    <a:pt x="6816244" y="132448"/>
                  </a:cubicBezTo>
                  <a:cubicBezTo>
                    <a:pt x="6811311" y="112011"/>
                    <a:pt x="6806378" y="91925"/>
                    <a:pt x="6802149" y="73955"/>
                  </a:cubicBezTo>
                  <a:cubicBezTo>
                    <a:pt x="6788055" y="83821"/>
                    <a:pt x="6769379" y="106020"/>
                    <a:pt x="6749294" y="107782"/>
                  </a:cubicBezTo>
                  <a:cubicBezTo>
                    <a:pt x="6732733" y="109192"/>
                    <a:pt x="6714410" y="85583"/>
                    <a:pt x="6691506" y="69374"/>
                  </a:cubicBezTo>
                  <a:cubicBezTo>
                    <a:pt x="6686925" y="82764"/>
                    <a:pt x="6678468" y="100382"/>
                    <a:pt x="6675296" y="119058"/>
                  </a:cubicBezTo>
                  <a:cubicBezTo>
                    <a:pt x="6672830" y="132448"/>
                    <a:pt x="6677411" y="147248"/>
                    <a:pt x="6678820" y="161342"/>
                  </a:cubicBezTo>
                  <a:cubicBezTo>
                    <a:pt x="6665430" y="151476"/>
                    <a:pt x="6651688" y="141610"/>
                    <a:pt x="6646754" y="138086"/>
                  </a:cubicBezTo>
                  <a:cubicBezTo>
                    <a:pt x="6627022" y="147600"/>
                    <a:pt x="6610108" y="155704"/>
                    <a:pt x="6580861" y="169799"/>
                  </a:cubicBezTo>
                  <a:cubicBezTo>
                    <a:pt x="6580861" y="189884"/>
                    <a:pt x="6580861" y="225121"/>
                    <a:pt x="6580861" y="269168"/>
                  </a:cubicBezTo>
                  <a:cubicBezTo>
                    <a:pt x="6514616" y="269168"/>
                    <a:pt x="6435332" y="254016"/>
                    <a:pt x="6365916" y="273748"/>
                  </a:cubicBezTo>
                  <a:cubicBezTo>
                    <a:pt x="6308479" y="290310"/>
                    <a:pt x="6253157" y="287491"/>
                    <a:pt x="6197130" y="294186"/>
                  </a:cubicBezTo>
                  <a:cubicBezTo>
                    <a:pt x="6164713" y="298062"/>
                    <a:pt x="6130885" y="285729"/>
                    <a:pt x="6097762" y="286081"/>
                  </a:cubicBezTo>
                  <a:cubicBezTo>
                    <a:pt x="6076972" y="286081"/>
                    <a:pt x="6056535" y="299471"/>
                    <a:pt x="6035745" y="300528"/>
                  </a:cubicBezTo>
                  <a:cubicBezTo>
                    <a:pt x="5995222" y="302995"/>
                    <a:pt x="5954347" y="301233"/>
                    <a:pt x="5901844" y="301233"/>
                  </a:cubicBezTo>
                  <a:cubicBezTo>
                    <a:pt x="5902902" y="299471"/>
                    <a:pt x="5895854" y="313214"/>
                    <a:pt x="5893388" y="318852"/>
                  </a:cubicBezTo>
                  <a:cubicBezTo>
                    <a:pt x="5790143" y="329070"/>
                    <a:pt x="5692184" y="338584"/>
                    <a:pt x="5594226" y="348803"/>
                  </a:cubicBezTo>
                  <a:cubicBezTo>
                    <a:pt x="5536084" y="354793"/>
                    <a:pt x="5477591" y="358669"/>
                    <a:pt x="5419802" y="367831"/>
                  </a:cubicBezTo>
                  <a:cubicBezTo>
                    <a:pt x="5323958" y="382631"/>
                    <a:pt x="5228818" y="404478"/>
                    <a:pt x="5132621" y="416458"/>
                  </a:cubicBezTo>
                  <a:cubicBezTo>
                    <a:pt x="5084346" y="422448"/>
                    <a:pt x="5033605" y="410115"/>
                    <a:pt x="4984273" y="412230"/>
                  </a:cubicBezTo>
                  <a:cubicBezTo>
                    <a:pt x="4951503" y="413639"/>
                    <a:pt x="4918732" y="425267"/>
                    <a:pt x="4886314" y="432315"/>
                  </a:cubicBezTo>
                  <a:cubicBezTo>
                    <a:pt x="4875391" y="434781"/>
                    <a:pt x="4864115" y="436191"/>
                    <a:pt x="4853191" y="438305"/>
                  </a:cubicBezTo>
                  <a:cubicBezTo>
                    <a:pt x="4810907" y="447114"/>
                    <a:pt x="4768623" y="458038"/>
                    <a:pt x="4725986" y="464733"/>
                  </a:cubicBezTo>
                  <a:cubicBezTo>
                    <a:pt x="4700615" y="468609"/>
                    <a:pt x="4674188" y="462619"/>
                    <a:pt x="4648817" y="466142"/>
                  </a:cubicBezTo>
                  <a:cubicBezTo>
                    <a:pt x="4579048" y="475656"/>
                    <a:pt x="4509983" y="490456"/>
                    <a:pt x="4439862" y="498913"/>
                  </a:cubicBezTo>
                  <a:cubicBezTo>
                    <a:pt x="4351064" y="509484"/>
                    <a:pt x="4261562" y="519703"/>
                    <a:pt x="4172060" y="521112"/>
                  </a:cubicBezTo>
                  <a:cubicBezTo>
                    <a:pt x="4142109" y="521464"/>
                    <a:pt x="4111805" y="494684"/>
                    <a:pt x="4077273" y="478475"/>
                  </a:cubicBezTo>
                  <a:cubicBezTo>
                    <a:pt x="4087844" y="541197"/>
                    <a:pt x="4028646" y="548597"/>
                    <a:pt x="3984247" y="573615"/>
                  </a:cubicBezTo>
                  <a:cubicBezTo>
                    <a:pt x="3980371" y="565511"/>
                    <a:pt x="3975790" y="555292"/>
                    <a:pt x="3969448" y="541902"/>
                  </a:cubicBezTo>
                  <a:cubicBezTo>
                    <a:pt x="3946191" y="554235"/>
                    <a:pt x="3923992" y="566215"/>
                    <a:pt x="3896507" y="580663"/>
                  </a:cubicBezTo>
                  <a:cubicBezTo>
                    <a:pt x="3868670" y="574320"/>
                    <a:pt x="3863032" y="490456"/>
                    <a:pt x="3804186" y="543311"/>
                  </a:cubicBezTo>
                  <a:cubicBezTo>
                    <a:pt x="3794320" y="526045"/>
                    <a:pt x="3784806" y="508779"/>
                    <a:pt x="3770711" y="484113"/>
                  </a:cubicBezTo>
                  <a:cubicBezTo>
                    <a:pt x="3758026" y="485170"/>
                    <a:pt x="3733007" y="487284"/>
                    <a:pt x="3701647" y="490103"/>
                  </a:cubicBezTo>
                  <a:cubicBezTo>
                    <a:pt x="3713979" y="513360"/>
                    <a:pt x="3723493" y="532035"/>
                    <a:pt x="3741464" y="565863"/>
                  </a:cubicBezTo>
                  <a:cubicBezTo>
                    <a:pt x="3696713" y="561282"/>
                    <a:pt x="3661829" y="554587"/>
                    <a:pt x="3626944" y="554940"/>
                  </a:cubicBezTo>
                  <a:cubicBezTo>
                    <a:pt x="3605097" y="555292"/>
                    <a:pt x="3583602" y="568682"/>
                    <a:pt x="3561403" y="572206"/>
                  </a:cubicBezTo>
                  <a:cubicBezTo>
                    <a:pt x="3487405" y="583834"/>
                    <a:pt x="3436664" y="653251"/>
                    <a:pt x="3348219" y="640565"/>
                  </a:cubicBezTo>
                  <a:cubicBezTo>
                    <a:pt x="3287964" y="631756"/>
                    <a:pt x="3221718" y="664527"/>
                    <a:pt x="3149835" y="680736"/>
                  </a:cubicBezTo>
                  <a:cubicBezTo>
                    <a:pt x="3161111" y="661003"/>
                    <a:pt x="3168158" y="648318"/>
                    <a:pt x="3174853" y="636337"/>
                  </a:cubicBezTo>
                  <a:cubicBezTo>
                    <a:pt x="3123055" y="584539"/>
                    <a:pt x="3042010" y="682850"/>
                    <a:pt x="2996202" y="590177"/>
                  </a:cubicBezTo>
                  <a:cubicBezTo>
                    <a:pt x="3010649" y="648670"/>
                    <a:pt x="2978231" y="650784"/>
                    <a:pt x="2940175" y="651841"/>
                  </a:cubicBezTo>
                  <a:cubicBezTo>
                    <a:pt x="2869701" y="653603"/>
                    <a:pt x="2799227" y="658184"/>
                    <a:pt x="2726991" y="662060"/>
                  </a:cubicBezTo>
                  <a:cubicBezTo>
                    <a:pt x="2724172" y="618719"/>
                    <a:pt x="2734039" y="599338"/>
                    <a:pt x="2779847" y="595462"/>
                  </a:cubicBezTo>
                  <a:cubicBezTo>
                    <a:pt x="2845035" y="589472"/>
                    <a:pt x="2908814" y="568682"/>
                    <a:pt x="2974002" y="560225"/>
                  </a:cubicBezTo>
                  <a:cubicBezTo>
                    <a:pt x="3051524" y="550359"/>
                    <a:pt x="3130102" y="548245"/>
                    <a:pt x="3207976" y="540492"/>
                  </a:cubicBezTo>
                  <a:cubicBezTo>
                    <a:pt x="3238632" y="537673"/>
                    <a:pt x="3268584" y="526750"/>
                    <a:pt x="3299592" y="523579"/>
                  </a:cubicBezTo>
                  <a:cubicBezTo>
                    <a:pt x="3339762" y="519350"/>
                    <a:pt x="3380637" y="518998"/>
                    <a:pt x="3421160" y="517588"/>
                  </a:cubicBezTo>
                  <a:cubicBezTo>
                    <a:pt x="3427150" y="517236"/>
                    <a:pt x="3436312" y="524636"/>
                    <a:pt x="3438778" y="522521"/>
                  </a:cubicBezTo>
                  <a:cubicBezTo>
                    <a:pt x="3522642" y="452400"/>
                    <a:pt x="3636105" y="509836"/>
                    <a:pt x="3724198" y="439362"/>
                  </a:cubicBezTo>
                  <a:cubicBezTo>
                    <a:pt x="3686847" y="439362"/>
                    <a:pt x="3649143" y="435486"/>
                    <a:pt x="3612497" y="440067"/>
                  </a:cubicBezTo>
                  <a:cubicBezTo>
                    <a:pt x="3492339" y="455219"/>
                    <a:pt x="3372885" y="474952"/>
                    <a:pt x="3253079" y="490103"/>
                  </a:cubicBezTo>
                  <a:cubicBezTo>
                    <a:pt x="3222071" y="493980"/>
                    <a:pt x="3188596" y="482704"/>
                    <a:pt x="3157940" y="487284"/>
                  </a:cubicBezTo>
                  <a:cubicBezTo>
                    <a:pt x="3058924" y="502436"/>
                    <a:pt x="2960260" y="522521"/>
                    <a:pt x="2861244" y="538731"/>
                  </a:cubicBezTo>
                  <a:cubicBezTo>
                    <a:pt x="2832702" y="543311"/>
                    <a:pt x="2802751" y="541197"/>
                    <a:pt x="2773504" y="542254"/>
                  </a:cubicBezTo>
                  <a:cubicBezTo>
                    <a:pt x="2739324" y="543664"/>
                    <a:pt x="2692106" y="527455"/>
                    <a:pt x="2705849" y="592995"/>
                  </a:cubicBezTo>
                  <a:cubicBezTo>
                    <a:pt x="2706201" y="595110"/>
                    <a:pt x="2707611" y="598633"/>
                    <a:pt x="2707258" y="598986"/>
                  </a:cubicBezTo>
                  <a:cubicBezTo>
                    <a:pt x="2661803" y="626823"/>
                    <a:pt x="2619166" y="666993"/>
                    <a:pt x="2569834" y="678974"/>
                  </a:cubicBezTo>
                  <a:cubicBezTo>
                    <a:pt x="2517683" y="691659"/>
                    <a:pt x="2459190" y="671926"/>
                    <a:pt x="2432762" y="742753"/>
                  </a:cubicBezTo>
                  <a:cubicBezTo>
                    <a:pt x="2427829" y="755790"/>
                    <a:pt x="2394354" y="757905"/>
                    <a:pt x="2367574" y="767066"/>
                  </a:cubicBezTo>
                  <a:cubicBezTo>
                    <a:pt x="2374621" y="741696"/>
                    <a:pt x="2378850" y="727601"/>
                    <a:pt x="2383078" y="713154"/>
                  </a:cubicBezTo>
                  <a:cubicBezTo>
                    <a:pt x="2366164" y="710335"/>
                    <a:pt x="2349603" y="707516"/>
                    <a:pt x="2333042" y="704697"/>
                  </a:cubicBezTo>
                  <a:cubicBezTo>
                    <a:pt x="2324232" y="794903"/>
                    <a:pt x="2290757" y="820274"/>
                    <a:pt x="2206893" y="825912"/>
                  </a:cubicBezTo>
                  <a:cubicBezTo>
                    <a:pt x="2162494" y="828731"/>
                    <a:pt x="2109639" y="842121"/>
                    <a:pt x="2078278" y="870311"/>
                  </a:cubicBezTo>
                  <a:cubicBezTo>
                    <a:pt x="2049031" y="896386"/>
                    <a:pt x="2043041" y="948889"/>
                    <a:pt x="2021899" y="1002097"/>
                  </a:cubicBezTo>
                  <a:cubicBezTo>
                    <a:pt x="2145581" y="987297"/>
                    <a:pt x="2250587" y="974612"/>
                    <a:pt x="2355946" y="961574"/>
                  </a:cubicBezTo>
                  <a:cubicBezTo>
                    <a:pt x="2416201" y="954175"/>
                    <a:pt x="2476456" y="945718"/>
                    <a:pt x="2537064" y="940080"/>
                  </a:cubicBezTo>
                  <a:cubicBezTo>
                    <a:pt x="2686469" y="925985"/>
                    <a:pt x="2836226" y="916119"/>
                    <a:pt x="2985278" y="899557"/>
                  </a:cubicBezTo>
                  <a:cubicBezTo>
                    <a:pt x="3146664" y="881586"/>
                    <a:pt x="3307344" y="856921"/>
                    <a:pt x="3468730" y="839302"/>
                  </a:cubicBezTo>
                  <a:cubicBezTo>
                    <a:pt x="3490929" y="836835"/>
                    <a:pt x="3545194" y="807236"/>
                    <a:pt x="3533566" y="876301"/>
                  </a:cubicBezTo>
                  <a:lnTo>
                    <a:pt x="3535328" y="874539"/>
                  </a:lnTo>
                  <a:cubicBezTo>
                    <a:pt x="3507138" y="887224"/>
                    <a:pt x="3468025" y="898500"/>
                    <a:pt x="3485996" y="937966"/>
                  </a:cubicBezTo>
                  <a:cubicBezTo>
                    <a:pt x="3496215" y="960517"/>
                    <a:pt x="3528985" y="973907"/>
                    <a:pt x="3552946" y="989412"/>
                  </a:cubicBezTo>
                  <a:cubicBezTo>
                    <a:pt x="3567746" y="998926"/>
                    <a:pt x="3584659" y="1004211"/>
                    <a:pt x="3600869" y="1011611"/>
                  </a:cubicBezTo>
                  <a:cubicBezTo>
                    <a:pt x="3612144" y="1016544"/>
                    <a:pt x="3622716" y="1026058"/>
                    <a:pt x="3633991" y="1026410"/>
                  </a:cubicBezTo>
                  <a:cubicBezTo>
                    <a:pt x="3673104" y="1028172"/>
                    <a:pt x="3713979" y="1033458"/>
                    <a:pt x="3751683" y="1025001"/>
                  </a:cubicBezTo>
                  <a:cubicBezTo>
                    <a:pt x="3823919" y="1009144"/>
                    <a:pt x="3894745" y="984831"/>
                    <a:pt x="3976847" y="960870"/>
                  </a:cubicBezTo>
                  <a:cubicBezTo>
                    <a:pt x="3989180" y="967212"/>
                    <a:pt x="4015256" y="1012316"/>
                    <a:pt x="4038160" y="952765"/>
                  </a:cubicBezTo>
                  <a:cubicBezTo>
                    <a:pt x="4099120" y="986240"/>
                    <a:pt x="4210116" y="966860"/>
                    <a:pt x="4241830" y="915062"/>
                  </a:cubicBezTo>
                  <a:cubicBezTo>
                    <a:pt x="4280238" y="958051"/>
                    <a:pt x="4312656" y="922461"/>
                    <a:pt x="4348246" y="907662"/>
                  </a:cubicBezTo>
                  <a:cubicBezTo>
                    <a:pt x="4370092" y="898500"/>
                    <a:pt x="4405682" y="882644"/>
                    <a:pt x="4415196" y="891453"/>
                  </a:cubicBezTo>
                  <a:cubicBezTo>
                    <a:pt x="4476156" y="948184"/>
                    <a:pt x="4532182" y="911538"/>
                    <a:pt x="4580105" y="881234"/>
                  </a:cubicBezTo>
                  <a:cubicBezTo>
                    <a:pt x="4620275" y="855863"/>
                    <a:pt x="4648112" y="858330"/>
                    <a:pt x="4680178" y="882291"/>
                  </a:cubicBezTo>
                  <a:cubicBezTo>
                    <a:pt x="4697796" y="863616"/>
                    <a:pt x="4714710" y="845645"/>
                    <a:pt x="4723167" y="836835"/>
                  </a:cubicBezTo>
                  <a:cubicBezTo>
                    <a:pt x="4795755" y="829788"/>
                    <a:pt x="4854249" y="873130"/>
                    <a:pt x="4921199" y="838950"/>
                  </a:cubicBezTo>
                  <a:cubicBezTo>
                    <a:pt x="4952560" y="823093"/>
                    <a:pt x="4993787" y="826969"/>
                    <a:pt x="5030081" y="820274"/>
                  </a:cubicBezTo>
                  <a:cubicBezTo>
                    <a:pt x="5082232" y="810760"/>
                    <a:pt x="5135087" y="808646"/>
                    <a:pt x="5183010" y="776580"/>
                  </a:cubicBezTo>
                  <a:cubicBezTo>
                    <a:pt x="5203095" y="763190"/>
                    <a:pt x="5239741" y="775875"/>
                    <a:pt x="5268988" y="776228"/>
                  </a:cubicBezTo>
                  <a:cubicBezTo>
                    <a:pt x="5299292" y="776580"/>
                    <a:pt x="5329596" y="776228"/>
                    <a:pt x="5371880" y="776228"/>
                  </a:cubicBezTo>
                  <a:cubicBezTo>
                    <a:pt x="5394432" y="810055"/>
                    <a:pt x="5431783" y="766361"/>
                    <a:pt x="5467020" y="766009"/>
                  </a:cubicBezTo>
                  <a:cubicBezTo>
                    <a:pt x="5492743" y="765657"/>
                    <a:pt x="5518466" y="758962"/>
                    <a:pt x="5545598" y="763190"/>
                  </a:cubicBezTo>
                  <a:cubicBezTo>
                    <a:pt x="5566036" y="739581"/>
                    <a:pt x="5580835" y="693421"/>
                    <a:pt x="5627348" y="746629"/>
                  </a:cubicBezTo>
                  <a:cubicBezTo>
                    <a:pt x="5628405" y="747686"/>
                    <a:pt x="5631929" y="748391"/>
                    <a:pt x="5633339" y="747686"/>
                  </a:cubicBezTo>
                  <a:cubicBezTo>
                    <a:pt x="5708746" y="713506"/>
                    <a:pt x="5784858" y="760724"/>
                    <a:pt x="5859560" y="745924"/>
                  </a:cubicBezTo>
                  <a:cubicBezTo>
                    <a:pt x="5884226" y="740991"/>
                    <a:pt x="5905721" y="720906"/>
                    <a:pt x="5934967" y="703992"/>
                  </a:cubicBezTo>
                  <a:cubicBezTo>
                    <a:pt x="5939548" y="706811"/>
                    <a:pt x="5956109" y="723725"/>
                    <a:pt x="5967033" y="720553"/>
                  </a:cubicBezTo>
                  <a:cubicBezTo>
                    <a:pt x="6025526" y="703640"/>
                    <a:pt x="6083667" y="700821"/>
                    <a:pt x="6144275" y="703640"/>
                  </a:cubicBezTo>
                  <a:cubicBezTo>
                    <a:pt x="6192197" y="706106"/>
                    <a:pt x="6241177" y="697297"/>
                    <a:pt x="6289099" y="690250"/>
                  </a:cubicBezTo>
                  <a:cubicBezTo>
                    <a:pt x="6310593" y="687078"/>
                    <a:pt x="6330326" y="674745"/>
                    <a:pt x="6351821" y="666641"/>
                  </a:cubicBezTo>
                  <a:cubicBezTo>
                    <a:pt x="6381067" y="709630"/>
                    <a:pt x="6421590" y="695887"/>
                    <a:pt x="6463170" y="683202"/>
                  </a:cubicBezTo>
                  <a:cubicBezTo>
                    <a:pt x="6483960" y="676860"/>
                    <a:pt x="6506864" y="671222"/>
                    <a:pt x="6528006" y="672631"/>
                  </a:cubicBezTo>
                  <a:cubicBezTo>
                    <a:pt x="6559719" y="675098"/>
                    <a:pt x="6587556" y="687078"/>
                    <a:pt x="6619974" y="660651"/>
                  </a:cubicBezTo>
                  <a:cubicBezTo>
                    <a:pt x="6637945" y="646203"/>
                    <a:pt x="6677058" y="659593"/>
                    <a:pt x="6706657" y="658536"/>
                  </a:cubicBezTo>
                  <a:cubicBezTo>
                    <a:pt x="6741190" y="657479"/>
                    <a:pt x="6779950" y="663822"/>
                    <a:pt x="6809550" y="650432"/>
                  </a:cubicBezTo>
                  <a:cubicBezTo>
                    <a:pt x="6870157" y="622947"/>
                    <a:pt x="6929708" y="638099"/>
                    <a:pt x="6989963" y="639156"/>
                  </a:cubicBezTo>
                  <a:cubicBezTo>
                    <a:pt x="7023438" y="639861"/>
                    <a:pt x="7056561" y="639508"/>
                    <a:pt x="7090036" y="638099"/>
                  </a:cubicBezTo>
                  <a:cubicBezTo>
                    <a:pt x="7135139" y="635985"/>
                    <a:pt x="7180243" y="632461"/>
                    <a:pt x="7225346" y="630347"/>
                  </a:cubicBezTo>
                  <a:cubicBezTo>
                    <a:pt x="7235564" y="629994"/>
                    <a:pt x="7247897" y="635985"/>
                    <a:pt x="7256002" y="632461"/>
                  </a:cubicBezTo>
                  <a:cubicBezTo>
                    <a:pt x="7334581" y="596519"/>
                    <a:pt x="7411749" y="637394"/>
                    <a:pt x="7489271" y="633166"/>
                  </a:cubicBezTo>
                  <a:cubicBezTo>
                    <a:pt x="7526270" y="631404"/>
                    <a:pt x="7562564" y="617661"/>
                    <a:pt x="7605553" y="608147"/>
                  </a:cubicBezTo>
                  <a:cubicBezTo>
                    <a:pt x="7605553" y="607090"/>
                    <a:pt x="7606610" y="617661"/>
                    <a:pt x="7609077" y="638451"/>
                  </a:cubicBezTo>
                  <a:cubicBezTo>
                    <a:pt x="8062929" y="592643"/>
                    <a:pt x="8521363" y="546835"/>
                    <a:pt x="8979795" y="500675"/>
                  </a:cubicBezTo>
                  <a:cubicBezTo>
                    <a:pt x="8981205" y="504198"/>
                    <a:pt x="8982967" y="508074"/>
                    <a:pt x="8984376" y="511598"/>
                  </a:cubicBezTo>
                  <a:cubicBezTo>
                    <a:pt x="8900160" y="539788"/>
                    <a:pt x="8817705" y="576786"/>
                    <a:pt x="8731375" y="592995"/>
                  </a:cubicBezTo>
                  <a:cubicBezTo>
                    <a:pt x="8653501" y="607795"/>
                    <a:pt x="8571399" y="599690"/>
                    <a:pt x="8491058" y="601805"/>
                  </a:cubicBezTo>
                  <a:cubicBezTo>
                    <a:pt x="8489649" y="595814"/>
                    <a:pt x="8488592" y="590177"/>
                    <a:pt x="8487182" y="584186"/>
                  </a:cubicBezTo>
                  <a:cubicBezTo>
                    <a:pt x="8474497" y="600748"/>
                    <a:pt x="8461460" y="617661"/>
                    <a:pt x="8448774" y="634223"/>
                  </a:cubicBezTo>
                  <a:cubicBezTo>
                    <a:pt x="8401204" y="603214"/>
                    <a:pt x="8358920" y="576786"/>
                    <a:pt x="8319807" y="638451"/>
                  </a:cubicBezTo>
                  <a:cubicBezTo>
                    <a:pt x="8314521" y="646556"/>
                    <a:pt x="8293379" y="647260"/>
                    <a:pt x="8279637" y="647260"/>
                  </a:cubicBezTo>
                  <a:cubicBezTo>
                    <a:pt x="8171811" y="647965"/>
                    <a:pt x="8066100" y="651489"/>
                    <a:pt x="7960742" y="685669"/>
                  </a:cubicBezTo>
                  <a:cubicBezTo>
                    <a:pt x="7908944" y="702583"/>
                    <a:pt x="7845517" y="680031"/>
                    <a:pt x="7788433" y="686021"/>
                  </a:cubicBezTo>
                  <a:cubicBezTo>
                    <a:pt x="7710912" y="694126"/>
                    <a:pt x="7633391" y="645146"/>
                    <a:pt x="7555164" y="692011"/>
                  </a:cubicBezTo>
                  <a:cubicBezTo>
                    <a:pt x="7536489" y="703287"/>
                    <a:pt x="7501604" y="684612"/>
                    <a:pt x="7474119" y="684612"/>
                  </a:cubicBezTo>
                  <a:cubicBezTo>
                    <a:pt x="7374399" y="683555"/>
                    <a:pt x="7274678" y="683555"/>
                    <a:pt x="7174957" y="686374"/>
                  </a:cubicBezTo>
                  <a:cubicBezTo>
                    <a:pt x="7156986" y="686726"/>
                    <a:pt x="7139720" y="702230"/>
                    <a:pt x="7111178" y="716325"/>
                  </a:cubicBezTo>
                  <a:cubicBezTo>
                    <a:pt x="6992077" y="681793"/>
                    <a:pt x="6992077" y="681793"/>
                    <a:pt x="6890595" y="814284"/>
                  </a:cubicBezTo>
                  <a:cubicBezTo>
                    <a:pt x="6883195" y="804065"/>
                    <a:pt x="6876852" y="794903"/>
                    <a:pt x="6875090" y="792084"/>
                  </a:cubicBezTo>
                  <a:cubicBezTo>
                    <a:pt x="6783474" y="831198"/>
                    <a:pt x="6686572" y="810408"/>
                    <a:pt x="6593194" y="820979"/>
                  </a:cubicBezTo>
                  <a:cubicBezTo>
                    <a:pt x="6492417" y="832255"/>
                    <a:pt x="6391638" y="846349"/>
                    <a:pt x="6290861" y="859035"/>
                  </a:cubicBezTo>
                  <a:cubicBezTo>
                    <a:pt x="6288394" y="851283"/>
                    <a:pt x="6286280" y="843531"/>
                    <a:pt x="6283813" y="835778"/>
                  </a:cubicBezTo>
                  <a:cubicBezTo>
                    <a:pt x="6318346" y="821684"/>
                    <a:pt x="6352525" y="807589"/>
                    <a:pt x="6387058" y="793494"/>
                  </a:cubicBezTo>
                  <a:cubicBezTo>
                    <a:pt x="6386001" y="788561"/>
                    <a:pt x="6384944" y="783980"/>
                    <a:pt x="6384239" y="779047"/>
                  </a:cubicBezTo>
                  <a:cubicBezTo>
                    <a:pt x="6313413" y="779047"/>
                    <a:pt x="6236243" y="761076"/>
                    <a:pt x="6172465" y="783275"/>
                  </a:cubicBezTo>
                  <a:cubicBezTo>
                    <a:pt x="6070277" y="818512"/>
                    <a:pt x="5960338" y="761428"/>
                    <a:pt x="5864493" y="823093"/>
                  </a:cubicBezTo>
                  <a:cubicBezTo>
                    <a:pt x="5852512" y="830845"/>
                    <a:pt x="5829961" y="829083"/>
                    <a:pt x="5814457" y="824503"/>
                  </a:cubicBezTo>
                  <a:cubicBezTo>
                    <a:pt x="5761249" y="808646"/>
                    <a:pt x="5713326" y="822388"/>
                    <a:pt x="5666109" y="845292"/>
                  </a:cubicBezTo>
                  <a:cubicBezTo>
                    <a:pt x="5657300" y="849521"/>
                    <a:pt x="5645671" y="849521"/>
                    <a:pt x="5635453" y="850578"/>
                  </a:cubicBezTo>
                  <a:cubicBezTo>
                    <a:pt x="5526570" y="859035"/>
                    <a:pt x="5511771" y="871720"/>
                    <a:pt x="5496619" y="973203"/>
                  </a:cubicBezTo>
                  <a:cubicBezTo>
                    <a:pt x="5469839" y="909424"/>
                    <a:pt x="5469839" y="909424"/>
                    <a:pt x="5417688" y="918233"/>
                  </a:cubicBezTo>
                  <a:cubicBezTo>
                    <a:pt x="5439183" y="986240"/>
                    <a:pt x="5490276" y="1008440"/>
                    <a:pt x="5551236" y="976374"/>
                  </a:cubicBezTo>
                  <a:cubicBezTo>
                    <a:pt x="5561807" y="970736"/>
                    <a:pt x="5574845" y="964746"/>
                    <a:pt x="5586121" y="965803"/>
                  </a:cubicBezTo>
                  <a:cubicBezTo>
                    <a:pt x="5654481" y="972850"/>
                    <a:pt x="5709098" y="934090"/>
                    <a:pt x="5769001" y="913300"/>
                  </a:cubicBezTo>
                  <a:cubicBezTo>
                    <a:pt x="5779924" y="909424"/>
                    <a:pt x="5786619" y="894624"/>
                    <a:pt x="5786267" y="873482"/>
                  </a:cubicBezTo>
                  <a:cubicBezTo>
                    <a:pt x="5815866" y="864673"/>
                    <a:pt x="5845818" y="856216"/>
                    <a:pt x="5875416" y="847407"/>
                  </a:cubicBezTo>
                  <a:cubicBezTo>
                    <a:pt x="5879645" y="853397"/>
                    <a:pt x="5883521" y="859387"/>
                    <a:pt x="5887749" y="865377"/>
                  </a:cubicBezTo>
                  <a:cubicBezTo>
                    <a:pt x="5864845" y="881234"/>
                    <a:pt x="5841941" y="897091"/>
                    <a:pt x="5814809" y="916119"/>
                  </a:cubicBezTo>
                  <a:cubicBezTo>
                    <a:pt x="5850751" y="911890"/>
                    <a:pt x="5883873" y="908014"/>
                    <a:pt x="5919815" y="903786"/>
                  </a:cubicBezTo>
                  <a:cubicBezTo>
                    <a:pt x="5911358" y="885815"/>
                    <a:pt x="5906425" y="875244"/>
                    <a:pt x="5899026" y="859035"/>
                  </a:cubicBezTo>
                  <a:cubicBezTo>
                    <a:pt x="5957167" y="850930"/>
                    <a:pt x="6010727" y="843883"/>
                    <a:pt x="6066401" y="836131"/>
                  </a:cubicBezTo>
                  <a:cubicBezTo>
                    <a:pt x="6062878" y="928804"/>
                    <a:pt x="5975137" y="843883"/>
                    <a:pt x="5952586" y="905195"/>
                  </a:cubicBezTo>
                  <a:cubicBezTo>
                    <a:pt x="5988880" y="914005"/>
                    <a:pt x="6025174" y="928099"/>
                    <a:pt x="6062173" y="930566"/>
                  </a:cubicBezTo>
                  <a:cubicBezTo>
                    <a:pt x="6138637" y="935499"/>
                    <a:pt x="6215453" y="934794"/>
                    <a:pt x="6292270" y="935147"/>
                  </a:cubicBezTo>
                  <a:cubicBezTo>
                    <a:pt x="6306365" y="935147"/>
                    <a:pt x="6320460" y="931271"/>
                    <a:pt x="6334555" y="929156"/>
                  </a:cubicBezTo>
                  <a:cubicBezTo>
                    <a:pt x="6366620" y="924223"/>
                    <a:pt x="6398686" y="919290"/>
                    <a:pt x="6430752" y="915062"/>
                  </a:cubicBezTo>
                  <a:cubicBezTo>
                    <a:pt x="6443085" y="913652"/>
                    <a:pt x="6461408" y="909424"/>
                    <a:pt x="6467751" y="915766"/>
                  </a:cubicBezTo>
                  <a:cubicBezTo>
                    <a:pt x="6548091" y="993640"/>
                    <a:pt x="6646402" y="928452"/>
                    <a:pt x="6733790" y="949946"/>
                  </a:cubicBezTo>
                  <a:cubicBezTo>
                    <a:pt x="6765856" y="957698"/>
                    <a:pt x="6802149" y="959108"/>
                    <a:pt x="6834568" y="953118"/>
                  </a:cubicBezTo>
                  <a:cubicBezTo>
                    <a:pt x="6893061" y="942546"/>
                    <a:pt x="6949793" y="923166"/>
                    <a:pt x="7007581" y="909776"/>
                  </a:cubicBezTo>
                  <a:cubicBezTo>
                    <a:pt x="7020972" y="906605"/>
                    <a:pt x="7045285" y="906957"/>
                    <a:pt x="7049513" y="914357"/>
                  </a:cubicBezTo>
                  <a:cubicBezTo>
                    <a:pt x="7089331" y="984126"/>
                    <a:pt x="7150643" y="944661"/>
                    <a:pt x="7202794" y="946070"/>
                  </a:cubicBezTo>
                  <a:cubicBezTo>
                    <a:pt x="7233803" y="947127"/>
                    <a:pt x="7268335" y="932328"/>
                    <a:pt x="7295820" y="941489"/>
                  </a:cubicBezTo>
                  <a:cubicBezTo>
                    <a:pt x="7399769" y="975669"/>
                    <a:pt x="7498433" y="933032"/>
                    <a:pt x="7598858" y="931271"/>
                  </a:cubicBezTo>
                  <a:cubicBezTo>
                    <a:pt x="7682370" y="929861"/>
                    <a:pt x="7755310" y="887929"/>
                    <a:pt x="7835298" y="891453"/>
                  </a:cubicBezTo>
                  <a:cubicBezTo>
                    <a:pt x="7900486" y="894272"/>
                    <a:pt x="7965323" y="911185"/>
                    <a:pt x="8047425" y="924576"/>
                  </a:cubicBezTo>
                  <a:cubicBezTo>
                    <a:pt x="8018530" y="959813"/>
                    <a:pt x="8002322" y="979193"/>
                    <a:pt x="7974484" y="1012668"/>
                  </a:cubicBezTo>
                  <a:cubicBezTo>
                    <a:pt x="8020645" y="1006678"/>
                    <a:pt x="8056939" y="1005621"/>
                    <a:pt x="8091119" y="997164"/>
                  </a:cubicBezTo>
                  <a:cubicBezTo>
                    <a:pt x="8128822" y="987650"/>
                    <a:pt x="8164412" y="973555"/>
                    <a:pt x="8188725" y="1027820"/>
                  </a:cubicBezTo>
                  <a:cubicBezTo>
                    <a:pt x="8197887" y="1003506"/>
                    <a:pt x="8205639" y="983421"/>
                    <a:pt x="8214801" y="959460"/>
                  </a:cubicBezTo>
                  <a:cubicBezTo>
                    <a:pt x="8231010" y="1015135"/>
                    <a:pt x="8277522" y="1007735"/>
                    <a:pt x="8313112" y="998221"/>
                  </a:cubicBezTo>
                  <a:cubicBezTo>
                    <a:pt x="8368082" y="983774"/>
                    <a:pt x="8406137" y="992935"/>
                    <a:pt x="8437146" y="1041210"/>
                  </a:cubicBezTo>
                  <a:cubicBezTo>
                    <a:pt x="8444898" y="1053543"/>
                    <a:pt x="8465335" y="1065524"/>
                    <a:pt x="8479078" y="1064819"/>
                  </a:cubicBezTo>
                  <a:cubicBezTo>
                    <a:pt x="8616503" y="1058476"/>
                    <a:pt x="8753574" y="1049315"/>
                    <a:pt x="8890998" y="1041210"/>
                  </a:cubicBezTo>
                  <a:cubicBezTo>
                    <a:pt x="8905798" y="1040505"/>
                    <a:pt x="8920597" y="1040153"/>
                    <a:pt x="8935397" y="1040153"/>
                  </a:cubicBezTo>
                  <a:cubicBezTo>
                    <a:pt x="9081983" y="1039800"/>
                    <a:pt x="9228921" y="1039096"/>
                    <a:pt x="9375507" y="1038743"/>
                  </a:cubicBezTo>
                  <a:cubicBezTo>
                    <a:pt x="9499541" y="1038743"/>
                    <a:pt x="9623928" y="1043677"/>
                    <a:pt x="9747610" y="1038039"/>
                  </a:cubicBezTo>
                  <a:cubicBezTo>
                    <a:pt x="9911814" y="1030639"/>
                    <a:pt x="10075666" y="1017954"/>
                    <a:pt x="10239518" y="1002449"/>
                  </a:cubicBezTo>
                  <a:cubicBezTo>
                    <a:pt x="10384342" y="988707"/>
                    <a:pt x="10528814" y="971441"/>
                    <a:pt x="10672581" y="949594"/>
                  </a:cubicBezTo>
                  <a:cubicBezTo>
                    <a:pt x="10756093" y="936909"/>
                    <a:pt x="10837842" y="912595"/>
                    <a:pt x="10923820" y="908367"/>
                  </a:cubicBezTo>
                  <a:cubicBezTo>
                    <a:pt x="10824805" y="935499"/>
                    <a:pt x="10724731" y="960517"/>
                    <a:pt x="10626420" y="990821"/>
                  </a:cubicBezTo>
                  <a:cubicBezTo>
                    <a:pt x="10579555" y="1005268"/>
                    <a:pt x="10531280" y="1053895"/>
                    <a:pt x="10492167" y="1045791"/>
                  </a:cubicBezTo>
                  <a:cubicBezTo>
                    <a:pt x="10409713" y="1028525"/>
                    <a:pt x="10341353" y="1065171"/>
                    <a:pt x="10266650" y="1074333"/>
                  </a:cubicBezTo>
                  <a:cubicBezTo>
                    <a:pt x="10253613" y="1076095"/>
                    <a:pt x="10240928" y="1079971"/>
                    <a:pt x="10223309" y="1083847"/>
                  </a:cubicBezTo>
                  <a:cubicBezTo>
                    <a:pt x="10337830" y="1155730"/>
                    <a:pt x="10460806" y="1080323"/>
                    <a:pt x="10576384" y="1115912"/>
                  </a:cubicBezTo>
                  <a:cubicBezTo>
                    <a:pt x="10584841" y="1028525"/>
                    <a:pt x="10643334" y="1117322"/>
                    <a:pt x="10677514" y="1096532"/>
                  </a:cubicBezTo>
                  <a:cubicBezTo>
                    <a:pt x="10696894" y="1084552"/>
                    <a:pt x="10727903" y="1092304"/>
                    <a:pt x="10753626" y="1090542"/>
                  </a:cubicBezTo>
                  <a:cubicBezTo>
                    <a:pt x="10823043" y="1085609"/>
                    <a:pt x="10893164" y="1082085"/>
                    <a:pt x="10962229" y="1073980"/>
                  </a:cubicBezTo>
                  <a:cubicBezTo>
                    <a:pt x="11033760" y="1065876"/>
                    <a:pt x="11107053" y="1060943"/>
                    <a:pt x="11174708" y="1039448"/>
                  </a:cubicBezTo>
                  <a:cubicBezTo>
                    <a:pt x="11220516" y="1025001"/>
                    <a:pt x="11216640" y="1013020"/>
                    <a:pt x="11250820" y="1031344"/>
                  </a:cubicBezTo>
                  <a:cubicBezTo>
                    <a:pt x="11305790" y="1010201"/>
                    <a:pt x="11355122" y="991173"/>
                    <a:pt x="11410091" y="970031"/>
                  </a:cubicBezTo>
                  <a:cubicBezTo>
                    <a:pt x="11417138" y="992935"/>
                    <a:pt x="11422072" y="1009144"/>
                    <a:pt x="11428767" y="1030991"/>
                  </a:cubicBezTo>
                  <a:cubicBezTo>
                    <a:pt x="11483384" y="1022182"/>
                    <a:pt x="11537649" y="1009497"/>
                    <a:pt x="11592267" y="1005268"/>
                  </a:cubicBezTo>
                  <a:cubicBezTo>
                    <a:pt x="11701853" y="997164"/>
                    <a:pt x="11811792" y="995050"/>
                    <a:pt x="11921380" y="988355"/>
                  </a:cubicBezTo>
                  <a:cubicBezTo>
                    <a:pt x="11945693" y="986945"/>
                    <a:pt x="11969303" y="977783"/>
                    <a:pt x="11993263" y="971441"/>
                  </a:cubicBezTo>
                  <a:cubicBezTo>
                    <a:pt x="12023920" y="963336"/>
                    <a:pt x="12047528" y="953470"/>
                    <a:pt x="12072899" y="992935"/>
                  </a:cubicBezTo>
                  <a:cubicBezTo>
                    <a:pt x="12088051" y="1016896"/>
                    <a:pt x="12135268" y="1020068"/>
                    <a:pt x="12179667" y="1037334"/>
                  </a:cubicBezTo>
                  <a:cubicBezTo>
                    <a:pt x="12159582" y="1051429"/>
                    <a:pt x="12145839" y="1060943"/>
                    <a:pt x="12130335" y="1071866"/>
                  </a:cubicBezTo>
                  <a:cubicBezTo>
                    <a:pt x="12149716" y="1090189"/>
                    <a:pt x="12166277" y="1105694"/>
                    <a:pt x="12191647" y="1129655"/>
                  </a:cubicBezTo>
                  <a:cubicBezTo>
                    <a:pt x="12156059" y="1172644"/>
                    <a:pt x="12110251" y="1213519"/>
                    <a:pt x="12084527" y="1264260"/>
                  </a:cubicBezTo>
                  <a:cubicBezTo>
                    <a:pt x="12061975" y="1308659"/>
                    <a:pt x="12059509" y="1364333"/>
                    <a:pt x="12054576" y="1415427"/>
                  </a:cubicBezTo>
                  <a:cubicBezTo>
                    <a:pt x="12053166" y="1431284"/>
                    <a:pt x="12073252" y="1449254"/>
                    <a:pt x="12081355" y="1463349"/>
                  </a:cubicBezTo>
                  <a:cubicBezTo>
                    <a:pt x="11999606" y="1502815"/>
                    <a:pt x="11920675" y="1549680"/>
                    <a:pt x="11835402" y="1579631"/>
                  </a:cubicBezTo>
                  <a:cubicBezTo>
                    <a:pt x="11769508" y="1602888"/>
                    <a:pt x="11696568" y="1609935"/>
                    <a:pt x="11626094" y="1616278"/>
                  </a:cubicBezTo>
                  <a:cubicBezTo>
                    <a:pt x="11521087" y="1625792"/>
                    <a:pt x="11433348" y="1666314"/>
                    <a:pt x="11356883" y="1748416"/>
                  </a:cubicBezTo>
                  <a:cubicBezTo>
                    <a:pt x="11469289" y="1787530"/>
                    <a:pt x="11559143" y="1707189"/>
                    <a:pt x="11662741" y="1717056"/>
                  </a:cubicBezTo>
                  <a:cubicBezTo>
                    <a:pt x="11621865" y="1728684"/>
                    <a:pt x="11580638" y="1738550"/>
                    <a:pt x="11540820" y="1752293"/>
                  </a:cubicBezTo>
                  <a:cubicBezTo>
                    <a:pt x="11492898" y="1768854"/>
                    <a:pt x="11443919" y="1784711"/>
                    <a:pt x="11400930" y="1810081"/>
                  </a:cubicBezTo>
                  <a:cubicBezTo>
                    <a:pt x="11387892" y="1817833"/>
                    <a:pt x="11384016" y="1862232"/>
                    <a:pt x="11393530" y="1881260"/>
                  </a:cubicBezTo>
                  <a:cubicBezTo>
                    <a:pt x="11410796" y="1915792"/>
                    <a:pt x="11405511" y="1945039"/>
                    <a:pt x="11375206" y="1953496"/>
                  </a:cubicBezTo>
                  <a:cubicBezTo>
                    <a:pt x="11327284" y="1966533"/>
                    <a:pt x="11309313" y="2040179"/>
                    <a:pt x="11243068" y="2016570"/>
                  </a:cubicBezTo>
                  <a:cubicBezTo>
                    <a:pt x="11239191" y="2015160"/>
                    <a:pt x="11171536" y="2028551"/>
                    <a:pt x="11203602" y="2078587"/>
                  </a:cubicBezTo>
                  <a:cubicBezTo>
                    <a:pt x="11139119" y="2126157"/>
                    <a:pt x="11165194" y="2182536"/>
                    <a:pt x="11176117" y="2245963"/>
                  </a:cubicBezTo>
                  <a:cubicBezTo>
                    <a:pt x="11185631" y="2301285"/>
                    <a:pt x="11113395" y="2292476"/>
                    <a:pt x="11077101" y="2309037"/>
                  </a:cubicBezTo>
                  <a:cubicBezTo>
                    <a:pt x="11056312" y="2318551"/>
                    <a:pt x="11027418" y="2310799"/>
                    <a:pt x="10999228" y="2310799"/>
                  </a:cubicBezTo>
                  <a:cubicBezTo>
                    <a:pt x="10981609" y="2357312"/>
                    <a:pt x="10959410" y="2400301"/>
                    <a:pt x="11012970" y="2438709"/>
                  </a:cubicBezTo>
                  <a:cubicBezTo>
                    <a:pt x="11015436" y="2440471"/>
                    <a:pt x="11001342" y="2480994"/>
                    <a:pt x="10987952" y="2486984"/>
                  </a:cubicBezTo>
                  <a:cubicBezTo>
                    <a:pt x="10940030" y="2507421"/>
                    <a:pt x="10889641" y="2527154"/>
                    <a:pt x="10838547" y="2535259"/>
                  </a:cubicBezTo>
                  <a:cubicBezTo>
                    <a:pt x="10763845" y="2546887"/>
                    <a:pt x="10731427" y="2600095"/>
                    <a:pt x="10690200" y="2663874"/>
                  </a:cubicBezTo>
                  <a:cubicBezTo>
                    <a:pt x="10730369" y="2663874"/>
                    <a:pt x="10763845" y="2659645"/>
                    <a:pt x="10795558" y="2664931"/>
                  </a:cubicBezTo>
                  <a:cubicBezTo>
                    <a:pt x="10841366" y="2672683"/>
                    <a:pt x="10844185" y="2712501"/>
                    <a:pt x="10830090" y="2743157"/>
                  </a:cubicBezTo>
                  <a:cubicBezTo>
                    <a:pt x="10807538" y="2792489"/>
                    <a:pt x="10780406" y="2842173"/>
                    <a:pt x="10744817" y="2883048"/>
                  </a:cubicBezTo>
                  <a:cubicBezTo>
                    <a:pt x="10715570" y="2916523"/>
                    <a:pt x="10702533" y="2942598"/>
                    <a:pt x="10726846" y="2971140"/>
                  </a:cubicBezTo>
                  <a:cubicBezTo>
                    <a:pt x="10691962" y="2998977"/>
                    <a:pt x="10662362" y="3025053"/>
                    <a:pt x="10629591" y="3047252"/>
                  </a:cubicBezTo>
                  <a:cubicBezTo>
                    <a:pt x="10617964" y="3055356"/>
                    <a:pt x="10597878" y="3058880"/>
                    <a:pt x="10584489" y="3055004"/>
                  </a:cubicBezTo>
                  <a:cubicBezTo>
                    <a:pt x="10559823" y="3048309"/>
                    <a:pt x="10537271" y="3034567"/>
                    <a:pt x="10526699" y="3029634"/>
                  </a:cubicBezTo>
                  <a:cubicBezTo>
                    <a:pt x="10434379" y="3077203"/>
                    <a:pt x="10348753" y="3121954"/>
                    <a:pt x="10258898" y="3168115"/>
                  </a:cubicBezTo>
                  <a:cubicBezTo>
                    <a:pt x="10259603" y="3161420"/>
                    <a:pt x="10260660" y="3152963"/>
                    <a:pt x="10261717" y="3144506"/>
                  </a:cubicBezTo>
                  <a:cubicBezTo>
                    <a:pt x="10234937" y="3133583"/>
                    <a:pt x="10100685" y="3284749"/>
                    <a:pt x="10107379" y="3318225"/>
                  </a:cubicBezTo>
                  <a:cubicBezTo>
                    <a:pt x="10108437" y="3323862"/>
                    <a:pt x="10108437" y="3329853"/>
                    <a:pt x="10108084" y="3325977"/>
                  </a:cubicBezTo>
                  <a:cubicBezTo>
                    <a:pt x="10023163" y="3353109"/>
                    <a:pt x="9940708" y="3376013"/>
                    <a:pt x="9861425" y="3407374"/>
                  </a:cubicBezTo>
                  <a:cubicBezTo>
                    <a:pt x="9842397" y="3414774"/>
                    <a:pt x="9817379" y="3460230"/>
                    <a:pt x="9823721" y="3470448"/>
                  </a:cubicBezTo>
                  <a:cubicBezTo>
                    <a:pt x="9843102" y="3502514"/>
                    <a:pt x="9806808" y="3564179"/>
                    <a:pt x="9875520" y="3570169"/>
                  </a:cubicBezTo>
                  <a:cubicBezTo>
                    <a:pt x="9898776" y="3572283"/>
                    <a:pt x="9920976" y="3585321"/>
                    <a:pt x="9944232" y="3593778"/>
                  </a:cubicBezTo>
                  <a:cubicBezTo>
                    <a:pt x="9910405" y="3669537"/>
                    <a:pt x="9876577" y="3676937"/>
                    <a:pt x="9787427" y="3632891"/>
                  </a:cubicBezTo>
                  <a:cubicBezTo>
                    <a:pt x="9777562" y="3644519"/>
                    <a:pt x="9767695" y="3656852"/>
                    <a:pt x="9757476" y="3668833"/>
                  </a:cubicBezTo>
                  <a:cubicBezTo>
                    <a:pt x="9743734" y="3656500"/>
                    <a:pt x="9730343" y="3644167"/>
                    <a:pt x="9709201" y="3624786"/>
                  </a:cubicBezTo>
                  <a:cubicBezTo>
                    <a:pt x="9716601" y="3679404"/>
                    <a:pt x="9678898" y="3718164"/>
                    <a:pt x="9630623" y="3719221"/>
                  </a:cubicBezTo>
                  <a:cubicBezTo>
                    <a:pt x="9618995" y="3719574"/>
                    <a:pt x="9607014" y="3720983"/>
                    <a:pt x="9596091" y="3718869"/>
                  </a:cubicBezTo>
                  <a:cubicBezTo>
                    <a:pt x="9512931" y="3701956"/>
                    <a:pt x="9449857" y="3755516"/>
                    <a:pt x="9377622" y="3778772"/>
                  </a:cubicBezTo>
                  <a:cubicBezTo>
                    <a:pt x="9334985" y="3792162"/>
                    <a:pt x="9287767" y="3789695"/>
                    <a:pt x="9243721" y="3799914"/>
                  </a:cubicBezTo>
                  <a:cubicBezTo>
                    <a:pt x="9227512" y="3803790"/>
                    <a:pt x="9214826" y="3823170"/>
                    <a:pt x="9195094" y="3840437"/>
                  </a:cubicBezTo>
                  <a:cubicBezTo>
                    <a:pt x="9163381" y="3838322"/>
                    <a:pt x="9112287" y="3812599"/>
                    <a:pt x="9105591" y="3877435"/>
                  </a:cubicBezTo>
                  <a:cubicBezTo>
                    <a:pt x="9035823" y="3884835"/>
                    <a:pt x="8970986" y="3891883"/>
                    <a:pt x="8893113" y="3900340"/>
                  </a:cubicBezTo>
                  <a:cubicBezTo>
                    <a:pt x="8890646" y="3913377"/>
                    <a:pt x="8885008" y="3940510"/>
                    <a:pt x="8878665" y="3972928"/>
                  </a:cubicBezTo>
                  <a:cubicBezTo>
                    <a:pt x="8812420" y="3968699"/>
                    <a:pt x="8753221" y="3992308"/>
                    <a:pt x="8728204" y="4078286"/>
                  </a:cubicBezTo>
                  <a:cubicBezTo>
                    <a:pt x="8751812" y="4084277"/>
                    <a:pt x="8775421" y="4089915"/>
                    <a:pt x="8798678" y="4095553"/>
                  </a:cubicBezTo>
                  <a:cubicBezTo>
                    <a:pt x="8806430" y="4102600"/>
                    <a:pt x="8814182" y="4109647"/>
                    <a:pt x="8822286" y="4116695"/>
                  </a:cubicBezTo>
                  <a:cubicBezTo>
                    <a:pt x="8808191" y="4119514"/>
                    <a:pt x="8788458" y="4129732"/>
                    <a:pt x="8780355" y="4124094"/>
                  </a:cubicBezTo>
                  <a:cubicBezTo>
                    <a:pt x="8730670" y="4088857"/>
                    <a:pt x="8704595" y="4143475"/>
                    <a:pt x="8667243" y="4151932"/>
                  </a:cubicBezTo>
                  <a:cubicBezTo>
                    <a:pt x="8639054" y="4158275"/>
                    <a:pt x="8612979" y="4172369"/>
                    <a:pt x="8578446" y="4186111"/>
                  </a:cubicBezTo>
                  <a:cubicBezTo>
                    <a:pt x="8578446" y="4151579"/>
                    <a:pt x="8578446" y="4130437"/>
                    <a:pt x="8578446" y="4092381"/>
                  </a:cubicBezTo>
                  <a:cubicBezTo>
                    <a:pt x="8523476" y="4162503"/>
                    <a:pt x="8428689" y="4069125"/>
                    <a:pt x="8387462" y="4172722"/>
                  </a:cubicBezTo>
                  <a:cubicBezTo>
                    <a:pt x="8374424" y="4155103"/>
                    <a:pt x="8365615" y="4143122"/>
                    <a:pt x="8353282" y="4126209"/>
                  </a:cubicBezTo>
                  <a:cubicBezTo>
                    <a:pt x="8328264" y="4152284"/>
                    <a:pt x="8305007" y="4176950"/>
                    <a:pt x="8277170" y="4206197"/>
                  </a:cubicBezTo>
                  <a:cubicBezTo>
                    <a:pt x="8272237" y="4191397"/>
                    <a:pt x="8268361" y="4179064"/>
                    <a:pt x="8263076" y="4162503"/>
                  </a:cubicBezTo>
                  <a:cubicBezTo>
                    <a:pt x="8256028" y="4168493"/>
                    <a:pt x="8247923" y="4175188"/>
                    <a:pt x="8238057" y="4183645"/>
                  </a:cubicBezTo>
                  <a:cubicBezTo>
                    <a:pt x="8232771" y="4168141"/>
                    <a:pt x="8227134" y="4152989"/>
                    <a:pt x="8218325" y="4127266"/>
                  </a:cubicBezTo>
                  <a:cubicBezTo>
                    <a:pt x="8196125" y="4165322"/>
                    <a:pt x="8179564" y="4193864"/>
                    <a:pt x="8165821" y="4217120"/>
                  </a:cubicBezTo>
                  <a:cubicBezTo>
                    <a:pt x="8173221" y="4247776"/>
                    <a:pt x="8179916" y="4276319"/>
                    <a:pt x="8186963" y="4305565"/>
                  </a:cubicBezTo>
                  <a:cubicBezTo>
                    <a:pt x="8120718" y="4335516"/>
                    <a:pt x="8062225" y="4341154"/>
                    <a:pt x="7997388" y="4313317"/>
                  </a:cubicBezTo>
                  <a:cubicBezTo>
                    <a:pt x="7978008" y="4304860"/>
                    <a:pt x="7943476" y="4334107"/>
                    <a:pt x="7915287" y="4343621"/>
                  </a:cubicBezTo>
                  <a:cubicBezTo>
                    <a:pt x="7864545" y="4360887"/>
                    <a:pt x="7814156" y="4381325"/>
                    <a:pt x="7762006" y="4391191"/>
                  </a:cubicBezTo>
                  <a:cubicBezTo>
                    <a:pt x="7696817" y="4403524"/>
                    <a:pt x="7675322" y="4440171"/>
                    <a:pt x="7686246" y="4510645"/>
                  </a:cubicBezTo>
                  <a:cubicBezTo>
                    <a:pt x="7716902" y="4505711"/>
                    <a:pt x="7751082" y="4500426"/>
                    <a:pt x="7792662" y="4494083"/>
                  </a:cubicBezTo>
                  <a:cubicBezTo>
                    <a:pt x="7767643" y="4532491"/>
                    <a:pt x="7742625" y="4570547"/>
                    <a:pt x="7724654" y="4598032"/>
                  </a:cubicBezTo>
                  <a:cubicBezTo>
                    <a:pt x="7669332" y="4602965"/>
                    <a:pt x="7624581" y="4609660"/>
                    <a:pt x="7580182" y="4608955"/>
                  </a:cubicBezTo>
                  <a:cubicBezTo>
                    <a:pt x="7561507" y="4608603"/>
                    <a:pt x="7530146" y="4594861"/>
                    <a:pt x="7527680" y="4582528"/>
                  </a:cubicBezTo>
                  <a:cubicBezTo>
                    <a:pt x="7523451" y="4563147"/>
                    <a:pt x="7536489" y="4538129"/>
                    <a:pt x="7547060" y="4518397"/>
                  </a:cubicBezTo>
                  <a:cubicBezTo>
                    <a:pt x="7556221" y="4501483"/>
                    <a:pt x="7572078" y="4488445"/>
                    <a:pt x="7588287" y="4469769"/>
                  </a:cubicBezTo>
                  <a:cubicBezTo>
                    <a:pt x="7591811" y="4476464"/>
                    <a:pt x="7595686" y="4483512"/>
                    <a:pt x="7605553" y="4502188"/>
                  </a:cubicBezTo>
                  <a:cubicBezTo>
                    <a:pt x="7628105" y="4462017"/>
                    <a:pt x="7647485" y="4427133"/>
                    <a:pt x="7667218" y="4391896"/>
                  </a:cubicBezTo>
                  <a:cubicBezTo>
                    <a:pt x="7662285" y="4386610"/>
                    <a:pt x="7657704" y="4381677"/>
                    <a:pt x="7652771" y="4376391"/>
                  </a:cubicBezTo>
                  <a:cubicBezTo>
                    <a:pt x="7599916" y="4425371"/>
                    <a:pt x="7557631" y="4397533"/>
                    <a:pt x="7514641" y="4365468"/>
                  </a:cubicBezTo>
                  <a:cubicBezTo>
                    <a:pt x="7448748" y="4409162"/>
                    <a:pt x="7375103" y="4409866"/>
                    <a:pt x="7298991" y="4398943"/>
                  </a:cubicBezTo>
                  <a:cubicBezTo>
                    <a:pt x="7289830" y="4397533"/>
                    <a:pt x="7277497" y="4405990"/>
                    <a:pt x="7268688" y="4412686"/>
                  </a:cubicBezTo>
                  <a:cubicBezTo>
                    <a:pt x="7227813" y="4444399"/>
                    <a:pt x="7187642" y="4467655"/>
                    <a:pt x="7150996" y="4408810"/>
                  </a:cubicBezTo>
                  <a:cubicBezTo>
                    <a:pt x="7100607" y="4447218"/>
                    <a:pt x="7011810" y="4383791"/>
                    <a:pt x="6988906" y="4481045"/>
                  </a:cubicBezTo>
                  <a:cubicBezTo>
                    <a:pt x="6941688" y="4451094"/>
                    <a:pt x="6915965" y="4460608"/>
                    <a:pt x="6878262" y="4501835"/>
                  </a:cubicBezTo>
                  <a:cubicBezTo>
                    <a:pt x="6838796" y="4545177"/>
                    <a:pt x="6773608" y="4565262"/>
                    <a:pt x="6717933" y="4592394"/>
                  </a:cubicBezTo>
                  <a:cubicBezTo>
                    <a:pt x="6711943" y="4595213"/>
                    <a:pt x="6695734" y="4576890"/>
                    <a:pt x="6693620" y="4575480"/>
                  </a:cubicBezTo>
                  <a:cubicBezTo>
                    <a:pt x="6560424" y="4609308"/>
                    <a:pt x="6430399" y="4642431"/>
                    <a:pt x="6297908" y="4676258"/>
                  </a:cubicBezTo>
                  <a:cubicBezTo>
                    <a:pt x="6301432" y="4682953"/>
                    <a:pt x="6307070" y="4694229"/>
                    <a:pt x="6315879" y="4711848"/>
                  </a:cubicBezTo>
                  <a:cubicBezTo>
                    <a:pt x="6253510" y="4711848"/>
                    <a:pt x="6197130" y="4709381"/>
                    <a:pt x="6141456" y="4712905"/>
                  </a:cubicBezTo>
                  <a:cubicBezTo>
                    <a:pt x="6115381" y="4714666"/>
                    <a:pt x="6089658" y="4737218"/>
                    <a:pt x="6064639" y="4735456"/>
                  </a:cubicBezTo>
                  <a:cubicBezTo>
                    <a:pt x="5963509" y="4728761"/>
                    <a:pt x="5868369" y="4771751"/>
                    <a:pt x="5771115" y="4771398"/>
                  </a:cubicBezTo>
                  <a:cubicBezTo>
                    <a:pt x="5708393" y="4771398"/>
                    <a:pt x="5677032" y="4821435"/>
                    <a:pt x="5624529" y="4823901"/>
                  </a:cubicBezTo>
                  <a:cubicBezTo>
                    <a:pt x="5560045" y="4827073"/>
                    <a:pt x="5494857" y="4823549"/>
                    <a:pt x="5430374" y="4827425"/>
                  </a:cubicBezTo>
                  <a:cubicBezTo>
                    <a:pt x="5366242" y="4830948"/>
                    <a:pt x="5303168" y="4841872"/>
                    <a:pt x="5247846" y="4880280"/>
                  </a:cubicBezTo>
                  <a:cubicBezTo>
                    <a:pt x="5236922" y="4887680"/>
                    <a:pt x="5215428" y="4894728"/>
                    <a:pt x="5207675" y="4889090"/>
                  </a:cubicBezTo>
                  <a:cubicBezTo>
                    <a:pt x="5141782" y="4842225"/>
                    <a:pt x="5078356" y="4878871"/>
                    <a:pt x="5013167" y="4888385"/>
                  </a:cubicBezTo>
                  <a:cubicBezTo>
                    <a:pt x="4990263" y="4891556"/>
                    <a:pt x="4964188" y="4875700"/>
                    <a:pt x="4941989" y="4880280"/>
                  </a:cubicBezTo>
                  <a:cubicBezTo>
                    <a:pt x="4805974" y="4907413"/>
                    <a:pt x="4670664" y="4937717"/>
                    <a:pt x="4535002" y="4966964"/>
                  </a:cubicBezTo>
                  <a:cubicBezTo>
                    <a:pt x="4527954" y="5039552"/>
                    <a:pt x="4450080" y="4963440"/>
                    <a:pt x="4433167" y="5015238"/>
                  </a:cubicBezTo>
                  <a:cubicBezTo>
                    <a:pt x="4380311" y="4972249"/>
                    <a:pt x="4324636" y="5046951"/>
                    <a:pt x="4309485" y="5036380"/>
                  </a:cubicBezTo>
                  <a:cubicBezTo>
                    <a:pt x="4238658" y="4986344"/>
                    <a:pt x="4223154" y="5039904"/>
                    <a:pt x="4186860" y="5076903"/>
                  </a:cubicBezTo>
                  <a:cubicBezTo>
                    <a:pt x="4169594" y="5094874"/>
                    <a:pt x="4126605" y="5095579"/>
                    <a:pt x="4096653" y="5092407"/>
                  </a:cubicBezTo>
                  <a:cubicBezTo>
                    <a:pt x="4008561" y="5082893"/>
                    <a:pt x="3931039" y="5111788"/>
                    <a:pt x="3853166" y="5145967"/>
                  </a:cubicBezTo>
                  <a:cubicBezTo>
                    <a:pt x="3834138" y="5154424"/>
                    <a:pt x="3808767" y="5154072"/>
                    <a:pt x="3787624" y="5150901"/>
                  </a:cubicBezTo>
                  <a:cubicBezTo>
                    <a:pt x="3760140" y="5146672"/>
                    <a:pt x="3733712" y="5135396"/>
                    <a:pt x="3706579" y="5127292"/>
                  </a:cubicBezTo>
                  <a:cubicBezTo>
                    <a:pt x="3691428" y="5187547"/>
                    <a:pt x="3647029" y="5168871"/>
                    <a:pt x="3611439" y="5171690"/>
                  </a:cubicBezTo>
                  <a:cubicBezTo>
                    <a:pt x="3595935" y="5173100"/>
                    <a:pt x="3580431" y="5176271"/>
                    <a:pt x="3564575" y="5177328"/>
                  </a:cubicBezTo>
                  <a:cubicBezTo>
                    <a:pt x="3538499" y="5179442"/>
                    <a:pt x="3512424" y="5180852"/>
                    <a:pt x="3485996" y="5181557"/>
                  </a:cubicBezTo>
                  <a:cubicBezTo>
                    <a:pt x="3480710" y="5181557"/>
                    <a:pt x="3470844" y="5173452"/>
                    <a:pt x="3470492" y="5174157"/>
                  </a:cubicBezTo>
                  <a:cubicBezTo>
                    <a:pt x="3428560" y="5232650"/>
                    <a:pt x="3360200" y="5197413"/>
                    <a:pt x="3308402" y="5220317"/>
                  </a:cubicBezTo>
                  <a:cubicBezTo>
                    <a:pt x="3299240" y="5224546"/>
                    <a:pt x="3289726" y="5231593"/>
                    <a:pt x="3280212" y="5231946"/>
                  </a:cubicBezTo>
                  <a:cubicBezTo>
                    <a:pt x="3209385" y="5233355"/>
                    <a:pt x="3138911" y="5233355"/>
                    <a:pt x="3068085" y="5234060"/>
                  </a:cubicBezTo>
                  <a:cubicBezTo>
                    <a:pt x="3057866" y="5234060"/>
                    <a:pt x="3042362" y="5232298"/>
                    <a:pt x="3038134" y="5238288"/>
                  </a:cubicBezTo>
                  <a:cubicBezTo>
                    <a:pt x="2997611" y="5292201"/>
                    <a:pt x="2941232" y="5283392"/>
                    <a:pt x="2884148" y="5284801"/>
                  </a:cubicBezTo>
                  <a:cubicBezTo>
                    <a:pt x="2830940" y="5286211"/>
                    <a:pt x="2778085" y="5305943"/>
                    <a:pt x="2724525" y="5309115"/>
                  </a:cubicBezTo>
                  <a:cubicBezTo>
                    <a:pt x="2671669" y="5311933"/>
                    <a:pt x="2618461" y="5302772"/>
                    <a:pt x="2565253" y="5301010"/>
                  </a:cubicBezTo>
                  <a:cubicBezTo>
                    <a:pt x="2547282" y="5300305"/>
                    <a:pt x="2528959" y="5304181"/>
                    <a:pt x="2511693" y="5309819"/>
                  </a:cubicBezTo>
                  <a:cubicBezTo>
                    <a:pt x="2454962" y="5327790"/>
                    <a:pt x="2407039" y="5318629"/>
                    <a:pt x="2365812" y="5272468"/>
                  </a:cubicBezTo>
                  <a:cubicBezTo>
                    <a:pt x="2313309" y="5213623"/>
                    <a:pt x="2247768" y="5249564"/>
                    <a:pt x="2194208" y="5250269"/>
                  </a:cubicBezTo>
                  <a:cubicBezTo>
                    <a:pt x="2151923" y="5212213"/>
                    <a:pt x="2110344" y="5178738"/>
                    <a:pt x="2074050" y="5140329"/>
                  </a:cubicBezTo>
                  <a:cubicBezTo>
                    <a:pt x="2040574" y="5104740"/>
                    <a:pt x="2016613" y="5065274"/>
                    <a:pt x="1957063" y="5059284"/>
                  </a:cubicBezTo>
                  <a:cubicBezTo>
                    <a:pt x="1926407" y="5056465"/>
                    <a:pt x="1897512" y="5015943"/>
                    <a:pt x="1872846" y="4987753"/>
                  </a:cubicBezTo>
                  <a:cubicBezTo>
                    <a:pt x="1865799" y="4979649"/>
                    <a:pt x="1870732" y="4947583"/>
                    <a:pt x="1880246" y="4940888"/>
                  </a:cubicBezTo>
                  <a:cubicBezTo>
                    <a:pt x="1893636" y="4931374"/>
                    <a:pt x="1916540" y="4935603"/>
                    <a:pt x="1935216" y="4933841"/>
                  </a:cubicBezTo>
                  <a:cubicBezTo>
                    <a:pt x="1924645" y="4919394"/>
                    <a:pt x="1913721" y="4904946"/>
                    <a:pt x="1903150" y="4890499"/>
                  </a:cubicBezTo>
                  <a:cubicBezTo>
                    <a:pt x="1873903" y="4892613"/>
                    <a:pt x="1843952" y="4899308"/>
                    <a:pt x="1815410" y="4895785"/>
                  </a:cubicBezTo>
                  <a:cubicBezTo>
                    <a:pt x="1791449" y="4892966"/>
                    <a:pt x="1759736" y="4884861"/>
                    <a:pt x="1747403" y="4867947"/>
                  </a:cubicBezTo>
                  <a:cubicBezTo>
                    <a:pt x="1703709" y="4806635"/>
                    <a:pt x="1662834" y="4742504"/>
                    <a:pt x="1628654" y="4675553"/>
                  </a:cubicBezTo>
                  <a:cubicBezTo>
                    <a:pt x="1593065" y="4605784"/>
                    <a:pt x="1538095" y="4583937"/>
                    <a:pt x="1465154" y="4583585"/>
                  </a:cubicBezTo>
                  <a:cubicBezTo>
                    <a:pt x="1447536" y="4583585"/>
                    <a:pt x="1424279" y="4569138"/>
                    <a:pt x="1413356" y="4553986"/>
                  </a:cubicBezTo>
                  <a:cubicBezTo>
                    <a:pt x="1361205" y="4480693"/>
                    <a:pt x="1311521" y="4405638"/>
                    <a:pt x="1263246" y="4329879"/>
                  </a:cubicBezTo>
                  <a:cubicBezTo>
                    <a:pt x="1255494" y="4317546"/>
                    <a:pt x="1251618" y="4294289"/>
                    <a:pt x="1257961" y="4283013"/>
                  </a:cubicBezTo>
                  <a:cubicBezTo>
                    <a:pt x="1286503" y="4232977"/>
                    <a:pt x="1262894" y="4194921"/>
                    <a:pt x="1234704" y="4157217"/>
                  </a:cubicBezTo>
                  <a:cubicBezTo>
                    <a:pt x="1204401" y="4116342"/>
                    <a:pt x="1214267" y="4093086"/>
                    <a:pt x="1260427" y="4087801"/>
                  </a:cubicBezTo>
                  <a:cubicBezTo>
                    <a:pt x="1251970" y="4053268"/>
                    <a:pt x="1243514" y="4018736"/>
                    <a:pt x="1233647" y="3979270"/>
                  </a:cubicBezTo>
                  <a:cubicBezTo>
                    <a:pt x="1152955" y="4000413"/>
                    <a:pt x="1162469" y="3923596"/>
                    <a:pt x="1144498" y="3879197"/>
                  </a:cubicBezTo>
                  <a:cubicBezTo>
                    <a:pt x="1133222" y="3850655"/>
                    <a:pt x="1138155" y="3815418"/>
                    <a:pt x="1135688" y="3785115"/>
                  </a:cubicBezTo>
                  <a:cubicBezTo>
                    <a:pt x="1150136" y="3785115"/>
                    <a:pt x="1168811" y="3785115"/>
                    <a:pt x="1187134" y="3785115"/>
                  </a:cubicBezTo>
                  <a:cubicBezTo>
                    <a:pt x="1182906" y="3766087"/>
                    <a:pt x="1179030" y="3747411"/>
                    <a:pt x="1174097" y="3725564"/>
                  </a:cubicBezTo>
                  <a:cubicBezTo>
                    <a:pt x="1192420" y="3710412"/>
                    <a:pt x="1213914" y="3692794"/>
                    <a:pt x="1232238" y="3677642"/>
                  </a:cubicBezTo>
                  <a:cubicBezTo>
                    <a:pt x="1169516" y="3675528"/>
                    <a:pt x="1110670" y="3677642"/>
                    <a:pt x="1053234" y="3669889"/>
                  </a:cubicBezTo>
                  <a:cubicBezTo>
                    <a:pt x="1012359" y="3664252"/>
                    <a:pt x="980998" y="3592016"/>
                    <a:pt x="1002845" y="3553255"/>
                  </a:cubicBezTo>
                  <a:cubicBezTo>
                    <a:pt x="1022930" y="3516961"/>
                    <a:pt x="1054643" y="3495819"/>
                    <a:pt x="1101156" y="3521190"/>
                  </a:cubicBezTo>
                  <a:cubicBezTo>
                    <a:pt x="1121594" y="3532465"/>
                    <a:pt x="1147317" y="3535284"/>
                    <a:pt x="1186782" y="3546208"/>
                  </a:cubicBezTo>
                  <a:cubicBezTo>
                    <a:pt x="1151897" y="3498990"/>
                    <a:pt x="1129346" y="3468686"/>
                    <a:pt x="1103623" y="3433802"/>
                  </a:cubicBezTo>
                  <a:cubicBezTo>
                    <a:pt x="1173392" y="3413012"/>
                    <a:pt x="1102918" y="3311529"/>
                    <a:pt x="1186077" y="3294616"/>
                  </a:cubicBezTo>
                  <a:cubicBezTo>
                    <a:pt x="1161411" y="3228018"/>
                    <a:pt x="1141679" y="3220266"/>
                    <a:pt x="1074024" y="3247046"/>
                  </a:cubicBezTo>
                  <a:cubicBezTo>
                    <a:pt x="1057815" y="3253388"/>
                    <a:pt x="1031034" y="3250922"/>
                    <a:pt x="1016940" y="3241055"/>
                  </a:cubicBezTo>
                  <a:cubicBezTo>
                    <a:pt x="971836" y="3210047"/>
                    <a:pt x="922857" y="3181153"/>
                    <a:pt x="902419" y="3125126"/>
                  </a:cubicBezTo>
                  <a:cubicBezTo>
                    <a:pt x="899953" y="3118431"/>
                    <a:pt x="889382" y="3111031"/>
                    <a:pt x="890791" y="3106803"/>
                  </a:cubicBezTo>
                  <a:cubicBezTo>
                    <a:pt x="923209" y="3015186"/>
                    <a:pt x="820670" y="2973959"/>
                    <a:pt x="824898" y="2893266"/>
                  </a:cubicBezTo>
                  <a:cubicBezTo>
                    <a:pt x="819612" y="2893971"/>
                    <a:pt x="814327" y="2894676"/>
                    <a:pt x="809041" y="2895381"/>
                  </a:cubicBezTo>
                  <a:cubicBezTo>
                    <a:pt x="803756" y="2907361"/>
                    <a:pt x="798470" y="2919694"/>
                    <a:pt x="790366" y="2937665"/>
                  </a:cubicBezTo>
                  <a:cubicBezTo>
                    <a:pt x="760062" y="2871772"/>
                    <a:pt x="689588" y="2830192"/>
                    <a:pt x="704035" y="2749852"/>
                  </a:cubicBezTo>
                  <a:cubicBezTo>
                    <a:pt x="731872" y="2760071"/>
                    <a:pt x="759357" y="2772403"/>
                    <a:pt x="788252" y="2779451"/>
                  </a:cubicBezTo>
                  <a:cubicBezTo>
                    <a:pt x="797766" y="2781918"/>
                    <a:pt x="819260" y="2771346"/>
                    <a:pt x="819965" y="2765004"/>
                  </a:cubicBezTo>
                  <a:cubicBezTo>
                    <a:pt x="821727" y="2750204"/>
                    <a:pt x="817498" y="2732233"/>
                    <a:pt x="809394" y="2719548"/>
                  </a:cubicBezTo>
                  <a:cubicBezTo>
                    <a:pt x="804108" y="2697701"/>
                    <a:pt x="787547" y="2684663"/>
                    <a:pt x="773804" y="2669864"/>
                  </a:cubicBezTo>
                  <a:cubicBezTo>
                    <a:pt x="814327" y="2666340"/>
                    <a:pt x="854849" y="2663169"/>
                    <a:pt x="902067" y="2659293"/>
                  </a:cubicBezTo>
                  <a:cubicBezTo>
                    <a:pt x="903829" y="2668807"/>
                    <a:pt x="907353" y="2690301"/>
                    <a:pt x="910172" y="2708272"/>
                  </a:cubicBezTo>
                  <a:cubicBezTo>
                    <a:pt x="932371" y="2716377"/>
                    <a:pt x="951047" y="2723424"/>
                    <a:pt x="971836" y="2731176"/>
                  </a:cubicBezTo>
                  <a:cubicBezTo>
                    <a:pt x="961265" y="2751966"/>
                    <a:pt x="945409" y="2768880"/>
                    <a:pt x="946818" y="2784032"/>
                  </a:cubicBezTo>
                  <a:cubicBezTo>
                    <a:pt x="949285" y="2810107"/>
                    <a:pt x="961618" y="2835478"/>
                    <a:pt x="972541" y="2859791"/>
                  </a:cubicBezTo>
                  <a:cubicBezTo>
                    <a:pt x="973598" y="2862610"/>
                    <a:pt x="994036" y="2858734"/>
                    <a:pt x="1003902" y="2854858"/>
                  </a:cubicBezTo>
                  <a:cubicBezTo>
                    <a:pt x="1013768" y="2850630"/>
                    <a:pt x="1022225" y="2842173"/>
                    <a:pt x="1031034" y="2835478"/>
                  </a:cubicBezTo>
                  <a:cubicBezTo>
                    <a:pt x="1037025" y="2847106"/>
                    <a:pt x="1041253" y="2859791"/>
                    <a:pt x="1049005" y="2870010"/>
                  </a:cubicBezTo>
                  <a:cubicBezTo>
                    <a:pt x="1068033" y="2895028"/>
                    <a:pt x="1051120" y="2941541"/>
                    <a:pt x="1096575" y="2950703"/>
                  </a:cubicBezTo>
                  <a:cubicBezTo>
                    <a:pt x="1125470" y="2956341"/>
                    <a:pt x="1154716" y="2961274"/>
                    <a:pt x="1183611" y="2966559"/>
                  </a:cubicBezTo>
                  <a:cubicBezTo>
                    <a:pt x="1182906" y="2970788"/>
                    <a:pt x="1182201" y="2975016"/>
                    <a:pt x="1181849" y="2979245"/>
                  </a:cubicBezTo>
                  <a:cubicBezTo>
                    <a:pt x="1203696" y="2972550"/>
                    <a:pt x="1225543" y="2965502"/>
                    <a:pt x="1255847" y="2955988"/>
                  </a:cubicBezTo>
                  <a:cubicBezTo>
                    <a:pt x="1222019" y="2932732"/>
                    <a:pt x="1193477" y="2914409"/>
                    <a:pt x="1166345" y="2893971"/>
                  </a:cubicBezTo>
                  <a:cubicBezTo>
                    <a:pt x="1154364" y="2885162"/>
                    <a:pt x="1134279" y="2868953"/>
                    <a:pt x="1136745" y="2861553"/>
                  </a:cubicBezTo>
                  <a:cubicBezTo>
                    <a:pt x="1148374" y="2822440"/>
                    <a:pt x="1127232" y="2807288"/>
                    <a:pt x="1099394" y="2788965"/>
                  </a:cubicBezTo>
                  <a:cubicBezTo>
                    <a:pt x="1084947" y="2779451"/>
                    <a:pt x="1078252" y="2757252"/>
                    <a:pt x="1064862" y="2735052"/>
                  </a:cubicBezTo>
                  <a:cubicBezTo>
                    <a:pt x="1142031" y="2767470"/>
                    <a:pt x="1106089" y="2681140"/>
                    <a:pt x="1144498" y="2683606"/>
                  </a:cubicBezTo>
                  <a:cubicBezTo>
                    <a:pt x="1073671" y="2649426"/>
                    <a:pt x="1006369" y="2616656"/>
                    <a:pt x="930609" y="2580010"/>
                  </a:cubicBezTo>
                  <a:cubicBezTo>
                    <a:pt x="940123" y="2599390"/>
                    <a:pt x="945409" y="2610313"/>
                    <a:pt x="950694" y="2621589"/>
                  </a:cubicBezTo>
                  <a:cubicBezTo>
                    <a:pt x="891144" y="2582829"/>
                    <a:pt x="849564" y="2602914"/>
                    <a:pt x="811156" y="2649074"/>
                  </a:cubicBezTo>
                  <a:cubicBezTo>
                    <a:pt x="802699" y="2659293"/>
                    <a:pt x="786490" y="2663169"/>
                    <a:pt x="773804" y="2669864"/>
                  </a:cubicBezTo>
                  <a:close/>
                  <a:moveTo>
                    <a:pt x="6394105" y="133857"/>
                  </a:moveTo>
                  <a:cubicBezTo>
                    <a:pt x="6395867" y="141962"/>
                    <a:pt x="6397277" y="150066"/>
                    <a:pt x="6399039" y="158171"/>
                  </a:cubicBezTo>
                  <a:cubicBezTo>
                    <a:pt x="6458941" y="147248"/>
                    <a:pt x="6518844" y="136676"/>
                    <a:pt x="6582976" y="125048"/>
                  </a:cubicBezTo>
                  <a:cubicBezTo>
                    <a:pt x="6567119" y="101439"/>
                    <a:pt x="6557605" y="86640"/>
                    <a:pt x="6548443" y="73250"/>
                  </a:cubicBezTo>
                  <a:cubicBezTo>
                    <a:pt x="6495235" y="94392"/>
                    <a:pt x="6444847" y="114125"/>
                    <a:pt x="6394105" y="133857"/>
                  </a:cubicBezTo>
                  <a:close/>
                  <a:moveTo>
                    <a:pt x="6899756" y="733943"/>
                  </a:moveTo>
                  <a:cubicBezTo>
                    <a:pt x="6888480" y="678974"/>
                    <a:pt x="6854653" y="691659"/>
                    <a:pt x="6833510" y="709278"/>
                  </a:cubicBezTo>
                  <a:cubicBezTo>
                    <a:pt x="6806026" y="732182"/>
                    <a:pt x="6782417" y="745572"/>
                    <a:pt x="6745770" y="735001"/>
                  </a:cubicBezTo>
                  <a:cubicBezTo>
                    <a:pt x="6739076" y="733239"/>
                    <a:pt x="6726390" y="754029"/>
                    <a:pt x="6716172" y="764247"/>
                  </a:cubicBezTo>
                  <a:cubicBezTo>
                    <a:pt x="6728504" y="770238"/>
                    <a:pt x="6742599" y="783980"/>
                    <a:pt x="6752465" y="781161"/>
                  </a:cubicBezTo>
                  <a:cubicBezTo>
                    <a:pt x="6802502" y="767771"/>
                    <a:pt x="6851481" y="749800"/>
                    <a:pt x="6899756" y="733943"/>
                  </a:cubicBezTo>
                  <a:close/>
                  <a:moveTo>
                    <a:pt x="1097985" y="1108160"/>
                  </a:moveTo>
                  <a:cubicBezTo>
                    <a:pt x="1126174" y="1110979"/>
                    <a:pt x="1164935" y="1114503"/>
                    <a:pt x="1208277" y="1118379"/>
                  </a:cubicBezTo>
                  <a:cubicBezTo>
                    <a:pt x="1211096" y="1110275"/>
                    <a:pt x="1216733" y="1095475"/>
                    <a:pt x="1224838" y="1072571"/>
                  </a:cubicBezTo>
                  <a:cubicBezTo>
                    <a:pt x="1192772" y="1078914"/>
                    <a:pt x="1167402" y="1084199"/>
                    <a:pt x="1142383" y="1089132"/>
                  </a:cubicBezTo>
                  <a:cubicBezTo>
                    <a:pt x="1131812" y="1053543"/>
                    <a:pt x="1121946" y="1020420"/>
                    <a:pt x="1112080" y="987297"/>
                  </a:cubicBezTo>
                  <a:cubicBezTo>
                    <a:pt x="1107499" y="988002"/>
                    <a:pt x="1102566" y="988355"/>
                    <a:pt x="1097985" y="989059"/>
                  </a:cubicBezTo>
                  <a:cubicBezTo>
                    <a:pt x="1097985" y="1026763"/>
                    <a:pt x="1097985" y="1064114"/>
                    <a:pt x="1097985" y="1108160"/>
                  </a:cubicBezTo>
                  <a:close/>
                  <a:moveTo>
                    <a:pt x="4013141" y="412934"/>
                  </a:moveTo>
                  <a:cubicBezTo>
                    <a:pt x="4011379" y="406239"/>
                    <a:pt x="4009265" y="399192"/>
                    <a:pt x="4007503" y="392497"/>
                  </a:cubicBezTo>
                  <a:cubicBezTo>
                    <a:pt x="3943020" y="406239"/>
                    <a:pt x="3878184" y="419629"/>
                    <a:pt x="3813700" y="433372"/>
                  </a:cubicBezTo>
                  <a:cubicBezTo>
                    <a:pt x="3814757" y="439362"/>
                    <a:pt x="3815814" y="445705"/>
                    <a:pt x="3816871" y="451695"/>
                  </a:cubicBezTo>
                  <a:cubicBezTo>
                    <a:pt x="3878536" y="416106"/>
                    <a:pt x="3955705" y="474952"/>
                    <a:pt x="4013141" y="412934"/>
                  </a:cubicBezTo>
                  <a:close/>
                  <a:moveTo>
                    <a:pt x="4137176" y="365717"/>
                  </a:moveTo>
                  <a:cubicBezTo>
                    <a:pt x="4135414" y="368183"/>
                    <a:pt x="4124138" y="383688"/>
                    <a:pt x="4105815" y="408706"/>
                  </a:cubicBezTo>
                  <a:cubicBezTo>
                    <a:pt x="4169241" y="399897"/>
                    <a:pt x="4223154" y="392497"/>
                    <a:pt x="4277419" y="385097"/>
                  </a:cubicBezTo>
                  <a:cubicBezTo>
                    <a:pt x="4277067" y="381221"/>
                    <a:pt x="4276362" y="377345"/>
                    <a:pt x="4276010" y="373469"/>
                  </a:cubicBezTo>
                  <a:cubicBezTo>
                    <a:pt x="4234078" y="371355"/>
                    <a:pt x="4192145" y="368888"/>
                    <a:pt x="4137176" y="365717"/>
                  </a:cubicBezTo>
                  <a:close/>
                  <a:moveTo>
                    <a:pt x="3571622" y="371355"/>
                  </a:moveTo>
                  <a:cubicBezTo>
                    <a:pt x="3572679" y="377345"/>
                    <a:pt x="3573736" y="383688"/>
                    <a:pt x="3574441" y="389678"/>
                  </a:cubicBezTo>
                  <a:cubicBezTo>
                    <a:pt x="3596992" y="389678"/>
                    <a:pt x="3619544" y="389678"/>
                    <a:pt x="3642448" y="389678"/>
                  </a:cubicBezTo>
                  <a:cubicBezTo>
                    <a:pt x="3642448" y="370298"/>
                    <a:pt x="3649848" y="339641"/>
                    <a:pt x="3640686" y="333299"/>
                  </a:cubicBezTo>
                  <a:cubicBezTo>
                    <a:pt x="3588183" y="296300"/>
                    <a:pt x="3612849" y="384392"/>
                    <a:pt x="3571622" y="371355"/>
                  </a:cubicBezTo>
                  <a:close/>
                </a:path>
              </a:pathLst>
            </a:custGeom>
            <a:solidFill>
              <a:srgbClr val="000000"/>
            </a:solidFill>
            <a:ln w="352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2F5CB80-A029-0DCE-B5F7-C2F6C2C88635}"/>
                </a:ext>
              </a:extLst>
            </p:cNvPr>
            <p:cNvSpPr txBox="1"/>
            <p:nvPr/>
          </p:nvSpPr>
          <p:spPr>
            <a:xfrm>
              <a:off x="6179848" y="1265364"/>
              <a:ext cx="10935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</a:rPr>
                <a:t>放风筝</a:t>
              </a:r>
            </a:p>
          </p:txBody>
        </p:sp>
      </p:grpSp>
      <p:sp>
        <p:nvSpPr>
          <p:cNvPr id="23" name="图形 5" descr="D:\51PPT模板网\51pptmoban.com\图片.jpg">
            <a:extLst>
              <a:ext uri="{FF2B5EF4-FFF2-40B4-BE49-F238E27FC236}">
                <a16:creationId xmlns:a16="http://schemas.microsoft.com/office/drawing/2014/main" id="{366B2EBF-988C-60D2-BF53-2FFEFFC1C576}"/>
              </a:ext>
            </a:extLst>
          </p:cNvPr>
          <p:cNvSpPr/>
          <p:nvPr/>
        </p:nvSpPr>
        <p:spPr>
          <a:xfrm>
            <a:off x="1936573" y="1374101"/>
            <a:ext cx="4159427" cy="4109798"/>
          </a:xfrm>
          <a:custGeom>
            <a:avLst/>
            <a:gdLst>
              <a:gd name="connsiteX0" fmla="*/ 5977779 w 6940817"/>
              <a:gd name="connsiteY0" fmla="*/ 6732557 h 6858000"/>
              <a:gd name="connsiteX1" fmla="*/ 6142229 w 6940817"/>
              <a:gd name="connsiteY1" fmla="*/ 6789346 h 6858000"/>
              <a:gd name="connsiteX2" fmla="*/ 6163919 w 6940817"/>
              <a:gd name="connsiteY2" fmla="*/ 6814979 h 6858000"/>
              <a:gd name="connsiteX3" fmla="*/ 6155637 w 6940817"/>
              <a:gd name="connsiteY3" fmla="*/ 6821289 h 6858000"/>
              <a:gd name="connsiteX4" fmla="*/ 5978568 w 6940817"/>
              <a:gd name="connsiteY4" fmla="*/ 6764500 h 6858000"/>
              <a:gd name="connsiteX5" fmla="*/ 5973046 w 6940817"/>
              <a:gd name="connsiteY5" fmla="*/ 6778303 h 6858000"/>
              <a:gd name="connsiteX6" fmla="*/ 6113046 w 6940817"/>
              <a:gd name="connsiteY6" fmla="*/ 6840219 h 6858000"/>
              <a:gd name="connsiteX7" fmla="*/ 6109496 w 6940817"/>
              <a:gd name="connsiteY7" fmla="*/ 6852838 h 6858000"/>
              <a:gd name="connsiteX8" fmla="*/ 5924540 w 6940817"/>
              <a:gd name="connsiteY8" fmla="*/ 6805120 h 6858000"/>
              <a:gd name="connsiteX9" fmla="*/ 5523077 w 6940817"/>
              <a:gd name="connsiteY9" fmla="*/ 6709684 h 6858000"/>
              <a:gd name="connsiteX10" fmla="*/ 5781780 w 6940817"/>
              <a:gd name="connsiteY10" fmla="*/ 6792895 h 6858000"/>
              <a:gd name="connsiteX11" fmla="*/ 5865779 w 6940817"/>
              <a:gd name="connsiteY11" fmla="*/ 6816557 h 6858000"/>
              <a:gd name="connsiteX12" fmla="*/ 5896540 w 6940817"/>
              <a:gd name="connsiteY12" fmla="*/ 6837852 h 6858000"/>
              <a:gd name="connsiteX13" fmla="*/ 5891807 w 6940817"/>
              <a:gd name="connsiteY13" fmla="*/ 6853627 h 6858000"/>
              <a:gd name="connsiteX14" fmla="*/ 5820428 w 6940817"/>
              <a:gd name="connsiteY14" fmla="*/ 6856782 h 6858000"/>
              <a:gd name="connsiteX15" fmla="*/ 5224148 w 6940817"/>
              <a:gd name="connsiteY15" fmla="*/ 6713627 h 6858000"/>
              <a:gd name="connsiteX16" fmla="*/ 5047867 w 6940817"/>
              <a:gd name="connsiteY16" fmla="*/ 6670247 h 6858000"/>
              <a:gd name="connsiteX17" fmla="*/ 4970966 w 6940817"/>
              <a:gd name="connsiteY17" fmla="*/ 6639881 h 6858000"/>
              <a:gd name="connsiteX18" fmla="*/ 4904318 w 6940817"/>
              <a:gd name="connsiteY18" fmla="*/ 6626473 h 6858000"/>
              <a:gd name="connsiteX19" fmla="*/ 4775756 w 6940817"/>
              <a:gd name="connsiteY19" fmla="*/ 6600839 h 6858000"/>
              <a:gd name="connsiteX20" fmla="*/ 4687024 w 6940817"/>
              <a:gd name="connsiteY20" fmla="*/ 6587825 h 6858000"/>
              <a:gd name="connsiteX21" fmla="*/ 4655869 w 6940817"/>
              <a:gd name="connsiteY21" fmla="*/ 6583882 h 6858000"/>
              <a:gd name="connsiteX22" fmla="*/ 4656658 w 6940817"/>
              <a:gd name="connsiteY22" fmla="*/ 6572839 h 6858000"/>
              <a:gd name="connsiteX23" fmla="*/ 4777727 w 6940817"/>
              <a:gd name="connsiteY23" fmla="*/ 6572839 h 6858000"/>
              <a:gd name="connsiteX24" fmla="*/ 4778911 w 6940817"/>
              <a:gd name="connsiteY24" fmla="*/ 6561403 h 6858000"/>
              <a:gd name="connsiteX25" fmla="*/ 4556489 w 6940817"/>
              <a:gd name="connsiteY25" fmla="*/ 6524727 h 6858000"/>
              <a:gd name="connsiteX26" fmla="*/ 4433447 w 6940817"/>
              <a:gd name="connsiteY26" fmla="*/ 6495544 h 6858000"/>
              <a:gd name="connsiteX27" fmla="*/ 4350630 w 6940817"/>
              <a:gd name="connsiteY27" fmla="*/ 6484896 h 6858000"/>
              <a:gd name="connsiteX28" fmla="*/ 4224434 w 6940817"/>
              <a:gd name="connsiteY28" fmla="*/ 6469910 h 6858000"/>
              <a:gd name="connsiteX29" fmla="*/ 4180659 w 6940817"/>
              <a:gd name="connsiteY29" fmla="*/ 6461629 h 6858000"/>
              <a:gd name="connsiteX30" fmla="*/ 4055646 w 6940817"/>
              <a:gd name="connsiteY30" fmla="*/ 6441516 h 6858000"/>
              <a:gd name="connsiteX31" fmla="*/ 3942463 w 6940817"/>
              <a:gd name="connsiteY31" fmla="*/ 6440727 h 6858000"/>
              <a:gd name="connsiteX32" fmla="*/ 3939308 w 6940817"/>
              <a:gd name="connsiteY32" fmla="*/ 6434023 h 6858000"/>
              <a:gd name="connsiteX33" fmla="*/ 3881337 w 6940817"/>
              <a:gd name="connsiteY33" fmla="*/ 6443488 h 6858000"/>
              <a:gd name="connsiteX34" fmla="*/ 3892379 w 6940817"/>
              <a:gd name="connsiteY34" fmla="*/ 6450192 h 6858000"/>
              <a:gd name="connsiteX35" fmla="*/ 3892379 w 6940817"/>
              <a:gd name="connsiteY35" fmla="*/ 6458079 h 6858000"/>
              <a:gd name="connsiteX36" fmla="*/ 3775647 w 6940817"/>
              <a:gd name="connsiteY36" fmla="*/ 6447431 h 6858000"/>
              <a:gd name="connsiteX37" fmla="*/ 3675478 w 6940817"/>
              <a:gd name="connsiteY37" fmla="*/ 6439939 h 6858000"/>
              <a:gd name="connsiteX38" fmla="*/ 3484211 w 6940817"/>
              <a:gd name="connsiteY38" fmla="*/ 6424953 h 6858000"/>
              <a:gd name="connsiteX39" fmla="*/ 3276381 w 6940817"/>
              <a:gd name="connsiteY39" fmla="*/ 6428502 h 6858000"/>
              <a:gd name="connsiteX40" fmla="*/ 3279931 w 6940817"/>
              <a:gd name="connsiteY40" fmla="*/ 6413122 h 6858000"/>
              <a:gd name="connsiteX41" fmla="*/ 3232607 w 6940817"/>
              <a:gd name="connsiteY41" fmla="*/ 6393798 h 6858000"/>
              <a:gd name="connsiteX42" fmla="*/ 2938805 w 6940817"/>
              <a:gd name="connsiteY42" fmla="*/ 6372502 h 6858000"/>
              <a:gd name="connsiteX43" fmla="*/ 2642637 w 6940817"/>
              <a:gd name="connsiteY43" fmla="*/ 6386305 h 6858000"/>
              <a:gd name="connsiteX44" fmla="*/ 2538131 w 6940817"/>
              <a:gd name="connsiteY44" fmla="*/ 6392220 h 6858000"/>
              <a:gd name="connsiteX45" fmla="*/ 2543652 w 6940817"/>
              <a:gd name="connsiteY45" fmla="*/ 6351601 h 6858000"/>
              <a:gd name="connsiteX46" fmla="*/ 2303484 w 6940817"/>
              <a:gd name="connsiteY46" fmla="*/ 6351601 h 6858000"/>
              <a:gd name="connsiteX47" fmla="*/ 2329512 w 6940817"/>
              <a:gd name="connsiteY47" fmla="*/ 6365404 h 6858000"/>
              <a:gd name="connsiteX48" fmla="*/ 1661064 w 6940817"/>
              <a:gd name="connsiteY48" fmla="*/ 6370530 h 6858000"/>
              <a:gd name="connsiteX49" fmla="*/ 1700106 w 6940817"/>
              <a:gd name="connsiteY49" fmla="*/ 6378023 h 6858000"/>
              <a:gd name="connsiteX50" fmla="*/ 1841288 w 6940817"/>
              <a:gd name="connsiteY50" fmla="*/ 6374474 h 6858000"/>
              <a:gd name="connsiteX51" fmla="*/ 1937513 w 6940817"/>
              <a:gd name="connsiteY51" fmla="*/ 6393798 h 6858000"/>
              <a:gd name="connsiteX52" fmla="*/ 2095654 w 6940817"/>
              <a:gd name="connsiteY52" fmla="*/ 6414305 h 6858000"/>
              <a:gd name="connsiteX53" fmla="*/ 2454526 w 6940817"/>
              <a:gd name="connsiteY53" fmla="*/ 6451770 h 6858000"/>
              <a:gd name="connsiteX54" fmla="*/ 2758186 w 6940817"/>
              <a:gd name="connsiteY54" fmla="*/ 6433628 h 6858000"/>
              <a:gd name="connsiteX55" fmla="*/ 2865059 w 6940817"/>
              <a:gd name="connsiteY55" fmla="*/ 6433234 h 6858000"/>
              <a:gd name="connsiteX56" fmla="*/ 2899763 w 6940817"/>
              <a:gd name="connsiteY56" fmla="*/ 6479375 h 6858000"/>
              <a:gd name="connsiteX57" fmla="*/ 2983368 w 6940817"/>
              <a:gd name="connsiteY57" fmla="*/ 6498699 h 6858000"/>
              <a:gd name="connsiteX58" fmla="*/ 2964833 w 6940817"/>
              <a:gd name="connsiteY58" fmla="*/ 6521178 h 6858000"/>
              <a:gd name="connsiteX59" fmla="*/ 3649450 w 6940817"/>
              <a:gd name="connsiteY59" fmla="*/ 6562980 h 6858000"/>
              <a:gd name="connsiteX60" fmla="*/ 3649845 w 6940817"/>
              <a:gd name="connsiteY60" fmla="*/ 6555093 h 6858000"/>
              <a:gd name="connsiteX61" fmla="*/ 2879256 w 6940817"/>
              <a:gd name="connsiteY61" fmla="*/ 6462417 h 6858000"/>
              <a:gd name="connsiteX62" fmla="*/ 2879256 w 6940817"/>
              <a:gd name="connsiteY62" fmla="*/ 6452952 h 6858000"/>
              <a:gd name="connsiteX63" fmla="*/ 3015706 w 6940817"/>
              <a:gd name="connsiteY63" fmla="*/ 6447037 h 6858000"/>
              <a:gd name="connsiteX64" fmla="*/ 3037791 w 6940817"/>
              <a:gd name="connsiteY64" fmla="*/ 6443093 h 6858000"/>
              <a:gd name="connsiteX65" fmla="*/ 3176607 w 6940817"/>
              <a:gd name="connsiteY65" fmla="*/ 6430080 h 6858000"/>
              <a:gd name="connsiteX66" fmla="*/ 3139142 w 6940817"/>
              <a:gd name="connsiteY66" fmla="*/ 6452164 h 6858000"/>
              <a:gd name="connsiteX67" fmla="*/ 3140720 w 6940817"/>
              <a:gd name="connsiteY67" fmla="*/ 6462417 h 6858000"/>
              <a:gd name="connsiteX68" fmla="*/ 3365113 w 6940817"/>
              <a:gd name="connsiteY68" fmla="*/ 6428108 h 6858000"/>
              <a:gd name="connsiteX69" fmla="*/ 3278748 w 6940817"/>
              <a:gd name="connsiteY69" fmla="*/ 6470699 h 6858000"/>
              <a:gd name="connsiteX70" fmla="*/ 3322916 w 6940817"/>
              <a:gd name="connsiteY70" fmla="*/ 6470305 h 6858000"/>
              <a:gd name="connsiteX71" fmla="*/ 3503535 w 6940817"/>
              <a:gd name="connsiteY71" fmla="*/ 6495150 h 6858000"/>
              <a:gd name="connsiteX72" fmla="*/ 3733450 w 6940817"/>
              <a:gd name="connsiteY72" fmla="*/ 6524727 h 6858000"/>
              <a:gd name="connsiteX73" fmla="*/ 4039871 w 6940817"/>
              <a:gd name="connsiteY73" fmla="*/ 6561403 h 6858000"/>
              <a:gd name="connsiteX74" fmla="*/ 4115589 w 6940817"/>
              <a:gd name="connsiteY74" fmla="*/ 6555881 h 6858000"/>
              <a:gd name="connsiteX75" fmla="*/ 4218124 w 6940817"/>
              <a:gd name="connsiteY75" fmla="*/ 6563769 h 6858000"/>
              <a:gd name="connsiteX76" fmla="*/ 4438180 w 6940817"/>
              <a:gd name="connsiteY76" fmla="*/ 6586642 h 6858000"/>
              <a:gd name="connsiteX77" fmla="*/ 4476038 w 6940817"/>
              <a:gd name="connsiteY77" fmla="*/ 6603600 h 6858000"/>
              <a:gd name="connsiteX78" fmla="*/ 4457109 w 6940817"/>
              <a:gd name="connsiteY78" fmla="*/ 6608332 h 6858000"/>
              <a:gd name="connsiteX79" fmla="*/ 4347870 w 6940817"/>
              <a:gd name="connsiteY79" fmla="*/ 6608726 h 6858000"/>
              <a:gd name="connsiteX80" fmla="*/ 4238631 w 6940817"/>
              <a:gd name="connsiteY80" fmla="*/ 6618980 h 6858000"/>
              <a:gd name="connsiteX81" fmla="*/ 4117167 w 6940817"/>
              <a:gd name="connsiteY81" fmla="*/ 6607544 h 6858000"/>
              <a:gd name="connsiteX82" fmla="*/ 3729506 w 6940817"/>
              <a:gd name="connsiteY82" fmla="*/ 6601233 h 6858000"/>
              <a:gd name="connsiteX83" fmla="*/ 3675872 w 6940817"/>
              <a:gd name="connsiteY83" fmla="*/ 6601233 h 6858000"/>
              <a:gd name="connsiteX84" fmla="*/ 3380494 w 6940817"/>
              <a:gd name="connsiteY84" fmla="*/ 6580332 h 6858000"/>
              <a:gd name="connsiteX85" fmla="*/ 3124945 w 6940817"/>
              <a:gd name="connsiteY85" fmla="*/ 6563769 h 6858000"/>
              <a:gd name="connsiteX86" fmla="*/ 2659595 w 6940817"/>
              <a:gd name="connsiteY86" fmla="*/ 6535375 h 6858000"/>
              <a:gd name="connsiteX87" fmla="*/ 2471877 w 6940817"/>
              <a:gd name="connsiteY87" fmla="*/ 6525910 h 6858000"/>
              <a:gd name="connsiteX88" fmla="*/ 1596782 w 6940817"/>
              <a:gd name="connsiteY88" fmla="*/ 6521572 h 6858000"/>
              <a:gd name="connsiteX89" fmla="*/ 1435093 w 6940817"/>
              <a:gd name="connsiteY89" fmla="*/ 6516445 h 6858000"/>
              <a:gd name="connsiteX90" fmla="*/ 1492670 w 6940817"/>
              <a:gd name="connsiteY90" fmla="*/ 6503431 h 6858000"/>
              <a:gd name="connsiteX91" fmla="*/ 1603092 w 6940817"/>
              <a:gd name="connsiteY91" fmla="*/ 6495150 h 6858000"/>
              <a:gd name="connsiteX92" fmla="*/ 2325963 w 6940817"/>
              <a:gd name="connsiteY92" fmla="*/ 6494755 h 6858000"/>
              <a:gd name="connsiteX93" fmla="*/ 2387484 w 6940817"/>
              <a:gd name="connsiteY93" fmla="*/ 6482924 h 6858000"/>
              <a:gd name="connsiteX94" fmla="*/ 2202132 w 6940817"/>
              <a:gd name="connsiteY94" fmla="*/ 6474642 h 6858000"/>
              <a:gd name="connsiteX95" fmla="*/ 2202921 w 6940817"/>
              <a:gd name="connsiteY95" fmla="*/ 6483319 h 6858000"/>
              <a:gd name="connsiteX96" fmla="*/ 2135090 w 6940817"/>
              <a:gd name="connsiteY96" fmla="*/ 6428108 h 6858000"/>
              <a:gd name="connsiteX97" fmla="*/ 2125625 w 6940817"/>
              <a:gd name="connsiteY97" fmla="*/ 6466361 h 6858000"/>
              <a:gd name="connsiteX98" fmla="*/ 1942640 w 6940817"/>
              <a:gd name="connsiteY98" fmla="*/ 6452164 h 6858000"/>
              <a:gd name="connsiteX99" fmla="*/ 1764387 w 6940817"/>
              <a:gd name="connsiteY99" fmla="*/ 6448220 h 6858000"/>
              <a:gd name="connsiteX100" fmla="*/ 1619261 w 6940817"/>
              <a:gd name="connsiteY100" fmla="*/ 6439150 h 6858000"/>
              <a:gd name="connsiteX101" fmla="*/ 1557740 w 6940817"/>
              <a:gd name="connsiteY101" fmla="*/ 6453741 h 6858000"/>
              <a:gd name="connsiteX102" fmla="*/ 1500557 w 6940817"/>
              <a:gd name="connsiteY102" fmla="*/ 6485291 h 6858000"/>
              <a:gd name="connsiteX103" fmla="*/ 1243037 w 6940817"/>
              <a:gd name="connsiteY103" fmla="*/ 6450586 h 6858000"/>
              <a:gd name="connsiteX104" fmla="*/ 1172840 w 6940817"/>
              <a:gd name="connsiteY104" fmla="*/ 6478586 h 6858000"/>
              <a:gd name="connsiteX105" fmla="*/ 881799 w 6940817"/>
              <a:gd name="connsiteY105" fmla="*/ 6480558 h 6858000"/>
              <a:gd name="connsiteX106" fmla="*/ 791490 w 6940817"/>
              <a:gd name="connsiteY106" fmla="*/ 6490811 h 6858000"/>
              <a:gd name="connsiteX107" fmla="*/ 585631 w 6940817"/>
              <a:gd name="connsiteY107" fmla="*/ 6474642 h 6858000"/>
              <a:gd name="connsiteX108" fmla="*/ 604955 w 6940817"/>
              <a:gd name="connsiteY108" fmla="*/ 6437967 h 6858000"/>
              <a:gd name="connsiteX109" fmla="*/ 523322 w 6940817"/>
              <a:gd name="connsiteY109" fmla="*/ 6425741 h 6858000"/>
              <a:gd name="connsiteX110" fmla="*/ 522139 w 6940817"/>
              <a:gd name="connsiteY110" fmla="*/ 6417460 h 6858000"/>
              <a:gd name="connsiteX111" fmla="*/ 552505 w 6940817"/>
              <a:gd name="connsiteY111" fmla="*/ 6406418 h 6858000"/>
              <a:gd name="connsiteX112" fmla="*/ 659378 w 6940817"/>
              <a:gd name="connsiteY112" fmla="*/ 6387094 h 6858000"/>
              <a:gd name="connsiteX113" fmla="*/ 669237 w 6940817"/>
              <a:gd name="connsiteY113" fmla="*/ 6381967 h 6858000"/>
              <a:gd name="connsiteX114" fmla="*/ 766645 w 6940817"/>
              <a:gd name="connsiteY114" fmla="*/ 6340164 h 6858000"/>
              <a:gd name="connsiteX115" fmla="*/ 821462 w 6940817"/>
              <a:gd name="connsiteY115" fmla="*/ 6320446 h 6858000"/>
              <a:gd name="connsiteX116" fmla="*/ 872335 w 6940817"/>
              <a:gd name="connsiteY116" fmla="*/ 6296390 h 6858000"/>
              <a:gd name="connsiteX117" fmla="*/ 668842 w 6940817"/>
              <a:gd name="connsiteY117" fmla="*/ 6327939 h 6858000"/>
              <a:gd name="connsiteX118" fmla="*/ 679096 w 6940817"/>
              <a:gd name="connsiteY118" fmla="*/ 6303094 h 6858000"/>
              <a:gd name="connsiteX119" fmla="*/ 592336 w 6940817"/>
              <a:gd name="connsiteY119" fmla="*/ 6303094 h 6858000"/>
              <a:gd name="connsiteX120" fmla="*/ 589575 w 6940817"/>
              <a:gd name="connsiteY120" fmla="*/ 6292446 h 6858000"/>
              <a:gd name="connsiteX121" fmla="*/ 617969 w 6940817"/>
              <a:gd name="connsiteY121" fmla="*/ 6280221 h 6858000"/>
              <a:gd name="connsiteX122" fmla="*/ 690138 w 6940817"/>
              <a:gd name="connsiteY122" fmla="*/ 6285742 h 6858000"/>
              <a:gd name="connsiteX123" fmla="*/ 790307 w 6940817"/>
              <a:gd name="connsiteY123" fmla="*/ 6251432 h 6858000"/>
              <a:gd name="connsiteX124" fmla="*/ 843940 w 6940817"/>
              <a:gd name="connsiteY124" fmla="*/ 6251432 h 6858000"/>
              <a:gd name="connsiteX125" fmla="*/ 845123 w 6940817"/>
              <a:gd name="connsiteY125" fmla="*/ 6239601 h 6858000"/>
              <a:gd name="connsiteX126" fmla="*/ 759546 w 6940817"/>
              <a:gd name="connsiteY126" fmla="*/ 6226587 h 6858000"/>
              <a:gd name="connsiteX127" fmla="*/ 488223 w 6940817"/>
              <a:gd name="connsiteY127" fmla="*/ 6239601 h 6858000"/>
              <a:gd name="connsiteX128" fmla="*/ 425125 w 6940817"/>
              <a:gd name="connsiteY128" fmla="*/ 6216334 h 6858000"/>
              <a:gd name="connsiteX129" fmla="*/ 354534 w 6940817"/>
              <a:gd name="connsiteY129" fmla="*/ 6202531 h 6858000"/>
              <a:gd name="connsiteX130" fmla="*/ 320224 w 6940817"/>
              <a:gd name="connsiteY130" fmla="*/ 6198587 h 6858000"/>
              <a:gd name="connsiteX131" fmla="*/ 395942 w 6940817"/>
              <a:gd name="connsiteY131" fmla="*/ 6103545 h 6858000"/>
              <a:gd name="connsiteX132" fmla="*/ 283154 w 6940817"/>
              <a:gd name="connsiteY132" fmla="*/ 6083433 h 6858000"/>
              <a:gd name="connsiteX133" fmla="*/ 307210 w 6940817"/>
              <a:gd name="connsiteY133" fmla="*/ 6071602 h 6858000"/>
              <a:gd name="connsiteX134" fmla="*/ 476392 w 6940817"/>
              <a:gd name="connsiteY134" fmla="*/ 5994307 h 6858000"/>
              <a:gd name="connsiteX135" fmla="*/ 537913 w 6940817"/>
              <a:gd name="connsiteY135" fmla="*/ 5986419 h 6858000"/>
              <a:gd name="connsiteX136" fmla="*/ 559603 w 6940817"/>
              <a:gd name="connsiteY136" fmla="*/ 5969067 h 6858000"/>
              <a:gd name="connsiteX137" fmla="*/ 541857 w 6940817"/>
              <a:gd name="connsiteY137" fmla="*/ 5952109 h 6858000"/>
              <a:gd name="connsiteX138" fmla="*/ 384111 w 6940817"/>
              <a:gd name="connsiteY138" fmla="*/ 5921744 h 6858000"/>
              <a:gd name="connsiteX139" fmla="*/ 190872 w 6940817"/>
              <a:gd name="connsiteY139" fmla="*/ 5925687 h 6858000"/>
              <a:gd name="connsiteX140" fmla="*/ 165239 w 6940817"/>
              <a:gd name="connsiteY140" fmla="*/ 5911490 h 6858000"/>
              <a:gd name="connsiteX141" fmla="*/ 77295 w 6940817"/>
              <a:gd name="connsiteY141" fmla="*/ 5896898 h 6858000"/>
              <a:gd name="connsiteX142" fmla="*/ 103718 w 6940817"/>
              <a:gd name="connsiteY142" fmla="*/ 5856279 h 6858000"/>
              <a:gd name="connsiteX143" fmla="*/ 156168 w 6940817"/>
              <a:gd name="connsiteY143" fmla="*/ 5834194 h 6858000"/>
              <a:gd name="connsiteX144" fmla="*/ 151436 w 6940817"/>
              <a:gd name="connsiteY144" fmla="*/ 5819603 h 6858000"/>
              <a:gd name="connsiteX145" fmla="*/ 65070 w 6940817"/>
              <a:gd name="connsiteY145" fmla="*/ 5828279 h 6858000"/>
              <a:gd name="connsiteX146" fmla="*/ 59943 w 6940817"/>
              <a:gd name="connsiteY146" fmla="*/ 5819603 h 6858000"/>
              <a:gd name="connsiteX147" fmla="*/ 87155 w 6940817"/>
              <a:gd name="connsiteY147" fmla="*/ 5796730 h 6858000"/>
              <a:gd name="connsiteX148" fmla="*/ 150647 w 6940817"/>
              <a:gd name="connsiteY148" fmla="*/ 5768730 h 6858000"/>
              <a:gd name="connsiteX149" fmla="*/ 160901 w 6940817"/>
              <a:gd name="connsiteY149" fmla="*/ 5765575 h 6858000"/>
              <a:gd name="connsiteX150" fmla="*/ 326534 w 6940817"/>
              <a:gd name="connsiteY150" fmla="*/ 5728899 h 6858000"/>
              <a:gd name="connsiteX151" fmla="*/ 440900 w 6940817"/>
              <a:gd name="connsiteY151" fmla="*/ 5695378 h 6858000"/>
              <a:gd name="connsiteX152" fmla="*/ 455885 w 6940817"/>
              <a:gd name="connsiteY152" fmla="*/ 5696561 h 6858000"/>
              <a:gd name="connsiteX153" fmla="*/ 570646 w 6940817"/>
              <a:gd name="connsiteY153" fmla="*/ 5709181 h 6858000"/>
              <a:gd name="connsiteX154" fmla="*/ 572617 w 6940817"/>
              <a:gd name="connsiteY154" fmla="*/ 5692618 h 6858000"/>
              <a:gd name="connsiteX155" fmla="*/ 430252 w 6940817"/>
              <a:gd name="connsiteY155" fmla="*/ 5674871 h 6858000"/>
              <a:gd name="connsiteX156" fmla="*/ 299717 w 6940817"/>
              <a:gd name="connsiteY156" fmla="*/ 5661857 h 6858000"/>
              <a:gd name="connsiteX157" fmla="*/ 275267 w 6940817"/>
              <a:gd name="connsiteY157" fmla="*/ 5651604 h 6858000"/>
              <a:gd name="connsiteX158" fmla="*/ 283943 w 6940817"/>
              <a:gd name="connsiteY158" fmla="*/ 5638195 h 6858000"/>
              <a:gd name="connsiteX159" fmla="*/ 357689 w 6940817"/>
              <a:gd name="connsiteY159" fmla="*/ 5631491 h 6858000"/>
              <a:gd name="connsiteX160" fmla="*/ 491773 w 6940817"/>
              <a:gd name="connsiteY160" fmla="*/ 5629125 h 6858000"/>
              <a:gd name="connsiteX161" fmla="*/ 513857 w 6940817"/>
              <a:gd name="connsiteY161" fmla="*/ 5623998 h 6858000"/>
              <a:gd name="connsiteX162" fmla="*/ 578533 w 6940817"/>
              <a:gd name="connsiteY162" fmla="*/ 5623998 h 6858000"/>
              <a:gd name="connsiteX163" fmla="*/ 640448 w 6940817"/>
              <a:gd name="connsiteY163" fmla="*/ 5627548 h 6858000"/>
              <a:gd name="connsiteX164" fmla="*/ 600617 w 6940817"/>
              <a:gd name="connsiteY164" fmla="*/ 5590872 h 6858000"/>
              <a:gd name="connsiteX165" fmla="*/ 559603 w 6940817"/>
              <a:gd name="connsiteY165" fmla="*/ 5551435 h 6858000"/>
              <a:gd name="connsiteX166" fmla="*/ 505575 w 6940817"/>
              <a:gd name="connsiteY166" fmla="*/ 5535660 h 6858000"/>
              <a:gd name="connsiteX167" fmla="*/ 482308 w 6940817"/>
              <a:gd name="connsiteY167" fmla="*/ 5530534 h 6858000"/>
              <a:gd name="connsiteX168" fmla="*/ 373069 w 6940817"/>
              <a:gd name="connsiteY168" fmla="*/ 5510421 h 6858000"/>
              <a:gd name="connsiteX169" fmla="*/ 347830 w 6940817"/>
              <a:gd name="connsiteY169" fmla="*/ 5508844 h 6858000"/>
              <a:gd name="connsiteX170" fmla="*/ 266590 w 6940817"/>
              <a:gd name="connsiteY170" fmla="*/ 5490309 h 6858000"/>
              <a:gd name="connsiteX171" fmla="*/ 183774 w 6940817"/>
              <a:gd name="connsiteY171" fmla="*/ 5481238 h 6858000"/>
              <a:gd name="connsiteX172" fmla="*/ 179436 w 6940817"/>
              <a:gd name="connsiteY172" fmla="*/ 5470590 h 6858000"/>
              <a:gd name="connsiteX173" fmla="*/ 203098 w 6940817"/>
              <a:gd name="connsiteY173" fmla="*/ 5457182 h 6858000"/>
              <a:gd name="connsiteX174" fmla="*/ 298928 w 6940817"/>
              <a:gd name="connsiteY174" fmla="*/ 5449689 h 6858000"/>
              <a:gd name="connsiteX175" fmla="*/ 329294 w 6940817"/>
              <a:gd name="connsiteY175" fmla="*/ 5453238 h 6858000"/>
              <a:gd name="connsiteX176" fmla="*/ 335604 w 6940817"/>
              <a:gd name="connsiteY176" fmla="*/ 5440224 h 6858000"/>
              <a:gd name="connsiteX177" fmla="*/ 375435 w 6940817"/>
              <a:gd name="connsiteY177" fmla="*/ 5375154 h 6858000"/>
              <a:gd name="connsiteX178" fmla="*/ 388844 w 6940817"/>
              <a:gd name="connsiteY178" fmla="*/ 5310873 h 6858000"/>
              <a:gd name="connsiteX179" fmla="*/ 378196 w 6940817"/>
              <a:gd name="connsiteY179" fmla="*/ 5218197 h 6858000"/>
              <a:gd name="connsiteX180" fmla="*/ 455885 w 6940817"/>
              <a:gd name="connsiteY180" fmla="*/ 5175605 h 6858000"/>
              <a:gd name="connsiteX181" fmla="*/ 514251 w 6940817"/>
              <a:gd name="connsiteY181" fmla="*/ 5171662 h 6858000"/>
              <a:gd name="connsiteX182" fmla="*/ 557632 w 6940817"/>
              <a:gd name="connsiteY182" fmla="*/ 5162986 h 6858000"/>
              <a:gd name="connsiteX183" fmla="*/ 588786 w 6940817"/>
              <a:gd name="connsiteY183" fmla="*/ 5206760 h 6858000"/>
              <a:gd name="connsiteX184" fmla="*/ 645969 w 6940817"/>
              <a:gd name="connsiteY184" fmla="*/ 5196113 h 6858000"/>
              <a:gd name="connsiteX185" fmla="*/ 676335 w 6940817"/>
              <a:gd name="connsiteY185" fmla="*/ 5153521 h 6858000"/>
              <a:gd name="connsiteX186" fmla="*/ 727997 w 6940817"/>
              <a:gd name="connsiteY186" fmla="*/ 5137747 h 6858000"/>
              <a:gd name="connsiteX187" fmla="*/ 746927 w 6940817"/>
              <a:gd name="connsiteY187" fmla="*/ 5126310 h 6858000"/>
              <a:gd name="connsiteX188" fmla="*/ 712223 w 6940817"/>
              <a:gd name="connsiteY188" fmla="*/ 5095550 h 6858000"/>
              <a:gd name="connsiteX189" fmla="*/ 701180 w 6940817"/>
              <a:gd name="connsiteY189" fmla="*/ 5127099 h 6858000"/>
              <a:gd name="connsiteX190" fmla="*/ 663716 w 6940817"/>
              <a:gd name="connsiteY190" fmla="*/ 5097127 h 6858000"/>
              <a:gd name="connsiteX191" fmla="*/ 737067 w 6940817"/>
              <a:gd name="connsiteY191" fmla="*/ 5045071 h 6858000"/>
              <a:gd name="connsiteX192" fmla="*/ 762701 w 6940817"/>
              <a:gd name="connsiteY192" fmla="*/ 5019043 h 6858000"/>
              <a:gd name="connsiteX193" fmla="*/ 798588 w 6940817"/>
              <a:gd name="connsiteY193" fmla="*/ 4997353 h 6858000"/>
              <a:gd name="connsiteX194" fmla="*/ 810419 w 6940817"/>
              <a:gd name="connsiteY194" fmla="*/ 5013522 h 6858000"/>
              <a:gd name="connsiteX195" fmla="*/ 779659 w 6940817"/>
              <a:gd name="connsiteY195" fmla="*/ 5024564 h 6858000"/>
              <a:gd name="connsiteX196" fmla="*/ 789912 w 6940817"/>
              <a:gd name="connsiteY196" fmla="*/ 5038367 h 6858000"/>
              <a:gd name="connsiteX197" fmla="*/ 892447 w 6940817"/>
              <a:gd name="connsiteY197" fmla="*/ 4984733 h 6858000"/>
              <a:gd name="connsiteX198" fmla="*/ 887320 w 6940817"/>
              <a:gd name="connsiteY198" fmla="*/ 4974085 h 6858000"/>
              <a:gd name="connsiteX199" fmla="*/ 754025 w 6940817"/>
              <a:gd name="connsiteY199" fmla="*/ 4974480 h 6858000"/>
              <a:gd name="connsiteX200" fmla="*/ 711434 w 6940817"/>
              <a:gd name="connsiteY200" fmla="*/ 4922818 h 6858000"/>
              <a:gd name="connsiteX201" fmla="*/ 712617 w 6940817"/>
              <a:gd name="connsiteY201" fmla="*/ 4904283 h 6858000"/>
              <a:gd name="connsiteX202" fmla="*/ 738251 w 6940817"/>
              <a:gd name="connsiteY202" fmla="*/ 4879832 h 6858000"/>
              <a:gd name="connsiteX203" fmla="*/ 759152 w 6940817"/>
              <a:gd name="connsiteY203" fmla="*/ 4881804 h 6858000"/>
              <a:gd name="connsiteX204" fmla="*/ 868391 w 6940817"/>
              <a:gd name="connsiteY204" fmla="*/ 4857353 h 6858000"/>
              <a:gd name="connsiteX205" fmla="*/ 875884 w 6940817"/>
              <a:gd name="connsiteY205" fmla="*/ 4874706 h 6858000"/>
              <a:gd name="connsiteX206" fmla="*/ 846701 w 6940817"/>
              <a:gd name="connsiteY206" fmla="*/ 4888114 h 6858000"/>
              <a:gd name="connsiteX207" fmla="*/ 738645 w 6940817"/>
              <a:gd name="connsiteY207" fmla="*/ 4946480 h 6858000"/>
              <a:gd name="connsiteX208" fmla="*/ 904672 w 6940817"/>
              <a:gd name="connsiteY208" fmla="*/ 4918086 h 6858000"/>
              <a:gd name="connsiteX209" fmla="*/ 966193 w 6940817"/>
              <a:gd name="connsiteY209" fmla="*/ 4910593 h 6858000"/>
              <a:gd name="connsiteX210" fmla="*/ 927151 w 6940817"/>
              <a:gd name="connsiteY210" fmla="*/ 4917691 h 6858000"/>
              <a:gd name="connsiteX211" fmla="*/ 935827 w 6940817"/>
              <a:gd name="connsiteY211" fmla="*/ 4853410 h 6858000"/>
              <a:gd name="connsiteX212" fmla="*/ 485068 w 6940817"/>
              <a:gd name="connsiteY212" fmla="*/ 4883776 h 6858000"/>
              <a:gd name="connsiteX213" fmla="*/ 481914 w 6940817"/>
              <a:gd name="connsiteY213" fmla="*/ 4871156 h 6858000"/>
              <a:gd name="connsiteX214" fmla="*/ 563153 w 6940817"/>
              <a:gd name="connsiteY214" fmla="*/ 4796227 h 6858000"/>
              <a:gd name="connsiteX215" fmla="*/ 572223 w 6940817"/>
              <a:gd name="connsiteY215" fmla="*/ 4804903 h 6858000"/>
              <a:gd name="connsiteX216" fmla="*/ 562758 w 6940817"/>
              <a:gd name="connsiteY216" fmla="*/ 4823044 h 6858000"/>
              <a:gd name="connsiteX217" fmla="*/ 569857 w 6940817"/>
              <a:gd name="connsiteY217" fmla="*/ 4824621 h 6858000"/>
              <a:gd name="connsiteX218" fmla="*/ 697631 w 6940817"/>
              <a:gd name="connsiteY218" fmla="*/ 4779664 h 6858000"/>
              <a:gd name="connsiteX219" fmla="*/ 841968 w 6940817"/>
              <a:gd name="connsiteY219" fmla="*/ 4703551 h 6858000"/>
              <a:gd name="connsiteX220" fmla="*/ 815152 w 6940817"/>
              <a:gd name="connsiteY220" fmla="*/ 4687777 h 6858000"/>
              <a:gd name="connsiteX221" fmla="*/ 826983 w 6940817"/>
              <a:gd name="connsiteY221" fmla="*/ 4680678 h 6858000"/>
              <a:gd name="connsiteX222" fmla="*/ 862475 w 6940817"/>
              <a:gd name="connsiteY222" fmla="*/ 4690143 h 6858000"/>
              <a:gd name="connsiteX223" fmla="*/ 887715 w 6940817"/>
              <a:gd name="connsiteY223" fmla="*/ 4692115 h 6858000"/>
              <a:gd name="connsiteX224" fmla="*/ 890475 w 6940817"/>
              <a:gd name="connsiteY224" fmla="*/ 4682255 h 6858000"/>
              <a:gd name="connsiteX225" fmla="*/ 869180 w 6940817"/>
              <a:gd name="connsiteY225" fmla="*/ 4671608 h 6858000"/>
              <a:gd name="connsiteX226" fmla="*/ 623096 w 6940817"/>
              <a:gd name="connsiteY226" fmla="*/ 4658988 h 6858000"/>
              <a:gd name="connsiteX227" fmla="*/ 517012 w 6940817"/>
              <a:gd name="connsiteY227" fmla="*/ 4681467 h 6858000"/>
              <a:gd name="connsiteX228" fmla="*/ 476392 w 6940817"/>
              <a:gd name="connsiteY228" fmla="*/ 4686593 h 6858000"/>
              <a:gd name="connsiteX229" fmla="*/ 454702 w 6940817"/>
              <a:gd name="connsiteY229" fmla="*/ 4663326 h 6858000"/>
              <a:gd name="connsiteX230" fmla="*/ 477181 w 6940817"/>
              <a:gd name="connsiteY230" fmla="*/ 4641636 h 6858000"/>
              <a:gd name="connsiteX231" fmla="*/ 548167 w 6940817"/>
              <a:gd name="connsiteY231" fmla="*/ 4649918 h 6858000"/>
              <a:gd name="connsiteX232" fmla="*/ 598646 w 6940817"/>
              <a:gd name="connsiteY232" fmla="*/ 4609692 h 6858000"/>
              <a:gd name="connsiteX233" fmla="*/ 561181 w 6940817"/>
              <a:gd name="connsiteY233" fmla="*/ 4617580 h 6858000"/>
              <a:gd name="connsiteX234" fmla="*/ 522928 w 6940817"/>
              <a:gd name="connsiteY234" fmla="*/ 4602594 h 6858000"/>
              <a:gd name="connsiteX235" fmla="*/ 550927 w 6940817"/>
              <a:gd name="connsiteY235" fmla="*/ 4572622 h 6858000"/>
              <a:gd name="connsiteX236" fmla="*/ 596674 w 6940817"/>
              <a:gd name="connsiteY236" fmla="*/ 4560791 h 6858000"/>
              <a:gd name="connsiteX237" fmla="*/ 491378 w 6940817"/>
              <a:gd name="connsiteY237" fmla="*/ 4560397 h 6858000"/>
              <a:gd name="connsiteX238" fmla="*/ 431041 w 6940817"/>
              <a:gd name="connsiteY238" fmla="*/ 4579721 h 6858000"/>
              <a:gd name="connsiteX239" fmla="*/ 399491 w 6940817"/>
              <a:gd name="connsiteY239" fmla="*/ 4591552 h 6858000"/>
              <a:gd name="connsiteX240" fmla="*/ 385689 w 6940817"/>
              <a:gd name="connsiteY240" fmla="*/ 4616002 h 6858000"/>
              <a:gd name="connsiteX241" fmla="*/ 408956 w 6940817"/>
              <a:gd name="connsiteY241" fmla="*/ 4624678 h 6858000"/>
              <a:gd name="connsiteX242" fmla="*/ 473238 w 6940817"/>
              <a:gd name="connsiteY242" fmla="*/ 4613636 h 6858000"/>
              <a:gd name="connsiteX243" fmla="*/ 375829 w 6940817"/>
              <a:gd name="connsiteY243" fmla="*/ 4622312 h 6858000"/>
              <a:gd name="connsiteX244" fmla="*/ 349801 w 6940817"/>
              <a:gd name="connsiteY244" fmla="*/ 4610481 h 6858000"/>
              <a:gd name="connsiteX245" fmla="*/ 312731 w 6940817"/>
              <a:gd name="connsiteY245" fmla="*/ 4604566 h 6858000"/>
              <a:gd name="connsiteX246" fmla="*/ 277633 w 6940817"/>
              <a:gd name="connsiteY246" fmla="*/ 4581692 h 6858000"/>
              <a:gd name="connsiteX247" fmla="*/ 332449 w 6940817"/>
              <a:gd name="connsiteY247" fmla="*/ 4532003 h 6858000"/>
              <a:gd name="connsiteX248" fmla="*/ 415660 w 6940817"/>
              <a:gd name="connsiteY248" fmla="*/ 4528453 h 6858000"/>
              <a:gd name="connsiteX249" fmla="*/ 451942 w 6940817"/>
              <a:gd name="connsiteY249" fmla="*/ 4538312 h 6858000"/>
              <a:gd name="connsiteX250" fmla="*/ 498083 w 6940817"/>
              <a:gd name="connsiteY250" fmla="*/ 4495327 h 6858000"/>
              <a:gd name="connsiteX251" fmla="*/ 631378 w 6940817"/>
              <a:gd name="connsiteY251" fmla="*/ 4471270 h 6858000"/>
              <a:gd name="connsiteX252" fmla="*/ 653857 w 6940817"/>
              <a:gd name="connsiteY252" fmla="*/ 4452735 h 6858000"/>
              <a:gd name="connsiteX253" fmla="*/ 513857 w 6940817"/>
              <a:gd name="connsiteY253" fmla="*/ 4465749 h 6858000"/>
              <a:gd name="connsiteX254" fmla="*/ 381351 w 6940817"/>
              <a:gd name="connsiteY254" fmla="*/ 4474426 h 6858000"/>
              <a:gd name="connsiteX255" fmla="*/ 332844 w 6940817"/>
              <a:gd name="connsiteY255" fmla="*/ 4490989 h 6858000"/>
              <a:gd name="connsiteX256" fmla="*/ 256337 w 6940817"/>
              <a:gd name="connsiteY256" fmla="*/ 4465749 h 6858000"/>
              <a:gd name="connsiteX257" fmla="*/ 252788 w 6940817"/>
              <a:gd name="connsiteY257" fmla="*/ 4464566 h 6858000"/>
              <a:gd name="connsiteX258" fmla="*/ 196394 w 6940817"/>
              <a:gd name="connsiteY258" fmla="*/ 4453524 h 6858000"/>
              <a:gd name="connsiteX259" fmla="*/ 220844 w 6940817"/>
              <a:gd name="connsiteY259" fmla="*/ 4396341 h 6858000"/>
              <a:gd name="connsiteX260" fmla="*/ 340337 w 6940817"/>
              <a:gd name="connsiteY260" fmla="*/ 4343102 h 6858000"/>
              <a:gd name="connsiteX261" fmla="*/ 313126 w 6940817"/>
              <a:gd name="connsiteY261" fmla="*/ 4360848 h 6858000"/>
              <a:gd name="connsiteX262" fmla="*/ 314703 w 6940817"/>
              <a:gd name="connsiteY262" fmla="*/ 4365581 h 6858000"/>
              <a:gd name="connsiteX263" fmla="*/ 457069 w 6940817"/>
              <a:gd name="connsiteY263" fmla="*/ 4317468 h 6858000"/>
              <a:gd name="connsiteX264" fmla="*/ 133295 w 6940817"/>
              <a:gd name="connsiteY264" fmla="*/ 4352172 h 6858000"/>
              <a:gd name="connsiteX265" fmla="*/ 189689 w 6940817"/>
              <a:gd name="connsiteY265" fmla="*/ 4281975 h 6858000"/>
              <a:gd name="connsiteX266" fmla="*/ 256337 w 6940817"/>
              <a:gd name="connsiteY266" fmla="*/ 4231891 h 6858000"/>
              <a:gd name="connsiteX267" fmla="*/ 322985 w 6940817"/>
              <a:gd name="connsiteY267" fmla="*/ 4190877 h 6858000"/>
              <a:gd name="connsiteX268" fmla="*/ 147887 w 6940817"/>
              <a:gd name="connsiteY268" fmla="*/ 4211384 h 6858000"/>
              <a:gd name="connsiteX269" fmla="*/ 305238 w 6940817"/>
              <a:gd name="connsiteY269" fmla="*/ 4137638 h 6858000"/>
              <a:gd name="connsiteX270" fmla="*/ 313126 w 6940817"/>
              <a:gd name="connsiteY270" fmla="*/ 4102145 h 6858000"/>
              <a:gd name="connsiteX271" fmla="*/ 268562 w 6940817"/>
              <a:gd name="connsiteY271" fmla="*/ 4112793 h 6858000"/>
              <a:gd name="connsiteX272" fmla="*/ 295773 w 6940817"/>
              <a:gd name="connsiteY272" fmla="*/ 4135272 h 6858000"/>
              <a:gd name="connsiteX273" fmla="*/ 214140 w 6940817"/>
              <a:gd name="connsiteY273" fmla="*/ 4149075 h 6858000"/>
              <a:gd name="connsiteX274" fmla="*/ 193239 w 6940817"/>
              <a:gd name="connsiteY274" fmla="*/ 4143159 h 6858000"/>
              <a:gd name="connsiteX275" fmla="*/ 71774 w 6940817"/>
              <a:gd name="connsiteY275" fmla="*/ 4115554 h 6858000"/>
              <a:gd name="connsiteX276" fmla="*/ 71774 w 6940817"/>
              <a:gd name="connsiteY276" fmla="*/ 4115948 h 6858000"/>
              <a:gd name="connsiteX277" fmla="*/ 115154 w 6940817"/>
              <a:gd name="connsiteY277" fmla="*/ 4044174 h 6858000"/>
              <a:gd name="connsiteX278" fmla="*/ 91493 w 6940817"/>
              <a:gd name="connsiteY278" fmla="*/ 4038258 h 6858000"/>
              <a:gd name="connsiteX279" fmla="*/ 91098 w 6940817"/>
              <a:gd name="connsiteY279" fmla="*/ 4031160 h 6858000"/>
              <a:gd name="connsiteX280" fmla="*/ 365970 w 6940817"/>
              <a:gd name="connsiteY280" fmla="*/ 3994878 h 6858000"/>
              <a:gd name="connsiteX281" fmla="*/ 280393 w 6940817"/>
              <a:gd name="connsiteY281" fmla="*/ 3986596 h 6858000"/>
              <a:gd name="connsiteX282" fmla="*/ 272506 w 6940817"/>
              <a:gd name="connsiteY282" fmla="*/ 3980286 h 6858000"/>
              <a:gd name="connsiteX283" fmla="*/ 160901 w 6940817"/>
              <a:gd name="connsiteY283" fmla="*/ 3962146 h 6858000"/>
              <a:gd name="connsiteX284" fmla="*/ 91493 w 6940817"/>
              <a:gd name="connsiteY284" fmla="*/ 3957413 h 6858000"/>
              <a:gd name="connsiteX285" fmla="*/ 103718 w 6940817"/>
              <a:gd name="connsiteY285" fmla="*/ 3803217 h 6858000"/>
              <a:gd name="connsiteX286" fmla="*/ 132112 w 6940817"/>
              <a:gd name="connsiteY286" fmla="*/ 3786653 h 6858000"/>
              <a:gd name="connsiteX287" fmla="*/ 296957 w 6940817"/>
              <a:gd name="connsiteY287" fmla="*/ 3718428 h 6858000"/>
              <a:gd name="connsiteX288" fmla="*/ 452731 w 6940817"/>
              <a:gd name="connsiteY288" fmla="*/ 3680175 h 6858000"/>
              <a:gd name="connsiteX289" fmla="*/ 470083 w 6940817"/>
              <a:gd name="connsiteY289" fmla="*/ 3676231 h 6858000"/>
              <a:gd name="connsiteX290" fmla="*/ 551322 w 6940817"/>
              <a:gd name="connsiteY290" fmla="*/ 3664400 h 6858000"/>
              <a:gd name="connsiteX291" fmla="*/ 657406 w 6940817"/>
              <a:gd name="connsiteY291" fmla="*/ 3650598 h 6858000"/>
              <a:gd name="connsiteX292" fmla="*/ 626645 w 6940817"/>
              <a:gd name="connsiteY292" fmla="*/ 3609978 h 6858000"/>
              <a:gd name="connsiteX293" fmla="*/ 517012 w 6940817"/>
              <a:gd name="connsiteY293" fmla="*/ 3632063 h 6858000"/>
              <a:gd name="connsiteX294" fmla="*/ 517012 w 6940817"/>
              <a:gd name="connsiteY294" fmla="*/ 3603668 h 6858000"/>
              <a:gd name="connsiteX295" fmla="*/ 375435 w 6940817"/>
              <a:gd name="connsiteY295" fmla="*/ 3624570 h 6858000"/>
              <a:gd name="connsiteX296" fmla="*/ 381351 w 6940817"/>
              <a:gd name="connsiteY296" fmla="*/ 3592232 h 6858000"/>
              <a:gd name="connsiteX297" fmla="*/ 372675 w 6940817"/>
              <a:gd name="connsiteY297" fmla="*/ 3588682 h 6858000"/>
              <a:gd name="connsiteX298" fmla="*/ 285914 w 6940817"/>
              <a:gd name="connsiteY298" fmla="*/ 3580401 h 6858000"/>
              <a:gd name="connsiteX299" fmla="*/ 257520 w 6940817"/>
              <a:gd name="connsiteY299" fmla="*/ 3573302 h 6858000"/>
              <a:gd name="connsiteX300" fmla="*/ 170760 w 6940817"/>
              <a:gd name="connsiteY300" fmla="*/ 3553584 h 6858000"/>
              <a:gd name="connsiteX301" fmla="*/ 155380 w 6940817"/>
              <a:gd name="connsiteY301" fmla="*/ 3547274 h 6858000"/>
              <a:gd name="connsiteX302" fmla="*/ 160901 w 6940817"/>
              <a:gd name="connsiteY302" fmla="*/ 3528345 h 6858000"/>
              <a:gd name="connsiteX303" fmla="*/ 220844 w 6940817"/>
              <a:gd name="connsiteY303" fmla="*/ 3499950 h 6858000"/>
              <a:gd name="connsiteX304" fmla="*/ 313914 w 6940817"/>
              <a:gd name="connsiteY304" fmla="*/ 3422655 h 6858000"/>
              <a:gd name="connsiteX305" fmla="*/ 310759 w 6940817"/>
              <a:gd name="connsiteY305" fmla="*/ 3363500 h 6858000"/>
              <a:gd name="connsiteX306" fmla="*/ 251999 w 6940817"/>
              <a:gd name="connsiteY306" fmla="*/ 3382036 h 6858000"/>
              <a:gd name="connsiteX307" fmla="*/ 283548 w 6940817"/>
              <a:gd name="connsiteY307" fmla="*/ 3319331 h 6858000"/>
              <a:gd name="connsiteX308" fmla="*/ 203887 w 6940817"/>
              <a:gd name="connsiteY308" fmla="*/ 3286994 h 6858000"/>
              <a:gd name="connsiteX309" fmla="*/ 53634 w 6940817"/>
              <a:gd name="connsiteY309" fmla="*/ 3287782 h 6858000"/>
              <a:gd name="connsiteX310" fmla="*/ 248055 w 6940817"/>
              <a:gd name="connsiteY310" fmla="*/ 3203388 h 6858000"/>
              <a:gd name="connsiteX311" fmla="*/ 242534 w 6940817"/>
              <a:gd name="connsiteY311" fmla="*/ 3189585 h 6858000"/>
              <a:gd name="connsiteX312" fmla="*/ 111605 w 6940817"/>
              <a:gd name="connsiteY312" fmla="*/ 3224684 h 6858000"/>
              <a:gd name="connsiteX313" fmla="*/ 102929 w 6940817"/>
              <a:gd name="connsiteY313" fmla="*/ 3197078 h 6858000"/>
              <a:gd name="connsiteX314" fmla="*/ 23662 w 6940817"/>
              <a:gd name="connsiteY314" fmla="*/ 3226262 h 6858000"/>
              <a:gd name="connsiteX315" fmla="*/ 16563 w 6940817"/>
              <a:gd name="connsiteY315" fmla="*/ 3213642 h 6858000"/>
              <a:gd name="connsiteX316" fmla="*/ 52056 w 6940817"/>
              <a:gd name="connsiteY316" fmla="*/ 3190769 h 6858000"/>
              <a:gd name="connsiteX317" fmla="*/ 113183 w 6940817"/>
              <a:gd name="connsiteY317" fmla="*/ 3173022 h 6858000"/>
              <a:gd name="connsiteX318" fmla="*/ 134873 w 6940817"/>
              <a:gd name="connsiteY318" fmla="*/ 3104403 h 6858000"/>
              <a:gd name="connsiteX319" fmla="*/ 119098 w 6940817"/>
              <a:gd name="connsiteY319" fmla="*/ 3079558 h 6858000"/>
              <a:gd name="connsiteX320" fmla="*/ 182591 w 6940817"/>
              <a:gd name="connsiteY320" fmla="*/ 3042487 h 6858000"/>
              <a:gd name="connsiteX321" fmla="*/ 222027 w 6940817"/>
              <a:gd name="connsiteY321" fmla="*/ 3003051 h 6858000"/>
              <a:gd name="connsiteX322" fmla="*/ 293013 w 6940817"/>
              <a:gd name="connsiteY322" fmla="*/ 2966375 h 6858000"/>
              <a:gd name="connsiteX323" fmla="*/ 289464 w 6940817"/>
              <a:gd name="connsiteY323" fmla="*/ 2955333 h 6858000"/>
              <a:gd name="connsiteX324" fmla="*/ 232281 w 6940817"/>
              <a:gd name="connsiteY324" fmla="*/ 2965192 h 6858000"/>
              <a:gd name="connsiteX325" fmla="*/ 266590 w 6940817"/>
              <a:gd name="connsiteY325" fmla="*/ 2924573 h 6858000"/>
              <a:gd name="connsiteX326" fmla="*/ 261858 w 6940817"/>
              <a:gd name="connsiteY326" fmla="*/ 2913925 h 6858000"/>
              <a:gd name="connsiteX327" fmla="*/ 56789 w 6940817"/>
              <a:gd name="connsiteY327" fmla="*/ 2984910 h 6858000"/>
              <a:gd name="connsiteX328" fmla="*/ 52056 w 6940817"/>
              <a:gd name="connsiteY328" fmla="*/ 2977023 h 6858000"/>
              <a:gd name="connsiteX329" fmla="*/ 106478 w 6940817"/>
              <a:gd name="connsiteY329" fmla="*/ 2942713 h 6858000"/>
              <a:gd name="connsiteX330" fmla="*/ 201915 w 6940817"/>
              <a:gd name="connsiteY330" fmla="*/ 2889080 h 6858000"/>
              <a:gd name="connsiteX331" fmla="*/ 213746 w 6940817"/>
              <a:gd name="connsiteY331" fmla="*/ 2846094 h 6858000"/>
              <a:gd name="connsiteX332" fmla="*/ 245295 w 6940817"/>
              <a:gd name="connsiteY332" fmla="*/ 2797587 h 6858000"/>
              <a:gd name="connsiteX333" fmla="*/ 204281 w 6940817"/>
              <a:gd name="connsiteY333" fmla="*/ 2772348 h 6858000"/>
              <a:gd name="connsiteX334" fmla="*/ 372675 w 6940817"/>
              <a:gd name="connsiteY334" fmla="*/ 2672179 h 6858000"/>
              <a:gd name="connsiteX335" fmla="*/ 400280 w 6940817"/>
              <a:gd name="connsiteY335" fmla="*/ 2682433 h 6858000"/>
              <a:gd name="connsiteX336" fmla="*/ 388449 w 6940817"/>
              <a:gd name="connsiteY336" fmla="*/ 2631954 h 6858000"/>
              <a:gd name="connsiteX337" fmla="*/ 356900 w 6940817"/>
              <a:gd name="connsiteY337" fmla="*/ 2650883 h 6858000"/>
              <a:gd name="connsiteX338" fmla="*/ 357294 w 6940817"/>
              <a:gd name="connsiteY338" fmla="*/ 2637475 h 6858000"/>
              <a:gd name="connsiteX339" fmla="*/ 356111 w 6940817"/>
              <a:gd name="connsiteY339" fmla="*/ 2582658 h 6858000"/>
              <a:gd name="connsiteX340" fmla="*/ 383717 w 6940817"/>
              <a:gd name="connsiteY340" fmla="*/ 2501419 h 6858000"/>
              <a:gd name="connsiteX341" fmla="*/ 434195 w 6940817"/>
              <a:gd name="connsiteY341" fmla="*/ 2454490 h 6858000"/>
              <a:gd name="connsiteX342" fmla="*/ 427491 w 6940817"/>
              <a:gd name="connsiteY342" fmla="*/ 2435166 h 6858000"/>
              <a:gd name="connsiteX343" fmla="*/ 395548 w 6940817"/>
              <a:gd name="connsiteY343" fmla="*/ 2427673 h 6858000"/>
              <a:gd name="connsiteX344" fmla="*/ 337576 w 6940817"/>
              <a:gd name="connsiteY344" fmla="*/ 2476180 h 6858000"/>
              <a:gd name="connsiteX345" fmla="*/ 242534 w 6940817"/>
              <a:gd name="connsiteY345" fmla="*/ 2525081 h 6858000"/>
              <a:gd name="connsiteX346" fmla="*/ 73746 w 6940817"/>
              <a:gd name="connsiteY346" fmla="*/ 2586996 h 6858000"/>
              <a:gd name="connsiteX347" fmla="*/ 81239 w 6940817"/>
              <a:gd name="connsiteY347" fmla="*/ 2541250 h 6858000"/>
              <a:gd name="connsiteX348" fmla="*/ 119098 w 6940817"/>
              <a:gd name="connsiteY348" fmla="*/ 2381533 h 6858000"/>
              <a:gd name="connsiteX349" fmla="*/ 84000 w 6940817"/>
              <a:gd name="connsiteY349" fmla="*/ 2336181 h 6858000"/>
              <a:gd name="connsiteX350" fmla="*/ 104901 w 6940817"/>
              <a:gd name="connsiteY350" fmla="*/ 2256125 h 6858000"/>
              <a:gd name="connsiteX351" fmla="*/ 283154 w 6940817"/>
              <a:gd name="connsiteY351" fmla="*/ 2185928 h 6858000"/>
              <a:gd name="connsiteX352" fmla="*/ 261069 w 6940817"/>
              <a:gd name="connsiteY352" fmla="*/ 2154773 h 6858000"/>
              <a:gd name="connsiteX353" fmla="*/ 229126 w 6940817"/>
              <a:gd name="connsiteY353" fmla="*/ 2081421 h 6858000"/>
              <a:gd name="connsiteX354" fmla="*/ 192056 w 6940817"/>
              <a:gd name="connsiteY354" fmla="*/ 1969027 h 6858000"/>
              <a:gd name="connsiteX355" fmla="*/ 189295 w 6940817"/>
              <a:gd name="connsiteY355" fmla="*/ 1931562 h 6858000"/>
              <a:gd name="connsiteX356" fmla="*/ 302872 w 6940817"/>
              <a:gd name="connsiteY356" fmla="*/ 1827845 h 6858000"/>
              <a:gd name="connsiteX357" fmla="*/ 237408 w 6940817"/>
              <a:gd name="connsiteY357" fmla="*/ 1827845 h 6858000"/>
              <a:gd name="connsiteX358" fmla="*/ 261464 w 6940817"/>
              <a:gd name="connsiteY358" fmla="*/ 1788802 h 6858000"/>
              <a:gd name="connsiteX359" fmla="*/ 322590 w 6940817"/>
              <a:gd name="connsiteY359" fmla="*/ 1736746 h 6858000"/>
              <a:gd name="connsiteX360" fmla="*/ 416449 w 6940817"/>
              <a:gd name="connsiteY360" fmla="*/ 1637366 h 6858000"/>
              <a:gd name="connsiteX361" fmla="*/ 437350 w 6940817"/>
              <a:gd name="connsiteY361" fmla="*/ 1592015 h 6858000"/>
              <a:gd name="connsiteX362" fmla="*/ 451153 w 6940817"/>
              <a:gd name="connsiteY362" fmla="*/ 1537987 h 6858000"/>
              <a:gd name="connsiteX363" fmla="*/ 416055 w 6940817"/>
              <a:gd name="connsiteY363" fmla="*/ 1488691 h 6858000"/>
              <a:gd name="connsiteX364" fmla="*/ 254365 w 6940817"/>
              <a:gd name="connsiteY364" fmla="*/ 1602268 h 6858000"/>
              <a:gd name="connsiteX365" fmla="*/ 236619 w 6940817"/>
              <a:gd name="connsiteY365" fmla="*/ 1659845 h 6858000"/>
              <a:gd name="connsiteX366" fmla="*/ 346252 w 6940817"/>
              <a:gd name="connsiteY366" fmla="*/ 1457536 h 6858000"/>
              <a:gd name="connsiteX367" fmla="*/ 450364 w 6940817"/>
              <a:gd name="connsiteY367" fmla="*/ 1424410 h 6858000"/>
              <a:gd name="connsiteX368" fmla="*/ 451547 w 6940817"/>
              <a:gd name="connsiteY368" fmla="*/ 1412973 h 6858000"/>
              <a:gd name="connsiteX369" fmla="*/ 339942 w 6940817"/>
              <a:gd name="connsiteY369" fmla="*/ 1396410 h 6858000"/>
              <a:gd name="connsiteX370" fmla="*/ 341125 w 6940817"/>
              <a:gd name="connsiteY370" fmla="*/ 1388917 h 6858000"/>
              <a:gd name="connsiteX371" fmla="*/ 446815 w 6940817"/>
              <a:gd name="connsiteY371" fmla="*/ 1388917 h 6858000"/>
              <a:gd name="connsiteX372" fmla="*/ 453125 w 6940817"/>
              <a:gd name="connsiteY372" fmla="*/ 1378269 h 6858000"/>
              <a:gd name="connsiteX373" fmla="*/ 223210 w 6940817"/>
              <a:gd name="connsiteY373" fmla="*/ 1224861 h 6858000"/>
              <a:gd name="connsiteX374" fmla="*/ 230309 w 6940817"/>
              <a:gd name="connsiteY374" fmla="*/ 1213030 h 6858000"/>
              <a:gd name="connsiteX375" fmla="*/ 176281 w 6940817"/>
              <a:gd name="connsiteY375" fmla="*/ 1200016 h 6858000"/>
              <a:gd name="connsiteX376" fmla="*/ 157351 w 6940817"/>
              <a:gd name="connsiteY376" fmla="*/ 1124693 h 6858000"/>
              <a:gd name="connsiteX377" fmla="*/ 214140 w 6940817"/>
              <a:gd name="connsiteY377" fmla="*/ 1092749 h 6858000"/>
              <a:gd name="connsiteX378" fmla="*/ 238591 w 6940817"/>
              <a:gd name="connsiteY378" fmla="*/ 1066327 h 6858000"/>
              <a:gd name="connsiteX379" fmla="*/ 256731 w 6940817"/>
              <a:gd name="connsiteY379" fmla="*/ 1015059 h 6858000"/>
              <a:gd name="connsiteX380" fmla="*/ 172732 w 6940817"/>
              <a:gd name="connsiteY380" fmla="*/ 1012693 h 6858000"/>
              <a:gd name="connsiteX381" fmla="*/ 136845 w 6940817"/>
              <a:gd name="connsiteY381" fmla="*/ 1023735 h 6858000"/>
              <a:gd name="connsiteX382" fmla="*/ 113971 w 6940817"/>
              <a:gd name="connsiteY382" fmla="*/ 1007172 h 6858000"/>
              <a:gd name="connsiteX383" fmla="*/ 125802 w 6940817"/>
              <a:gd name="connsiteY383" fmla="*/ 978383 h 6858000"/>
              <a:gd name="connsiteX384" fmla="*/ 214929 w 6940817"/>
              <a:gd name="connsiteY384" fmla="*/ 944862 h 6858000"/>
              <a:gd name="connsiteX385" fmla="*/ 118309 w 6940817"/>
              <a:gd name="connsiteY385" fmla="*/ 957088 h 6858000"/>
              <a:gd name="connsiteX386" fmla="*/ 86366 w 6940817"/>
              <a:gd name="connsiteY386" fmla="*/ 951566 h 6858000"/>
              <a:gd name="connsiteX387" fmla="*/ 115549 w 6940817"/>
              <a:gd name="connsiteY387" fmla="*/ 931059 h 6858000"/>
              <a:gd name="connsiteX388" fmla="*/ 137633 w 6940817"/>
              <a:gd name="connsiteY388" fmla="*/ 916468 h 6858000"/>
              <a:gd name="connsiteX389" fmla="*/ 93859 w 6940817"/>
              <a:gd name="connsiteY389" fmla="*/ 903848 h 6858000"/>
              <a:gd name="connsiteX390" fmla="*/ 108056 w 6940817"/>
              <a:gd name="connsiteY390" fmla="*/ 874271 h 6858000"/>
              <a:gd name="connsiteX391" fmla="*/ 0 w 6940817"/>
              <a:gd name="connsiteY391" fmla="*/ 851792 h 6858000"/>
              <a:gd name="connsiteX392" fmla="*/ 93464 w 6940817"/>
              <a:gd name="connsiteY392" fmla="*/ 765426 h 6858000"/>
              <a:gd name="connsiteX393" fmla="*/ 25634 w 6940817"/>
              <a:gd name="connsiteY393" fmla="*/ 761088 h 6858000"/>
              <a:gd name="connsiteX394" fmla="*/ 8282 w 6940817"/>
              <a:gd name="connsiteY394" fmla="*/ 746497 h 6858000"/>
              <a:gd name="connsiteX395" fmla="*/ 24451 w 6940817"/>
              <a:gd name="connsiteY395" fmla="*/ 731117 h 6858000"/>
              <a:gd name="connsiteX396" fmla="*/ 126591 w 6940817"/>
              <a:gd name="connsiteY396" fmla="*/ 716920 h 6858000"/>
              <a:gd name="connsiteX397" fmla="*/ 167999 w 6940817"/>
              <a:gd name="connsiteY397" fmla="*/ 691286 h 6858000"/>
              <a:gd name="connsiteX398" fmla="*/ 41803 w 6940817"/>
              <a:gd name="connsiteY398" fmla="*/ 692075 h 6858000"/>
              <a:gd name="connsiteX399" fmla="*/ 39436 w 6940817"/>
              <a:gd name="connsiteY399" fmla="*/ 677877 h 6858000"/>
              <a:gd name="connsiteX400" fmla="*/ 153013 w 6940817"/>
              <a:gd name="connsiteY400" fmla="*/ 656187 h 6858000"/>
              <a:gd name="connsiteX401" fmla="*/ 117521 w 6940817"/>
              <a:gd name="connsiteY401" fmla="*/ 634103 h 6858000"/>
              <a:gd name="connsiteX402" fmla="*/ 92281 w 6940817"/>
              <a:gd name="connsiteY402" fmla="*/ 576920 h 6858000"/>
              <a:gd name="connsiteX403" fmla="*/ 79267 w 6940817"/>
              <a:gd name="connsiteY403" fmla="*/ 524075 h 6858000"/>
              <a:gd name="connsiteX404" fmla="*/ 235041 w 6940817"/>
              <a:gd name="connsiteY404" fmla="*/ 515399 h 6858000"/>
              <a:gd name="connsiteX405" fmla="*/ 255154 w 6940817"/>
              <a:gd name="connsiteY405" fmla="*/ 511456 h 6858000"/>
              <a:gd name="connsiteX406" fmla="*/ 383717 w 6940817"/>
              <a:gd name="connsiteY406" fmla="*/ 498836 h 6858000"/>
              <a:gd name="connsiteX407" fmla="*/ 383717 w 6940817"/>
              <a:gd name="connsiteY407" fmla="*/ 456245 h 6858000"/>
              <a:gd name="connsiteX408" fmla="*/ 499266 w 6940817"/>
              <a:gd name="connsiteY408" fmla="*/ 420357 h 6858000"/>
              <a:gd name="connsiteX409" fmla="*/ 309576 w 6940817"/>
              <a:gd name="connsiteY409" fmla="*/ 423907 h 6858000"/>
              <a:gd name="connsiteX410" fmla="*/ 302872 w 6940817"/>
              <a:gd name="connsiteY410" fmla="*/ 426667 h 6858000"/>
              <a:gd name="connsiteX411" fmla="*/ 274872 w 6940817"/>
              <a:gd name="connsiteY411" fmla="*/ 443625 h 6858000"/>
              <a:gd name="connsiteX412" fmla="*/ 248844 w 6940817"/>
              <a:gd name="connsiteY412" fmla="*/ 408921 h 6858000"/>
              <a:gd name="connsiteX413" fmla="*/ 294196 w 6940817"/>
              <a:gd name="connsiteY413" fmla="*/ 361597 h 6858000"/>
              <a:gd name="connsiteX414" fmla="*/ 318647 w 6940817"/>
              <a:gd name="connsiteY414" fmla="*/ 360414 h 6858000"/>
              <a:gd name="connsiteX415" fmla="*/ 289069 w 6940817"/>
              <a:gd name="connsiteY415" fmla="*/ 324921 h 6858000"/>
              <a:gd name="connsiteX416" fmla="*/ 354534 w 6940817"/>
              <a:gd name="connsiteY416" fmla="*/ 320977 h 6858000"/>
              <a:gd name="connsiteX417" fmla="*/ 401069 w 6940817"/>
              <a:gd name="connsiteY417" fmla="*/ 319794 h 6858000"/>
              <a:gd name="connsiteX418" fmla="*/ 473632 w 6940817"/>
              <a:gd name="connsiteY418" fmla="*/ 291400 h 6858000"/>
              <a:gd name="connsiteX419" fmla="*/ 633744 w 6940817"/>
              <a:gd name="connsiteY419" fmla="*/ 300076 h 6858000"/>
              <a:gd name="connsiteX420" fmla="*/ 696448 w 6940817"/>
              <a:gd name="connsiteY420" fmla="*/ 270104 h 6858000"/>
              <a:gd name="connsiteX421" fmla="*/ 773349 w 6940817"/>
              <a:gd name="connsiteY421" fmla="*/ 204640 h 6858000"/>
              <a:gd name="connsiteX422" fmla="*/ 818307 w 6940817"/>
              <a:gd name="connsiteY422" fmla="*/ 161654 h 6858000"/>
              <a:gd name="connsiteX423" fmla="*/ 888898 w 6940817"/>
              <a:gd name="connsiteY423" fmla="*/ 130894 h 6858000"/>
              <a:gd name="connsiteX424" fmla="*/ 814363 w 6940817"/>
              <a:gd name="connsiteY424" fmla="*/ 197541 h 6858000"/>
              <a:gd name="connsiteX425" fmla="*/ 816335 w 6940817"/>
              <a:gd name="connsiteY425" fmla="*/ 207795 h 6858000"/>
              <a:gd name="connsiteX426" fmla="*/ 1162587 w 6940817"/>
              <a:gd name="connsiteY426" fmla="*/ 222781 h 6858000"/>
              <a:gd name="connsiteX427" fmla="*/ 1097517 w 6940817"/>
              <a:gd name="connsiteY427" fmla="*/ 214499 h 6858000"/>
              <a:gd name="connsiteX428" fmla="*/ 1091601 w 6940817"/>
              <a:gd name="connsiteY428" fmla="*/ 210161 h 6858000"/>
              <a:gd name="connsiteX429" fmla="*/ 1078587 w 6940817"/>
              <a:gd name="connsiteY429" fmla="*/ 175851 h 6858000"/>
              <a:gd name="connsiteX430" fmla="*/ 1139714 w 6940817"/>
              <a:gd name="connsiteY430" fmla="*/ 108415 h 6858000"/>
              <a:gd name="connsiteX431" fmla="*/ 1293122 w 6940817"/>
              <a:gd name="connsiteY431" fmla="*/ 106049 h 6858000"/>
              <a:gd name="connsiteX432" fmla="*/ 1296277 w 6940817"/>
              <a:gd name="connsiteY432" fmla="*/ 115119 h 6858000"/>
              <a:gd name="connsiteX433" fmla="*/ 1278924 w 6940817"/>
              <a:gd name="connsiteY433" fmla="*/ 139175 h 6858000"/>
              <a:gd name="connsiteX434" fmla="*/ 1317178 w 6940817"/>
              <a:gd name="connsiteY434" fmla="*/ 141542 h 6858000"/>
              <a:gd name="connsiteX435" fmla="*/ 1448107 w 6940817"/>
              <a:gd name="connsiteY435" fmla="*/ 141147 h 6858000"/>
              <a:gd name="connsiteX436" fmla="*/ 1559318 w 6940817"/>
              <a:gd name="connsiteY436" fmla="*/ 112359 h 6858000"/>
              <a:gd name="connsiteX437" fmla="*/ 1796725 w 6940817"/>
              <a:gd name="connsiteY437" fmla="*/ 50443 h 6858000"/>
              <a:gd name="connsiteX438" fmla="*/ 1760838 w 6940817"/>
              <a:gd name="connsiteY438" fmla="*/ 64640 h 6858000"/>
              <a:gd name="connsiteX439" fmla="*/ 1762415 w 6940817"/>
              <a:gd name="connsiteY439" fmla="*/ 71345 h 6858000"/>
              <a:gd name="connsiteX440" fmla="*/ 1874415 w 6940817"/>
              <a:gd name="connsiteY440" fmla="*/ 55176 h 6858000"/>
              <a:gd name="connsiteX441" fmla="*/ 1847598 w 6940817"/>
              <a:gd name="connsiteY441" fmla="*/ 17317 h 6858000"/>
              <a:gd name="connsiteX442" fmla="*/ 1976950 w 6940817"/>
              <a:gd name="connsiteY442" fmla="*/ 3120 h 6858000"/>
              <a:gd name="connsiteX443" fmla="*/ 1979316 w 6940817"/>
              <a:gd name="connsiteY443" fmla="*/ 14162 h 6858000"/>
              <a:gd name="connsiteX444" fmla="*/ 1959203 w 6940817"/>
              <a:gd name="connsiteY444" fmla="*/ 24021 h 6858000"/>
              <a:gd name="connsiteX445" fmla="*/ 1921739 w 6940817"/>
              <a:gd name="connsiteY445" fmla="*/ 59514 h 6858000"/>
              <a:gd name="connsiteX446" fmla="*/ 1892161 w 6940817"/>
              <a:gd name="connsiteY446" fmla="*/ 82387 h 6858000"/>
              <a:gd name="connsiteX447" fmla="*/ 1976161 w 6940817"/>
              <a:gd name="connsiteY447" fmla="*/ 76077 h 6858000"/>
              <a:gd name="connsiteX448" fmla="*/ 1980499 w 6940817"/>
              <a:gd name="connsiteY448" fmla="*/ 89091 h 6858000"/>
              <a:gd name="connsiteX449" fmla="*/ 1864950 w 6940817"/>
              <a:gd name="connsiteY449" fmla="*/ 139175 h 6858000"/>
              <a:gd name="connsiteX450" fmla="*/ 1913457 w 6940817"/>
              <a:gd name="connsiteY450" fmla="*/ 160865 h 6858000"/>
              <a:gd name="connsiteX451" fmla="*/ 1702472 w 6940817"/>
              <a:gd name="connsiteY451" fmla="*/ 249597 h 6858000"/>
              <a:gd name="connsiteX452" fmla="*/ 1704838 w 6940817"/>
              <a:gd name="connsiteY452" fmla="*/ 259851 h 6858000"/>
              <a:gd name="connsiteX453" fmla="*/ 1834584 w 6940817"/>
              <a:gd name="connsiteY453" fmla="*/ 231062 h 6858000"/>
              <a:gd name="connsiteX454" fmla="*/ 1911485 w 6940817"/>
              <a:gd name="connsiteY454" fmla="*/ 268921 h 6858000"/>
              <a:gd name="connsiteX455" fmla="*/ 1864950 w 6940817"/>
              <a:gd name="connsiteY455" fmla="*/ 276020 h 6858000"/>
              <a:gd name="connsiteX456" fmla="*/ 1818415 w 6940817"/>
              <a:gd name="connsiteY456" fmla="*/ 276414 h 6858000"/>
              <a:gd name="connsiteX457" fmla="*/ 1819204 w 6940817"/>
              <a:gd name="connsiteY457" fmla="*/ 290611 h 6858000"/>
              <a:gd name="connsiteX458" fmla="*/ 1887429 w 6940817"/>
              <a:gd name="connsiteY458" fmla="*/ 285879 h 6858000"/>
              <a:gd name="connsiteX459" fmla="*/ 1924894 w 6940817"/>
              <a:gd name="connsiteY459" fmla="*/ 287456 h 6858000"/>
              <a:gd name="connsiteX460" fmla="*/ 1999034 w 6940817"/>
              <a:gd name="connsiteY460" fmla="*/ 270104 h 6858000"/>
              <a:gd name="connsiteX461" fmla="*/ 2085400 w 6940817"/>
              <a:gd name="connsiteY461" fmla="*/ 248809 h 6858000"/>
              <a:gd name="connsiteX462" fmla="*/ 2127597 w 6940817"/>
              <a:gd name="connsiteY462" fmla="*/ 243288 h 6858000"/>
              <a:gd name="connsiteX463" fmla="*/ 2195822 w 6940817"/>
              <a:gd name="connsiteY463" fmla="*/ 249597 h 6858000"/>
              <a:gd name="connsiteX464" fmla="*/ 2270357 w 6940817"/>
              <a:gd name="connsiteY464" fmla="*/ 255119 h 6858000"/>
              <a:gd name="connsiteX465" fmla="*/ 2273512 w 6940817"/>
              <a:gd name="connsiteY465" fmla="*/ 269316 h 6858000"/>
              <a:gd name="connsiteX466" fmla="*/ 2373681 w 6940817"/>
              <a:gd name="connsiteY466" fmla="*/ 258668 h 6858000"/>
              <a:gd name="connsiteX467" fmla="*/ 2528271 w 6940817"/>
              <a:gd name="connsiteY467" fmla="*/ 285485 h 6858000"/>
              <a:gd name="connsiteX468" fmla="*/ 2544441 w 6940817"/>
              <a:gd name="connsiteY468" fmla="*/ 307175 h 6858000"/>
              <a:gd name="connsiteX469" fmla="*/ 2571652 w 6940817"/>
              <a:gd name="connsiteY469" fmla="*/ 307175 h 6858000"/>
              <a:gd name="connsiteX470" fmla="*/ 2555877 w 6940817"/>
              <a:gd name="connsiteY470" fmla="*/ 294949 h 6858000"/>
              <a:gd name="connsiteX471" fmla="*/ 2559821 w 6940817"/>
              <a:gd name="connsiteY471" fmla="*/ 284696 h 6858000"/>
              <a:gd name="connsiteX472" fmla="*/ 2620159 w 6940817"/>
              <a:gd name="connsiteY472" fmla="*/ 305992 h 6858000"/>
              <a:gd name="connsiteX473" fmla="*/ 2628834 w 6940817"/>
              <a:gd name="connsiteY473" fmla="*/ 285090 h 6858000"/>
              <a:gd name="connsiteX474" fmla="*/ 2740834 w 6940817"/>
              <a:gd name="connsiteY474" fmla="*/ 282330 h 6858000"/>
              <a:gd name="connsiteX475" fmla="*/ 2984946 w 6940817"/>
              <a:gd name="connsiteY475" fmla="*/ 287456 h 6858000"/>
              <a:gd name="connsiteX476" fmla="*/ 2825623 w 6940817"/>
              <a:gd name="connsiteY476" fmla="*/ 276414 h 6858000"/>
              <a:gd name="connsiteX477" fmla="*/ 2809454 w 6940817"/>
              <a:gd name="connsiteY477" fmla="*/ 253541 h 6858000"/>
              <a:gd name="connsiteX478" fmla="*/ 2808665 w 6940817"/>
              <a:gd name="connsiteY478" fmla="*/ 254724 h 6858000"/>
              <a:gd name="connsiteX479" fmla="*/ 2819707 w 6940817"/>
              <a:gd name="connsiteY479" fmla="*/ 223964 h 6858000"/>
              <a:gd name="connsiteX480" fmla="*/ 2904495 w 6940817"/>
              <a:gd name="connsiteY480" fmla="*/ 229091 h 6858000"/>
              <a:gd name="connsiteX481" fmla="*/ 2973903 w 6940817"/>
              <a:gd name="connsiteY481" fmla="*/ 206612 h 6858000"/>
              <a:gd name="connsiteX482" fmla="*/ 2980213 w 6940817"/>
              <a:gd name="connsiteY482" fmla="*/ 238950 h 6858000"/>
              <a:gd name="connsiteX483" fmla="*/ 3161227 w 6940817"/>
              <a:gd name="connsiteY483" fmla="*/ 223175 h 6858000"/>
              <a:gd name="connsiteX484" fmla="*/ 3163987 w 6940817"/>
              <a:gd name="connsiteY484" fmla="*/ 237767 h 6858000"/>
              <a:gd name="connsiteX485" fmla="*/ 3143875 w 6940817"/>
              <a:gd name="connsiteY485" fmla="*/ 261823 h 6858000"/>
              <a:gd name="connsiteX486" fmla="*/ 3254691 w 6940817"/>
              <a:gd name="connsiteY486" fmla="*/ 295344 h 6858000"/>
              <a:gd name="connsiteX487" fmla="*/ 3311480 w 6940817"/>
              <a:gd name="connsiteY487" fmla="*/ 273259 h 6858000"/>
              <a:gd name="connsiteX488" fmla="*/ 3470803 w 6940817"/>
              <a:gd name="connsiteY488" fmla="*/ 324132 h 6858000"/>
              <a:gd name="connsiteX489" fmla="*/ 3393508 w 6940817"/>
              <a:gd name="connsiteY489" fmla="*/ 324527 h 6858000"/>
              <a:gd name="connsiteX490" fmla="*/ 3367085 w 6940817"/>
              <a:gd name="connsiteY490" fmla="*/ 330442 h 6858000"/>
              <a:gd name="connsiteX491" fmla="*/ 3348944 w 6940817"/>
              <a:gd name="connsiteY491" fmla="*/ 347794 h 6858000"/>
              <a:gd name="connsiteX492" fmla="*/ 3378522 w 6940817"/>
              <a:gd name="connsiteY492" fmla="*/ 350160 h 6858000"/>
              <a:gd name="connsiteX493" fmla="*/ 3401001 w 6940817"/>
              <a:gd name="connsiteY493" fmla="*/ 341090 h 6858000"/>
              <a:gd name="connsiteX494" fmla="*/ 3546127 w 6940817"/>
              <a:gd name="connsiteY494" fmla="*/ 362386 h 6858000"/>
              <a:gd name="connsiteX495" fmla="*/ 3576887 w 6940817"/>
              <a:gd name="connsiteY495" fmla="*/ 352527 h 6858000"/>
              <a:gd name="connsiteX496" fmla="*/ 3641563 w 6940817"/>
              <a:gd name="connsiteY496" fmla="*/ 343456 h 6858000"/>
              <a:gd name="connsiteX497" fmla="*/ 3661675 w 6940817"/>
              <a:gd name="connsiteY497" fmla="*/ 341879 h 6858000"/>
              <a:gd name="connsiteX498" fmla="*/ 3674689 w 6940817"/>
              <a:gd name="connsiteY498" fmla="*/ 333597 h 6858000"/>
              <a:gd name="connsiteX499" fmla="*/ 3733055 w 6940817"/>
              <a:gd name="connsiteY499" fmla="*/ 335569 h 6858000"/>
              <a:gd name="connsiteX500" fmla="*/ 3753957 w 6940817"/>
              <a:gd name="connsiteY500" fmla="*/ 342667 h 6858000"/>
              <a:gd name="connsiteX501" fmla="*/ 3741731 w 6940817"/>
              <a:gd name="connsiteY501" fmla="*/ 358836 h 6858000"/>
              <a:gd name="connsiteX502" fmla="*/ 3865956 w 6940817"/>
              <a:gd name="connsiteY502" fmla="*/ 342667 h 6858000"/>
              <a:gd name="connsiteX503" fmla="*/ 3873844 w 6940817"/>
              <a:gd name="connsiteY503" fmla="*/ 387231 h 6858000"/>
              <a:gd name="connsiteX504" fmla="*/ 3880154 w 6940817"/>
              <a:gd name="connsiteY504" fmla="*/ 390386 h 6858000"/>
              <a:gd name="connsiteX505" fmla="*/ 3899872 w 6940817"/>
              <a:gd name="connsiteY505" fmla="*/ 398273 h 6858000"/>
              <a:gd name="connsiteX506" fmla="*/ 3904998 w 6940817"/>
              <a:gd name="connsiteY506" fmla="*/ 362780 h 6858000"/>
              <a:gd name="connsiteX507" fmla="*/ 3943252 w 6940817"/>
              <a:gd name="connsiteY507" fmla="*/ 389597 h 6858000"/>
              <a:gd name="connsiteX508" fmla="*/ 3985054 w 6940817"/>
              <a:gd name="connsiteY508" fmla="*/ 412864 h 6858000"/>
              <a:gd name="connsiteX509" fmla="*/ 3997280 w 6940817"/>
              <a:gd name="connsiteY509" fmla="*/ 392752 h 6858000"/>
              <a:gd name="connsiteX510" fmla="*/ 4061956 w 6940817"/>
              <a:gd name="connsiteY510" fmla="*/ 433766 h 6858000"/>
              <a:gd name="connsiteX511" fmla="*/ 4053674 w 6940817"/>
              <a:gd name="connsiteY511" fmla="*/ 352527 h 6858000"/>
              <a:gd name="connsiteX512" fmla="*/ 4143195 w 6940817"/>
              <a:gd name="connsiteY512" fmla="*/ 430216 h 6858000"/>
              <a:gd name="connsiteX513" fmla="*/ 4259532 w 6940817"/>
              <a:gd name="connsiteY513" fmla="*/ 454667 h 6858000"/>
              <a:gd name="connsiteX514" fmla="*/ 4363250 w 6940817"/>
              <a:gd name="connsiteY514" fmla="*/ 475568 h 6858000"/>
              <a:gd name="connsiteX515" fmla="*/ 4384151 w 6940817"/>
              <a:gd name="connsiteY515" fmla="*/ 471230 h 6858000"/>
              <a:gd name="connsiteX516" fmla="*/ 4412152 w 6940817"/>
              <a:gd name="connsiteY516" fmla="*/ 475963 h 6858000"/>
              <a:gd name="connsiteX517" fmla="*/ 4446461 w 6940817"/>
              <a:gd name="connsiteY517" fmla="*/ 459399 h 6858000"/>
              <a:gd name="connsiteX518" fmla="*/ 4478405 w 6940817"/>
              <a:gd name="connsiteY518" fmla="*/ 486611 h 6858000"/>
              <a:gd name="connsiteX519" fmla="*/ 4514686 w 6940817"/>
              <a:gd name="connsiteY519" fmla="*/ 457822 h 6858000"/>
              <a:gd name="connsiteX520" fmla="*/ 4525334 w 6940817"/>
              <a:gd name="connsiteY520" fmla="*/ 467287 h 6858000"/>
              <a:gd name="connsiteX521" fmla="*/ 4519813 w 6940817"/>
              <a:gd name="connsiteY521" fmla="*/ 505540 h 6858000"/>
              <a:gd name="connsiteX522" fmla="*/ 4598292 w 6940817"/>
              <a:gd name="connsiteY522" fmla="*/ 504357 h 6858000"/>
              <a:gd name="connsiteX523" fmla="*/ 4624714 w 6940817"/>
              <a:gd name="connsiteY523" fmla="*/ 489765 h 6858000"/>
              <a:gd name="connsiteX524" fmla="*/ 4624714 w 6940817"/>
              <a:gd name="connsiteY524" fmla="*/ 531174 h 6858000"/>
              <a:gd name="connsiteX525" fmla="*/ 4665333 w 6940817"/>
              <a:gd name="connsiteY525" fmla="*/ 465315 h 6858000"/>
              <a:gd name="connsiteX526" fmla="*/ 4675587 w 6940817"/>
              <a:gd name="connsiteY526" fmla="*/ 500808 h 6858000"/>
              <a:gd name="connsiteX527" fmla="*/ 4693333 w 6940817"/>
              <a:gd name="connsiteY527" fmla="*/ 478723 h 6858000"/>
              <a:gd name="connsiteX528" fmla="*/ 4713052 w 6940817"/>
              <a:gd name="connsiteY528" fmla="*/ 510667 h 6858000"/>
              <a:gd name="connsiteX529" fmla="*/ 4693333 w 6940817"/>
              <a:gd name="connsiteY529" fmla="*/ 522892 h 6858000"/>
              <a:gd name="connsiteX530" fmla="*/ 4700432 w 6940817"/>
              <a:gd name="connsiteY530" fmla="*/ 527230 h 6858000"/>
              <a:gd name="connsiteX531" fmla="*/ 4854629 w 6940817"/>
              <a:gd name="connsiteY531" fmla="*/ 557596 h 6858000"/>
              <a:gd name="connsiteX532" fmla="*/ 5008825 w 6940817"/>
              <a:gd name="connsiteY532" fmla="*/ 591117 h 6858000"/>
              <a:gd name="connsiteX533" fmla="*/ 5046290 w 6940817"/>
              <a:gd name="connsiteY533" fmla="*/ 572976 h 6858000"/>
              <a:gd name="connsiteX534" fmla="*/ 4985557 w 6940817"/>
              <a:gd name="connsiteY534" fmla="*/ 563906 h 6858000"/>
              <a:gd name="connsiteX535" fmla="*/ 4939023 w 6940817"/>
              <a:gd name="connsiteY535" fmla="*/ 521315 h 6858000"/>
              <a:gd name="connsiteX536" fmla="*/ 4901952 w 6940817"/>
              <a:gd name="connsiteY536" fmla="*/ 498442 h 6858000"/>
              <a:gd name="connsiteX537" fmla="*/ 4902347 w 6940817"/>
              <a:gd name="connsiteY537" fmla="*/ 490554 h 6858000"/>
              <a:gd name="connsiteX538" fmla="*/ 4958347 w 6940817"/>
              <a:gd name="connsiteY538" fmla="*/ 486611 h 6858000"/>
              <a:gd name="connsiteX539" fmla="*/ 5058515 w 6940817"/>
              <a:gd name="connsiteY539" fmla="*/ 496470 h 6858000"/>
              <a:gd name="connsiteX540" fmla="*/ 5066797 w 6940817"/>
              <a:gd name="connsiteY540" fmla="*/ 547737 h 6858000"/>
              <a:gd name="connsiteX541" fmla="*/ 5108994 w 6940817"/>
              <a:gd name="connsiteY541" fmla="*/ 525258 h 6858000"/>
              <a:gd name="connsiteX542" fmla="*/ 5166177 w 6940817"/>
              <a:gd name="connsiteY542" fmla="*/ 522892 h 6858000"/>
              <a:gd name="connsiteX543" fmla="*/ 5196937 w 6940817"/>
              <a:gd name="connsiteY543" fmla="*/ 523681 h 6858000"/>
              <a:gd name="connsiteX544" fmla="*/ 5236374 w 6940817"/>
              <a:gd name="connsiteY544" fmla="*/ 568638 h 6858000"/>
              <a:gd name="connsiteX545" fmla="*/ 5258064 w 6940817"/>
              <a:gd name="connsiteY545" fmla="*/ 619117 h 6858000"/>
              <a:gd name="connsiteX546" fmla="*/ 5320373 w 6940817"/>
              <a:gd name="connsiteY546" fmla="*/ 625033 h 6858000"/>
              <a:gd name="connsiteX547" fmla="*/ 5252937 w 6940817"/>
              <a:gd name="connsiteY547" fmla="*/ 550103 h 6858000"/>
              <a:gd name="connsiteX548" fmla="*/ 5294739 w 6940817"/>
              <a:gd name="connsiteY548" fmla="*/ 533540 h 6858000"/>
              <a:gd name="connsiteX549" fmla="*/ 5347190 w 6940817"/>
              <a:gd name="connsiteY549" fmla="*/ 566667 h 6858000"/>
              <a:gd name="connsiteX550" fmla="*/ 5501781 w 6940817"/>
              <a:gd name="connsiteY550" fmla="*/ 662103 h 6858000"/>
              <a:gd name="connsiteX551" fmla="*/ 5558569 w 6940817"/>
              <a:gd name="connsiteY551" fmla="*/ 638441 h 6858000"/>
              <a:gd name="connsiteX552" fmla="*/ 5483640 w 6940817"/>
              <a:gd name="connsiteY552" fmla="*/ 615568 h 6858000"/>
              <a:gd name="connsiteX553" fmla="*/ 5403190 w 6940817"/>
              <a:gd name="connsiteY553" fmla="*/ 587962 h 6858000"/>
              <a:gd name="connsiteX554" fmla="*/ 5406345 w 6940817"/>
              <a:gd name="connsiteY554" fmla="*/ 575737 h 6858000"/>
              <a:gd name="connsiteX555" fmla="*/ 5513612 w 6940817"/>
              <a:gd name="connsiteY555" fmla="*/ 593878 h 6858000"/>
              <a:gd name="connsiteX556" fmla="*/ 5740766 w 6940817"/>
              <a:gd name="connsiteY556" fmla="*/ 638047 h 6858000"/>
              <a:gd name="connsiteX557" fmla="*/ 5744709 w 6940817"/>
              <a:gd name="connsiteY557" fmla="*/ 638441 h 6858000"/>
              <a:gd name="connsiteX558" fmla="*/ 5866962 w 6940817"/>
              <a:gd name="connsiteY558" fmla="*/ 668807 h 6858000"/>
              <a:gd name="connsiteX559" fmla="*/ 5960033 w 6940817"/>
              <a:gd name="connsiteY559" fmla="*/ 696018 h 6858000"/>
              <a:gd name="connsiteX560" fmla="*/ 6067300 w 6940817"/>
              <a:gd name="connsiteY560" fmla="*/ 844694 h 6858000"/>
              <a:gd name="connsiteX561" fmla="*/ 5894173 w 6940817"/>
              <a:gd name="connsiteY561" fmla="*/ 782778 h 6858000"/>
              <a:gd name="connsiteX562" fmla="*/ 5899300 w 6940817"/>
              <a:gd name="connsiteY562" fmla="*/ 836018 h 6858000"/>
              <a:gd name="connsiteX563" fmla="*/ 5835019 w 6940817"/>
              <a:gd name="connsiteY563" fmla="*/ 851792 h 6858000"/>
              <a:gd name="connsiteX564" fmla="*/ 5785723 w 6940817"/>
              <a:gd name="connsiteY564" fmla="*/ 861257 h 6858000"/>
              <a:gd name="connsiteX565" fmla="*/ 5642569 w 6940817"/>
              <a:gd name="connsiteY565" fmla="*/ 830102 h 6858000"/>
              <a:gd name="connsiteX566" fmla="*/ 5603133 w 6940817"/>
              <a:gd name="connsiteY566" fmla="*/ 861651 h 6858000"/>
              <a:gd name="connsiteX567" fmla="*/ 5536091 w 6940817"/>
              <a:gd name="connsiteY567" fmla="*/ 852187 h 6858000"/>
              <a:gd name="connsiteX568" fmla="*/ 5533724 w 6940817"/>
              <a:gd name="connsiteY568" fmla="*/ 863623 h 6858000"/>
              <a:gd name="connsiteX569" fmla="*/ 5659132 w 6940817"/>
              <a:gd name="connsiteY569" fmla="*/ 892017 h 6858000"/>
              <a:gd name="connsiteX570" fmla="*/ 5840540 w 6940817"/>
              <a:gd name="connsiteY570" fmla="*/ 944862 h 6858000"/>
              <a:gd name="connsiteX571" fmla="*/ 5928878 w 6940817"/>
              <a:gd name="connsiteY571" fmla="*/ 961031 h 6858000"/>
              <a:gd name="connsiteX572" fmla="*/ 6157215 w 6940817"/>
              <a:gd name="connsiteY572" fmla="*/ 1075003 h 6858000"/>
              <a:gd name="connsiteX573" fmla="*/ 6182060 w 6940817"/>
              <a:gd name="connsiteY573" fmla="*/ 1121538 h 6858000"/>
              <a:gd name="connsiteX574" fmla="*/ 6207693 w 6940817"/>
              <a:gd name="connsiteY574" fmla="*/ 1175566 h 6858000"/>
              <a:gd name="connsiteX575" fmla="*/ 6199412 w 6940817"/>
              <a:gd name="connsiteY575" fmla="*/ 1242607 h 6858000"/>
              <a:gd name="connsiteX576" fmla="*/ 6228201 w 6940817"/>
              <a:gd name="connsiteY576" fmla="*/ 1307283 h 6858000"/>
              <a:gd name="connsiteX577" fmla="*/ 6250285 w 6940817"/>
              <a:gd name="connsiteY577" fmla="*/ 1408635 h 6858000"/>
              <a:gd name="connsiteX578" fmla="*/ 6306285 w 6940817"/>
              <a:gd name="connsiteY578" fmla="*/ 1437818 h 6858000"/>
              <a:gd name="connsiteX579" fmla="*/ 6367411 w 6940817"/>
              <a:gd name="connsiteY579" fmla="*/ 1454776 h 6858000"/>
              <a:gd name="connsiteX580" fmla="*/ 6380820 w 6940817"/>
              <a:gd name="connsiteY580" fmla="*/ 1460297 h 6858000"/>
              <a:gd name="connsiteX581" fmla="*/ 6464030 w 6940817"/>
              <a:gd name="connsiteY581" fmla="*/ 1579789 h 6858000"/>
              <a:gd name="connsiteX582" fmla="*/ 6467185 w 6940817"/>
              <a:gd name="connsiteY582" fmla="*/ 1590437 h 6858000"/>
              <a:gd name="connsiteX583" fmla="*/ 6460087 w 6940817"/>
              <a:gd name="connsiteY583" fmla="*/ 1682324 h 6858000"/>
              <a:gd name="connsiteX584" fmla="*/ 6437608 w 6940817"/>
              <a:gd name="connsiteY584" fmla="*/ 1708352 h 6858000"/>
              <a:gd name="connsiteX585" fmla="*/ 6451411 w 6940817"/>
              <a:gd name="connsiteY585" fmla="*/ 1753704 h 6858000"/>
              <a:gd name="connsiteX586" fmla="*/ 6618622 w 6940817"/>
              <a:gd name="connsiteY586" fmla="*/ 1881873 h 6858000"/>
              <a:gd name="connsiteX587" fmla="*/ 6681720 w 6940817"/>
              <a:gd name="connsiteY587" fmla="*/ 1969816 h 6858000"/>
              <a:gd name="connsiteX588" fmla="*/ 6716029 w 6940817"/>
              <a:gd name="connsiteY588" fmla="*/ 1973365 h 6858000"/>
              <a:gd name="connsiteX589" fmla="*/ 6694734 w 6940817"/>
              <a:gd name="connsiteY589" fmla="*/ 2002548 h 6858000"/>
              <a:gd name="connsiteX590" fmla="*/ 6617438 w 6940817"/>
              <a:gd name="connsiteY590" fmla="*/ 2004126 h 6858000"/>
              <a:gd name="connsiteX591" fmla="*/ 6575241 w 6940817"/>
              <a:gd name="connsiteY591" fmla="*/ 1988351 h 6858000"/>
              <a:gd name="connsiteX592" fmla="*/ 6461270 w 6940817"/>
              <a:gd name="connsiteY592" fmla="*/ 1989928 h 6858000"/>
              <a:gd name="connsiteX593" fmla="*/ 6428538 w 6940817"/>
              <a:gd name="connsiteY593" fmla="*/ 1995055 h 6858000"/>
              <a:gd name="connsiteX594" fmla="*/ 6406453 w 6940817"/>
              <a:gd name="connsiteY594" fmla="*/ 2063674 h 6858000"/>
              <a:gd name="connsiteX595" fmla="*/ 6345327 w 6940817"/>
              <a:gd name="connsiteY595" fmla="*/ 2050660 h 6858000"/>
              <a:gd name="connsiteX596" fmla="*/ 6359129 w 6940817"/>
              <a:gd name="connsiteY596" fmla="*/ 2095224 h 6858000"/>
              <a:gd name="connsiteX597" fmla="*/ 6398960 w 6940817"/>
              <a:gd name="connsiteY597" fmla="*/ 2168181 h 6858000"/>
              <a:gd name="connsiteX598" fmla="*/ 6458904 w 6940817"/>
              <a:gd name="connsiteY598" fmla="*/ 2209984 h 6858000"/>
              <a:gd name="connsiteX599" fmla="*/ 6608762 w 6940817"/>
              <a:gd name="connsiteY599" fmla="*/ 2244688 h 6858000"/>
              <a:gd name="connsiteX600" fmla="*/ 6640312 w 6940817"/>
              <a:gd name="connsiteY600" fmla="*/ 2305026 h 6858000"/>
              <a:gd name="connsiteX601" fmla="*/ 6670283 w 6940817"/>
              <a:gd name="connsiteY601" fmla="*/ 2319223 h 6858000"/>
              <a:gd name="connsiteX602" fmla="*/ 6680142 w 6940817"/>
              <a:gd name="connsiteY602" fmla="*/ 2284913 h 6858000"/>
              <a:gd name="connsiteX603" fmla="*/ 6660818 w 6940817"/>
              <a:gd name="connsiteY603" fmla="*/ 2258096 h 6858000"/>
              <a:gd name="connsiteX604" fmla="*/ 6725100 w 6940817"/>
              <a:gd name="connsiteY604" fmla="*/ 2258096 h 6858000"/>
              <a:gd name="connsiteX605" fmla="*/ 6721156 w 6940817"/>
              <a:gd name="connsiteY605" fmla="*/ 2308575 h 6858000"/>
              <a:gd name="connsiteX606" fmla="*/ 6700649 w 6940817"/>
              <a:gd name="connsiteY606" fmla="*/ 2355899 h 6858000"/>
              <a:gd name="connsiteX607" fmla="*/ 6642678 w 6940817"/>
              <a:gd name="connsiteY607" fmla="*/ 2396124 h 6858000"/>
              <a:gd name="connsiteX608" fmla="*/ 6595354 w 6940817"/>
              <a:gd name="connsiteY608" fmla="*/ 2360631 h 6858000"/>
              <a:gd name="connsiteX609" fmla="*/ 6574452 w 6940817"/>
              <a:gd name="connsiteY609" fmla="*/ 2333814 h 6858000"/>
              <a:gd name="connsiteX610" fmla="*/ 6476650 w 6940817"/>
              <a:gd name="connsiteY610" fmla="*/ 2304237 h 6858000"/>
              <a:gd name="connsiteX611" fmla="*/ 6485720 w 6940817"/>
              <a:gd name="connsiteY611" fmla="*/ 2332631 h 6858000"/>
              <a:gd name="connsiteX612" fmla="*/ 6483354 w 6940817"/>
              <a:gd name="connsiteY612" fmla="*/ 2431222 h 6858000"/>
              <a:gd name="connsiteX613" fmla="*/ 6472312 w 6940817"/>
              <a:gd name="connsiteY613" fmla="*/ 2479335 h 6858000"/>
              <a:gd name="connsiteX614" fmla="*/ 6554340 w 6940817"/>
              <a:gd name="connsiteY614" fmla="*/ 2516800 h 6858000"/>
              <a:gd name="connsiteX615" fmla="*/ 6560650 w 6940817"/>
              <a:gd name="connsiteY615" fmla="*/ 2516405 h 6858000"/>
              <a:gd name="connsiteX616" fmla="*/ 6617833 w 6940817"/>
              <a:gd name="connsiteY616" fmla="*/ 2564912 h 6858000"/>
              <a:gd name="connsiteX617" fmla="*/ 6535410 w 6940817"/>
              <a:gd name="connsiteY617" fmla="*/ 2551898 h 6858000"/>
              <a:gd name="connsiteX618" fmla="*/ 6520819 w 6940817"/>
              <a:gd name="connsiteY618" fmla="*/ 2540067 h 6858000"/>
              <a:gd name="connsiteX619" fmla="*/ 6332707 w 6940817"/>
              <a:gd name="connsiteY619" fmla="*/ 2507335 h 6858000"/>
              <a:gd name="connsiteX620" fmla="*/ 6319693 w 6940817"/>
              <a:gd name="connsiteY620" fmla="*/ 2521137 h 6858000"/>
              <a:gd name="connsiteX621" fmla="*/ 6333496 w 6940817"/>
              <a:gd name="connsiteY621" fmla="*/ 2530208 h 6858000"/>
              <a:gd name="connsiteX622" fmla="*/ 6432875 w 6940817"/>
              <a:gd name="connsiteY622" fmla="*/ 2538884 h 6858000"/>
              <a:gd name="connsiteX623" fmla="*/ 6436819 w 6940817"/>
              <a:gd name="connsiteY623" fmla="*/ 2550715 h 6858000"/>
              <a:gd name="connsiteX624" fmla="*/ 6335073 w 6940817"/>
              <a:gd name="connsiteY624" fmla="*/ 2595278 h 6858000"/>
              <a:gd name="connsiteX625" fmla="*/ 6413157 w 6940817"/>
              <a:gd name="connsiteY625" fmla="*/ 2659954 h 6858000"/>
              <a:gd name="connsiteX626" fmla="*/ 6429721 w 6940817"/>
              <a:gd name="connsiteY626" fmla="*/ 2667447 h 6858000"/>
              <a:gd name="connsiteX627" fmla="*/ 6474284 w 6940817"/>
              <a:gd name="connsiteY627" fmla="*/ 2665869 h 6858000"/>
              <a:gd name="connsiteX628" fmla="*/ 6494397 w 6940817"/>
              <a:gd name="connsiteY628" fmla="*/ 2643785 h 6858000"/>
              <a:gd name="connsiteX629" fmla="*/ 6525946 w 6940817"/>
              <a:gd name="connsiteY629" fmla="*/ 2779446 h 6858000"/>
              <a:gd name="connsiteX630" fmla="*/ 6557495 w 6940817"/>
              <a:gd name="connsiteY630" fmla="*/ 2785362 h 6858000"/>
              <a:gd name="connsiteX631" fmla="*/ 6572875 w 6940817"/>
              <a:gd name="connsiteY631" fmla="*/ 2807446 h 6858000"/>
              <a:gd name="connsiteX632" fmla="*/ 6558678 w 6940817"/>
              <a:gd name="connsiteY632" fmla="*/ 2829925 h 6858000"/>
              <a:gd name="connsiteX633" fmla="*/ 6479805 w 6940817"/>
              <a:gd name="connsiteY633" fmla="*/ 2835841 h 6858000"/>
              <a:gd name="connsiteX634" fmla="*/ 6379242 w 6940817"/>
              <a:gd name="connsiteY634" fmla="*/ 2876066 h 6858000"/>
              <a:gd name="connsiteX635" fmla="*/ 6378059 w 6940817"/>
              <a:gd name="connsiteY635" fmla="*/ 2882770 h 6858000"/>
              <a:gd name="connsiteX636" fmla="*/ 6434059 w 6940817"/>
              <a:gd name="connsiteY636" fmla="*/ 2878826 h 6858000"/>
              <a:gd name="connsiteX637" fmla="*/ 6434059 w 6940817"/>
              <a:gd name="connsiteY637" fmla="*/ 2950995 h 6858000"/>
              <a:gd name="connsiteX638" fmla="*/ 6367411 w 6940817"/>
              <a:gd name="connsiteY638" fmla="*/ 2935615 h 6858000"/>
              <a:gd name="connsiteX639" fmla="*/ 6327580 w 6940817"/>
              <a:gd name="connsiteY639" fmla="*/ 2948234 h 6858000"/>
              <a:gd name="connsiteX640" fmla="*/ 6355186 w 6940817"/>
              <a:gd name="connsiteY640" fmla="*/ 2975840 h 6858000"/>
              <a:gd name="connsiteX641" fmla="*/ 6438791 w 6940817"/>
              <a:gd name="connsiteY641" fmla="*/ 2998713 h 6858000"/>
              <a:gd name="connsiteX642" fmla="*/ 6469552 w 6940817"/>
              <a:gd name="connsiteY642" fmla="*/ 3023952 h 6858000"/>
              <a:gd name="connsiteX643" fmla="*/ 6451411 w 6940817"/>
              <a:gd name="connsiteY643" fmla="*/ 3072459 h 6858000"/>
              <a:gd name="connsiteX644" fmla="*/ 6438791 w 6940817"/>
              <a:gd name="connsiteY644" fmla="*/ 3087051 h 6858000"/>
              <a:gd name="connsiteX645" fmla="*/ 6491242 w 6940817"/>
              <a:gd name="connsiteY645" fmla="*/ 3114656 h 6858000"/>
              <a:gd name="connsiteX646" fmla="*/ 6508199 w 6940817"/>
              <a:gd name="connsiteY646" fmla="*/ 3119389 h 6858000"/>
              <a:gd name="connsiteX647" fmla="*/ 6609157 w 6940817"/>
              <a:gd name="connsiteY647" fmla="*/ 3120572 h 6858000"/>
              <a:gd name="connsiteX648" fmla="*/ 6586283 w 6940817"/>
              <a:gd name="connsiteY648" fmla="*/ 3193529 h 6858000"/>
              <a:gd name="connsiteX649" fmla="*/ 6680142 w 6940817"/>
              <a:gd name="connsiteY649" fmla="*/ 3264515 h 6858000"/>
              <a:gd name="connsiteX650" fmla="*/ 6575636 w 6940817"/>
              <a:gd name="connsiteY650" fmla="*/ 3260177 h 6858000"/>
              <a:gd name="connsiteX651" fmla="*/ 6471918 w 6940817"/>
              <a:gd name="connsiteY651" fmla="*/ 3199445 h 6858000"/>
              <a:gd name="connsiteX652" fmla="*/ 6353214 w 6940817"/>
              <a:gd name="connsiteY652" fmla="*/ 3138713 h 6858000"/>
              <a:gd name="connsiteX653" fmla="*/ 6299975 w 6940817"/>
              <a:gd name="connsiteY653" fmla="*/ 3138318 h 6858000"/>
              <a:gd name="connsiteX654" fmla="*/ 6263299 w 6940817"/>
              <a:gd name="connsiteY654" fmla="*/ 3115839 h 6858000"/>
              <a:gd name="connsiteX655" fmla="*/ 6262904 w 6940817"/>
              <a:gd name="connsiteY655" fmla="*/ 3128065 h 6858000"/>
              <a:gd name="connsiteX656" fmla="*/ 6176144 w 6940817"/>
              <a:gd name="connsiteY656" fmla="*/ 3133586 h 6858000"/>
              <a:gd name="connsiteX657" fmla="*/ 6160370 w 6940817"/>
              <a:gd name="connsiteY657" fmla="*/ 3168684 h 6858000"/>
              <a:gd name="connsiteX658" fmla="*/ 6232539 w 6940817"/>
              <a:gd name="connsiteY658" fmla="*/ 3161586 h 6858000"/>
              <a:gd name="connsiteX659" fmla="*/ 6258566 w 6940817"/>
              <a:gd name="connsiteY659" fmla="*/ 3159220 h 6858000"/>
              <a:gd name="connsiteX660" fmla="*/ 6256989 w 6940817"/>
              <a:gd name="connsiteY660" fmla="*/ 3185642 h 6858000"/>
              <a:gd name="connsiteX661" fmla="*/ 6218736 w 6940817"/>
              <a:gd name="connsiteY661" fmla="*/ 3206543 h 6858000"/>
              <a:gd name="connsiteX662" fmla="*/ 6107919 w 6940817"/>
              <a:gd name="connsiteY662" fmla="*/ 3180515 h 6858000"/>
              <a:gd name="connsiteX663" fmla="*/ 6042849 w 6940817"/>
              <a:gd name="connsiteY663" fmla="*/ 3165529 h 6858000"/>
              <a:gd name="connsiteX664" fmla="*/ 6065328 w 6940817"/>
              <a:gd name="connsiteY664" fmla="*/ 3175783 h 6858000"/>
              <a:gd name="connsiteX665" fmla="*/ 6062567 w 6940817"/>
              <a:gd name="connsiteY665" fmla="*/ 3186431 h 6858000"/>
              <a:gd name="connsiteX666" fmla="*/ 6012877 w 6940817"/>
              <a:gd name="connsiteY666" fmla="*/ 3173417 h 6858000"/>
              <a:gd name="connsiteX667" fmla="*/ 5865779 w 6940817"/>
              <a:gd name="connsiteY667" fmla="*/ 3132797 h 6858000"/>
              <a:gd name="connsiteX668" fmla="*/ 5698963 w 6940817"/>
              <a:gd name="connsiteY668" fmla="*/ 3138318 h 6858000"/>
              <a:gd name="connsiteX669" fmla="*/ 5663864 w 6940817"/>
              <a:gd name="connsiteY669" fmla="*/ 3131219 h 6858000"/>
              <a:gd name="connsiteX670" fmla="*/ 5687526 w 6940817"/>
              <a:gd name="connsiteY670" fmla="*/ 3152910 h 6858000"/>
              <a:gd name="connsiteX671" fmla="*/ 5851188 w 6940817"/>
              <a:gd name="connsiteY671" fmla="*/ 3199839 h 6858000"/>
              <a:gd name="connsiteX672" fmla="*/ 5945835 w 6940817"/>
              <a:gd name="connsiteY672" fmla="*/ 3220346 h 6858000"/>
              <a:gd name="connsiteX673" fmla="*/ 5950568 w 6940817"/>
              <a:gd name="connsiteY673" fmla="*/ 3202600 h 6858000"/>
              <a:gd name="connsiteX674" fmla="*/ 5851582 w 6940817"/>
              <a:gd name="connsiteY674" fmla="*/ 3169867 h 6858000"/>
              <a:gd name="connsiteX675" fmla="*/ 5852765 w 6940817"/>
              <a:gd name="connsiteY675" fmla="*/ 3161191 h 6858000"/>
              <a:gd name="connsiteX676" fmla="*/ 5911131 w 6940817"/>
              <a:gd name="connsiteY676" fmla="*/ 3168290 h 6858000"/>
              <a:gd name="connsiteX677" fmla="*/ 5926117 w 6940817"/>
              <a:gd name="connsiteY677" fmla="*/ 3170656 h 6858000"/>
              <a:gd name="connsiteX678" fmla="*/ 6188764 w 6940817"/>
              <a:gd name="connsiteY678" fmla="*/ 3240064 h 6858000"/>
              <a:gd name="connsiteX679" fmla="*/ 6119750 w 6940817"/>
              <a:gd name="connsiteY679" fmla="*/ 3252684 h 6858000"/>
              <a:gd name="connsiteX680" fmla="*/ 6229383 w 6940817"/>
              <a:gd name="connsiteY680" fmla="*/ 3349303 h 6858000"/>
              <a:gd name="connsiteX681" fmla="*/ 6241609 w 6940817"/>
              <a:gd name="connsiteY681" fmla="*/ 3335500 h 6858000"/>
              <a:gd name="connsiteX682" fmla="*/ 6222679 w 6940817"/>
              <a:gd name="connsiteY682" fmla="*/ 3311444 h 6858000"/>
              <a:gd name="connsiteX683" fmla="*/ 6286961 w 6940817"/>
              <a:gd name="connsiteY683" fmla="*/ 3341810 h 6858000"/>
              <a:gd name="connsiteX684" fmla="*/ 6316933 w 6940817"/>
              <a:gd name="connsiteY684" fmla="*/ 3329585 h 6858000"/>
              <a:gd name="connsiteX685" fmla="*/ 6414735 w 6940817"/>
              <a:gd name="connsiteY685" fmla="*/ 3345359 h 6858000"/>
              <a:gd name="connsiteX686" fmla="*/ 6421439 w 6940817"/>
              <a:gd name="connsiteY686" fmla="*/ 3397810 h 6858000"/>
              <a:gd name="connsiteX687" fmla="*/ 6455355 w 6940817"/>
              <a:gd name="connsiteY687" fmla="*/ 3367838 h 6858000"/>
              <a:gd name="connsiteX688" fmla="*/ 6596142 w 6940817"/>
              <a:gd name="connsiteY688" fmla="*/ 3402937 h 6858000"/>
              <a:gd name="connsiteX689" fmla="*/ 6539354 w 6940817"/>
              <a:gd name="connsiteY689" fmla="*/ 3421077 h 6858000"/>
              <a:gd name="connsiteX690" fmla="*/ 6382003 w 6940817"/>
              <a:gd name="connsiteY690" fmla="*/ 3416740 h 6858000"/>
              <a:gd name="connsiteX691" fmla="*/ 6284594 w 6940817"/>
              <a:gd name="connsiteY691" fmla="*/ 3390711 h 6858000"/>
              <a:gd name="connsiteX692" fmla="*/ 6249102 w 6940817"/>
              <a:gd name="connsiteY692" fmla="*/ 3391500 h 6858000"/>
              <a:gd name="connsiteX693" fmla="*/ 6116595 w 6940817"/>
              <a:gd name="connsiteY693" fmla="*/ 3386768 h 6858000"/>
              <a:gd name="connsiteX694" fmla="*/ 6010117 w 6940817"/>
              <a:gd name="connsiteY694" fmla="*/ 3360740 h 6858000"/>
              <a:gd name="connsiteX695" fmla="*/ 5797160 w 6940817"/>
              <a:gd name="connsiteY695" fmla="*/ 3352458 h 6858000"/>
              <a:gd name="connsiteX696" fmla="*/ 5694625 w 6940817"/>
              <a:gd name="connsiteY696" fmla="*/ 3344571 h 6858000"/>
              <a:gd name="connsiteX697" fmla="*/ 5672147 w 6940817"/>
              <a:gd name="connsiteY697" fmla="*/ 3324458 h 6858000"/>
              <a:gd name="connsiteX698" fmla="*/ 5848822 w 6940817"/>
              <a:gd name="connsiteY698" fmla="*/ 3332345 h 6858000"/>
              <a:gd name="connsiteX699" fmla="*/ 5850005 w 6940817"/>
              <a:gd name="connsiteY699" fmla="*/ 3318937 h 6858000"/>
              <a:gd name="connsiteX700" fmla="*/ 5601161 w 6940817"/>
              <a:gd name="connsiteY700" fmla="*/ 3305134 h 6858000"/>
              <a:gd name="connsiteX701" fmla="*/ 5598006 w 6940817"/>
              <a:gd name="connsiteY701" fmla="*/ 3311838 h 6858000"/>
              <a:gd name="connsiteX702" fmla="*/ 5725386 w 6940817"/>
              <a:gd name="connsiteY702" fmla="*/ 3369416 h 6858000"/>
              <a:gd name="connsiteX703" fmla="*/ 5581443 w 6940817"/>
              <a:gd name="connsiteY703" fmla="*/ 3345754 h 6858000"/>
              <a:gd name="connsiteX704" fmla="*/ 5515583 w 6940817"/>
              <a:gd name="connsiteY704" fmla="*/ 3333923 h 6858000"/>
              <a:gd name="connsiteX705" fmla="*/ 5508485 w 6940817"/>
              <a:gd name="connsiteY705" fmla="*/ 3352852 h 6858000"/>
              <a:gd name="connsiteX706" fmla="*/ 5550682 w 6940817"/>
              <a:gd name="connsiteY706" fmla="*/ 3377303 h 6858000"/>
              <a:gd name="connsiteX707" fmla="*/ 5579076 w 6940817"/>
              <a:gd name="connsiteY707" fmla="*/ 3427387 h 6858000"/>
              <a:gd name="connsiteX708" fmla="*/ 5945835 w 6940817"/>
              <a:gd name="connsiteY708" fmla="*/ 3535838 h 6858000"/>
              <a:gd name="connsiteX709" fmla="*/ 5941497 w 6940817"/>
              <a:gd name="connsiteY709" fmla="*/ 3555950 h 6858000"/>
              <a:gd name="connsiteX710" fmla="*/ 5567245 w 6940817"/>
              <a:gd name="connsiteY710" fmla="*/ 3487725 h 6858000"/>
              <a:gd name="connsiteX711" fmla="*/ 5570795 w 6940817"/>
              <a:gd name="connsiteY711" fmla="*/ 3499950 h 6858000"/>
              <a:gd name="connsiteX712" fmla="*/ 5633893 w 6940817"/>
              <a:gd name="connsiteY712" fmla="*/ 3575668 h 6858000"/>
              <a:gd name="connsiteX713" fmla="*/ 5685555 w 6940817"/>
              <a:gd name="connsiteY713" fmla="*/ 3617865 h 6858000"/>
              <a:gd name="connsiteX714" fmla="*/ 5821610 w 6940817"/>
              <a:gd name="connsiteY714" fmla="*/ 3660851 h 6858000"/>
              <a:gd name="connsiteX715" fmla="*/ 6100426 w 6940817"/>
              <a:gd name="connsiteY715" fmla="*/ 3722372 h 6858000"/>
              <a:gd name="connsiteX716" fmla="*/ 6333496 w 6940817"/>
              <a:gd name="connsiteY716" fmla="*/ 3769696 h 6858000"/>
              <a:gd name="connsiteX717" fmla="*/ 6259355 w 6940817"/>
              <a:gd name="connsiteY717" fmla="*/ 3811498 h 6858000"/>
              <a:gd name="connsiteX718" fmla="*/ 6070455 w 6940817"/>
              <a:gd name="connsiteY718" fmla="*/ 3748400 h 6858000"/>
              <a:gd name="connsiteX719" fmla="*/ 5710794 w 6940817"/>
              <a:gd name="connsiteY719" fmla="*/ 3655724 h 6858000"/>
              <a:gd name="connsiteX720" fmla="*/ 5661104 w 6940817"/>
              <a:gd name="connsiteY720" fmla="*/ 3658091 h 6858000"/>
              <a:gd name="connsiteX721" fmla="*/ 5812146 w 6940817"/>
              <a:gd name="connsiteY721" fmla="*/ 3755893 h 6858000"/>
              <a:gd name="connsiteX722" fmla="*/ 5747470 w 6940817"/>
              <a:gd name="connsiteY722" fmla="*/ 3755893 h 6858000"/>
              <a:gd name="connsiteX723" fmla="*/ 5744709 w 6940817"/>
              <a:gd name="connsiteY723" fmla="*/ 3770090 h 6858000"/>
              <a:gd name="connsiteX724" fmla="*/ 5915075 w 6940817"/>
              <a:gd name="connsiteY724" fmla="*/ 3822541 h 6858000"/>
              <a:gd name="connsiteX725" fmla="*/ 6182060 w 6940817"/>
              <a:gd name="connsiteY725" fmla="*/ 3904963 h 6858000"/>
              <a:gd name="connsiteX726" fmla="*/ 6208088 w 6940817"/>
              <a:gd name="connsiteY726" fmla="*/ 3908512 h 6858000"/>
              <a:gd name="connsiteX727" fmla="*/ 6261722 w 6940817"/>
              <a:gd name="connsiteY727" fmla="*/ 3955047 h 6858000"/>
              <a:gd name="connsiteX728" fmla="*/ 6315355 w 6940817"/>
              <a:gd name="connsiteY728" fmla="*/ 4000793 h 6858000"/>
              <a:gd name="connsiteX729" fmla="*/ 6496369 w 6940817"/>
              <a:gd name="connsiteY729" fmla="*/ 4063892 h 6858000"/>
              <a:gd name="connsiteX730" fmla="*/ 6595354 w 6940817"/>
              <a:gd name="connsiteY730" fmla="*/ 4109244 h 6858000"/>
              <a:gd name="connsiteX731" fmla="*/ 6614283 w 6940817"/>
              <a:gd name="connsiteY731" fmla="*/ 4155384 h 6858000"/>
              <a:gd name="connsiteX732" fmla="*/ 6609551 w 6940817"/>
              <a:gd name="connsiteY732" fmla="*/ 4223610 h 6858000"/>
              <a:gd name="connsiteX733" fmla="*/ 6479411 w 6940817"/>
              <a:gd name="connsiteY733" fmla="*/ 4217694 h 6858000"/>
              <a:gd name="connsiteX734" fmla="*/ 6344143 w 6940817"/>
              <a:gd name="connsiteY734" fmla="*/ 4242539 h 6858000"/>
              <a:gd name="connsiteX735" fmla="*/ 6461664 w 6940817"/>
              <a:gd name="connsiteY735" fmla="*/ 4257131 h 6858000"/>
              <a:gd name="connsiteX736" fmla="*/ 6256595 w 6940817"/>
              <a:gd name="connsiteY736" fmla="*/ 4275666 h 6858000"/>
              <a:gd name="connsiteX737" fmla="*/ 6164708 w 6940817"/>
              <a:gd name="connsiteY737" fmla="*/ 4269750 h 6858000"/>
              <a:gd name="connsiteX738" fmla="*/ 6046004 w 6940817"/>
              <a:gd name="connsiteY738" fmla="*/ 4281187 h 6858000"/>
              <a:gd name="connsiteX739" fmla="*/ 6024314 w 6940817"/>
              <a:gd name="connsiteY739" fmla="*/ 4268567 h 6858000"/>
              <a:gd name="connsiteX740" fmla="*/ 5976990 w 6940817"/>
              <a:gd name="connsiteY740" fmla="*/ 4313130 h 6858000"/>
              <a:gd name="connsiteX741" fmla="*/ 6111074 w 6940817"/>
              <a:gd name="connsiteY741" fmla="*/ 4329299 h 6858000"/>
              <a:gd name="connsiteX742" fmla="*/ 6089384 w 6940817"/>
              <a:gd name="connsiteY742" fmla="*/ 4286708 h 6858000"/>
              <a:gd name="connsiteX743" fmla="*/ 6152877 w 6940817"/>
              <a:gd name="connsiteY743" fmla="*/ 4334426 h 6858000"/>
              <a:gd name="connsiteX744" fmla="*/ 6157609 w 6940817"/>
              <a:gd name="connsiteY744" fmla="*/ 4331665 h 6858000"/>
              <a:gd name="connsiteX745" fmla="*/ 6124877 w 6940817"/>
              <a:gd name="connsiteY745" fmla="*/ 4289863 h 6858000"/>
              <a:gd name="connsiteX746" fmla="*/ 6263299 w 6940817"/>
              <a:gd name="connsiteY746" fmla="*/ 4386876 h 6858000"/>
              <a:gd name="connsiteX747" fmla="*/ 6406453 w 6940817"/>
              <a:gd name="connsiteY747" fmla="*/ 4470088 h 6858000"/>
              <a:gd name="connsiteX748" fmla="*/ 6342961 w 6940817"/>
              <a:gd name="connsiteY748" fmla="*/ 4505580 h 6858000"/>
              <a:gd name="connsiteX749" fmla="*/ 6324425 w 6940817"/>
              <a:gd name="connsiteY749" fmla="*/ 4473636 h 6858000"/>
              <a:gd name="connsiteX750" fmla="*/ 6307862 w 6940817"/>
              <a:gd name="connsiteY750" fmla="*/ 4485073 h 6858000"/>
              <a:gd name="connsiteX751" fmla="*/ 6369383 w 6940817"/>
              <a:gd name="connsiteY751" fmla="*/ 4563158 h 6858000"/>
              <a:gd name="connsiteX752" fmla="*/ 6273158 w 6940817"/>
              <a:gd name="connsiteY752" fmla="*/ 4539101 h 6858000"/>
              <a:gd name="connsiteX753" fmla="*/ 6315749 w 6940817"/>
              <a:gd name="connsiteY753" fmla="*/ 4578143 h 6858000"/>
              <a:gd name="connsiteX754" fmla="*/ 6312200 w 6940817"/>
              <a:gd name="connsiteY754" fmla="*/ 4584453 h 6858000"/>
              <a:gd name="connsiteX755" fmla="*/ 6247524 w 6940817"/>
              <a:gd name="connsiteY755" fmla="*/ 4546200 h 6858000"/>
              <a:gd name="connsiteX756" fmla="*/ 6266454 w 6940817"/>
              <a:gd name="connsiteY756" fmla="*/ 4643213 h 6858000"/>
              <a:gd name="connsiteX757" fmla="*/ 6235693 w 6940817"/>
              <a:gd name="connsiteY757" fmla="*/ 4618369 h 6858000"/>
              <a:gd name="connsiteX758" fmla="*/ 6228989 w 6940817"/>
              <a:gd name="connsiteY758" fmla="*/ 4625467 h 6858000"/>
              <a:gd name="connsiteX759" fmla="*/ 6258566 w 6940817"/>
              <a:gd name="connsiteY759" fmla="*/ 4652284 h 6858000"/>
              <a:gd name="connsiteX760" fmla="*/ 6400538 w 6940817"/>
              <a:gd name="connsiteY760" fmla="*/ 4675946 h 6858000"/>
              <a:gd name="connsiteX761" fmla="*/ 6495580 w 6940817"/>
              <a:gd name="connsiteY761" fmla="*/ 4693298 h 6858000"/>
              <a:gd name="connsiteX762" fmla="*/ 6497946 w 6940817"/>
              <a:gd name="connsiteY762" fmla="*/ 4703551 h 6858000"/>
              <a:gd name="connsiteX763" fmla="*/ 6460481 w 6940817"/>
              <a:gd name="connsiteY763" fmla="*/ 4720509 h 6858000"/>
              <a:gd name="connsiteX764" fmla="*/ 6368594 w 6940817"/>
              <a:gd name="connsiteY764" fmla="*/ 4709861 h 6858000"/>
              <a:gd name="connsiteX765" fmla="*/ 6315355 w 6940817"/>
              <a:gd name="connsiteY765" fmla="*/ 4683044 h 6858000"/>
              <a:gd name="connsiteX766" fmla="*/ 6294454 w 6940817"/>
              <a:gd name="connsiteY766" fmla="*/ 4676340 h 6858000"/>
              <a:gd name="connsiteX767" fmla="*/ 6157215 w 6940817"/>
              <a:gd name="connsiteY767" fmla="*/ 4694481 h 6858000"/>
              <a:gd name="connsiteX768" fmla="*/ 6299975 w 6940817"/>
              <a:gd name="connsiteY768" fmla="*/ 4694086 h 6858000"/>
              <a:gd name="connsiteX769" fmla="*/ 6302341 w 6940817"/>
              <a:gd name="connsiteY769" fmla="*/ 4701185 h 6858000"/>
              <a:gd name="connsiteX770" fmla="*/ 6293271 w 6940817"/>
              <a:gd name="connsiteY770" fmla="*/ 4742593 h 6858000"/>
              <a:gd name="connsiteX771" fmla="*/ 6357552 w 6940817"/>
              <a:gd name="connsiteY771" fmla="*/ 4742199 h 6858000"/>
              <a:gd name="connsiteX772" fmla="*/ 6402904 w 6940817"/>
              <a:gd name="connsiteY772" fmla="*/ 4744171 h 6858000"/>
              <a:gd name="connsiteX773" fmla="*/ 6399354 w 6940817"/>
              <a:gd name="connsiteY773" fmla="*/ 4792678 h 6858000"/>
              <a:gd name="connsiteX774" fmla="*/ 6390679 w 6940817"/>
              <a:gd name="connsiteY774" fmla="*/ 4808058 h 6858000"/>
              <a:gd name="connsiteX775" fmla="*/ 6353214 w 6940817"/>
              <a:gd name="connsiteY775" fmla="*/ 4783607 h 6858000"/>
              <a:gd name="connsiteX776" fmla="*/ 6316933 w 6940817"/>
              <a:gd name="connsiteY776" fmla="*/ 4783607 h 6858000"/>
              <a:gd name="connsiteX777" fmla="*/ 6240820 w 6940817"/>
              <a:gd name="connsiteY777" fmla="*/ 4832114 h 6858000"/>
              <a:gd name="connsiteX778" fmla="*/ 6234510 w 6940817"/>
              <a:gd name="connsiteY778" fmla="*/ 4863269 h 6858000"/>
              <a:gd name="connsiteX779" fmla="*/ 6297609 w 6940817"/>
              <a:gd name="connsiteY779" fmla="*/ 4904283 h 6858000"/>
              <a:gd name="connsiteX780" fmla="*/ 6301947 w 6940817"/>
              <a:gd name="connsiteY780" fmla="*/ 4966198 h 6858000"/>
              <a:gd name="connsiteX781" fmla="*/ 6279073 w 6940817"/>
              <a:gd name="connsiteY781" fmla="*/ 5075831 h 6858000"/>
              <a:gd name="connsiteX782" fmla="*/ 6253440 w 6940817"/>
              <a:gd name="connsiteY782" fmla="*/ 5087662 h 6858000"/>
              <a:gd name="connsiteX783" fmla="*/ 6229383 w 6940817"/>
              <a:gd name="connsiteY783" fmla="*/ 5116451 h 6858000"/>
              <a:gd name="connsiteX784" fmla="*/ 5874061 w 6940817"/>
              <a:gd name="connsiteY784" fmla="*/ 5071099 h 6858000"/>
              <a:gd name="connsiteX785" fmla="*/ 5872483 w 6940817"/>
              <a:gd name="connsiteY785" fmla="*/ 5081353 h 6858000"/>
              <a:gd name="connsiteX786" fmla="*/ 5986455 w 6940817"/>
              <a:gd name="connsiteY786" fmla="*/ 5101071 h 6858000"/>
              <a:gd name="connsiteX787" fmla="*/ 6018398 w 6940817"/>
              <a:gd name="connsiteY787" fmla="*/ 5122366 h 6858000"/>
              <a:gd name="connsiteX788" fmla="*/ 6077947 w 6940817"/>
              <a:gd name="connsiteY788" fmla="*/ 5180338 h 6858000"/>
              <a:gd name="connsiteX789" fmla="*/ 6273947 w 6940817"/>
              <a:gd name="connsiteY789" fmla="*/ 5237521 h 6858000"/>
              <a:gd name="connsiteX790" fmla="*/ 6361101 w 6940817"/>
              <a:gd name="connsiteY790" fmla="*/ 5263549 h 6858000"/>
              <a:gd name="connsiteX791" fmla="*/ 6377270 w 6940817"/>
              <a:gd name="connsiteY791" fmla="*/ 5318760 h 6858000"/>
              <a:gd name="connsiteX792" fmla="*/ 6194285 w 6940817"/>
              <a:gd name="connsiteY792" fmla="*/ 5241465 h 6858000"/>
              <a:gd name="connsiteX793" fmla="*/ 6207299 w 6940817"/>
              <a:gd name="connsiteY793" fmla="*/ 5269070 h 6858000"/>
              <a:gd name="connsiteX794" fmla="*/ 6197440 w 6940817"/>
              <a:gd name="connsiteY794" fmla="*/ 5282873 h 6858000"/>
              <a:gd name="connsiteX795" fmla="*/ 6380820 w 6940817"/>
              <a:gd name="connsiteY795" fmla="*/ 5336506 h 6858000"/>
              <a:gd name="connsiteX796" fmla="*/ 6567748 w 6940817"/>
              <a:gd name="connsiteY796" fmla="*/ 5386196 h 6858000"/>
              <a:gd name="connsiteX797" fmla="*/ 6596932 w 6940817"/>
              <a:gd name="connsiteY797" fmla="*/ 5373182 h 6858000"/>
              <a:gd name="connsiteX798" fmla="*/ 6616255 w 6940817"/>
              <a:gd name="connsiteY798" fmla="*/ 5366084 h 6858000"/>
              <a:gd name="connsiteX799" fmla="*/ 6908480 w 6940817"/>
              <a:gd name="connsiteY799" fmla="*/ 5462703 h 6858000"/>
              <a:gd name="connsiteX800" fmla="*/ 6904536 w 6940817"/>
              <a:gd name="connsiteY800" fmla="*/ 5608618 h 6858000"/>
              <a:gd name="connsiteX801" fmla="*/ 6884423 w 6940817"/>
              <a:gd name="connsiteY801" fmla="*/ 5610590 h 6858000"/>
              <a:gd name="connsiteX802" fmla="*/ 6578396 w 6940817"/>
              <a:gd name="connsiteY802" fmla="*/ 5527379 h 6858000"/>
              <a:gd name="connsiteX803" fmla="*/ 6578396 w 6940817"/>
              <a:gd name="connsiteY803" fmla="*/ 5573125 h 6858000"/>
              <a:gd name="connsiteX804" fmla="*/ 6457326 w 6940817"/>
              <a:gd name="connsiteY804" fmla="*/ 5566026 h 6858000"/>
              <a:gd name="connsiteX805" fmla="*/ 6405665 w 6940817"/>
              <a:gd name="connsiteY805" fmla="*/ 5620449 h 6858000"/>
              <a:gd name="connsiteX806" fmla="*/ 6298003 w 6940817"/>
              <a:gd name="connsiteY806" fmla="*/ 5613745 h 6858000"/>
              <a:gd name="connsiteX807" fmla="*/ 6361890 w 6940817"/>
              <a:gd name="connsiteY807" fmla="*/ 5641350 h 6858000"/>
              <a:gd name="connsiteX808" fmla="*/ 6357946 w 6940817"/>
              <a:gd name="connsiteY808" fmla="*/ 5652787 h 6858000"/>
              <a:gd name="connsiteX809" fmla="*/ 6310228 w 6940817"/>
              <a:gd name="connsiteY809" fmla="*/ 5653576 h 6858000"/>
              <a:gd name="connsiteX810" fmla="*/ 6256989 w 6940817"/>
              <a:gd name="connsiteY810" fmla="*/ 5672900 h 6858000"/>
              <a:gd name="connsiteX811" fmla="*/ 6160764 w 6940817"/>
              <a:gd name="connsiteY811" fmla="*/ 5682364 h 6858000"/>
              <a:gd name="connsiteX812" fmla="*/ 6123299 w 6940817"/>
              <a:gd name="connsiteY812" fmla="*/ 5686702 h 6858000"/>
              <a:gd name="connsiteX813" fmla="*/ 6183637 w 6940817"/>
              <a:gd name="connsiteY813" fmla="*/ 5707209 h 6858000"/>
              <a:gd name="connsiteX814" fmla="*/ 6206511 w 6940817"/>
              <a:gd name="connsiteY814" fmla="*/ 5735998 h 6858000"/>
              <a:gd name="connsiteX815" fmla="*/ 6234510 w 6940817"/>
              <a:gd name="connsiteY815" fmla="*/ 5751772 h 6858000"/>
              <a:gd name="connsiteX816" fmla="*/ 6367805 w 6940817"/>
              <a:gd name="connsiteY816" fmla="*/ 5762814 h 6858000"/>
              <a:gd name="connsiteX817" fmla="*/ 6505044 w 6940817"/>
              <a:gd name="connsiteY817" fmla="*/ 5813688 h 6858000"/>
              <a:gd name="connsiteX818" fmla="*/ 6600875 w 6940817"/>
              <a:gd name="connsiteY818" fmla="*/ 5829462 h 6858000"/>
              <a:gd name="connsiteX819" fmla="*/ 6650565 w 6940817"/>
              <a:gd name="connsiteY819" fmla="*/ 5840899 h 6858000"/>
              <a:gd name="connsiteX820" fmla="*/ 6607579 w 6940817"/>
              <a:gd name="connsiteY820" fmla="*/ 5868504 h 6858000"/>
              <a:gd name="connsiteX821" fmla="*/ 6590227 w 6940817"/>
              <a:gd name="connsiteY821" fmla="*/ 5881124 h 6858000"/>
              <a:gd name="connsiteX822" fmla="*/ 6534227 w 6940817"/>
              <a:gd name="connsiteY822" fmla="*/ 5907546 h 6858000"/>
              <a:gd name="connsiteX823" fmla="*/ 6397383 w 6940817"/>
              <a:gd name="connsiteY823" fmla="*/ 5881518 h 6858000"/>
              <a:gd name="connsiteX824" fmla="*/ 6183637 w 6940817"/>
              <a:gd name="connsiteY824" fmla="*/ 5889011 h 6858000"/>
              <a:gd name="connsiteX825" fmla="*/ 6246736 w 6940817"/>
              <a:gd name="connsiteY825" fmla="*/ 5892560 h 6858000"/>
              <a:gd name="connsiteX826" fmla="*/ 6249496 w 6940817"/>
              <a:gd name="connsiteY826" fmla="*/ 5900448 h 6858000"/>
              <a:gd name="connsiteX827" fmla="*/ 6215581 w 6940817"/>
              <a:gd name="connsiteY827" fmla="*/ 5913067 h 6858000"/>
              <a:gd name="connsiteX828" fmla="*/ 5982511 w 6940817"/>
              <a:gd name="connsiteY828" fmla="*/ 5895321 h 6858000"/>
              <a:gd name="connsiteX829" fmla="*/ 5866174 w 6940817"/>
              <a:gd name="connsiteY829" fmla="*/ 5876392 h 6858000"/>
              <a:gd name="connsiteX830" fmla="*/ 5825554 w 6940817"/>
              <a:gd name="connsiteY830" fmla="*/ 5885462 h 6858000"/>
              <a:gd name="connsiteX831" fmla="*/ 5795582 w 6940817"/>
              <a:gd name="connsiteY831" fmla="*/ 5881518 h 6858000"/>
              <a:gd name="connsiteX832" fmla="*/ 5767583 w 6940817"/>
              <a:gd name="connsiteY832" fmla="*/ 5935152 h 6858000"/>
              <a:gd name="connsiteX833" fmla="*/ 5551471 w 6940817"/>
              <a:gd name="connsiteY833" fmla="*/ 5834589 h 6858000"/>
              <a:gd name="connsiteX834" fmla="*/ 5567640 w 6940817"/>
              <a:gd name="connsiteY834" fmla="*/ 5868504 h 6858000"/>
              <a:gd name="connsiteX835" fmla="*/ 5477725 w 6940817"/>
              <a:gd name="connsiteY835" fmla="*/ 5858645 h 6858000"/>
              <a:gd name="connsiteX836" fmla="*/ 5609048 w 6940817"/>
              <a:gd name="connsiteY836" fmla="*/ 5886645 h 6858000"/>
              <a:gd name="connsiteX837" fmla="*/ 5584203 w 6940817"/>
              <a:gd name="connsiteY837" fmla="*/ 5866927 h 6858000"/>
              <a:gd name="connsiteX838" fmla="*/ 5584992 w 6940817"/>
              <a:gd name="connsiteY838" fmla="*/ 5859039 h 6858000"/>
              <a:gd name="connsiteX839" fmla="*/ 5682006 w 6940817"/>
              <a:gd name="connsiteY839" fmla="*/ 5868504 h 6858000"/>
              <a:gd name="connsiteX840" fmla="*/ 5637048 w 6940817"/>
              <a:gd name="connsiteY840" fmla="*/ 5906363 h 6858000"/>
              <a:gd name="connsiteX841" fmla="*/ 5628372 w 6940817"/>
              <a:gd name="connsiteY841" fmla="*/ 5890589 h 6858000"/>
              <a:gd name="connsiteX842" fmla="*/ 5621668 w 6940817"/>
              <a:gd name="connsiteY842" fmla="*/ 5891772 h 6858000"/>
              <a:gd name="connsiteX843" fmla="*/ 5620090 w 6940817"/>
              <a:gd name="connsiteY843" fmla="*/ 5919772 h 6858000"/>
              <a:gd name="connsiteX844" fmla="*/ 5759301 w 6940817"/>
              <a:gd name="connsiteY844" fmla="*/ 5950927 h 6858000"/>
              <a:gd name="connsiteX845" fmla="*/ 5830681 w 6940817"/>
              <a:gd name="connsiteY845" fmla="*/ 5944616 h 6858000"/>
              <a:gd name="connsiteX846" fmla="*/ 5951751 w 6940817"/>
              <a:gd name="connsiteY846" fmla="*/ 5952109 h 6858000"/>
              <a:gd name="connsiteX847" fmla="*/ 6080708 w 6940817"/>
              <a:gd name="connsiteY847" fmla="*/ 6013236 h 6858000"/>
              <a:gd name="connsiteX848" fmla="*/ 6365045 w 6940817"/>
              <a:gd name="connsiteY848" fmla="*/ 6062137 h 6858000"/>
              <a:gd name="connsiteX849" fmla="*/ 6501889 w 6940817"/>
              <a:gd name="connsiteY849" fmla="*/ 6075151 h 6858000"/>
              <a:gd name="connsiteX850" fmla="*/ 6573270 w 6940817"/>
              <a:gd name="connsiteY850" fmla="*/ 6075546 h 6858000"/>
              <a:gd name="connsiteX851" fmla="*/ 6021948 w 6940817"/>
              <a:gd name="connsiteY851" fmla="*/ 6092898 h 6858000"/>
              <a:gd name="connsiteX852" fmla="*/ 6109496 w 6940817"/>
              <a:gd name="connsiteY852" fmla="*/ 6090531 h 6858000"/>
              <a:gd name="connsiteX853" fmla="*/ 6214398 w 6940817"/>
              <a:gd name="connsiteY853" fmla="*/ 6109461 h 6858000"/>
              <a:gd name="connsiteX854" fmla="*/ 5921385 w 6940817"/>
              <a:gd name="connsiteY854" fmla="*/ 6032560 h 6858000"/>
              <a:gd name="connsiteX855" fmla="*/ 5870117 w 6940817"/>
              <a:gd name="connsiteY855" fmla="*/ 5989574 h 6858000"/>
              <a:gd name="connsiteX856" fmla="*/ 5681217 w 6940817"/>
              <a:gd name="connsiteY856" fmla="*/ 5967490 h 6858000"/>
              <a:gd name="connsiteX857" fmla="*/ 5642174 w 6940817"/>
              <a:gd name="connsiteY857" fmla="*/ 5974588 h 6858000"/>
              <a:gd name="connsiteX858" fmla="*/ 5475358 w 6940817"/>
              <a:gd name="connsiteY858" fmla="*/ 5970645 h 6858000"/>
              <a:gd name="connsiteX859" fmla="*/ 5463528 w 6940817"/>
              <a:gd name="connsiteY859" fmla="*/ 5946588 h 6858000"/>
              <a:gd name="connsiteX860" fmla="*/ 5446570 w 6940817"/>
              <a:gd name="connsiteY860" fmla="*/ 5984053 h 6858000"/>
              <a:gd name="connsiteX861" fmla="*/ 5551471 w 6940817"/>
              <a:gd name="connsiteY861" fmla="*/ 6015208 h 6858000"/>
              <a:gd name="connsiteX862" fmla="*/ 5514401 w 6940817"/>
              <a:gd name="connsiteY862" fmla="*/ 6024673 h 6858000"/>
              <a:gd name="connsiteX863" fmla="*/ 5627977 w 6940817"/>
              <a:gd name="connsiteY863" fmla="*/ 6083827 h 6858000"/>
              <a:gd name="connsiteX864" fmla="*/ 5639020 w 6940817"/>
              <a:gd name="connsiteY864" fmla="*/ 6053856 h 6858000"/>
              <a:gd name="connsiteX865" fmla="*/ 5646907 w 6940817"/>
              <a:gd name="connsiteY865" fmla="*/ 6058194 h 6858000"/>
              <a:gd name="connsiteX866" fmla="*/ 5678456 w 6940817"/>
              <a:gd name="connsiteY866" fmla="*/ 6105123 h 6858000"/>
              <a:gd name="connsiteX867" fmla="*/ 5779808 w 6940817"/>
              <a:gd name="connsiteY867" fmla="*/ 6148109 h 6858000"/>
              <a:gd name="connsiteX868" fmla="*/ 5834230 w 6940817"/>
              <a:gd name="connsiteY868" fmla="*/ 6176109 h 6858000"/>
              <a:gd name="connsiteX869" fmla="*/ 5907582 w 6940817"/>
              <a:gd name="connsiteY869" fmla="*/ 6205686 h 6858000"/>
              <a:gd name="connsiteX870" fmla="*/ 5911131 w 6940817"/>
              <a:gd name="connsiteY870" fmla="*/ 6195038 h 6858000"/>
              <a:gd name="connsiteX871" fmla="*/ 5951356 w 6940817"/>
              <a:gd name="connsiteY871" fmla="*/ 6204108 h 6858000"/>
              <a:gd name="connsiteX872" fmla="*/ 5998680 w 6940817"/>
              <a:gd name="connsiteY872" fmla="*/ 6203714 h 6858000"/>
              <a:gd name="connsiteX873" fmla="*/ 6032595 w 6940817"/>
              <a:gd name="connsiteY873" fmla="*/ 6206475 h 6858000"/>
              <a:gd name="connsiteX874" fmla="*/ 6161159 w 6940817"/>
              <a:gd name="connsiteY874" fmla="*/ 6240785 h 6858000"/>
              <a:gd name="connsiteX875" fmla="*/ 6210848 w 6940817"/>
              <a:gd name="connsiteY875" fmla="*/ 6287714 h 6858000"/>
              <a:gd name="connsiteX876" fmla="*/ 6361890 w 6940817"/>
              <a:gd name="connsiteY876" fmla="*/ 6336221 h 6858000"/>
              <a:gd name="connsiteX877" fmla="*/ 6520425 w 6940817"/>
              <a:gd name="connsiteY877" fmla="*/ 6419826 h 6858000"/>
              <a:gd name="connsiteX878" fmla="*/ 6496369 w 6940817"/>
              <a:gd name="connsiteY878" fmla="*/ 6500276 h 6858000"/>
              <a:gd name="connsiteX879" fmla="*/ 6408819 w 6940817"/>
              <a:gd name="connsiteY879" fmla="*/ 6495150 h 6858000"/>
              <a:gd name="connsiteX880" fmla="*/ 6260538 w 6940817"/>
              <a:gd name="connsiteY880" fmla="*/ 6461629 h 6858000"/>
              <a:gd name="connsiteX881" fmla="*/ 6255411 w 6940817"/>
              <a:gd name="connsiteY881" fmla="*/ 6426136 h 6858000"/>
              <a:gd name="connsiteX882" fmla="*/ 6249891 w 6940817"/>
              <a:gd name="connsiteY882" fmla="*/ 6429685 h 6858000"/>
              <a:gd name="connsiteX883" fmla="*/ 6206116 w 6940817"/>
              <a:gd name="connsiteY883" fmla="*/ 6446643 h 6858000"/>
              <a:gd name="connsiteX884" fmla="*/ 5986061 w 6940817"/>
              <a:gd name="connsiteY884" fmla="*/ 6378812 h 6858000"/>
              <a:gd name="connsiteX885" fmla="*/ 5947018 w 6940817"/>
              <a:gd name="connsiteY885" fmla="*/ 6379206 h 6858000"/>
              <a:gd name="connsiteX886" fmla="*/ 6010511 w 6940817"/>
              <a:gd name="connsiteY886" fmla="*/ 6415488 h 6858000"/>
              <a:gd name="connsiteX887" fmla="*/ 6019582 w 6940817"/>
              <a:gd name="connsiteY887" fmla="*/ 6471488 h 6858000"/>
              <a:gd name="connsiteX888" fmla="*/ 6260933 w 6940817"/>
              <a:gd name="connsiteY888" fmla="*/ 6584276 h 6858000"/>
              <a:gd name="connsiteX889" fmla="*/ 5999469 w 6940817"/>
              <a:gd name="connsiteY889" fmla="*/ 6521178 h 6858000"/>
              <a:gd name="connsiteX890" fmla="*/ 5996708 w 6940817"/>
              <a:gd name="connsiteY890" fmla="*/ 6532220 h 6858000"/>
              <a:gd name="connsiteX891" fmla="*/ 6072821 w 6940817"/>
              <a:gd name="connsiteY891" fmla="*/ 6579543 h 6858000"/>
              <a:gd name="connsiteX892" fmla="*/ 6066116 w 6940817"/>
              <a:gd name="connsiteY892" fmla="*/ 6590980 h 6858000"/>
              <a:gd name="connsiteX893" fmla="*/ 5792428 w 6940817"/>
              <a:gd name="connsiteY893" fmla="*/ 6499093 h 6858000"/>
              <a:gd name="connsiteX894" fmla="*/ 5896145 w 6940817"/>
              <a:gd name="connsiteY894" fmla="*/ 6556670 h 6858000"/>
              <a:gd name="connsiteX895" fmla="*/ 5779019 w 6940817"/>
              <a:gd name="connsiteY895" fmla="*/ 6544840 h 6858000"/>
              <a:gd name="connsiteX896" fmla="*/ 5758907 w 6940817"/>
              <a:gd name="connsiteY896" fmla="*/ 6574417 h 6858000"/>
              <a:gd name="connsiteX897" fmla="*/ 5690681 w 6940817"/>
              <a:gd name="connsiteY897" fmla="*/ 6561008 h 6858000"/>
              <a:gd name="connsiteX898" fmla="*/ 5488767 w 6940817"/>
              <a:gd name="connsiteY898" fmla="*/ 6536952 h 6858000"/>
              <a:gd name="connsiteX899" fmla="*/ 5201275 w 6940817"/>
              <a:gd name="connsiteY899" fmla="*/ 6471488 h 6858000"/>
              <a:gd name="connsiteX900" fmla="*/ 5014740 w 6940817"/>
              <a:gd name="connsiteY900" fmla="*/ 6417854 h 6858000"/>
              <a:gd name="connsiteX901" fmla="*/ 4908262 w 6940817"/>
              <a:gd name="connsiteY901" fmla="*/ 6383150 h 6858000"/>
              <a:gd name="connsiteX902" fmla="*/ 4856206 w 6940817"/>
              <a:gd name="connsiteY902" fmla="*/ 6374474 h 6858000"/>
              <a:gd name="connsiteX903" fmla="*/ 4804939 w 6940817"/>
              <a:gd name="connsiteY903" fmla="*/ 6354361 h 6858000"/>
              <a:gd name="connsiteX904" fmla="*/ 4826629 w 6940817"/>
              <a:gd name="connsiteY904" fmla="*/ 6348840 h 6858000"/>
              <a:gd name="connsiteX905" fmla="*/ 4823079 w 6940817"/>
              <a:gd name="connsiteY905" fmla="*/ 6344502 h 6858000"/>
              <a:gd name="connsiteX906" fmla="*/ 4785220 w 6940817"/>
              <a:gd name="connsiteY906" fmla="*/ 6354756 h 6858000"/>
              <a:gd name="connsiteX907" fmla="*/ 4780488 w 6940817"/>
              <a:gd name="connsiteY907" fmla="*/ 6357911 h 6858000"/>
              <a:gd name="connsiteX908" fmla="*/ 4705164 w 6940817"/>
              <a:gd name="connsiteY908" fmla="*/ 6308221 h 6858000"/>
              <a:gd name="connsiteX909" fmla="*/ 4612094 w 6940817"/>
              <a:gd name="connsiteY909" fmla="*/ 6297178 h 6858000"/>
              <a:gd name="connsiteX910" fmla="*/ 4543080 w 6940817"/>
              <a:gd name="connsiteY910" fmla="*/ 6287714 h 6858000"/>
              <a:gd name="connsiteX911" fmla="*/ 4557672 w 6940817"/>
              <a:gd name="connsiteY911" fmla="*/ 6256559 h 6858000"/>
              <a:gd name="connsiteX912" fmla="*/ 4498912 w 6940817"/>
              <a:gd name="connsiteY912" fmla="*/ 6241573 h 6858000"/>
              <a:gd name="connsiteX913" fmla="*/ 4496940 w 6940817"/>
              <a:gd name="connsiteY913" fmla="*/ 6256953 h 6858000"/>
              <a:gd name="connsiteX914" fmla="*/ 4533616 w 6940817"/>
              <a:gd name="connsiteY914" fmla="*/ 6253798 h 6858000"/>
              <a:gd name="connsiteX915" fmla="*/ 4525728 w 6940817"/>
              <a:gd name="connsiteY915" fmla="*/ 6280221 h 6858000"/>
              <a:gd name="connsiteX916" fmla="*/ 4491025 w 6940817"/>
              <a:gd name="connsiteY916" fmla="*/ 6272334 h 6858000"/>
              <a:gd name="connsiteX917" fmla="*/ 4461841 w 6940817"/>
              <a:gd name="connsiteY917" fmla="*/ 6237629 h 6858000"/>
              <a:gd name="connsiteX918" fmla="*/ 4463024 w 6940817"/>
              <a:gd name="connsiteY918" fmla="*/ 6266024 h 6858000"/>
              <a:gd name="connsiteX919" fmla="*/ 4190913 w 6940817"/>
              <a:gd name="connsiteY919" fmla="*/ 6251038 h 6858000"/>
              <a:gd name="connsiteX920" fmla="*/ 4163307 w 6940817"/>
              <a:gd name="connsiteY920" fmla="*/ 6236446 h 6858000"/>
              <a:gd name="connsiteX921" fmla="*/ 4048547 w 6940817"/>
              <a:gd name="connsiteY921" fmla="*/ 6271150 h 6858000"/>
              <a:gd name="connsiteX922" fmla="*/ 4018970 w 6940817"/>
              <a:gd name="connsiteY922" fmla="*/ 6339376 h 6858000"/>
              <a:gd name="connsiteX923" fmla="*/ 4144772 w 6940817"/>
              <a:gd name="connsiteY923" fmla="*/ 6358699 h 6858000"/>
              <a:gd name="connsiteX924" fmla="*/ 4328940 w 6940817"/>
              <a:gd name="connsiteY924" fmla="*/ 6380784 h 6858000"/>
              <a:gd name="connsiteX925" fmla="*/ 4573052 w 6940817"/>
              <a:gd name="connsiteY925" fmla="*/ 6397347 h 6858000"/>
              <a:gd name="connsiteX926" fmla="*/ 4887755 w 6940817"/>
              <a:gd name="connsiteY926" fmla="*/ 6428108 h 6858000"/>
              <a:gd name="connsiteX927" fmla="*/ 4938628 w 6940817"/>
              <a:gd name="connsiteY927" fmla="*/ 6453347 h 6858000"/>
              <a:gd name="connsiteX928" fmla="*/ 4904713 w 6940817"/>
              <a:gd name="connsiteY928" fmla="*/ 6453347 h 6858000"/>
              <a:gd name="connsiteX929" fmla="*/ 4940205 w 6940817"/>
              <a:gd name="connsiteY929" fmla="*/ 6495150 h 6858000"/>
              <a:gd name="connsiteX930" fmla="*/ 5107022 w 6940817"/>
              <a:gd name="connsiteY930" fmla="*/ 6511713 h 6858000"/>
              <a:gd name="connsiteX931" fmla="*/ 5129106 w 6940817"/>
              <a:gd name="connsiteY931" fmla="*/ 6514473 h 6858000"/>
              <a:gd name="connsiteX932" fmla="*/ 5224543 w 6940817"/>
              <a:gd name="connsiteY932" fmla="*/ 6567318 h 6858000"/>
              <a:gd name="connsiteX933" fmla="*/ 5258458 w 6940817"/>
              <a:gd name="connsiteY933" fmla="*/ 6534191 h 6858000"/>
              <a:gd name="connsiteX934" fmla="*/ 5286852 w 6940817"/>
              <a:gd name="connsiteY934" fmla="*/ 6567318 h 6858000"/>
              <a:gd name="connsiteX935" fmla="*/ 5362176 w 6940817"/>
              <a:gd name="connsiteY935" fmla="*/ 6590191 h 6858000"/>
              <a:gd name="connsiteX936" fmla="*/ 5438288 w 6940817"/>
              <a:gd name="connsiteY936" fmla="*/ 6600839 h 6858000"/>
              <a:gd name="connsiteX937" fmla="*/ 5593668 w 6940817"/>
              <a:gd name="connsiteY937" fmla="*/ 6635543 h 6858000"/>
              <a:gd name="connsiteX938" fmla="*/ 5637442 w 6940817"/>
              <a:gd name="connsiteY938" fmla="*/ 6638698 h 6858000"/>
              <a:gd name="connsiteX939" fmla="*/ 5955300 w 6940817"/>
              <a:gd name="connsiteY939" fmla="*/ 6719543 h 6858000"/>
              <a:gd name="connsiteX940" fmla="*/ 5977779 w 6940817"/>
              <a:gd name="connsiteY940" fmla="*/ 6732557 h 6858000"/>
              <a:gd name="connsiteX941" fmla="*/ 3207762 w 6940817"/>
              <a:gd name="connsiteY941" fmla="*/ 6294024 h 6858000"/>
              <a:gd name="connsiteX942" fmla="*/ 3140720 w 6940817"/>
              <a:gd name="connsiteY942" fmla="*/ 6284559 h 6858000"/>
              <a:gd name="connsiteX943" fmla="*/ 3082748 w 6940817"/>
              <a:gd name="connsiteY943" fmla="*/ 6268784 h 6858000"/>
              <a:gd name="connsiteX944" fmla="*/ 3041340 w 6940817"/>
              <a:gd name="connsiteY944" fmla="*/ 6245517 h 6858000"/>
              <a:gd name="connsiteX945" fmla="*/ 2904890 w 6940817"/>
              <a:gd name="connsiteY945" fmla="*/ 6238024 h 6858000"/>
              <a:gd name="connsiteX946" fmla="*/ 2567708 w 6940817"/>
              <a:gd name="connsiteY946" fmla="*/ 6215151 h 6858000"/>
              <a:gd name="connsiteX947" fmla="*/ 2373286 w 6940817"/>
              <a:gd name="connsiteY947" fmla="*/ 6229348 h 6858000"/>
              <a:gd name="connsiteX948" fmla="*/ 2046752 w 6940817"/>
              <a:gd name="connsiteY948" fmla="*/ 6228165 h 6858000"/>
              <a:gd name="connsiteX949" fmla="*/ 1752162 w 6940817"/>
              <a:gd name="connsiteY949" fmla="*/ 6217123 h 6858000"/>
              <a:gd name="connsiteX950" fmla="*/ 1581402 w 6940817"/>
              <a:gd name="connsiteY950" fmla="*/ 6232108 h 6858000"/>
              <a:gd name="connsiteX951" fmla="*/ 1461515 w 6940817"/>
              <a:gd name="connsiteY951" fmla="*/ 6259319 h 6858000"/>
              <a:gd name="connsiteX952" fmla="*/ 1584951 w 6940817"/>
              <a:gd name="connsiteY952" fmla="*/ 6269573 h 6858000"/>
              <a:gd name="connsiteX953" fmla="*/ 1633853 w 6940817"/>
              <a:gd name="connsiteY953" fmla="*/ 6282193 h 6858000"/>
              <a:gd name="connsiteX954" fmla="*/ 1621627 w 6940817"/>
              <a:gd name="connsiteY954" fmla="*/ 6295601 h 6858000"/>
              <a:gd name="connsiteX955" fmla="*/ 1908330 w 6940817"/>
              <a:gd name="connsiteY955" fmla="*/ 6294812 h 6858000"/>
              <a:gd name="connsiteX956" fmla="*/ 1998640 w 6940817"/>
              <a:gd name="connsiteY956" fmla="*/ 6278249 h 6858000"/>
              <a:gd name="connsiteX957" fmla="*/ 2093287 w 6940817"/>
              <a:gd name="connsiteY957" fmla="*/ 6291263 h 6858000"/>
              <a:gd name="connsiteX958" fmla="*/ 2358300 w 6940817"/>
              <a:gd name="connsiteY958" fmla="*/ 6292052 h 6858000"/>
              <a:gd name="connsiteX959" fmla="*/ 2380779 w 6940817"/>
              <a:gd name="connsiteY959" fmla="*/ 6290474 h 6858000"/>
              <a:gd name="connsiteX960" fmla="*/ 2481342 w 6940817"/>
              <a:gd name="connsiteY960" fmla="*/ 6284953 h 6858000"/>
              <a:gd name="connsiteX961" fmla="*/ 2608328 w 6940817"/>
              <a:gd name="connsiteY961" fmla="*/ 6306249 h 6858000"/>
              <a:gd name="connsiteX962" fmla="*/ 2818129 w 6940817"/>
              <a:gd name="connsiteY962" fmla="*/ 6301516 h 6858000"/>
              <a:gd name="connsiteX963" fmla="*/ 3207762 w 6940817"/>
              <a:gd name="connsiteY963" fmla="*/ 6294024 h 6858000"/>
              <a:gd name="connsiteX964" fmla="*/ 3774858 w 6940817"/>
              <a:gd name="connsiteY964" fmla="*/ 6161123 h 6858000"/>
              <a:gd name="connsiteX965" fmla="*/ 3776435 w 6940817"/>
              <a:gd name="connsiteY965" fmla="*/ 6157179 h 6858000"/>
              <a:gd name="connsiteX966" fmla="*/ 3723985 w 6940817"/>
              <a:gd name="connsiteY966" fmla="*/ 6149686 h 6858000"/>
              <a:gd name="connsiteX967" fmla="*/ 3615929 w 6940817"/>
              <a:gd name="connsiteY967" fmla="*/ 6124052 h 6858000"/>
              <a:gd name="connsiteX968" fmla="*/ 3460550 w 6940817"/>
              <a:gd name="connsiteY968" fmla="*/ 6144165 h 6858000"/>
              <a:gd name="connsiteX969" fmla="*/ 3174635 w 6940817"/>
              <a:gd name="connsiteY969" fmla="*/ 6212390 h 6858000"/>
              <a:gd name="connsiteX970" fmla="*/ 3171875 w 6940817"/>
              <a:gd name="connsiteY970" fmla="*/ 6217517 h 6858000"/>
              <a:gd name="connsiteX971" fmla="*/ 3252325 w 6940817"/>
              <a:gd name="connsiteY971" fmla="*/ 6225799 h 6858000"/>
              <a:gd name="connsiteX972" fmla="*/ 3274409 w 6940817"/>
              <a:gd name="connsiteY972" fmla="*/ 6223038 h 6858000"/>
              <a:gd name="connsiteX973" fmla="*/ 3470803 w 6940817"/>
              <a:gd name="connsiteY973" fmla="*/ 6240390 h 6858000"/>
              <a:gd name="connsiteX974" fmla="*/ 3471986 w 6940817"/>
              <a:gd name="connsiteY974" fmla="*/ 6223038 h 6858000"/>
              <a:gd name="connsiteX975" fmla="*/ 3533901 w 6940817"/>
              <a:gd name="connsiteY975" fmla="*/ 6235263 h 6858000"/>
              <a:gd name="connsiteX976" fmla="*/ 3511028 w 6940817"/>
              <a:gd name="connsiteY976" fmla="*/ 6265629 h 6858000"/>
              <a:gd name="connsiteX977" fmla="*/ 3561901 w 6940817"/>
              <a:gd name="connsiteY977" fmla="*/ 6289685 h 6858000"/>
              <a:gd name="connsiteX978" fmla="*/ 3541789 w 6940817"/>
              <a:gd name="connsiteY978" fmla="*/ 6235658 h 6858000"/>
              <a:gd name="connsiteX979" fmla="*/ 3615535 w 6940817"/>
              <a:gd name="connsiteY979" fmla="*/ 6247883 h 6858000"/>
              <a:gd name="connsiteX980" fmla="*/ 3580831 w 6940817"/>
              <a:gd name="connsiteY980" fmla="*/ 6273911 h 6858000"/>
              <a:gd name="connsiteX981" fmla="*/ 3587140 w 6940817"/>
              <a:gd name="connsiteY981" fmla="*/ 6282981 h 6858000"/>
              <a:gd name="connsiteX982" fmla="*/ 3642351 w 6940817"/>
              <a:gd name="connsiteY982" fmla="*/ 6246700 h 6858000"/>
              <a:gd name="connsiteX983" fmla="*/ 3771703 w 6940817"/>
              <a:gd name="connsiteY983" fmla="*/ 6215545 h 6858000"/>
              <a:gd name="connsiteX984" fmla="*/ 3772098 w 6940817"/>
              <a:gd name="connsiteY984" fmla="*/ 6210812 h 6858000"/>
              <a:gd name="connsiteX985" fmla="*/ 3744886 w 6940817"/>
              <a:gd name="connsiteY985" fmla="*/ 6213968 h 6858000"/>
              <a:gd name="connsiteX986" fmla="*/ 3734239 w 6940817"/>
              <a:gd name="connsiteY986" fmla="*/ 6162700 h 6858000"/>
              <a:gd name="connsiteX987" fmla="*/ 3774858 w 6940817"/>
              <a:gd name="connsiteY987" fmla="*/ 6161123 h 6858000"/>
              <a:gd name="connsiteX988" fmla="*/ 4087589 w 6940817"/>
              <a:gd name="connsiteY988" fmla="*/ 483456 h 6858000"/>
              <a:gd name="connsiteX989" fmla="*/ 4039477 w 6940817"/>
              <a:gd name="connsiteY989" fmla="*/ 462949 h 6858000"/>
              <a:gd name="connsiteX990" fmla="*/ 3952716 w 6940817"/>
              <a:gd name="connsiteY990" fmla="*/ 452695 h 6858000"/>
              <a:gd name="connsiteX991" fmla="*/ 3519704 w 6940817"/>
              <a:gd name="connsiteY991" fmla="*/ 409709 h 6858000"/>
              <a:gd name="connsiteX992" fmla="*/ 3346578 w 6940817"/>
              <a:gd name="connsiteY992" fmla="*/ 409709 h 6858000"/>
              <a:gd name="connsiteX993" fmla="*/ 3248776 w 6940817"/>
              <a:gd name="connsiteY993" fmla="*/ 399456 h 6858000"/>
              <a:gd name="connsiteX994" fmla="*/ 3247198 w 6940817"/>
              <a:gd name="connsiteY994" fmla="*/ 411287 h 6858000"/>
              <a:gd name="connsiteX995" fmla="*/ 3360381 w 6940817"/>
              <a:gd name="connsiteY995" fmla="*/ 423907 h 6858000"/>
              <a:gd name="connsiteX996" fmla="*/ 3470803 w 6940817"/>
              <a:gd name="connsiteY996" fmla="*/ 451907 h 6858000"/>
              <a:gd name="connsiteX997" fmla="*/ 3485394 w 6940817"/>
              <a:gd name="connsiteY997" fmla="*/ 453878 h 6858000"/>
              <a:gd name="connsiteX998" fmla="*/ 3652211 w 6940817"/>
              <a:gd name="connsiteY998" fmla="*/ 455456 h 6858000"/>
              <a:gd name="connsiteX999" fmla="*/ 3809956 w 6940817"/>
              <a:gd name="connsiteY999" fmla="*/ 468075 h 6858000"/>
              <a:gd name="connsiteX1000" fmla="*/ 4016604 w 6940817"/>
              <a:gd name="connsiteY1000" fmla="*/ 489765 h 6858000"/>
              <a:gd name="connsiteX1001" fmla="*/ 4139251 w 6940817"/>
              <a:gd name="connsiteY1001" fmla="*/ 504751 h 6858000"/>
              <a:gd name="connsiteX1002" fmla="*/ 4187758 w 6940817"/>
              <a:gd name="connsiteY1002" fmla="*/ 510272 h 6858000"/>
              <a:gd name="connsiteX1003" fmla="*/ 4087589 w 6940817"/>
              <a:gd name="connsiteY1003" fmla="*/ 483456 h 6858000"/>
              <a:gd name="connsiteX1004" fmla="*/ 3869111 w 6940817"/>
              <a:gd name="connsiteY1004" fmla="*/ 6307432 h 6858000"/>
              <a:gd name="connsiteX1005" fmla="*/ 4031195 w 6940817"/>
              <a:gd name="connsiteY1005" fmla="*/ 6241573 h 6858000"/>
              <a:gd name="connsiteX1006" fmla="*/ 3936942 w 6940817"/>
              <a:gd name="connsiteY1006" fmla="*/ 6279432 h 6858000"/>
              <a:gd name="connsiteX1007" fmla="*/ 3933393 w 6940817"/>
              <a:gd name="connsiteY1007" fmla="*/ 6271150 h 6858000"/>
              <a:gd name="connsiteX1008" fmla="*/ 4035139 w 6940817"/>
              <a:gd name="connsiteY1008" fmla="*/ 6204108 h 6858000"/>
              <a:gd name="connsiteX1009" fmla="*/ 4030406 w 6940817"/>
              <a:gd name="connsiteY1009" fmla="*/ 6191489 h 6858000"/>
              <a:gd name="connsiteX1010" fmla="*/ 3996885 w 6940817"/>
              <a:gd name="connsiteY1010" fmla="*/ 6190306 h 6858000"/>
              <a:gd name="connsiteX1011" fmla="*/ 3987421 w 6940817"/>
              <a:gd name="connsiteY1011" fmla="*/ 6222249 h 6858000"/>
              <a:gd name="connsiteX1012" fmla="*/ 3847816 w 6940817"/>
              <a:gd name="connsiteY1012" fmla="*/ 6299939 h 6858000"/>
              <a:gd name="connsiteX1013" fmla="*/ 3890407 w 6940817"/>
              <a:gd name="connsiteY1013" fmla="*/ 6282981 h 6858000"/>
              <a:gd name="connsiteX1014" fmla="*/ 3894745 w 6940817"/>
              <a:gd name="connsiteY1014" fmla="*/ 6292840 h 6858000"/>
              <a:gd name="connsiteX1015" fmla="*/ 3869111 w 6940817"/>
              <a:gd name="connsiteY1015" fmla="*/ 6307432 h 6858000"/>
              <a:gd name="connsiteX1016" fmla="*/ 3231818 w 6940817"/>
              <a:gd name="connsiteY1016" fmla="*/ 6090137 h 6858000"/>
              <a:gd name="connsiteX1017" fmla="*/ 3191593 w 6940817"/>
              <a:gd name="connsiteY1017" fmla="*/ 6084222 h 6858000"/>
              <a:gd name="connsiteX1018" fmla="*/ 2975087 w 6940817"/>
              <a:gd name="connsiteY1018" fmla="*/ 6101179 h 6858000"/>
              <a:gd name="connsiteX1019" fmla="*/ 2866637 w 6940817"/>
              <a:gd name="connsiteY1019" fmla="*/ 6123658 h 6858000"/>
              <a:gd name="connsiteX1020" fmla="*/ 2859932 w 6940817"/>
              <a:gd name="connsiteY1020" fmla="*/ 6139433 h 6858000"/>
              <a:gd name="connsiteX1021" fmla="*/ 3231818 w 6940817"/>
              <a:gd name="connsiteY1021" fmla="*/ 6090137 h 6858000"/>
              <a:gd name="connsiteX1022" fmla="*/ 4259926 w 6940817"/>
              <a:gd name="connsiteY1022" fmla="*/ 528019 h 6858000"/>
              <a:gd name="connsiteX1023" fmla="*/ 4562799 w 6940817"/>
              <a:gd name="connsiteY1023" fmla="*/ 571793 h 6858000"/>
              <a:gd name="connsiteX1024" fmla="*/ 4486292 w 6940817"/>
              <a:gd name="connsiteY1024" fmla="*/ 540244 h 6858000"/>
              <a:gd name="connsiteX1025" fmla="*/ 4344715 w 6940817"/>
              <a:gd name="connsiteY1025" fmla="*/ 523286 h 6858000"/>
              <a:gd name="connsiteX1026" fmla="*/ 4330912 w 6940817"/>
              <a:gd name="connsiteY1026" fmla="*/ 517371 h 6858000"/>
              <a:gd name="connsiteX1027" fmla="*/ 4259926 w 6940817"/>
              <a:gd name="connsiteY1027" fmla="*/ 528019 h 6858000"/>
              <a:gd name="connsiteX1028" fmla="*/ 6106736 w 6940817"/>
              <a:gd name="connsiteY1028" fmla="*/ 4630594 h 6858000"/>
              <a:gd name="connsiteX1029" fmla="*/ 6187975 w 6940817"/>
              <a:gd name="connsiteY1029" fmla="*/ 4612059 h 6858000"/>
              <a:gd name="connsiteX1030" fmla="*/ 6081497 w 6940817"/>
              <a:gd name="connsiteY1030" fmla="*/ 4591946 h 6858000"/>
              <a:gd name="connsiteX1031" fmla="*/ 6070455 w 6940817"/>
              <a:gd name="connsiteY1031" fmla="*/ 4623890 h 6858000"/>
              <a:gd name="connsiteX1032" fmla="*/ 6014455 w 6940817"/>
              <a:gd name="connsiteY1032" fmla="*/ 4649523 h 6858000"/>
              <a:gd name="connsiteX1033" fmla="*/ 6016032 w 6940817"/>
              <a:gd name="connsiteY1033" fmla="*/ 4657805 h 6858000"/>
              <a:gd name="connsiteX1034" fmla="*/ 6108314 w 6940817"/>
              <a:gd name="connsiteY1034" fmla="*/ 4657805 h 6858000"/>
              <a:gd name="connsiteX1035" fmla="*/ 6106736 w 6940817"/>
              <a:gd name="connsiteY1035" fmla="*/ 4630594 h 6858000"/>
              <a:gd name="connsiteX1036" fmla="*/ 518589 w 6940817"/>
              <a:gd name="connsiteY1036" fmla="*/ 2626433 h 6858000"/>
              <a:gd name="connsiteX1037" fmla="*/ 412900 w 6940817"/>
              <a:gd name="connsiteY1037" fmla="*/ 2598039 h 6858000"/>
              <a:gd name="connsiteX1038" fmla="*/ 403829 w 6940817"/>
              <a:gd name="connsiteY1038" fmla="*/ 2608686 h 6858000"/>
              <a:gd name="connsiteX1039" fmla="*/ 423153 w 6940817"/>
              <a:gd name="connsiteY1039" fmla="*/ 2651278 h 6858000"/>
              <a:gd name="connsiteX1040" fmla="*/ 518589 w 6940817"/>
              <a:gd name="connsiteY1040" fmla="*/ 2626433 h 6858000"/>
              <a:gd name="connsiteX1041" fmla="*/ 455097 w 6940817"/>
              <a:gd name="connsiteY1041" fmla="*/ 3193924 h 6858000"/>
              <a:gd name="connsiteX1042" fmla="*/ 453125 w 6940817"/>
              <a:gd name="connsiteY1042" fmla="*/ 3184853 h 6858000"/>
              <a:gd name="connsiteX1043" fmla="*/ 390027 w 6940817"/>
              <a:gd name="connsiteY1043" fmla="*/ 3160008 h 6858000"/>
              <a:gd name="connsiteX1044" fmla="*/ 344280 w 6940817"/>
              <a:gd name="connsiteY1044" fmla="*/ 3217980 h 6858000"/>
              <a:gd name="connsiteX1045" fmla="*/ 352562 w 6940817"/>
              <a:gd name="connsiteY1045" fmla="*/ 3229022 h 6858000"/>
              <a:gd name="connsiteX1046" fmla="*/ 455097 w 6940817"/>
              <a:gd name="connsiteY1046" fmla="*/ 3193924 h 6858000"/>
              <a:gd name="connsiteX1047" fmla="*/ 3478296 w 6940817"/>
              <a:gd name="connsiteY1047" fmla="*/ 6103940 h 6858000"/>
              <a:gd name="connsiteX1048" fmla="*/ 3309113 w 6940817"/>
              <a:gd name="connsiteY1048" fmla="*/ 6124841 h 6858000"/>
              <a:gd name="connsiteX1049" fmla="*/ 3478296 w 6940817"/>
              <a:gd name="connsiteY1049" fmla="*/ 6103940 h 6858000"/>
              <a:gd name="connsiteX1050" fmla="*/ 5753780 w 6940817"/>
              <a:gd name="connsiteY1050" fmla="*/ 774102 h 6858000"/>
              <a:gd name="connsiteX1051" fmla="*/ 5504147 w 6940817"/>
              <a:gd name="connsiteY1051" fmla="*/ 719680 h 6858000"/>
              <a:gd name="connsiteX1052" fmla="*/ 5502570 w 6940817"/>
              <a:gd name="connsiteY1052" fmla="*/ 728750 h 6858000"/>
              <a:gd name="connsiteX1053" fmla="*/ 5753780 w 6940817"/>
              <a:gd name="connsiteY1053" fmla="*/ 774102 h 6858000"/>
              <a:gd name="connsiteX1054" fmla="*/ 2230132 w 6940817"/>
              <a:gd name="connsiteY1054" fmla="*/ 6036504 h 6858000"/>
              <a:gd name="connsiteX1055" fmla="*/ 2228949 w 6940817"/>
              <a:gd name="connsiteY1055" fmla="*/ 6051490 h 6858000"/>
              <a:gd name="connsiteX1056" fmla="*/ 2422188 w 6940817"/>
              <a:gd name="connsiteY1056" fmla="*/ 6064503 h 6858000"/>
              <a:gd name="connsiteX1057" fmla="*/ 2423371 w 6940817"/>
              <a:gd name="connsiteY1057" fmla="*/ 6047940 h 6858000"/>
              <a:gd name="connsiteX1058" fmla="*/ 2230132 w 6940817"/>
              <a:gd name="connsiteY1058" fmla="*/ 6036504 h 6858000"/>
              <a:gd name="connsiteX1059" fmla="*/ 425125 w 6940817"/>
              <a:gd name="connsiteY1059" fmla="*/ 2157928 h 6858000"/>
              <a:gd name="connsiteX1060" fmla="*/ 313126 w 6940817"/>
              <a:gd name="connsiteY1060" fmla="*/ 2189477 h 6858000"/>
              <a:gd name="connsiteX1061" fmla="*/ 425125 w 6940817"/>
              <a:gd name="connsiteY1061" fmla="*/ 2157928 h 6858000"/>
              <a:gd name="connsiteX1062" fmla="*/ 2114189 w 6940817"/>
              <a:gd name="connsiteY1062" fmla="*/ 468075 h 6858000"/>
              <a:gd name="connsiteX1063" fmla="*/ 2113794 w 6940817"/>
              <a:gd name="connsiteY1063" fmla="*/ 454273 h 6858000"/>
              <a:gd name="connsiteX1064" fmla="*/ 2000217 w 6940817"/>
              <a:gd name="connsiteY1064" fmla="*/ 454273 h 6858000"/>
              <a:gd name="connsiteX1065" fmla="*/ 2000217 w 6940817"/>
              <a:gd name="connsiteY1065" fmla="*/ 465315 h 6858000"/>
              <a:gd name="connsiteX1066" fmla="*/ 2114189 w 6940817"/>
              <a:gd name="connsiteY1066" fmla="*/ 468075 h 6858000"/>
              <a:gd name="connsiteX1067" fmla="*/ 3828097 w 6940817"/>
              <a:gd name="connsiteY1067" fmla="*/ 6241967 h 6858000"/>
              <a:gd name="connsiteX1068" fmla="*/ 3849393 w 6940817"/>
              <a:gd name="connsiteY1068" fmla="*/ 6223432 h 6858000"/>
              <a:gd name="connsiteX1069" fmla="*/ 3849393 w 6940817"/>
              <a:gd name="connsiteY1069" fmla="*/ 6181630 h 6858000"/>
              <a:gd name="connsiteX1070" fmla="*/ 3829280 w 6940817"/>
              <a:gd name="connsiteY1070" fmla="*/ 6170587 h 6858000"/>
              <a:gd name="connsiteX1071" fmla="*/ 3822182 w 6940817"/>
              <a:gd name="connsiteY1071" fmla="*/ 6210024 h 6858000"/>
              <a:gd name="connsiteX1072" fmla="*/ 3828097 w 6940817"/>
              <a:gd name="connsiteY1072" fmla="*/ 6241967 h 6858000"/>
              <a:gd name="connsiteX1073" fmla="*/ 237013 w 6940817"/>
              <a:gd name="connsiteY1073" fmla="*/ 1117594 h 6858000"/>
              <a:gd name="connsiteX1074" fmla="*/ 313520 w 6940817"/>
              <a:gd name="connsiteY1074" fmla="*/ 1127059 h 6858000"/>
              <a:gd name="connsiteX1075" fmla="*/ 298928 w 6940817"/>
              <a:gd name="connsiteY1075" fmla="*/ 1095115 h 6858000"/>
              <a:gd name="connsiteX1076" fmla="*/ 237013 w 6940817"/>
              <a:gd name="connsiteY1076" fmla="*/ 1117594 h 6858000"/>
              <a:gd name="connsiteX1077" fmla="*/ 6115412 w 6940817"/>
              <a:gd name="connsiteY1077" fmla="*/ 5732054 h 6858000"/>
              <a:gd name="connsiteX1078" fmla="*/ 6122116 w 6940817"/>
              <a:gd name="connsiteY1078" fmla="*/ 5719040 h 6858000"/>
              <a:gd name="connsiteX1079" fmla="*/ 6062567 w 6940817"/>
              <a:gd name="connsiteY1079" fmla="*/ 5699322 h 6858000"/>
              <a:gd name="connsiteX1080" fmla="*/ 6115412 w 6940817"/>
              <a:gd name="connsiteY1080" fmla="*/ 5732054 h 6858000"/>
              <a:gd name="connsiteX1081" fmla="*/ 2459652 w 6940817"/>
              <a:gd name="connsiteY1081" fmla="*/ 6057405 h 6858000"/>
              <a:gd name="connsiteX1082" fmla="*/ 2458469 w 6940817"/>
              <a:gd name="connsiteY1082" fmla="*/ 6061743 h 6858000"/>
              <a:gd name="connsiteX1083" fmla="*/ 2564553 w 6940817"/>
              <a:gd name="connsiteY1083" fmla="*/ 6070419 h 6858000"/>
              <a:gd name="connsiteX1084" fmla="*/ 2565342 w 6940817"/>
              <a:gd name="connsiteY1084" fmla="*/ 6057405 h 6858000"/>
              <a:gd name="connsiteX1085" fmla="*/ 2459652 w 6940817"/>
              <a:gd name="connsiteY1085" fmla="*/ 60574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</a:cxnLst>
            <a:rect l="l" t="t" r="r" b="b"/>
            <a:pathLst>
              <a:path w="6940817" h="6858000">
                <a:moveTo>
                  <a:pt x="5977779" y="6732557"/>
                </a:moveTo>
                <a:cubicBezTo>
                  <a:pt x="6032595" y="6751092"/>
                  <a:pt x="6087806" y="6768838"/>
                  <a:pt x="6142229" y="6789346"/>
                </a:cubicBezTo>
                <a:cubicBezTo>
                  <a:pt x="6151300" y="6792895"/>
                  <a:pt x="6156820" y="6806303"/>
                  <a:pt x="6163919" y="6814979"/>
                </a:cubicBezTo>
                <a:cubicBezTo>
                  <a:pt x="6161159" y="6816951"/>
                  <a:pt x="6158398" y="6819317"/>
                  <a:pt x="6155637" y="6821289"/>
                </a:cubicBezTo>
                <a:cubicBezTo>
                  <a:pt x="6096483" y="6802359"/>
                  <a:pt x="6037722" y="6783430"/>
                  <a:pt x="5978568" y="6764500"/>
                </a:cubicBezTo>
                <a:cubicBezTo>
                  <a:pt x="5976596" y="6769233"/>
                  <a:pt x="5975018" y="6773571"/>
                  <a:pt x="5973046" y="6778303"/>
                </a:cubicBezTo>
                <a:cubicBezTo>
                  <a:pt x="6021159" y="6796050"/>
                  <a:pt x="6078736" y="6794867"/>
                  <a:pt x="6113046" y="6840219"/>
                </a:cubicBezTo>
                <a:cubicBezTo>
                  <a:pt x="6111863" y="6844557"/>
                  <a:pt x="6110680" y="6848500"/>
                  <a:pt x="6109496" y="6852838"/>
                </a:cubicBezTo>
                <a:cubicBezTo>
                  <a:pt x="6047976" y="6837064"/>
                  <a:pt x="5986061" y="6821289"/>
                  <a:pt x="5924540" y="6805120"/>
                </a:cubicBezTo>
                <a:cubicBezTo>
                  <a:pt x="5791639" y="6770416"/>
                  <a:pt x="5658738" y="6735712"/>
                  <a:pt x="5523077" y="6709684"/>
                </a:cubicBezTo>
                <a:cubicBezTo>
                  <a:pt x="5609048" y="6737684"/>
                  <a:pt x="5695414" y="6765684"/>
                  <a:pt x="5781780" y="6792895"/>
                </a:cubicBezTo>
                <a:cubicBezTo>
                  <a:pt x="5809385" y="6801571"/>
                  <a:pt x="5838174" y="6807092"/>
                  <a:pt x="5865779" y="6816557"/>
                </a:cubicBezTo>
                <a:cubicBezTo>
                  <a:pt x="5877216" y="6820500"/>
                  <a:pt x="5886286" y="6830754"/>
                  <a:pt x="5896540" y="6837852"/>
                </a:cubicBezTo>
                <a:cubicBezTo>
                  <a:pt x="5894963" y="6842979"/>
                  <a:pt x="5893385" y="6848106"/>
                  <a:pt x="5891807" y="6853627"/>
                </a:cubicBezTo>
                <a:cubicBezTo>
                  <a:pt x="5868146" y="6854810"/>
                  <a:pt x="5842906" y="6861909"/>
                  <a:pt x="5820428" y="6856782"/>
                </a:cubicBezTo>
                <a:cubicBezTo>
                  <a:pt x="5621273" y="6810247"/>
                  <a:pt x="5422908" y="6761740"/>
                  <a:pt x="5224148" y="6713627"/>
                </a:cubicBezTo>
                <a:cubicBezTo>
                  <a:pt x="5165388" y="6699430"/>
                  <a:pt x="5106233" y="6686022"/>
                  <a:pt x="5047867" y="6670247"/>
                </a:cubicBezTo>
                <a:cubicBezTo>
                  <a:pt x="5021445" y="6663149"/>
                  <a:pt x="4997388" y="6648163"/>
                  <a:pt x="4970966" y="6639881"/>
                </a:cubicBezTo>
                <a:cubicBezTo>
                  <a:pt x="4949670" y="6633177"/>
                  <a:pt x="4926797" y="6628050"/>
                  <a:pt x="4904318" y="6626473"/>
                </a:cubicBezTo>
                <a:cubicBezTo>
                  <a:pt x="4860150" y="6623712"/>
                  <a:pt x="4817558" y="6621346"/>
                  <a:pt x="4775756" y="6600839"/>
                </a:cubicBezTo>
                <a:cubicBezTo>
                  <a:pt x="4750122" y="6588220"/>
                  <a:pt x="4716995" y="6591769"/>
                  <a:pt x="4687024" y="6587825"/>
                </a:cubicBezTo>
                <a:cubicBezTo>
                  <a:pt x="4676770" y="6586642"/>
                  <a:pt x="4666122" y="6585065"/>
                  <a:pt x="4655869" y="6583882"/>
                </a:cubicBezTo>
                <a:cubicBezTo>
                  <a:pt x="4656263" y="6580332"/>
                  <a:pt x="4656658" y="6576389"/>
                  <a:pt x="4656658" y="6572839"/>
                </a:cubicBezTo>
                <a:cubicBezTo>
                  <a:pt x="4696883" y="6572839"/>
                  <a:pt x="4737502" y="6572839"/>
                  <a:pt x="4777727" y="6572839"/>
                </a:cubicBezTo>
                <a:cubicBezTo>
                  <a:pt x="4778122" y="6568896"/>
                  <a:pt x="4778516" y="6564952"/>
                  <a:pt x="4778911" y="6561403"/>
                </a:cubicBezTo>
                <a:cubicBezTo>
                  <a:pt x="4704770" y="6549177"/>
                  <a:pt x="4630629" y="6536952"/>
                  <a:pt x="4556489" y="6524727"/>
                </a:cubicBezTo>
                <a:cubicBezTo>
                  <a:pt x="4515081" y="6517628"/>
                  <a:pt x="4472489" y="6521572"/>
                  <a:pt x="4433447" y="6495544"/>
                </a:cubicBezTo>
                <a:cubicBezTo>
                  <a:pt x="4412546" y="6481741"/>
                  <a:pt x="4378631" y="6488051"/>
                  <a:pt x="4350630" y="6484896"/>
                </a:cubicBezTo>
                <a:cubicBezTo>
                  <a:pt x="4308434" y="6480164"/>
                  <a:pt x="4266237" y="6475431"/>
                  <a:pt x="4224434" y="6469910"/>
                </a:cubicBezTo>
                <a:cubicBezTo>
                  <a:pt x="4209842" y="6467938"/>
                  <a:pt x="4195251" y="6464389"/>
                  <a:pt x="4180659" y="6461629"/>
                </a:cubicBezTo>
                <a:cubicBezTo>
                  <a:pt x="4138857" y="6454530"/>
                  <a:pt x="4097448" y="6445459"/>
                  <a:pt x="4055646" y="6441516"/>
                </a:cubicBezTo>
                <a:cubicBezTo>
                  <a:pt x="4018970" y="6437967"/>
                  <a:pt x="3981900" y="6440727"/>
                  <a:pt x="3942463" y="6440727"/>
                </a:cubicBezTo>
                <a:cubicBezTo>
                  <a:pt x="3941674" y="6439150"/>
                  <a:pt x="3938125" y="6431657"/>
                  <a:pt x="3939308" y="6434023"/>
                </a:cubicBezTo>
                <a:cubicBezTo>
                  <a:pt x="3916435" y="6437572"/>
                  <a:pt x="3899872" y="6440333"/>
                  <a:pt x="3881337" y="6443488"/>
                </a:cubicBezTo>
                <a:cubicBezTo>
                  <a:pt x="3885280" y="6445854"/>
                  <a:pt x="3888829" y="6447826"/>
                  <a:pt x="3892379" y="6450192"/>
                </a:cubicBezTo>
                <a:cubicBezTo>
                  <a:pt x="3892379" y="6452952"/>
                  <a:pt x="3892379" y="6455713"/>
                  <a:pt x="3892379" y="6458079"/>
                </a:cubicBezTo>
                <a:cubicBezTo>
                  <a:pt x="3853337" y="6454530"/>
                  <a:pt x="3814689" y="6450586"/>
                  <a:pt x="3775647" y="6447431"/>
                </a:cubicBezTo>
                <a:cubicBezTo>
                  <a:pt x="3742126" y="6444671"/>
                  <a:pt x="3708999" y="6442699"/>
                  <a:pt x="3675478" y="6439939"/>
                </a:cubicBezTo>
                <a:cubicBezTo>
                  <a:pt x="3611591" y="6434812"/>
                  <a:pt x="3548098" y="6428108"/>
                  <a:pt x="3484211" y="6424953"/>
                </a:cubicBezTo>
                <a:cubicBezTo>
                  <a:pt x="3415198" y="6421403"/>
                  <a:pt x="3345790" y="6389854"/>
                  <a:pt x="3276381" y="6428502"/>
                </a:cubicBezTo>
                <a:cubicBezTo>
                  <a:pt x="3277564" y="6423375"/>
                  <a:pt x="3278748" y="6418249"/>
                  <a:pt x="3279931" y="6413122"/>
                </a:cubicBezTo>
                <a:cubicBezTo>
                  <a:pt x="3264156" y="6406418"/>
                  <a:pt x="3248776" y="6394981"/>
                  <a:pt x="3232607" y="6393798"/>
                </a:cubicBezTo>
                <a:cubicBezTo>
                  <a:pt x="3134804" y="6385122"/>
                  <a:pt x="3037002" y="6374079"/>
                  <a:pt x="2938805" y="6372502"/>
                </a:cubicBezTo>
                <a:cubicBezTo>
                  <a:pt x="2840214" y="6370530"/>
                  <a:pt x="2740834" y="6356333"/>
                  <a:pt x="2642637" y="6386305"/>
                </a:cubicBezTo>
                <a:cubicBezTo>
                  <a:pt x="2611483" y="6395770"/>
                  <a:pt x="2575595" y="6390643"/>
                  <a:pt x="2538131" y="6392220"/>
                </a:cubicBezTo>
                <a:cubicBezTo>
                  <a:pt x="2540497" y="6375657"/>
                  <a:pt x="2541680" y="6367375"/>
                  <a:pt x="2543652" y="6351601"/>
                </a:cubicBezTo>
                <a:cubicBezTo>
                  <a:pt x="2462807" y="6351601"/>
                  <a:pt x="2382751" y="6351601"/>
                  <a:pt x="2303484" y="6351601"/>
                </a:cubicBezTo>
                <a:cubicBezTo>
                  <a:pt x="2310977" y="6355545"/>
                  <a:pt x="2320047" y="6360277"/>
                  <a:pt x="2329512" y="6365404"/>
                </a:cubicBezTo>
                <a:cubicBezTo>
                  <a:pt x="2106301" y="6374869"/>
                  <a:pt x="1884668" y="6334249"/>
                  <a:pt x="1661064" y="6370530"/>
                </a:cubicBezTo>
                <a:cubicBezTo>
                  <a:pt x="1674078" y="6373291"/>
                  <a:pt x="1687092" y="6378417"/>
                  <a:pt x="1700106" y="6378023"/>
                </a:cubicBezTo>
                <a:cubicBezTo>
                  <a:pt x="1747035" y="6377629"/>
                  <a:pt x="1794359" y="6372108"/>
                  <a:pt x="1841288" y="6374474"/>
                </a:cubicBezTo>
                <a:cubicBezTo>
                  <a:pt x="1873626" y="6376051"/>
                  <a:pt x="1905175" y="6388671"/>
                  <a:pt x="1937513" y="6393798"/>
                </a:cubicBezTo>
                <a:cubicBezTo>
                  <a:pt x="1989964" y="6402079"/>
                  <a:pt x="2042809" y="6411544"/>
                  <a:pt x="2095654" y="6414305"/>
                </a:cubicBezTo>
                <a:cubicBezTo>
                  <a:pt x="2215935" y="6420220"/>
                  <a:pt x="2331878" y="6453741"/>
                  <a:pt x="2454526" y="6451770"/>
                </a:cubicBezTo>
                <a:cubicBezTo>
                  <a:pt x="2556666" y="6450192"/>
                  <a:pt x="2657229" y="6440727"/>
                  <a:pt x="2758186" y="6433628"/>
                </a:cubicBezTo>
                <a:cubicBezTo>
                  <a:pt x="2792496" y="6431262"/>
                  <a:pt x="2827200" y="6433234"/>
                  <a:pt x="2865059" y="6433234"/>
                </a:cubicBezTo>
                <a:cubicBezTo>
                  <a:pt x="2852439" y="6465967"/>
                  <a:pt x="2866637" y="6477009"/>
                  <a:pt x="2899763" y="6479375"/>
                </a:cubicBezTo>
                <a:cubicBezTo>
                  <a:pt x="2926974" y="6481347"/>
                  <a:pt x="2953791" y="6491600"/>
                  <a:pt x="2983368" y="6498699"/>
                </a:cubicBezTo>
                <a:cubicBezTo>
                  <a:pt x="2978636" y="6504220"/>
                  <a:pt x="2974298" y="6510135"/>
                  <a:pt x="2964833" y="6521178"/>
                </a:cubicBezTo>
                <a:cubicBezTo>
                  <a:pt x="3195931" y="6535375"/>
                  <a:pt x="3422691" y="6549177"/>
                  <a:pt x="3649450" y="6562980"/>
                </a:cubicBezTo>
                <a:cubicBezTo>
                  <a:pt x="3649450" y="6560220"/>
                  <a:pt x="3649845" y="6557853"/>
                  <a:pt x="3649845" y="6555093"/>
                </a:cubicBezTo>
                <a:cubicBezTo>
                  <a:pt x="3393113" y="6524332"/>
                  <a:pt x="3135987" y="6493178"/>
                  <a:pt x="2879256" y="6462417"/>
                </a:cubicBezTo>
                <a:cubicBezTo>
                  <a:pt x="2879256" y="6459262"/>
                  <a:pt x="2879256" y="6456108"/>
                  <a:pt x="2879256" y="6452952"/>
                </a:cubicBezTo>
                <a:cubicBezTo>
                  <a:pt x="2924608" y="6450981"/>
                  <a:pt x="2970354" y="6449403"/>
                  <a:pt x="3015706" y="6447037"/>
                </a:cubicBezTo>
                <a:cubicBezTo>
                  <a:pt x="3023199" y="6446643"/>
                  <a:pt x="3032664" y="6447037"/>
                  <a:pt x="3037791" y="6443093"/>
                </a:cubicBezTo>
                <a:cubicBezTo>
                  <a:pt x="3078805" y="6410756"/>
                  <a:pt x="3124157" y="6414305"/>
                  <a:pt x="3176607" y="6430080"/>
                </a:cubicBezTo>
                <a:cubicBezTo>
                  <a:pt x="3162015" y="6438361"/>
                  <a:pt x="3150579" y="6445065"/>
                  <a:pt x="3139142" y="6452164"/>
                </a:cubicBezTo>
                <a:cubicBezTo>
                  <a:pt x="3139537" y="6455713"/>
                  <a:pt x="3139931" y="6458868"/>
                  <a:pt x="3140720" y="6462417"/>
                </a:cubicBezTo>
                <a:cubicBezTo>
                  <a:pt x="3214072" y="6450981"/>
                  <a:pt x="3287818" y="6439939"/>
                  <a:pt x="3365113" y="6428108"/>
                </a:cubicBezTo>
                <a:cubicBezTo>
                  <a:pt x="3348156" y="6472276"/>
                  <a:pt x="3308719" y="6459657"/>
                  <a:pt x="3278748" y="6470699"/>
                </a:cubicBezTo>
                <a:cubicBezTo>
                  <a:pt x="3293733" y="6470699"/>
                  <a:pt x="3308719" y="6472671"/>
                  <a:pt x="3322916" y="6470305"/>
                </a:cubicBezTo>
                <a:cubicBezTo>
                  <a:pt x="3386015" y="6459262"/>
                  <a:pt x="3443197" y="6486473"/>
                  <a:pt x="3503535" y="6495150"/>
                </a:cubicBezTo>
                <a:cubicBezTo>
                  <a:pt x="3580042" y="6505797"/>
                  <a:pt x="3656943" y="6515262"/>
                  <a:pt x="3733450" y="6524727"/>
                </a:cubicBezTo>
                <a:cubicBezTo>
                  <a:pt x="3835590" y="6537347"/>
                  <a:pt x="3937731" y="6550755"/>
                  <a:pt x="4039871" y="6561403"/>
                </a:cubicBezTo>
                <a:cubicBezTo>
                  <a:pt x="4064716" y="6564164"/>
                  <a:pt x="4090350" y="6555487"/>
                  <a:pt x="4115589" y="6555881"/>
                </a:cubicBezTo>
                <a:cubicBezTo>
                  <a:pt x="4149899" y="6556670"/>
                  <a:pt x="4183814" y="6560614"/>
                  <a:pt x="4218124" y="6563769"/>
                </a:cubicBezTo>
                <a:cubicBezTo>
                  <a:pt x="4291476" y="6570868"/>
                  <a:pt x="4364828" y="6578361"/>
                  <a:pt x="4438180" y="6586642"/>
                </a:cubicBezTo>
                <a:cubicBezTo>
                  <a:pt x="4451193" y="6588220"/>
                  <a:pt x="4463813" y="6592952"/>
                  <a:pt x="4476038" y="6603600"/>
                </a:cubicBezTo>
                <a:cubicBezTo>
                  <a:pt x="4469729" y="6605177"/>
                  <a:pt x="4463419" y="6608332"/>
                  <a:pt x="4457109" y="6608332"/>
                </a:cubicBezTo>
                <a:cubicBezTo>
                  <a:pt x="4419644" y="6607544"/>
                  <a:pt x="4370349" y="6590980"/>
                  <a:pt x="4347870" y="6608726"/>
                </a:cubicBezTo>
                <a:cubicBezTo>
                  <a:pt x="4308039" y="6640670"/>
                  <a:pt x="4274518" y="6620557"/>
                  <a:pt x="4238631" y="6618980"/>
                </a:cubicBezTo>
                <a:cubicBezTo>
                  <a:pt x="4198011" y="6617403"/>
                  <a:pt x="4157786" y="6610698"/>
                  <a:pt x="4117167" y="6607544"/>
                </a:cubicBezTo>
                <a:cubicBezTo>
                  <a:pt x="3988209" y="6597290"/>
                  <a:pt x="3859252" y="6569684"/>
                  <a:pt x="3729506" y="6601233"/>
                </a:cubicBezTo>
                <a:cubicBezTo>
                  <a:pt x="3712549" y="6605177"/>
                  <a:pt x="3692436" y="6606360"/>
                  <a:pt x="3675872" y="6601233"/>
                </a:cubicBezTo>
                <a:cubicBezTo>
                  <a:pt x="3578859" y="6570079"/>
                  <a:pt x="3478690" y="6592952"/>
                  <a:pt x="3380494" y="6580332"/>
                </a:cubicBezTo>
                <a:cubicBezTo>
                  <a:pt x="3296099" y="6569684"/>
                  <a:pt x="3210128" y="6568896"/>
                  <a:pt x="3124945" y="6563769"/>
                </a:cubicBezTo>
                <a:cubicBezTo>
                  <a:pt x="2969960" y="6554304"/>
                  <a:pt x="2814975" y="6544445"/>
                  <a:pt x="2659595" y="6535375"/>
                </a:cubicBezTo>
                <a:cubicBezTo>
                  <a:pt x="2597285" y="6531825"/>
                  <a:pt x="2534581" y="6526304"/>
                  <a:pt x="2471877" y="6525910"/>
                </a:cubicBezTo>
                <a:cubicBezTo>
                  <a:pt x="2180048" y="6523544"/>
                  <a:pt x="1888218" y="6522755"/>
                  <a:pt x="1596782" y="6521572"/>
                </a:cubicBezTo>
                <a:cubicBezTo>
                  <a:pt x="1543543" y="6521178"/>
                  <a:pt x="1490304" y="6521572"/>
                  <a:pt x="1435093" y="6516445"/>
                </a:cubicBezTo>
                <a:cubicBezTo>
                  <a:pt x="1454417" y="6511713"/>
                  <a:pt x="1473346" y="6505403"/>
                  <a:pt x="1492670" y="6503431"/>
                </a:cubicBezTo>
                <a:cubicBezTo>
                  <a:pt x="1529346" y="6499488"/>
                  <a:pt x="1566022" y="6495544"/>
                  <a:pt x="1603092" y="6495150"/>
                </a:cubicBezTo>
                <a:cubicBezTo>
                  <a:pt x="1844049" y="6494361"/>
                  <a:pt x="2085006" y="6494755"/>
                  <a:pt x="2325963" y="6494755"/>
                </a:cubicBezTo>
                <a:cubicBezTo>
                  <a:pt x="2346864" y="6494755"/>
                  <a:pt x="2367371" y="6492783"/>
                  <a:pt x="2387484" y="6482924"/>
                </a:cubicBezTo>
                <a:cubicBezTo>
                  <a:pt x="2325568" y="6480164"/>
                  <a:pt x="2264047" y="6477403"/>
                  <a:pt x="2202132" y="6474642"/>
                </a:cubicBezTo>
                <a:cubicBezTo>
                  <a:pt x="2202526" y="6477403"/>
                  <a:pt x="2202921" y="6480164"/>
                  <a:pt x="2202921" y="6483319"/>
                </a:cubicBezTo>
                <a:cubicBezTo>
                  <a:pt x="2182019" y="6465967"/>
                  <a:pt x="2160724" y="6449009"/>
                  <a:pt x="2135090" y="6428108"/>
                </a:cubicBezTo>
                <a:cubicBezTo>
                  <a:pt x="2131147" y="6444277"/>
                  <a:pt x="2128780" y="6453347"/>
                  <a:pt x="2125625" y="6466361"/>
                </a:cubicBezTo>
                <a:cubicBezTo>
                  <a:pt x="2064499" y="6461629"/>
                  <a:pt x="2003767" y="6455318"/>
                  <a:pt x="1942640" y="6452164"/>
                </a:cubicBezTo>
                <a:cubicBezTo>
                  <a:pt x="1883485" y="6449009"/>
                  <a:pt x="1823936" y="6450192"/>
                  <a:pt x="1764387" y="6448220"/>
                </a:cubicBezTo>
                <a:cubicBezTo>
                  <a:pt x="1715880" y="6446643"/>
                  <a:pt x="1666979" y="6446643"/>
                  <a:pt x="1619261" y="6439150"/>
                </a:cubicBezTo>
                <a:cubicBezTo>
                  <a:pt x="1594022" y="6435206"/>
                  <a:pt x="1576670" y="6429291"/>
                  <a:pt x="1557740" y="6453741"/>
                </a:cubicBezTo>
                <a:cubicBezTo>
                  <a:pt x="1546304" y="6468333"/>
                  <a:pt x="1523036" y="6473460"/>
                  <a:pt x="1500557" y="6485291"/>
                </a:cubicBezTo>
                <a:cubicBezTo>
                  <a:pt x="1422079" y="6446643"/>
                  <a:pt x="1333347" y="6438361"/>
                  <a:pt x="1243037" y="6450586"/>
                </a:cubicBezTo>
                <a:cubicBezTo>
                  <a:pt x="1218587" y="6453741"/>
                  <a:pt x="1196502" y="6477798"/>
                  <a:pt x="1172840" y="6478586"/>
                </a:cubicBezTo>
                <a:cubicBezTo>
                  <a:pt x="1075827" y="6481741"/>
                  <a:pt x="978813" y="6478980"/>
                  <a:pt x="881799" y="6480558"/>
                </a:cubicBezTo>
                <a:cubicBezTo>
                  <a:pt x="851433" y="6480952"/>
                  <a:pt x="821462" y="6491995"/>
                  <a:pt x="791490" y="6490811"/>
                </a:cubicBezTo>
                <a:cubicBezTo>
                  <a:pt x="724842" y="6488051"/>
                  <a:pt x="658195" y="6480558"/>
                  <a:pt x="585631" y="6474642"/>
                </a:cubicBezTo>
                <a:cubicBezTo>
                  <a:pt x="595096" y="6456896"/>
                  <a:pt x="599434" y="6448220"/>
                  <a:pt x="604955" y="6437967"/>
                </a:cubicBezTo>
                <a:cubicBezTo>
                  <a:pt x="577744" y="6433628"/>
                  <a:pt x="550533" y="6429685"/>
                  <a:pt x="523322" y="6425741"/>
                </a:cubicBezTo>
                <a:cubicBezTo>
                  <a:pt x="522928" y="6422981"/>
                  <a:pt x="522533" y="6420220"/>
                  <a:pt x="522139" y="6417460"/>
                </a:cubicBezTo>
                <a:cubicBezTo>
                  <a:pt x="532392" y="6413910"/>
                  <a:pt x="541857" y="6408389"/>
                  <a:pt x="552505" y="6406418"/>
                </a:cubicBezTo>
                <a:cubicBezTo>
                  <a:pt x="587998" y="6399319"/>
                  <a:pt x="623885" y="6393798"/>
                  <a:pt x="659378" y="6387094"/>
                </a:cubicBezTo>
                <a:cubicBezTo>
                  <a:pt x="662927" y="6386305"/>
                  <a:pt x="668448" y="6384728"/>
                  <a:pt x="669237" y="6381967"/>
                </a:cubicBezTo>
                <a:cubicBezTo>
                  <a:pt x="685800" y="6329911"/>
                  <a:pt x="732729" y="6350418"/>
                  <a:pt x="766645" y="6340164"/>
                </a:cubicBezTo>
                <a:cubicBezTo>
                  <a:pt x="785180" y="6334643"/>
                  <a:pt x="803321" y="6327150"/>
                  <a:pt x="821462" y="6320446"/>
                </a:cubicBezTo>
                <a:cubicBezTo>
                  <a:pt x="838814" y="6314136"/>
                  <a:pt x="856166" y="6307827"/>
                  <a:pt x="872335" y="6296390"/>
                </a:cubicBezTo>
                <a:cubicBezTo>
                  <a:pt x="805293" y="6306643"/>
                  <a:pt x="738645" y="6317291"/>
                  <a:pt x="668842" y="6327939"/>
                </a:cubicBezTo>
                <a:cubicBezTo>
                  <a:pt x="671997" y="6320052"/>
                  <a:pt x="674758" y="6313742"/>
                  <a:pt x="679096" y="6303094"/>
                </a:cubicBezTo>
                <a:cubicBezTo>
                  <a:pt x="648730" y="6303094"/>
                  <a:pt x="620730" y="6303094"/>
                  <a:pt x="592336" y="6303094"/>
                </a:cubicBezTo>
                <a:cubicBezTo>
                  <a:pt x="591547" y="6299544"/>
                  <a:pt x="590364" y="6295996"/>
                  <a:pt x="589575" y="6292446"/>
                </a:cubicBezTo>
                <a:cubicBezTo>
                  <a:pt x="599040" y="6288108"/>
                  <a:pt x="608505" y="6280221"/>
                  <a:pt x="617969" y="6280221"/>
                </a:cubicBezTo>
                <a:cubicBezTo>
                  <a:pt x="642026" y="6280221"/>
                  <a:pt x="666082" y="6282981"/>
                  <a:pt x="690138" y="6285742"/>
                </a:cubicBezTo>
                <a:cubicBezTo>
                  <a:pt x="729575" y="6290080"/>
                  <a:pt x="767828" y="6292840"/>
                  <a:pt x="790307" y="6251432"/>
                </a:cubicBezTo>
                <a:cubicBezTo>
                  <a:pt x="809631" y="6251432"/>
                  <a:pt x="826588" y="6251432"/>
                  <a:pt x="843940" y="6251432"/>
                </a:cubicBezTo>
                <a:cubicBezTo>
                  <a:pt x="844335" y="6247489"/>
                  <a:pt x="844729" y="6243545"/>
                  <a:pt x="845123" y="6239601"/>
                </a:cubicBezTo>
                <a:cubicBezTo>
                  <a:pt x="816335" y="6234869"/>
                  <a:pt x="787941" y="6225799"/>
                  <a:pt x="759546" y="6226587"/>
                </a:cubicBezTo>
                <a:cubicBezTo>
                  <a:pt x="668842" y="6229348"/>
                  <a:pt x="578533" y="6237235"/>
                  <a:pt x="488223" y="6239601"/>
                </a:cubicBezTo>
                <a:cubicBezTo>
                  <a:pt x="467322" y="6240390"/>
                  <a:pt x="438139" y="6256953"/>
                  <a:pt x="425125" y="6216334"/>
                </a:cubicBezTo>
                <a:cubicBezTo>
                  <a:pt x="421576" y="6205292"/>
                  <a:pt x="379379" y="6206869"/>
                  <a:pt x="354534" y="6202531"/>
                </a:cubicBezTo>
                <a:cubicBezTo>
                  <a:pt x="345069" y="6200953"/>
                  <a:pt x="335604" y="6200165"/>
                  <a:pt x="320224" y="6198587"/>
                </a:cubicBezTo>
                <a:cubicBezTo>
                  <a:pt x="346252" y="6165855"/>
                  <a:pt x="368731" y="6137461"/>
                  <a:pt x="395942" y="6103545"/>
                </a:cubicBezTo>
                <a:cubicBezTo>
                  <a:pt x="357294" y="6096447"/>
                  <a:pt x="324956" y="6090926"/>
                  <a:pt x="283154" y="6083433"/>
                </a:cubicBezTo>
                <a:cubicBezTo>
                  <a:pt x="296168" y="6076729"/>
                  <a:pt x="301689" y="6074362"/>
                  <a:pt x="307210" y="6071602"/>
                </a:cubicBezTo>
                <a:cubicBezTo>
                  <a:pt x="362421" y="6043602"/>
                  <a:pt x="425125" y="6032560"/>
                  <a:pt x="476392" y="5994307"/>
                </a:cubicBezTo>
                <a:cubicBezTo>
                  <a:pt x="490984" y="5983659"/>
                  <a:pt x="517406" y="5990363"/>
                  <a:pt x="537913" y="5986419"/>
                </a:cubicBezTo>
                <a:cubicBezTo>
                  <a:pt x="546195" y="5984842"/>
                  <a:pt x="552505" y="5974983"/>
                  <a:pt x="559603" y="5969067"/>
                </a:cubicBezTo>
                <a:cubicBezTo>
                  <a:pt x="553688" y="5963546"/>
                  <a:pt x="548167" y="5957236"/>
                  <a:pt x="541857" y="5952109"/>
                </a:cubicBezTo>
                <a:cubicBezTo>
                  <a:pt x="494928" y="5910701"/>
                  <a:pt x="439322" y="5925687"/>
                  <a:pt x="384111" y="5921744"/>
                </a:cubicBezTo>
                <a:cubicBezTo>
                  <a:pt x="319041" y="5917406"/>
                  <a:pt x="255154" y="5941856"/>
                  <a:pt x="190872" y="5925687"/>
                </a:cubicBezTo>
                <a:cubicBezTo>
                  <a:pt x="181802" y="5923321"/>
                  <a:pt x="174309" y="5913462"/>
                  <a:pt x="165239" y="5911490"/>
                </a:cubicBezTo>
                <a:cubicBezTo>
                  <a:pt x="139211" y="5905969"/>
                  <a:pt x="112394" y="5902814"/>
                  <a:pt x="77295" y="5896898"/>
                </a:cubicBezTo>
                <a:cubicBezTo>
                  <a:pt x="67042" y="5880730"/>
                  <a:pt x="75324" y="5865349"/>
                  <a:pt x="103718" y="5856279"/>
                </a:cubicBezTo>
                <a:cubicBezTo>
                  <a:pt x="121859" y="5850364"/>
                  <a:pt x="138816" y="5841687"/>
                  <a:pt x="156168" y="5834194"/>
                </a:cubicBezTo>
                <a:cubicBezTo>
                  <a:pt x="154591" y="5829462"/>
                  <a:pt x="153013" y="5824335"/>
                  <a:pt x="151436" y="5819603"/>
                </a:cubicBezTo>
                <a:cubicBezTo>
                  <a:pt x="122647" y="5822363"/>
                  <a:pt x="93859" y="5825518"/>
                  <a:pt x="65070" y="5828279"/>
                </a:cubicBezTo>
                <a:cubicBezTo>
                  <a:pt x="63493" y="5825518"/>
                  <a:pt x="61521" y="5822363"/>
                  <a:pt x="59943" y="5819603"/>
                </a:cubicBezTo>
                <a:cubicBezTo>
                  <a:pt x="69014" y="5811716"/>
                  <a:pt x="76901" y="5801857"/>
                  <a:pt x="87155" y="5796730"/>
                </a:cubicBezTo>
                <a:cubicBezTo>
                  <a:pt x="107662" y="5786082"/>
                  <a:pt x="129352" y="5777800"/>
                  <a:pt x="150647" y="5768730"/>
                </a:cubicBezTo>
                <a:cubicBezTo>
                  <a:pt x="154197" y="5767152"/>
                  <a:pt x="158140" y="5764786"/>
                  <a:pt x="160901" y="5765575"/>
                </a:cubicBezTo>
                <a:cubicBezTo>
                  <a:pt x="222816" y="5783716"/>
                  <a:pt x="272506" y="5747040"/>
                  <a:pt x="326534" y="5728899"/>
                </a:cubicBezTo>
                <a:cubicBezTo>
                  <a:pt x="363999" y="5716280"/>
                  <a:pt x="402646" y="5706026"/>
                  <a:pt x="440900" y="5695378"/>
                </a:cubicBezTo>
                <a:cubicBezTo>
                  <a:pt x="445632" y="5694195"/>
                  <a:pt x="451153" y="5695772"/>
                  <a:pt x="455885" y="5696561"/>
                </a:cubicBezTo>
                <a:cubicBezTo>
                  <a:pt x="494139" y="5700505"/>
                  <a:pt x="532392" y="5704843"/>
                  <a:pt x="570646" y="5709181"/>
                </a:cubicBezTo>
                <a:cubicBezTo>
                  <a:pt x="571434" y="5703660"/>
                  <a:pt x="571829" y="5698139"/>
                  <a:pt x="572617" y="5692618"/>
                </a:cubicBezTo>
                <a:cubicBezTo>
                  <a:pt x="525294" y="5686702"/>
                  <a:pt x="477576" y="5680392"/>
                  <a:pt x="430252" y="5674871"/>
                </a:cubicBezTo>
                <a:cubicBezTo>
                  <a:pt x="386872" y="5670139"/>
                  <a:pt x="343097" y="5666984"/>
                  <a:pt x="299717" y="5661857"/>
                </a:cubicBezTo>
                <a:cubicBezTo>
                  <a:pt x="291435" y="5661069"/>
                  <a:pt x="283548" y="5655153"/>
                  <a:pt x="275267" y="5651604"/>
                </a:cubicBezTo>
                <a:cubicBezTo>
                  <a:pt x="278027" y="5647266"/>
                  <a:pt x="281182" y="5642533"/>
                  <a:pt x="283943" y="5638195"/>
                </a:cubicBezTo>
                <a:cubicBezTo>
                  <a:pt x="306816" y="5636223"/>
                  <a:pt x="329294" y="5634252"/>
                  <a:pt x="357689" y="5631491"/>
                </a:cubicBezTo>
                <a:cubicBezTo>
                  <a:pt x="392393" y="5657914"/>
                  <a:pt x="444843" y="5658308"/>
                  <a:pt x="491773" y="5629125"/>
                </a:cubicBezTo>
                <a:cubicBezTo>
                  <a:pt x="497688" y="5625181"/>
                  <a:pt x="506364" y="5623998"/>
                  <a:pt x="513857" y="5623998"/>
                </a:cubicBezTo>
                <a:cubicBezTo>
                  <a:pt x="535547" y="5623209"/>
                  <a:pt x="557237" y="5623604"/>
                  <a:pt x="578533" y="5623998"/>
                </a:cubicBezTo>
                <a:cubicBezTo>
                  <a:pt x="597068" y="5624393"/>
                  <a:pt x="615998" y="5625970"/>
                  <a:pt x="640448" y="5627548"/>
                </a:cubicBezTo>
                <a:cubicBezTo>
                  <a:pt x="625857" y="5614139"/>
                  <a:pt x="613237" y="5602308"/>
                  <a:pt x="600617" y="5590872"/>
                </a:cubicBezTo>
                <a:cubicBezTo>
                  <a:pt x="586420" y="5577857"/>
                  <a:pt x="566702" y="5567604"/>
                  <a:pt x="559603" y="5551435"/>
                </a:cubicBezTo>
                <a:cubicBezTo>
                  <a:pt x="546195" y="5520674"/>
                  <a:pt x="535547" y="5504111"/>
                  <a:pt x="505575" y="5535660"/>
                </a:cubicBezTo>
                <a:cubicBezTo>
                  <a:pt x="502815" y="5538816"/>
                  <a:pt x="488618" y="5534872"/>
                  <a:pt x="482308" y="5530534"/>
                </a:cubicBezTo>
                <a:cubicBezTo>
                  <a:pt x="448393" y="5509238"/>
                  <a:pt x="414083" y="5494646"/>
                  <a:pt x="373069" y="5510421"/>
                </a:cubicBezTo>
                <a:cubicBezTo>
                  <a:pt x="365576" y="5513182"/>
                  <a:pt x="349801" y="5512787"/>
                  <a:pt x="347830" y="5508844"/>
                </a:cubicBezTo>
                <a:cubicBezTo>
                  <a:pt x="328111" y="5466252"/>
                  <a:pt x="296168" y="5489125"/>
                  <a:pt x="266590" y="5490309"/>
                </a:cubicBezTo>
                <a:cubicBezTo>
                  <a:pt x="238985" y="5491097"/>
                  <a:pt x="211379" y="5484393"/>
                  <a:pt x="183774" y="5481238"/>
                </a:cubicBezTo>
                <a:cubicBezTo>
                  <a:pt x="182196" y="5477689"/>
                  <a:pt x="181013" y="5474140"/>
                  <a:pt x="179436" y="5470590"/>
                </a:cubicBezTo>
                <a:cubicBezTo>
                  <a:pt x="187323" y="5465858"/>
                  <a:pt x="194816" y="5457971"/>
                  <a:pt x="203098" y="5457182"/>
                </a:cubicBezTo>
                <a:cubicBezTo>
                  <a:pt x="235041" y="5453238"/>
                  <a:pt x="266985" y="5451266"/>
                  <a:pt x="298928" y="5449689"/>
                </a:cubicBezTo>
                <a:cubicBezTo>
                  <a:pt x="308393" y="5449295"/>
                  <a:pt x="318252" y="5451661"/>
                  <a:pt x="329294" y="5453238"/>
                </a:cubicBezTo>
                <a:cubicBezTo>
                  <a:pt x="331661" y="5448900"/>
                  <a:pt x="336393" y="5444168"/>
                  <a:pt x="335604" y="5440224"/>
                </a:cubicBezTo>
                <a:cubicBezTo>
                  <a:pt x="328900" y="5405914"/>
                  <a:pt x="344280" y="5387380"/>
                  <a:pt x="375435" y="5375154"/>
                </a:cubicBezTo>
                <a:cubicBezTo>
                  <a:pt x="410534" y="5361746"/>
                  <a:pt x="392393" y="5334140"/>
                  <a:pt x="388844" y="5310873"/>
                </a:cubicBezTo>
                <a:cubicBezTo>
                  <a:pt x="384506" y="5280112"/>
                  <a:pt x="374646" y="5248169"/>
                  <a:pt x="378196" y="5218197"/>
                </a:cubicBezTo>
                <a:cubicBezTo>
                  <a:pt x="384111" y="5170873"/>
                  <a:pt x="412111" y="5155887"/>
                  <a:pt x="455885" y="5175605"/>
                </a:cubicBezTo>
                <a:cubicBezTo>
                  <a:pt x="479547" y="5186254"/>
                  <a:pt x="494139" y="5182704"/>
                  <a:pt x="514251" y="5171662"/>
                </a:cubicBezTo>
                <a:cubicBezTo>
                  <a:pt x="527660" y="5164169"/>
                  <a:pt x="545801" y="5165352"/>
                  <a:pt x="557632" y="5162986"/>
                </a:cubicBezTo>
                <a:cubicBezTo>
                  <a:pt x="571040" y="5181521"/>
                  <a:pt x="581293" y="5196113"/>
                  <a:pt x="588786" y="5206760"/>
                </a:cubicBezTo>
                <a:cubicBezTo>
                  <a:pt x="612054" y="5202028"/>
                  <a:pt x="629406" y="5194929"/>
                  <a:pt x="645969" y="5196113"/>
                </a:cubicBezTo>
                <a:cubicBezTo>
                  <a:pt x="682251" y="5198479"/>
                  <a:pt x="689349" y="5183493"/>
                  <a:pt x="676335" y="5153521"/>
                </a:cubicBezTo>
                <a:cubicBezTo>
                  <a:pt x="694476" y="5148000"/>
                  <a:pt x="711434" y="5143662"/>
                  <a:pt x="727997" y="5137747"/>
                </a:cubicBezTo>
                <a:cubicBezTo>
                  <a:pt x="733518" y="5135775"/>
                  <a:pt x="738251" y="5131831"/>
                  <a:pt x="746927" y="5126310"/>
                </a:cubicBezTo>
                <a:cubicBezTo>
                  <a:pt x="735096" y="5115662"/>
                  <a:pt x="725237" y="5107381"/>
                  <a:pt x="712223" y="5095550"/>
                </a:cubicBezTo>
                <a:cubicBezTo>
                  <a:pt x="707096" y="5109352"/>
                  <a:pt x="704335" y="5117634"/>
                  <a:pt x="701180" y="5127099"/>
                </a:cubicBezTo>
                <a:cubicBezTo>
                  <a:pt x="687378" y="5116056"/>
                  <a:pt x="676730" y="5107381"/>
                  <a:pt x="663716" y="5097127"/>
                </a:cubicBezTo>
                <a:cubicBezTo>
                  <a:pt x="674758" y="5065183"/>
                  <a:pt x="694082" y="5041521"/>
                  <a:pt x="737067" y="5045071"/>
                </a:cubicBezTo>
                <a:cubicBezTo>
                  <a:pt x="744560" y="5045860"/>
                  <a:pt x="752842" y="5026930"/>
                  <a:pt x="762701" y="5019043"/>
                </a:cubicBezTo>
                <a:cubicBezTo>
                  <a:pt x="773743" y="5010367"/>
                  <a:pt x="786757" y="5004452"/>
                  <a:pt x="798588" y="4997353"/>
                </a:cubicBezTo>
                <a:cubicBezTo>
                  <a:pt x="802532" y="5002874"/>
                  <a:pt x="806476" y="5008001"/>
                  <a:pt x="810419" y="5013522"/>
                </a:cubicBezTo>
                <a:cubicBezTo>
                  <a:pt x="800166" y="5017071"/>
                  <a:pt x="789912" y="5021015"/>
                  <a:pt x="779659" y="5024564"/>
                </a:cubicBezTo>
                <a:cubicBezTo>
                  <a:pt x="783208" y="5029296"/>
                  <a:pt x="786757" y="5034029"/>
                  <a:pt x="789912" y="5038367"/>
                </a:cubicBezTo>
                <a:cubicBezTo>
                  <a:pt x="824222" y="5020620"/>
                  <a:pt x="858137" y="5002480"/>
                  <a:pt x="892447" y="4984733"/>
                </a:cubicBezTo>
                <a:cubicBezTo>
                  <a:pt x="890870" y="4981184"/>
                  <a:pt x="888898" y="4977635"/>
                  <a:pt x="887320" y="4974085"/>
                </a:cubicBezTo>
                <a:cubicBezTo>
                  <a:pt x="842757" y="4974085"/>
                  <a:pt x="798588" y="4973297"/>
                  <a:pt x="754025" y="4974480"/>
                </a:cubicBezTo>
                <a:cubicBezTo>
                  <a:pt x="705913" y="4975663"/>
                  <a:pt x="701180" y="4970142"/>
                  <a:pt x="711434" y="4922818"/>
                </a:cubicBezTo>
                <a:cubicBezTo>
                  <a:pt x="712617" y="4916508"/>
                  <a:pt x="714983" y="4909015"/>
                  <a:pt x="712617" y="4904283"/>
                </a:cubicBezTo>
                <a:cubicBezTo>
                  <a:pt x="697631" y="4871156"/>
                  <a:pt x="709068" y="4867213"/>
                  <a:pt x="738251" y="4879832"/>
                </a:cubicBezTo>
                <a:cubicBezTo>
                  <a:pt x="744560" y="4882593"/>
                  <a:pt x="752448" y="4883381"/>
                  <a:pt x="759152" y="4881804"/>
                </a:cubicBezTo>
                <a:cubicBezTo>
                  <a:pt x="795828" y="4874311"/>
                  <a:pt x="832109" y="4865635"/>
                  <a:pt x="868391" y="4857353"/>
                </a:cubicBezTo>
                <a:cubicBezTo>
                  <a:pt x="870757" y="4863269"/>
                  <a:pt x="873123" y="4869184"/>
                  <a:pt x="875884" y="4874706"/>
                </a:cubicBezTo>
                <a:cubicBezTo>
                  <a:pt x="866025" y="4879438"/>
                  <a:pt x="856166" y="4888508"/>
                  <a:pt x="846701" y="4888114"/>
                </a:cubicBezTo>
                <a:cubicBezTo>
                  <a:pt x="785574" y="4884565"/>
                  <a:pt x="759152" y="4897973"/>
                  <a:pt x="738645" y="4946480"/>
                </a:cubicBezTo>
                <a:cubicBezTo>
                  <a:pt x="767828" y="4961072"/>
                  <a:pt x="858926" y="4945297"/>
                  <a:pt x="904672" y="4918086"/>
                </a:cubicBezTo>
                <a:cubicBezTo>
                  <a:pt x="924391" y="4947663"/>
                  <a:pt x="935433" y="4946874"/>
                  <a:pt x="966193" y="4910593"/>
                </a:cubicBezTo>
                <a:cubicBezTo>
                  <a:pt x="952785" y="4912959"/>
                  <a:pt x="942531" y="4914931"/>
                  <a:pt x="927151" y="4917691"/>
                </a:cubicBezTo>
                <a:cubicBezTo>
                  <a:pt x="929912" y="4897184"/>
                  <a:pt x="932278" y="4877860"/>
                  <a:pt x="935827" y="4853410"/>
                </a:cubicBezTo>
                <a:cubicBezTo>
                  <a:pt x="787546" y="4833297"/>
                  <a:pt x="637293" y="4886931"/>
                  <a:pt x="485068" y="4883776"/>
                </a:cubicBezTo>
                <a:cubicBezTo>
                  <a:pt x="483885" y="4879438"/>
                  <a:pt x="482702" y="4875494"/>
                  <a:pt x="481914" y="4871156"/>
                </a:cubicBezTo>
                <a:cubicBezTo>
                  <a:pt x="509125" y="4846311"/>
                  <a:pt x="535942" y="4821072"/>
                  <a:pt x="563153" y="4796227"/>
                </a:cubicBezTo>
                <a:cubicBezTo>
                  <a:pt x="566308" y="4798987"/>
                  <a:pt x="569068" y="4802142"/>
                  <a:pt x="572223" y="4804903"/>
                </a:cubicBezTo>
                <a:cubicBezTo>
                  <a:pt x="569068" y="4810818"/>
                  <a:pt x="565913" y="4817128"/>
                  <a:pt x="562758" y="4823044"/>
                </a:cubicBezTo>
                <a:cubicBezTo>
                  <a:pt x="565125" y="4823832"/>
                  <a:pt x="569068" y="4825410"/>
                  <a:pt x="569857" y="4824621"/>
                </a:cubicBezTo>
                <a:cubicBezTo>
                  <a:pt x="602983" y="4782030"/>
                  <a:pt x="657406" y="4801748"/>
                  <a:pt x="697631" y="4779664"/>
                </a:cubicBezTo>
                <a:cubicBezTo>
                  <a:pt x="744166" y="4754424"/>
                  <a:pt x="791095" y="4730368"/>
                  <a:pt x="841968" y="4703551"/>
                </a:cubicBezTo>
                <a:cubicBezTo>
                  <a:pt x="828954" y="4696058"/>
                  <a:pt x="823828" y="4692904"/>
                  <a:pt x="815152" y="4687777"/>
                </a:cubicBezTo>
                <a:cubicBezTo>
                  <a:pt x="820278" y="4684227"/>
                  <a:pt x="824222" y="4680284"/>
                  <a:pt x="826983" y="4680678"/>
                </a:cubicBezTo>
                <a:cubicBezTo>
                  <a:pt x="838814" y="4683044"/>
                  <a:pt x="850644" y="4687382"/>
                  <a:pt x="862475" y="4690143"/>
                </a:cubicBezTo>
                <a:cubicBezTo>
                  <a:pt x="870757" y="4691720"/>
                  <a:pt x="879433" y="4692115"/>
                  <a:pt x="887715" y="4692115"/>
                </a:cubicBezTo>
                <a:cubicBezTo>
                  <a:pt x="888898" y="4692115"/>
                  <a:pt x="891264" y="4683044"/>
                  <a:pt x="890475" y="4682255"/>
                </a:cubicBezTo>
                <a:cubicBezTo>
                  <a:pt x="883771" y="4677918"/>
                  <a:pt x="876673" y="4672396"/>
                  <a:pt x="869180" y="4671608"/>
                </a:cubicBezTo>
                <a:cubicBezTo>
                  <a:pt x="787152" y="4666481"/>
                  <a:pt x="705124" y="4659383"/>
                  <a:pt x="623096" y="4658988"/>
                </a:cubicBezTo>
                <a:cubicBezTo>
                  <a:pt x="587603" y="4658988"/>
                  <a:pt x="552505" y="4673974"/>
                  <a:pt x="517012" y="4681467"/>
                </a:cubicBezTo>
                <a:cubicBezTo>
                  <a:pt x="503604" y="4684227"/>
                  <a:pt x="489012" y="4689354"/>
                  <a:pt x="476392" y="4686593"/>
                </a:cubicBezTo>
                <a:cubicBezTo>
                  <a:pt x="467322" y="4684622"/>
                  <a:pt x="454702" y="4671608"/>
                  <a:pt x="454702" y="4663326"/>
                </a:cubicBezTo>
                <a:cubicBezTo>
                  <a:pt x="454702" y="4655833"/>
                  <a:pt x="468900" y="4641636"/>
                  <a:pt x="477181" y="4641636"/>
                </a:cubicBezTo>
                <a:cubicBezTo>
                  <a:pt x="500843" y="4641241"/>
                  <a:pt x="524899" y="4644791"/>
                  <a:pt x="548167" y="4649918"/>
                </a:cubicBezTo>
                <a:cubicBezTo>
                  <a:pt x="578927" y="4656622"/>
                  <a:pt x="594702" y="4645974"/>
                  <a:pt x="598646" y="4609692"/>
                </a:cubicBezTo>
                <a:cubicBezTo>
                  <a:pt x="583660" y="4613242"/>
                  <a:pt x="571829" y="4619157"/>
                  <a:pt x="561181" y="4617580"/>
                </a:cubicBezTo>
                <a:cubicBezTo>
                  <a:pt x="548167" y="4616002"/>
                  <a:pt x="535547" y="4607720"/>
                  <a:pt x="522928" y="4602594"/>
                </a:cubicBezTo>
                <a:cubicBezTo>
                  <a:pt x="531998" y="4592341"/>
                  <a:pt x="539491" y="4579721"/>
                  <a:pt x="550927" y="4572622"/>
                </a:cubicBezTo>
                <a:cubicBezTo>
                  <a:pt x="560786" y="4566312"/>
                  <a:pt x="574589" y="4565918"/>
                  <a:pt x="596674" y="4560791"/>
                </a:cubicBezTo>
                <a:cubicBezTo>
                  <a:pt x="554871" y="4548171"/>
                  <a:pt x="525688" y="4527270"/>
                  <a:pt x="491378" y="4560397"/>
                </a:cubicBezTo>
                <a:cubicBezTo>
                  <a:pt x="477576" y="4573411"/>
                  <a:pt x="451547" y="4573411"/>
                  <a:pt x="431041" y="4579721"/>
                </a:cubicBezTo>
                <a:cubicBezTo>
                  <a:pt x="420393" y="4582876"/>
                  <a:pt x="408167" y="4585242"/>
                  <a:pt x="399491" y="4591552"/>
                </a:cubicBezTo>
                <a:cubicBezTo>
                  <a:pt x="392787" y="4596679"/>
                  <a:pt x="390027" y="4607720"/>
                  <a:pt x="385689" y="4616002"/>
                </a:cubicBezTo>
                <a:cubicBezTo>
                  <a:pt x="393576" y="4619157"/>
                  <a:pt x="401463" y="4625467"/>
                  <a:pt x="408956" y="4624678"/>
                </a:cubicBezTo>
                <a:cubicBezTo>
                  <a:pt x="430646" y="4622312"/>
                  <a:pt x="452336" y="4617580"/>
                  <a:pt x="473238" y="4613636"/>
                </a:cubicBezTo>
                <a:cubicBezTo>
                  <a:pt x="447604" y="4655833"/>
                  <a:pt x="409350" y="4658988"/>
                  <a:pt x="375829" y="4622312"/>
                </a:cubicBezTo>
                <a:cubicBezTo>
                  <a:pt x="369914" y="4615608"/>
                  <a:pt x="358872" y="4612847"/>
                  <a:pt x="349801" y="4610481"/>
                </a:cubicBezTo>
                <a:cubicBezTo>
                  <a:pt x="337576" y="4607326"/>
                  <a:pt x="323773" y="4609298"/>
                  <a:pt x="312731" y="4604566"/>
                </a:cubicBezTo>
                <a:cubicBezTo>
                  <a:pt x="299323" y="4599045"/>
                  <a:pt x="276844" y="4583270"/>
                  <a:pt x="277633" y="4581692"/>
                </a:cubicBezTo>
                <a:cubicBezTo>
                  <a:pt x="289069" y="4558820"/>
                  <a:pt x="289858" y="4524904"/>
                  <a:pt x="332449" y="4532003"/>
                </a:cubicBezTo>
                <a:cubicBezTo>
                  <a:pt x="359266" y="4536341"/>
                  <a:pt x="387660" y="4528453"/>
                  <a:pt x="415660" y="4528453"/>
                </a:cubicBezTo>
                <a:cubicBezTo>
                  <a:pt x="427491" y="4528453"/>
                  <a:pt x="438928" y="4534369"/>
                  <a:pt x="451942" y="4538312"/>
                </a:cubicBezTo>
                <a:cubicBezTo>
                  <a:pt x="441294" y="4499270"/>
                  <a:pt x="474421" y="4500453"/>
                  <a:pt x="498083" y="4495327"/>
                </a:cubicBezTo>
                <a:cubicBezTo>
                  <a:pt x="542251" y="4485862"/>
                  <a:pt x="587209" y="4479552"/>
                  <a:pt x="631378" y="4471270"/>
                </a:cubicBezTo>
                <a:cubicBezTo>
                  <a:pt x="639659" y="4469693"/>
                  <a:pt x="647152" y="4464566"/>
                  <a:pt x="653857" y="4452735"/>
                </a:cubicBezTo>
                <a:cubicBezTo>
                  <a:pt x="607322" y="4457073"/>
                  <a:pt x="560392" y="4462200"/>
                  <a:pt x="513857" y="4465749"/>
                </a:cubicBezTo>
                <a:cubicBezTo>
                  <a:pt x="469688" y="4469299"/>
                  <a:pt x="425519" y="4469693"/>
                  <a:pt x="381351" y="4474426"/>
                </a:cubicBezTo>
                <a:cubicBezTo>
                  <a:pt x="364787" y="4476003"/>
                  <a:pt x="347830" y="4483496"/>
                  <a:pt x="332844" y="4490989"/>
                </a:cubicBezTo>
                <a:cubicBezTo>
                  <a:pt x="289858" y="4512679"/>
                  <a:pt x="275267" y="4508735"/>
                  <a:pt x="256337" y="4465749"/>
                </a:cubicBezTo>
                <a:cubicBezTo>
                  <a:pt x="255154" y="4465355"/>
                  <a:pt x="253971" y="4464566"/>
                  <a:pt x="252788" y="4464566"/>
                </a:cubicBezTo>
                <a:cubicBezTo>
                  <a:pt x="233858" y="4461017"/>
                  <a:pt x="214929" y="4457073"/>
                  <a:pt x="196394" y="4453524"/>
                </a:cubicBezTo>
                <a:cubicBezTo>
                  <a:pt x="204281" y="4434200"/>
                  <a:pt x="209408" y="4412905"/>
                  <a:pt x="220844" y="4396341"/>
                </a:cubicBezTo>
                <a:cubicBezTo>
                  <a:pt x="253971" y="4347440"/>
                  <a:pt x="299323" y="4327327"/>
                  <a:pt x="340337" y="4343102"/>
                </a:cubicBezTo>
                <a:cubicBezTo>
                  <a:pt x="330083" y="4349806"/>
                  <a:pt x="321802" y="4355327"/>
                  <a:pt x="313126" y="4360848"/>
                </a:cubicBezTo>
                <a:cubicBezTo>
                  <a:pt x="313520" y="4362426"/>
                  <a:pt x="314309" y="4364003"/>
                  <a:pt x="314703" y="4365581"/>
                </a:cubicBezTo>
                <a:cubicBezTo>
                  <a:pt x="361238" y="4349806"/>
                  <a:pt x="407379" y="4334426"/>
                  <a:pt x="457069" y="4317468"/>
                </a:cubicBezTo>
                <a:cubicBezTo>
                  <a:pt x="346647" y="4293806"/>
                  <a:pt x="242534" y="4304060"/>
                  <a:pt x="133295" y="4352172"/>
                </a:cubicBezTo>
                <a:cubicBezTo>
                  <a:pt x="143154" y="4308398"/>
                  <a:pt x="162873" y="4287891"/>
                  <a:pt x="189689" y="4281975"/>
                </a:cubicBezTo>
                <a:cubicBezTo>
                  <a:pt x="221633" y="4275271"/>
                  <a:pt x="240562" y="4255947"/>
                  <a:pt x="256337" y="4231891"/>
                </a:cubicBezTo>
                <a:cubicBezTo>
                  <a:pt x="272112" y="4208229"/>
                  <a:pt x="279210" y="4173525"/>
                  <a:pt x="322985" y="4190877"/>
                </a:cubicBezTo>
                <a:cubicBezTo>
                  <a:pt x="262647" y="4165638"/>
                  <a:pt x="212957" y="4210201"/>
                  <a:pt x="147887" y="4211384"/>
                </a:cubicBezTo>
                <a:cubicBezTo>
                  <a:pt x="206647" y="4183778"/>
                  <a:pt x="257126" y="4160511"/>
                  <a:pt x="305238" y="4137638"/>
                </a:cubicBezTo>
                <a:cubicBezTo>
                  <a:pt x="307604" y="4128173"/>
                  <a:pt x="309971" y="4116342"/>
                  <a:pt x="313126" y="4102145"/>
                </a:cubicBezTo>
                <a:cubicBezTo>
                  <a:pt x="301295" y="4104905"/>
                  <a:pt x="286309" y="4108455"/>
                  <a:pt x="268562" y="4112793"/>
                </a:cubicBezTo>
                <a:cubicBezTo>
                  <a:pt x="277238" y="4119892"/>
                  <a:pt x="282759" y="4124624"/>
                  <a:pt x="295773" y="4135272"/>
                </a:cubicBezTo>
                <a:cubicBezTo>
                  <a:pt x="264224" y="4140793"/>
                  <a:pt x="239379" y="4145920"/>
                  <a:pt x="214140" y="4149075"/>
                </a:cubicBezTo>
                <a:cubicBezTo>
                  <a:pt x="207436" y="4149863"/>
                  <a:pt x="195999" y="4147497"/>
                  <a:pt x="193239" y="4143159"/>
                </a:cubicBezTo>
                <a:cubicBezTo>
                  <a:pt x="162478" y="4089920"/>
                  <a:pt x="113971" y="4117525"/>
                  <a:pt x="71774" y="4115554"/>
                </a:cubicBezTo>
                <a:lnTo>
                  <a:pt x="71774" y="4115948"/>
                </a:lnTo>
                <a:cubicBezTo>
                  <a:pt x="85971" y="4092286"/>
                  <a:pt x="100563" y="4068624"/>
                  <a:pt x="115154" y="4044174"/>
                </a:cubicBezTo>
                <a:cubicBezTo>
                  <a:pt x="108845" y="4042596"/>
                  <a:pt x="100169" y="4040624"/>
                  <a:pt x="91493" y="4038258"/>
                </a:cubicBezTo>
                <a:cubicBezTo>
                  <a:pt x="91493" y="4035892"/>
                  <a:pt x="91098" y="4033526"/>
                  <a:pt x="91098" y="4031160"/>
                </a:cubicBezTo>
                <a:cubicBezTo>
                  <a:pt x="180225" y="4019329"/>
                  <a:pt x="269745" y="4007498"/>
                  <a:pt x="365970" y="3994878"/>
                </a:cubicBezTo>
                <a:cubicBezTo>
                  <a:pt x="333238" y="3962934"/>
                  <a:pt x="306027" y="3971216"/>
                  <a:pt x="280393" y="3986596"/>
                </a:cubicBezTo>
                <a:cubicBezTo>
                  <a:pt x="276450" y="3983441"/>
                  <a:pt x="273689" y="3982258"/>
                  <a:pt x="272506" y="3980286"/>
                </a:cubicBezTo>
                <a:cubicBezTo>
                  <a:pt x="236224" y="3915216"/>
                  <a:pt x="237408" y="3910484"/>
                  <a:pt x="160901" y="3962146"/>
                </a:cubicBezTo>
                <a:cubicBezTo>
                  <a:pt x="133295" y="3980681"/>
                  <a:pt x="119887" y="3981075"/>
                  <a:pt x="91493" y="3957413"/>
                </a:cubicBezTo>
                <a:cubicBezTo>
                  <a:pt x="18535" y="3896681"/>
                  <a:pt x="42591" y="3859611"/>
                  <a:pt x="103718" y="3803217"/>
                </a:cubicBezTo>
                <a:cubicBezTo>
                  <a:pt x="111605" y="3796118"/>
                  <a:pt x="122253" y="3790991"/>
                  <a:pt x="132112" y="3786653"/>
                </a:cubicBezTo>
                <a:cubicBezTo>
                  <a:pt x="186929" y="3763780"/>
                  <a:pt x="243717" y="3744456"/>
                  <a:pt x="296957" y="3718428"/>
                </a:cubicBezTo>
                <a:cubicBezTo>
                  <a:pt x="346647" y="3693978"/>
                  <a:pt x="391998" y="3658091"/>
                  <a:pt x="452731" y="3680175"/>
                </a:cubicBezTo>
                <a:cubicBezTo>
                  <a:pt x="457463" y="3681753"/>
                  <a:pt x="468111" y="3679781"/>
                  <a:pt x="470083" y="3676231"/>
                </a:cubicBezTo>
                <a:cubicBezTo>
                  <a:pt x="492956" y="3637584"/>
                  <a:pt x="522533" y="3662429"/>
                  <a:pt x="551322" y="3664400"/>
                </a:cubicBezTo>
                <a:cubicBezTo>
                  <a:pt x="586420" y="3666767"/>
                  <a:pt x="622307" y="3658879"/>
                  <a:pt x="657406" y="3650598"/>
                </a:cubicBezTo>
                <a:cubicBezTo>
                  <a:pt x="619152" y="3625753"/>
                  <a:pt x="619152" y="3625753"/>
                  <a:pt x="626645" y="3609978"/>
                </a:cubicBezTo>
                <a:cubicBezTo>
                  <a:pt x="588786" y="3617471"/>
                  <a:pt x="554082" y="3624570"/>
                  <a:pt x="517012" y="3632063"/>
                </a:cubicBezTo>
                <a:cubicBezTo>
                  <a:pt x="517012" y="3624175"/>
                  <a:pt x="517012" y="3615105"/>
                  <a:pt x="517012" y="3603668"/>
                </a:cubicBezTo>
                <a:cubicBezTo>
                  <a:pt x="471266" y="3610372"/>
                  <a:pt x="425519" y="3617077"/>
                  <a:pt x="375435" y="3624570"/>
                </a:cubicBezTo>
                <a:cubicBezTo>
                  <a:pt x="377407" y="3613527"/>
                  <a:pt x="379379" y="3603668"/>
                  <a:pt x="381351" y="3592232"/>
                </a:cubicBezTo>
                <a:cubicBezTo>
                  <a:pt x="378984" y="3591049"/>
                  <a:pt x="375829" y="3588682"/>
                  <a:pt x="372675" y="3588682"/>
                </a:cubicBezTo>
                <a:cubicBezTo>
                  <a:pt x="343886" y="3585922"/>
                  <a:pt x="314703" y="3583556"/>
                  <a:pt x="285914" y="3580401"/>
                </a:cubicBezTo>
                <a:cubicBezTo>
                  <a:pt x="276055" y="3579218"/>
                  <a:pt x="264224" y="3578823"/>
                  <a:pt x="257520" y="3573302"/>
                </a:cubicBezTo>
                <a:cubicBezTo>
                  <a:pt x="231492" y="3550824"/>
                  <a:pt x="203887" y="3543330"/>
                  <a:pt x="170760" y="3553584"/>
                </a:cubicBezTo>
                <a:cubicBezTo>
                  <a:pt x="166422" y="3554767"/>
                  <a:pt x="155774" y="3550035"/>
                  <a:pt x="155380" y="3547274"/>
                </a:cubicBezTo>
                <a:cubicBezTo>
                  <a:pt x="154591" y="3540964"/>
                  <a:pt x="156563" y="3530711"/>
                  <a:pt x="160901" y="3528345"/>
                </a:cubicBezTo>
                <a:cubicBezTo>
                  <a:pt x="180619" y="3517697"/>
                  <a:pt x="203492" y="3512570"/>
                  <a:pt x="220844" y="3499950"/>
                </a:cubicBezTo>
                <a:cubicBezTo>
                  <a:pt x="253576" y="3476289"/>
                  <a:pt x="283943" y="3449866"/>
                  <a:pt x="313914" y="3422655"/>
                </a:cubicBezTo>
                <a:cubicBezTo>
                  <a:pt x="347830" y="3391895"/>
                  <a:pt x="345858" y="3384402"/>
                  <a:pt x="310759" y="3363500"/>
                </a:cubicBezTo>
                <a:cubicBezTo>
                  <a:pt x="287886" y="3370599"/>
                  <a:pt x="270140" y="3376514"/>
                  <a:pt x="251999" y="3382036"/>
                </a:cubicBezTo>
                <a:cubicBezTo>
                  <a:pt x="261464" y="3363500"/>
                  <a:pt x="270534" y="3344965"/>
                  <a:pt x="283548" y="3319331"/>
                </a:cubicBezTo>
                <a:cubicBezTo>
                  <a:pt x="275267" y="3287388"/>
                  <a:pt x="243717" y="3283839"/>
                  <a:pt x="203887" y="3286994"/>
                </a:cubicBezTo>
                <a:cubicBezTo>
                  <a:pt x="157351" y="3290937"/>
                  <a:pt x="110422" y="3287782"/>
                  <a:pt x="53634" y="3287782"/>
                </a:cubicBezTo>
                <a:cubicBezTo>
                  <a:pt x="122647" y="3257811"/>
                  <a:pt x="185351" y="3230599"/>
                  <a:pt x="248055" y="3203388"/>
                </a:cubicBezTo>
                <a:cubicBezTo>
                  <a:pt x="246084" y="3198656"/>
                  <a:pt x="244506" y="3194318"/>
                  <a:pt x="242534" y="3189585"/>
                </a:cubicBezTo>
                <a:cubicBezTo>
                  <a:pt x="199548" y="3201022"/>
                  <a:pt x="156957" y="3212459"/>
                  <a:pt x="111605" y="3224684"/>
                </a:cubicBezTo>
                <a:cubicBezTo>
                  <a:pt x="108845" y="3215219"/>
                  <a:pt x="106084" y="3206149"/>
                  <a:pt x="102929" y="3197078"/>
                </a:cubicBezTo>
                <a:cubicBezTo>
                  <a:pt x="76112" y="3206938"/>
                  <a:pt x="50084" y="3216797"/>
                  <a:pt x="23662" y="3226262"/>
                </a:cubicBezTo>
                <a:cubicBezTo>
                  <a:pt x="21296" y="3221923"/>
                  <a:pt x="18930" y="3217980"/>
                  <a:pt x="16563" y="3213642"/>
                </a:cubicBezTo>
                <a:cubicBezTo>
                  <a:pt x="28394" y="3205754"/>
                  <a:pt x="39436" y="3195501"/>
                  <a:pt x="52056" y="3190769"/>
                </a:cubicBezTo>
                <a:cubicBezTo>
                  <a:pt x="71774" y="3182881"/>
                  <a:pt x="93070" y="3179726"/>
                  <a:pt x="113183" y="3173022"/>
                </a:cubicBezTo>
                <a:cubicBezTo>
                  <a:pt x="152619" y="3159614"/>
                  <a:pt x="158535" y="3139107"/>
                  <a:pt x="134873" y="3104403"/>
                </a:cubicBezTo>
                <a:cubicBezTo>
                  <a:pt x="128563" y="3094938"/>
                  <a:pt x="122647" y="3085079"/>
                  <a:pt x="119098" y="3079558"/>
                </a:cubicBezTo>
                <a:cubicBezTo>
                  <a:pt x="140788" y="3066938"/>
                  <a:pt x="161689" y="3054713"/>
                  <a:pt x="182591" y="3042487"/>
                </a:cubicBezTo>
                <a:cubicBezTo>
                  <a:pt x="195605" y="3029473"/>
                  <a:pt x="209013" y="3016065"/>
                  <a:pt x="222027" y="3003051"/>
                </a:cubicBezTo>
                <a:cubicBezTo>
                  <a:pt x="245689" y="2990826"/>
                  <a:pt x="269351" y="2978600"/>
                  <a:pt x="293013" y="2966375"/>
                </a:cubicBezTo>
                <a:cubicBezTo>
                  <a:pt x="291830" y="2962826"/>
                  <a:pt x="290647" y="2959277"/>
                  <a:pt x="289464" y="2955333"/>
                </a:cubicBezTo>
                <a:cubicBezTo>
                  <a:pt x="272506" y="2958094"/>
                  <a:pt x="255943" y="2961248"/>
                  <a:pt x="232281" y="2965192"/>
                </a:cubicBezTo>
                <a:cubicBezTo>
                  <a:pt x="246872" y="2948234"/>
                  <a:pt x="256731" y="2936404"/>
                  <a:pt x="266590" y="2924573"/>
                </a:cubicBezTo>
                <a:cubicBezTo>
                  <a:pt x="265013" y="2921023"/>
                  <a:pt x="263436" y="2917474"/>
                  <a:pt x="261858" y="2913925"/>
                </a:cubicBezTo>
                <a:cubicBezTo>
                  <a:pt x="193633" y="2937587"/>
                  <a:pt x="125014" y="2961248"/>
                  <a:pt x="56789" y="2984910"/>
                </a:cubicBezTo>
                <a:cubicBezTo>
                  <a:pt x="55211" y="2982150"/>
                  <a:pt x="53634" y="2979784"/>
                  <a:pt x="52056" y="2977023"/>
                </a:cubicBezTo>
                <a:cubicBezTo>
                  <a:pt x="70197" y="2965586"/>
                  <a:pt x="87943" y="2953361"/>
                  <a:pt x="106478" y="2942713"/>
                </a:cubicBezTo>
                <a:cubicBezTo>
                  <a:pt x="138422" y="2924573"/>
                  <a:pt x="171943" y="2909192"/>
                  <a:pt x="201915" y="2889080"/>
                </a:cubicBezTo>
                <a:cubicBezTo>
                  <a:pt x="212957" y="2881587"/>
                  <a:pt x="232281" y="2869756"/>
                  <a:pt x="213746" y="2846094"/>
                </a:cubicBezTo>
                <a:cubicBezTo>
                  <a:pt x="209802" y="2840967"/>
                  <a:pt x="235436" y="2812179"/>
                  <a:pt x="245295" y="2797587"/>
                </a:cubicBezTo>
                <a:cubicBezTo>
                  <a:pt x="238196" y="2793249"/>
                  <a:pt x="225182" y="2785362"/>
                  <a:pt x="204281" y="2772348"/>
                </a:cubicBezTo>
                <a:cubicBezTo>
                  <a:pt x="265407" y="2736066"/>
                  <a:pt x="345858" y="2746714"/>
                  <a:pt x="372675" y="2672179"/>
                </a:cubicBezTo>
                <a:cubicBezTo>
                  <a:pt x="379773" y="2674940"/>
                  <a:pt x="386477" y="2677306"/>
                  <a:pt x="400280" y="2682433"/>
                </a:cubicBezTo>
                <a:cubicBezTo>
                  <a:pt x="395548" y="2663109"/>
                  <a:pt x="392393" y="2648912"/>
                  <a:pt x="388449" y="2631954"/>
                </a:cubicBezTo>
                <a:cubicBezTo>
                  <a:pt x="375829" y="2639447"/>
                  <a:pt x="367942" y="2644574"/>
                  <a:pt x="356900" y="2650883"/>
                </a:cubicBezTo>
                <a:cubicBezTo>
                  <a:pt x="356900" y="2643785"/>
                  <a:pt x="355323" y="2639447"/>
                  <a:pt x="357294" y="2637475"/>
                </a:cubicBezTo>
                <a:cubicBezTo>
                  <a:pt x="373463" y="2618546"/>
                  <a:pt x="380562" y="2605137"/>
                  <a:pt x="356111" y="2582658"/>
                </a:cubicBezTo>
                <a:cubicBezTo>
                  <a:pt x="329689" y="2558602"/>
                  <a:pt x="350590" y="2515222"/>
                  <a:pt x="383717" y="2501419"/>
                </a:cubicBezTo>
                <a:cubicBezTo>
                  <a:pt x="403829" y="2493138"/>
                  <a:pt x="418815" y="2471448"/>
                  <a:pt x="434195" y="2454490"/>
                </a:cubicBezTo>
                <a:cubicBezTo>
                  <a:pt x="436562" y="2451729"/>
                  <a:pt x="432224" y="2437532"/>
                  <a:pt x="427491" y="2435166"/>
                </a:cubicBezTo>
                <a:cubicBezTo>
                  <a:pt x="417632" y="2430039"/>
                  <a:pt x="402252" y="2423335"/>
                  <a:pt x="395548" y="2427673"/>
                </a:cubicBezTo>
                <a:cubicBezTo>
                  <a:pt x="374646" y="2441476"/>
                  <a:pt x="356111" y="2459222"/>
                  <a:pt x="337576" y="2476180"/>
                </a:cubicBezTo>
                <a:cubicBezTo>
                  <a:pt x="310365" y="2501025"/>
                  <a:pt x="278421" y="2514828"/>
                  <a:pt x="242534" y="2525081"/>
                </a:cubicBezTo>
                <a:cubicBezTo>
                  <a:pt x="188901" y="2540856"/>
                  <a:pt x="137633" y="2563335"/>
                  <a:pt x="73746" y="2586996"/>
                </a:cubicBezTo>
                <a:cubicBezTo>
                  <a:pt x="76901" y="2566095"/>
                  <a:pt x="74141" y="2549926"/>
                  <a:pt x="81239" y="2541250"/>
                </a:cubicBezTo>
                <a:cubicBezTo>
                  <a:pt x="118704" y="2493532"/>
                  <a:pt x="105690" y="2434377"/>
                  <a:pt x="119098" y="2381533"/>
                </a:cubicBezTo>
                <a:cubicBezTo>
                  <a:pt x="121859" y="2370885"/>
                  <a:pt x="97802" y="2353138"/>
                  <a:pt x="84000" y="2336181"/>
                </a:cubicBezTo>
                <a:cubicBezTo>
                  <a:pt x="85577" y="2310547"/>
                  <a:pt x="145521" y="2297138"/>
                  <a:pt x="104901" y="2256125"/>
                </a:cubicBezTo>
                <a:cubicBezTo>
                  <a:pt x="151830" y="2202491"/>
                  <a:pt x="224788" y="2219843"/>
                  <a:pt x="283154" y="2185928"/>
                </a:cubicBezTo>
                <a:cubicBezTo>
                  <a:pt x="275661" y="2174885"/>
                  <a:pt x="270928" y="2159505"/>
                  <a:pt x="261069" y="2154773"/>
                </a:cubicBezTo>
                <a:cubicBezTo>
                  <a:pt x="227154" y="2138998"/>
                  <a:pt x="226760" y="2112970"/>
                  <a:pt x="229126" y="2081421"/>
                </a:cubicBezTo>
                <a:cubicBezTo>
                  <a:pt x="232281" y="2040407"/>
                  <a:pt x="237013" y="1997027"/>
                  <a:pt x="192056" y="1969027"/>
                </a:cubicBezTo>
                <a:cubicBezTo>
                  <a:pt x="185746" y="1965083"/>
                  <a:pt x="186534" y="1943788"/>
                  <a:pt x="189295" y="1931562"/>
                </a:cubicBezTo>
                <a:cubicBezTo>
                  <a:pt x="203098" y="1875957"/>
                  <a:pt x="248450" y="1852295"/>
                  <a:pt x="302872" y="1827845"/>
                </a:cubicBezTo>
                <a:cubicBezTo>
                  <a:pt x="280393" y="1827845"/>
                  <a:pt x="265013" y="1827845"/>
                  <a:pt x="237408" y="1827845"/>
                </a:cubicBezTo>
                <a:cubicBezTo>
                  <a:pt x="248450" y="1809704"/>
                  <a:pt x="252788" y="1796690"/>
                  <a:pt x="261464" y="1788802"/>
                </a:cubicBezTo>
                <a:cubicBezTo>
                  <a:pt x="280788" y="1770267"/>
                  <a:pt x="303661" y="1755676"/>
                  <a:pt x="322590" y="1736746"/>
                </a:cubicBezTo>
                <a:cubicBezTo>
                  <a:pt x="354928" y="1704803"/>
                  <a:pt x="386477" y="1671676"/>
                  <a:pt x="416449" y="1637366"/>
                </a:cubicBezTo>
                <a:cubicBezTo>
                  <a:pt x="426703" y="1625141"/>
                  <a:pt x="432224" y="1607789"/>
                  <a:pt x="437350" y="1592015"/>
                </a:cubicBezTo>
                <a:cubicBezTo>
                  <a:pt x="443266" y="1574663"/>
                  <a:pt x="445238" y="1555733"/>
                  <a:pt x="451153" y="1537987"/>
                </a:cubicBezTo>
                <a:cubicBezTo>
                  <a:pt x="461407" y="1507621"/>
                  <a:pt x="448787" y="1484747"/>
                  <a:pt x="416055" y="1488691"/>
                </a:cubicBezTo>
                <a:cubicBezTo>
                  <a:pt x="349013" y="1496973"/>
                  <a:pt x="270928" y="1521423"/>
                  <a:pt x="254365" y="1602268"/>
                </a:cubicBezTo>
                <a:cubicBezTo>
                  <a:pt x="250816" y="1618831"/>
                  <a:pt x="244506" y="1634606"/>
                  <a:pt x="236619" y="1659845"/>
                </a:cubicBezTo>
                <a:cubicBezTo>
                  <a:pt x="218084" y="1561648"/>
                  <a:pt x="263830" y="1483564"/>
                  <a:pt x="346252" y="1457536"/>
                </a:cubicBezTo>
                <a:cubicBezTo>
                  <a:pt x="380956" y="1446494"/>
                  <a:pt x="415660" y="1435452"/>
                  <a:pt x="450364" y="1424410"/>
                </a:cubicBezTo>
                <a:cubicBezTo>
                  <a:pt x="450759" y="1420466"/>
                  <a:pt x="451153" y="1416522"/>
                  <a:pt x="451547" y="1412973"/>
                </a:cubicBezTo>
                <a:cubicBezTo>
                  <a:pt x="414477" y="1407452"/>
                  <a:pt x="377407" y="1401931"/>
                  <a:pt x="339942" y="1396410"/>
                </a:cubicBezTo>
                <a:cubicBezTo>
                  <a:pt x="340337" y="1394043"/>
                  <a:pt x="340731" y="1391283"/>
                  <a:pt x="341125" y="1388917"/>
                </a:cubicBezTo>
                <a:cubicBezTo>
                  <a:pt x="376224" y="1388917"/>
                  <a:pt x="411717" y="1388917"/>
                  <a:pt x="446815" y="1388917"/>
                </a:cubicBezTo>
                <a:cubicBezTo>
                  <a:pt x="448787" y="1385368"/>
                  <a:pt x="451153" y="1381818"/>
                  <a:pt x="453125" y="1378269"/>
                </a:cubicBezTo>
                <a:cubicBezTo>
                  <a:pt x="349407" y="1363283"/>
                  <a:pt x="268168" y="1317931"/>
                  <a:pt x="223210" y="1224861"/>
                </a:cubicBezTo>
                <a:cubicBezTo>
                  <a:pt x="225577" y="1220917"/>
                  <a:pt x="227943" y="1216974"/>
                  <a:pt x="230309" y="1213030"/>
                </a:cubicBezTo>
                <a:cubicBezTo>
                  <a:pt x="212168" y="1208692"/>
                  <a:pt x="194027" y="1205143"/>
                  <a:pt x="176281" y="1200016"/>
                </a:cubicBezTo>
                <a:cubicBezTo>
                  <a:pt x="137633" y="1188580"/>
                  <a:pt x="127380" y="1150721"/>
                  <a:pt x="157351" y="1124693"/>
                </a:cubicBezTo>
                <a:cubicBezTo>
                  <a:pt x="173520" y="1110890"/>
                  <a:pt x="195999" y="1104580"/>
                  <a:pt x="214140" y="1092749"/>
                </a:cubicBezTo>
                <a:cubicBezTo>
                  <a:pt x="223999" y="1086439"/>
                  <a:pt x="233069" y="1076580"/>
                  <a:pt x="238591" y="1066327"/>
                </a:cubicBezTo>
                <a:cubicBezTo>
                  <a:pt x="245689" y="1052918"/>
                  <a:pt x="249238" y="1037143"/>
                  <a:pt x="256731" y="1015059"/>
                </a:cubicBezTo>
                <a:cubicBezTo>
                  <a:pt x="233464" y="1005200"/>
                  <a:pt x="204281" y="1000468"/>
                  <a:pt x="172732" y="1012693"/>
                </a:cubicBezTo>
                <a:cubicBezTo>
                  <a:pt x="160901" y="1017425"/>
                  <a:pt x="148675" y="1024130"/>
                  <a:pt x="136845" y="1023735"/>
                </a:cubicBezTo>
                <a:cubicBezTo>
                  <a:pt x="128563" y="1023735"/>
                  <a:pt x="115154" y="1013876"/>
                  <a:pt x="113971" y="1007172"/>
                </a:cubicBezTo>
                <a:cubicBezTo>
                  <a:pt x="112788" y="998101"/>
                  <a:pt x="118704" y="981144"/>
                  <a:pt x="125802" y="978383"/>
                </a:cubicBezTo>
                <a:cubicBezTo>
                  <a:pt x="154985" y="966947"/>
                  <a:pt x="185351" y="959454"/>
                  <a:pt x="214929" y="944862"/>
                </a:cubicBezTo>
                <a:cubicBezTo>
                  <a:pt x="182591" y="949200"/>
                  <a:pt x="150647" y="953933"/>
                  <a:pt x="118309" y="957088"/>
                </a:cubicBezTo>
                <a:cubicBezTo>
                  <a:pt x="108056" y="957876"/>
                  <a:pt x="97014" y="953538"/>
                  <a:pt x="86366" y="951566"/>
                </a:cubicBezTo>
                <a:cubicBezTo>
                  <a:pt x="95831" y="944862"/>
                  <a:pt x="105295" y="936975"/>
                  <a:pt x="115549" y="931059"/>
                </a:cubicBezTo>
                <a:cubicBezTo>
                  <a:pt x="121464" y="927510"/>
                  <a:pt x="129352" y="927116"/>
                  <a:pt x="137633" y="916468"/>
                </a:cubicBezTo>
                <a:cubicBezTo>
                  <a:pt x="124225" y="912524"/>
                  <a:pt x="110422" y="908581"/>
                  <a:pt x="93859" y="903848"/>
                </a:cubicBezTo>
                <a:cubicBezTo>
                  <a:pt x="97802" y="895567"/>
                  <a:pt x="102140" y="886496"/>
                  <a:pt x="108056" y="874271"/>
                </a:cubicBezTo>
                <a:cubicBezTo>
                  <a:pt x="72169" y="866778"/>
                  <a:pt x="36676" y="859285"/>
                  <a:pt x="0" y="851792"/>
                </a:cubicBezTo>
                <a:cubicBezTo>
                  <a:pt x="35098" y="819454"/>
                  <a:pt x="62310" y="794215"/>
                  <a:pt x="93464" y="765426"/>
                </a:cubicBezTo>
                <a:cubicBezTo>
                  <a:pt x="67436" y="764243"/>
                  <a:pt x="46141" y="764243"/>
                  <a:pt x="25634" y="761088"/>
                </a:cubicBezTo>
                <a:cubicBezTo>
                  <a:pt x="19324" y="760300"/>
                  <a:pt x="14197" y="751624"/>
                  <a:pt x="8282" y="746497"/>
                </a:cubicBezTo>
                <a:cubicBezTo>
                  <a:pt x="13803" y="741370"/>
                  <a:pt x="18535" y="732300"/>
                  <a:pt x="24451" y="731117"/>
                </a:cubicBezTo>
                <a:cubicBezTo>
                  <a:pt x="58366" y="725596"/>
                  <a:pt x="92676" y="723624"/>
                  <a:pt x="126591" y="716920"/>
                </a:cubicBezTo>
                <a:cubicBezTo>
                  <a:pt x="141577" y="713765"/>
                  <a:pt x="154985" y="702722"/>
                  <a:pt x="167999" y="691286"/>
                </a:cubicBezTo>
                <a:cubicBezTo>
                  <a:pt x="125014" y="688131"/>
                  <a:pt x="83211" y="715342"/>
                  <a:pt x="41803" y="692075"/>
                </a:cubicBezTo>
                <a:cubicBezTo>
                  <a:pt x="41014" y="687342"/>
                  <a:pt x="40225" y="682610"/>
                  <a:pt x="39436" y="677877"/>
                </a:cubicBezTo>
                <a:cubicBezTo>
                  <a:pt x="77295" y="670779"/>
                  <a:pt x="114760" y="663286"/>
                  <a:pt x="153013" y="656187"/>
                </a:cubicBezTo>
                <a:cubicBezTo>
                  <a:pt x="141971" y="649483"/>
                  <a:pt x="129746" y="641990"/>
                  <a:pt x="117521" y="634103"/>
                </a:cubicBezTo>
                <a:cubicBezTo>
                  <a:pt x="139211" y="593089"/>
                  <a:pt x="135661" y="584807"/>
                  <a:pt x="92281" y="576920"/>
                </a:cubicBezTo>
                <a:cubicBezTo>
                  <a:pt x="45352" y="568638"/>
                  <a:pt x="85577" y="542610"/>
                  <a:pt x="79267" y="524075"/>
                </a:cubicBezTo>
                <a:cubicBezTo>
                  <a:pt x="134478" y="545371"/>
                  <a:pt x="185351" y="544977"/>
                  <a:pt x="235041" y="515399"/>
                </a:cubicBezTo>
                <a:cubicBezTo>
                  <a:pt x="240562" y="512244"/>
                  <a:pt x="249633" y="509484"/>
                  <a:pt x="255154" y="511456"/>
                </a:cubicBezTo>
                <a:cubicBezTo>
                  <a:pt x="300506" y="529596"/>
                  <a:pt x="341125" y="512639"/>
                  <a:pt x="383717" y="498836"/>
                </a:cubicBezTo>
                <a:cubicBezTo>
                  <a:pt x="383717" y="484244"/>
                  <a:pt x="383717" y="470836"/>
                  <a:pt x="383717" y="456245"/>
                </a:cubicBezTo>
                <a:cubicBezTo>
                  <a:pt x="441294" y="469259"/>
                  <a:pt x="487040" y="453878"/>
                  <a:pt x="499266" y="420357"/>
                </a:cubicBezTo>
                <a:cubicBezTo>
                  <a:pt x="435379" y="391174"/>
                  <a:pt x="372675" y="418780"/>
                  <a:pt x="309576" y="423907"/>
                </a:cubicBezTo>
                <a:cubicBezTo>
                  <a:pt x="307210" y="423907"/>
                  <a:pt x="302872" y="425878"/>
                  <a:pt x="302872" y="426667"/>
                </a:cubicBezTo>
                <a:cubicBezTo>
                  <a:pt x="302083" y="446780"/>
                  <a:pt x="288675" y="452301"/>
                  <a:pt x="274872" y="443625"/>
                </a:cubicBezTo>
                <a:cubicBezTo>
                  <a:pt x="263436" y="436132"/>
                  <a:pt x="251999" y="421935"/>
                  <a:pt x="248844" y="408921"/>
                </a:cubicBezTo>
                <a:cubicBezTo>
                  <a:pt x="242534" y="379343"/>
                  <a:pt x="263830" y="359625"/>
                  <a:pt x="294196" y="361597"/>
                </a:cubicBezTo>
                <a:cubicBezTo>
                  <a:pt x="300506" y="361991"/>
                  <a:pt x="306816" y="361203"/>
                  <a:pt x="318647" y="360414"/>
                </a:cubicBezTo>
                <a:cubicBezTo>
                  <a:pt x="309576" y="349372"/>
                  <a:pt x="302872" y="341484"/>
                  <a:pt x="289069" y="324921"/>
                </a:cubicBezTo>
                <a:cubicBezTo>
                  <a:pt x="314309" y="323344"/>
                  <a:pt x="334421" y="321766"/>
                  <a:pt x="354534" y="320977"/>
                </a:cubicBezTo>
                <a:cubicBezTo>
                  <a:pt x="370703" y="320583"/>
                  <a:pt x="397125" y="326893"/>
                  <a:pt x="401069" y="319794"/>
                </a:cubicBezTo>
                <a:cubicBezTo>
                  <a:pt x="418815" y="288640"/>
                  <a:pt x="446815" y="290611"/>
                  <a:pt x="473632" y="291400"/>
                </a:cubicBezTo>
                <a:cubicBezTo>
                  <a:pt x="527265" y="292978"/>
                  <a:pt x="580505" y="296921"/>
                  <a:pt x="633744" y="300076"/>
                </a:cubicBezTo>
                <a:cubicBezTo>
                  <a:pt x="660561" y="301654"/>
                  <a:pt x="678702" y="297316"/>
                  <a:pt x="696448" y="270104"/>
                </a:cubicBezTo>
                <a:cubicBezTo>
                  <a:pt x="713800" y="242893"/>
                  <a:pt x="747321" y="226330"/>
                  <a:pt x="773349" y="204640"/>
                </a:cubicBezTo>
                <a:cubicBezTo>
                  <a:pt x="789518" y="191232"/>
                  <a:pt x="815940" y="177823"/>
                  <a:pt x="818307" y="161654"/>
                </a:cubicBezTo>
                <a:cubicBezTo>
                  <a:pt x="825011" y="114330"/>
                  <a:pt x="852222" y="124584"/>
                  <a:pt x="888898" y="130894"/>
                </a:cubicBezTo>
                <a:cubicBezTo>
                  <a:pt x="861292" y="155739"/>
                  <a:pt x="837630" y="176640"/>
                  <a:pt x="814363" y="197541"/>
                </a:cubicBezTo>
                <a:cubicBezTo>
                  <a:pt x="815152" y="201091"/>
                  <a:pt x="815546" y="204246"/>
                  <a:pt x="816335" y="207795"/>
                </a:cubicBezTo>
                <a:cubicBezTo>
                  <a:pt x="931489" y="202274"/>
                  <a:pt x="1044277" y="240921"/>
                  <a:pt x="1162587" y="222781"/>
                </a:cubicBezTo>
                <a:cubicBezTo>
                  <a:pt x="1147995" y="185710"/>
                  <a:pt x="1147995" y="185710"/>
                  <a:pt x="1097517" y="214499"/>
                </a:cubicBezTo>
                <a:cubicBezTo>
                  <a:pt x="1095545" y="212922"/>
                  <a:pt x="1092390" y="212133"/>
                  <a:pt x="1091601" y="210161"/>
                </a:cubicBezTo>
                <a:cubicBezTo>
                  <a:pt x="1087263" y="199908"/>
                  <a:pt x="1083714" y="189654"/>
                  <a:pt x="1078587" y="175851"/>
                </a:cubicBezTo>
                <a:cubicBezTo>
                  <a:pt x="1110925" y="169147"/>
                  <a:pt x="1142474" y="160865"/>
                  <a:pt x="1139714" y="108415"/>
                </a:cubicBezTo>
                <a:cubicBezTo>
                  <a:pt x="1194136" y="147063"/>
                  <a:pt x="1243432" y="125373"/>
                  <a:pt x="1293122" y="106049"/>
                </a:cubicBezTo>
                <a:cubicBezTo>
                  <a:pt x="1294305" y="109204"/>
                  <a:pt x="1295488" y="111964"/>
                  <a:pt x="1296277" y="115119"/>
                </a:cubicBezTo>
                <a:cubicBezTo>
                  <a:pt x="1291150" y="122218"/>
                  <a:pt x="1286023" y="128922"/>
                  <a:pt x="1278924" y="139175"/>
                </a:cubicBezTo>
                <a:cubicBezTo>
                  <a:pt x="1293122" y="139964"/>
                  <a:pt x="1304953" y="141542"/>
                  <a:pt x="1317178" y="141542"/>
                </a:cubicBezTo>
                <a:cubicBezTo>
                  <a:pt x="1360952" y="141936"/>
                  <a:pt x="1405121" y="145880"/>
                  <a:pt x="1448107" y="141147"/>
                </a:cubicBezTo>
                <a:cubicBezTo>
                  <a:pt x="1485966" y="136809"/>
                  <a:pt x="1523430" y="125767"/>
                  <a:pt x="1559318" y="112359"/>
                </a:cubicBezTo>
                <a:cubicBezTo>
                  <a:pt x="1636613" y="84359"/>
                  <a:pt x="1709571" y="42556"/>
                  <a:pt x="1796725" y="50443"/>
                </a:cubicBezTo>
                <a:cubicBezTo>
                  <a:pt x="1784894" y="55176"/>
                  <a:pt x="1772669" y="59908"/>
                  <a:pt x="1760838" y="64640"/>
                </a:cubicBezTo>
                <a:cubicBezTo>
                  <a:pt x="1761232" y="67007"/>
                  <a:pt x="1761627" y="68978"/>
                  <a:pt x="1762415" y="71345"/>
                </a:cubicBezTo>
                <a:cubicBezTo>
                  <a:pt x="1798697" y="66218"/>
                  <a:pt x="1834584" y="60697"/>
                  <a:pt x="1874415" y="55176"/>
                </a:cubicBezTo>
                <a:cubicBezTo>
                  <a:pt x="1863767" y="40190"/>
                  <a:pt x="1856669" y="29936"/>
                  <a:pt x="1847598" y="17317"/>
                </a:cubicBezTo>
                <a:cubicBezTo>
                  <a:pt x="1889795" y="-18965"/>
                  <a:pt x="1934753" y="14951"/>
                  <a:pt x="1976950" y="3120"/>
                </a:cubicBezTo>
                <a:cubicBezTo>
                  <a:pt x="1977739" y="6669"/>
                  <a:pt x="1978527" y="10218"/>
                  <a:pt x="1979316" y="14162"/>
                </a:cubicBezTo>
                <a:cubicBezTo>
                  <a:pt x="1972612" y="17317"/>
                  <a:pt x="1963936" y="19289"/>
                  <a:pt x="1959203" y="24021"/>
                </a:cubicBezTo>
                <a:cubicBezTo>
                  <a:pt x="1947372" y="36246"/>
                  <a:pt x="1906359" y="17317"/>
                  <a:pt x="1921739" y="59514"/>
                </a:cubicBezTo>
                <a:cubicBezTo>
                  <a:pt x="1922922" y="62669"/>
                  <a:pt x="1905570" y="72133"/>
                  <a:pt x="1892161" y="82387"/>
                </a:cubicBezTo>
                <a:cubicBezTo>
                  <a:pt x="1924105" y="80021"/>
                  <a:pt x="1950133" y="78049"/>
                  <a:pt x="1976161" y="76077"/>
                </a:cubicBezTo>
                <a:cubicBezTo>
                  <a:pt x="1977739" y="80415"/>
                  <a:pt x="1978922" y="84753"/>
                  <a:pt x="1980499" y="89091"/>
                </a:cubicBezTo>
                <a:cubicBezTo>
                  <a:pt x="1943429" y="105260"/>
                  <a:pt x="1906359" y="121429"/>
                  <a:pt x="1864950" y="139175"/>
                </a:cubicBezTo>
                <a:cubicBezTo>
                  <a:pt x="1879936" y="145880"/>
                  <a:pt x="1891373" y="151006"/>
                  <a:pt x="1913457" y="160865"/>
                </a:cubicBezTo>
                <a:cubicBezTo>
                  <a:pt x="1836556" y="193203"/>
                  <a:pt x="1769514" y="221598"/>
                  <a:pt x="1702472" y="249597"/>
                </a:cubicBezTo>
                <a:cubicBezTo>
                  <a:pt x="1703261" y="253147"/>
                  <a:pt x="1704050" y="256302"/>
                  <a:pt x="1704838" y="259851"/>
                </a:cubicBezTo>
                <a:cubicBezTo>
                  <a:pt x="1748218" y="250386"/>
                  <a:pt x="1792782" y="244865"/>
                  <a:pt x="1834584" y="231062"/>
                </a:cubicBezTo>
                <a:cubicBezTo>
                  <a:pt x="1876781" y="216865"/>
                  <a:pt x="1889401" y="219231"/>
                  <a:pt x="1911485" y="268921"/>
                </a:cubicBezTo>
                <a:cubicBezTo>
                  <a:pt x="1894922" y="271682"/>
                  <a:pt x="1879936" y="274837"/>
                  <a:pt x="1864950" y="276020"/>
                </a:cubicBezTo>
                <a:cubicBezTo>
                  <a:pt x="1849570" y="277203"/>
                  <a:pt x="1834190" y="276414"/>
                  <a:pt x="1818415" y="276414"/>
                </a:cubicBezTo>
                <a:cubicBezTo>
                  <a:pt x="1818810" y="281147"/>
                  <a:pt x="1818810" y="285879"/>
                  <a:pt x="1819204" y="290611"/>
                </a:cubicBezTo>
                <a:cubicBezTo>
                  <a:pt x="1842077" y="289034"/>
                  <a:pt x="1864556" y="286668"/>
                  <a:pt x="1887429" y="285879"/>
                </a:cubicBezTo>
                <a:cubicBezTo>
                  <a:pt x="1900049" y="285485"/>
                  <a:pt x="1913063" y="289428"/>
                  <a:pt x="1924894" y="287456"/>
                </a:cubicBezTo>
                <a:cubicBezTo>
                  <a:pt x="1949739" y="283118"/>
                  <a:pt x="1974584" y="276020"/>
                  <a:pt x="1999034" y="270104"/>
                </a:cubicBezTo>
                <a:cubicBezTo>
                  <a:pt x="2024668" y="263795"/>
                  <a:pt x="2050302" y="257485"/>
                  <a:pt x="2085400" y="248809"/>
                </a:cubicBezTo>
                <a:cubicBezTo>
                  <a:pt x="2094470" y="247231"/>
                  <a:pt x="2114583" y="237372"/>
                  <a:pt x="2127597" y="243288"/>
                </a:cubicBezTo>
                <a:cubicBezTo>
                  <a:pt x="2150865" y="254724"/>
                  <a:pt x="2166639" y="266161"/>
                  <a:pt x="2195822" y="249597"/>
                </a:cubicBezTo>
                <a:cubicBezTo>
                  <a:pt x="2213963" y="239344"/>
                  <a:pt x="2245118" y="251569"/>
                  <a:pt x="2270357" y="255119"/>
                </a:cubicBezTo>
                <a:cubicBezTo>
                  <a:pt x="2272329" y="255513"/>
                  <a:pt x="2272723" y="266555"/>
                  <a:pt x="2273512" y="269316"/>
                </a:cubicBezTo>
                <a:cubicBezTo>
                  <a:pt x="2307822" y="264583"/>
                  <a:pt x="2356723" y="243682"/>
                  <a:pt x="2373681" y="258668"/>
                </a:cubicBezTo>
                <a:cubicBezTo>
                  <a:pt x="2423765" y="302837"/>
                  <a:pt x="2480553" y="261428"/>
                  <a:pt x="2528271" y="285485"/>
                </a:cubicBezTo>
                <a:cubicBezTo>
                  <a:pt x="2533398" y="288245"/>
                  <a:pt x="2536159" y="295738"/>
                  <a:pt x="2544441" y="307175"/>
                </a:cubicBezTo>
                <a:cubicBezTo>
                  <a:pt x="2544441" y="307175"/>
                  <a:pt x="2555483" y="307175"/>
                  <a:pt x="2571652" y="307175"/>
                </a:cubicBezTo>
                <a:cubicBezTo>
                  <a:pt x="2564553" y="301654"/>
                  <a:pt x="2560215" y="298104"/>
                  <a:pt x="2555877" y="294949"/>
                </a:cubicBezTo>
                <a:cubicBezTo>
                  <a:pt x="2557060" y="291400"/>
                  <a:pt x="2558638" y="288245"/>
                  <a:pt x="2559821" y="284696"/>
                </a:cubicBezTo>
                <a:cubicBezTo>
                  <a:pt x="2579145" y="291400"/>
                  <a:pt x="2598863" y="298499"/>
                  <a:pt x="2620159" y="305992"/>
                </a:cubicBezTo>
                <a:cubicBezTo>
                  <a:pt x="2622525" y="300470"/>
                  <a:pt x="2625680" y="292978"/>
                  <a:pt x="2628834" y="285090"/>
                </a:cubicBezTo>
                <a:cubicBezTo>
                  <a:pt x="2668665" y="305597"/>
                  <a:pt x="2707707" y="313090"/>
                  <a:pt x="2740834" y="282330"/>
                </a:cubicBezTo>
                <a:cubicBezTo>
                  <a:pt x="2823256" y="323344"/>
                  <a:pt x="2904101" y="308358"/>
                  <a:pt x="2984946" y="287456"/>
                </a:cubicBezTo>
                <a:cubicBezTo>
                  <a:pt x="2931707" y="283907"/>
                  <a:pt x="2878467" y="281541"/>
                  <a:pt x="2825623" y="276414"/>
                </a:cubicBezTo>
                <a:cubicBezTo>
                  <a:pt x="2819707" y="276020"/>
                  <a:pt x="2814975" y="261428"/>
                  <a:pt x="2809454" y="253541"/>
                </a:cubicBezTo>
                <a:cubicBezTo>
                  <a:pt x="2809454" y="253541"/>
                  <a:pt x="2808665" y="254724"/>
                  <a:pt x="2808665" y="254724"/>
                </a:cubicBezTo>
                <a:cubicBezTo>
                  <a:pt x="2813003" y="242499"/>
                  <a:pt x="2817341" y="229879"/>
                  <a:pt x="2819707" y="223964"/>
                </a:cubicBezTo>
                <a:cubicBezTo>
                  <a:pt x="2845341" y="225541"/>
                  <a:pt x="2869791" y="226724"/>
                  <a:pt x="2904495" y="229091"/>
                </a:cubicBezTo>
                <a:cubicBezTo>
                  <a:pt x="2916721" y="244076"/>
                  <a:pt x="2937228" y="241710"/>
                  <a:pt x="2973903" y="206612"/>
                </a:cubicBezTo>
                <a:cubicBezTo>
                  <a:pt x="2976664" y="220020"/>
                  <a:pt x="2978636" y="231851"/>
                  <a:pt x="2980213" y="238950"/>
                </a:cubicBezTo>
                <a:cubicBezTo>
                  <a:pt x="3043312" y="287062"/>
                  <a:pt x="3102861" y="272471"/>
                  <a:pt x="3161227" y="223175"/>
                </a:cubicBezTo>
                <a:cubicBezTo>
                  <a:pt x="3162015" y="227907"/>
                  <a:pt x="3163199" y="233034"/>
                  <a:pt x="3163987" y="237767"/>
                </a:cubicBezTo>
                <a:cubicBezTo>
                  <a:pt x="3156494" y="246837"/>
                  <a:pt x="3149001" y="255513"/>
                  <a:pt x="3143875" y="261823"/>
                </a:cubicBezTo>
                <a:cubicBezTo>
                  <a:pt x="3179762" y="272471"/>
                  <a:pt x="3216043" y="283513"/>
                  <a:pt x="3254691" y="295344"/>
                </a:cubicBezTo>
                <a:cubicBezTo>
                  <a:pt x="3260607" y="276020"/>
                  <a:pt x="3265733" y="250781"/>
                  <a:pt x="3311480" y="273259"/>
                </a:cubicBezTo>
                <a:cubicBezTo>
                  <a:pt x="3360381" y="296921"/>
                  <a:pt x="3417169" y="303625"/>
                  <a:pt x="3470803" y="324132"/>
                </a:cubicBezTo>
                <a:cubicBezTo>
                  <a:pt x="3445169" y="324132"/>
                  <a:pt x="3419141" y="323738"/>
                  <a:pt x="3393508" y="324527"/>
                </a:cubicBezTo>
                <a:cubicBezTo>
                  <a:pt x="3384437" y="324921"/>
                  <a:pt x="3374972" y="326499"/>
                  <a:pt x="3367085" y="330442"/>
                </a:cubicBezTo>
                <a:cubicBezTo>
                  <a:pt x="3359987" y="333991"/>
                  <a:pt x="3354860" y="341879"/>
                  <a:pt x="3348944" y="347794"/>
                </a:cubicBezTo>
                <a:cubicBezTo>
                  <a:pt x="3358803" y="348583"/>
                  <a:pt x="3368663" y="351344"/>
                  <a:pt x="3378522" y="350160"/>
                </a:cubicBezTo>
                <a:cubicBezTo>
                  <a:pt x="3386409" y="349372"/>
                  <a:pt x="3393902" y="340301"/>
                  <a:pt x="3401001" y="341090"/>
                </a:cubicBezTo>
                <a:cubicBezTo>
                  <a:pt x="3449507" y="347400"/>
                  <a:pt x="3497620" y="356076"/>
                  <a:pt x="3546127" y="362386"/>
                </a:cubicBezTo>
                <a:cubicBezTo>
                  <a:pt x="3555986" y="363569"/>
                  <a:pt x="3570183" y="359625"/>
                  <a:pt x="3576887" y="352527"/>
                </a:cubicBezTo>
                <a:cubicBezTo>
                  <a:pt x="3597000" y="331625"/>
                  <a:pt x="3616718" y="326499"/>
                  <a:pt x="3641563" y="343456"/>
                </a:cubicBezTo>
                <a:cubicBezTo>
                  <a:pt x="3645901" y="346611"/>
                  <a:pt x="3654971" y="343851"/>
                  <a:pt x="3661675" y="341879"/>
                </a:cubicBezTo>
                <a:cubicBezTo>
                  <a:pt x="3666802" y="340301"/>
                  <a:pt x="3674295" y="332808"/>
                  <a:pt x="3674689" y="333597"/>
                </a:cubicBezTo>
                <a:cubicBezTo>
                  <a:pt x="3694013" y="354893"/>
                  <a:pt x="3712943" y="340301"/>
                  <a:pt x="3733055" y="335569"/>
                </a:cubicBezTo>
                <a:cubicBezTo>
                  <a:pt x="3738971" y="333991"/>
                  <a:pt x="3746858" y="339907"/>
                  <a:pt x="3753957" y="342667"/>
                </a:cubicBezTo>
                <a:cubicBezTo>
                  <a:pt x="3749619" y="348583"/>
                  <a:pt x="3746070" y="353315"/>
                  <a:pt x="3741731" y="358836"/>
                </a:cubicBezTo>
                <a:cubicBezTo>
                  <a:pt x="3802464" y="380132"/>
                  <a:pt x="3835590" y="375400"/>
                  <a:pt x="3865956" y="342667"/>
                </a:cubicBezTo>
                <a:cubicBezTo>
                  <a:pt x="3868323" y="356076"/>
                  <a:pt x="3870689" y="369090"/>
                  <a:pt x="3873844" y="387231"/>
                </a:cubicBezTo>
                <a:cubicBezTo>
                  <a:pt x="3871477" y="386048"/>
                  <a:pt x="3875815" y="388414"/>
                  <a:pt x="3880154" y="390386"/>
                </a:cubicBezTo>
                <a:cubicBezTo>
                  <a:pt x="3886069" y="392752"/>
                  <a:pt x="3891984" y="395118"/>
                  <a:pt x="3899872" y="398273"/>
                </a:cubicBezTo>
                <a:cubicBezTo>
                  <a:pt x="3901449" y="386442"/>
                  <a:pt x="3903421" y="375400"/>
                  <a:pt x="3904998" y="362780"/>
                </a:cubicBezTo>
                <a:cubicBezTo>
                  <a:pt x="3919195" y="373034"/>
                  <a:pt x="3931026" y="381710"/>
                  <a:pt x="3943252" y="389597"/>
                </a:cubicBezTo>
                <a:cubicBezTo>
                  <a:pt x="3955083" y="397090"/>
                  <a:pt x="3967702" y="403400"/>
                  <a:pt x="3985054" y="412864"/>
                </a:cubicBezTo>
                <a:cubicBezTo>
                  <a:pt x="3988209" y="407343"/>
                  <a:pt x="3994519" y="397090"/>
                  <a:pt x="3997280" y="392752"/>
                </a:cubicBezTo>
                <a:cubicBezTo>
                  <a:pt x="4020153" y="406949"/>
                  <a:pt x="4042632" y="421146"/>
                  <a:pt x="4061956" y="433766"/>
                </a:cubicBezTo>
                <a:cubicBezTo>
                  <a:pt x="4058800" y="403794"/>
                  <a:pt x="4056434" y="378160"/>
                  <a:pt x="4053674" y="352527"/>
                </a:cubicBezTo>
                <a:cubicBezTo>
                  <a:pt x="4124265" y="341879"/>
                  <a:pt x="4164885" y="373428"/>
                  <a:pt x="4143195" y="430216"/>
                </a:cubicBezTo>
                <a:cubicBezTo>
                  <a:pt x="4183025" y="438892"/>
                  <a:pt x="4220885" y="449540"/>
                  <a:pt x="4259532" y="454667"/>
                </a:cubicBezTo>
                <a:cubicBezTo>
                  <a:pt x="4294631" y="459399"/>
                  <a:pt x="4332095" y="449146"/>
                  <a:pt x="4363250" y="475568"/>
                </a:cubicBezTo>
                <a:cubicBezTo>
                  <a:pt x="4366405" y="478329"/>
                  <a:pt x="4377053" y="470836"/>
                  <a:pt x="4384151" y="471230"/>
                </a:cubicBezTo>
                <a:cubicBezTo>
                  <a:pt x="4393616" y="471625"/>
                  <a:pt x="4403081" y="477146"/>
                  <a:pt x="4412152" y="475963"/>
                </a:cubicBezTo>
                <a:cubicBezTo>
                  <a:pt x="4421222" y="474780"/>
                  <a:pt x="4429109" y="468075"/>
                  <a:pt x="4446461" y="459399"/>
                </a:cubicBezTo>
                <a:cubicBezTo>
                  <a:pt x="4453165" y="465315"/>
                  <a:pt x="4467363" y="477540"/>
                  <a:pt x="4478405" y="486611"/>
                </a:cubicBezTo>
                <a:cubicBezTo>
                  <a:pt x="4489053" y="478329"/>
                  <a:pt x="4502066" y="468075"/>
                  <a:pt x="4514686" y="457822"/>
                </a:cubicBezTo>
                <a:cubicBezTo>
                  <a:pt x="4518235" y="460977"/>
                  <a:pt x="4521785" y="464132"/>
                  <a:pt x="4525334" y="467287"/>
                </a:cubicBezTo>
                <a:cubicBezTo>
                  <a:pt x="4523757" y="479118"/>
                  <a:pt x="4521785" y="490949"/>
                  <a:pt x="4519813" y="505540"/>
                </a:cubicBezTo>
                <a:cubicBezTo>
                  <a:pt x="4545841" y="516582"/>
                  <a:pt x="4571080" y="528413"/>
                  <a:pt x="4598292" y="504357"/>
                </a:cubicBezTo>
                <a:cubicBezTo>
                  <a:pt x="4605785" y="498047"/>
                  <a:pt x="4615644" y="494498"/>
                  <a:pt x="4624714" y="489765"/>
                </a:cubicBezTo>
                <a:cubicBezTo>
                  <a:pt x="4624714" y="500413"/>
                  <a:pt x="4624714" y="511061"/>
                  <a:pt x="4624714" y="531174"/>
                </a:cubicBezTo>
                <a:cubicBezTo>
                  <a:pt x="4638911" y="508301"/>
                  <a:pt x="4650347" y="489765"/>
                  <a:pt x="4665333" y="465315"/>
                </a:cubicBezTo>
                <a:cubicBezTo>
                  <a:pt x="4669671" y="480301"/>
                  <a:pt x="4672038" y="488977"/>
                  <a:pt x="4675587" y="500808"/>
                </a:cubicBezTo>
                <a:cubicBezTo>
                  <a:pt x="4681897" y="492920"/>
                  <a:pt x="4686629" y="487005"/>
                  <a:pt x="4693333" y="478723"/>
                </a:cubicBezTo>
                <a:cubicBezTo>
                  <a:pt x="4700432" y="489765"/>
                  <a:pt x="4706742" y="500413"/>
                  <a:pt x="4713052" y="510667"/>
                </a:cubicBezTo>
                <a:cubicBezTo>
                  <a:pt x="4705953" y="515005"/>
                  <a:pt x="4700432" y="518554"/>
                  <a:pt x="4693333" y="522892"/>
                </a:cubicBezTo>
                <a:cubicBezTo>
                  <a:pt x="4697277" y="525258"/>
                  <a:pt x="4698854" y="526836"/>
                  <a:pt x="4700432" y="527230"/>
                </a:cubicBezTo>
                <a:cubicBezTo>
                  <a:pt x="4751699" y="537484"/>
                  <a:pt x="4803361" y="546554"/>
                  <a:pt x="4854629" y="557596"/>
                </a:cubicBezTo>
                <a:cubicBezTo>
                  <a:pt x="4906290" y="568638"/>
                  <a:pt x="4957163" y="582441"/>
                  <a:pt x="5008825" y="591117"/>
                </a:cubicBezTo>
                <a:cubicBezTo>
                  <a:pt x="5020262" y="593089"/>
                  <a:pt x="5034853" y="578892"/>
                  <a:pt x="5046290" y="572976"/>
                </a:cubicBezTo>
                <a:cubicBezTo>
                  <a:pt x="5027755" y="569822"/>
                  <a:pt x="5006459" y="563117"/>
                  <a:pt x="4985557" y="563906"/>
                </a:cubicBezTo>
                <a:cubicBezTo>
                  <a:pt x="4951642" y="565483"/>
                  <a:pt x="4933896" y="554441"/>
                  <a:pt x="4939023" y="521315"/>
                </a:cubicBezTo>
                <a:cubicBezTo>
                  <a:pt x="4925220" y="512639"/>
                  <a:pt x="4913783" y="505540"/>
                  <a:pt x="4901952" y="498442"/>
                </a:cubicBezTo>
                <a:cubicBezTo>
                  <a:pt x="4901952" y="495681"/>
                  <a:pt x="4902347" y="493315"/>
                  <a:pt x="4902347" y="490554"/>
                </a:cubicBezTo>
                <a:cubicBezTo>
                  <a:pt x="4921670" y="488977"/>
                  <a:pt x="4951248" y="478329"/>
                  <a:pt x="4958347" y="486611"/>
                </a:cubicBezTo>
                <a:cubicBezTo>
                  <a:pt x="4987924" y="521315"/>
                  <a:pt x="5018290" y="524470"/>
                  <a:pt x="5058515" y="496470"/>
                </a:cubicBezTo>
                <a:cubicBezTo>
                  <a:pt x="5062064" y="517371"/>
                  <a:pt x="5064036" y="530385"/>
                  <a:pt x="5066797" y="547737"/>
                </a:cubicBezTo>
                <a:cubicBezTo>
                  <a:pt x="5081388" y="539455"/>
                  <a:pt x="5094402" y="528413"/>
                  <a:pt x="5108994" y="525258"/>
                </a:cubicBezTo>
                <a:cubicBezTo>
                  <a:pt x="5127529" y="521315"/>
                  <a:pt x="5147247" y="523286"/>
                  <a:pt x="5166177" y="522892"/>
                </a:cubicBezTo>
                <a:cubicBezTo>
                  <a:pt x="5176430" y="522892"/>
                  <a:pt x="5187078" y="524470"/>
                  <a:pt x="5196937" y="523681"/>
                </a:cubicBezTo>
                <a:cubicBezTo>
                  <a:pt x="5240317" y="519343"/>
                  <a:pt x="5244655" y="523681"/>
                  <a:pt x="5236374" y="568638"/>
                </a:cubicBezTo>
                <a:cubicBezTo>
                  <a:pt x="5253331" y="580469"/>
                  <a:pt x="5296317" y="581258"/>
                  <a:pt x="5258064" y="619117"/>
                </a:cubicBezTo>
                <a:cubicBezTo>
                  <a:pt x="5282120" y="621483"/>
                  <a:pt x="5303021" y="572188"/>
                  <a:pt x="5320373" y="625033"/>
                </a:cubicBezTo>
                <a:cubicBezTo>
                  <a:pt x="5342063" y="581258"/>
                  <a:pt x="5334570" y="574160"/>
                  <a:pt x="5252937" y="550103"/>
                </a:cubicBezTo>
                <a:cubicBezTo>
                  <a:pt x="5267134" y="544188"/>
                  <a:pt x="5283303" y="530385"/>
                  <a:pt x="5294739" y="533540"/>
                </a:cubicBezTo>
                <a:cubicBezTo>
                  <a:pt x="5313669" y="538667"/>
                  <a:pt x="5340091" y="534723"/>
                  <a:pt x="5347190" y="566667"/>
                </a:cubicBezTo>
                <a:cubicBezTo>
                  <a:pt x="5360204" y="627399"/>
                  <a:pt x="5444598" y="678272"/>
                  <a:pt x="5501781" y="662103"/>
                </a:cubicBezTo>
                <a:cubicBezTo>
                  <a:pt x="5521499" y="656582"/>
                  <a:pt x="5540034" y="646328"/>
                  <a:pt x="5558569" y="638441"/>
                </a:cubicBezTo>
                <a:cubicBezTo>
                  <a:pt x="5537668" y="632131"/>
                  <a:pt x="5510457" y="624244"/>
                  <a:pt x="5483640" y="615568"/>
                </a:cubicBezTo>
                <a:cubicBezTo>
                  <a:pt x="5456823" y="606892"/>
                  <a:pt x="5430007" y="597033"/>
                  <a:pt x="5403190" y="587962"/>
                </a:cubicBezTo>
                <a:cubicBezTo>
                  <a:pt x="5404373" y="584019"/>
                  <a:pt x="5405161" y="579681"/>
                  <a:pt x="5406345" y="575737"/>
                </a:cubicBezTo>
                <a:cubicBezTo>
                  <a:pt x="5442232" y="581652"/>
                  <a:pt x="5478119" y="587174"/>
                  <a:pt x="5513612" y="593878"/>
                </a:cubicBezTo>
                <a:cubicBezTo>
                  <a:pt x="5589330" y="608469"/>
                  <a:pt x="5665048" y="623455"/>
                  <a:pt x="5740766" y="638047"/>
                </a:cubicBezTo>
                <a:cubicBezTo>
                  <a:pt x="5741949" y="638441"/>
                  <a:pt x="5743526" y="638835"/>
                  <a:pt x="5744709" y="638441"/>
                </a:cubicBezTo>
                <a:cubicBezTo>
                  <a:pt x="5790061" y="630554"/>
                  <a:pt x="5828315" y="643568"/>
                  <a:pt x="5866962" y="668807"/>
                </a:cubicBezTo>
                <a:cubicBezTo>
                  <a:pt x="5892991" y="685765"/>
                  <a:pt x="5928089" y="692469"/>
                  <a:pt x="5960033" y="696018"/>
                </a:cubicBezTo>
                <a:cubicBezTo>
                  <a:pt x="6054680" y="705877"/>
                  <a:pt x="6071243" y="732694"/>
                  <a:pt x="6067300" y="844694"/>
                </a:cubicBezTo>
                <a:cubicBezTo>
                  <a:pt x="6005779" y="822609"/>
                  <a:pt x="5947018" y="801708"/>
                  <a:pt x="5894173" y="782778"/>
                </a:cubicBezTo>
                <a:cubicBezTo>
                  <a:pt x="5896540" y="803285"/>
                  <a:pt x="5906004" y="824581"/>
                  <a:pt x="5899300" y="836018"/>
                </a:cubicBezTo>
                <a:cubicBezTo>
                  <a:pt x="5885892" y="858102"/>
                  <a:pt x="5864202" y="867567"/>
                  <a:pt x="5835019" y="851792"/>
                </a:cubicBezTo>
                <a:cubicBezTo>
                  <a:pt x="5822399" y="845088"/>
                  <a:pt x="5801498" y="853764"/>
                  <a:pt x="5785723" y="861257"/>
                </a:cubicBezTo>
                <a:cubicBezTo>
                  <a:pt x="5738399" y="851003"/>
                  <a:pt x="5691076" y="840750"/>
                  <a:pt x="5642569" y="830102"/>
                </a:cubicBezTo>
                <a:cubicBezTo>
                  <a:pt x="5648485" y="867172"/>
                  <a:pt x="5623245" y="862834"/>
                  <a:pt x="5603133" y="861651"/>
                </a:cubicBezTo>
                <a:cubicBezTo>
                  <a:pt x="5580654" y="860468"/>
                  <a:pt x="5558175" y="855736"/>
                  <a:pt x="5536091" y="852187"/>
                </a:cubicBezTo>
                <a:cubicBezTo>
                  <a:pt x="5535302" y="856130"/>
                  <a:pt x="5534513" y="859679"/>
                  <a:pt x="5533724" y="863623"/>
                </a:cubicBezTo>
                <a:cubicBezTo>
                  <a:pt x="5575527" y="873482"/>
                  <a:pt x="5616541" y="886496"/>
                  <a:pt x="5659132" y="892017"/>
                </a:cubicBezTo>
                <a:cubicBezTo>
                  <a:pt x="5722625" y="900299"/>
                  <a:pt x="5783357" y="913313"/>
                  <a:pt x="5840540" y="944862"/>
                </a:cubicBezTo>
                <a:cubicBezTo>
                  <a:pt x="5865385" y="958665"/>
                  <a:pt x="5899300" y="959848"/>
                  <a:pt x="5928878" y="961031"/>
                </a:cubicBezTo>
                <a:cubicBezTo>
                  <a:pt x="6022736" y="964975"/>
                  <a:pt x="6103976" y="991792"/>
                  <a:pt x="6157215" y="1075003"/>
                </a:cubicBezTo>
                <a:cubicBezTo>
                  <a:pt x="6166679" y="1089594"/>
                  <a:pt x="6173778" y="1105763"/>
                  <a:pt x="6182060" y="1121538"/>
                </a:cubicBezTo>
                <a:cubicBezTo>
                  <a:pt x="6191130" y="1139284"/>
                  <a:pt x="6205327" y="1157030"/>
                  <a:pt x="6207693" y="1175566"/>
                </a:cubicBezTo>
                <a:cubicBezTo>
                  <a:pt x="6210454" y="1197256"/>
                  <a:pt x="6207693" y="1222495"/>
                  <a:pt x="6199412" y="1242607"/>
                </a:cubicBezTo>
                <a:cubicBezTo>
                  <a:pt x="6177722" y="1293086"/>
                  <a:pt x="6176144" y="1292297"/>
                  <a:pt x="6228201" y="1307283"/>
                </a:cubicBezTo>
                <a:cubicBezTo>
                  <a:pt x="6258172" y="1315959"/>
                  <a:pt x="6269214" y="1375903"/>
                  <a:pt x="6250285" y="1408635"/>
                </a:cubicBezTo>
                <a:cubicBezTo>
                  <a:pt x="6268820" y="1418494"/>
                  <a:pt x="6286961" y="1429931"/>
                  <a:pt x="6306285" y="1437818"/>
                </a:cubicBezTo>
                <a:cubicBezTo>
                  <a:pt x="6326003" y="1445705"/>
                  <a:pt x="6346904" y="1449255"/>
                  <a:pt x="6367411" y="1454776"/>
                </a:cubicBezTo>
                <a:cubicBezTo>
                  <a:pt x="6372144" y="1455959"/>
                  <a:pt x="6378059" y="1456748"/>
                  <a:pt x="6380820" y="1460297"/>
                </a:cubicBezTo>
                <a:cubicBezTo>
                  <a:pt x="6411974" y="1497761"/>
                  <a:pt x="6460087" y="1523395"/>
                  <a:pt x="6464030" y="1579789"/>
                </a:cubicBezTo>
                <a:cubicBezTo>
                  <a:pt x="6464425" y="1583338"/>
                  <a:pt x="6465214" y="1587677"/>
                  <a:pt x="6467185" y="1590437"/>
                </a:cubicBezTo>
                <a:cubicBezTo>
                  <a:pt x="6498735" y="1634212"/>
                  <a:pt x="6497946" y="1643676"/>
                  <a:pt x="6460087" y="1682324"/>
                </a:cubicBezTo>
                <a:cubicBezTo>
                  <a:pt x="6452199" y="1690606"/>
                  <a:pt x="6442340" y="1698493"/>
                  <a:pt x="6437608" y="1708352"/>
                </a:cubicBezTo>
                <a:cubicBezTo>
                  <a:pt x="6428932" y="1726493"/>
                  <a:pt x="6423805" y="1745028"/>
                  <a:pt x="6451411" y="1753704"/>
                </a:cubicBezTo>
                <a:cubicBezTo>
                  <a:pt x="6522791" y="1775788"/>
                  <a:pt x="6566959" y="1833366"/>
                  <a:pt x="6618622" y="1881873"/>
                </a:cubicBezTo>
                <a:cubicBezTo>
                  <a:pt x="6609945" y="1931957"/>
                  <a:pt x="6665156" y="1938661"/>
                  <a:pt x="6681720" y="1969816"/>
                </a:cubicBezTo>
                <a:cubicBezTo>
                  <a:pt x="6692762" y="1970999"/>
                  <a:pt x="6704198" y="1972182"/>
                  <a:pt x="6716029" y="1973365"/>
                </a:cubicBezTo>
                <a:cubicBezTo>
                  <a:pt x="6708931" y="1983619"/>
                  <a:pt x="6703015" y="2000971"/>
                  <a:pt x="6694734" y="2002548"/>
                </a:cubicBezTo>
                <a:cubicBezTo>
                  <a:pt x="6669494" y="2006492"/>
                  <a:pt x="6643072" y="2006492"/>
                  <a:pt x="6617438" y="2004126"/>
                </a:cubicBezTo>
                <a:cubicBezTo>
                  <a:pt x="6602847" y="2002548"/>
                  <a:pt x="6589438" y="1991900"/>
                  <a:pt x="6575241" y="1988351"/>
                </a:cubicBezTo>
                <a:cubicBezTo>
                  <a:pt x="6537382" y="1979281"/>
                  <a:pt x="6499523" y="1952069"/>
                  <a:pt x="6461270" y="1989928"/>
                </a:cubicBezTo>
                <a:cubicBezTo>
                  <a:pt x="6454960" y="1996238"/>
                  <a:pt x="6439580" y="1993478"/>
                  <a:pt x="6428538" y="1995055"/>
                </a:cubicBezTo>
                <a:cubicBezTo>
                  <a:pt x="6421045" y="2018717"/>
                  <a:pt x="6413552" y="2041196"/>
                  <a:pt x="6406453" y="2063674"/>
                </a:cubicBezTo>
                <a:cubicBezTo>
                  <a:pt x="6387524" y="2059731"/>
                  <a:pt x="6370566" y="2055787"/>
                  <a:pt x="6345327" y="2050660"/>
                </a:cubicBezTo>
                <a:cubicBezTo>
                  <a:pt x="6351242" y="2071562"/>
                  <a:pt x="6350848" y="2090886"/>
                  <a:pt x="6359129" y="2095224"/>
                </a:cubicBezTo>
                <a:cubicBezTo>
                  <a:pt x="6389495" y="2111787"/>
                  <a:pt x="6390284" y="2140576"/>
                  <a:pt x="6398960" y="2168181"/>
                </a:cubicBezTo>
                <a:cubicBezTo>
                  <a:pt x="6407242" y="2195392"/>
                  <a:pt x="6426566" y="2206829"/>
                  <a:pt x="6458904" y="2209984"/>
                </a:cubicBezTo>
                <a:cubicBezTo>
                  <a:pt x="6509777" y="2214716"/>
                  <a:pt x="6561044" y="2226547"/>
                  <a:pt x="6608762" y="2244688"/>
                </a:cubicBezTo>
                <a:cubicBezTo>
                  <a:pt x="6624537" y="2250603"/>
                  <a:pt x="6627692" y="2285702"/>
                  <a:pt x="6640312" y="2305026"/>
                </a:cubicBezTo>
                <a:cubicBezTo>
                  <a:pt x="6645438" y="2312913"/>
                  <a:pt x="6660030" y="2314885"/>
                  <a:pt x="6670283" y="2319223"/>
                </a:cubicBezTo>
                <a:cubicBezTo>
                  <a:pt x="6673833" y="2307786"/>
                  <a:pt x="6680142" y="2296350"/>
                  <a:pt x="6680142" y="2284913"/>
                </a:cubicBezTo>
                <a:cubicBezTo>
                  <a:pt x="6680142" y="2278209"/>
                  <a:pt x="6670677" y="2271110"/>
                  <a:pt x="6660818" y="2258096"/>
                </a:cubicBezTo>
                <a:cubicBezTo>
                  <a:pt x="6687241" y="2258096"/>
                  <a:pt x="6707748" y="2258096"/>
                  <a:pt x="6725100" y="2258096"/>
                </a:cubicBezTo>
                <a:cubicBezTo>
                  <a:pt x="6723917" y="2275054"/>
                  <a:pt x="6725100" y="2292406"/>
                  <a:pt x="6721156" y="2308575"/>
                </a:cubicBezTo>
                <a:cubicBezTo>
                  <a:pt x="6717213" y="2325138"/>
                  <a:pt x="6712086" y="2344068"/>
                  <a:pt x="6700649" y="2355899"/>
                </a:cubicBezTo>
                <a:cubicBezTo>
                  <a:pt x="6684875" y="2372068"/>
                  <a:pt x="6663184" y="2382321"/>
                  <a:pt x="6642678" y="2396124"/>
                </a:cubicBezTo>
                <a:cubicBezTo>
                  <a:pt x="6642283" y="2367730"/>
                  <a:pt x="6625326" y="2357476"/>
                  <a:pt x="6595354" y="2360631"/>
                </a:cubicBezTo>
                <a:cubicBezTo>
                  <a:pt x="6581945" y="2362209"/>
                  <a:pt x="6564988" y="2355504"/>
                  <a:pt x="6574452" y="2333814"/>
                </a:cubicBezTo>
                <a:cubicBezTo>
                  <a:pt x="6544875" y="2324744"/>
                  <a:pt x="6514903" y="2315674"/>
                  <a:pt x="6476650" y="2304237"/>
                </a:cubicBezTo>
                <a:cubicBezTo>
                  <a:pt x="6482171" y="2321983"/>
                  <a:pt x="6482171" y="2328688"/>
                  <a:pt x="6485720" y="2332631"/>
                </a:cubicBezTo>
                <a:cubicBezTo>
                  <a:pt x="6514903" y="2366152"/>
                  <a:pt x="6492030" y="2398884"/>
                  <a:pt x="6483354" y="2431222"/>
                </a:cubicBezTo>
                <a:cubicBezTo>
                  <a:pt x="6479016" y="2447391"/>
                  <a:pt x="6449833" y="2459617"/>
                  <a:pt x="6472312" y="2479335"/>
                </a:cubicBezTo>
                <a:cubicBezTo>
                  <a:pt x="6495185" y="2499053"/>
                  <a:pt x="6511354" y="2538884"/>
                  <a:pt x="6554340" y="2516800"/>
                </a:cubicBezTo>
                <a:cubicBezTo>
                  <a:pt x="6557495" y="2515222"/>
                  <a:pt x="6561833" y="2516405"/>
                  <a:pt x="6560650" y="2516405"/>
                </a:cubicBezTo>
                <a:cubicBezTo>
                  <a:pt x="6581157" y="2533757"/>
                  <a:pt x="6598509" y="2548349"/>
                  <a:pt x="6617833" y="2564912"/>
                </a:cubicBezTo>
                <a:cubicBezTo>
                  <a:pt x="6588255" y="2577137"/>
                  <a:pt x="6561439" y="2564123"/>
                  <a:pt x="6535410" y="2551898"/>
                </a:cubicBezTo>
                <a:cubicBezTo>
                  <a:pt x="6529890" y="2549137"/>
                  <a:pt x="6526340" y="2541250"/>
                  <a:pt x="6520819" y="2540067"/>
                </a:cubicBezTo>
                <a:cubicBezTo>
                  <a:pt x="6458115" y="2528630"/>
                  <a:pt x="6395411" y="2517588"/>
                  <a:pt x="6332707" y="2507335"/>
                </a:cubicBezTo>
                <a:cubicBezTo>
                  <a:pt x="6329158" y="2506940"/>
                  <a:pt x="6324031" y="2516405"/>
                  <a:pt x="6319693" y="2521137"/>
                </a:cubicBezTo>
                <a:cubicBezTo>
                  <a:pt x="6324031" y="2524293"/>
                  <a:pt x="6328369" y="2529814"/>
                  <a:pt x="6333496" y="2530208"/>
                </a:cubicBezTo>
                <a:cubicBezTo>
                  <a:pt x="6366622" y="2533757"/>
                  <a:pt x="6399749" y="2536123"/>
                  <a:pt x="6432875" y="2538884"/>
                </a:cubicBezTo>
                <a:cubicBezTo>
                  <a:pt x="6434059" y="2542827"/>
                  <a:pt x="6435636" y="2546771"/>
                  <a:pt x="6436819" y="2550715"/>
                </a:cubicBezTo>
                <a:cubicBezTo>
                  <a:pt x="6406059" y="2564123"/>
                  <a:pt x="6375298" y="2577532"/>
                  <a:pt x="6335073" y="2595278"/>
                </a:cubicBezTo>
                <a:cubicBezTo>
                  <a:pt x="6362285" y="2617757"/>
                  <a:pt x="6387524" y="2639053"/>
                  <a:pt x="6413157" y="2659954"/>
                </a:cubicBezTo>
                <a:cubicBezTo>
                  <a:pt x="6417890" y="2663897"/>
                  <a:pt x="6427749" y="2663109"/>
                  <a:pt x="6429721" y="2667447"/>
                </a:cubicBezTo>
                <a:cubicBezTo>
                  <a:pt x="6446284" y="2700968"/>
                  <a:pt x="6460087" y="2680067"/>
                  <a:pt x="6474284" y="2665869"/>
                </a:cubicBezTo>
                <a:cubicBezTo>
                  <a:pt x="6481382" y="2658771"/>
                  <a:pt x="6487692" y="2651278"/>
                  <a:pt x="6494397" y="2643785"/>
                </a:cubicBezTo>
                <a:cubicBezTo>
                  <a:pt x="6530678" y="2683616"/>
                  <a:pt x="6545664" y="2726207"/>
                  <a:pt x="6525946" y="2779446"/>
                </a:cubicBezTo>
                <a:cubicBezTo>
                  <a:pt x="6538960" y="2781418"/>
                  <a:pt x="6549608" y="2780630"/>
                  <a:pt x="6557495" y="2785362"/>
                </a:cubicBezTo>
                <a:cubicBezTo>
                  <a:pt x="6564593" y="2789700"/>
                  <a:pt x="6572481" y="2799559"/>
                  <a:pt x="6572875" y="2807446"/>
                </a:cubicBezTo>
                <a:cubicBezTo>
                  <a:pt x="6573270" y="2814939"/>
                  <a:pt x="6565777" y="2825587"/>
                  <a:pt x="6558678" y="2829925"/>
                </a:cubicBezTo>
                <a:cubicBezTo>
                  <a:pt x="6529890" y="2847277"/>
                  <a:pt x="6499917" y="2851221"/>
                  <a:pt x="6479805" y="2835841"/>
                </a:cubicBezTo>
                <a:cubicBezTo>
                  <a:pt x="6441552" y="2851221"/>
                  <a:pt x="6410397" y="2863446"/>
                  <a:pt x="6379242" y="2876066"/>
                </a:cubicBezTo>
                <a:cubicBezTo>
                  <a:pt x="6378848" y="2878432"/>
                  <a:pt x="6378453" y="2880798"/>
                  <a:pt x="6378059" y="2882770"/>
                </a:cubicBezTo>
                <a:cubicBezTo>
                  <a:pt x="6397777" y="2881587"/>
                  <a:pt x="6417101" y="2880009"/>
                  <a:pt x="6434059" y="2878826"/>
                </a:cubicBezTo>
                <a:cubicBezTo>
                  <a:pt x="6434059" y="2896178"/>
                  <a:pt x="6434059" y="2921417"/>
                  <a:pt x="6434059" y="2950995"/>
                </a:cubicBezTo>
                <a:cubicBezTo>
                  <a:pt x="6413946" y="2945868"/>
                  <a:pt x="6391073" y="2937587"/>
                  <a:pt x="6367411" y="2935615"/>
                </a:cubicBezTo>
                <a:cubicBezTo>
                  <a:pt x="6354792" y="2934432"/>
                  <a:pt x="6340989" y="2943502"/>
                  <a:pt x="6327580" y="2948234"/>
                </a:cubicBezTo>
                <a:cubicBezTo>
                  <a:pt x="6336651" y="2957699"/>
                  <a:pt x="6344143" y="2971896"/>
                  <a:pt x="6355186" y="2975840"/>
                </a:cubicBezTo>
                <a:cubicBezTo>
                  <a:pt x="6382397" y="2985699"/>
                  <a:pt x="6411580" y="2989248"/>
                  <a:pt x="6438791" y="2998713"/>
                </a:cubicBezTo>
                <a:cubicBezTo>
                  <a:pt x="6451017" y="3003051"/>
                  <a:pt x="6466396" y="3013305"/>
                  <a:pt x="6469552" y="3023952"/>
                </a:cubicBezTo>
                <a:cubicBezTo>
                  <a:pt x="6474678" y="3040910"/>
                  <a:pt x="6482171" y="3064966"/>
                  <a:pt x="6451411" y="3072459"/>
                </a:cubicBezTo>
                <a:cubicBezTo>
                  <a:pt x="6445890" y="3073642"/>
                  <a:pt x="6441946" y="3083107"/>
                  <a:pt x="6438791" y="3087051"/>
                </a:cubicBezTo>
                <a:cubicBezTo>
                  <a:pt x="6457326" y="3096910"/>
                  <a:pt x="6473889" y="3105980"/>
                  <a:pt x="6491242" y="3114656"/>
                </a:cubicBezTo>
                <a:cubicBezTo>
                  <a:pt x="6496763" y="3117417"/>
                  <a:pt x="6507016" y="3121360"/>
                  <a:pt x="6508199" y="3119389"/>
                </a:cubicBezTo>
                <a:cubicBezTo>
                  <a:pt x="6538171" y="3082713"/>
                  <a:pt x="6569326" y="3127276"/>
                  <a:pt x="6609157" y="3120572"/>
                </a:cubicBezTo>
                <a:cubicBezTo>
                  <a:pt x="6602452" y="3141867"/>
                  <a:pt x="6595748" y="3163557"/>
                  <a:pt x="6586283" y="3193529"/>
                </a:cubicBezTo>
                <a:cubicBezTo>
                  <a:pt x="6612706" y="3213642"/>
                  <a:pt x="6646621" y="3239275"/>
                  <a:pt x="6680142" y="3264515"/>
                </a:cubicBezTo>
                <a:cubicBezTo>
                  <a:pt x="6662002" y="3282261"/>
                  <a:pt x="6607579" y="3279895"/>
                  <a:pt x="6575636" y="3260177"/>
                </a:cubicBezTo>
                <a:cubicBezTo>
                  <a:pt x="6541720" y="3238881"/>
                  <a:pt x="6505044" y="3221923"/>
                  <a:pt x="6471918" y="3199445"/>
                </a:cubicBezTo>
                <a:cubicBezTo>
                  <a:pt x="6434847" y="3174205"/>
                  <a:pt x="6400538" y="3143445"/>
                  <a:pt x="6353214" y="3138713"/>
                </a:cubicBezTo>
                <a:cubicBezTo>
                  <a:pt x="6338623" y="3137135"/>
                  <a:pt x="6324031" y="3138318"/>
                  <a:pt x="6299975" y="3138318"/>
                </a:cubicBezTo>
                <a:cubicBezTo>
                  <a:pt x="6293665" y="3134374"/>
                  <a:pt x="6278285" y="3125304"/>
                  <a:pt x="6263299" y="3115839"/>
                </a:cubicBezTo>
                <a:cubicBezTo>
                  <a:pt x="6263299" y="3119783"/>
                  <a:pt x="6263299" y="3124121"/>
                  <a:pt x="6262904" y="3128065"/>
                </a:cubicBezTo>
                <a:cubicBezTo>
                  <a:pt x="6235299" y="3129642"/>
                  <a:pt x="6207693" y="3131614"/>
                  <a:pt x="6176144" y="3133586"/>
                </a:cubicBezTo>
                <a:cubicBezTo>
                  <a:pt x="6172595" y="3141473"/>
                  <a:pt x="6167074" y="3153698"/>
                  <a:pt x="6160370" y="3168684"/>
                </a:cubicBezTo>
                <a:cubicBezTo>
                  <a:pt x="6186398" y="3175783"/>
                  <a:pt x="6210454" y="3189980"/>
                  <a:pt x="6232539" y="3161586"/>
                </a:cubicBezTo>
                <a:cubicBezTo>
                  <a:pt x="6236088" y="3156853"/>
                  <a:pt x="6249891" y="3160008"/>
                  <a:pt x="6258566" y="3159220"/>
                </a:cubicBezTo>
                <a:cubicBezTo>
                  <a:pt x="6258172" y="3168290"/>
                  <a:pt x="6261722" y="3181304"/>
                  <a:pt x="6256989" y="3185642"/>
                </a:cubicBezTo>
                <a:cubicBezTo>
                  <a:pt x="6246341" y="3195107"/>
                  <a:pt x="6231750" y="3206149"/>
                  <a:pt x="6218736" y="3206543"/>
                </a:cubicBezTo>
                <a:cubicBezTo>
                  <a:pt x="6180482" y="3206543"/>
                  <a:pt x="6141440" y="3210092"/>
                  <a:pt x="6107919" y="3180515"/>
                </a:cubicBezTo>
                <a:cubicBezTo>
                  <a:pt x="6092539" y="3166712"/>
                  <a:pt x="6067300" y="3164346"/>
                  <a:pt x="6042849" y="3165529"/>
                </a:cubicBezTo>
                <a:cubicBezTo>
                  <a:pt x="6050342" y="3169079"/>
                  <a:pt x="6057835" y="3172234"/>
                  <a:pt x="6065328" y="3175783"/>
                </a:cubicBezTo>
                <a:cubicBezTo>
                  <a:pt x="6064539" y="3179332"/>
                  <a:pt x="6063356" y="3182881"/>
                  <a:pt x="6062567" y="3186431"/>
                </a:cubicBezTo>
                <a:cubicBezTo>
                  <a:pt x="6045610" y="3182487"/>
                  <a:pt x="6023525" y="3184064"/>
                  <a:pt x="6012877" y="3173417"/>
                </a:cubicBezTo>
                <a:cubicBezTo>
                  <a:pt x="5970680" y="3131614"/>
                  <a:pt x="5915469" y="3138318"/>
                  <a:pt x="5865779" y="3132797"/>
                </a:cubicBezTo>
                <a:cubicBezTo>
                  <a:pt x="5810963" y="3126882"/>
                  <a:pt x="5754568" y="3136741"/>
                  <a:pt x="5698963" y="3138318"/>
                </a:cubicBezTo>
                <a:cubicBezTo>
                  <a:pt x="5689498" y="3138713"/>
                  <a:pt x="5680034" y="3132403"/>
                  <a:pt x="5663864" y="3131219"/>
                </a:cubicBezTo>
                <a:cubicBezTo>
                  <a:pt x="5671752" y="3138713"/>
                  <a:pt x="5678062" y="3150149"/>
                  <a:pt x="5687526" y="3152910"/>
                </a:cubicBezTo>
                <a:cubicBezTo>
                  <a:pt x="5741949" y="3169867"/>
                  <a:pt x="5796371" y="3185247"/>
                  <a:pt x="5851188" y="3199839"/>
                </a:cubicBezTo>
                <a:cubicBezTo>
                  <a:pt x="5882343" y="3208121"/>
                  <a:pt x="5914286" y="3213642"/>
                  <a:pt x="5945835" y="3220346"/>
                </a:cubicBezTo>
                <a:cubicBezTo>
                  <a:pt x="5947413" y="3214431"/>
                  <a:pt x="5948990" y="3208515"/>
                  <a:pt x="5950568" y="3202600"/>
                </a:cubicBezTo>
                <a:cubicBezTo>
                  <a:pt x="5917441" y="3191557"/>
                  <a:pt x="5884709" y="3180910"/>
                  <a:pt x="5851582" y="3169867"/>
                </a:cubicBezTo>
                <a:cubicBezTo>
                  <a:pt x="5851977" y="3167107"/>
                  <a:pt x="5852371" y="3163952"/>
                  <a:pt x="5852765" y="3161191"/>
                </a:cubicBezTo>
                <a:cubicBezTo>
                  <a:pt x="5872089" y="3163557"/>
                  <a:pt x="5891807" y="3165924"/>
                  <a:pt x="5911131" y="3168290"/>
                </a:cubicBezTo>
                <a:cubicBezTo>
                  <a:pt x="5916258" y="3169079"/>
                  <a:pt x="5922173" y="3167895"/>
                  <a:pt x="5926117" y="3170656"/>
                </a:cubicBezTo>
                <a:cubicBezTo>
                  <a:pt x="6005779" y="3220346"/>
                  <a:pt x="6096483" y="3230205"/>
                  <a:pt x="6188764" y="3240064"/>
                </a:cubicBezTo>
                <a:cubicBezTo>
                  <a:pt x="6174567" y="3261754"/>
                  <a:pt x="6174567" y="3261754"/>
                  <a:pt x="6119750" y="3252684"/>
                </a:cubicBezTo>
                <a:cubicBezTo>
                  <a:pt x="6164708" y="3273585"/>
                  <a:pt x="6217158" y="3284627"/>
                  <a:pt x="6229383" y="3349303"/>
                </a:cubicBezTo>
                <a:cubicBezTo>
                  <a:pt x="6233327" y="3344571"/>
                  <a:pt x="6237271" y="3340233"/>
                  <a:pt x="6241609" y="3335500"/>
                </a:cubicBezTo>
                <a:cubicBezTo>
                  <a:pt x="6235693" y="3328008"/>
                  <a:pt x="6229778" y="3320514"/>
                  <a:pt x="6222679" y="3311444"/>
                </a:cubicBezTo>
                <a:cubicBezTo>
                  <a:pt x="6257778" y="3298036"/>
                  <a:pt x="6271186" y="3324064"/>
                  <a:pt x="6286961" y="3341810"/>
                </a:cubicBezTo>
                <a:cubicBezTo>
                  <a:pt x="6307074" y="3364289"/>
                  <a:pt x="6312200" y="3350881"/>
                  <a:pt x="6316933" y="3329585"/>
                </a:cubicBezTo>
                <a:cubicBezTo>
                  <a:pt x="6348876" y="3339838"/>
                  <a:pt x="6368594" y="3398993"/>
                  <a:pt x="6414735" y="3345359"/>
                </a:cubicBezTo>
                <a:cubicBezTo>
                  <a:pt x="6417496" y="3367049"/>
                  <a:pt x="6419073" y="3378880"/>
                  <a:pt x="6421439" y="3397810"/>
                </a:cubicBezTo>
                <a:cubicBezTo>
                  <a:pt x="6436425" y="3384402"/>
                  <a:pt x="6449045" y="3373359"/>
                  <a:pt x="6455355" y="3367838"/>
                </a:cubicBezTo>
                <a:cubicBezTo>
                  <a:pt x="6501889" y="3379275"/>
                  <a:pt x="6543298" y="3389923"/>
                  <a:pt x="6596142" y="3402937"/>
                </a:cubicBezTo>
                <a:cubicBezTo>
                  <a:pt x="6573664" y="3410824"/>
                  <a:pt x="6552368" y="3426599"/>
                  <a:pt x="6539354" y="3421077"/>
                </a:cubicBezTo>
                <a:cubicBezTo>
                  <a:pt x="6486509" y="3399387"/>
                  <a:pt x="6433664" y="3409247"/>
                  <a:pt x="6382003" y="3416740"/>
                </a:cubicBezTo>
                <a:cubicBezTo>
                  <a:pt x="6342961" y="3422655"/>
                  <a:pt x="6317721" y="3395444"/>
                  <a:pt x="6284594" y="3390711"/>
                </a:cubicBezTo>
                <a:cubicBezTo>
                  <a:pt x="6272764" y="3389134"/>
                  <a:pt x="6258172" y="3386373"/>
                  <a:pt x="6249102" y="3391500"/>
                </a:cubicBezTo>
                <a:cubicBezTo>
                  <a:pt x="6203355" y="3416740"/>
                  <a:pt x="6159975" y="3397021"/>
                  <a:pt x="6116595" y="3386768"/>
                </a:cubicBezTo>
                <a:cubicBezTo>
                  <a:pt x="6081102" y="3378486"/>
                  <a:pt x="6046004" y="3363500"/>
                  <a:pt x="6010117" y="3360740"/>
                </a:cubicBezTo>
                <a:cubicBezTo>
                  <a:pt x="5939525" y="3354824"/>
                  <a:pt x="5868146" y="3355219"/>
                  <a:pt x="5797160" y="3352458"/>
                </a:cubicBezTo>
                <a:cubicBezTo>
                  <a:pt x="5762850" y="3350881"/>
                  <a:pt x="5728540" y="3348909"/>
                  <a:pt x="5694625" y="3344571"/>
                </a:cubicBezTo>
                <a:cubicBezTo>
                  <a:pt x="5687132" y="3343782"/>
                  <a:pt x="5681217" y="3332740"/>
                  <a:pt x="5672147" y="3324458"/>
                </a:cubicBezTo>
                <a:cubicBezTo>
                  <a:pt x="5734456" y="3327219"/>
                  <a:pt x="5791639" y="3329585"/>
                  <a:pt x="5848822" y="3332345"/>
                </a:cubicBezTo>
                <a:cubicBezTo>
                  <a:pt x="5849216" y="3328008"/>
                  <a:pt x="5849611" y="3323275"/>
                  <a:pt x="5850005" y="3318937"/>
                </a:cubicBezTo>
                <a:cubicBezTo>
                  <a:pt x="5767188" y="3314205"/>
                  <a:pt x="5683977" y="3309867"/>
                  <a:pt x="5601161" y="3305134"/>
                </a:cubicBezTo>
                <a:cubicBezTo>
                  <a:pt x="5599978" y="3307501"/>
                  <a:pt x="5599189" y="3309472"/>
                  <a:pt x="5598006" y="3311838"/>
                </a:cubicBezTo>
                <a:cubicBezTo>
                  <a:pt x="5638231" y="3329979"/>
                  <a:pt x="5678851" y="3348515"/>
                  <a:pt x="5725386" y="3369416"/>
                </a:cubicBezTo>
                <a:cubicBezTo>
                  <a:pt x="5670175" y="3372176"/>
                  <a:pt x="5625611" y="3362712"/>
                  <a:pt x="5581443" y="3345754"/>
                </a:cubicBezTo>
                <a:cubicBezTo>
                  <a:pt x="5560935" y="3337867"/>
                  <a:pt x="5537668" y="3337472"/>
                  <a:pt x="5515583" y="3333923"/>
                </a:cubicBezTo>
                <a:cubicBezTo>
                  <a:pt x="5513217" y="3340233"/>
                  <a:pt x="5510851" y="3346543"/>
                  <a:pt x="5508485" y="3352852"/>
                </a:cubicBezTo>
                <a:cubicBezTo>
                  <a:pt x="5522682" y="3361134"/>
                  <a:pt x="5536485" y="3369810"/>
                  <a:pt x="5550682" y="3377303"/>
                </a:cubicBezTo>
                <a:cubicBezTo>
                  <a:pt x="5571189" y="3388740"/>
                  <a:pt x="5604316" y="3392289"/>
                  <a:pt x="5579076" y="3427387"/>
                </a:cubicBezTo>
                <a:cubicBezTo>
                  <a:pt x="5702118" y="3463669"/>
                  <a:pt x="5823977" y="3499556"/>
                  <a:pt x="5945835" y="3535838"/>
                </a:cubicBezTo>
                <a:cubicBezTo>
                  <a:pt x="5944258" y="3542542"/>
                  <a:pt x="5942681" y="3549246"/>
                  <a:pt x="5941497" y="3555950"/>
                </a:cubicBezTo>
                <a:cubicBezTo>
                  <a:pt x="5819244" y="3521246"/>
                  <a:pt x="5697385" y="3484176"/>
                  <a:pt x="5567245" y="3487725"/>
                </a:cubicBezTo>
                <a:cubicBezTo>
                  <a:pt x="5568823" y="3493641"/>
                  <a:pt x="5569217" y="3499950"/>
                  <a:pt x="5570795" y="3499950"/>
                </a:cubicBezTo>
                <a:cubicBezTo>
                  <a:pt x="5614569" y="3506260"/>
                  <a:pt x="5624034" y="3542542"/>
                  <a:pt x="5633893" y="3575668"/>
                </a:cubicBezTo>
                <a:cubicBezTo>
                  <a:pt x="5642174" y="3603274"/>
                  <a:pt x="5654794" y="3613133"/>
                  <a:pt x="5685555" y="3617865"/>
                </a:cubicBezTo>
                <a:cubicBezTo>
                  <a:pt x="5732090" y="3625358"/>
                  <a:pt x="5775470" y="3657696"/>
                  <a:pt x="5821610" y="3660851"/>
                </a:cubicBezTo>
                <a:cubicBezTo>
                  <a:pt x="5918230" y="3667555"/>
                  <a:pt x="6006567" y="3706598"/>
                  <a:pt x="6100426" y="3722372"/>
                </a:cubicBezTo>
                <a:cubicBezTo>
                  <a:pt x="6178510" y="3735386"/>
                  <a:pt x="6255806" y="3753527"/>
                  <a:pt x="6333496" y="3769696"/>
                </a:cubicBezTo>
                <a:cubicBezTo>
                  <a:pt x="6324031" y="3797696"/>
                  <a:pt x="6276313" y="3825301"/>
                  <a:pt x="6259355" y="3811498"/>
                </a:cubicBezTo>
                <a:cubicBezTo>
                  <a:pt x="6203750" y="3766146"/>
                  <a:pt x="6133947" y="3766541"/>
                  <a:pt x="6070455" y="3748400"/>
                </a:cubicBezTo>
                <a:cubicBezTo>
                  <a:pt x="5951356" y="3714485"/>
                  <a:pt x="5831075" y="3685696"/>
                  <a:pt x="5710794" y="3655724"/>
                </a:cubicBezTo>
                <a:cubicBezTo>
                  <a:pt x="5696991" y="3652175"/>
                  <a:pt x="5680822" y="3656907"/>
                  <a:pt x="5661104" y="3658091"/>
                </a:cubicBezTo>
                <a:cubicBezTo>
                  <a:pt x="5691470" y="3730259"/>
                  <a:pt x="5767977" y="3709358"/>
                  <a:pt x="5812146" y="3755893"/>
                </a:cubicBezTo>
                <a:cubicBezTo>
                  <a:pt x="5787301" y="3755893"/>
                  <a:pt x="5767188" y="3755893"/>
                  <a:pt x="5747470" y="3755893"/>
                </a:cubicBezTo>
                <a:cubicBezTo>
                  <a:pt x="5746681" y="3760626"/>
                  <a:pt x="5745893" y="3765358"/>
                  <a:pt x="5744709" y="3770090"/>
                </a:cubicBezTo>
                <a:cubicBezTo>
                  <a:pt x="5801498" y="3787442"/>
                  <a:pt x="5858286" y="3804794"/>
                  <a:pt x="5915075" y="3822541"/>
                </a:cubicBezTo>
                <a:cubicBezTo>
                  <a:pt x="6004201" y="3850146"/>
                  <a:pt x="6092933" y="3877752"/>
                  <a:pt x="6182060" y="3904963"/>
                </a:cubicBezTo>
                <a:cubicBezTo>
                  <a:pt x="6190341" y="3907329"/>
                  <a:pt x="6201778" y="3903780"/>
                  <a:pt x="6208088" y="3908512"/>
                </a:cubicBezTo>
                <a:cubicBezTo>
                  <a:pt x="6227806" y="3922709"/>
                  <a:pt x="6259355" y="3937301"/>
                  <a:pt x="6261722" y="3955047"/>
                </a:cubicBezTo>
                <a:cubicBezTo>
                  <a:pt x="6266848" y="3992906"/>
                  <a:pt x="6288144" y="3994878"/>
                  <a:pt x="6315355" y="4000793"/>
                </a:cubicBezTo>
                <a:cubicBezTo>
                  <a:pt x="6378059" y="4014596"/>
                  <a:pt x="6441946" y="4022483"/>
                  <a:pt x="6496369" y="4063892"/>
                </a:cubicBezTo>
                <a:cubicBezTo>
                  <a:pt x="6524368" y="4085582"/>
                  <a:pt x="6562227" y="4094258"/>
                  <a:pt x="6595354" y="4109244"/>
                </a:cubicBezTo>
                <a:cubicBezTo>
                  <a:pt x="6615466" y="4118314"/>
                  <a:pt x="6622565" y="4131328"/>
                  <a:pt x="6614283" y="4155384"/>
                </a:cubicBezTo>
                <a:cubicBezTo>
                  <a:pt x="6607579" y="4174314"/>
                  <a:pt x="6611129" y="4196793"/>
                  <a:pt x="6609551" y="4223610"/>
                </a:cubicBezTo>
                <a:cubicBezTo>
                  <a:pt x="6569326" y="4241750"/>
                  <a:pt x="6524368" y="4214933"/>
                  <a:pt x="6479411" y="4217694"/>
                </a:cubicBezTo>
                <a:cubicBezTo>
                  <a:pt x="6434453" y="4220455"/>
                  <a:pt x="6390679" y="4233863"/>
                  <a:pt x="6344143" y="4242539"/>
                </a:cubicBezTo>
                <a:cubicBezTo>
                  <a:pt x="6372932" y="4280004"/>
                  <a:pt x="6423016" y="4224004"/>
                  <a:pt x="6461664" y="4257131"/>
                </a:cubicBezTo>
                <a:cubicBezTo>
                  <a:pt x="6391073" y="4288285"/>
                  <a:pt x="6324820" y="4288680"/>
                  <a:pt x="6256595" y="4275666"/>
                </a:cubicBezTo>
                <a:cubicBezTo>
                  <a:pt x="6226623" y="4269750"/>
                  <a:pt x="6195074" y="4268567"/>
                  <a:pt x="6164708" y="4269750"/>
                </a:cubicBezTo>
                <a:cubicBezTo>
                  <a:pt x="6124877" y="4271328"/>
                  <a:pt x="6085440" y="4278426"/>
                  <a:pt x="6046004" y="4281187"/>
                </a:cubicBezTo>
                <a:cubicBezTo>
                  <a:pt x="6039300" y="4281581"/>
                  <a:pt x="6031807" y="4273300"/>
                  <a:pt x="6024314" y="4268567"/>
                </a:cubicBezTo>
                <a:cubicBezTo>
                  <a:pt x="6010905" y="4281187"/>
                  <a:pt x="5998680" y="4292624"/>
                  <a:pt x="5976990" y="4313130"/>
                </a:cubicBezTo>
                <a:cubicBezTo>
                  <a:pt x="6024314" y="4319046"/>
                  <a:pt x="6064145" y="4323778"/>
                  <a:pt x="6111074" y="4329299"/>
                </a:cubicBezTo>
                <a:cubicBezTo>
                  <a:pt x="6103187" y="4314314"/>
                  <a:pt x="6098849" y="4305243"/>
                  <a:pt x="6089384" y="4286708"/>
                </a:cubicBezTo>
                <a:cubicBezTo>
                  <a:pt x="6115807" y="4306426"/>
                  <a:pt x="6134342" y="4320623"/>
                  <a:pt x="6152877" y="4334426"/>
                </a:cubicBezTo>
                <a:cubicBezTo>
                  <a:pt x="6154454" y="4333637"/>
                  <a:pt x="6156032" y="4332849"/>
                  <a:pt x="6157609" y="4331665"/>
                </a:cubicBezTo>
                <a:cubicBezTo>
                  <a:pt x="6148144" y="4319440"/>
                  <a:pt x="6138285" y="4306821"/>
                  <a:pt x="6124877" y="4289863"/>
                </a:cubicBezTo>
                <a:cubicBezTo>
                  <a:pt x="6196257" y="4293412"/>
                  <a:pt x="6193102" y="4392792"/>
                  <a:pt x="6263299" y="4386876"/>
                </a:cubicBezTo>
                <a:cubicBezTo>
                  <a:pt x="6295243" y="4441299"/>
                  <a:pt x="6357158" y="4445242"/>
                  <a:pt x="6406453" y="4470088"/>
                </a:cubicBezTo>
                <a:cubicBezTo>
                  <a:pt x="6386341" y="4507947"/>
                  <a:pt x="6386341" y="4507947"/>
                  <a:pt x="6342961" y="4505580"/>
                </a:cubicBezTo>
                <a:cubicBezTo>
                  <a:pt x="6336256" y="4494144"/>
                  <a:pt x="6330341" y="4483890"/>
                  <a:pt x="6324425" y="4473636"/>
                </a:cubicBezTo>
                <a:cubicBezTo>
                  <a:pt x="6318904" y="4477580"/>
                  <a:pt x="6313383" y="4481130"/>
                  <a:pt x="6307862" y="4485073"/>
                </a:cubicBezTo>
                <a:cubicBezTo>
                  <a:pt x="6328369" y="4511101"/>
                  <a:pt x="6348482" y="4536735"/>
                  <a:pt x="6369383" y="4563158"/>
                </a:cubicBezTo>
                <a:cubicBezTo>
                  <a:pt x="6330341" y="4606538"/>
                  <a:pt x="6315355" y="4530031"/>
                  <a:pt x="6273158" y="4539101"/>
                </a:cubicBezTo>
                <a:cubicBezTo>
                  <a:pt x="6291299" y="4555665"/>
                  <a:pt x="6303524" y="4567101"/>
                  <a:pt x="6315749" y="4578143"/>
                </a:cubicBezTo>
                <a:cubicBezTo>
                  <a:pt x="6314566" y="4580115"/>
                  <a:pt x="6313383" y="4582482"/>
                  <a:pt x="6312200" y="4584453"/>
                </a:cubicBezTo>
                <a:cubicBezTo>
                  <a:pt x="6290904" y="4571833"/>
                  <a:pt x="6269214" y="4559214"/>
                  <a:pt x="6247524" y="4546200"/>
                </a:cubicBezTo>
                <a:cubicBezTo>
                  <a:pt x="6211243" y="4582087"/>
                  <a:pt x="6261722" y="4604172"/>
                  <a:pt x="6266454" y="4643213"/>
                </a:cubicBezTo>
                <a:cubicBezTo>
                  <a:pt x="6251073" y="4630988"/>
                  <a:pt x="6243186" y="4624678"/>
                  <a:pt x="6235693" y="4618369"/>
                </a:cubicBezTo>
                <a:cubicBezTo>
                  <a:pt x="6233327" y="4620735"/>
                  <a:pt x="6230961" y="4623101"/>
                  <a:pt x="6228989" y="4625467"/>
                </a:cubicBezTo>
                <a:cubicBezTo>
                  <a:pt x="6238848" y="4634537"/>
                  <a:pt x="6247524" y="4649918"/>
                  <a:pt x="6258566" y="4652284"/>
                </a:cubicBezTo>
                <a:cubicBezTo>
                  <a:pt x="6305496" y="4662143"/>
                  <a:pt x="6353214" y="4668058"/>
                  <a:pt x="6400538" y="4675946"/>
                </a:cubicBezTo>
                <a:cubicBezTo>
                  <a:pt x="6432087" y="4681073"/>
                  <a:pt x="6463636" y="4687382"/>
                  <a:pt x="6495580" y="4693298"/>
                </a:cubicBezTo>
                <a:cubicBezTo>
                  <a:pt x="6496369" y="4696847"/>
                  <a:pt x="6497157" y="4700396"/>
                  <a:pt x="6497946" y="4703551"/>
                </a:cubicBezTo>
                <a:cubicBezTo>
                  <a:pt x="6485326" y="4709467"/>
                  <a:pt x="6473101" y="4720903"/>
                  <a:pt x="6460481" y="4720509"/>
                </a:cubicBezTo>
                <a:cubicBezTo>
                  <a:pt x="6429721" y="4720114"/>
                  <a:pt x="6398566" y="4716960"/>
                  <a:pt x="6368594" y="4709861"/>
                </a:cubicBezTo>
                <a:cubicBezTo>
                  <a:pt x="6349665" y="4705523"/>
                  <a:pt x="6333101" y="4692115"/>
                  <a:pt x="6315355" y="4683044"/>
                </a:cubicBezTo>
                <a:cubicBezTo>
                  <a:pt x="6308651" y="4679889"/>
                  <a:pt x="6298003" y="4673580"/>
                  <a:pt x="6294454" y="4676340"/>
                </a:cubicBezTo>
                <a:cubicBezTo>
                  <a:pt x="6252651" y="4707495"/>
                  <a:pt x="6202961" y="4681861"/>
                  <a:pt x="6157215" y="4694481"/>
                </a:cubicBezTo>
                <a:cubicBezTo>
                  <a:pt x="6186003" y="4721298"/>
                  <a:pt x="6273553" y="4719720"/>
                  <a:pt x="6299975" y="4694086"/>
                </a:cubicBezTo>
                <a:cubicBezTo>
                  <a:pt x="6300763" y="4696452"/>
                  <a:pt x="6302735" y="4698819"/>
                  <a:pt x="6302341" y="4701185"/>
                </a:cubicBezTo>
                <a:cubicBezTo>
                  <a:pt x="6299581" y="4714988"/>
                  <a:pt x="6296425" y="4728791"/>
                  <a:pt x="6293271" y="4742593"/>
                </a:cubicBezTo>
                <a:cubicBezTo>
                  <a:pt x="6314961" y="4742988"/>
                  <a:pt x="6338228" y="4748903"/>
                  <a:pt x="6357552" y="4742199"/>
                </a:cubicBezTo>
                <a:cubicBezTo>
                  <a:pt x="6375298" y="4736284"/>
                  <a:pt x="6393045" y="4725636"/>
                  <a:pt x="6402904" y="4744171"/>
                </a:cubicBezTo>
                <a:cubicBezTo>
                  <a:pt x="6409214" y="4756396"/>
                  <a:pt x="6401721" y="4776114"/>
                  <a:pt x="6399354" y="4792678"/>
                </a:cubicBezTo>
                <a:cubicBezTo>
                  <a:pt x="6398566" y="4797410"/>
                  <a:pt x="6394622" y="4801354"/>
                  <a:pt x="6390679" y="4808058"/>
                </a:cubicBezTo>
                <a:cubicBezTo>
                  <a:pt x="6378059" y="4799382"/>
                  <a:pt x="6367017" y="4788340"/>
                  <a:pt x="6353214" y="4783607"/>
                </a:cubicBezTo>
                <a:cubicBezTo>
                  <a:pt x="6342172" y="4779664"/>
                  <a:pt x="6320087" y="4778086"/>
                  <a:pt x="6316933" y="4783607"/>
                </a:cubicBezTo>
                <a:cubicBezTo>
                  <a:pt x="6298791" y="4813185"/>
                  <a:pt x="6267242" y="4817917"/>
                  <a:pt x="6240820" y="4832114"/>
                </a:cubicBezTo>
                <a:cubicBezTo>
                  <a:pt x="6234510" y="4835663"/>
                  <a:pt x="6230172" y="4859720"/>
                  <a:pt x="6234510" y="4863269"/>
                </a:cubicBezTo>
                <a:cubicBezTo>
                  <a:pt x="6252257" y="4878255"/>
                  <a:pt x="6273553" y="4889297"/>
                  <a:pt x="6297609" y="4904283"/>
                </a:cubicBezTo>
                <a:cubicBezTo>
                  <a:pt x="6298791" y="4917691"/>
                  <a:pt x="6304707" y="4942536"/>
                  <a:pt x="6301947" y="4966198"/>
                </a:cubicBezTo>
                <a:cubicBezTo>
                  <a:pt x="6297609" y="5003268"/>
                  <a:pt x="6288932" y="5039550"/>
                  <a:pt x="6279073" y="5075831"/>
                </a:cubicBezTo>
                <a:cubicBezTo>
                  <a:pt x="6277496" y="5082141"/>
                  <a:pt x="6260144" y="5090029"/>
                  <a:pt x="6253440" y="5087662"/>
                </a:cubicBezTo>
                <a:cubicBezTo>
                  <a:pt x="6220313" y="5075831"/>
                  <a:pt x="6220708" y="5090817"/>
                  <a:pt x="6229383" y="5116451"/>
                </a:cubicBezTo>
                <a:cubicBezTo>
                  <a:pt x="6110285" y="5101071"/>
                  <a:pt x="5992370" y="5086085"/>
                  <a:pt x="5874061" y="5071099"/>
                </a:cubicBezTo>
                <a:cubicBezTo>
                  <a:pt x="5873667" y="5074648"/>
                  <a:pt x="5872878" y="5077803"/>
                  <a:pt x="5872483" y="5081353"/>
                </a:cubicBezTo>
                <a:cubicBezTo>
                  <a:pt x="5910737" y="5087662"/>
                  <a:pt x="5948990" y="5092789"/>
                  <a:pt x="5986455" y="5101071"/>
                </a:cubicBezTo>
                <a:cubicBezTo>
                  <a:pt x="5998680" y="5103831"/>
                  <a:pt x="6018004" y="5114479"/>
                  <a:pt x="6018398" y="5122366"/>
                </a:cubicBezTo>
                <a:cubicBezTo>
                  <a:pt x="6020370" y="5161803"/>
                  <a:pt x="6051919" y="5171662"/>
                  <a:pt x="6077947" y="5180338"/>
                </a:cubicBezTo>
                <a:cubicBezTo>
                  <a:pt x="6142229" y="5202028"/>
                  <a:pt x="6208482" y="5218591"/>
                  <a:pt x="6273947" y="5237521"/>
                </a:cubicBezTo>
                <a:cubicBezTo>
                  <a:pt x="6303130" y="5245803"/>
                  <a:pt x="6331918" y="5256450"/>
                  <a:pt x="6361101" y="5263549"/>
                </a:cubicBezTo>
                <a:cubicBezTo>
                  <a:pt x="6394622" y="5271830"/>
                  <a:pt x="6392256" y="5289971"/>
                  <a:pt x="6377270" y="5318760"/>
                </a:cubicBezTo>
                <a:cubicBezTo>
                  <a:pt x="6319693" y="5282479"/>
                  <a:pt x="6267637" y="5234760"/>
                  <a:pt x="6194285" y="5241465"/>
                </a:cubicBezTo>
                <a:cubicBezTo>
                  <a:pt x="6199018" y="5251324"/>
                  <a:pt x="6203355" y="5260394"/>
                  <a:pt x="6207299" y="5269070"/>
                </a:cubicBezTo>
                <a:cubicBezTo>
                  <a:pt x="6204144" y="5273802"/>
                  <a:pt x="6200595" y="5278140"/>
                  <a:pt x="6197440" y="5282873"/>
                </a:cubicBezTo>
                <a:cubicBezTo>
                  <a:pt x="6258566" y="5300619"/>
                  <a:pt x="6319693" y="5319549"/>
                  <a:pt x="6380820" y="5336506"/>
                </a:cubicBezTo>
                <a:cubicBezTo>
                  <a:pt x="6443129" y="5353859"/>
                  <a:pt x="6505439" y="5369239"/>
                  <a:pt x="6567748" y="5386196"/>
                </a:cubicBezTo>
                <a:cubicBezTo>
                  <a:pt x="6582340" y="5390140"/>
                  <a:pt x="6597326" y="5402365"/>
                  <a:pt x="6596932" y="5373182"/>
                </a:cubicBezTo>
                <a:cubicBezTo>
                  <a:pt x="6596932" y="5370816"/>
                  <a:pt x="6609945" y="5365295"/>
                  <a:pt x="6616255" y="5366084"/>
                </a:cubicBezTo>
                <a:cubicBezTo>
                  <a:pt x="6719185" y="5381464"/>
                  <a:pt x="6821325" y="5398027"/>
                  <a:pt x="6908480" y="5462703"/>
                </a:cubicBezTo>
                <a:cubicBezTo>
                  <a:pt x="6956592" y="5498196"/>
                  <a:pt x="6953042" y="5571942"/>
                  <a:pt x="6904536" y="5608618"/>
                </a:cubicBezTo>
                <a:cubicBezTo>
                  <a:pt x="6899803" y="5612167"/>
                  <a:pt x="6890338" y="5612167"/>
                  <a:pt x="6884423" y="5610590"/>
                </a:cubicBezTo>
                <a:cubicBezTo>
                  <a:pt x="6783466" y="5583379"/>
                  <a:pt x="6682508" y="5555773"/>
                  <a:pt x="6578396" y="5527379"/>
                </a:cubicBezTo>
                <a:cubicBezTo>
                  <a:pt x="6578396" y="5542759"/>
                  <a:pt x="6578396" y="5554590"/>
                  <a:pt x="6578396" y="5573125"/>
                </a:cubicBezTo>
                <a:cubicBezTo>
                  <a:pt x="6536199" y="5546703"/>
                  <a:pt x="6496763" y="5534872"/>
                  <a:pt x="6457326" y="5566026"/>
                </a:cubicBezTo>
                <a:cubicBezTo>
                  <a:pt x="6472312" y="5612167"/>
                  <a:pt x="6454566" y="5631491"/>
                  <a:pt x="6405665" y="5620449"/>
                </a:cubicBezTo>
                <a:cubicBezTo>
                  <a:pt x="6370566" y="5612562"/>
                  <a:pt x="6336256" y="5597970"/>
                  <a:pt x="6298003" y="5613745"/>
                </a:cubicBezTo>
                <a:cubicBezTo>
                  <a:pt x="6320876" y="5623604"/>
                  <a:pt x="6341383" y="5632674"/>
                  <a:pt x="6361890" y="5641350"/>
                </a:cubicBezTo>
                <a:cubicBezTo>
                  <a:pt x="6360707" y="5645294"/>
                  <a:pt x="6359129" y="5648843"/>
                  <a:pt x="6357946" y="5652787"/>
                </a:cubicBezTo>
                <a:cubicBezTo>
                  <a:pt x="6342172" y="5652787"/>
                  <a:pt x="6325608" y="5650026"/>
                  <a:pt x="6310228" y="5653576"/>
                </a:cubicBezTo>
                <a:cubicBezTo>
                  <a:pt x="6291693" y="5657519"/>
                  <a:pt x="6275130" y="5669744"/>
                  <a:pt x="6256989" y="5672900"/>
                </a:cubicBezTo>
                <a:cubicBezTo>
                  <a:pt x="6225440" y="5678420"/>
                  <a:pt x="6193102" y="5680392"/>
                  <a:pt x="6160764" y="5682364"/>
                </a:cubicBezTo>
                <a:cubicBezTo>
                  <a:pt x="6148933" y="5683153"/>
                  <a:pt x="6137102" y="5679604"/>
                  <a:pt x="6123299" y="5686702"/>
                </a:cubicBezTo>
                <a:cubicBezTo>
                  <a:pt x="6143412" y="5693406"/>
                  <a:pt x="6164313" y="5699322"/>
                  <a:pt x="6183637" y="5707209"/>
                </a:cubicBezTo>
                <a:cubicBezTo>
                  <a:pt x="6195074" y="5711941"/>
                  <a:pt x="6217947" y="5710364"/>
                  <a:pt x="6206511" y="5735998"/>
                </a:cubicBezTo>
                <a:cubicBezTo>
                  <a:pt x="6206116" y="5737181"/>
                  <a:pt x="6224257" y="5750589"/>
                  <a:pt x="6234510" y="5751772"/>
                </a:cubicBezTo>
                <a:cubicBezTo>
                  <a:pt x="6278679" y="5756505"/>
                  <a:pt x="6324031" y="5755321"/>
                  <a:pt x="6367805" y="5762814"/>
                </a:cubicBezTo>
                <a:cubicBezTo>
                  <a:pt x="6415918" y="5771096"/>
                  <a:pt x="6462453" y="5782927"/>
                  <a:pt x="6505044" y="5813688"/>
                </a:cubicBezTo>
                <a:cubicBezTo>
                  <a:pt x="6528706" y="5830645"/>
                  <a:pt x="6568537" y="5824730"/>
                  <a:pt x="6600875" y="5829462"/>
                </a:cubicBezTo>
                <a:cubicBezTo>
                  <a:pt x="6614283" y="5831434"/>
                  <a:pt x="6627692" y="5835772"/>
                  <a:pt x="6650565" y="5840899"/>
                </a:cubicBezTo>
                <a:cubicBezTo>
                  <a:pt x="6631635" y="5853124"/>
                  <a:pt x="6619410" y="5860617"/>
                  <a:pt x="6607579" y="5868504"/>
                </a:cubicBezTo>
                <a:cubicBezTo>
                  <a:pt x="6601269" y="5872448"/>
                  <a:pt x="6590227" y="5877180"/>
                  <a:pt x="6590227" y="5881124"/>
                </a:cubicBezTo>
                <a:cubicBezTo>
                  <a:pt x="6592593" y="5935941"/>
                  <a:pt x="6557889" y="5911490"/>
                  <a:pt x="6534227" y="5907546"/>
                </a:cubicBezTo>
                <a:cubicBezTo>
                  <a:pt x="6488086" y="5900053"/>
                  <a:pt x="6439186" y="5898870"/>
                  <a:pt x="6397383" y="5881518"/>
                </a:cubicBezTo>
                <a:cubicBezTo>
                  <a:pt x="6323637" y="5851152"/>
                  <a:pt x="6255017" y="5888617"/>
                  <a:pt x="6183637" y="5889011"/>
                </a:cubicBezTo>
                <a:cubicBezTo>
                  <a:pt x="6204539" y="5890194"/>
                  <a:pt x="6225834" y="5891377"/>
                  <a:pt x="6246736" y="5892560"/>
                </a:cubicBezTo>
                <a:cubicBezTo>
                  <a:pt x="6247524" y="5895321"/>
                  <a:pt x="6248313" y="5897687"/>
                  <a:pt x="6249496" y="5900448"/>
                </a:cubicBezTo>
                <a:cubicBezTo>
                  <a:pt x="6238060" y="5904786"/>
                  <a:pt x="6226623" y="5913856"/>
                  <a:pt x="6215581" y="5913067"/>
                </a:cubicBezTo>
                <a:cubicBezTo>
                  <a:pt x="6137891" y="5908335"/>
                  <a:pt x="6059807" y="5902814"/>
                  <a:pt x="5982511" y="5895321"/>
                </a:cubicBezTo>
                <a:cubicBezTo>
                  <a:pt x="5943469" y="5891377"/>
                  <a:pt x="5905216" y="5881124"/>
                  <a:pt x="5866174" y="5876392"/>
                </a:cubicBezTo>
                <a:cubicBezTo>
                  <a:pt x="5853159" y="5874814"/>
                  <a:pt x="5839357" y="5883885"/>
                  <a:pt x="5825554" y="5885462"/>
                </a:cubicBezTo>
                <a:cubicBezTo>
                  <a:pt x="5816484" y="5886645"/>
                  <a:pt x="5806625" y="5883096"/>
                  <a:pt x="5795582" y="5881518"/>
                </a:cubicBezTo>
                <a:cubicBezTo>
                  <a:pt x="5787695" y="5896504"/>
                  <a:pt x="5779019" y="5913067"/>
                  <a:pt x="5767583" y="5935152"/>
                </a:cubicBezTo>
                <a:cubicBezTo>
                  <a:pt x="5720653" y="5840110"/>
                  <a:pt x="5632710" y="5853124"/>
                  <a:pt x="5551471" y="5834589"/>
                </a:cubicBezTo>
                <a:cubicBezTo>
                  <a:pt x="5557781" y="5847209"/>
                  <a:pt x="5561330" y="5855096"/>
                  <a:pt x="5567640" y="5868504"/>
                </a:cubicBezTo>
                <a:cubicBezTo>
                  <a:pt x="5534513" y="5864955"/>
                  <a:pt x="5506119" y="5861800"/>
                  <a:pt x="5477725" y="5858645"/>
                </a:cubicBezTo>
                <a:cubicBezTo>
                  <a:pt x="5518344" y="5881913"/>
                  <a:pt x="5560147" y="5898870"/>
                  <a:pt x="5609048" y="5886645"/>
                </a:cubicBezTo>
                <a:cubicBezTo>
                  <a:pt x="5600766" y="5879941"/>
                  <a:pt x="5592485" y="5873631"/>
                  <a:pt x="5584203" y="5866927"/>
                </a:cubicBezTo>
                <a:cubicBezTo>
                  <a:pt x="5584597" y="5864166"/>
                  <a:pt x="5584597" y="5861800"/>
                  <a:pt x="5584992" y="5859039"/>
                </a:cubicBezTo>
                <a:cubicBezTo>
                  <a:pt x="5615752" y="5862195"/>
                  <a:pt x="5646513" y="5864955"/>
                  <a:pt x="5682006" y="5868504"/>
                </a:cubicBezTo>
                <a:cubicBezTo>
                  <a:pt x="5663864" y="5883885"/>
                  <a:pt x="5650062" y="5895321"/>
                  <a:pt x="5637048" y="5906363"/>
                </a:cubicBezTo>
                <a:cubicBezTo>
                  <a:pt x="5634682" y="5902420"/>
                  <a:pt x="5631527" y="5896504"/>
                  <a:pt x="5628372" y="5890589"/>
                </a:cubicBezTo>
                <a:cubicBezTo>
                  <a:pt x="5626006" y="5890983"/>
                  <a:pt x="5623639" y="5891377"/>
                  <a:pt x="5621668" y="5891772"/>
                </a:cubicBezTo>
                <a:cubicBezTo>
                  <a:pt x="5620879" y="5903208"/>
                  <a:pt x="5620090" y="5914645"/>
                  <a:pt x="5620090" y="5919772"/>
                </a:cubicBezTo>
                <a:cubicBezTo>
                  <a:pt x="5668991" y="5930814"/>
                  <a:pt x="5713555" y="5943828"/>
                  <a:pt x="5759301" y="5950927"/>
                </a:cubicBezTo>
                <a:cubicBezTo>
                  <a:pt x="5781385" y="5954475"/>
                  <a:pt x="5804653" y="5947377"/>
                  <a:pt x="5830681" y="5944616"/>
                </a:cubicBezTo>
                <a:cubicBezTo>
                  <a:pt x="5850005" y="5978926"/>
                  <a:pt x="5900483" y="5985236"/>
                  <a:pt x="5951751" y="5952109"/>
                </a:cubicBezTo>
                <a:cubicBezTo>
                  <a:pt x="5982511" y="5997067"/>
                  <a:pt x="6032201" y="6004166"/>
                  <a:pt x="6080708" y="6013236"/>
                </a:cubicBezTo>
                <a:cubicBezTo>
                  <a:pt x="6175356" y="6030588"/>
                  <a:pt x="6270003" y="6047546"/>
                  <a:pt x="6365045" y="6062137"/>
                </a:cubicBezTo>
                <a:cubicBezTo>
                  <a:pt x="6410397" y="6069236"/>
                  <a:pt x="6456143" y="6071996"/>
                  <a:pt x="6501889" y="6075151"/>
                </a:cubicBezTo>
                <a:cubicBezTo>
                  <a:pt x="6524368" y="6076729"/>
                  <a:pt x="6546847" y="6075546"/>
                  <a:pt x="6573270" y="6075546"/>
                </a:cubicBezTo>
                <a:cubicBezTo>
                  <a:pt x="6388707" y="6165066"/>
                  <a:pt x="6205722" y="6141010"/>
                  <a:pt x="6021948" y="6092898"/>
                </a:cubicBezTo>
                <a:cubicBezTo>
                  <a:pt x="6037722" y="6068841"/>
                  <a:pt x="6038511" y="6070419"/>
                  <a:pt x="6109496" y="6090531"/>
                </a:cubicBezTo>
                <a:cubicBezTo>
                  <a:pt x="6142229" y="6099996"/>
                  <a:pt x="6176538" y="6102757"/>
                  <a:pt x="6214398" y="6109461"/>
                </a:cubicBezTo>
                <a:cubicBezTo>
                  <a:pt x="6169440" y="6054644"/>
                  <a:pt x="5956089" y="5999433"/>
                  <a:pt x="5921385" y="6032560"/>
                </a:cubicBezTo>
                <a:cubicBezTo>
                  <a:pt x="5917047" y="6002194"/>
                  <a:pt x="5900878" y="5991546"/>
                  <a:pt x="5870117" y="5989574"/>
                </a:cubicBezTo>
                <a:cubicBezTo>
                  <a:pt x="5807019" y="5985236"/>
                  <a:pt x="5744315" y="5974588"/>
                  <a:pt x="5681217" y="5967490"/>
                </a:cubicBezTo>
                <a:cubicBezTo>
                  <a:pt x="5670175" y="5966306"/>
                  <a:pt x="5658738" y="5971433"/>
                  <a:pt x="5642174" y="5974588"/>
                </a:cubicBezTo>
                <a:cubicBezTo>
                  <a:pt x="5604710" y="5935941"/>
                  <a:pt x="5538063" y="5932391"/>
                  <a:pt x="5475358" y="5970645"/>
                </a:cubicBezTo>
                <a:cubicBezTo>
                  <a:pt x="5472203" y="5964335"/>
                  <a:pt x="5469443" y="5958419"/>
                  <a:pt x="5463528" y="5946588"/>
                </a:cubicBezTo>
                <a:cubicBezTo>
                  <a:pt x="5457218" y="5960786"/>
                  <a:pt x="5453274" y="5969462"/>
                  <a:pt x="5446570" y="5984053"/>
                </a:cubicBezTo>
                <a:cubicBezTo>
                  <a:pt x="5480485" y="5994307"/>
                  <a:pt x="5512034" y="6003377"/>
                  <a:pt x="5551471" y="6015208"/>
                </a:cubicBezTo>
                <a:cubicBezTo>
                  <a:pt x="5534907" y="6019546"/>
                  <a:pt x="5526232" y="6021517"/>
                  <a:pt x="5514401" y="6024673"/>
                </a:cubicBezTo>
                <a:cubicBezTo>
                  <a:pt x="5553442" y="6045179"/>
                  <a:pt x="5590118" y="6064109"/>
                  <a:pt x="5627977" y="6083827"/>
                </a:cubicBezTo>
                <a:cubicBezTo>
                  <a:pt x="5632710" y="6071602"/>
                  <a:pt x="5635865" y="6062926"/>
                  <a:pt x="5639020" y="6053856"/>
                </a:cubicBezTo>
                <a:cubicBezTo>
                  <a:pt x="5643358" y="6056222"/>
                  <a:pt x="5646907" y="6057799"/>
                  <a:pt x="5646907" y="6058194"/>
                </a:cubicBezTo>
                <a:cubicBezTo>
                  <a:pt x="5639414" y="6086193"/>
                  <a:pt x="5657160" y="6096447"/>
                  <a:pt x="5678456" y="6105123"/>
                </a:cubicBezTo>
                <a:cubicBezTo>
                  <a:pt x="5712372" y="6118926"/>
                  <a:pt x="5746287" y="6132729"/>
                  <a:pt x="5779808" y="6148109"/>
                </a:cubicBezTo>
                <a:cubicBezTo>
                  <a:pt x="5799132" y="6156785"/>
                  <a:pt x="5822794" y="6181235"/>
                  <a:pt x="5834230" y="6176109"/>
                </a:cubicBezTo>
                <a:cubicBezTo>
                  <a:pt x="5872878" y="6158362"/>
                  <a:pt x="5886286" y="6189517"/>
                  <a:pt x="5907582" y="6205686"/>
                </a:cubicBezTo>
                <a:cubicBezTo>
                  <a:pt x="5908765" y="6202137"/>
                  <a:pt x="5909948" y="6198587"/>
                  <a:pt x="5911131" y="6195038"/>
                </a:cubicBezTo>
                <a:cubicBezTo>
                  <a:pt x="5924540" y="6198193"/>
                  <a:pt x="5937554" y="6202925"/>
                  <a:pt x="5951356" y="6204108"/>
                </a:cubicBezTo>
                <a:cubicBezTo>
                  <a:pt x="5967131" y="6205292"/>
                  <a:pt x="5982906" y="6203320"/>
                  <a:pt x="5998680" y="6203714"/>
                </a:cubicBezTo>
                <a:cubicBezTo>
                  <a:pt x="6010117" y="6203714"/>
                  <a:pt x="6026680" y="6200165"/>
                  <a:pt x="6032595" y="6206475"/>
                </a:cubicBezTo>
                <a:cubicBezTo>
                  <a:pt x="6072427" y="6246700"/>
                  <a:pt x="6117384" y="6258136"/>
                  <a:pt x="6161159" y="6240785"/>
                </a:cubicBezTo>
                <a:cubicBezTo>
                  <a:pt x="6179694" y="6258925"/>
                  <a:pt x="6192313" y="6280221"/>
                  <a:pt x="6210848" y="6287714"/>
                </a:cubicBezTo>
                <a:cubicBezTo>
                  <a:pt x="6259750" y="6307432"/>
                  <a:pt x="6311017" y="6321629"/>
                  <a:pt x="6361890" y="6336221"/>
                </a:cubicBezTo>
                <a:cubicBezTo>
                  <a:pt x="6420650" y="6353178"/>
                  <a:pt x="6478227" y="6371319"/>
                  <a:pt x="6520425" y="6419826"/>
                </a:cubicBezTo>
                <a:cubicBezTo>
                  <a:pt x="6555128" y="6460051"/>
                  <a:pt x="6548424" y="6491600"/>
                  <a:pt x="6496369" y="6500276"/>
                </a:cubicBezTo>
                <a:cubicBezTo>
                  <a:pt x="6468763" y="6505009"/>
                  <a:pt x="6434847" y="6540107"/>
                  <a:pt x="6408819" y="6495150"/>
                </a:cubicBezTo>
                <a:cubicBezTo>
                  <a:pt x="6351242" y="6516445"/>
                  <a:pt x="6318510" y="6441910"/>
                  <a:pt x="6260538" y="6461629"/>
                </a:cubicBezTo>
                <a:cubicBezTo>
                  <a:pt x="6258566" y="6447431"/>
                  <a:pt x="6256989" y="6436784"/>
                  <a:pt x="6255411" y="6426136"/>
                </a:cubicBezTo>
                <a:cubicBezTo>
                  <a:pt x="6253440" y="6427319"/>
                  <a:pt x="6249891" y="6428502"/>
                  <a:pt x="6249891" y="6429685"/>
                </a:cubicBezTo>
                <a:cubicBezTo>
                  <a:pt x="6247524" y="6466755"/>
                  <a:pt x="6223468" y="6451770"/>
                  <a:pt x="6206116" y="6446643"/>
                </a:cubicBezTo>
                <a:cubicBezTo>
                  <a:pt x="6132764" y="6424558"/>
                  <a:pt x="6059412" y="6401291"/>
                  <a:pt x="5986061" y="6378812"/>
                </a:cubicBezTo>
                <a:cubicBezTo>
                  <a:pt x="5974230" y="6375263"/>
                  <a:pt x="5961215" y="6375263"/>
                  <a:pt x="5947018" y="6379206"/>
                </a:cubicBezTo>
                <a:cubicBezTo>
                  <a:pt x="5968314" y="6391037"/>
                  <a:pt x="5990004" y="6402474"/>
                  <a:pt x="6010511" y="6415488"/>
                </a:cubicBezTo>
                <a:cubicBezTo>
                  <a:pt x="6032595" y="6429291"/>
                  <a:pt x="6053497" y="6445459"/>
                  <a:pt x="6019582" y="6471488"/>
                </a:cubicBezTo>
                <a:cubicBezTo>
                  <a:pt x="6093722" y="6519600"/>
                  <a:pt x="6191919" y="6504220"/>
                  <a:pt x="6260933" y="6584276"/>
                </a:cubicBezTo>
                <a:cubicBezTo>
                  <a:pt x="6167468" y="6561797"/>
                  <a:pt x="6083469" y="6541290"/>
                  <a:pt x="5999469" y="6521178"/>
                </a:cubicBezTo>
                <a:cubicBezTo>
                  <a:pt x="5998680" y="6524727"/>
                  <a:pt x="5997497" y="6528671"/>
                  <a:pt x="5996708" y="6532220"/>
                </a:cubicBezTo>
                <a:cubicBezTo>
                  <a:pt x="6021948" y="6547994"/>
                  <a:pt x="6047581" y="6563769"/>
                  <a:pt x="6072821" y="6579543"/>
                </a:cubicBezTo>
                <a:cubicBezTo>
                  <a:pt x="6070455" y="6583487"/>
                  <a:pt x="6068483" y="6587036"/>
                  <a:pt x="6066116" y="6590980"/>
                </a:cubicBezTo>
                <a:cubicBezTo>
                  <a:pt x="5968314" y="6589402"/>
                  <a:pt x="5894963" y="6512896"/>
                  <a:pt x="5792428" y="6499093"/>
                </a:cubicBezTo>
                <a:cubicBezTo>
                  <a:pt x="5831469" y="6520783"/>
                  <a:pt x="5863413" y="6538530"/>
                  <a:pt x="5896145" y="6556670"/>
                </a:cubicBezTo>
                <a:cubicBezTo>
                  <a:pt x="5868146" y="6584670"/>
                  <a:pt x="5859075" y="6583487"/>
                  <a:pt x="5779019" y="6544840"/>
                </a:cubicBezTo>
                <a:cubicBezTo>
                  <a:pt x="5770738" y="6557065"/>
                  <a:pt x="5762456" y="6569684"/>
                  <a:pt x="5758907" y="6574417"/>
                </a:cubicBezTo>
                <a:cubicBezTo>
                  <a:pt x="5731301" y="6568501"/>
                  <a:pt x="5709216" y="6557459"/>
                  <a:pt x="5690681" y="6561008"/>
                </a:cubicBezTo>
                <a:cubicBezTo>
                  <a:pt x="5619696" y="6575600"/>
                  <a:pt x="5556203" y="6559037"/>
                  <a:pt x="5488767" y="6536952"/>
                </a:cubicBezTo>
                <a:cubicBezTo>
                  <a:pt x="5395697" y="6506586"/>
                  <a:pt x="5298289" y="6482924"/>
                  <a:pt x="5201275" y="6471488"/>
                </a:cubicBezTo>
                <a:cubicBezTo>
                  <a:pt x="5134627" y="6463601"/>
                  <a:pt x="5079022" y="6428502"/>
                  <a:pt x="5014740" y="6417854"/>
                </a:cubicBezTo>
                <a:cubicBezTo>
                  <a:pt x="4978459" y="6411938"/>
                  <a:pt x="4943755" y="6393798"/>
                  <a:pt x="4908262" y="6383150"/>
                </a:cubicBezTo>
                <a:cubicBezTo>
                  <a:pt x="4891699" y="6378023"/>
                  <a:pt x="4873558" y="6378023"/>
                  <a:pt x="4856206" y="6374474"/>
                </a:cubicBezTo>
                <a:cubicBezTo>
                  <a:pt x="4838460" y="6371319"/>
                  <a:pt x="4821108" y="6366586"/>
                  <a:pt x="4804939" y="6354361"/>
                </a:cubicBezTo>
                <a:cubicBezTo>
                  <a:pt x="4812037" y="6352389"/>
                  <a:pt x="4818741" y="6350812"/>
                  <a:pt x="4826629" y="6348840"/>
                </a:cubicBezTo>
                <a:cubicBezTo>
                  <a:pt x="4825051" y="6346868"/>
                  <a:pt x="4823079" y="6344502"/>
                  <a:pt x="4823079" y="6344502"/>
                </a:cubicBezTo>
                <a:cubicBezTo>
                  <a:pt x="4812037" y="6352784"/>
                  <a:pt x="4790742" y="6324784"/>
                  <a:pt x="4785220" y="6354756"/>
                </a:cubicBezTo>
                <a:cubicBezTo>
                  <a:pt x="4784826" y="6356333"/>
                  <a:pt x="4781277" y="6357122"/>
                  <a:pt x="4780488" y="6357911"/>
                </a:cubicBezTo>
                <a:cubicBezTo>
                  <a:pt x="4755249" y="6340559"/>
                  <a:pt x="4732375" y="6317686"/>
                  <a:pt x="4705164" y="6308221"/>
                </a:cubicBezTo>
                <a:cubicBezTo>
                  <a:pt x="4676376" y="6297967"/>
                  <a:pt x="4643249" y="6300728"/>
                  <a:pt x="4612094" y="6297178"/>
                </a:cubicBezTo>
                <a:cubicBezTo>
                  <a:pt x="4590404" y="6294812"/>
                  <a:pt x="4569108" y="6291263"/>
                  <a:pt x="4543080" y="6287714"/>
                </a:cubicBezTo>
                <a:cubicBezTo>
                  <a:pt x="4544658" y="6284559"/>
                  <a:pt x="4548996" y="6275094"/>
                  <a:pt x="4557672" y="6256559"/>
                </a:cubicBezTo>
                <a:cubicBezTo>
                  <a:pt x="4538348" y="6251432"/>
                  <a:pt x="4518630" y="6246305"/>
                  <a:pt x="4498912" y="6241573"/>
                </a:cubicBezTo>
                <a:cubicBezTo>
                  <a:pt x="4498123" y="6246700"/>
                  <a:pt x="4497729" y="6251826"/>
                  <a:pt x="4496940" y="6256953"/>
                </a:cubicBezTo>
                <a:cubicBezTo>
                  <a:pt x="4507193" y="6256164"/>
                  <a:pt x="4517447" y="6255376"/>
                  <a:pt x="4533616" y="6253798"/>
                </a:cubicBezTo>
                <a:cubicBezTo>
                  <a:pt x="4530855" y="6263263"/>
                  <a:pt x="4528489" y="6279826"/>
                  <a:pt x="4525728" y="6280221"/>
                </a:cubicBezTo>
                <a:cubicBezTo>
                  <a:pt x="4513897" y="6280615"/>
                  <a:pt x="4498912" y="6279432"/>
                  <a:pt x="4491025" y="6272334"/>
                </a:cubicBezTo>
                <a:cubicBezTo>
                  <a:pt x="4480771" y="6263263"/>
                  <a:pt x="4476038" y="6248277"/>
                  <a:pt x="4461841" y="6237629"/>
                </a:cubicBezTo>
                <a:cubicBezTo>
                  <a:pt x="4462236" y="6246305"/>
                  <a:pt x="4462630" y="6254982"/>
                  <a:pt x="4463024" y="6266024"/>
                </a:cubicBezTo>
                <a:cubicBezTo>
                  <a:pt x="4372715" y="6240390"/>
                  <a:pt x="4282800" y="6243545"/>
                  <a:pt x="4190913" y="6251038"/>
                </a:cubicBezTo>
                <a:cubicBezTo>
                  <a:pt x="4184603" y="6247489"/>
                  <a:pt x="4173561" y="6235658"/>
                  <a:pt x="4163307" y="6236446"/>
                </a:cubicBezTo>
                <a:cubicBezTo>
                  <a:pt x="4122688" y="6239207"/>
                  <a:pt x="4073392" y="6215545"/>
                  <a:pt x="4048547" y="6271150"/>
                </a:cubicBezTo>
                <a:cubicBezTo>
                  <a:pt x="4039477" y="6291657"/>
                  <a:pt x="4030801" y="6311770"/>
                  <a:pt x="4018970" y="6339376"/>
                </a:cubicBezTo>
                <a:cubicBezTo>
                  <a:pt x="4061167" y="6345685"/>
                  <a:pt x="4102970" y="6352784"/>
                  <a:pt x="4144772" y="6358699"/>
                </a:cubicBezTo>
                <a:cubicBezTo>
                  <a:pt x="4206293" y="6366981"/>
                  <a:pt x="4267420" y="6375657"/>
                  <a:pt x="4328940" y="6380784"/>
                </a:cubicBezTo>
                <a:cubicBezTo>
                  <a:pt x="4410180" y="6387882"/>
                  <a:pt x="4491813" y="6390643"/>
                  <a:pt x="4573052" y="6397347"/>
                </a:cubicBezTo>
                <a:cubicBezTo>
                  <a:pt x="4677953" y="6406418"/>
                  <a:pt x="4782854" y="6417065"/>
                  <a:pt x="4887755" y="6428108"/>
                </a:cubicBezTo>
                <a:cubicBezTo>
                  <a:pt x="4905502" y="6430080"/>
                  <a:pt x="4922459" y="6439150"/>
                  <a:pt x="4938628" y="6453347"/>
                </a:cubicBezTo>
                <a:cubicBezTo>
                  <a:pt x="4927980" y="6453347"/>
                  <a:pt x="4917333" y="6453347"/>
                  <a:pt x="4904713" y="6453347"/>
                </a:cubicBezTo>
                <a:cubicBezTo>
                  <a:pt x="4897220" y="6482530"/>
                  <a:pt x="4922854" y="6493178"/>
                  <a:pt x="4940205" y="6495150"/>
                </a:cubicBezTo>
                <a:cubicBezTo>
                  <a:pt x="4995811" y="6500670"/>
                  <a:pt x="5048656" y="6535375"/>
                  <a:pt x="5107022" y="6511713"/>
                </a:cubicBezTo>
                <a:cubicBezTo>
                  <a:pt x="5113332" y="6509347"/>
                  <a:pt x="5125163" y="6510135"/>
                  <a:pt x="5129106" y="6514473"/>
                </a:cubicBezTo>
                <a:cubicBezTo>
                  <a:pt x="5154740" y="6544445"/>
                  <a:pt x="5188261" y="6554304"/>
                  <a:pt x="5224543" y="6567318"/>
                </a:cubicBezTo>
                <a:cubicBezTo>
                  <a:pt x="5259641" y="6579938"/>
                  <a:pt x="5258852" y="6568107"/>
                  <a:pt x="5258458" y="6534191"/>
                </a:cubicBezTo>
                <a:cubicBezTo>
                  <a:pt x="5271077" y="6549572"/>
                  <a:pt x="5278176" y="6559431"/>
                  <a:pt x="5286852" y="6567318"/>
                </a:cubicBezTo>
                <a:cubicBezTo>
                  <a:pt x="5307754" y="6586248"/>
                  <a:pt x="5318795" y="6626473"/>
                  <a:pt x="5362176" y="6590191"/>
                </a:cubicBezTo>
                <a:cubicBezTo>
                  <a:pt x="5375190" y="6579149"/>
                  <a:pt x="5412260" y="6595318"/>
                  <a:pt x="5438288" y="6600839"/>
                </a:cubicBezTo>
                <a:cubicBezTo>
                  <a:pt x="5490344" y="6611882"/>
                  <a:pt x="5541611" y="6624895"/>
                  <a:pt x="5593668" y="6635543"/>
                </a:cubicBezTo>
                <a:cubicBezTo>
                  <a:pt x="5608259" y="6638304"/>
                  <a:pt x="5623639" y="6635938"/>
                  <a:pt x="5637442" y="6638698"/>
                </a:cubicBezTo>
                <a:cubicBezTo>
                  <a:pt x="5738005" y="6684445"/>
                  <a:pt x="5847639" y="6698247"/>
                  <a:pt x="5955300" y="6719543"/>
                </a:cubicBezTo>
                <a:cubicBezTo>
                  <a:pt x="5961610" y="6725853"/>
                  <a:pt x="5969497" y="6729402"/>
                  <a:pt x="5977779" y="6732557"/>
                </a:cubicBezTo>
                <a:close/>
                <a:moveTo>
                  <a:pt x="3207762" y="6294024"/>
                </a:moveTo>
                <a:cubicBezTo>
                  <a:pt x="3185283" y="6290869"/>
                  <a:pt x="3162804" y="6288897"/>
                  <a:pt x="3140720" y="6284559"/>
                </a:cubicBezTo>
                <a:cubicBezTo>
                  <a:pt x="3121002" y="6280615"/>
                  <a:pt x="3101283" y="6276277"/>
                  <a:pt x="3082748" y="6268784"/>
                </a:cubicBezTo>
                <a:cubicBezTo>
                  <a:pt x="3068157" y="6262869"/>
                  <a:pt x="3055537" y="6247094"/>
                  <a:pt x="3041340" y="6245517"/>
                </a:cubicBezTo>
                <a:cubicBezTo>
                  <a:pt x="2995988" y="6240785"/>
                  <a:pt x="2949847" y="6243939"/>
                  <a:pt x="2904890" y="6238024"/>
                </a:cubicBezTo>
                <a:cubicBezTo>
                  <a:pt x="2792890" y="6223432"/>
                  <a:pt x="2682074" y="6199771"/>
                  <a:pt x="2567708" y="6215151"/>
                </a:cubicBezTo>
                <a:cubicBezTo>
                  <a:pt x="2503427" y="6223827"/>
                  <a:pt x="2438356" y="6228165"/>
                  <a:pt x="2373286" y="6229348"/>
                </a:cubicBezTo>
                <a:cubicBezTo>
                  <a:pt x="2264442" y="6231320"/>
                  <a:pt x="2155597" y="6230531"/>
                  <a:pt x="2046752" y="6228165"/>
                </a:cubicBezTo>
                <a:cubicBezTo>
                  <a:pt x="1948556" y="6226193"/>
                  <a:pt x="1850359" y="6217517"/>
                  <a:pt x="1752162" y="6217123"/>
                </a:cubicBezTo>
                <a:cubicBezTo>
                  <a:pt x="1695373" y="6216728"/>
                  <a:pt x="1638191" y="6224221"/>
                  <a:pt x="1581402" y="6232108"/>
                </a:cubicBezTo>
                <a:cubicBezTo>
                  <a:pt x="1541966" y="6237629"/>
                  <a:pt x="1503318" y="6249855"/>
                  <a:pt x="1461515" y="6259319"/>
                </a:cubicBezTo>
                <a:cubicBezTo>
                  <a:pt x="1496614" y="6300728"/>
                  <a:pt x="1565628" y="6303883"/>
                  <a:pt x="1584951" y="6269573"/>
                </a:cubicBezTo>
                <a:cubicBezTo>
                  <a:pt x="1600332" y="6273517"/>
                  <a:pt x="1615317" y="6277460"/>
                  <a:pt x="1633853" y="6282193"/>
                </a:cubicBezTo>
                <a:cubicBezTo>
                  <a:pt x="1626754" y="6289685"/>
                  <a:pt x="1623205" y="6294024"/>
                  <a:pt x="1621627" y="6295601"/>
                </a:cubicBezTo>
                <a:cubicBezTo>
                  <a:pt x="1716275" y="6295601"/>
                  <a:pt x="1812500" y="6296784"/>
                  <a:pt x="1908330" y="6294812"/>
                </a:cubicBezTo>
                <a:cubicBezTo>
                  <a:pt x="1936725" y="6294418"/>
                  <a:pt x="1964725" y="6284953"/>
                  <a:pt x="1998640" y="6278249"/>
                </a:cubicBezTo>
                <a:cubicBezTo>
                  <a:pt x="2024668" y="6282193"/>
                  <a:pt x="2058978" y="6290474"/>
                  <a:pt x="2093287" y="6291263"/>
                </a:cubicBezTo>
                <a:cubicBezTo>
                  <a:pt x="2181625" y="6293235"/>
                  <a:pt x="2269963" y="6292052"/>
                  <a:pt x="2358300" y="6292052"/>
                </a:cubicBezTo>
                <a:cubicBezTo>
                  <a:pt x="2365793" y="6292052"/>
                  <a:pt x="2376836" y="6294418"/>
                  <a:pt x="2380779" y="6290474"/>
                </a:cubicBezTo>
                <a:cubicBezTo>
                  <a:pt x="2413117" y="6256164"/>
                  <a:pt x="2447427" y="6278249"/>
                  <a:pt x="2481342" y="6284953"/>
                </a:cubicBezTo>
                <a:cubicBezTo>
                  <a:pt x="2523539" y="6292840"/>
                  <a:pt x="2565736" y="6305066"/>
                  <a:pt x="2608328" y="6306249"/>
                </a:cubicBezTo>
                <a:cubicBezTo>
                  <a:pt x="2678130" y="6308221"/>
                  <a:pt x="2748721" y="6296784"/>
                  <a:pt x="2818129" y="6301516"/>
                </a:cubicBezTo>
                <a:cubicBezTo>
                  <a:pt x="2948270" y="6310587"/>
                  <a:pt x="3077622" y="6313347"/>
                  <a:pt x="3207762" y="6294024"/>
                </a:cubicBezTo>
                <a:close/>
                <a:moveTo>
                  <a:pt x="3774858" y="6161123"/>
                </a:moveTo>
                <a:cubicBezTo>
                  <a:pt x="3775252" y="6159940"/>
                  <a:pt x="3776041" y="6158757"/>
                  <a:pt x="3776435" y="6157179"/>
                </a:cubicBezTo>
                <a:cubicBezTo>
                  <a:pt x="3759084" y="6154813"/>
                  <a:pt x="3741337" y="6153235"/>
                  <a:pt x="3723985" y="6149686"/>
                </a:cubicBezTo>
                <a:cubicBezTo>
                  <a:pt x="3687703" y="6141799"/>
                  <a:pt x="3652211" y="6130757"/>
                  <a:pt x="3615929" y="6124052"/>
                </a:cubicBezTo>
                <a:cubicBezTo>
                  <a:pt x="3562296" y="6114193"/>
                  <a:pt x="3512606" y="6127996"/>
                  <a:pt x="3460550" y="6144165"/>
                </a:cubicBezTo>
                <a:cubicBezTo>
                  <a:pt x="3367480" y="6173348"/>
                  <a:pt x="3270071" y="6190306"/>
                  <a:pt x="3174635" y="6212390"/>
                </a:cubicBezTo>
                <a:cubicBezTo>
                  <a:pt x="3173846" y="6212390"/>
                  <a:pt x="3173452" y="6214362"/>
                  <a:pt x="3171875" y="6217517"/>
                </a:cubicBezTo>
                <a:cubicBezTo>
                  <a:pt x="3197114" y="6237629"/>
                  <a:pt x="3221565" y="6251038"/>
                  <a:pt x="3252325" y="6225799"/>
                </a:cubicBezTo>
                <a:cubicBezTo>
                  <a:pt x="3257057" y="6221855"/>
                  <a:pt x="3266917" y="6222249"/>
                  <a:pt x="3274409" y="6223038"/>
                </a:cubicBezTo>
                <a:cubicBezTo>
                  <a:pt x="3339874" y="6228559"/>
                  <a:pt x="3405338" y="6234474"/>
                  <a:pt x="3470803" y="6240390"/>
                </a:cubicBezTo>
                <a:cubicBezTo>
                  <a:pt x="3470803" y="6241967"/>
                  <a:pt x="3471197" y="6233292"/>
                  <a:pt x="3471986" y="6223038"/>
                </a:cubicBezTo>
                <a:cubicBezTo>
                  <a:pt x="3493676" y="6227376"/>
                  <a:pt x="3511817" y="6230925"/>
                  <a:pt x="3533901" y="6235263"/>
                </a:cubicBezTo>
                <a:cubicBezTo>
                  <a:pt x="3524831" y="6247489"/>
                  <a:pt x="3518127" y="6256559"/>
                  <a:pt x="3511028" y="6265629"/>
                </a:cubicBezTo>
                <a:cubicBezTo>
                  <a:pt x="3527197" y="6273122"/>
                  <a:pt x="3541000" y="6279826"/>
                  <a:pt x="3561901" y="6289685"/>
                </a:cubicBezTo>
                <a:cubicBezTo>
                  <a:pt x="3554014" y="6267995"/>
                  <a:pt x="3548493" y="6253798"/>
                  <a:pt x="3541789" y="6235658"/>
                </a:cubicBezTo>
                <a:cubicBezTo>
                  <a:pt x="3567817" y="6239996"/>
                  <a:pt x="3590296" y="6243545"/>
                  <a:pt x="3615535" y="6247883"/>
                </a:cubicBezTo>
                <a:cubicBezTo>
                  <a:pt x="3601732" y="6258136"/>
                  <a:pt x="3591084" y="6266024"/>
                  <a:pt x="3580831" y="6273911"/>
                </a:cubicBezTo>
                <a:cubicBezTo>
                  <a:pt x="3582803" y="6277066"/>
                  <a:pt x="3585169" y="6280221"/>
                  <a:pt x="3587140" y="6282981"/>
                </a:cubicBezTo>
                <a:cubicBezTo>
                  <a:pt x="3606464" y="6270362"/>
                  <a:pt x="3626183" y="6257348"/>
                  <a:pt x="3642351" y="6246700"/>
                </a:cubicBezTo>
                <a:cubicBezTo>
                  <a:pt x="3689281" y="6251038"/>
                  <a:pt x="3732661" y="6244333"/>
                  <a:pt x="3771703" y="6215545"/>
                </a:cubicBezTo>
                <a:cubicBezTo>
                  <a:pt x="3772492" y="6214756"/>
                  <a:pt x="3772098" y="6211996"/>
                  <a:pt x="3772098" y="6210812"/>
                </a:cubicBezTo>
                <a:cubicBezTo>
                  <a:pt x="3761450" y="6211996"/>
                  <a:pt x="3751196" y="6213179"/>
                  <a:pt x="3744886" y="6213968"/>
                </a:cubicBezTo>
                <a:cubicBezTo>
                  <a:pt x="3740943" y="6194249"/>
                  <a:pt x="3737788" y="6178869"/>
                  <a:pt x="3734239" y="6162700"/>
                </a:cubicBezTo>
                <a:cubicBezTo>
                  <a:pt x="3747253" y="6162700"/>
                  <a:pt x="3761055" y="6161912"/>
                  <a:pt x="3774858" y="6161123"/>
                </a:cubicBezTo>
                <a:close/>
                <a:moveTo>
                  <a:pt x="4087589" y="483456"/>
                </a:moveTo>
                <a:cubicBezTo>
                  <a:pt x="4068265" y="475174"/>
                  <a:pt x="4054463" y="466104"/>
                  <a:pt x="4039477" y="462949"/>
                </a:cubicBezTo>
                <a:cubicBezTo>
                  <a:pt x="4011082" y="457428"/>
                  <a:pt x="3981900" y="455456"/>
                  <a:pt x="3952716" y="452695"/>
                </a:cubicBezTo>
                <a:cubicBezTo>
                  <a:pt x="3808379" y="438104"/>
                  <a:pt x="3664042" y="421935"/>
                  <a:pt x="3519704" y="409709"/>
                </a:cubicBezTo>
                <a:cubicBezTo>
                  <a:pt x="3462521" y="404583"/>
                  <a:pt x="3404944" y="423907"/>
                  <a:pt x="3346578" y="409709"/>
                </a:cubicBezTo>
                <a:cubicBezTo>
                  <a:pt x="3315029" y="402217"/>
                  <a:pt x="3281508" y="402611"/>
                  <a:pt x="3248776" y="399456"/>
                </a:cubicBezTo>
                <a:cubicBezTo>
                  <a:pt x="3248381" y="403400"/>
                  <a:pt x="3247593" y="407343"/>
                  <a:pt x="3247198" y="411287"/>
                </a:cubicBezTo>
                <a:cubicBezTo>
                  <a:pt x="3285057" y="415625"/>
                  <a:pt x="3322916" y="419963"/>
                  <a:pt x="3360381" y="423907"/>
                </a:cubicBezTo>
                <a:cubicBezTo>
                  <a:pt x="3398634" y="428245"/>
                  <a:pt x="3440043" y="417597"/>
                  <a:pt x="3470803" y="451907"/>
                </a:cubicBezTo>
                <a:cubicBezTo>
                  <a:pt x="3473169" y="454667"/>
                  <a:pt x="3480662" y="453878"/>
                  <a:pt x="3485394" y="453878"/>
                </a:cubicBezTo>
                <a:cubicBezTo>
                  <a:pt x="3541000" y="454273"/>
                  <a:pt x="3596605" y="453090"/>
                  <a:pt x="3652211" y="455456"/>
                </a:cubicBezTo>
                <a:cubicBezTo>
                  <a:pt x="3705056" y="457822"/>
                  <a:pt x="3757506" y="464132"/>
                  <a:pt x="3809956" y="468075"/>
                </a:cubicBezTo>
                <a:cubicBezTo>
                  <a:pt x="3878970" y="473597"/>
                  <a:pt x="3944040" y="501202"/>
                  <a:pt x="4016604" y="489765"/>
                </a:cubicBezTo>
                <a:cubicBezTo>
                  <a:pt x="4055646" y="483456"/>
                  <a:pt x="4098237" y="499230"/>
                  <a:pt x="4139251" y="504751"/>
                </a:cubicBezTo>
                <a:cubicBezTo>
                  <a:pt x="4155420" y="507118"/>
                  <a:pt x="4171589" y="508695"/>
                  <a:pt x="4187758" y="510272"/>
                </a:cubicBezTo>
                <a:cubicBezTo>
                  <a:pt x="4114011" y="467287"/>
                  <a:pt x="4112829" y="467287"/>
                  <a:pt x="4087589" y="483456"/>
                </a:cubicBezTo>
                <a:close/>
                <a:moveTo>
                  <a:pt x="3869111" y="6307432"/>
                </a:moveTo>
                <a:cubicBezTo>
                  <a:pt x="3977956" y="6337009"/>
                  <a:pt x="3977956" y="6337009"/>
                  <a:pt x="4031195" y="6241573"/>
                </a:cubicBezTo>
                <a:cubicBezTo>
                  <a:pt x="3995702" y="6255770"/>
                  <a:pt x="3966519" y="6267601"/>
                  <a:pt x="3936942" y="6279432"/>
                </a:cubicBezTo>
                <a:cubicBezTo>
                  <a:pt x="3935759" y="6276672"/>
                  <a:pt x="3934576" y="6273911"/>
                  <a:pt x="3933393" y="6271150"/>
                </a:cubicBezTo>
                <a:cubicBezTo>
                  <a:pt x="3967308" y="6248672"/>
                  <a:pt x="4001223" y="6226587"/>
                  <a:pt x="4035139" y="6204108"/>
                </a:cubicBezTo>
                <a:cubicBezTo>
                  <a:pt x="4033561" y="6199771"/>
                  <a:pt x="4031984" y="6195827"/>
                  <a:pt x="4030406" y="6191489"/>
                </a:cubicBezTo>
                <a:cubicBezTo>
                  <a:pt x="4018970" y="6190700"/>
                  <a:pt x="4004773" y="6185574"/>
                  <a:pt x="3996885" y="6190306"/>
                </a:cubicBezTo>
                <a:cubicBezTo>
                  <a:pt x="3990181" y="6194644"/>
                  <a:pt x="3990576" y="6210418"/>
                  <a:pt x="3987421" y="6222249"/>
                </a:cubicBezTo>
                <a:cubicBezTo>
                  <a:pt x="3917224" y="6231714"/>
                  <a:pt x="3846633" y="6272728"/>
                  <a:pt x="3847816" y="6299939"/>
                </a:cubicBezTo>
                <a:cubicBezTo>
                  <a:pt x="3860830" y="6294812"/>
                  <a:pt x="3875421" y="6288897"/>
                  <a:pt x="3890407" y="6282981"/>
                </a:cubicBezTo>
                <a:cubicBezTo>
                  <a:pt x="3891984" y="6286136"/>
                  <a:pt x="3893168" y="6289685"/>
                  <a:pt x="3894745" y="6292840"/>
                </a:cubicBezTo>
                <a:cubicBezTo>
                  <a:pt x="3887646" y="6296784"/>
                  <a:pt x="3880154" y="6301122"/>
                  <a:pt x="3869111" y="6307432"/>
                </a:cubicBezTo>
                <a:close/>
                <a:moveTo>
                  <a:pt x="3231818" y="6090137"/>
                </a:moveTo>
                <a:cubicBezTo>
                  <a:pt x="3220776" y="6056616"/>
                  <a:pt x="3205790" y="6083039"/>
                  <a:pt x="3191593" y="6084222"/>
                </a:cubicBezTo>
                <a:cubicBezTo>
                  <a:pt x="3119424" y="6090531"/>
                  <a:pt x="3046861" y="6093686"/>
                  <a:pt x="2975087" y="6101179"/>
                </a:cubicBezTo>
                <a:cubicBezTo>
                  <a:pt x="2938411" y="6105123"/>
                  <a:pt x="2902918" y="6115771"/>
                  <a:pt x="2866637" y="6123658"/>
                </a:cubicBezTo>
                <a:cubicBezTo>
                  <a:pt x="2865453" y="6124052"/>
                  <a:pt x="2865059" y="6127207"/>
                  <a:pt x="2859932" y="6139433"/>
                </a:cubicBezTo>
                <a:cubicBezTo>
                  <a:pt x="2986918" y="6122869"/>
                  <a:pt x="3108382" y="6106701"/>
                  <a:pt x="3231818" y="6090137"/>
                </a:cubicBezTo>
                <a:close/>
                <a:moveTo>
                  <a:pt x="4259926" y="528019"/>
                </a:moveTo>
                <a:cubicBezTo>
                  <a:pt x="4363645" y="543005"/>
                  <a:pt x="4463419" y="557202"/>
                  <a:pt x="4562799" y="571793"/>
                </a:cubicBezTo>
                <a:cubicBezTo>
                  <a:pt x="4538348" y="556807"/>
                  <a:pt x="4513109" y="544977"/>
                  <a:pt x="4486292" y="540244"/>
                </a:cubicBezTo>
                <a:cubicBezTo>
                  <a:pt x="4439362" y="532357"/>
                  <a:pt x="4392039" y="528808"/>
                  <a:pt x="4344715" y="523286"/>
                </a:cubicBezTo>
                <a:cubicBezTo>
                  <a:pt x="4339983" y="522892"/>
                  <a:pt x="4334067" y="520920"/>
                  <a:pt x="4330912" y="517371"/>
                </a:cubicBezTo>
                <a:cubicBezTo>
                  <a:pt x="4306856" y="492132"/>
                  <a:pt x="4285560" y="498442"/>
                  <a:pt x="4259926" y="528019"/>
                </a:cubicBezTo>
                <a:close/>
                <a:moveTo>
                  <a:pt x="6106736" y="4630594"/>
                </a:moveTo>
                <a:cubicBezTo>
                  <a:pt x="6127638" y="4601411"/>
                  <a:pt x="6167468" y="4666087"/>
                  <a:pt x="6187975" y="4612059"/>
                </a:cubicBezTo>
                <a:cubicBezTo>
                  <a:pt x="6150116" y="4604960"/>
                  <a:pt x="6116201" y="4598650"/>
                  <a:pt x="6081497" y="4591946"/>
                </a:cubicBezTo>
                <a:cubicBezTo>
                  <a:pt x="6076765" y="4606143"/>
                  <a:pt x="6072427" y="4617580"/>
                  <a:pt x="6070455" y="4623890"/>
                </a:cubicBezTo>
                <a:cubicBezTo>
                  <a:pt x="6048765" y="4633749"/>
                  <a:pt x="6031413" y="4641636"/>
                  <a:pt x="6014455" y="4649523"/>
                </a:cubicBezTo>
                <a:cubicBezTo>
                  <a:pt x="6014849" y="4652284"/>
                  <a:pt x="6015244" y="4655044"/>
                  <a:pt x="6016032" y="4657805"/>
                </a:cubicBezTo>
                <a:cubicBezTo>
                  <a:pt x="6046793" y="4657805"/>
                  <a:pt x="6077553" y="4657805"/>
                  <a:pt x="6108314" y="4657805"/>
                </a:cubicBezTo>
                <a:cubicBezTo>
                  <a:pt x="6107919" y="4648340"/>
                  <a:pt x="6107525" y="4639270"/>
                  <a:pt x="6106736" y="4630594"/>
                </a:cubicBezTo>
                <a:close/>
                <a:moveTo>
                  <a:pt x="518589" y="2626433"/>
                </a:moveTo>
                <a:cubicBezTo>
                  <a:pt x="480730" y="2616179"/>
                  <a:pt x="446815" y="2607109"/>
                  <a:pt x="412900" y="2598039"/>
                </a:cubicBezTo>
                <a:cubicBezTo>
                  <a:pt x="409745" y="2601588"/>
                  <a:pt x="406984" y="2605137"/>
                  <a:pt x="403829" y="2608686"/>
                </a:cubicBezTo>
                <a:cubicBezTo>
                  <a:pt x="410139" y="2623672"/>
                  <a:pt x="414083" y="2648912"/>
                  <a:pt x="423153" y="2651278"/>
                </a:cubicBezTo>
                <a:cubicBezTo>
                  <a:pt x="454308" y="2658377"/>
                  <a:pt x="488223" y="2661531"/>
                  <a:pt x="518589" y="2626433"/>
                </a:cubicBezTo>
                <a:close/>
                <a:moveTo>
                  <a:pt x="455097" y="3193924"/>
                </a:moveTo>
                <a:cubicBezTo>
                  <a:pt x="454308" y="3190769"/>
                  <a:pt x="453914" y="3187614"/>
                  <a:pt x="453125" y="3184853"/>
                </a:cubicBezTo>
                <a:cubicBezTo>
                  <a:pt x="431829" y="3175388"/>
                  <a:pt x="405407" y="3154093"/>
                  <a:pt x="390027" y="3160008"/>
                </a:cubicBezTo>
                <a:cubicBezTo>
                  <a:pt x="370308" y="3167895"/>
                  <a:pt x="359266" y="3197473"/>
                  <a:pt x="344280" y="3217980"/>
                </a:cubicBezTo>
                <a:cubicBezTo>
                  <a:pt x="347041" y="3221529"/>
                  <a:pt x="349801" y="3225473"/>
                  <a:pt x="352562" y="3229022"/>
                </a:cubicBezTo>
                <a:cubicBezTo>
                  <a:pt x="386872" y="3217191"/>
                  <a:pt x="421181" y="3205360"/>
                  <a:pt x="455097" y="3193924"/>
                </a:cubicBezTo>
                <a:close/>
                <a:moveTo>
                  <a:pt x="3478296" y="6103940"/>
                </a:moveTo>
                <a:cubicBezTo>
                  <a:pt x="3422296" y="6114588"/>
                  <a:pt x="3361564" y="6085011"/>
                  <a:pt x="3309113" y="6124841"/>
                </a:cubicBezTo>
                <a:cubicBezTo>
                  <a:pt x="3369451" y="6150475"/>
                  <a:pt x="3421902" y="6110644"/>
                  <a:pt x="3478296" y="6103940"/>
                </a:cubicBezTo>
                <a:close/>
                <a:moveTo>
                  <a:pt x="5753780" y="774102"/>
                </a:moveTo>
                <a:cubicBezTo>
                  <a:pt x="5672935" y="735849"/>
                  <a:pt x="5588541" y="727567"/>
                  <a:pt x="5504147" y="719680"/>
                </a:cubicBezTo>
                <a:cubicBezTo>
                  <a:pt x="5503753" y="722835"/>
                  <a:pt x="5503358" y="725990"/>
                  <a:pt x="5502570" y="728750"/>
                </a:cubicBezTo>
                <a:cubicBezTo>
                  <a:pt x="5586569" y="744131"/>
                  <a:pt x="5670175" y="759117"/>
                  <a:pt x="5753780" y="774102"/>
                </a:cubicBezTo>
                <a:close/>
                <a:moveTo>
                  <a:pt x="2230132" y="6036504"/>
                </a:moveTo>
                <a:cubicBezTo>
                  <a:pt x="2229738" y="6041630"/>
                  <a:pt x="2229343" y="6046363"/>
                  <a:pt x="2228949" y="6051490"/>
                </a:cubicBezTo>
                <a:cubicBezTo>
                  <a:pt x="2293230" y="6055827"/>
                  <a:pt x="2357906" y="6060165"/>
                  <a:pt x="2422188" y="6064503"/>
                </a:cubicBezTo>
                <a:cubicBezTo>
                  <a:pt x="2422582" y="6058982"/>
                  <a:pt x="2422976" y="6053461"/>
                  <a:pt x="2423371" y="6047940"/>
                </a:cubicBezTo>
                <a:cubicBezTo>
                  <a:pt x="2359089" y="6043997"/>
                  <a:pt x="2294808" y="6040053"/>
                  <a:pt x="2230132" y="6036504"/>
                </a:cubicBezTo>
                <a:close/>
                <a:moveTo>
                  <a:pt x="425125" y="2157928"/>
                </a:moveTo>
                <a:cubicBezTo>
                  <a:pt x="376224" y="2131505"/>
                  <a:pt x="342703" y="2138998"/>
                  <a:pt x="313126" y="2189477"/>
                </a:cubicBezTo>
                <a:cubicBezTo>
                  <a:pt x="354534" y="2177646"/>
                  <a:pt x="389238" y="2167787"/>
                  <a:pt x="425125" y="2157928"/>
                </a:cubicBezTo>
                <a:close/>
                <a:moveTo>
                  <a:pt x="2114189" y="468075"/>
                </a:moveTo>
                <a:cubicBezTo>
                  <a:pt x="2114189" y="463343"/>
                  <a:pt x="2113794" y="459005"/>
                  <a:pt x="2113794" y="454273"/>
                </a:cubicBezTo>
                <a:cubicBezTo>
                  <a:pt x="2075935" y="454273"/>
                  <a:pt x="2038076" y="454273"/>
                  <a:pt x="2000217" y="454273"/>
                </a:cubicBezTo>
                <a:cubicBezTo>
                  <a:pt x="2000217" y="457822"/>
                  <a:pt x="2000217" y="461766"/>
                  <a:pt x="2000217" y="465315"/>
                </a:cubicBezTo>
                <a:cubicBezTo>
                  <a:pt x="2038076" y="465709"/>
                  <a:pt x="2075541" y="488188"/>
                  <a:pt x="2114189" y="468075"/>
                </a:cubicBezTo>
                <a:close/>
                <a:moveTo>
                  <a:pt x="3828097" y="6241967"/>
                </a:moveTo>
                <a:cubicBezTo>
                  <a:pt x="3837168" y="6234474"/>
                  <a:pt x="3847816" y="6229742"/>
                  <a:pt x="3849393" y="6223432"/>
                </a:cubicBezTo>
                <a:cubicBezTo>
                  <a:pt x="3852154" y="6210024"/>
                  <a:pt x="3852154" y="6195038"/>
                  <a:pt x="3849393" y="6181630"/>
                </a:cubicBezTo>
                <a:cubicBezTo>
                  <a:pt x="3848604" y="6176897"/>
                  <a:pt x="3836379" y="6174137"/>
                  <a:pt x="3829280" y="6170587"/>
                </a:cubicBezTo>
                <a:cubicBezTo>
                  <a:pt x="3826914" y="6183602"/>
                  <a:pt x="3822971" y="6197010"/>
                  <a:pt x="3822182" y="6210024"/>
                </a:cubicBezTo>
                <a:cubicBezTo>
                  <a:pt x="3822182" y="6219489"/>
                  <a:pt x="3825731" y="6228954"/>
                  <a:pt x="3828097" y="6241967"/>
                </a:cubicBezTo>
                <a:close/>
                <a:moveTo>
                  <a:pt x="237013" y="1117594"/>
                </a:moveTo>
                <a:cubicBezTo>
                  <a:pt x="261464" y="1120749"/>
                  <a:pt x="282759" y="1123509"/>
                  <a:pt x="313520" y="1127059"/>
                </a:cubicBezTo>
                <a:cubicBezTo>
                  <a:pt x="306421" y="1110890"/>
                  <a:pt x="302083" y="1095115"/>
                  <a:pt x="298928" y="1095115"/>
                </a:cubicBezTo>
                <a:cubicBezTo>
                  <a:pt x="278421" y="1096298"/>
                  <a:pt x="252393" y="1081312"/>
                  <a:pt x="237013" y="1117594"/>
                </a:cubicBezTo>
                <a:close/>
                <a:moveTo>
                  <a:pt x="6115412" y="5732054"/>
                </a:moveTo>
                <a:cubicBezTo>
                  <a:pt x="6117779" y="5727716"/>
                  <a:pt x="6119750" y="5723378"/>
                  <a:pt x="6122116" y="5719040"/>
                </a:cubicBezTo>
                <a:cubicBezTo>
                  <a:pt x="6103581" y="5712730"/>
                  <a:pt x="6085046" y="5706815"/>
                  <a:pt x="6062567" y="5699322"/>
                </a:cubicBezTo>
                <a:cubicBezTo>
                  <a:pt x="6063750" y="5748617"/>
                  <a:pt x="6098060" y="5724167"/>
                  <a:pt x="6115412" y="5732054"/>
                </a:cubicBezTo>
                <a:close/>
                <a:moveTo>
                  <a:pt x="2459652" y="6057405"/>
                </a:moveTo>
                <a:cubicBezTo>
                  <a:pt x="2459258" y="6058982"/>
                  <a:pt x="2458863" y="6060165"/>
                  <a:pt x="2458469" y="6061743"/>
                </a:cubicBezTo>
                <a:cubicBezTo>
                  <a:pt x="2493962" y="6064503"/>
                  <a:pt x="2529060" y="6067658"/>
                  <a:pt x="2564553" y="6070419"/>
                </a:cubicBezTo>
                <a:cubicBezTo>
                  <a:pt x="2564948" y="6066081"/>
                  <a:pt x="2564948" y="6061743"/>
                  <a:pt x="2565342" y="6057405"/>
                </a:cubicBezTo>
                <a:cubicBezTo>
                  <a:pt x="2529849" y="6057405"/>
                  <a:pt x="2494751" y="6057405"/>
                  <a:pt x="2459652" y="6057405"/>
                </a:cubicBezTo>
                <a:close/>
              </a:path>
            </a:pathLst>
          </a:custGeom>
          <a:blipFill dpi="0" rotWithShape="1">
            <a:blip r:embed="rId3"/>
            <a:srcRect/>
            <a:tile tx="-212725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38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nwcwie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1482</Words>
  <Application>Microsoft Office PowerPoint</Application>
  <PresentationFormat>宽屏</PresentationFormat>
  <Paragraphs>97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HarmonyOS Sans SC Light</vt:lpstr>
      <vt:lpstr>等线</vt:lpstr>
      <vt:lpstr>演示秋鸿楷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江南水乡清新国风清明节PPT模板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60</cp:revision>
  <dcterms:created xsi:type="dcterms:W3CDTF">2024-03-25T00:41:41Z</dcterms:created>
  <dcterms:modified xsi:type="dcterms:W3CDTF">2024-03-26T13:02:34Z</dcterms:modified>
  <cp:contentStatus>江南水乡清新国风清明节PPT模板，www.51pptmoban.com</cp:contentStatus>
  <cp:version>51pptmoban.com（V51PPT-032601版）</cp:version>
</cp:coreProperties>
</file>