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8" r:id="rId2"/>
    <p:sldId id="299" r:id="rId3"/>
    <p:sldId id="301" r:id="rId4"/>
    <p:sldId id="302" r:id="rId5"/>
    <p:sldId id="303" r:id="rId6"/>
    <p:sldId id="304" r:id="rId7"/>
    <p:sldId id="305" r:id="rId8"/>
    <p:sldId id="309" r:id="rId9"/>
    <p:sldId id="307" r:id="rId10"/>
    <p:sldId id="308" r:id="rId11"/>
    <p:sldId id="310" r:id="rId12"/>
    <p:sldId id="311" r:id="rId13"/>
    <p:sldId id="314" r:id="rId14"/>
    <p:sldId id="312" r:id="rId15"/>
    <p:sldId id="313" r:id="rId16"/>
    <p:sldId id="315" r:id="rId17"/>
    <p:sldId id="316" r:id="rId18"/>
    <p:sldId id="319" r:id="rId19"/>
    <p:sldId id="320" r:id="rId20"/>
    <p:sldId id="317" r:id="rId21"/>
    <p:sldId id="321" r:id="rId22"/>
    <p:sldId id="318" r:id="rId23"/>
    <p:sldId id="322" r:id="rId24"/>
    <p:sldId id="2007578505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BDD6"/>
    <a:srgbClr val="1854AE"/>
    <a:srgbClr val="1A7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88" autoAdjust="0"/>
  </p:normalViewPr>
  <p:slideViewPr>
    <p:cSldViewPr snapToGrid="0" showGuides="1">
      <p:cViewPr varScale="1">
        <p:scale>
          <a:sx n="57" d="100"/>
          <a:sy n="57" d="100"/>
        </p:scale>
        <p:origin x="90" y="942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0AAEE-725B-466E-A3E6-C2E4E4760B80}" type="datetimeFigureOut">
              <a:rPr lang="zh-CN" altLang="en-US" smtClean="0"/>
              <a:t>2024/3/27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2E663-25F5-4AEF-B2DE-5055C140B0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571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7208702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821633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34668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932052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21611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998374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331027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40603591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642372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238430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9662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313896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9736584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63222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64448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735537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11682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70964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69368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13502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26845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049850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62972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629DC4-9F83-AD95-E946-A520874FC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B74B12-E30E-CA49-DFD4-E5D54919E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2BAA5-673D-45FD-947D-32284EDE601A}" type="datetimeFigureOut">
              <a:rPr lang="zh-CN" altLang="en-US" smtClean="0"/>
              <a:t>2024/3/27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B83D4B4-A19D-5AE8-FE3E-DBC7F7885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64A2B94-BB59-5B72-90CE-0DA01108A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26D8-1C91-4230-91A9-AF888AEE40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14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EBB099B-15A6-D4C5-0D7E-CC70FDA4E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2BAA5-673D-45FD-947D-32284EDE601A}" type="datetimeFigureOut">
              <a:rPr lang="zh-CN" altLang="en-US" smtClean="0"/>
              <a:t>2024/3/27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972E44F-BCE7-1B56-B7F7-F232A7638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38F895-37E2-85C4-E36B-0ECAF2C0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26D8-1C91-4230-91A9-AF888AEE40E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FCA85D5-9C2F-DCD5-11AF-91B08FEE149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F32A429-4C5B-27DA-CD80-80D1A0C88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17BD5B0-9B12-5162-33A2-22B8CBE126AB}"/>
                </a:ext>
              </a:extLst>
            </p:cNvPr>
            <p:cNvSpPr/>
            <p:nvPr/>
          </p:nvSpPr>
          <p:spPr>
            <a:xfrm rot="16200000">
              <a:off x="1231900" y="-1231900"/>
              <a:ext cx="6858000" cy="9321800"/>
            </a:xfrm>
            <a:prstGeom prst="rect">
              <a:avLst/>
            </a:prstGeom>
            <a:gradFill>
              <a:gsLst>
                <a:gs pos="58000">
                  <a:srgbClr val="00B0F0">
                    <a:alpha val="49000"/>
                  </a:srgbClr>
                </a:gs>
                <a:gs pos="0">
                  <a:srgbClr val="00B0F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4737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EBB099B-15A6-D4C5-0D7E-CC70FDA4E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2BAA5-673D-45FD-947D-32284EDE601A}" type="datetimeFigureOut">
              <a:rPr lang="zh-CN" altLang="en-US" smtClean="0"/>
              <a:t>2024/3/27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972E44F-BCE7-1B56-B7F7-F232A7638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38F895-37E2-85C4-E36B-0ECAF2C0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26D8-1C91-4230-91A9-AF888AEE40E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FCA85D5-9C2F-DCD5-11AF-91B08FEE149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F32A429-4C5B-27DA-CD80-80D1A0C88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17BD5B0-9B12-5162-33A2-22B8CBE126AB}"/>
                </a:ext>
              </a:extLst>
            </p:cNvPr>
            <p:cNvSpPr/>
            <p:nvPr/>
          </p:nvSpPr>
          <p:spPr>
            <a:xfrm rot="16200000">
              <a:off x="2292350" y="-2292350"/>
              <a:ext cx="6858000" cy="11442700"/>
            </a:xfrm>
            <a:prstGeom prst="rect">
              <a:avLst/>
            </a:prstGeom>
            <a:gradFill>
              <a:gsLst>
                <a:gs pos="60000">
                  <a:srgbClr val="00B0F0">
                    <a:alpha val="67000"/>
                  </a:srgbClr>
                </a:gs>
                <a:gs pos="0">
                  <a:srgbClr val="00B0F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6587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EBB099B-15A6-D4C5-0D7E-CC70FDA4E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2BAA5-673D-45FD-947D-32284EDE601A}" type="datetimeFigureOut">
              <a:rPr lang="zh-CN" altLang="en-US" smtClean="0"/>
              <a:t>2024/3/27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972E44F-BCE7-1B56-B7F7-F232A7638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38F895-37E2-85C4-E36B-0ECAF2C0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26D8-1C91-4230-91A9-AF888AEE40E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F32A429-4C5B-27DA-CD80-80D1A0C882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 descr="D:\51PPT模板网\51pptmoban.com\图片.jpg">
            <a:extLst>
              <a:ext uri="{FF2B5EF4-FFF2-40B4-BE49-F238E27FC236}">
                <a16:creationId xmlns:a16="http://schemas.microsoft.com/office/drawing/2014/main" id="{AB6B6125-B4EF-1AD4-12F0-18A1EA64AD48}"/>
              </a:ext>
            </a:extLst>
          </p:cNvPr>
          <p:cNvGrpSpPr/>
          <p:nvPr userDrawn="1"/>
        </p:nvGrpSpPr>
        <p:grpSpPr>
          <a:xfrm>
            <a:off x="10020300" y="294527"/>
            <a:ext cx="2008314" cy="799543"/>
            <a:chOff x="10020300" y="294527"/>
            <a:chExt cx="2008314" cy="799543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42ECE8-594F-CEF0-3CB4-A6F98831C6D5}"/>
                </a:ext>
              </a:extLst>
            </p:cNvPr>
            <p:cNvSpPr/>
            <p:nvPr/>
          </p:nvSpPr>
          <p:spPr>
            <a:xfrm>
              <a:off x="10597866" y="374199"/>
              <a:ext cx="315272" cy="349387"/>
            </a:xfrm>
            <a:custGeom>
              <a:avLst/>
              <a:gdLst>
                <a:gd name="connsiteX0" fmla="*/ 549097 w 819463"/>
                <a:gd name="connsiteY0" fmla="*/ 0 h 908135"/>
                <a:gd name="connsiteX1" fmla="*/ 587117 w 819463"/>
                <a:gd name="connsiteY1" fmla="*/ 8449 h 908135"/>
                <a:gd name="connsiteX2" fmla="*/ 667383 w 819463"/>
                <a:gd name="connsiteY2" fmla="*/ 54876 h 908135"/>
                <a:gd name="connsiteX3" fmla="*/ 675831 w 819463"/>
                <a:gd name="connsiteY3" fmla="*/ 80223 h 908135"/>
                <a:gd name="connsiteX4" fmla="*/ 671607 w 819463"/>
                <a:gd name="connsiteY4" fmla="*/ 97120 h 908135"/>
                <a:gd name="connsiteX5" fmla="*/ 620913 w 819463"/>
                <a:gd name="connsiteY5" fmla="*/ 114018 h 908135"/>
                <a:gd name="connsiteX6" fmla="*/ 591342 w 819463"/>
                <a:gd name="connsiteY6" fmla="*/ 139365 h 908135"/>
                <a:gd name="connsiteX7" fmla="*/ 591342 w 819463"/>
                <a:gd name="connsiteY7" fmla="*/ 114018 h 908135"/>
                <a:gd name="connsiteX8" fmla="*/ 570220 w 819463"/>
                <a:gd name="connsiteY8" fmla="*/ 139365 h 908135"/>
                <a:gd name="connsiteX9" fmla="*/ 578668 w 819463"/>
                <a:gd name="connsiteY9" fmla="*/ 173161 h 908135"/>
                <a:gd name="connsiteX10" fmla="*/ 583553 w 819463"/>
                <a:gd name="connsiteY10" fmla="*/ 158507 h 908135"/>
                <a:gd name="connsiteX11" fmla="*/ 585533 w 819463"/>
                <a:gd name="connsiteY11" fmla="*/ 165240 h 908135"/>
                <a:gd name="connsiteX12" fmla="*/ 591342 w 819463"/>
                <a:gd name="connsiteY12" fmla="*/ 177386 h 908135"/>
                <a:gd name="connsiteX13" fmla="*/ 599791 w 819463"/>
                <a:gd name="connsiteY13" fmla="*/ 219630 h 908135"/>
                <a:gd name="connsiteX14" fmla="*/ 587117 w 819463"/>
                <a:gd name="connsiteY14" fmla="*/ 405465 h 908135"/>
                <a:gd name="connsiteX15" fmla="*/ 595567 w 819463"/>
                <a:gd name="connsiteY15" fmla="*/ 561770 h 908135"/>
                <a:gd name="connsiteX16" fmla="*/ 608240 w 819463"/>
                <a:gd name="connsiteY16" fmla="*/ 637811 h 908135"/>
                <a:gd name="connsiteX17" fmla="*/ 650484 w 819463"/>
                <a:gd name="connsiteY17" fmla="*/ 667383 h 908135"/>
                <a:gd name="connsiteX18" fmla="*/ 739199 w 819463"/>
                <a:gd name="connsiteY18" fmla="*/ 595566 h 908135"/>
                <a:gd name="connsiteX19" fmla="*/ 819463 w 819463"/>
                <a:gd name="connsiteY19" fmla="*/ 464607 h 908135"/>
                <a:gd name="connsiteX20" fmla="*/ 760321 w 819463"/>
                <a:gd name="connsiteY20" fmla="*/ 625137 h 908135"/>
                <a:gd name="connsiteX21" fmla="*/ 819463 w 819463"/>
                <a:gd name="connsiteY21" fmla="*/ 527975 h 908135"/>
                <a:gd name="connsiteX22" fmla="*/ 777219 w 819463"/>
                <a:gd name="connsiteY22" fmla="*/ 667383 h 908135"/>
                <a:gd name="connsiteX23" fmla="*/ 684280 w 819463"/>
                <a:gd name="connsiteY23" fmla="*/ 908135 h 908135"/>
                <a:gd name="connsiteX24" fmla="*/ 642036 w 819463"/>
                <a:gd name="connsiteY24" fmla="*/ 908135 h 908135"/>
                <a:gd name="connsiteX25" fmla="*/ 578668 w 819463"/>
                <a:gd name="connsiteY25" fmla="*/ 832095 h 908135"/>
                <a:gd name="connsiteX26" fmla="*/ 544873 w 819463"/>
                <a:gd name="connsiteY26" fmla="*/ 810972 h 908135"/>
                <a:gd name="connsiteX27" fmla="*/ 515344 w 819463"/>
                <a:gd name="connsiteY27" fmla="*/ 625137 h 908135"/>
                <a:gd name="connsiteX28" fmla="*/ 413956 w 819463"/>
                <a:gd name="connsiteY28" fmla="*/ 553322 h 908135"/>
                <a:gd name="connsiteX29" fmla="*/ 299895 w 819463"/>
                <a:gd name="connsiteY29" fmla="*/ 696953 h 908135"/>
                <a:gd name="connsiteX30" fmla="*/ 278773 w 819463"/>
                <a:gd name="connsiteY30" fmla="*/ 688505 h 908135"/>
                <a:gd name="connsiteX31" fmla="*/ 274548 w 819463"/>
                <a:gd name="connsiteY31" fmla="*/ 675831 h 908135"/>
                <a:gd name="connsiteX32" fmla="*/ 215406 w 819463"/>
                <a:gd name="connsiteY32" fmla="*/ 587117 h 908135"/>
                <a:gd name="connsiteX33" fmla="*/ 249202 w 819463"/>
                <a:gd name="connsiteY33" fmla="*/ 468832 h 908135"/>
                <a:gd name="connsiteX34" fmla="*/ 168979 w 819463"/>
                <a:gd name="connsiteY34" fmla="*/ 375893 h 908135"/>
                <a:gd name="connsiteX35" fmla="*/ 168979 w 819463"/>
                <a:gd name="connsiteY35" fmla="*/ 853217 h 908135"/>
                <a:gd name="connsiteX36" fmla="*/ 156305 w 819463"/>
                <a:gd name="connsiteY36" fmla="*/ 844768 h 908135"/>
                <a:gd name="connsiteX37" fmla="*/ 143632 w 819463"/>
                <a:gd name="connsiteY37" fmla="*/ 853217 h 908135"/>
                <a:gd name="connsiteX38" fmla="*/ 105612 w 819463"/>
                <a:gd name="connsiteY38" fmla="*/ 806748 h 908135"/>
                <a:gd name="connsiteX39" fmla="*/ 33796 w 819463"/>
                <a:gd name="connsiteY39" fmla="*/ 739156 h 908135"/>
                <a:gd name="connsiteX40" fmla="*/ 12674 w 819463"/>
                <a:gd name="connsiteY40" fmla="*/ 654709 h 908135"/>
                <a:gd name="connsiteX41" fmla="*/ 4225 w 819463"/>
                <a:gd name="connsiteY41" fmla="*/ 565995 h 908135"/>
                <a:gd name="connsiteX42" fmla="*/ 8449 w 819463"/>
                <a:gd name="connsiteY42" fmla="*/ 549097 h 908135"/>
                <a:gd name="connsiteX43" fmla="*/ 0 w 819463"/>
                <a:gd name="connsiteY43" fmla="*/ 236528 h 908135"/>
                <a:gd name="connsiteX44" fmla="*/ 12674 w 819463"/>
                <a:gd name="connsiteY44" fmla="*/ 240753 h 908135"/>
                <a:gd name="connsiteX45" fmla="*/ 21122 w 819463"/>
                <a:gd name="connsiteY45" fmla="*/ 232303 h 908135"/>
                <a:gd name="connsiteX46" fmla="*/ 59143 w 819463"/>
                <a:gd name="connsiteY46" fmla="*/ 253426 h 908135"/>
                <a:gd name="connsiteX47" fmla="*/ 152081 w 819463"/>
                <a:gd name="connsiteY47" fmla="*/ 295670 h 908135"/>
                <a:gd name="connsiteX48" fmla="*/ 156305 w 819463"/>
                <a:gd name="connsiteY48" fmla="*/ 278773 h 908135"/>
                <a:gd name="connsiteX49" fmla="*/ 147857 w 819463"/>
                <a:gd name="connsiteY49" fmla="*/ 257650 h 908135"/>
                <a:gd name="connsiteX50" fmla="*/ 549097 w 819463"/>
                <a:gd name="connsiteY50" fmla="*/ 0 h 908135"/>
                <a:gd name="connsiteX51" fmla="*/ 553322 w 819463"/>
                <a:gd name="connsiteY51" fmla="*/ 139365 h 908135"/>
                <a:gd name="connsiteX52" fmla="*/ 185877 w 819463"/>
                <a:gd name="connsiteY52" fmla="*/ 350589 h 908135"/>
                <a:gd name="connsiteX53" fmla="*/ 173204 w 819463"/>
                <a:gd name="connsiteY53" fmla="*/ 337916 h 908135"/>
                <a:gd name="connsiteX54" fmla="*/ 164755 w 819463"/>
                <a:gd name="connsiteY54" fmla="*/ 342140 h 908135"/>
                <a:gd name="connsiteX55" fmla="*/ 164755 w 819463"/>
                <a:gd name="connsiteY55" fmla="*/ 367445 h 908135"/>
                <a:gd name="connsiteX56" fmla="*/ 270324 w 819463"/>
                <a:gd name="connsiteY56" fmla="*/ 413914 h 908135"/>
                <a:gd name="connsiteX57" fmla="*/ 342140 w 819463"/>
                <a:gd name="connsiteY57" fmla="*/ 304120 h 908135"/>
                <a:gd name="connsiteX58" fmla="*/ 435078 w 819463"/>
                <a:gd name="connsiteY58" fmla="*/ 333691 h 908135"/>
                <a:gd name="connsiteX59" fmla="*/ 473099 w 819463"/>
                <a:gd name="connsiteY59" fmla="*/ 363220 h 908135"/>
                <a:gd name="connsiteX60" fmla="*/ 430854 w 819463"/>
                <a:gd name="connsiteY60" fmla="*/ 511076 h 908135"/>
                <a:gd name="connsiteX61" fmla="*/ 511119 w 819463"/>
                <a:gd name="connsiteY61" fmla="*/ 570219 h 908135"/>
                <a:gd name="connsiteX62" fmla="*/ 498446 w 819463"/>
                <a:gd name="connsiteY62" fmla="*/ 456159 h 908135"/>
                <a:gd name="connsiteX63" fmla="*/ 498446 w 819463"/>
                <a:gd name="connsiteY63" fmla="*/ 367445 h 908135"/>
                <a:gd name="connsiteX64" fmla="*/ 519568 w 819463"/>
                <a:gd name="connsiteY64" fmla="*/ 181610 h 908135"/>
                <a:gd name="connsiteX65" fmla="*/ 553322 w 819463"/>
                <a:gd name="connsiteY65" fmla="*/ 139365 h 90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19463" h="908135">
                  <a:moveTo>
                    <a:pt x="549097" y="0"/>
                  </a:moveTo>
                  <a:cubicBezTo>
                    <a:pt x="561770" y="0"/>
                    <a:pt x="574444" y="0"/>
                    <a:pt x="587117" y="8449"/>
                  </a:cubicBezTo>
                  <a:cubicBezTo>
                    <a:pt x="612464" y="25304"/>
                    <a:pt x="642036" y="37978"/>
                    <a:pt x="667383" y="54876"/>
                  </a:cubicBezTo>
                  <a:cubicBezTo>
                    <a:pt x="675831" y="59100"/>
                    <a:pt x="675831" y="67549"/>
                    <a:pt x="675831" y="80223"/>
                  </a:cubicBezTo>
                  <a:cubicBezTo>
                    <a:pt x="675831" y="88671"/>
                    <a:pt x="675831" y="92896"/>
                    <a:pt x="671607" y="97120"/>
                  </a:cubicBezTo>
                  <a:cubicBezTo>
                    <a:pt x="663158" y="118243"/>
                    <a:pt x="629362" y="109794"/>
                    <a:pt x="620913" y="114018"/>
                  </a:cubicBezTo>
                  <a:cubicBezTo>
                    <a:pt x="608240" y="118243"/>
                    <a:pt x="604015" y="130916"/>
                    <a:pt x="591342" y="139365"/>
                  </a:cubicBezTo>
                  <a:cubicBezTo>
                    <a:pt x="591342" y="135140"/>
                    <a:pt x="604015" y="126692"/>
                    <a:pt x="591342" y="114018"/>
                  </a:cubicBezTo>
                  <a:cubicBezTo>
                    <a:pt x="574444" y="122467"/>
                    <a:pt x="570220" y="135140"/>
                    <a:pt x="570220" y="139365"/>
                  </a:cubicBezTo>
                  <a:cubicBezTo>
                    <a:pt x="570220" y="152039"/>
                    <a:pt x="574444" y="164712"/>
                    <a:pt x="578668" y="173161"/>
                  </a:cubicBezTo>
                  <a:lnTo>
                    <a:pt x="583553" y="158507"/>
                  </a:lnTo>
                  <a:lnTo>
                    <a:pt x="585533" y="165240"/>
                  </a:lnTo>
                  <a:cubicBezTo>
                    <a:pt x="587117" y="167881"/>
                    <a:pt x="589230" y="171049"/>
                    <a:pt x="591342" y="177386"/>
                  </a:cubicBezTo>
                  <a:cubicBezTo>
                    <a:pt x="599791" y="185834"/>
                    <a:pt x="599791" y="206956"/>
                    <a:pt x="599791" y="219630"/>
                  </a:cubicBezTo>
                  <a:cubicBezTo>
                    <a:pt x="599791" y="228079"/>
                    <a:pt x="587117" y="392792"/>
                    <a:pt x="587117" y="405465"/>
                  </a:cubicBezTo>
                  <a:cubicBezTo>
                    <a:pt x="587117" y="413914"/>
                    <a:pt x="591342" y="511076"/>
                    <a:pt x="595567" y="561770"/>
                  </a:cubicBezTo>
                  <a:cubicBezTo>
                    <a:pt x="599791" y="587117"/>
                    <a:pt x="595567" y="612464"/>
                    <a:pt x="608240" y="637811"/>
                  </a:cubicBezTo>
                  <a:cubicBezTo>
                    <a:pt x="612464" y="650484"/>
                    <a:pt x="637811" y="667383"/>
                    <a:pt x="650484" y="667383"/>
                  </a:cubicBezTo>
                  <a:cubicBezTo>
                    <a:pt x="658933" y="667383"/>
                    <a:pt x="701178" y="599791"/>
                    <a:pt x="739199" y="595566"/>
                  </a:cubicBezTo>
                  <a:cubicBezTo>
                    <a:pt x="764545" y="561770"/>
                    <a:pt x="794117" y="511076"/>
                    <a:pt x="819463" y="464607"/>
                  </a:cubicBezTo>
                  <a:cubicBezTo>
                    <a:pt x="802566" y="515301"/>
                    <a:pt x="781443" y="570219"/>
                    <a:pt x="760321" y="625137"/>
                  </a:cubicBezTo>
                  <a:cubicBezTo>
                    <a:pt x="785668" y="595566"/>
                    <a:pt x="811014" y="557546"/>
                    <a:pt x="819463" y="527975"/>
                  </a:cubicBezTo>
                  <a:cubicBezTo>
                    <a:pt x="806790" y="574444"/>
                    <a:pt x="798341" y="620913"/>
                    <a:pt x="777219" y="667383"/>
                  </a:cubicBezTo>
                  <a:cubicBezTo>
                    <a:pt x="739199" y="747605"/>
                    <a:pt x="726525" y="827870"/>
                    <a:pt x="684280" y="908135"/>
                  </a:cubicBezTo>
                  <a:lnTo>
                    <a:pt x="642036" y="908135"/>
                  </a:lnTo>
                  <a:cubicBezTo>
                    <a:pt x="625137" y="882789"/>
                    <a:pt x="604015" y="853217"/>
                    <a:pt x="578668" y="832095"/>
                  </a:cubicBezTo>
                  <a:cubicBezTo>
                    <a:pt x="570220" y="823646"/>
                    <a:pt x="549097" y="823646"/>
                    <a:pt x="544873" y="810972"/>
                  </a:cubicBezTo>
                  <a:cubicBezTo>
                    <a:pt x="528017" y="751829"/>
                    <a:pt x="544873" y="680056"/>
                    <a:pt x="515344" y="625137"/>
                  </a:cubicBezTo>
                  <a:cubicBezTo>
                    <a:pt x="498446" y="587117"/>
                    <a:pt x="447752" y="574444"/>
                    <a:pt x="413956" y="553322"/>
                  </a:cubicBezTo>
                  <a:cubicBezTo>
                    <a:pt x="401283" y="587117"/>
                    <a:pt x="342140" y="696953"/>
                    <a:pt x="299895" y="696953"/>
                  </a:cubicBezTo>
                  <a:cubicBezTo>
                    <a:pt x="287222" y="696953"/>
                    <a:pt x="287222" y="692729"/>
                    <a:pt x="278773" y="688505"/>
                  </a:cubicBezTo>
                  <a:cubicBezTo>
                    <a:pt x="278773" y="688505"/>
                    <a:pt x="278773" y="680056"/>
                    <a:pt x="274548" y="675831"/>
                  </a:cubicBezTo>
                  <a:cubicBezTo>
                    <a:pt x="236528" y="637811"/>
                    <a:pt x="215406" y="629362"/>
                    <a:pt x="215406" y="587117"/>
                  </a:cubicBezTo>
                  <a:cubicBezTo>
                    <a:pt x="215406" y="553322"/>
                    <a:pt x="249202" y="481506"/>
                    <a:pt x="249202" y="468832"/>
                  </a:cubicBezTo>
                  <a:cubicBezTo>
                    <a:pt x="249202" y="460383"/>
                    <a:pt x="177428" y="384343"/>
                    <a:pt x="168979" y="375893"/>
                  </a:cubicBezTo>
                  <a:lnTo>
                    <a:pt x="168979" y="853217"/>
                  </a:lnTo>
                  <a:cubicBezTo>
                    <a:pt x="164755" y="848992"/>
                    <a:pt x="164755" y="844768"/>
                    <a:pt x="156305" y="844768"/>
                  </a:cubicBezTo>
                  <a:cubicBezTo>
                    <a:pt x="143632" y="844768"/>
                    <a:pt x="156305" y="853217"/>
                    <a:pt x="143632" y="853217"/>
                  </a:cubicBezTo>
                  <a:cubicBezTo>
                    <a:pt x="135183" y="853217"/>
                    <a:pt x="122510" y="819422"/>
                    <a:pt x="105612" y="806748"/>
                  </a:cubicBezTo>
                  <a:cubicBezTo>
                    <a:pt x="84489" y="785625"/>
                    <a:pt x="54918" y="760279"/>
                    <a:pt x="33796" y="739156"/>
                  </a:cubicBezTo>
                  <a:cubicBezTo>
                    <a:pt x="12674" y="718034"/>
                    <a:pt x="12674" y="680056"/>
                    <a:pt x="12674" y="654709"/>
                  </a:cubicBezTo>
                  <a:cubicBezTo>
                    <a:pt x="12674" y="625137"/>
                    <a:pt x="8449" y="595566"/>
                    <a:pt x="4225" y="565995"/>
                  </a:cubicBezTo>
                  <a:cubicBezTo>
                    <a:pt x="4225" y="561770"/>
                    <a:pt x="4225" y="553322"/>
                    <a:pt x="8449" y="549097"/>
                  </a:cubicBezTo>
                  <a:lnTo>
                    <a:pt x="0" y="236528"/>
                  </a:lnTo>
                  <a:cubicBezTo>
                    <a:pt x="4225" y="236528"/>
                    <a:pt x="4225" y="240753"/>
                    <a:pt x="12674" y="240753"/>
                  </a:cubicBezTo>
                  <a:cubicBezTo>
                    <a:pt x="25347" y="240753"/>
                    <a:pt x="12674" y="232303"/>
                    <a:pt x="21122" y="232303"/>
                  </a:cubicBezTo>
                  <a:cubicBezTo>
                    <a:pt x="33796" y="232303"/>
                    <a:pt x="46469" y="249202"/>
                    <a:pt x="59143" y="253426"/>
                  </a:cubicBezTo>
                  <a:cubicBezTo>
                    <a:pt x="84489" y="270324"/>
                    <a:pt x="118285" y="278773"/>
                    <a:pt x="152081" y="295670"/>
                  </a:cubicBezTo>
                  <a:cubicBezTo>
                    <a:pt x="152081" y="291446"/>
                    <a:pt x="156305" y="291446"/>
                    <a:pt x="156305" y="278773"/>
                  </a:cubicBezTo>
                  <a:cubicBezTo>
                    <a:pt x="156305" y="270324"/>
                    <a:pt x="147857" y="270324"/>
                    <a:pt x="147857" y="257650"/>
                  </a:cubicBezTo>
                  <a:cubicBezTo>
                    <a:pt x="147857" y="164712"/>
                    <a:pt x="519568" y="0"/>
                    <a:pt x="549097" y="0"/>
                  </a:cubicBezTo>
                  <a:close/>
                  <a:moveTo>
                    <a:pt x="553322" y="139365"/>
                  </a:moveTo>
                  <a:lnTo>
                    <a:pt x="185877" y="350589"/>
                  </a:lnTo>
                  <a:cubicBezTo>
                    <a:pt x="181652" y="350589"/>
                    <a:pt x="177428" y="342140"/>
                    <a:pt x="173204" y="337916"/>
                  </a:cubicBezTo>
                  <a:cubicBezTo>
                    <a:pt x="168979" y="342140"/>
                    <a:pt x="164755" y="342140"/>
                    <a:pt x="164755" y="342140"/>
                  </a:cubicBezTo>
                  <a:lnTo>
                    <a:pt x="164755" y="367445"/>
                  </a:lnTo>
                  <a:cubicBezTo>
                    <a:pt x="202733" y="367445"/>
                    <a:pt x="232304" y="388567"/>
                    <a:pt x="270324" y="413914"/>
                  </a:cubicBezTo>
                  <a:cubicBezTo>
                    <a:pt x="270324" y="405465"/>
                    <a:pt x="304120" y="304120"/>
                    <a:pt x="342140" y="304120"/>
                  </a:cubicBezTo>
                  <a:cubicBezTo>
                    <a:pt x="354814" y="304120"/>
                    <a:pt x="405507" y="325242"/>
                    <a:pt x="435078" y="333691"/>
                  </a:cubicBezTo>
                  <a:cubicBezTo>
                    <a:pt x="447752" y="337916"/>
                    <a:pt x="473099" y="350589"/>
                    <a:pt x="473099" y="363220"/>
                  </a:cubicBezTo>
                  <a:cubicBezTo>
                    <a:pt x="473099" y="371669"/>
                    <a:pt x="430854" y="498403"/>
                    <a:pt x="430854" y="511076"/>
                  </a:cubicBezTo>
                  <a:cubicBezTo>
                    <a:pt x="430854" y="519526"/>
                    <a:pt x="485772" y="553322"/>
                    <a:pt x="511119" y="570219"/>
                  </a:cubicBezTo>
                  <a:cubicBezTo>
                    <a:pt x="506894" y="532199"/>
                    <a:pt x="498446" y="494179"/>
                    <a:pt x="498446" y="456159"/>
                  </a:cubicBezTo>
                  <a:lnTo>
                    <a:pt x="498446" y="367445"/>
                  </a:lnTo>
                  <a:cubicBezTo>
                    <a:pt x="498446" y="299895"/>
                    <a:pt x="498446" y="236528"/>
                    <a:pt x="519568" y="181610"/>
                  </a:cubicBezTo>
                  <a:cubicBezTo>
                    <a:pt x="523793" y="160487"/>
                    <a:pt x="549097" y="152039"/>
                    <a:pt x="553322" y="139365"/>
                  </a:cubicBezTo>
                  <a:close/>
                </a:path>
              </a:pathLst>
            </a:custGeom>
            <a:solidFill>
              <a:srgbClr val="33BDD6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DA048D0-BDD0-BB22-F3D3-2D9C259C50C8}"/>
                </a:ext>
              </a:extLst>
            </p:cNvPr>
            <p:cNvSpPr/>
            <p:nvPr/>
          </p:nvSpPr>
          <p:spPr>
            <a:xfrm>
              <a:off x="10020300" y="294527"/>
              <a:ext cx="627278" cy="799543"/>
            </a:xfrm>
            <a:custGeom>
              <a:avLst/>
              <a:gdLst>
                <a:gd name="connsiteX0" fmla="*/ 1055991 w 1630436"/>
                <a:gd name="connsiteY0" fmla="*/ 0 h 2078189"/>
                <a:gd name="connsiteX1" fmla="*/ 1144706 w 1630436"/>
                <a:gd name="connsiteY1" fmla="*/ 80266 h 2078189"/>
                <a:gd name="connsiteX2" fmla="*/ 1229153 w 1630436"/>
                <a:gd name="connsiteY2" fmla="*/ 143590 h 2078189"/>
                <a:gd name="connsiteX3" fmla="*/ 1212255 w 1630436"/>
                <a:gd name="connsiteY3" fmla="*/ 156264 h 2078189"/>
                <a:gd name="connsiteX4" fmla="*/ 1224928 w 1630436"/>
                <a:gd name="connsiteY4" fmla="*/ 181610 h 2078189"/>
                <a:gd name="connsiteX5" fmla="*/ 1085563 w 1630436"/>
                <a:gd name="connsiteY5" fmla="*/ 219631 h 2078189"/>
                <a:gd name="connsiteX6" fmla="*/ 1123584 w 1630436"/>
                <a:gd name="connsiteY6" fmla="*/ 270325 h 2078189"/>
                <a:gd name="connsiteX7" fmla="*/ 1127808 w 1630436"/>
                <a:gd name="connsiteY7" fmla="*/ 274549 h 2078189"/>
                <a:gd name="connsiteX8" fmla="*/ 1208030 w 1630436"/>
                <a:gd name="connsiteY8" fmla="*/ 249202 h 2078189"/>
                <a:gd name="connsiteX9" fmla="*/ 1444601 w 1630436"/>
                <a:gd name="connsiteY9" fmla="*/ 211182 h 2078189"/>
                <a:gd name="connsiteX10" fmla="*/ 1377010 w 1630436"/>
                <a:gd name="connsiteY10" fmla="*/ 240753 h 2078189"/>
                <a:gd name="connsiteX11" fmla="*/ 1385458 w 1630436"/>
                <a:gd name="connsiteY11" fmla="*/ 244978 h 2078189"/>
                <a:gd name="connsiteX12" fmla="*/ 1427703 w 1630436"/>
                <a:gd name="connsiteY12" fmla="*/ 232304 h 2078189"/>
                <a:gd name="connsiteX13" fmla="*/ 1393907 w 1630436"/>
                <a:gd name="connsiteY13" fmla="*/ 244978 h 2078189"/>
                <a:gd name="connsiteX14" fmla="*/ 1423479 w 1630436"/>
                <a:gd name="connsiteY14" fmla="*/ 244978 h 2078189"/>
                <a:gd name="connsiteX15" fmla="*/ 1288296 w 1630436"/>
                <a:gd name="connsiteY15" fmla="*/ 308345 h 2078189"/>
                <a:gd name="connsiteX16" fmla="*/ 1119359 w 1630436"/>
                <a:gd name="connsiteY16" fmla="*/ 392834 h 2078189"/>
                <a:gd name="connsiteX17" fmla="*/ 1098237 w 1630436"/>
                <a:gd name="connsiteY17" fmla="*/ 675832 h 2078189"/>
                <a:gd name="connsiteX18" fmla="*/ 1115134 w 1630436"/>
                <a:gd name="connsiteY18" fmla="*/ 680057 h 2078189"/>
                <a:gd name="connsiteX19" fmla="*/ 1136257 w 1630436"/>
                <a:gd name="connsiteY19" fmla="*/ 599792 h 2078189"/>
                <a:gd name="connsiteX20" fmla="*/ 1237602 w 1630436"/>
                <a:gd name="connsiteY20" fmla="*/ 620914 h 2078189"/>
                <a:gd name="connsiteX21" fmla="*/ 1241827 w 1630436"/>
                <a:gd name="connsiteY21" fmla="*/ 654710 h 2078189"/>
                <a:gd name="connsiteX22" fmla="*/ 1258724 w 1630436"/>
                <a:gd name="connsiteY22" fmla="*/ 663159 h 2078189"/>
                <a:gd name="connsiteX23" fmla="*/ 1317867 w 1630436"/>
                <a:gd name="connsiteY23" fmla="*/ 654710 h 2078189"/>
                <a:gd name="connsiteX24" fmla="*/ 1381234 w 1630436"/>
                <a:gd name="connsiteY24" fmla="*/ 671608 h 2078189"/>
                <a:gd name="connsiteX25" fmla="*/ 1377010 w 1630436"/>
                <a:gd name="connsiteY25" fmla="*/ 701179 h 2078189"/>
                <a:gd name="connsiteX26" fmla="*/ 1246050 w 1630436"/>
                <a:gd name="connsiteY26" fmla="*/ 768771 h 2078189"/>
                <a:gd name="connsiteX27" fmla="*/ 1233377 w 1630436"/>
                <a:gd name="connsiteY27" fmla="*/ 903911 h 2078189"/>
                <a:gd name="connsiteX28" fmla="*/ 1233377 w 1630436"/>
                <a:gd name="connsiteY28" fmla="*/ 916585 h 2078189"/>
                <a:gd name="connsiteX29" fmla="*/ 1241827 w 1630436"/>
                <a:gd name="connsiteY29" fmla="*/ 925034 h 2078189"/>
                <a:gd name="connsiteX30" fmla="*/ 1377010 w 1630436"/>
                <a:gd name="connsiteY30" fmla="*/ 882789 h 2078189"/>
                <a:gd name="connsiteX31" fmla="*/ 1338989 w 1630436"/>
                <a:gd name="connsiteY31" fmla="*/ 920809 h 2078189"/>
                <a:gd name="connsiteX32" fmla="*/ 1347438 w 1630436"/>
                <a:gd name="connsiteY32" fmla="*/ 925034 h 2078189"/>
                <a:gd name="connsiteX33" fmla="*/ 1372785 w 1630436"/>
                <a:gd name="connsiteY33" fmla="*/ 912361 h 2078189"/>
                <a:gd name="connsiteX34" fmla="*/ 1241827 w 1630436"/>
                <a:gd name="connsiteY34" fmla="*/ 1017972 h 2078189"/>
                <a:gd name="connsiteX35" fmla="*/ 1216480 w 1630436"/>
                <a:gd name="connsiteY35" fmla="*/ 1009524 h 2078189"/>
                <a:gd name="connsiteX36" fmla="*/ 1174277 w 1630436"/>
                <a:gd name="connsiteY36" fmla="*/ 971503 h 2078189"/>
                <a:gd name="connsiteX37" fmla="*/ 1110910 w 1630436"/>
                <a:gd name="connsiteY37" fmla="*/ 933483 h 2078189"/>
                <a:gd name="connsiteX38" fmla="*/ 1102461 w 1630436"/>
                <a:gd name="connsiteY38" fmla="*/ 874340 h 2078189"/>
                <a:gd name="connsiteX39" fmla="*/ 1110910 w 1630436"/>
                <a:gd name="connsiteY39" fmla="*/ 764546 h 2078189"/>
                <a:gd name="connsiteX40" fmla="*/ 1094012 w 1630436"/>
                <a:gd name="connsiteY40" fmla="*/ 743424 h 2078189"/>
                <a:gd name="connsiteX41" fmla="*/ 1072890 w 1630436"/>
                <a:gd name="connsiteY41" fmla="*/ 1077115 h 2078189"/>
                <a:gd name="connsiteX42" fmla="*/ 1174277 w 1630436"/>
                <a:gd name="connsiteY42" fmla="*/ 1026421 h 2078189"/>
                <a:gd name="connsiteX43" fmla="*/ 1148930 w 1630436"/>
                <a:gd name="connsiteY43" fmla="*/ 1064441 h 2078189"/>
                <a:gd name="connsiteX44" fmla="*/ 1157379 w 1630436"/>
                <a:gd name="connsiteY44" fmla="*/ 1068666 h 2078189"/>
                <a:gd name="connsiteX45" fmla="*/ 1178501 w 1630436"/>
                <a:gd name="connsiteY45" fmla="*/ 1060217 h 2078189"/>
                <a:gd name="connsiteX46" fmla="*/ 1241827 w 1630436"/>
                <a:gd name="connsiteY46" fmla="*/ 1085564 h 2078189"/>
                <a:gd name="connsiteX47" fmla="*/ 1313643 w 1630436"/>
                <a:gd name="connsiteY47" fmla="*/ 1119360 h 2078189"/>
                <a:gd name="connsiteX48" fmla="*/ 1338989 w 1630436"/>
                <a:gd name="connsiteY48" fmla="*/ 1191134 h 2078189"/>
                <a:gd name="connsiteX49" fmla="*/ 1630436 w 1630436"/>
                <a:gd name="connsiteY49" fmla="*/ 967278 h 2078189"/>
                <a:gd name="connsiteX50" fmla="*/ 1562844 w 1630436"/>
                <a:gd name="connsiteY50" fmla="*/ 1077115 h 2078189"/>
                <a:gd name="connsiteX51" fmla="*/ 1617762 w 1630436"/>
                <a:gd name="connsiteY51" fmla="*/ 1034870 h 2078189"/>
                <a:gd name="connsiteX52" fmla="*/ 1482621 w 1630436"/>
                <a:gd name="connsiteY52" fmla="*/ 1237603 h 2078189"/>
                <a:gd name="connsiteX53" fmla="*/ 1427703 w 1630436"/>
                <a:gd name="connsiteY53" fmla="*/ 1364337 h 2078189"/>
                <a:gd name="connsiteX54" fmla="*/ 1398132 w 1630436"/>
                <a:gd name="connsiteY54" fmla="*/ 1398133 h 2078189"/>
                <a:gd name="connsiteX55" fmla="*/ 1360112 w 1630436"/>
                <a:gd name="connsiteY55" fmla="*/ 1406582 h 2078189"/>
                <a:gd name="connsiteX56" fmla="*/ 1296744 w 1630436"/>
                <a:gd name="connsiteY56" fmla="*/ 1351664 h 2078189"/>
                <a:gd name="connsiteX57" fmla="*/ 1233377 w 1630436"/>
                <a:gd name="connsiteY57" fmla="*/ 1330541 h 2078189"/>
                <a:gd name="connsiteX58" fmla="*/ 1178501 w 1630436"/>
                <a:gd name="connsiteY58" fmla="*/ 1288297 h 2078189"/>
                <a:gd name="connsiteX59" fmla="*/ 1144706 w 1630436"/>
                <a:gd name="connsiteY59" fmla="*/ 1110911 h 2078189"/>
                <a:gd name="connsiteX60" fmla="*/ 1072890 w 1630436"/>
                <a:gd name="connsiteY60" fmla="*/ 1208031 h 2078189"/>
                <a:gd name="connsiteX61" fmla="*/ 1102461 w 1630436"/>
                <a:gd name="connsiteY61" fmla="*/ 1507927 h 2078189"/>
                <a:gd name="connsiteX62" fmla="*/ 1102461 w 1630436"/>
                <a:gd name="connsiteY62" fmla="*/ 1719151 h 2078189"/>
                <a:gd name="connsiteX63" fmla="*/ 1077114 w 1630436"/>
                <a:gd name="connsiteY63" fmla="*/ 1710702 h 2078189"/>
                <a:gd name="connsiteX64" fmla="*/ 1072890 w 1630436"/>
                <a:gd name="connsiteY64" fmla="*/ 1723375 h 2078189"/>
                <a:gd name="connsiteX65" fmla="*/ 1017971 w 1630436"/>
                <a:gd name="connsiteY65" fmla="*/ 1676906 h 2078189"/>
                <a:gd name="connsiteX66" fmla="*/ 950380 w 1630436"/>
                <a:gd name="connsiteY66" fmla="*/ 1664233 h 2078189"/>
                <a:gd name="connsiteX67" fmla="*/ 933482 w 1630436"/>
                <a:gd name="connsiteY67" fmla="*/ 1647334 h 2078189"/>
                <a:gd name="connsiteX68" fmla="*/ 899686 w 1630436"/>
                <a:gd name="connsiteY68" fmla="*/ 1634661 h 2078189"/>
                <a:gd name="connsiteX69" fmla="*/ 891238 w 1630436"/>
                <a:gd name="connsiteY69" fmla="*/ 1626212 h 2078189"/>
                <a:gd name="connsiteX70" fmla="*/ 899686 w 1630436"/>
                <a:gd name="connsiteY70" fmla="*/ 1588192 h 2078189"/>
                <a:gd name="connsiteX71" fmla="*/ 899686 w 1630436"/>
                <a:gd name="connsiteY71" fmla="*/ 1440378 h 2078189"/>
                <a:gd name="connsiteX72" fmla="*/ 426629 w 1630436"/>
                <a:gd name="connsiteY72" fmla="*/ 2073964 h 2078189"/>
                <a:gd name="connsiteX73" fmla="*/ 413956 w 1630436"/>
                <a:gd name="connsiteY73" fmla="*/ 2065516 h 2078189"/>
                <a:gd name="connsiteX74" fmla="*/ 401283 w 1630436"/>
                <a:gd name="connsiteY74" fmla="*/ 2078189 h 2078189"/>
                <a:gd name="connsiteX75" fmla="*/ 354813 w 1630436"/>
                <a:gd name="connsiteY75" fmla="*/ 2027495 h 2078189"/>
                <a:gd name="connsiteX76" fmla="*/ 291446 w 1630436"/>
                <a:gd name="connsiteY76" fmla="*/ 2002148 h 2078189"/>
                <a:gd name="connsiteX77" fmla="*/ 240753 w 1630436"/>
                <a:gd name="connsiteY77" fmla="*/ 1968353 h 2078189"/>
                <a:gd name="connsiteX78" fmla="*/ 266099 w 1630436"/>
                <a:gd name="connsiteY78" fmla="*/ 1921884 h 2078189"/>
                <a:gd name="connsiteX79" fmla="*/ 815239 w 1630436"/>
                <a:gd name="connsiteY79" fmla="*/ 1275623 h 2078189"/>
                <a:gd name="connsiteX80" fmla="*/ 819463 w 1630436"/>
                <a:gd name="connsiteY80" fmla="*/ 1271398 h 2078189"/>
                <a:gd name="connsiteX81" fmla="*/ 794116 w 1630436"/>
                <a:gd name="connsiteY81" fmla="*/ 1267174 h 2078189"/>
                <a:gd name="connsiteX82" fmla="*/ 743423 w 1630436"/>
                <a:gd name="connsiteY82" fmla="*/ 1224929 h 2078189"/>
                <a:gd name="connsiteX83" fmla="*/ 696954 w 1630436"/>
                <a:gd name="connsiteY83" fmla="*/ 1199583 h 2078189"/>
                <a:gd name="connsiteX84" fmla="*/ 688505 w 1630436"/>
                <a:gd name="connsiteY84" fmla="*/ 1144664 h 2078189"/>
                <a:gd name="connsiteX85" fmla="*/ 688505 w 1630436"/>
                <a:gd name="connsiteY85" fmla="*/ 1022197 h 2078189"/>
                <a:gd name="connsiteX86" fmla="*/ 680055 w 1630436"/>
                <a:gd name="connsiteY86" fmla="*/ 979952 h 2078189"/>
                <a:gd name="connsiteX87" fmla="*/ 599791 w 1630436"/>
                <a:gd name="connsiteY87" fmla="*/ 1136215 h 2078189"/>
                <a:gd name="connsiteX88" fmla="*/ 642035 w 1630436"/>
                <a:gd name="connsiteY88" fmla="*/ 1102462 h 2078189"/>
                <a:gd name="connsiteX89" fmla="*/ 578669 w 1630436"/>
                <a:gd name="connsiteY89" fmla="*/ 1186909 h 2078189"/>
                <a:gd name="connsiteX90" fmla="*/ 620913 w 1630436"/>
                <a:gd name="connsiteY90" fmla="*/ 1157338 h 2078189"/>
                <a:gd name="connsiteX91" fmla="*/ 523750 w 1630436"/>
                <a:gd name="connsiteY91" fmla="*/ 1271398 h 2078189"/>
                <a:gd name="connsiteX92" fmla="*/ 409732 w 1630436"/>
                <a:gd name="connsiteY92" fmla="*/ 1195358 h 2078189"/>
                <a:gd name="connsiteX93" fmla="*/ 409732 w 1630436"/>
                <a:gd name="connsiteY93" fmla="*/ 1178460 h 2078189"/>
                <a:gd name="connsiteX94" fmla="*/ 570219 w 1630436"/>
                <a:gd name="connsiteY94" fmla="*/ 899687 h 2078189"/>
                <a:gd name="connsiteX95" fmla="*/ 515343 w 1630436"/>
                <a:gd name="connsiteY95" fmla="*/ 891238 h 2078189"/>
                <a:gd name="connsiteX96" fmla="*/ 422405 w 1630436"/>
                <a:gd name="connsiteY96" fmla="*/ 815198 h 2078189"/>
                <a:gd name="connsiteX97" fmla="*/ 604015 w 1630436"/>
                <a:gd name="connsiteY97" fmla="*/ 794118 h 2078189"/>
                <a:gd name="connsiteX98" fmla="*/ 650485 w 1630436"/>
                <a:gd name="connsiteY98" fmla="*/ 802524 h 2078189"/>
                <a:gd name="connsiteX99" fmla="*/ 654709 w 1630436"/>
                <a:gd name="connsiteY99" fmla="*/ 781444 h 2078189"/>
                <a:gd name="connsiteX100" fmla="*/ 646260 w 1630436"/>
                <a:gd name="connsiteY100" fmla="*/ 726526 h 2078189"/>
                <a:gd name="connsiteX101" fmla="*/ 675831 w 1630436"/>
                <a:gd name="connsiteY101" fmla="*/ 696955 h 2078189"/>
                <a:gd name="connsiteX102" fmla="*/ 756096 w 1630436"/>
                <a:gd name="connsiteY102" fmla="*/ 713852 h 2078189"/>
                <a:gd name="connsiteX103" fmla="*/ 777219 w 1630436"/>
                <a:gd name="connsiteY103" fmla="*/ 756097 h 2078189"/>
                <a:gd name="connsiteX104" fmla="*/ 827912 w 1630436"/>
                <a:gd name="connsiteY104" fmla="*/ 1186909 h 2078189"/>
                <a:gd name="connsiteX105" fmla="*/ 819463 w 1630436"/>
                <a:gd name="connsiteY105" fmla="*/ 1275623 h 2078189"/>
                <a:gd name="connsiteX106" fmla="*/ 882788 w 1630436"/>
                <a:gd name="connsiteY106" fmla="*/ 1220705 h 2078189"/>
                <a:gd name="connsiteX107" fmla="*/ 882788 w 1630436"/>
                <a:gd name="connsiteY107" fmla="*/ 692730 h 2078189"/>
                <a:gd name="connsiteX108" fmla="*/ 903911 w 1630436"/>
                <a:gd name="connsiteY108" fmla="*/ 502628 h 2078189"/>
                <a:gd name="connsiteX109" fmla="*/ 147857 w 1630436"/>
                <a:gd name="connsiteY109" fmla="*/ 802524 h 2078189"/>
                <a:gd name="connsiteX110" fmla="*/ 71816 w 1630436"/>
                <a:gd name="connsiteY110" fmla="*/ 743424 h 2078189"/>
                <a:gd name="connsiteX111" fmla="*/ 0 w 1630436"/>
                <a:gd name="connsiteY111" fmla="*/ 692730 h 2078189"/>
                <a:gd name="connsiteX112" fmla="*/ 908135 w 1630436"/>
                <a:gd name="connsiteY112" fmla="*/ 346365 h 2078189"/>
                <a:gd name="connsiteX113" fmla="*/ 929258 w 1630436"/>
                <a:gd name="connsiteY113" fmla="*/ 299896 h 2078189"/>
                <a:gd name="connsiteX114" fmla="*/ 929258 w 1630436"/>
                <a:gd name="connsiteY114" fmla="*/ 282998 h 2078189"/>
                <a:gd name="connsiteX115" fmla="*/ 920808 w 1630436"/>
                <a:gd name="connsiteY115" fmla="*/ 278773 h 2078189"/>
                <a:gd name="connsiteX116" fmla="*/ 696954 w 1630436"/>
                <a:gd name="connsiteY116" fmla="*/ 401283 h 2078189"/>
                <a:gd name="connsiteX117" fmla="*/ 591342 w 1630436"/>
                <a:gd name="connsiteY117" fmla="*/ 460384 h 2078189"/>
                <a:gd name="connsiteX118" fmla="*/ 599791 w 1630436"/>
                <a:gd name="connsiteY118" fmla="*/ 443528 h 2078189"/>
                <a:gd name="connsiteX119" fmla="*/ 667382 w 1630436"/>
                <a:gd name="connsiteY119" fmla="*/ 397059 h 2078189"/>
                <a:gd name="connsiteX120" fmla="*/ 654709 w 1630436"/>
                <a:gd name="connsiteY120" fmla="*/ 388610 h 2078189"/>
                <a:gd name="connsiteX121" fmla="*/ 536423 w 1630436"/>
                <a:gd name="connsiteY121" fmla="*/ 464608 h 2078189"/>
                <a:gd name="connsiteX122" fmla="*/ 604015 w 1630436"/>
                <a:gd name="connsiteY122" fmla="*/ 384386 h 2078189"/>
                <a:gd name="connsiteX123" fmla="*/ 616689 w 1630436"/>
                <a:gd name="connsiteY123" fmla="*/ 384386 h 2078189"/>
                <a:gd name="connsiteX124" fmla="*/ 1055991 w 1630436"/>
                <a:gd name="connsiteY124" fmla="*/ 0 h 2078189"/>
                <a:gd name="connsiteX125" fmla="*/ 1140481 w 1630436"/>
                <a:gd name="connsiteY125" fmla="*/ 1077115 h 2078189"/>
                <a:gd name="connsiteX126" fmla="*/ 1132032 w 1630436"/>
                <a:gd name="connsiteY126" fmla="*/ 1089788 h 2078189"/>
                <a:gd name="connsiteX127" fmla="*/ 1140481 w 1630436"/>
                <a:gd name="connsiteY127" fmla="*/ 1077115 h 207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630436" h="2078189">
                  <a:moveTo>
                    <a:pt x="1055991" y="0"/>
                  </a:moveTo>
                  <a:cubicBezTo>
                    <a:pt x="1077114" y="0"/>
                    <a:pt x="1123584" y="63367"/>
                    <a:pt x="1144706" y="80266"/>
                  </a:cubicBezTo>
                  <a:cubicBezTo>
                    <a:pt x="1170053" y="97163"/>
                    <a:pt x="1203806" y="118286"/>
                    <a:pt x="1229153" y="143590"/>
                  </a:cubicBezTo>
                  <a:cubicBezTo>
                    <a:pt x="1229153" y="147815"/>
                    <a:pt x="1220704" y="147815"/>
                    <a:pt x="1212255" y="156264"/>
                  </a:cubicBezTo>
                  <a:cubicBezTo>
                    <a:pt x="1220704" y="164712"/>
                    <a:pt x="1224928" y="173162"/>
                    <a:pt x="1224928" y="181610"/>
                  </a:cubicBezTo>
                  <a:cubicBezTo>
                    <a:pt x="1178501" y="190059"/>
                    <a:pt x="1132032" y="202733"/>
                    <a:pt x="1085563" y="219631"/>
                  </a:cubicBezTo>
                  <a:cubicBezTo>
                    <a:pt x="1102461" y="232304"/>
                    <a:pt x="1132032" y="244978"/>
                    <a:pt x="1123584" y="270325"/>
                  </a:cubicBezTo>
                  <a:cubicBezTo>
                    <a:pt x="1123584" y="270325"/>
                    <a:pt x="1119359" y="274549"/>
                    <a:pt x="1127808" y="274549"/>
                  </a:cubicBezTo>
                  <a:cubicBezTo>
                    <a:pt x="1140481" y="274549"/>
                    <a:pt x="1182726" y="253426"/>
                    <a:pt x="1208030" y="249202"/>
                  </a:cubicBezTo>
                  <a:cubicBezTo>
                    <a:pt x="1275622" y="232304"/>
                    <a:pt x="1355887" y="223856"/>
                    <a:pt x="1444601" y="211182"/>
                  </a:cubicBezTo>
                  <a:cubicBezTo>
                    <a:pt x="1423479" y="219631"/>
                    <a:pt x="1398132" y="232304"/>
                    <a:pt x="1377010" y="240753"/>
                  </a:cubicBezTo>
                  <a:cubicBezTo>
                    <a:pt x="1377010" y="240753"/>
                    <a:pt x="1372785" y="244978"/>
                    <a:pt x="1385458" y="244978"/>
                  </a:cubicBezTo>
                  <a:cubicBezTo>
                    <a:pt x="1393907" y="244978"/>
                    <a:pt x="1415030" y="236529"/>
                    <a:pt x="1427703" y="232304"/>
                  </a:cubicBezTo>
                  <a:cubicBezTo>
                    <a:pt x="1419254" y="232304"/>
                    <a:pt x="1406581" y="236529"/>
                    <a:pt x="1393907" y="244978"/>
                  </a:cubicBezTo>
                  <a:cubicBezTo>
                    <a:pt x="1402357" y="249202"/>
                    <a:pt x="1415030" y="244978"/>
                    <a:pt x="1423479" y="244978"/>
                  </a:cubicBezTo>
                  <a:cubicBezTo>
                    <a:pt x="1381234" y="266100"/>
                    <a:pt x="1330540" y="287222"/>
                    <a:pt x="1288296" y="308345"/>
                  </a:cubicBezTo>
                  <a:cubicBezTo>
                    <a:pt x="1233377" y="329467"/>
                    <a:pt x="1174277" y="363263"/>
                    <a:pt x="1119359" y="392834"/>
                  </a:cubicBezTo>
                  <a:cubicBezTo>
                    <a:pt x="1115134" y="485731"/>
                    <a:pt x="1106685" y="582894"/>
                    <a:pt x="1098237" y="675832"/>
                  </a:cubicBezTo>
                  <a:lnTo>
                    <a:pt x="1115134" y="680057"/>
                  </a:lnTo>
                  <a:cubicBezTo>
                    <a:pt x="1123584" y="658935"/>
                    <a:pt x="1110910" y="616689"/>
                    <a:pt x="1136257" y="599792"/>
                  </a:cubicBezTo>
                  <a:cubicBezTo>
                    <a:pt x="1157379" y="599792"/>
                    <a:pt x="1212255" y="591342"/>
                    <a:pt x="1237602" y="620914"/>
                  </a:cubicBezTo>
                  <a:cubicBezTo>
                    <a:pt x="1241827" y="629363"/>
                    <a:pt x="1241827" y="642036"/>
                    <a:pt x="1241827" y="654710"/>
                  </a:cubicBezTo>
                  <a:cubicBezTo>
                    <a:pt x="1246050" y="658935"/>
                    <a:pt x="1250275" y="663159"/>
                    <a:pt x="1258724" y="663159"/>
                  </a:cubicBezTo>
                  <a:cubicBezTo>
                    <a:pt x="1271397" y="663159"/>
                    <a:pt x="1305193" y="654710"/>
                    <a:pt x="1317867" y="654710"/>
                  </a:cubicBezTo>
                  <a:cubicBezTo>
                    <a:pt x="1326316" y="654710"/>
                    <a:pt x="1360112" y="663159"/>
                    <a:pt x="1381234" y="671608"/>
                  </a:cubicBezTo>
                  <a:cubicBezTo>
                    <a:pt x="1381234" y="692730"/>
                    <a:pt x="1377010" y="688505"/>
                    <a:pt x="1377010" y="701179"/>
                  </a:cubicBezTo>
                  <a:cubicBezTo>
                    <a:pt x="1377010" y="709628"/>
                    <a:pt x="1271397" y="726526"/>
                    <a:pt x="1246050" y="768771"/>
                  </a:cubicBezTo>
                  <a:cubicBezTo>
                    <a:pt x="1220704" y="802524"/>
                    <a:pt x="1233377" y="891238"/>
                    <a:pt x="1233377" y="903911"/>
                  </a:cubicBezTo>
                  <a:lnTo>
                    <a:pt x="1233377" y="916585"/>
                  </a:lnTo>
                  <a:cubicBezTo>
                    <a:pt x="1233377" y="916585"/>
                    <a:pt x="1229153" y="925034"/>
                    <a:pt x="1241827" y="925034"/>
                  </a:cubicBezTo>
                  <a:cubicBezTo>
                    <a:pt x="1250275" y="925034"/>
                    <a:pt x="1326316" y="899687"/>
                    <a:pt x="1377010" y="882789"/>
                  </a:cubicBezTo>
                  <a:cubicBezTo>
                    <a:pt x="1368560" y="895462"/>
                    <a:pt x="1351663" y="908136"/>
                    <a:pt x="1338989" y="920809"/>
                  </a:cubicBezTo>
                  <a:cubicBezTo>
                    <a:pt x="1338989" y="920809"/>
                    <a:pt x="1334765" y="925034"/>
                    <a:pt x="1347438" y="925034"/>
                  </a:cubicBezTo>
                  <a:cubicBezTo>
                    <a:pt x="1355887" y="925034"/>
                    <a:pt x="1364336" y="916585"/>
                    <a:pt x="1372785" y="912361"/>
                  </a:cubicBezTo>
                  <a:cubicBezTo>
                    <a:pt x="1372785" y="950381"/>
                    <a:pt x="1275622" y="1017972"/>
                    <a:pt x="1241827" y="1017972"/>
                  </a:cubicBezTo>
                  <a:cubicBezTo>
                    <a:pt x="1233377" y="1017972"/>
                    <a:pt x="1220704" y="1017972"/>
                    <a:pt x="1216480" y="1009524"/>
                  </a:cubicBezTo>
                  <a:cubicBezTo>
                    <a:pt x="1203806" y="1001075"/>
                    <a:pt x="1186951" y="979952"/>
                    <a:pt x="1174277" y="971503"/>
                  </a:cubicBezTo>
                  <a:cubicBezTo>
                    <a:pt x="1153154" y="954605"/>
                    <a:pt x="1123584" y="950381"/>
                    <a:pt x="1110910" y="933483"/>
                  </a:cubicBezTo>
                  <a:cubicBezTo>
                    <a:pt x="1098237" y="916585"/>
                    <a:pt x="1102461" y="887014"/>
                    <a:pt x="1102461" y="874340"/>
                  </a:cubicBezTo>
                  <a:cubicBezTo>
                    <a:pt x="1102461" y="865891"/>
                    <a:pt x="1110910" y="772995"/>
                    <a:pt x="1110910" y="764546"/>
                  </a:cubicBezTo>
                  <a:cubicBezTo>
                    <a:pt x="1110910" y="760322"/>
                    <a:pt x="1110910" y="747648"/>
                    <a:pt x="1094012" y="743424"/>
                  </a:cubicBezTo>
                  <a:lnTo>
                    <a:pt x="1072890" y="1077115"/>
                  </a:lnTo>
                  <a:cubicBezTo>
                    <a:pt x="1110910" y="1072891"/>
                    <a:pt x="1144706" y="1047544"/>
                    <a:pt x="1174277" y="1026421"/>
                  </a:cubicBezTo>
                  <a:lnTo>
                    <a:pt x="1148930" y="1064441"/>
                  </a:lnTo>
                  <a:cubicBezTo>
                    <a:pt x="1148930" y="1064441"/>
                    <a:pt x="1144706" y="1068666"/>
                    <a:pt x="1157379" y="1068666"/>
                  </a:cubicBezTo>
                  <a:cubicBezTo>
                    <a:pt x="1165828" y="1068666"/>
                    <a:pt x="1165828" y="1060217"/>
                    <a:pt x="1178501" y="1060217"/>
                  </a:cubicBezTo>
                  <a:cubicBezTo>
                    <a:pt x="1186951" y="1060217"/>
                    <a:pt x="1216480" y="1081339"/>
                    <a:pt x="1241827" y="1085564"/>
                  </a:cubicBezTo>
                  <a:cubicBezTo>
                    <a:pt x="1262949" y="1094013"/>
                    <a:pt x="1300969" y="1094013"/>
                    <a:pt x="1313643" y="1119360"/>
                  </a:cubicBezTo>
                  <a:cubicBezTo>
                    <a:pt x="1322091" y="1136215"/>
                    <a:pt x="1330540" y="1165787"/>
                    <a:pt x="1338989" y="1191134"/>
                  </a:cubicBezTo>
                  <a:cubicBezTo>
                    <a:pt x="1436152" y="1102462"/>
                    <a:pt x="1571293" y="1047544"/>
                    <a:pt x="1630436" y="967278"/>
                  </a:cubicBezTo>
                  <a:cubicBezTo>
                    <a:pt x="1613538" y="1001075"/>
                    <a:pt x="1583966" y="1039095"/>
                    <a:pt x="1562844" y="1077115"/>
                  </a:cubicBezTo>
                  <a:cubicBezTo>
                    <a:pt x="1583966" y="1064441"/>
                    <a:pt x="1600864" y="1043319"/>
                    <a:pt x="1617762" y="1034870"/>
                  </a:cubicBezTo>
                  <a:cubicBezTo>
                    <a:pt x="1583966" y="1089788"/>
                    <a:pt x="1520642" y="1182684"/>
                    <a:pt x="1482621" y="1237603"/>
                  </a:cubicBezTo>
                  <a:cubicBezTo>
                    <a:pt x="1453050" y="1279847"/>
                    <a:pt x="1448826" y="1322092"/>
                    <a:pt x="1427703" y="1364337"/>
                  </a:cubicBezTo>
                  <a:cubicBezTo>
                    <a:pt x="1423479" y="1377011"/>
                    <a:pt x="1410805" y="1389684"/>
                    <a:pt x="1398132" y="1398133"/>
                  </a:cubicBezTo>
                  <a:cubicBezTo>
                    <a:pt x="1385458" y="1402357"/>
                    <a:pt x="1372785" y="1406582"/>
                    <a:pt x="1360112" y="1406582"/>
                  </a:cubicBezTo>
                  <a:cubicBezTo>
                    <a:pt x="1351663" y="1406582"/>
                    <a:pt x="1317867" y="1368561"/>
                    <a:pt x="1296744" y="1351664"/>
                  </a:cubicBezTo>
                  <a:cubicBezTo>
                    <a:pt x="1275622" y="1338991"/>
                    <a:pt x="1250275" y="1343214"/>
                    <a:pt x="1233377" y="1330541"/>
                  </a:cubicBezTo>
                  <a:cubicBezTo>
                    <a:pt x="1212255" y="1322092"/>
                    <a:pt x="1182726" y="1309419"/>
                    <a:pt x="1178501" y="1288297"/>
                  </a:cubicBezTo>
                  <a:cubicBezTo>
                    <a:pt x="1157379" y="1229154"/>
                    <a:pt x="1157379" y="1170011"/>
                    <a:pt x="1144706" y="1110911"/>
                  </a:cubicBezTo>
                  <a:cubicBezTo>
                    <a:pt x="1119359" y="1144664"/>
                    <a:pt x="1072890" y="1178460"/>
                    <a:pt x="1072890" y="1208031"/>
                  </a:cubicBezTo>
                  <a:lnTo>
                    <a:pt x="1102461" y="1507927"/>
                  </a:lnTo>
                  <a:lnTo>
                    <a:pt x="1102461" y="1719151"/>
                  </a:lnTo>
                  <a:cubicBezTo>
                    <a:pt x="1094012" y="1719151"/>
                    <a:pt x="1089788" y="1710702"/>
                    <a:pt x="1077114" y="1710702"/>
                  </a:cubicBezTo>
                  <a:cubicBezTo>
                    <a:pt x="1068665" y="1710702"/>
                    <a:pt x="1072890" y="1719151"/>
                    <a:pt x="1072890" y="1723375"/>
                  </a:cubicBezTo>
                  <a:cubicBezTo>
                    <a:pt x="1055991" y="1710702"/>
                    <a:pt x="1034869" y="1685355"/>
                    <a:pt x="1017971" y="1676906"/>
                  </a:cubicBezTo>
                  <a:cubicBezTo>
                    <a:pt x="996849" y="1664233"/>
                    <a:pt x="971502" y="1668457"/>
                    <a:pt x="950380" y="1664233"/>
                  </a:cubicBezTo>
                  <a:cubicBezTo>
                    <a:pt x="941931" y="1664233"/>
                    <a:pt x="941931" y="1651559"/>
                    <a:pt x="933482" y="1647334"/>
                  </a:cubicBezTo>
                  <a:cubicBezTo>
                    <a:pt x="925033" y="1643111"/>
                    <a:pt x="912360" y="1643111"/>
                    <a:pt x="899686" y="1634661"/>
                  </a:cubicBezTo>
                  <a:cubicBezTo>
                    <a:pt x="895461" y="1634661"/>
                    <a:pt x="891238" y="1634661"/>
                    <a:pt x="891238" y="1626212"/>
                  </a:cubicBezTo>
                  <a:cubicBezTo>
                    <a:pt x="891238" y="1613539"/>
                    <a:pt x="899686" y="1600865"/>
                    <a:pt x="899686" y="1588192"/>
                  </a:cubicBezTo>
                  <a:cubicBezTo>
                    <a:pt x="895461" y="1541723"/>
                    <a:pt x="903911" y="1491029"/>
                    <a:pt x="899686" y="1440378"/>
                  </a:cubicBezTo>
                  <a:lnTo>
                    <a:pt x="426629" y="2073964"/>
                  </a:lnTo>
                  <a:cubicBezTo>
                    <a:pt x="422405" y="2073964"/>
                    <a:pt x="418180" y="2069740"/>
                    <a:pt x="413956" y="2065516"/>
                  </a:cubicBezTo>
                  <a:lnTo>
                    <a:pt x="401283" y="2078189"/>
                  </a:lnTo>
                  <a:cubicBezTo>
                    <a:pt x="384385" y="2061291"/>
                    <a:pt x="367487" y="2040169"/>
                    <a:pt x="354813" y="2027495"/>
                  </a:cubicBezTo>
                  <a:cubicBezTo>
                    <a:pt x="333691" y="2014822"/>
                    <a:pt x="308344" y="2014822"/>
                    <a:pt x="291446" y="2002148"/>
                  </a:cubicBezTo>
                  <a:cubicBezTo>
                    <a:pt x="274549" y="1993700"/>
                    <a:pt x="257650" y="1981026"/>
                    <a:pt x="240753" y="1968353"/>
                  </a:cubicBezTo>
                  <a:cubicBezTo>
                    <a:pt x="244977" y="1955679"/>
                    <a:pt x="253426" y="1934557"/>
                    <a:pt x="266099" y="1921884"/>
                  </a:cubicBezTo>
                  <a:cubicBezTo>
                    <a:pt x="439303" y="1698028"/>
                    <a:pt x="633586" y="1461500"/>
                    <a:pt x="815239" y="1275623"/>
                  </a:cubicBezTo>
                  <a:lnTo>
                    <a:pt x="819463" y="1271398"/>
                  </a:lnTo>
                  <a:cubicBezTo>
                    <a:pt x="819463" y="1258725"/>
                    <a:pt x="802565" y="1267174"/>
                    <a:pt x="794116" y="1267174"/>
                  </a:cubicBezTo>
                  <a:cubicBezTo>
                    <a:pt x="777219" y="1254501"/>
                    <a:pt x="756096" y="1237603"/>
                    <a:pt x="743423" y="1224929"/>
                  </a:cubicBezTo>
                  <a:cubicBezTo>
                    <a:pt x="730749" y="1216481"/>
                    <a:pt x="705402" y="1212256"/>
                    <a:pt x="696954" y="1199583"/>
                  </a:cubicBezTo>
                  <a:cubicBezTo>
                    <a:pt x="684280" y="1182684"/>
                    <a:pt x="688505" y="1161562"/>
                    <a:pt x="688505" y="1144664"/>
                  </a:cubicBezTo>
                  <a:lnTo>
                    <a:pt x="688505" y="1022197"/>
                  </a:lnTo>
                  <a:cubicBezTo>
                    <a:pt x="688505" y="1009524"/>
                    <a:pt x="684280" y="992625"/>
                    <a:pt x="680055" y="979952"/>
                  </a:cubicBezTo>
                  <a:cubicBezTo>
                    <a:pt x="637811" y="1030646"/>
                    <a:pt x="616689" y="1072891"/>
                    <a:pt x="599791" y="1136215"/>
                  </a:cubicBezTo>
                  <a:cubicBezTo>
                    <a:pt x="612464" y="1127808"/>
                    <a:pt x="629362" y="1110911"/>
                    <a:pt x="642035" y="1102462"/>
                  </a:cubicBezTo>
                  <a:cubicBezTo>
                    <a:pt x="620913" y="1127808"/>
                    <a:pt x="595566" y="1157338"/>
                    <a:pt x="578669" y="1186909"/>
                  </a:cubicBezTo>
                  <a:cubicBezTo>
                    <a:pt x="591342" y="1178460"/>
                    <a:pt x="608239" y="1165787"/>
                    <a:pt x="620913" y="1157338"/>
                  </a:cubicBezTo>
                  <a:cubicBezTo>
                    <a:pt x="620913" y="1157338"/>
                    <a:pt x="557546" y="1271398"/>
                    <a:pt x="523750" y="1271398"/>
                  </a:cubicBezTo>
                  <a:cubicBezTo>
                    <a:pt x="506895" y="1271398"/>
                    <a:pt x="447752" y="1212256"/>
                    <a:pt x="409732" y="1195358"/>
                  </a:cubicBezTo>
                  <a:lnTo>
                    <a:pt x="409732" y="1178460"/>
                  </a:lnTo>
                  <a:cubicBezTo>
                    <a:pt x="494221" y="1085564"/>
                    <a:pt x="489996" y="992625"/>
                    <a:pt x="570219" y="899687"/>
                  </a:cubicBezTo>
                  <a:cubicBezTo>
                    <a:pt x="553322" y="895462"/>
                    <a:pt x="532199" y="895462"/>
                    <a:pt x="515343" y="891238"/>
                  </a:cubicBezTo>
                  <a:cubicBezTo>
                    <a:pt x="494221" y="865891"/>
                    <a:pt x="447752" y="823647"/>
                    <a:pt x="422405" y="815198"/>
                  </a:cubicBezTo>
                  <a:lnTo>
                    <a:pt x="604015" y="794118"/>
                  </a:lnTo>
                  <a:cubicBezTo>
                    <a:pt x="620913" y="794118"/>
                    <a:pt x="637811" y="798300"/>
                    <a:pt x="650485" y="802524"/>
                  </a:cubicBezTo>
                  <a:cubicBezTo>
                    <a:pt x="654709" y="798300"/>
                    <a:pt x="654709" y="794118"/>
                    <a:pt x="654709" y="781444"/>
                  </a:cubicBezTo>
                  <a:cubicBezTo>
                    <a:pt x="654709" y="772995"/>
                    <a:pt x="646260" y="734975"/>
                    <a:pt x="646260" y="726526"/>
                  </a:cubicBezTo>
                  <a:cubicBezTo>
                    <a:pt x="646260" y="701179"/>
                    <a:pt x="671607" y="696955"/>
                    <a:pt x="675831" y="696955"/>
                  </a:cubicBezTo>
                  <a:cubicBezTo>
                    <a:pt x="701178" y="696955"/>
                    <a:pt x="743423" y="705404"/>
                    <a:pt x="756096" y="713852"/>
                  </a:cubicBezTo>
                  <a:cubicBezTo>
                    <a:pt x="764545" y="722302"/>
                    <a:pt x="777219" y="739199"/>
                    <a:pt x="777219" y="756097"/>
                  </a:cubicBezTo>
                  <a:cubicBezTo>
                    <a:pt x="798341" y="899687"/>
                    <a:pt x="827912" y="1043319"/>
                    <a:pt x="827912" y="1186909"/>
                  </a:cubicBezTo>
                  <a:cubicBezTo>
                    <a:pt x="827912" y="1195358"/>
                    <a:pt x="823688" y="1241827"/>
                    <a:pt x="819463" y="1275623"/>
                  </a:cubicBezTo>
                  <a:cubicBezTo>
                    <a:pt x="840585" y="1258725"/>
                    <a:pt x="861666" y="1237603"/>
                    <a:pt x="882788" y="1220705"/>
                  </a:cubicBezTo>
                  <a:lnTo>
                    <a:pt x="882788" y="692730"/>
                  </a:lnTo>
                  <a:lnTo>
                    <a:pt x="903911" y="502628"/>
                  </a:lnTo>
                  <a:cubicBezTo>
                    <a:pt x="802565" y="557547"/>
                    <a:pt x="295671" y="802524"/>
                    <a:pt x="147857" y="802524"/>
                  </a:cubicBezTo>
                  <a:cubicBezTo>
                    <a:pt x="114060" y="802524"/>
                    <a:pt x="114060" y="794118"/>
                    <a:pt x="71816" y="743424"/>
                  </a:cubicBezTo>
                  <a:cubicBezTo>
                    <a:pt x="54918" y="722302"/>
                    <a:pt x="25347" y="709628"/>
                    <a:pt x="0" y="692730"/>
                  </a:cubicBezTo>
                  <a:cubicBezTo>
                    <a:pt x="295671" y="608241"/>
                    <a:pt x="604015" y="464608"/>
                    <a:pt x="908135" y="346365"/>
                  </a:cubicBezTo>
                  <a:cubicBezTo>
                    <a:pt x="920808" y="342141"/>
                    <a:pt x="929258" y="312569"/>
                    <a:pt x="929258" y="299896"/>
                  </a:cubicBezTo>
                  <a:lnTo>
                    <a:pt x="929258" y="282998"/>
                  </a:lnTo>
                  <a:cubicBezTo>
                    <a:pt x="929258" y="282998"/>
                    <a:pt x="929258" y="278773"/>
                    <a:pt x="920808" y="278773"/>
                  </a:cubicBezTo>
                  <a:cubicBezTo>
                    <a:pt x="895461" y="278773"/>
                    <a:pt x="705402" y="397059"/>
                    <a:pt x="696954" y="401283"/>
                  </a:cubicBezTo>
                  <a:cubicBezTo>
                    <a:pt x="663158" y="422406"/>
                    <a:pt x="625138" y="443528"/>
                    <a:pt x="591342" y="460384"/>
                  </a:cubicBezTo>
                  <a:cubicBezTo>
                    <a:pt x="595566" y="456202"/>
                    <a:pt x="604015" y="447752"/>
                    <a:pt x="599791" y="443528"/>
                  </a:cubicBezTo>
                  <a:cubicBezTo>
                    <a:pt x="620913" y="430855"/>
                    <a:pt x="646260" y="413957"/>
                    <a:pt x="667382" y="397059"/>
                  </a:cubicBezTo>
                  <a:cubicBezTo>
                    <a:pt x="663158" y="392834"/>
                    <a:pt x="667382" y="388610"/>
                    <a:pt x="654709" y="388610"/>
                  </a:cubicBezTo>
                  <a:cubicBezTo>
                    <a:pt x="646260" y="388610"/>
                    <a:pt x="574444" y="447752"/>
                    <a:pt x="536423" y="464608"/>
                  </a:cubicBezTo>
                  <a:cubicBezTo>
                    <a:pt x="561770" y="430855"/>
                    <a:pt x="608239" y="409732"/>
                    <a:pt x="604015" y="384386"/>
                  </a:cubicBezTo>
                  <a:cubicBezTo>
                    <a:pt x="608239" y="388610"/>
                    <a:pt x="616689" y="392834"/>
                    <a:pt x="616689" y="384386"/>
                  </a:cubicBezTo>
                  <a:cubicBezTo>
                    <a:pt x="616689" y="304120"/>
                    <a:pt x="916584" y="0"/>
                    <a:pt x="1055991" y="0"/>
                  </a:cubicBezTo>
                  <a:close/>
                  <a:moveTo>
                    <a:pt x="1140481" y="1077115"/>
                  </a:moveTo>
                  <a:cubicBezTo>
                    <a:pt x="1136257" y="1081339"/>
                    <a:pt x="1132032" y="1085564"/>
                    <a:pt x="1132032" y="1089788"/>
                  </a:cubicBezTo>
                  <a:cubicBezTo>
                    <a:pt x="1136257" y="1089788"/>
                    <a:pt x="1140481" y="1081339"/>
                    <a:pt x="1140481" y="1077115"/>
                  </a:cubicBezTo>
                  <a:close/>
                </a:path>
              </a:pathLst>
            </a:custGeom>
            <a:solidFill>
              <a:srgbClr val="33BDD6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EF88911-A3BB-E398-7A63-33077EDD7A7B}"/>
                </a:ext>
              </a:extLst>
            </p:cNvPr>
            <p:cNvSpPr/>
            <p:nvPr/>
          </p:nvSpPr>
          <p:spPr>
            <a:xfrm>
              <a:off x="11491855" y="347280"/>
              <a:ext cx="536759" cy="401992"/>
            </a:xfrm>
            <a:custGeom>
              <a:avLst/>
              <a:gdLst>
                <a:gd name="connsiteX0" fmla="*/ 1409605 w 4476179"/>
                <a:gd name="connsiteY0" fmla="*/ 0 h 3352324"/>
                <a:gd name="connsiteX1" fmla="*/ 1428560 w 4476179"/>
                <a:gd name="connsiteY1" fmla="*/ 0 h 3352324"/>
                <a:gd name="connsiteX2" fmla="*/ 1676210 w 4476179"/>
                <a:gd name="connsiteY2" fmla="*/ 161830 h 3352324"/>
                <a:gd name="connsiteX3" fmla="*/ 1904810 w 4476179"/>
                <a:gd name="connsiteY3" fmla="*/ 371380 h 3352324"/>
                <a:gd name="connsiteX4" fmla="*/ 1723835 w 4476179"/>
                <a:gd name="connsiteY4" fmla="*/ 590455 h 3352324"/>
                <a:gd name="connsiteX5" fmla="*/ 1714310 w 4476179"/>
                <a:gd name="connsiteY5" fmla="*/ 619030 h 3352324"/>
                <a:gd name="connsiteX6" fmla="*/ 2104835 w 4476179"/>
                <a:gd name="connsiteY6" fmla="*/ 485680 h 3352324"/>
                <a:gd name="connsiteX7" fmla="*/ 2295240 w 4476179"/>
                <a:gd name="connsiteY7" fmla="*/ 599980 h 3352324"/>
                <a:gd name="connsiteX8" fmla="*/ 2447640 w 4476179"/>
                <a:gd name="connsiteY8" fmla="*/ 695230 h 3352324"/>
                <a:gd name="connsiteX9" fmla="*/ 2457165 w 4476179"/>
                <a:gd name="connsiteY9" fmla="*/ 761905 h 3352324"/>
                <a:gd name="connsiteX10" fmla="*/ 2238090 w 4476179"/>
                <a:gd name="connsiteY10" fmla="*/ 1723739 h 3352324"/>
                <a:gd name="connsiteX11" fmla="*/ 2190465 w 4476179"/>
                <a:gd name="connsiteY11" fmla="*/ 1695164 h 3352324"/>
                <a:gd name="connsiteX12" fmla="*/ 2181035 w 4476179"/>
                <a:gd name="connsiteY12" fmla="*/ 1733264 h 3352324"/>
                <a:gd name="connsiteX13" fmla="*/ 2104835 w 4476179"/>
                <a:gd name="connsiteY13" fmla="*/ 1647635 h 3352324"/>
                <a:gd name="connsiteX14" fmla="*/ 1666685 w 4476179"/>
                <a:gd name="connsiteY14" fmla="*/ 2238089 h 3352324"/>
                <a:gd name="connsiteX15" fmla="*/ 1676210 w 4476179"/>
                <a:gd name="connsiteY15" fmla="*/ 2285714 h 3352324"/>
                <a:gd name="connsiteX16" fmla="*/ 2552415 w 4476179"/>
                <a:gd name="connsiteY16" fmla="*/ 1666685 h 3352324"/>
                <a:gd name="connsiteX17" fmla="*/ 2752440 w 4476179"/>
                <a:gd name="connsiteY17" fmla="*/ 1771364 h 3352324"/>
                <a:gd name="connsiteX18" fmla="*/ 2895315 w 4476179"/>
                <a:gd name="connsiteY18" fmla="*/ 1847564 h 3352324"/>
                <a:gd name="connsiteX19" fmla="*/ 2876265 w 4476179"/>
                <a:gd name="connsiteY19" fmla="*/ 1876139 h 3352324"/>
                <a:gd name="connsiteX20" fmla="*/ 2895315 w 4476179"/>
                <a:gd name="connsiteY20" fmla="*/ 1895189 h 3352324"/>
                <a:gd name="connsiteX21" fmla="*/ 2352390 w 4476179"/>
                <a:gd name="connsiteY21" fmla="*/ 2476119 h 3352324"/>
                <a:gd name="connsiteX22" fmla="*/ 2447640 w 4476179"/>
                <a:gd name="connsiteY22" fmla="*/ 2523744 h 3352324"/>
                <a:gd name="connsiteX23" fmla="*/ 2695290 w 4476179"/>
                <a:gd name="connsiteY23" fmla="*/ 2580894 h 3352324"/>
                <a:gd name="connsiteX24" fmla="*/ 3704844 w 4476179"/>
                <a:gd name="connsiteY24" fmla="*/ 2352389 h 3352324"/>
                <a:gd name="connsiteX25" fmla="*/ 4476179 w 4476179"/>
                <a:gd name="connsiteY25" fmla="*/ 2190464 h 3352324"/>
                <a:gd name="connsiteX26" fmla="*/ 4342924 w 4476179"/>
                <a:gd name="connsiteY26" fmla="*/ 2304764 h 3352324"/>
                <a:gd name="connsiteX27" fmla="*/ 4438174 w 4476179"/>
                <a:gd name="connsiteY27" fmla="*/ 2266664 h 3352324"/>
                <a:gd name="connsiteX28" fmla="*/ 4219099 w 4476179"/>
                <a:gd name="connsiteY28" fmla="*/ 2457069 h 3352324"/>
                <a:gd name="connsiteX29" fmla="*/ 3990499 w 4476179"/>
                <a:gd name="connsiteY29" fmla="*/ 2657094 h 3352324"/>
                <a:gd name="connsiteX30" fmla="*/ 3733324 w 4476179"/>
                <a:gd name="connsiteY30" fmla="*/ 2761869 h 3352324"/>
                <a:gd name="connsiteX31" fmla="*/ 3047620 w 4476179"/>
                <a:gd name="connsiteY31" fmla="*/ 2895219 h 3352324"/>
                <a:gd name="connsiteX32" fmla="*/ 2171510 w 4476179"/>
                <a:gd name="connsiteY32" fmla="*/ 2676144 h 3352324"/>
                <a:gd name="connsiteX33" fmla="*/ 1609535 w 4476179"/>
                <a:gd name="connsiteY33" fmla="*/ 3323749 h 3352324"/>
                <a:gd name="connsiteX34" fmla="*/ 1495235 w 4476179"/>
                <a:gd name="connsiteY34" fmla="*/ 3352324 h 3352324"/>
                <a:gd name="connsiteX35" fmla="*/ 1390555 w 4476179"/>
                <a:gd name="connsiteY35" fmla="*/ 3218974 h 3352324"/>
                <a:gd name="connsiteX36" fmla="*/ 1181005 w 4476179"/>
                <a:gd name="connsiteY36" fmla="*/ 3066669 h 3352324"/>
                <a:gd name="connsiteX37" fmla="*/ 1171480 w 4476179"/>
                <a:gd name="connsiteY37" fmla="*/ 2952369 h 3352324"/>
                <a:gd name="connsiteX38" fmla="*/ 1323880 w 4476179"/>
                <a:gd name="connsiteY38" fmla="*/ 1552385 h 3352324"/>
                <a:gd name="connsiteX39" fmla="*/ 1304830 w 4476179"/>
                <a:gd name="connsiteY39" fmla="*/ 1504760 h 3352324"/>
                <a:gd name="connsiteX40" fmla="*/ 961930 w 4476179"/>
                <a:gd name="connsiteY40" fmla="*/ 2019014 h 3352324"/>
                <a:gd name="connsiteX41" fmla="*/ 533400 w 4476179"/>
                <a:gd name="connsiteY41" fmla="*/ 2771394 h 3352324"/>
                <a:gd name="connsiteX42" fmla="*/ 457200 w 4476179"/>
                <a:gd name="connsiteY42" fmla="*/ 2790444 h 3352324"/>
                <a:gd name="connsiteX43" fmla="*/ 257175 w 4476179"/>
                <a:gd name="connsiteY43" fmla="*/ 2609469 h 3352324"/>
                <a:gd name="connsiteX44" fmla="*/ 123825 w 4476179"/>
                <a:gd name="connsiteY44" fmla="*/ 2476119 h 3352324"/>
                <a:gd name="connsiteX45" fmla="*/ 171450 w 4476179"/>
                <a:gd name="connsiteY45" fmla="*/ 2390489 h 3352324"/>
                <a:gd name="connsiteX46" fmla="*/ 476250 w 4476179"/>
                <a:gd name="connsiteY46" fmla="*/ 1818989 h 3352324"/>
                <a:gd name="connsiteX47" fmla="*/ 457200 w 4476179"/>
                <a:gd name="connsiteY47" fmla="*/ 1657160 h 3352324"/>
                <a:gd name="connsiteX48" fmla="*/ 438150 w 4476179"/>
                <a:gd name="connsiteY48" fmla="*/ 1647635 h 3352324"/>
                <a:gd name="connsiteX49" fmla="*/ 247650 w 4476179"/>
                <a:gd name="connsiteY49" fmla="*/ 1752314 h 3352324"/>
                <a:gd name="connsiteX50" fmla="*/ 200025 w 4476179"/>
                <a:gd name="connsiteY50" fmla="*/ 1742789 h 3352324"/>
                <a:gd name="connsiteX51" fmla="*/ 238125 w 4476179"/>
                <a:gd name="connsiteY51" fmla="*/ 1704689 h 3352324"/>
                <a:gd name="connsiteX52" fmla="*/ 180975 w 4476179"/>
                <a:gd name="connsiteY52" fmla="*/ 1695164 h 3352324"/>
                <a:gd name="connsiteX53" fmla="*/ 152400 w 4476179"/>
                <a:gd name="connsiteY53" fmla="*/ 1647635 h 3352324"/>
                <a:gd name="connsiteX54" fmla="*/ 371475 w 4476179"/>
                <a:gd name="connsiteY54" fmla="*/ 1523810 h 3352324"/>
                <a:gd name="connsiteX55" fmla="*/ 409575 w 4476179"/>
                <a:gd name="connsiteY55" fmla="*/ 1428560 h 3352324"/>
                <a:gd name="connsiteX56" fmla="*/ 428625 w 4476179"/>
                <a:gd name="connsiteY56" fmla="*/ 1342835 h 3352324"/>
                <a:gd name="connsiteX57" fmla="*/ 428625 w 4476179"/>
                <a:gd name="connsiteY57" fmla="*/ 1171385 h 3352324"/>
                <a:gd name="connsiteX58" fmla="*/ 0 w 4476179"/>
                <a:gd name="connsiteY58" fmla="*/ 800005 h 3352324"/>
                <a:gd name="connsiteX59" fmla="*/ 76200 w 4476179"/>
                <a:gd name="connsiteY59" fmla="*/ 819055 h 3352324"/>
                <a:gd name="connsiteX60" fmla="*/ 57150 w 4476179"/>
                <a:gd name="connsiteY60" fmla="*/ 780955 h 3352324"/>
                <a:gd name="connsiteX61" fmla="*/ 228600 w 4476179"/>
                <a:gd name="connsiteY61" fmla="*/ 885730 h 3352324"/>
                <a:gd name="connsiteX62" fmla="*/ 466725 w 4476179"/>
                <a:gd name="connsiteY62" fmla="*/ 1009460 h 3352324"/>
                <a:gd name="connsiteX63" fmla="*/ 628650 w 4476179"/>
                <a:gd name="connsiteY63" fmla="*/ 1142810 h 3352324"/>
                <a:gd name="connsiteX64" fmla="*/ 800005 w 4476179"/>
                <a:gd name="connsiteY64" fmla="*/ 1238060 h 3352324"/>
                <a:gd name="connsiteX65" fmla="*/ 771430 w 4476179"/>
                <a:gd name="connsiteY65" fmla="*/ 1276160 h 3352324"/>
                <a:gd name="connsiteX66" fmla="*/ 800005 w 4476179"/>
                <a:gd name="connsiteY66" fmla="*/ 1304735 h 3352324"/>
                <a:gd name="connsiteX67" fmla="*/ 457200 w 4476179"/>
                <a:gd name="connsiteY67" fmla="*/ 1552385 h 3352324"/>
                <a:gd name="connsiteX68" fmla="*/ 561975 w 4476179"/>
                <a:gd name="connsiteY68" fmla="*/ 1647635 h 3352324"/>
                <a:gd name="connsiteX69" fmla="*/ 609600 w 4476179"/>
                <a:gd name="connsiteY69" fmla="*/ 1866614 h 3352324"/>
                <a:gd name="connsiteX70" fmla="*/ 1314355 w 4476179"/>
                <a:gd name="connsiteY70" fmla="*/ 1295210 h 3352324"/>
                <a:gd name="connsiteX71" fmla="*/ 1285780 w 4476179"/>
                <a:gd name="connsiteY71" fmla="*/ 1266635 h 3352324"/>
                <a:gd name="connsiteX72" fmla="*/ 1323880 w 4476179"/>
                <a:gd name="connsiteY72" fmla="*/ 1018985 h 3352324"/>
                <a:gd name="connsiteX73" fmla="*/ 1428560 w 4476179"/>
                <a:gd name="connsiteY73" fmla="*/ 1018985 h 3352324"/>
                <a:gd name="connsiteX74" fmla="*/ 1152430 w 4476179"/>
                <a:gd name="connsiteY74" fmla="*/ 800005 h 3352324"/>
                <a:gd name="connsiteX75" fmla="*/ 1219105 w 4476179"/>
                <a:gd name="connsiteY75" fmla="*/ 771430 h 3352324"/>
                <a:gd name="connsiteX76" fmla="*/ 1276255 w 4476179"/>
                <a:gd name="connsiteY76" fmla="*/ 790480 h 3352324"/>
                <a:gd name="connsiteX77" fmla="*/ 1485710 w 4476179"/>
                <a:gd name="connsiteY77" fmla="*/ 647605 h 3352324"/>
                <a:gd name="connsiteX78" fmla="*/ 1457135 w 4476179"/>
                <a:gd name="connsiteY78" fmla="*/ 609505 h 3352324"/>
                <a:gd name="connsiteX79" fmla="*/ 1476185 w 4476179"/>
                <a:gd name="connsiteY79" fmla="*/ 599980 h 3352324"/>
                <a:gd name="connsiteX80" fmla="*/ 1457135 w 4476179"/>
                <a:gd name="connsiteY80" fmla="*/ 571405 h 3352324"/>
                <a:gd name="connsiteX81" fmla="*/ 1438085 w 4476179"/>
                <a:gd name="connsiteY81" fmla="*/ 371380 h 3352324"/>
                <a:gd name="connsiteX82" fmla="*/ 1438085 w 4476179"/>
                <a:gd name="connsiteY82" fmla="*/ 333280 h 3352324"/>
                <a:gd name="connsiteX83" fmla="*/ 1476185 w 4476179"/>
                <a:gd name="connsiteY83" fmla="*/ 142875 h 3352324"/>
                <a:gd name="connsiteX84" fmla="*/ 1352455 w 4476179"/>
                <a:gd name="connsiteY84" fmla="*/ 28575 h 3352324"/>
                <a:gd name="connsiteX85" fmla="*/ 1438085 w 4476179"/>
                <a:gd name="connsiteY85" fmla="*/ 38100 h 3352324"/>
                <a:gd name="connsiteX86" fmla="*/ 1409605 w 4476179"/>
                <a:gd name="connsiteY86" fmla="*/ 0 h 3352324"/>
                <a:gd name="connsiteX87" fmla="*/ 1534526 w 4476179"/>
                <a:gd name="connsiteY87" fmla="*/ 673799 h 3352324"/>
                <a:gd name="connsiteX88" fmla="*/ 1523810 w 4476179"/>
                <a:gd name="connsiteY88" fmla="*/ 685705 h 3352324"/>
                <a:gd name="connsiteX89" fmla="*/ 1552385 w 4476179"/>
                <a:gd name="connsiteY89" fmla="*/ 676180 h 3352324"/>
                <a:gd name="connsiteX90" fmla="*/ 1534526 w 4476179"/>
                <a:gd name="connsiteY90" fmla="*/ 673799 h 3352324"/>
                <a:gd name="connsiteX91" fmla="*/ 1933385 w 4476179"/>
                <a:gd name="connsiteY91" fmla="*/ 980885 h 3352324"/>
                <a:gd name="connsiteX92" fmla="*/ 1733360 w 4476179"/>
                <a:gd name="connsiteY92" fmla="*/ 1066610 h 3352324"/>
                <a:gd name="connsiteX93" fmla="*/ 1761935 w 4476179"/>
                <a:gd name="connsiteY93" fmla="*/ 1066610 h 3352324"/>
                <a:gd name="connsiteX94" fmla="*/ 1914335 w 4476179"/>
                <a:gd name="connsiteY94" fmla="*/ 1018985 h 3352324"/>
                <a:gd name="connsiteX95" fmla="*/ 1933385 w 4476179"/>
                <a:gd name="connsiteY95" fmla="*/ 980885 h 3352324"/>
                <a:gd name="connsiteX96" fmla="*/ 1647635 w 4476179"/>
                <a:gd name="connsiteY96" fmla="*/ 1095185 h 3352324"/>
                <a:gd name="connsiteX97" fmla="*/ 1571435 w 4476179"/>
                <a:gd name="connsiteY97" fmla="*/ 1104710 h 3352324"/>
                <a:gd name="connsiteX98" fmla="*/ 1590485 w 4476179"/>
                <a:gd name="connsiteY98" fmla="*/ 1123760 h 3352324"/>
                <a:gd name="connsiteX99" fmla="*/ 1647635 w 4476179"/>
                <a:gd name="connsiteY99" fmla="*/ 1095185 h 3352324"/>
                <a:gd name="connsiteX100" fmla="*/ 1847660 w 4476179"/>
                <a:gd name="connsiteY100" fmla="*/ 1333310 h 3352324"/>
                <a:gd name="connsiteX101" fmla="*/ 1676210 w 4476179"/>
                <a:gd name="connsiteY101" fmla="*/ 1438085 h 3352324"/>
                <a:gd name="connsiteX102" fmla="*/ 1695260 w 4476179"/>
                <a:gd name="connsiteY102" fmla="*/ 1561910 h 3352324"/>
                <a:gd name="connsiteX103" fmla="*/ 1857185 w 4476179"/>
                <a:gd name="connsiteY103" fmla="*/ 1447610 h 3352324"/>
                <a:gd name="connsiteX104" fmla="*/ 1847660 w 4476179"/>
                <a:gd name="connsiteY104" fmla="*/ 1333310 h 3352324"/>
                <a:gd name="connsiteX105" fmla="*/ 1314355 w 4476179"/>
                <a:gd name="connsiteY105" fmla="*/ 1371410 h 3352324"/>
                <a:gd name="connsiteX106" fmla="*/ 1247680 w 4476179"/>
                <a:gd name="connsiteY106" fmla="*/ 1457135 h 3352324"/>
                <a:gd name="connsiteX107" fmla="*/ 1314355 w 4476179"/>
                <a:gd name="connsiteY107" fmla="*/ 1371410 h 3352324"/>
                <a:gd name="connsiteX108" fmla="*/ 514350 w 4476179"/>
                <a:gd name="connsiteY108" fmla="*/ 1447610 h 3352324"/>
                <a:gd name="connsiteX109" fmla="*/ 409575 w 4476179"/>
                <a:gd name="connsiteY109" fmla="*/ 1542860 h 3352324"/>
                <a:gd name="connsiteX110" fmla="*/ 447675 w 4476179"/>
                <a:gd name="connsiteY110" fmla="*/ 1552385 h 3352324"/>
                <a:gd name="connsiteX111" fmla="*/ 514350 w 4476179"/>
                <a:gd name="connsiteY111" fmla="*/ 1447610 h 3352324"/>
                <a:gd name="connsiteX112" fmla="*/ 2171510 w 4476179"/>
                <a:gd name="connsiteY112" fmla="*/ 2342864 h 3352324"/>
                <a:gd name="connsiteX113" fmla="*/ 2085785 w 4476179"/>
                <a:gd name="connsiteY113" fmla="*/ 2380964 h 3352324"/>
                <a:gd name="connsiteX114" fmla="*/ 2114360 w 4476179"/>
                <a:gd name="connsiteY114" fmla="*/ 2390489 h 3352324"/>
                <a:gd name="connsiteX115" fmla="*/ 2171510 w 4476179"/>
                <a:gd name="connsiteY115" fmla="*/ 2342864 h 3352324"/>
                <a:gd name="connsiteX116" fmla="*/ 1647635 w 4476179"/>
                <a:gd name="connsiteY116" fmla="*/ 2580894 h 3352324"/>
                <a:gd name="connsiteX117" fmla="*/ 1609535 w 4476179"/>
                <a:gd name="connsiteY117" fmla="*/ 2838069 h 3352324"/>
                <a:gd name="connsiteX118" fmla="*/ 1885760 w 4476179"/>
                <a:gd name="connsiteY118" fmla="*/ 2618994 h 3352324"/>
                <a:gd name="connsiteX119" fmla="*/ 1647635 w 4476179"/>
                <a:gd name="connsiteY119" fmla="*/ 2580894 h 335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476179" h="3352324">
                  <a:moveTo>
                    <a:pt x="1409605" y="0"/>
                  </a:moveTo>
                  <a:lnTo>
                    <a:pt x="1428560" y="0"/>
                  </a:lnTo>
                  <a:cubicBezTo>
                    <a:pt x="1514285" y="47625"/>
                    <a:pt x="1600010" y="114300"/>
                    <a:pt x="1676210" y="161830"/>
                  </a:cubicBezTo>
                  <a:cubicBezTo>
                    <a:pt x="1752410" y="218980"/>
                    <a:pt x="1904810" y="238030"/>
                    <a:pt x="1904810" y="371380"/>
                  </a:cubicBezTo>
                  <a:cubicBezTo>
                    <a:pt x="1904810" y="485680"/>
                    <a:pt x="1876235" y="523780"/>
                    <a:pt x="1723835" y="590455"/>
                  </a:cubicBezTo>
                  <a:cubicBezTo>
                    <a:pt x="1723835" y="590455"/>
                    <a:pt x="1714310" y="599980"/>
                    <a:pt x="1714310" y="619030"/>
                  </a:cubicBezTo>
                  <a:cubicBezTo>
                    <a:pt x="1752410" y="599980"/>
                    <a:pt x="2028635" y="485680"/>
                    <a:pt x="2104835" y="485680"/>
                  </a:cubicBezTo>
                  <a:cubicBezTo>
                    <a:pt x="2133410" y="485680"/>
                    <a:pt x="2247615" y="571405"/>
                    <a:pt x="2295240" y="599980"/>
                  </a:cubicBezTo>
                  <a:cubicBezTo>
                    <a:pt x="2333340" y="638080"/>
                    <a:pt x="2400015" y="657130"/>
                    <a:pt x="2447640" y="695230"/>
                  </a:cubicBezTo>
                  <a:cubicBezTo>
                    <a:pt x="2457165" y="714280"/>
                    <a:pt x="2457165" y="742855"/>
                    <a:pt x="2457165" y="761905"/>
                  </a:cubicBezTo>
                  <a:lnTo>
                    <a:pt x="2238090" y="1723739"/>
                  </a:lnTo>
                  <a:cubicBezTo>
                    <a:pt x="2228565" y="1723739"/>
                    <a:pt x="2209515" y="1704689"/>
                    <a:pt x="2190465" y="1695164"/>
                  </a:cubicBezTo>
                  <a:cubicBezTo>
                    <a:pt x="2181035" y="1704689"/>
                    <a:pt x="2181035" y="1723739"/>
                    <a:pt x="2181035" y="1733264"/>
                  </a:cubicBezTo>
                  <a:cubicBezTo>
                    <a:pt x="2152460" y="1704689"/>
                    <a:pt x="2133410" y="1676114"/>
                    <a:pt x="2104835" y="1647635"/>
                  </a:cubicBezTo>
                  <a:cubicBezTo>
                    <a:pt x="1676210" y="2057114"/>
                    <a:pt x="1666685" y="1838039"/>
                    <a:pt x="1666685" y="2238089"/>
                  </a:cubicBezTo>
                  <a:cubicBezTo>
                    <a:pt x="1666685" y="2266664"/>
                    <a:pt x="1666685" y="2276189"/>
                    <a:pt x="1676210" y="2285714"/>
                  </a:cubicBezTo>
                  <a:cubicBezTo>
                    <a:pt x="1685735" y="2266664"/>
                    <a:pt x="2400015" y="1666685"/>
                    <a:pt x="2552415" y="1666685"/>
                  </a:cubicBezTo>
                  <a:cubicBezTo>
                    <a:pt x="2600040" y="1666685"/>
                    <a:pt x="2695290" y="1733264"/>
                    <a:pt x="2752440" y="1771364"/>
                  </a:cubicBezTo>
                  <a:cubicBezTo>
                    <a:pt x="2790540" y="1809464"/>
                    <a:pt x="2847690" y="1828514"/>
                    <a:pt x="2895315" y="1847564"/>
                  </a:cubicBezTo>
                  <a:cubicBezTo>
                    <a:pt x="2895315" y="1857089"/>
                    <a:pt x="2876265" y="1847564"/>
                    <a:pt x="2876265" y="1876139"/>
                  </a:cubicBezTo>
                  <a:cubicBezTo>
                    <a:pt x="2876265" y="1895189"/>
                    <a:pt x="2895315" y="1895189"/>
                    <a:pt x="2895315" y="1895189"/>
                  </a:cubicBezTo>
                  <a:lnTo>
                    <a:pt x="2352390" y="2476119"/>
                  </a:lnTo>
                  <a:cubicBezTo>
                    <a:pt x="2380965" y="2495169"/>
                    <a:pt x="2409540" y="2514219"/>
                    <a:pt x="2447640" y="2523744"/>
                  </a:cubicBezTo>
                  <a:cubicBezTo>
                    <a:pt x="2523840" y="2552319"/>
                    <a:pt x="2676240" y="2580894"/>
                    <a:pt x="2695290" y="2580894"/>
                  </a:cubicBezTo>
                  <a:cubicBezTo>
                    <a:pt x="2904840" y="2580894"/>
                    <a:pt x="3628644" y="2361914"/>
                    <a:pt x="3704844" y="2352389"/>
                  </a:cubicBezTo>
                  <a:cubicBezTo>
                    <a:pt x="3952399" y="2304764"/>
                    <a:pt x="4219099" y="2285714"/>
                    <a:pt x="4476179" y="2190464"/>
                  </a:cubicBezTo>
                  <a:cubicBezTo>
                    <a:pt x="4419124" y="2238089"/>
                    <a:pt x="4361974" y="2238089"/>
                    <a:pt x="4342924" y="2304764"/>
                  </a:cubicBezTo>
                  <a:cubicBezTo>
                    <a:pt x="4381024" y="2295239"/>
                    <a:pt x="4409599" y="2276189"/>
                    <a:pt x="4438174" y="2266664"/>
                  </a:cubicBezTo>
                  <a:cubicBezTo>
                    <a:pt x="4400074" y="2352389"/>
                    <a:pt x="4295299" y="2390489"/>
                    <a:pt x="4219099" y="2457069"/>
                  </a:cubicBezTo>
                  <a:cubicBezTo>
                    <a:pt x="4142899" y="2514219"/>
                    <a:pt x="4066699" y="2609469"/>
                    <a:pt x="3990499" y="2657094"/>
                  </a:cubicBezTo>
                  <a:cubicBezTo>
                    <a:pt x="3904774" y="2714244"/>
                    <a:pt x="3819049" y="2742819"/>
                    <a:pt x="3733324" y="2761869"/>
                  </a:cubicBezTo>
                  <a:cubicBezTo>
                    <a:pt x="3723799" y="2761869"/>
                    <a:pt x="3161920" y="2895219"/>
                    <a:pt x="3047620" y="2895219"/>
                  </a:cubicBezTo>
                  <a:cubicBezTo>
                    <a:pt x="2647665" y="2895219"/>
                    <a:pt x="2685765" y="2723769"/>
                    <a:pt x="2171510" y="2676144"/>
                  </a:cubicBezTo>
                  <a:cubicBezTo>
                    <a:pt x="1981010" y="2895219"/>
                    <a:pt x="1780985" y="3114294"/>
                    <a:pt x="1609535" y="3323749"/>
                  </a:cubicBezTo>
                  <a:cubicBezTo>
                    <a:pt x="1571435" y="3361849"/>
                    <a:pt x="1533335" y="3342799"/>
                    <a:pt x="1495235" y="3352324"/>
                  </a:cubicBezTo>
                  <a:cubicBezTo>
                    <a:pt x="1466660" y="3314224"/>
                    <a:pt x="1438085" y="3257074"/>
                    <a:pt x="1390555" y="3218974"/>
                  </a:cubicBezTo>
                  <a:cubicBezTo>
                    <a:pt x="1304830" y="3161919"/>
                    <a:pt x="1238155" y="3152394"/>
                    <a:pt x="1181005" y="3066669"/>
                  </a:cubicBezTo>
                  <a:cubicBezTo>
                    <a:pt x="1152430" y="3028569"/>
                    <a:pt x="1171480" y="2980944"/>
                    <a:pt x="1171480" y="2952369"/>
                  </a:cubicBezTo>
                  <a:lnTo>
                    <a:pt x="1323880" y="1552385"/>
                  </a:lnTo>
                  <a:cubicBezTo>
                    <a:pt x="1314355" y="1542860"/>
                    <a:pt x="1314355" y="1523810"/>
                    <a:pt x="1304830" y="1504760"/>
                  </a:cubicBezTo>
                  <a:cubicBezTo>
                    <a:pt x="1190530" y="1666685"/>
                    <a:pt x="1057180" y="1838039"/>
                    <a:pt x="961930" y="2019014"/>
                  </a:cubicBezTo>
                  <a:cubicBezTo>
                    <a:pt x="819055" y="2257139"/>
                    <a:pt x="676180" y="2523744"/>
                    <a:pt x="533400" y="2771394"/>
                  </a:cubicBezTo>
                  <a:cubicBezTo>
                    <a:pt x="514350" y="2780919"/>
                    <a:pt x="476250" y="2790444"/>
                    <a:pt x="457200" y="2790444"/>
                  </a:cubicBezTo>
                  <a:cubicBezTo>
                    <a:pt x="428625" y="2790444"/>
                    <a:pt x="342900" y="2657094"/>
                    <a:pt x="257175" y="2609469"/>
                  </a:cubicBezTo>
                  <a:cubicBezTo>
                    <a:pt x="200025" y="2580894"/>
                    <a:pt x="123825" y="2504694"/>
                    <a:pt x="123825" y="2476119"/>
                  </a:cubicBezTo>
                  <a:cubicBezTo>
                    <a:pt x="123825" y="2457069"/>
                    <a:pt x="152400" y="2409539"/>
                    <a:pt x="171450" y="2390489"/>
                  </a:cubicBezTo>
                  <a:cubicBezTo>
                    <a:pt x="390525" y="2028539"/>
                    <a:pt x="476250" y="2085689"/>
                    <a:pt x="476250" y="1818989"/>
                  </a:cubicBezTo>
                  <a:cubicBezTo>
                    <a:pt x="476250" y="1799939"/>
                    <a:pt x="466725" y="1714214"/>
                    <a:pt x="457200" y="1657160"/>
                  </a:cubicBezTo>
                  <a:cubicBezTo>
                    <a:pt x="457200" y="1657160"/>
                    <a:pt x="457200" y="1647635"/>
                    <a:pt x="438150" y="1647635"/>
                  </a:cubicBezTo>
                  <a:cubicBezTo>
                    <a:pt x="409575" y="1647635"/>
                    <a:pt x="276225" y="1714214"/>
                    <a:pt x="247650" y="1752314"/>
                  </a:cubicBezTo>
                  <a:lnTo>
                    <a:pt x="200025" y="1742789"/>
                  </a:lnTo>
                  <a:lnTo>
                    <a:pt x="238125" y="1704689"/>
                  </a:lnTo>
                  <a:cubicBezTo>
                    <a:pt x="219075" y="1695164"/>
                    <a:pt x="200025" y="1704689"/>
                    <a:pt x="180975" y="1695164"/>
                  </a:cubicBezTo>
                  <a:cubicBezTo>
                    <a:pt x="171450" y="1685639"/>
                    <a:pt x="152400" y="1666685"/>
                    <a:pt x="152400" y="1647635"/>
                  </a:cubicBezTo>
                  <a:cubicBezTo>
                    <a:pt x="152400" y="1590485"/>
                    <a:pt x="333375" y="1533335"/>
                    <a:pt x="371475" y="1523810"/>
                  </a:cubicBezTo>
                  <a:cubicBezTo>
                    <a:pt x="390525" y="1504760"/>
                    <a:pt x="409575" y="1466660"/>
                    <a:pt x="409575" y="1428560"/>
                  </a:cubicBezTo>
                  <a:cubicBezTo>
                    <a:pt x="419100" y="1399985"/>
                    <a:pt x="428625" y="1361885"/>
                    <a:pt x="428625" y="1342835"/>
                  </a:cubicBezTo>
                  <a:lnTo>
                    <a:pt x="428625" y="1171385"/>
                  </a:lnTo>
                  <a:cubicBezTo>
                    <a:pt x="285750" y="1038035"/>
                    <a:pt x="133350" y="914210"/>
                    <a:pt x="0" y="800005"/>
                  </a:cubicBezTo>
                  <a:cubicBezTo>
                    <a:pt x="19050" y="809530"/>
                    <a:pt x="47625" y="819055"/>
                    <a:pt x="76200" y="819055"/>
                  </a:cubicBezTo>
                  <a:cubicBezTo>
                    <a:pt x="66675" y="809530"/>
                    <a:pt x="57150" y="790480"/>
                    <a:pt x="57150" y="780955"/>
                  </a:cubicBezTo>
                  <a:cubicBezTo>
                    <a:pt x="114300" y="809530"/>
                    <a:pt x="161925" y="857155"/>
                    <a:pt x="228600" y="885730"/>
                  </a:cubicBezTo>
                  <a:cubicBezTo>
                    <a:pt x="295275" y="933260"/>
                    <a:pt x="390525" y="961835"/>
                    <a:pt x="466725" y="1009460"/>
                  </a:cubicBezTo>
                  <a:cubicBezTo>
                    <a:pt x="523875" y="1047560"/>
                    <a:pt x="571500" y="1104710"/>
                    <a:pt x="628650" y="1142810"/>
                  </a:cubicBezTo>
                  <a:cubicBezTo>
                    <a:pt x="676180" y="1180910"/>
                    <a:pt x="742855" y="1209485"/>
                    <a:pt x="800005" y="1238060"/>
                  </a:cubicBezTo>
                  <a:cubicBezTo>
                    <a:pt x="800005" y="1247585"/>
                    <a:pt x="790480" y="1257110"/>
                    <a:pt x="771430" y="1276160"/>
                  </a:cubicBezTo>
                  <a:lnTo>
                    <a:pt x="800005" y="1304735"/>
                  </a:lnTo>
                  <a:cubicBezTo>
                    <a:pt x="723805" y="1352360"/>
                    <a:pt x="542925" y="1504760"/>
                    <a:pt x="457200" y="1552385"/>
                  </a:cubicBezTo>
                  <a:cubicBezTo>
                    <a:pt x="485775" y="1580960"/>
                    <a:pt x="542925" y="1600010"/>
                    <a:pt x="561975" y="1647635"/>
                  </a:cubicBezTo>
                  <a:cubicBezTo>
                    <a:pt x="590550" y="1704689"/>
                    <a:pt x="600075" y="1790414"/>
                    <a:pt x="609600" y="1866614"/>
                  </a:cubicBezTo>
                  <a:cubicBezTo>
                    <a:pt x="809530" y="1590485"/>
                    <a:pt x="1190530" y="1438085"/>
                    <a:pt x="1314355" y="1295210"/>
                  </a:cubicBezTo>
                  <a:lnTo>
                    <a:pt x="1285780" y="1266635"/>
                  </a:lnTo>
                  <a:cubicBezTo>
                    <a:pt x="1352455" y="1209485"/>
                    <a:pt x="1304830" y="1114235"/>
                    <a:pt x="1323880" y="1018985"/>
                  </a:cubicBezTo>
                  <a:lnTo>
                    <a:pt x="1428560" y="1018985"/>
                  </a:lnTo>
                  <a:cubicBezTo>
                    <a:pt x="1371505" y="904780"/>
                    <a:pt x="1228630" y="895255"/>
                    <a:pt x="1152430" y="800005"/>
                  </a:cubicBezTo>
                  <a:cubicBezTo>
                    <a:pt x="1171480" y="800005"/>
                    <a:pt x="1190530" y="809530"/>
                    <a:pt x="1219105" y="771430"/>
                  </a:cubicBezTo>
                  <a:cubicBezTo>
                    <a:pt x="1238155" y="780955"/>
                    <a:pt x="1247680" y="790480"/>
                    <a:pt x="1276255" y="790480"/>
                  </a:cubicBezTo>
                  <a:cubicBezTo>
                    <a:pt x="1352455" y="790480"/>
                    <a:pt x="1485710" y="723805"/>
                    <a:pt x="1485710" y="647605"/>
                  </a:cubicBezTo>
                  <a:cubicBezTo>
                    <a:pt x="1485710" y="628555"/>
                    <a:pt x="1457135" y="628555"/>
                    <a:pt x="1457135" y="609505"/>
                  </a:cubicBezTo>
                  <a:cubicBezTo>
                    <a:pt x="1457135" y="580930"/>
                    <a:pt x="1476185" y="619030"/>
                    <a:pt x="1476185" y="599980"/>
                  </a:cubicBezTo>
                  <a:cubicBezTo>
                    <a:pt x="1476185" y="571405"/>
                    <a:pt x="1466660" y="580930"/>
                    <a:pt x="1457135" y="571405"/>
                  </a:cubicBezTo>
                  <a:cubicBezTo>
                    <a:pt x="1447610" y="504730"/>
                    <a:pt x="1438085" y="390430"/>
                    <a:pt x="1438085" y="371380"/>
                  </a:cubicBezTo>
                  <a:lnTo>
                    <a:pt x="1438085" y="333280"/>
                  </a:lnTo>
                  <a:cubicBezTo>
                    <a:pt x="1447610" y="276130"/>
                    <a:pt x="1476185" y="161830"/>
                    <a:pt x="1476185" y="142875"/>
                  </a:cubicBezTo>
                  <a:cubicBezTo>
                    <a:pt x="1476185" y="114300"/>
                    <a:pt x="1361980" y="38100"/>
                    <a:pt x="1352455" y="28575"/>
                  </a:cubicBezTo>
                  <a:cubicBezTo>
                    <a:pt x="1371505" y="28575"/>
                    <a:pt x="1400080" y="38100"/>
                    <a:pt x="1438085" y="38100"/>
                  </a:cubicBezTo>
                  <a:cubicBezTo>
                    <a:pt x="1428560" y="28575"/>
                    <a:pt x="1409605" y="9525"/>
                    <a:pt x="1409605" y="0"/>
                  </a:cubicBezTo>
                  <a:close/>
                  <a:moveTo>
                    <a:pt x="1534526" y="673799"/>
                  </a:moveTo>
                  <a:cubicBezTo>
                    <a:pt x="1530954" y="676180"/>
                    <a:pt x="1528573" y="680943"/>
                    <a:pt x="1523810" y="685705"/>
                  </a:cubicBezTo>
                  <a:cubicBezTo>
                    <a:pt x="1533335" y="685705"/>
                    <a:pt x="1542860" y="685705"/>
                    <a:pt x="1552385" y="676180"/>
                  </a:cubicBezTo>
                  <a:cubicBezTo>
                    <a:pt x="1542860" y="671418"/>
                    <a:pt x="1538098" y="671418"/>
                    <a:pt x="1534526" y="673799"/>
                  </a:cubicBezTo>
                  <a:close/>
                  <a:moveTo>
                    <a:pt x="1933385" y="980885"/>
                  </a:moveTo>
                  <a:lnTo>
                    <a:pt x="1733360" y="1066610"/>
                  </a:lnTo>
                  <a:lnTo>
                    <a:pt x="1761935" y="1066610"/>
                  </a:lnTo>
                  <a:cubicBezTo>
                    <a:pt x="1800035" y="1057085"/>
                    <a:pt x="1866710" y="1038035"/>
                    <a:pt x="1914335" y="1018985"/>
                  </a:cubicBezTo>
                  <a:cubicBezTo>
                    <a:pt x="1923860" y="1009460"/>
                    <a:pt x="1933385" y="990410"/>
                    <a:pt x="1933385" y="980885"/>
                  </a:cubicBezTo>
                  <a:close/>
                  <a:moveTo>
                    <a:pt x="1647635" y="1095185"/>
                  </a:moveTo>
                  <a:cubicBezTo>
                    <a:pt x="1619060" y="1104710"/>
                    <a:pt x="1590485" y="1104710"/>
                    <a:pt x="1571435" y="1104710"/>
                  </a:cubicBezTo>
                  <a:lnTo>
                    <a:pt x="1590485" y="1123760"/>
                  </a:lnTo>
                  <a:cubicBezTo>
                    <a:pt x="1619060" y="1104710"/>
                    <a:pt x="1647635" y="1095185"/>
                    <a:pt x="1647635" y="1095185"/>
                  </a:cubicBezTo>
                  <a:close/>
                  <a:moveTo>
                    <a:pt x="1847660" y="1333310"/>
                  </a:moveTo>
                  <a:cubicBezTo>
                    <a:pt x="1790510" y="1371410"/>
                    <a:pt x="1676210" y="1409510"/>
                    <a:pt x="1676210" y="1438085"/>
                  </a:cubicBezTo>
                  <a:cubicBezTo>
                    <a:pt x="1676210" y="1457135"/>
                    <a:pt x="1685735" y="1523810"/>
                    <a:pt x="1695260" y="1561910"/>
                  </a:cubicBezTo>
                  <a:cubicBezTo>
                    <a:pt x="1752410" y="1523810"/>
                    <a:pt x="1857185" y="1476185"/>
                    <a:pt x="1857185" y="1447610"/>
                  </a:cubicBezTo>
                  <a:cubicBezTo>
                    <a:pt x="1857185" y="1428560"/>
                    <a:pt x="1847660" y="1371410"/>
                    <a:pt x="1847660" y="1333310"/>
                  </a:cubicBezTo>
                  <a:close/>
                  <a:moveTo>
                    <a:pt x="1314355" y="1371410"/>
                  </a:moveTo>
                  <a:cubicBezTo>
                    <a:pt x="1295305" y="1399985"/>
                    <a:pt x="1266730" y="1438085"/>
                    <a:pt x="1247680" y="1457135"/>
                  </a:cubicBezTo>
                  <a:cubicBezTo>
                    <a:pt x="1285780" y="1447610"/>
                    <a:pt x="1314355" y="1399985"/>
                    <a:pt x="1314355" y="1371410"/>
                  </a:cubicBezTo>
                  <a:close/>
                  <a:moveTo>
                    <a:pt x="514350" y="1447610"/>
                  </a:moveTo>
                  <a:cubicBezTo>
                    <a:pt x="476250" y="1476185"/>
                    <a:pt x="438150" y="1514285"/>
                    <a:pt x="409575" y="1542860"/>
                  </a:cubicBezTo>
                  <a:cubicBezTo>
                    <a:pt x="419100" y="1542860"/>
                    <a:pt x="438150" y="1552385"/>
                    <a:pt x="447675" y="1552385"/>
                  </a:cubicBezTo>
                  <a:cubicBezTo>
                    <a:pt x="466725" y="1514285"/>
                    <a:pt x="495300" y="1476185"/>
                    <a:pt x="514350" y="1447610"/>
                  </a:cubicBezTo>
                  <a:close/>
                  <a:moveTo>
                    <a:pt x="2171510" y="2342864"/>
                  </a:moveTo>
                  <a:cubicBezTo>
                    <a:pt x="2142935" y="2352389"/>
                    <a:pt x="2114360" y="2371439"/>
                    <a:pt x="2085785" y="2380964"/>
                  </a:cubicBezTo>
                  <a:cubicBezTo>
                    <a:pt x="2095310" y="2380964"/>
                    <a:pt x="2085785" y="2390489"/>
                    <a:pt x="2114360" y="2390489"/>
                  </a:cubicBezTo>
                  <a:cubicBezTo>
                    <a:pt x="2133410" y="2390489"/>
                    <a:pt x="2152460" y="2361914"/>
                    <a:pt x="2171510" y="2342864"/>
                  </a:cubicBezTo>
                  <a:close/>
                  <a:moveTo>
                    <a:pt x="1647635" y="2580894"/>
                  </a:moveTo>
                  <a:cubicBezTo>
                    <a:pt x="1628585" y="2666619"/>
                    <a:pt x="1619060" y="2752344"/>
                    <a:pt x="1609535" y="2838069"/>
                  </a:cubicBezTo>
                  <a:cubicBezTo>
                    <a:pt x="1704785" y="2771394"/>
                    <a:pt x="1790510" y="2704719"/>
                    <a:pt x="1885760" y="2618994"/>
                  </a:cubicBezTo>
                  <a:cubicBezTo>
                    <a:pt x="1819085" y="2609469"/>
                    <a:pt x="1752410" y="2599944"/>
                    <a:pt x="1647635" y="2580894"/>
                  </a:cubicBezTo>
                  <a:close/>
                </a:path>
              </a:pathLst>
            </a:custGeom>
            <a:solidFill>
              <a:srgbClr val="33BDD6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2C5C588-DFA7-C878-A486-5151F8374AA8}"/>
                </a:ext>
              </a:extLst>
            </p:cNvPr>
            <p:cNvSpPr/>
            <p:nvPr/>
          </p:nvSpPr>
          <p:spPr>
            <a:xfrm>
              <a:off x="11143771" y="336053"/>
              <a:ext cx="446745" cy="492920"/>
            </a:xfrm>
            <a:custGeom>
              <a:avLst/>
              <a:gdLst>
                <a:gd name="connsiteX0" fmla="*/ 1107187 w 3202401"/>
                <a:gd name="connsiteY0" fmla="*/ 0 h 3533394"/>
                <a:gd name="connsiteX1" fmla="*/ 1135762 w 3202401"/>
                <a:gd name="connsiteY1" fmla="*/ 0 h 3533394"/>
                <a:gd name="connsiteX2" fmla="*/ 1383317 w 3202401"/>
                <a:gd name="connsiteY2" fmla="*/ 114300 h 3533394"/>
                <a:gd name="connsiteX3" fmla="*/ 1421417 w 3202401"/>
                <a:gd name="connsiteY3" fmla="*/ 352425 h 3533394"/>
                <a:gd name="connsiteX4" fmla="*/ 1392842 w 3202401"/>
                <a:gd name="connsiteY4" fmla="*/ 619125 h 3533394"/>
                <a:gd name="connsiteX5" fmla="*/ 1411892 w 3202401"/>
                <a:gd name="connsiteY5" fmla="*/ 628650 h 3533394"/>
                <a:gd name="connsiteX6" fmla="*/ 2040542 w 3202401"/>
                <a:gd name="connsiteY6" fmla="*/ 447675 h 3533394"/>
                <a:gd name="connsiteX7" fmla="*/ 2402397 w 3202401"/>
                <a:gd name="connsiteY7" fmla="*/ 657225 h 3533394"/>
                <a:gd name="connsiteX8" fmla="*/ 2411922 w 3202401"/>
                <a:gd name="connsiteY8" fmla="*/ 714280 h 3533394"/>
                <a:gd name="connsiteX9" fmla="*/ 2211897 w 3202401"/>
                <a:gd name="connsiteY9" fmla="*/ 961930 h 3533394"/>
                <a:gd name="connsiteX10" fmla="*/ 1821467 w 3202401"/>
                <a:gd name="connsiteY10" fmla="*/ 1171480 h 3533394"/>
                <a:gd name="connsiteX11" fmla="*/ 1345217 w 3202401"/>
                <a:gd name="connsiteY11" fmla="*/ 1409605 h 3533394"/>
                <a:gd name="connsiteX12" fmla="*/ 1231012 w 3202401"/>
                <a:gd name="connsiteY12" fmla="*/ 1409605 h 3533394"/>
                <a:gd name="connsiteX13" fmla="*/ 1307212 w 3202401"/>
                <a:gd name="connsiteY13" fmla="*/ 1400080 h 3533394"/>
                <a:gd name="connsiteX14" fmla="*/ 1326167 w 3202401"/>
                <a:gd name="connsiteY14" fmla="*/ 1381030 h 3533394"/>
                <a:gd name="connsiteX15" fmla="*/ 1202437 w 3202401"/>
                <a:gd name="connsiteY15" fmla="*/ 1371505 h 3533394"/>
                <a:gd name="connsiteX16" fmla="*/ 1097662 w 3202401"/>
                <a:gd name="connsiteY16" fmla="*/ 1838134 h 3533394"/>
                <a:gd name="connsiteX17" fmla="*/ 1135762 w 3202401"/>
                <a:gd name="connsiteY17" fmla="*/ 1828609 h 3533394"/>
                <a:gd name="connsiteX18" fmla="*/ 1802417 w 3202401"/>
                <a:gd name="connsiteY18" fmla="*/ 1638109 h 3533394"/>
                <a:gd name="connsiteX19" fmla="*/ 2050067 w 3202401"/>
                <a:gd name="connsiteY19" fmla="*/ 1761934 h 3533394"/>
                <a:gd name="connsiteX20" fmla="*/ 2211897 w 3202401"/>
                <a:gd name="connsiteY20" fmla="*/ 1857184 h 3533394"/>
                <a:gd name="connsiteX21" fmla="*/ 2230947 w 3202401"/>
                <a:gd name="connsiteY21" fmla="*/ 1933384 h 3533394"/>
                <a:gd name="connsiteX22" fmla="*/ 2002442 w 3202401"/>
                <a:gd name="connsiteY22" fmla="*/ 2380964 h 3533394"/>
                <a:gd name="connsiteX23" fmla="*/ 2107122 w 3202401"/>
                <a:gd name="connsiteY23" fmla="*/ 2390489 h 3533394"/>
                <a:gd name="connsiteX24" fmla="*/ 2840451 w 3202401"/>
                <a:gd name="connsiteY24" fmla="*/ 2552414 h 3533394"/>
                <a:gd name="connsiteX25" fmla="*/ 3011901 w 3202401"/>
                <a:gd name="connsiteY25" fmla="*/ 2695289 h 3533394"/>
                <a:gd name="connsiteX26" fmla="*/ 3202401 w 3202401"/>
                <a:gd name="connsiteY26" fmla="*/ 2857214 h 3533394"/>
                <a:gd name="connsiteX27" fmla="*/ 3183351 w 3202401"/>
                <a:gd name="connsiteY27" fmla="*/ 2923889 h 3533394"/>
                <a:gd name="connsiteX28" fmla="*/ 3059526 w 3202401"/>
                <a:gd name="connsiteY28" fmla="*/ 3019044 h 3533394"/>
                <a:gd name="connsiteX29" fmla="*/ 2735772 w 3202401"/>
                <a:gd name="connsiteY29" fmla="*/ 3200019 h 3533394"/>
                <a:gd name="connsiteX30" fmla="*/ 2383347 w 3202401"/>
                <a:gd name="connsiteY30" fmla="*/ 3409569 h 3533394"/>
                <a:gd name="connsiteX31" fmla="*/ 2277381 w 3202401"/>
                <a:gd name="connsiteY31" fmla="*/ 3461957 h 3533394"/>
                <a:gd name="connsiteX32" fmla="*/ 2198261 w 3202401"/>
                <a:gd name="connsiteY32" fmla="*/ 3498602 h 3533394"/>
                <a:gd name="connsiteX33" fmla="*/ 2202372 w 3202401"/>
                <a:gd name="connsiteY33" fmla="*/ 3496485 h 3533394"/>
                <a:gd name="connsiteX34" fmla="*/ 2211897 w 3202401"/>
                <a:gd name="connsiteY34" fmla="*/ 3457194 h 3533394"/>
                <a:gd name="connsiteX35" fmla="*/ 2173797 w 3202401"/>
                <a:gd name="connsiteY35" fmla="*/ 3476244 h 3533394"/>
                <a:gd name="connsiteX36" fmla="*/ 2316672 w 3202401"/>
                <a:gd name="connsiteY36" fmla="*/ 3361944 h 3533394"/>
                <a:gd name="connsiteX37" fmla="*/ 2002442 w 3202401"/>
                <a:gd name="connsiteY37" fmla="*/ 3533394 h 3533394"/>
                <a:gd name="connsiteX38" fmla="*/ 2211897 w 3202401"/>
                <a:gd name="connsiteY38" fmla="*/ 3333369 h 3533394"/>
                <a:gd name="connsiteX39" fmla="*/ 2259522 w 3202401"/>
                <a:gd name="connsiteY39" fmla="*/ 3247644 h 3533394"/>
                <a:gd name="connsiteX40" fmla="*/ 2621472 w 3202401"/>
                <a:gd name="connsiteY40" fmla="*/ 2742914 h 3533394"/>
                <a:gd name="connsiteX41" fmla="*/ 2478597 w 3202401"/>
                <a:gd name="connsiteY41" fmla="*/ 2714339 h 3533394"/>
                <a:gd name="connsiteX42" fmla="*/ 1897667 w 3202401"/>
                <a:gd name="connsiteY42" fmla="*/ 2704814 h 3533394"/>
                <a:gd name="connsiteX43" fmla="*/ 1707167 w 3202401"/>
                <a:gd name="connsiteY43" fmla="*/ 2714339 h 3533394"/>
                <a:gd name="connsiteX44" fmla="*/ 1345217 w 3202401"/>
                <a:gd name="connsiteY44" fmla="*/ 3019044 h 3533394"/>
                <a:gd name="connsiteX45" fmla="*/ 888112 w 3202401"/>
                <a:gd name="connsiteY45" fmla="*/ 3247644 h 3533394"/>
                <a:gd name="connsiteX46" fmla="*/ 497682 w 3202401"/>
                <a:gd name="connsiteY46" fmla="*/ 2990469 h 3533394"/>
                <a:gd name="connsiteX47" fmla="*/ 602362 w 3202401"/>
                <a:gd name="connsiteY47" fmla="*/ 2904839 h 3533394"/>
                <a:gd name="connsiteX48" fmla="*/ 630937 w 3202401"/>
                <a:gd name="connsiteY48" fmla="*/ 2876264 h 3533394"/>
                <a:gd name="connsiteX49" fmla="*/ 669037 w 3202401"/>
                <a:gd name="connsiteY49" fmla="*/ 2771489 h 3533394"/>
                <a:gd name="connsiteX50" fmla="*/ 669037 w 3202401"/>
                <a:gd name="connsiteY50" fmla="*/ 2904839 h 3533394"/>
                <a:gd name="connsiteX51" fmla="*/ 688087 w 3202401"/>
                <a:gd name="connsiteY51" fmla="*/ 2923889 h 3533394"/>
                <a:gd name="connsiteX52" fmla="*/ 859537 w 3202401"/>
                <a:gd name="connsiteY52" fmla="*/ 2800064 h 3533394"/>
                <a:gd name="connsiteX53" fmla="*/ 1040512 w 3202401"/>
                <a:gd name="connsiteY53" fmla="*/ 2647664 h 3533394"/>
                <a:gd name="connsiteX54" fmla="*/ 726187 w 3202401"/>
                <a:gd name="connsiteY54" fmla="*/ 2514314 h 3533394"/>
                <a:gd name="connsiteX55" fmla="*/ 640462 w 3202401"/>
                <a:gd name="connsiteY55" fmla="*/ 2419064 h 3533394"/>
                <a:gd name="connsiteX56" fmla="*/ 488157 w 3202401"/>
                <a:gd name="connsiteY56" fmla="*/ 2323814 h 3533394"/>
                <a:gd name="connsiteX57" fmla="*/ 459582 w 3202401"/>
                <a:gd name="connsiteY57" fmla="*/ 2352389 h 3533394"/>
                <a:gd name="connsiteX58" fmla="*/ 345282 w 3202401"/>
                <a:gd name="connsiteY58" fmla="*/ 3314319 h 3533394"/>
                <a:gd name="connsiteX59" fmla="*/ 307182 w 3202401"/>
                <a:gd name="connsiteY59" fmla="*/ 3295269 h 3533394"/>
                <a:gd name="connsiteX60" fmla="*/ 288132 w 3202401"/>
                <a:gd name="connsiteY60" fmla="*/ 3314319 h 3533394"/>
                <a:gd name="connsiteX61" fmla="*/ 192882 w 3202401"/>
                <a:gd name="connsiteY61" fmla="*/ 3209544 h 3533394"/>
                <a:gd name="connsiteX62" fmla="*/ 11907 w 3202401"/>
                <a:gd name="connsiteY62" fmla="*/ 3076194 h 3533394"/>
                <a:gd name="connsiteX63" fmla="*/ 2382 w 3202401"/>
                <a:gd name="connsiteY63" fmla="*/ 2999994 h 3533394"/>
                <a:gd name="connsiteX64" fmla="*/ 183357 w 3202401"/>
                <a:gd name="connsiteY64" fmla="*/ 1485709 h 3533394"/>
                <a:gd name="connsiteX65" fmla="*/ 183357 w 3202401"/>
                <a:gd name="connsiteY65" fmla="*/ 1295305 h 3533394"/>
                <a:gd name="connsiteX66" fmla="*/ 259557 w 3202401"/>
                <a:gd name="connsiteY66" fmla="*/ 1285780 h 3533394"/>
                <a:gd name="connsiteX67" fmla="*/ 535782 w 3202401"/>
                <a:gd name="connsiteY67" fmla="*/ 1428559 h 3533394"/>
                <a:gd name="connsiteX68" fmla="*/ 516732 w 3202401"/>
                <a:gd name="connsiteY68" fmla="*/ 1457134 h 3533394"/>
                <a:gd name="connsiteX69" fmla="*/ 526257 w 3202401"/>
                <a:gd name="connsiteY69" fmla="*/ 1771459 h 3533394"/>
                <a:gd name="connsiteX70" fmla="*/ 469107 w 3202401"/>
                <a:gd name="connsiteY70" fmla="*/ 2285714 h 3533394"/>
                <a:gd name="connsiteX71" fmla="*/ 497682 w 3202401"/>
                <a:gd name="connsiteY71" fmla="*/ 2304764 h 3533394"/>
                <a:gd name="connsiteX72" fmla="*/ 516732 w 3202401"/>
                <a:gd name="connsiteY72" fmla="*/ 2276189 h 3533394"/>
                <a:gd name="connsiteX73" fmla="*/ 602362 w 3202401"/>
                <a:gd name="connsiteY73" fmla="*/ 2314289 h 3533394"/>
                <a:gd name="connsiteX74" fmla="*/ 1288162 w 3202401"/>
                <a:gd name="connsiteY74" fmla="*/ 2390489 h 3533394"/>
                <a:gd name="connsiteX75" fmla="*/ 1640492 w 3202401"/>
                <a:gd name="connsiteY75" fmla="*/ 2038159 h 3533394"/>
                <a:gd name="connsiteX76" fmla="*/ 1621442 w 3202401"/>
                <a:gd name="connsiteY76" fmla="*/ 2028634 h 3533394"/>
                <a:gd name="connsiteX77" fmla="*/ 1202437 w 3202401"/>
                <a:gd name="connsiteY77" fmla="*/ 2257139 h 3533394"/>
                <a:gd name="connsiteX78" fmla="*/ 1078612 w 3202401"/>
                <a:gd name="connsiteY78" fmla="*/ 2285714 h 3533394"/>
                <a:gd name="connsiteX79" fmla="*/ 897637 w 3202401"/>
                <a:gd name="connsiteY79" fmla="*/ 2104834 h 3533394"/>
                <a:gd name="connsiteX80" fmla="*/ 726187 w 3202401"/>
                <a:gd name="connsiteY80" fmla="*/ 1971484 h 3533394"/>
                <a:gd name="connsiteX81" fmla="*/ 697612 w 3202401"/>
                <a:gd name="connsiteY81" fmla="*/ 1790509 h 3533394"/>
                <a:gd name="connsiteX82" fmla="*/ 716662 w 3202401"/>
                <a:gd name="connsiteY82" fmla="*/ 1609534 h 3533394"/>
                <a:gd name="connsiteX83" fmla="*/ 821437 w 3202401"/>
                <a:gd name="connsiteY83" fmla="*/ 1142905 h 3533394"/>
                <a:gd name="connsiteX84" fmla="*/ 640462 w 3202401"/>
                <a:gd name="connsiteY84" fmla="*/ 923830 h 3533394"/>
                <a:gd name="connsiteX85" fmla="*/ 640462 w 3202401"/>
                <a:gd name="connsiteY85" fmla="*/ 895255 h 3533394"/>
                <a:gd name="connsiteX86" fmla="*/ 916687 w 3202401"/>
                <a:gd name="connsiteY86" fmla="*/ 800005 h 3533394"/>
                <a:gd name="connsiteX87" fmla="*/ 973837 w 3202401"/>
                <a:gd name="connsiteY87" fmla="*/ 628650 h 3533394"/>
                <a:gd name="connsiteX88" fmla="*/ 1097662 w 3202401"/>
                <a:gd name="connsiteY88" fmla="*/ 133350 h 3533394"/>
                <a:gd name="connsiteX89" fmla="*/ 1107187 w 3202401"/>
                <a:gd name="connsiteY89" fmla="*/ 0 h 3533394"/>
                <a:gd name="connsiteX90" fmla="*/ 1440467 w 3202401"/>
                <a:gd name="connsiteY90" fmla="*/ 1009555 h 3533394"/>
                <a:gd name="connsiteX91" fmla="*/ 1297687 w 3202401"/>
                <a:gd name="connsiteY91" fmla="*/ 1057180 h 3533394"/>
                <a:gd name="connsiteX92" fmla="*/ 1250062 w 3202401"/>
                <a:gd name="connsiteY92" fmla="*/ 1238155 h 3533394"/>
                <a:gd name="connsiteX93" fmla="*/ 1469042 w 3202401"/>
                <a:gd name="connsiteY93" fmla="*/ 1009555 h 3533394"/>
                <a:gd name="connsiteX94" fmla="*/ 1440467 w 3202401"/>
                <a:gd name="connsiteY94" fmla="*/ 1009555 h 3533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202401" h="3533394">
                  <a:moveTo>
                    <a:pt x="1107187" y="0"/>
                  </a:moveTo>
                  <a:lnTo>
                    <a:pt x="1135762" y="0"/>
                  </a:lnTo>
                  <a:cubicBezTo>
                    <a:pt x="1164337" y="0"/>
                    <a:pt x="1307212" y="66675"/>
                    <a:pt x="1383317" y="114300"/>
                  </a:cubicBezTo>
                  <a:cubicBezTo>
                    <a:pt x="1402367" y="180975"/>
                    <a:pt x="1421417" y="285750"/>
                    <a:pt x="1421417" y="352425"/>
                  </a:cubicBezTo>
                  <a:cubicBezTo>
                    <a:pt x="1421417" y="371475"/>
                    <a:pt x="1411892" y="523875"/>
                    <a:pt x="1392842" y="619125"/>
                  </a:cubicBezTo>
                  <a:cubicBezTo>
                    <a:pt x="1392842" y="619125"/>
                    <a:pt x="1383317" y="628650"/>
                    <a:pt x="1411892" y="628650"/>
                  </a:cubicBezTo>
                  <a:cubicBezTo>
                    <a:pt x="1430942" y="628650"/>
                    <a:pt x="1897667" y="447675"/>
                    <a:pt x="2040542" y="447675"/>
                  </a:cubicBezTo>
                  <a:cubicBezTo>
                    <a:pt x="2059592" y="447675"/>
                    <a:pt x="2335722" y="619125"/>
                    <a:pt x="2402397" y="657225"/>
                  </a:cubicBezTo>
                  <a:cubicBezTo>
                    <a:pt x="2411922" y="676180"/>
                    <a:pt x="2411922" y="695230"/>
                    <a:pt x="2411922" y="714280"/>
                  </a:cubicBezTo>
                  <a:cubicBezTo>
                    <a:pt x="2411922" y="819055"/>
                    <a:pt x="2316672" y="885730"/>
                    <a:pt x="2211897" y="961930"/>
                  </a:cubicBezTo>
                  <a:cubicBezTo>
                    <a:pt x="2097597" y="1038130"/>
                    <a:pt x="1945292" y="1095280"/>
                    <a:pt x="1821467" y="1171480"/>
                  </a:cubicBezTo>
                  <a:cubicBezTo>
                    <a:pt x="1792892" y="1181005"/>
                    <a:pt x="1402367" y="1409605"/>
                    <a:pt x="1345217" y="1409605"/>
                  </a:cubicBezTo>
                  <a:lnTo>
                    <a:pt x="1231012" y="1409605"/>
                  </a:lnTo>
                  <a:cubicBezTo>
                    <a:pt x="1250062" y="1400080"/>
                    <a:pt x="1278637" y="1400080"/>
                    <a:pt x="1307212" y="1400080"/>
                  </a:cubicBezTo>
                  <a:cubicBezTo>
                    <a:pt x="1307212" y="1390555"/>
                    <a:pt x="1316642" y="1390555"/>
                    <a:pt x="1326167" y="1381030"/>
                  </a:cubicBezTo>
                  <a:cubicBezTo>
                    <a:pt x="1297687" y="1361980"/>
                    <a:pt x="1307212" y="1361980"/>
                    <a:pt x="1202437" y="1371505"/>
                  </a:cubicBezTo>
                  <a:lnTo>
                    <a:pt x="1097662" y="1838134"/>
                  </a:lnTo>
                  <a:cubicBezTo>
                    <a:pt x="1097662" y="1838134"/>
                    <a:pt x="1126237" y="1838134"/>
                    <a:pt x="1135762" y="1828609"/>
                  </a:cubicBezTo>
                  <a:cubicBezTo>
                    <a:pt x="1335692" y="1733359"/>
                    <a:pt x="1592867" y="1638109"/>
                    <a:pt x="1802417" y="1638109"/>
                  </a:cubicBezTo>
                  <a:cubicBezTo>
                    <a:pt x="1878617" y="1638109"/>
                    <a:pt x="1926242" y="1676209"/>
                    <a:pt x="2050067" y="1761934"/>
                  </a:cubicBezTo>
                  <a:cubicBezTo>
                    <a:pt x="2097597" y="1800034"/>
                    <a:pt x="2164272" y="1809559"/>
                    <a:pt x="2211897" y="1857184"/>
                  </a:cubicBezTo>
                  <a:cubicBezTo>
                    <a:pt x="2221422" y="1866709"/>
                    <a:pt x="2230947" y="1904809"/>
                    <a:pt x="2230947" y="1933384"/>
                  </a:cubicBezTo>
                  <a:cubicBezTo>
                    <a:pt x="2230947" y="2019109"/>
                    <a:pt x="2059592" y="2314289"/>
                    <a:pt x="2002442" y="2380964"/>
                  </a:cubicBezTo>
                  <a:cubicBezTo>
                    <a:pt x="2040542" y="2390489"/>
                    <a:pt x="2088072" y="2390489"/>
                    <a:pt x="2107122" y="2390489"/>
                  </a:cubicBezTo>
                  <a:cubicBezTo>
                    <a:pt x="2269047" y="2390489"/>
                    <a:pt x="2754822" y="2476214"/>
                    <a:pt x="2840451" y="2552414"/>
                  </a:cubicBezTo>
                  <a:cubicBezTo>
                    <a:pt x="2897601" y="2600039"/>
                    <a:pt x="2945226" y="2647664"/>
                    <a:pt x="3011901" y="2695289"/>
                  </a:cubicBezTo>
                  <a:cubicBezTo>
                    <a:pt x="3097626" y="2771489"/>
                    <a:pt x="3202401" y="2761964"/>
                    <a:pt x="3202401" y="2857214"/>
                  </a:cubicBezTo>
                  <a:cubicBezTo>
                    <a:pt x="3202401" y="2876264"/>
                    <a:pt x="3202401" y="2904839"/>
                    <a:pt x="3183351" y="2923889"/>
                  </a:cubicBezTo>
                  <a:cubicBezTo>
                    <a:pt x="3154776" y="2952369"/>
                    <a:pt x="3107151" y="2990469"/>
                    <a:pt x="3059526" y="3019044"/>
                  </a:cubicBezTo>
                  <a:cubicBezTo>
                    <a:pt x="2954751" y="3085719"/>
                    <a:pt x="2831022" y="3142869"/>
                    <a:pt x="2735772" y="3200019"/>
                  </a:cubicBezTo>
                  <a:cubicBezTo>
                    <a:pt x="2611947" y="3257169"/>
                    <a:pt x="2497647" y="3342894"/>
                    <a:pt x="2383347" y="3409569"/>
                  </a:cubicBezTo>
                  <a:cubicBezTo>
                    <a:pt x="2350010" y="3428619"/>
                    <a:pt x="2314291" y="3445288"/>
                    <a:pt x="2277381" y="3461957"/>
                  </a:cubicBezTo>
                  <a:lnTo>
                    <a:pt x="2198261" y="3498602"/>
                  </a:lnTo>
                  <a:lnTo>
                    <a:pt x="2202372" y="3496485"/>
                  </a:lnTo>
                  <a:cubicBezTo>
                    <a:pt x="2214278" y="3488150"/>
                    <a:pt x="2221422" y="3476244"/>
                    <a:pt x="2211897" y="3457194"/>
                  </a:cubicBezTo>
                  <a:cubicBezTo>
                    <a:pt x="2202372" y="3466719"/>
                    <a:pt x="2183322" y="3476244"/>
                    <a:pt x="2173797" y="3476244"/>
                  </a:cubicBezTo>
                  <a:cubicBezTo>
                    <a:pt x="2230947" y="3438144"/>
                    <a:pt x="2316672" y="3428619"/>
                    <a:pt x="2316672" y="3361944"/>
                  </a:cubicBezTo>
                  <a:cubicBezTo>
                    <a:pt x="2211897" y="3428619"/>
                    <a:pt x="2107122" y="3485769"/>
                    <a:pt x="2002442" y="3533394"/>
                  </a:cubicBezTo>
                  <a:cubicBezTo>
                    <a:pt x="2040542" y="3485769"/>
                    <a:pt x="2211897" y="3361944"/>
                    <a:pt x="2211897" y="3333369"/>
                  </a:cubicBezTo>
                  <a:cubicBezTo>
                    <a:pt x="2211897" y="3304794"/>
                    <a:pt x="2249997" y="3266694"/>
                    <a:pt x="2259522" y="3247644"/>
                  </a:cubicBezTo>
                  <a:cubicBezTo>
                    <a:pt x="2354772" y="3095244"/>
                    <a:pt x="2450022" y="2904839"/>
                    <a:pt x="2621472" y="2742914"/>
                  </a:cubicBezTo>
                  <a:cubicBezTo>
                    <a:pt x="2573847" y="2704814"/>
                    <a:pt x="2526222" y="2714339"/>
                    <a:pt x="2478597" y="2714339"/>
                  </a:cubicBezTo>
                  <a:lnTo>
                    <a:pt x="1897667" y="2704814"/>
                  </a:lnTo>
                  <a:cubicBezTo>
                    <a:pt x="1840517" y="2714339"/>
                    <a:pt x="1764317" y="2676239"/>
                    <a:pt x="1707167" y="2714339"/>
                  </a:cubicBezTo>
                  <a:cubicBezTo>
                    <a:pt x="1573817" y="2790539"/>
                    <a:pt x="1459517" y="2923889"/>
                    <a:pt x="1345217" y="3019044"/>
                  </a:cubicBezTo>
                  <a:cubicBezTo>
                    <a:pt x="1183387" y="3161919"/>
                    <a:pt x="1030987" y="3247644"/>
                    <a:pt x="888112" y="3247644"/>
                  </a:cubicBezTo>
                  <a:cubicBezTo>
                    <a:pt x="678562" y="3247644"/>
                    <a:pt x="754762" y="3142869"/>
                    <a:pt x="497682" y="2990469"/>
                  </a:cubicBezTo>
                  <a:cubicBezTo>
                    <a:pt x="526257" y="2923889"/>
                    <a:pt x="602362" y="2952369"/>
                    <a:pt x="602362" y="2904839"/>
                  </a:cubicBezTo>
                  <a:cubicBezTo>
                    <a:pt x="602362" y="2876264"/>
                    <a:pt x="630937" y="2885789"/>
                    <a:pt x="630937" y="2876264"/>
                  </a:cubicBezTo>
                  <a:cubicBezTo>
                    <a:pt x="649987" y="2847689"/>
                    <a:pt x="659512" y="2809589"/>
                    <a:pt x="669037" y="2771489"/>
                  </a:cubicBezTo>
                  <a:lnTo>
                    <a:pt x="669037" y="2904839"/>
                  </a:lnTo>
                  <a:lnTo>
                    <a:pt x="688087" y="2923889"/>
                  </a:lnTo>
                  <a:cubicBezTo>
                    <a:pt x="735712" y="2895314"/>
                    <a:pt x="802387" y="2847689"/>
                    <a:pt x="859537" y="2800064"/>
                  </a:cubicBezTo>
                  <a:cubicBezTo>
                    <a:pt x="916687" y="2761964"/>
                    <a:pt x="983362" y="2704814"/>
                    <a:pt x="1040512" y="2647664"/>
                  </a:cubicBezTo>
                  <a:cubicBezTo>
                    <a:pt x="935737" y="2590514"/>
                    <a:pt x="821437" y="2580989"/>
                    <a:pt x="726187" y="2514314"/>
                  </a:cubicBezTo>
                  <a:cubicBezTo>
                    <a:pt x="688087" y="2495264"/>
                    <a:pt x="669037" y="2447639"/>
                    <a:pt x="640462" y="2419064"/>
                  </a:cubicBezTo>
                  <a:cubicBezTo>
                    <a:pt x="592837" y="2390489"/>
                    <a:pt x="535782" y="2352389"/>
                    <a:pt x="488157" y="2323814"/>
                  </a:cubicBezTo>
                  <a:cubicBezTo>
                    <a:pt x="478632" y="2323814"/>
                    <a:pt x="469107" y="2342864"/>
                    <a:pt x="459582" y="2352389"/>
                  </a:cubicBezTo>
                  <a:cubicBezTo>
                    <a:pt x="421482" y="2666714"/>
                    <a:pt x="392907" y="2990469"/>
                    <a:pt x="345282" y="3314319"/>
                  </a:cubicBezTo>
                  <a:cubicBezTo>
                    <a:pt x="335757" y="3314319"/>
                    <a:pt x="326232" y="3295269"/>
                    <a:pt x="307182" y="3295269"/>
                  </a:cubicBezTo>
                  <a:cubicBezTo>
                    <a:pt x="278607" y="3295269"/>
                    <a:pt x="307182" y="3314319"/>
                    <a:pt x="288132" y="3314319"/>
                  </a:cubicBezTo>
                  <a:cubicBezTo>
                    <a:pt x="259557" y="3314319"/>
                    <a:pt x="221457" y="3238119"/>
                    <a:pt x="192882" y="3209544"/>
                  </a:cubicBezTo>
                  <a:cubicBezTo>
                    <a:pt x="135732" y="3171444"/>
                    <a:pt x="69057" y="3123819"/>
                    <a:pt x="11907" y="3076194"/>
                  </a:cubicBezTo>
                  <a:cubicBezTo>
                    <a:pt x="-7143" y="3057144"/>
                    <a:pt x="2382" y="3028569"/>
                    <a:pt x="2382" y="2999994"/>
                  </a:cubicBezTo>
                  <a:lnTo>
                    <a:pt x="183357" y="1485709"/>
                  </a:lnTo>
                  <a:lnTo>
                    <a:pt x="183357" y="1295305"/>
                  </a:lnTo>
                  <a:cubicBezTo>
                    <a:pt x="202407" y="1295305"/>
                    <a:pt x="230982" y="1285780"/>
                    <a:pt x="259557" y="1285780"/>
                  </a:cubicBezTo>
                  <a:cubicBezTo>
                    <a:pt x="278607" y="1285780"/>
                    <a:pt x="535782" y="1400080"/>
                    <a:pt x="535782" y="1428559"/>
                  </a:cubicBezTo>
                  <a:cubicBezTo>
                    <a:pt x="535782" y="1447609"/>
                    <a:pt x="526257" y="1447609"/>
                    <a:pt x="516732" y="1457134"/>
                  </a:cubicBezTo>
                  <a:cubicBezTo>
                    <a:pt x="516732" y="1466659"/>
                    <a:pt x="526257" y="1485709"/>
                    <a:pt x="526257" y="1771459"/>
                  </a:cubicBezTo>
                  <a:lnTo>
                    <a:pt x="469107" y="2285714"/>
                  </a:lnTo>
                  <a:cubicBezTo>
                    <a:pt x="478632" y="2295239"/>
                    <a:pt x="469107" y="2304764"/>
                    <a:pt x="497682" y="2304764"/>
                  </a:cubicBezTo>
                  <a:cubicBezTo>
                    <a:pt x="516732" y="2304764"/>
                    <a:pt x="516732" y="2285714"/>
                    <a:pt x="516732" y="2276189"/>
                  </a:cubicBezTo>
                  <a:cubicBezTo>
                    <a:pt x="545307" y="2295239"/>
                    <a:pt x="573787" y="2314289"/>
                    <a:pt x="602362" y="2314289"/>
                  </a:cubicBezTo>
                  <a:cubicBezTo>
                    <a:pt x="821437" y="2342864"/>
                    <a:pt x="1269112" y="2390489"/>
                    <a:pt x="1288162" y="2390489"/>
                  </a:cubicBezTo>
                  <a:cubicBezTo>
                    <a:pt x="1373792" y="2390489"/>
                    <a:pt x="1583342" y="2095309"/>
                    <a:pt x="1640492" y="2038159"/>
                  </a:cubicBezTo>
                  <a:cubicBezTo>
                    <a:pt x="1640492" y="2038159"/>
                    <a:pt x="1640492" y="2028634"/>
                    <a:pt x="1621442" y="2028634"/>
                  </a:cubicBezTo>
                  <a:cubicBezTo>
                    <a:pt x="1573817" y="2028634"/>
                    <a:pt x="1221487" y="2247614"/>
                    <a:pt x="1202437" y="2257139"/>
                  </a:cubicBezTo>
                  <a:cubicBezTo>
                    <a:pt x="1164337" y="2276189"/>
                    <a:pt x="1107187" y="2285714"/>
                    <a:pt x="1078612" y="2285714"/>
                  </a:cubicBezTo>
                  <a:cubicBezTo>
                    <a:pt x="1011937" y="2285714"/>
                    <a:pt x="916687" y="2123884"/>
                    <a:pt x="897637" y="2104834"/>
                  </a:cubicBezTo>
                  <a:cubicBezTo>
                    <a:pt x="840487" y="2066734"/>
                    <a:pt x="764287" y="2028634"/>
                    <a:pt x="726187" y="1971484"/>
                  </a:cubicBezTo>
                  <a:cubicBezTo>
                    <a:pt x="688087" y="1914334"/>
                    <a:pt x="697612" y="1819084"/>
                    <a:pt x="697612" y="1790509"/>
                  </a:cubicBezTo>
                  <a:cubicBezTo>
                    <a:pt x="697612" y="1771459"/>
                    <a:pt x="707137" y="1666684"/>
                    <a:pt x="716662" y="1609534"/>
                  </a:cubicBezTo>
                  <a:cubicBezTo>
                    <a:pt x="745237" y="1457134"/>
                    <a:pt x="821437" y="1161955"/>
                    <a:pt x="821437" y="1142905"/>
                  </a:cubicBezTo>
                  <a:cubicBezTo>
                    <a:pt x="821437" y="1076230"/>
                    <a:pt x="659512" y="942880"/>
                    <a:pt x="640462" y="923830"/>
                  </a:cubicBezTo>
                  <a:lnTo>
                    <a:pt x="640462" y="895255"/>
                  </a:lnTo>
                  <a:cubicBezTo>
                    <a:pt x="726187" y="866680"/>
                    <a:pt x="830962" y="857155"/>
                    <a:pt x="916687" y="800005"/>
                  </a:cubicBezTo>
                  <a:cubicBezTo>
                    <a:pt x="964312" y="771430"/>
                    <a:pt x="964312" y="676180"/>
                    <a:pt x="973837" y="628650"/>
                  </a:cubicBezTo>
                  <a:cubicBezTo>
                    <a:pt x="1021462" y="466725"/>
                    <a:pt x="1069087" y="295275"/>
                    <a:pt x="1097662" y="133350"/>
                  </a:cubicBezTo>
                  <a:cubicBezTo>
                    <a:pt x="1107187" y="95250"/>
                    <a:pt x="1107187" y="47625"/>
                    <a:pt x="1107187" y="0"/>
                  </a:cubicBezTo>
                  <a:close/>
                  <a:moveTo>
                    <a:pt x="1440467" y="1009555"/>
                  </a:moveTo>
                  <a:cubicBezTo>
                    <a:pt x="1392842" y="1028605"/>
                    <a:pt x="1345217" y="1038130"/>
                    <a:pt x="1297687" y="1057180"/>
                  </a:cubicBezTo>
                  <a:cubicBezTo>
                    <a:pt x="1278637" y="1114330"/>
                    <a:pt x="1269112" y="1181005"/>
                    <a:pt x="1250062" y="1238155"/>
                  </a:cubicBezTo>
                  <a:lnTo>
                    <a:pt x="1469042" y="1009555"/>
                  </a:lnTo>
                  <a:lnTo>
                    <a:pt x="1440467" y="1009555"/>
                  </a:lnTo>
                  <a:close/>
                </a:path>
              </a:pathLst>
            </a:custGeom>
            <a:solidFill>
              <a:srgbClr val="33BDD6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136102C-5D16-F5CD-1979-9E6492DBABDF}"/>
                </a:ext>
              </a:extLst>
            </p:cNvPr>
            <p:cNvSpPr/>
            <p:nvPr/>
          </p:nvSpPr>
          <p:spPr>
            <a:xfrm>
              <a:off x="10867759" y="427738"/>
              <a:ext cx="298933" cy="368016"/>
            </a:xfrm>
            <a:custGeom>
              <a:avLst/>
              <a:gdLst>
                <a:gd name="connsiteX0" fmla="*/ 1771364 w 2142839"/>
                <a:gd name="connsiteY0" fmla="*/ 0 h 2638044"/>
                <a:gd name="connsiteX1" fmla="*/ 1876139 w 2142839"/>
                <a:gd name="connsiteY1" fmla="*/ 57055 h 2638044"/>
                <a:gd name="connsiteX2" fmla="*/ 2142839 w 2142839"/>
                <a:gd name="connsiteY2" fmla="*/ 190405 h 2638044"/>
                <a:gd name="connsiteX3" fmla="*/ 2123789 w 2142839"/>
                <a:gd name="connsiteY3" fmla="*/ 228505 h 2638044"/>
                <a:gd name="connsiteX4" fmla="*/ 2142839 w 2142839"/>
                <a:gd name="connsiteY4" fmla="*/ 247555 h 2638044"/>
                <a:gd name="connsiteX5" fmla="*/ 1685735 w 2142839"/>
                <a:gd name="connsiteY5" fmla="*/ 447580 h 2638044"/>
                <a:gd name="connsiteX6" fmla="*/ 1323785 w 2142839"/>
                <a:gd name="connsiteY6" fmla="*/ 857059 h 2638044"/>
                <a:gd name="connsiteX7" fmla="*/ 1028510 w 2142839"/>
                <a:gd name="connsiteY7" fmla="*/ 1238059 h 2638044"/>
                <a:gd name="connsiteX8" fmla="*/ 1695260 w 2142839"/>
                <a:gd name="connsiteY8" fmla="*/ 990409 h 2638044"/>
                <a:gd name="connsiteX9" fmla="*/ 1999964 w 2142839"/>
                <a:gd name="connsiteY9" fmla="*/ 1133284 h 2638044"/>
                <a:gd name="connsiteX10" fmla="*/ 2057114 w 2142839"/>
                <a:gd name="connsiteY10" fmla="*/ 1257109 h 2638044"/>
                <a:gd name="connsiteX11" fmla="*/ 2066639 w 2142839"/>
                <a:gd name="connsiteY11" fmla="*/ 1295209 h 2638044"/>
                <a:gd name="connsiteX12" fmla="*/ 1876139 w 2142839"/>
                <a:gd name="connsiteY12" fmla="*/ 1657064 h 2638044"/>
                <a:gd name="connsiteX13" fmla="*/ 1885664 w 2142839"/>
                <a:gd name="connsiteY13" fmla="*/ 1676114 h 2638044"/>
                <a:gd name="connsiteX14" fmla="*/ 1999964 w 2142839"/>
                <a:gd name="connsiteY14" fmla="*/ 1571339 h 2638044"/>
                <a:gd name="connsiteX15" fmla="*/ 1914239 w 2142839"/>
                <a:gd name="connsiteY15" fmla="*/ 1685639 h 2638044"/>
                <a:gd name="connsiteX16" fmla="*/ 1828514 w 2142839"/>
                <a:gd name="connsiteY16" fmla="*/ 1818989 h 2638044"/>
                <a:gd name="connsiteX17" fmla="*/ 1961864 w 2142839"/>
                <a:gd name="connsiteY17" fmla="*/ 1685639 h 2638044"/>
                <a:gd name="connsiteX18" fmla="*/ 1838039 w 2142839"/>
                <a:gd name="connsiteY18" fmla="*/ 1895189 h 2638044"/>
                <a:gd name="connsiteX19" fmla="*/ 1571435 w 2142839"/>
                <a:gd name="connsiteY19" fmla="*/ 2199989 h 2638044"/>
                <a:gd name="connsiteX20" fmla="*/ 1504760 w 2142839"/>
                <a:gd name="connsiteY20" fmla="*/ 2219039 h 2638044"/>
                <a:gd name="connsiteX21" fmla="*/ 1247585 w 2142839"/>
                <a:gd name="connsiteY21" fmla="*/ 2019014 h 2638044"/>
                <a:gd name="connsiteX22" fmla="*/ 1380935 w 2142839"/>
                <a:gd name="connsiteY22" fmla="*/ 1933289 h 2638044"/>
                <a:gd name="connsiteX23" fmla="*/ 1485710 w 2142839"/>
                <a:gd name="connsiteY23" fmla="*/ 1752314 h 2638044"/>
                <a:gd name="connsiteX24" fmla="*/ 1723835 w 2142839"/>
                <a:gd name="connsiteY24" fmla="*/ 1199959 h 2638044"/>
                <a:gd name="connsiteX25" fmla="*/ 1704785 w 2142839"/>
                <a:gd name="connsiteY25" fmla="*/ 1190434 h 2638044"/>
                <a:gd name="connsiteX26" fmla="*/ 1228535 w 2142839"/>
                <a:gd name="connsiteY26" fmla="*/ 1447609 h 2638044"/>
                <a:gd name="connsiteX27" fmla="*/ 1095185 w 2142839"/>
                <a:gd name="connsiteY27" fmla="*/ 1342834 h 2638044"/>
                <a:gd name="connsiteX28" fmla="*/ 1085660 w 2142839"/>
                <a:gd name="connsiteY28" fmla="*/ 1390459 h 2638044"/>
                <a:gd name="connsiteX29" fmla="*/ 1114235 w 2142839"/>
                <a:gd name="connsiteY29" fmla="*/ 2171414 h 2638044"/>
                <a:gd name="connsiteX30" fmla="*/ 1085660 w 2142839"/>
                <a:gd name="connsiteY30" fmla="*/ 2638044 h 2638044"/>
                <a:gd name="connsiteX31" fmla="*/ 1047560 w 2142839"/>
                <a:gd name="connsiteY31" fmla="*/ 2618994 h 2638044"/>
                <a:gd name="connsiteX32" fmla="*/ 1028510 w 2142839"/>
                <a:gd name="connsiteY32" fmla="*/ 2638044 h 2638044"/>
                <a:gd name="connsiteX33" fmla="*/ 933355 w 2142839"/>
                <a:gd name="connsiteY33" fmla="*/ 2542794 h 2638044"/>
                <a:gd name="connsiteX34" fmla="*/ 866680 w 2142839"/>
                <a:gd name="connsiteY34" fmla="*/ 2514219 h 2638044"/>
                <a:gd name="connsiteX35" fmla="*/ 828580 w 2142839"/>
                <a:gd name="connsiteY35" fmla="*/ 2476119 h 2638044"/>
                <a:gd name="connsiteX36" fmla="*/ 752380 w 2142839"/>
                <a:gd name="connsiteY36" fmla="*/ 2438019 h 2638044"/>
                <a:gd name="connsiteX37" fmla="*/ 733330 w 2142839"/>
                <a:gd name="connsiteY37" fmla="*/ 2380869 h 2638044"/>
                <a:gd name="connsiteX38" fmla="*/ 723805 w 2142839"/>
                <a:gd name="connsiteY38" fmla="*/ 2114264 h 2638044"/>
                <a:gd name="connsiteX39" fmla="*/ 723805 w 2142839"/>
                <a:gd name="connsiteY39" fmla="*/ 2047589 h 2638044"/>
                <a:gd name="connsiteX40" fmla="*/ 714280 w 2142839"/>
                <a:gd name="connsiteY40" fmla="*/ 1599914 h 2638044"/>
                <a:gd name="connsiteX41" fmla="*/ 123825 w 2142839"/>
                <a:gd name="connsiteY41" fmla="*/ 2333244 h 2638044"/>
                <a:gd name="connsiteX42" fmla="*/ 352330 w 2142839"/>
                <a:gd name="connsiteY42" fmla="*/ 1971389 h 2638044"/>
                <a:gd name="connsiteX43" fmla="*/ 352330 w 2142839"/>
                <a:gd name="connsiteY43" fmla="*/ 1961864 h 2638044"/>
                <a:gd name="connsiteX44" fmla="*/ 0 w 2142839"/>
                <a:gd name="connsiteY44" fmla="*/ 2438019 h 2638044"/>
                <a:gd name="connsiteX45" fmla="*/ 238125 w 2142839"/>
                <a:gd name="connsiteY45" fmla="*/ 1952339 h 2638044"/>
                <a:gd name="connsiteX46" fmla="*/ 257080 w 2142839"/>
                <a:gd name="connsiteY46" fmla="*/ 1914239 h 2638044"/>
                <a:gd name="connsiteX47" fmla="*/ 733330 w 2142839"/>
                <a:gd name="connsiteY47" fmla="*/ 1114234 h 2638044"/>
                <a:gd name="connsiteX48" fmla="*/ 1057085 w 2142839"/>
                <a:gd name="connsiteY48" fmla="*/ 723805 h 2638044"/>
                <a:gd name="connsiteX49" fmla="*/ 1047560 w 2142839"/>
                <a:gd name="connsiteY49" fmla="*/ 714280 h 2638044"/>
                <a:gd name="connsiteX50" fmla="*/ 438055 w 2142839"/>
                <a:gd name="connsiteY50" fmla="*/ 895159 h 2638044"/>
                <a:gd name="connsiteX51" fmla="*/ 247555 w 2142839"/>
                <a:gd name="connsiteY51" fmla="*/ 733330 h 2638044"/>
                <a:gd name="connsiteX52" fmla="*/ 142875 w 2142839"/>
                <a:gd name="connsiteY52" fmla="*/ 685705 h 2638044"/>
                <a:gd name="connsiteX53" fmla="*/ 38100 w 2142839"/>
                <a:gd name="connsiteY53" fmla="*/ 609505 h 2638044"/>
                <a:gd name="connsiteX54" fmla="*/ 228600 w 2142839"/>
                <a:gd name="connsiteY54" fmla="*/ 561880 h 2638044"/>
                <a:gd name="connsiteX55" fmla="*/ 390430 w 2142839"/>
                <a:gd name="connsiteY55" fmla="*/ 504730 h 2638044"/>
                <a:gd name="connsiteX56" fmla="*/ 1057085 w 2142839"/>
                <a:gd name="connsiteY56" fmla="*/ 247555 h 2638044"/>
                <a:gd name="connsiteX57" fmla="*/ 1771364 w 2142839"/>
                <a:gd name="connsiteY57" fmla="*/ 0 h 263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142839" h="2638044">
                  <a:moveTo>
                    <a:pt x="1771364" y="0"/>
                  </a:moveTo>
                  <a:cubicBezTo>
                    <a:pt x="1790414" y="0"/>
                    <a:pt x="1838039" y="38005"/>
                    <a:pt x="1876139" y="57055"/>
                  </a:cubicBezTo>
                  <a:cubicBezTo>
                    <a:pt x="1952339" y="114205"/>
                    <a:pt x="2057114" y="152305"/>
                    <a:pt x="2142839" y="190405"/>
                  </a:cubicBezTo>
                  <a:cubicBezTo>
                    <a:pt x="2142839" y="199930"/>
                    <a:pt x="2123789" y="199930"/>
                    <a:pt x="2123789" y="228505"/>
                  </a:cubicBezTo>
                  <a:cubicBezTo>
                    <a:pt x="2123789" y="247555"/>
                    <a:pt x="2142839" y="228505"/>
                    <a:pt x="2142839" y="247555"/>
                  </a:cubicBezTo>
                  <a:cubicBezTo>
                    <a:pt x="2142839" y="266605"/>
                    <a:pt x="1799939" y="352330"/>
                    <a:pt x="1685735" y="447580"/>
                  </a:cubicBezTo>
                  <a:cubicBezTo>
                    <a:pt x="1533335" y="561880"/>
                    <a:pt x="1438085" y="723805"/>
                    <a:pt x="1323785" y="857059"/>
                  </a:cubicBezTo>
                  <a:cubicBezTo>
                    <a:pt x="1219010" y="980884"/>
                    <a:pt x="1066610" y="1104709"/>
                    <a:pt x="1028510" y="1238059"/>
                  </a:cubicBezTo>
                  <a:cubicBezTo>
                    <a:pt x="1199960" y="1114234"/>
                    <a:pt x="1495235" y="990409"/>
                    <a:pt x="1695260" y="990409"/>
                  </a:cubicBezTo>
                  <a:cubicBezTo>
                    <a:pt x="1714310" y="990409"/>
                    <a:pt x="1904714" y="1066609"/>
                    <a:pt x="1999964" y="1133284"/>
                  </a:cubicBezTo>
                  <a:cubicBezTo>
                    <a:pt x="2028539" y="1152334"/>
                    <a:pt x="2047589" y="1219009"/>
                    <a:pt x="2057114" y="1257109"/>
                  </a:cubicBezTo>
                  <a:cubicBezTo>
                    <a:pt x="2066639" y="1266634"/>
                    <a:pt x="2066639" y="1266634"/>
                    <a:pt x="2066639" y="1295209"/>
                  </a:cubicBezTo>
                  <a:cubicBezTo>
                    <a:pt x="2066639" y="1352359"/>
                    <a:pt x="1895189" y="1590389"/>
                    <a:pt x="1876139" y="1657064"/>
                  </a:cubicBezTo>
                  <a:lnTo>
                    <a:pt x="1885664" y="1676114"/>
                  </a:lnTo>
                  <a:cubicBezTo>
                    <a:pt x="1914239" y="1657064"/>
                    <a:pt x="1961864" y="1609439"/>
                    <a:pt x="1999964" y="1571339"/>
                  </a:cubicBezTo>
                  <a:lnTo>
                    <a:pt x="1914239" y="1685639"/>
                  </a:lnTo>
                  <a:cubicBezTo>
                    <a:pt x="1895189" y="1714214"/>
                    <a:pt x="1818989" y="1761839"/>
                    <a:pt x="1828514" y="1818989"/>
                  </a:cubicBezTo>
                  <a:cubicBezTo>
                    <a:pt x="1876139" y="1780889"/>
                    <a:pt x="1923764" y="1723739"/>
                    <a:pt x="1961864" y="1685639"/>
                  </a:cubicBezTo>
                  <a:cubicBezTo>
                    <a:pt x="1933289" y="1752314"/>
                    <a:pt x="1885664" y="1828514"/>
                    <a:pt x="1838039" y="1895189"/>
                  </a:cubicBezTo>
                  <a:cubicBezTo>
                    <a:pt x="1742885" y="1999964"/>
                    <a:pt x="1657160" y="2104739"/>
                    <a:pt x="1571435" y="2199989"/>
                  </a:cubicBezTo>
                  <a:cubicBezTo>
                    <a:pt x="1561910" y="2209514"/>
                    <a:pt x="1533335" y="2209514"/>
                    <a:pt x="1504760" y="2219039"/>
                  </a:cubicBezTo>
                  <a:cubicBezTo>
                    <a:pt x="1457135" y="2104739"/>
                    <a:pt x="1342835" y="2076164"/>
                    <a:pt x="1247585" y="2019014"/>
                  </a:cubicBezTo>
                  <a:cubicBezTo>
                    <a:pt x="1247585" y="1980914"/>
                    <a:pt x="1352360" y="1952339"/>
                    <a:pt x="1380935" y="1933289"/>
                  </a:cubicBezTo>
                  <a:cubicBezTo>
                    <a:pt x="1428560" y="1895189"/>
                    <a:pt x="1466660" y="1809464"/>
                    <a:pt x="1485710" y="1752314"/>
                  </a:cubicBezTo>
                  <a:cubicBezTo>
                    <a:pt x="1542860" y="1571339"/>
                    <a:pt x="1619060" y="1361884"/>
                    <a:pt x="1723835" y="1199959"/>
                  </a:cubicBezTo>
                  <a:cubicBezTo>
                    <a:pt x="1723835" y="1199959"/>
                    <a:pt x="1723835" y="1190434"/>
                    <a:pt x="1704785" y="1190434"/>
                  </a:cubicBezTo>
                  <a:cubicBezTo>
                    <a:pt x="1676210" y="1190434"/>
                    <a:pt x="1247585" y="1447609"/>
                    <a:pt x="1228535" y="1447609"/>
                  </a:cubicBezTo>
                  <a:cubicBezTo>
                    <a:pt x="1152335" y="1447609"/>
                    <a:pt x="1171385" y="1399984"/>
                    <a:pt x="1095185" y="1342834"/>
                  </a:cubicBezTo>
                  <a:cubicBezTo>
                    <a:pt x="1085660" y="1361884"/>
                    <a:pt x="1085660" y="1371409"/>
                    <a:pt x="1085660" y="1390459"/>
                  </a:cubicBezTo>
                  <a:lnTo>
                    <a:pt x="1114235" y="2171414"/>
                  </a:lnTo>
                  <a:cubicBezTo>
                    <a:pt x="1114235" y="2333244"/>
                    <a:pt x="1104710" y="2476119"/>
                    <a:pt x="1085660" y="2638044"/>
                  </a:cubicBezTo>
                  <a:cubicBezTo>
                    <a:pt x="1076135" y="2638044"/>
                    <a:pt x="1076135" y="2618994"/>
                    <a:pt x="1047560" y="2618994"/>
                  </a:cubicBezTo>
                  <a:cubicBezTo>
                    <a:pt x="1028510" y="2618994"/>
                    <a:pt x="1057085" y="2638044"/>
                    <a:pt x="1028510" y="2638044"/>
                  </a:cubicBezTo>
                  <a:cubicBezTo>
                    <a:pt x="1009460" y="2638044"/>
                    <a:pt x="961930" y="2561844"/>
                    <a:pt x="933355" y="2542794"/>
                  </a:cubicBezTo>
                  <a:cubicBezTo>
                    <a:pt x="914305" y="2533269"/>
                    <a:pt x="885730" y="2523744"/>
                    <a:pt x="866680" y="2514219"/>
                  </a:cubicBezTo>
                  <a:cubicBezTo>
                    <a:pt x="857155" y="2514219"/>
                    <a:pt x="847630" y="2485644"/>
                    <a:pt x="828580" y="2476119"/>
                  </a:cubicBezTo>
                  <a:cubicBezTo>
                    <a:pt x="809530" y="2466594"/>
                    <a:pt x="771430" y="2457069"/>
                    <a:pt x="752380" y="2438019"/>
                  </a:cubicBezTo>
                  <a:cubicBezTo>
                    <a:pt x="742855" y="2418969"/>
                    <a:pt x="733330" y="2399919"/>
                    <a:pt x="733330" y="2380869"/>
                  </a:cubicBezTo>
                  <a:cubicBezTo>
                    <a:pt x="723805" y="2295144"/>
                    <a:pt x="733330" y="2199989"/>
                    <a:pt x="723805" y="2114264"/>
                  </a:cubicBezTo>
                  <a:lnTo>
                    <a:pt x="723805" y="2047589"/>
                  </a:lnTo>
                  <a:lnTo>
                    <a:pt x="714280" y="1599914"/>
                  </a:lnTo>
                  <a:lnTo>
                    <a:pt x="123825" y="2333244"/>
                  </a:lnTo>
                  <a:cubicBezTo>
                    <a:pt x="200025" y="2219039"/>
                    <a:pt x="295180" y="2095214"/>
                    <a:pt x="352330" y="1971389"/>
                  </a:cubicBezTo>
                  <a:lnTo>
                    <a:pt x="352330" y="1961864"/>
                  </a:lnTo>
                  <a:lnTo>
                    <a:pt x="0" y="2438019"/>
                  </a:lnTo>
                  <a:cubicBezTo>
                    <a:pt x="9525" y="2409444"/>
                    <a:pt x="238125" y="2038064"/>
                    <a:pt x="238125" y="1952339"/>
                  </a:cubicBezTo>
                  <a:cubicBezTo>
                    <a:pt x="238125" y="1933289"/>
                    <a:pt x="257080" y="1923764"/>
                    <a:pt x="257080" y="1914239"/>
                  </a:cubicBezTo>
                  <a:cubicBezTo>
                    <a:pt x="352330" y="1657064"/>
                    <a:pt x="542830" y="1342834"/>
                    <a:pt x="733330" y="1114234"/>
                  </a:cubicBezTo>
                  <a:cubicBezTo>
                    <a:pt x="828580" y="980884"/>
                    <a:pt x="952405" y="857059"/>
                    <a:pt x="1057085" y="723805"/>
                  </a:cubicBezTo>
                  <a:lnTo>
                    <a:pt x="1047560" y="714280"/>
                  </a:lnTo>
                  <a:cubicBezTo>
                    <a:pt x="904780" y="761905"/>
                    <a:pt x="599980" y="895159"/>
                    <a:pt x="438055" y="895159"/>
                  </a:cubicBezTo>
                  <a:cubicBezTo>
                    <a:pt x="352330" y="895159"/>
                    <a:pt x="323755" y="790384"/>
                    <a:pt x="247555" y="733330"/>
                  </a:cubicBezTo>
                  <a:cubicBezTo>
                    <a:pt x="219075" y="714280"/>
                    <a:pt x="171450" y="714280"/>
                    <a:pt x="142875" y="685705"/>
                  </a:cubicBezTo>
                  <a:cubicBezTo>
                    <a:pt x="104775" y="657130"/>
                    <a:pt x="76200" y="638080"/>
                    <a:pt x="38100" y="609505"/>
                  </a:cubicBezTo>
                  <a:cubicBezTo>
                    <a:pt x="57150" y="523780"/>
                    <a:pt x="171450" y="571405"/>
                    <a:pt x="228600" y="561880"/>
                  </a:cubicBezTo>
                  <a:cubicBezTo>
                    <a:pt x="276130" y="552355"/>
                    <a:pt x="333280" y="523780"/>
                    <a:pt x="390430" y="504730"/>
                  </a:cubicBezTo>
                  <a:cubicBezTo>
                    <a:pt x="599980" y="428530"/>
                    <a:pt x="838105" y="342805"/>
                    <a:pt x="1057085" y="247555"/>
                  </a:cubicBezTo>
                  <a:cubicBezTo>
                    <a:pt x="1066610" y="247555"/>
                    <a:pt x="1647635" y="0"/>
                    <a:pt x="1771364" y="0"/>
                  </a:cubicBezTo>
                  <a:close/>
                </a:path>
              </a:pathLst>
            </a:custGeom>
            <a:solidFill>
              <a:srgbClr val="33BDD6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2C14B7F2-4040-C48D-ED4D-E76EB056DB84}"/>
              </a:ext>
            </a:extLst>
          </p:cNvPr>
          <p:cNvSpPr/>
          <p:nvPr userDrawn="1"/>
        </p:nvSpPr>
        <p:spPr>
          <a:xfrm rot="16200000">
            <a:off x="6032500" y="698500"/>
            <a:ext cx="127000" cy="12192000"/>
          </a:xfrm>
          <a:prstGeom prst="rect">
            <a:avLst/>
          </a:prstGeom>
          <a:solidFill>
            <a:srgbClr val="33BDD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5523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277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5829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484064E-73D6-11B5-E3C3-2739612D7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90A332-1CBB-6B12-D6A9-3D940850D5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0F798A-AF9D-94B0-81B9-4ED480B404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2BAA5-673D-45FD-947D-32284EDE601A}" type="datetimeFigureOut">
              <a:rPr lang="zh-CN" altLang="en-US" smtClean="0"/>
              <a:t>2024/3/27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CE2539-4C1E-6886-BAAB-72263E1F1A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D9CE70-D5AB-C463-ED9D-3C6750469B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826D8-1C91-4230-91A9-AF888AEE40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41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FB2ECA81-45F4-9985-197D-E05DCD794E28}"/>
              </a:ext>
            </a:extLst>
          </p:cNvPr>
          <p:cNvSpPr/>
          <p:nvPr/>
        </p:nvSpPr>
        <p:spPr>
          <a:xfrm>
            <a:off x="2763892" y="3142956"/>
            <a:ext cx="4068738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D2F7F741-73BA-C403-DC5A-FFB1C10C66F6}"/>
              </a:ext>
            </a:extLst>
          </p:cNvPr>
          <p:cNvGrpSpPr/>
          <p:nvPr/>
        </p:nvGrpSpPr>
        <p:grpSpPr>
          <a:xfrm>
            <a:off x="1210818" y="1467559"/>
            <a:ext cx="6000938" cy="2389073"/>
            <a:chOff x="3274391" y="1668468"/>
            <a:chExt cx="5220054" cy="2078189"/>
          </a:xfrm>
          <a:solidFill>
            <a:schemeClr val="bg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8C8BC03-6AFB-4DEC-EB9D-5BAE7E331A03}"/>
                </a:ext>
              </a:extLst>
            </p:cNvPr>
            <p:cNvSpPr/>
            <p:nvPr/>
          </p:nvSpPr>
          <p:spPr>
            <a:xfrm>
              <a:off x="4775613" y="1875552"/>
              <a:ext cx="819463" cy="908135"/>
            </a:xfrm>
            <a:custGeom>
              <a:avLst/>
              <a:gdLst>
                <a:gd name="connsiteX0" fmla="*/ 549097 w 819463"/>
                <a:gd name="connsiteY0" fmla="*/ 0 h 908135"/>
                <a:gd name="connsiteX1" fmla="*/ 587117 w 819463"/>
                <a:gd name="connsiteY1" fmla="*/ 8449 h 908135"/>
                <a:gd name="connsiteX2" fmla="*/ 667383 w 819463"/>
                <a:gd name="connsiteY2" fmla="*/ 54876 h 908135"/>
                <a:gd name="connsiteX3" fmla="*/ 675831 w 819463"/>
                <a:gd name="connsiteY3" fmla="*/ 80223 h 908135"/>
                <a:gd name="connsiteX4" fmla="*/ 671607 w 819463"/>
                <a:gd name="connsiteY4" fmla="*/ 97120 h 908135"/>
                <a:gd name="connsiteX5" fmla="*/ 620913 w 819463"/>
                <a:gd name="connsiteY5" fmla="*/ 114018 h 908135"/>
                <a:gd name="connsiteX6" fmla="*/ 591342 w 819463"/>
                <a:gd name="connsiteY6" fmla="*/ 139365 h 908135"/>
                <a:gd name="connsiteX7" fmla="*/ 591342 w 819463"/>
                <a:gd name="connsiteY7" fmla="*/ 114018 h 908135"/>
                <a:gd name="connsiteX8" fmla="*/ 570220 w 819463"/>
                <a:gd name="connsiteY8" fmla="*/ 139365 h 908135"/>
                <a:gd name="connsiteX9" fmla="*/ 578668 w 819463"/>
                <a:gd name="connsiteY9" fmla="*/ 173161 h 908135"/>
                <a:gd name="connsiteX10" fmla="*/ 583553 w 819463"/>
                <a:gd name="connsiteY10" fmla="*/ 158507 h 908135"/>
                <a:gd name="connsiteX11" fmla="*/ 585533 w 819463"/>
                <a:gd name="connsiteY11" fmla="*/ 165240 h 908135"/>
                <a:gd name="connsiteX12" fmla="*/ 591342 w 819463"/>
                <a:gd name="connsiteY12" fmla="*/ 177386 h 908135"/>
                <a:gd name="connsiteX13" fmla="*/ 599791 w 819463"/>
                <a:gd name="connsiteY13" fmla="*/ 219630 h 908135"/>
                <a:gd name="connsiteX14" fmla="*/ 587117 w 819463"/>
                <a:gd name="connsiteY14" fmla="*/ 405465 h 908135"/>
                <a:gd name="connsiteX15" fmla="*/ 595567 w 819463"/>
                <a:gd name="connsiteY15" fmla="*/ 561770 h 908135"/>
                <a:gd name="connsiteX16" fmla="*/ 608240 w 819463"/>
                <a:gd name="connsiteY16" fmla="*/ 637811 h 908135"/>
                <a:gd name="connsiteX17" fmla="*/ 650484 w 819463"/>
                <a:gd name="connsiteY17" fmla="*/ 667383 h 908135"/>
                <a:gd name="connsiteX18" fmla="*/ 739199 w 819463"/>
                <a:gd name="connsiteY18" fmla="*/ 595566 h 908135"/>
                <a:gd name="connsiteX19" fmla="*/ 819463 w 819463"/>
                <a:gd name="connsiteY19" fmla="*/ 464607 h 908135"/>
                <a:gd name="connsiteX20" fmla="*/ 760321 w 819463"/>
                <a:gd name="connsiteY20" fmla="*/ 625137 h 908135"/>
                <a:gd name="connsiteX21" fmla="*/ 819463 w 819463"/>
                <a:gd name="connsiteY21" fmla="*/ 527975 h 908135"/>
                <a:gd name="connsiteX22" fmla="*/ 777219 w 819463"/>
                <a:gd name="connsiteY22" fmla="*/ 667383 h 908135"/>
                <a:gd name="connsiteX23" fmla="*/ 684280 w 819463"/>
                <a:gd name="connsiteY23" fmla="*/ 908135 h 908135"/>
                <a:gd name="connsiteX24" fmla="*/ 642036 w 819463"/>
                <a:gd name="connsiteY24" fmla="*/ 908135 h 908135"/>
                <a:gd name="connsiteX25" fmla="*/ 578668 w 819463"/>
                <a:gd name="connsiteY25" fmla="*/ 832095 h 908135"/>
                <a:gd name="connsiteX26" fmla="*/ 544873 w 819463"/>
                <a:gd name="connsiteY26" fmla="*/ 810972 h 908135"/>
                <a:gd name="connsiteX27" fmla="*/ 515344 w 819463"/>
                <a:gd name="connsiteY27" fmla="*/ 625137 h 908135"/>
                <a:gd name="connsiteX28" fmla="*/ 413956 w 819463"/>
                <a:gd name="connsiteY28" fmla="*/ 553322 h 908135"/>
                <a:gd name="connsiteX29" fmla="*/ 299895 w 819463"/>
                <a:gd name="connsiteY29" fmla="*/ 696953 h 908135"/>
                <a:gd name="connsiteX30" fmla="*/ 278773 w 819463"/>
                <a:gd name="connsiteY30" fmla="*/ 688505 h 908135"/>
                <a:gd name="connsiteX31" fmla="*/ 274548 w 819463"/>
                <a:gd name="connsiteY31" fmla="*/ 675831 h 908135"/>
                <a:gd name="connsiteX32" fmla="*/ 215406 w 819463"/>
                <a:gd name="connsiteY32" fmla="*/ 587117 h 908135"/>
                <a:gd name="connsiteX33" fmla="*/ 249202 w 819463"/>
                <a:gd name="connsiteY33" fmla="*/ 468832 h 908135"/>
                <a:gd name="connsiteX34" fmla="*/ 168979 w 819463"/>
                <a:gd name="connsiteY34" fmla="*/ 375893 h 908135"/>
                <a:gd name="connsiteX35" fmla="*/ 168979 w 819463"/>
                <a:gd name="connsiteY35" fmla="*/ 853217 h 908135"/>
                <a:gd name="connsiteX36" fmla="*/ 156305 w 819463"/>
                <a:gd name="connsiteY36" fmla="*/ 844768 h 908135"/>
                <a:gd name="connsiteX37" fmla="*/ 143632 w 819463"/>
                <a:gd name="connsiteY37" fmla="*/ 853217 h 908135"/>
                <a:gd name="connsiteX38" fmla="*/ 105612 w 819463"/>
                <a:gd name="connsiteY38" fmla="*/ 806748 h 908135"/>
                <a:gd name="connsiteX39" fmla="*/ 33796 w 819463"/>
                <a:gd name="connsiteY39" fmla="*/ 739156 h 908135"/>
                <a:gd name="connsiteX40" fmla="*/ 12674 w 819463"/>
                <a:gd name="connsiteY40" fmla="*/ 654709 h 908135"/>
                <a:gd name="connsiteX41" fmla="*/ 4225 w 819463"/>
                <a:gd name="connsiteY41" fmla="*/ 565995 h 908135"/>
                <a:gd name="connsiteX42" fmla="*/ 8449 w 819463"/>
                <a:gd name="connsiteY42" fmla="*/ 549097 h 908135"/>
                <a:gd name="connsiteX43" fmla="*/ 0 w 819463"/>
                <a:gd name="connsiteY43" fmla="*/ 236528 h 908135"/>
                <a:gd name="connsiteX44" fmla="*/ 12674 w 819463"/>
                <a:gd name="connsiteY44" fmla="*/ 240753 h 908135"/>
                <a:gd name="connsiteX45" fmla="*/ 21122 w 819463"/>
                <a:gd name="connsiteY45" fmla="*/ 232303 h 908135"/>
                <a:gd name="connsiteX46" fmla="*/ 59143 w 819463"/>
                <a:gd name="connsiteY46" fmla="*/ 253426 h 908135"/>
                <a:gd name="connsiteX47" fmla="*/ 152081 w 819463"/>
                <a:gd name="connsiteY47" fmla="*/ 295670 h 908135"/>
                <a:gd name="connsiteX48" fmla="*/ 156305 w 819463"/>
                <a:gd name="connsiteY48" fmla="*/ 278773 h 908135"/>
                <a:gd name="connsiteX49" fmla="*/ 147857 w 819463"/>
                <a:gd name="connsiteY49" fmla="*/ 257650 h 908135"/>
                <a:gd name="connsiteX50" fmla="*/ 549097 w 819463"/>
                <a:gd name="connsiteY50" fmla="*/ 0 h 908135"/>
                <a:gd name="connsiteX51" fmla="*/ 553322 w 819463"/>
                <a:gd name="connsiteY51" fmla="*/ 139365 h 908135"/>
                <a:gd name="connsiteX52" fmla="*/ 185877 w 819463"/>
                <a:gd name="connsiteY52" fmla="*/ 350589 h 908135"/>
                <a:gd name="connsiteX53" fmla="*/ 173204 w 819463"/>
                <a:gd name="connsiteY53" fmla="*/ 337916 h 908135"/>
                <a:gd name="connsiteX54" fmla="*/ 164755 w 819463"/>
                <a:gd name="connsiteY54" fmla="*/ 342140 h 908135"/>
                <a:gd name="connsiteX55" fmla="*/ 164755 w 819463"/>
                <a:gd name="connsiteY55" fmla="*/ 367445 h 908135"/>
                <a:gd name="connsiteX56" fmla="*/ 270324 w 819463"/>
                <a:gd name="connsiteY56" fmla="*/ 413914 h 908135"/>
                <a:gd name="connsiteX57" fmla="*/ 342140 w 819463"/>
                <a:gd name="connsiteY57" fmla="*/ 304120 h 908135"/>
                <a:gd name="connsiteX58" fmla="*/ 435078 w 819463"/>
                <a:gd name="connsiteY58" fmla="*/ 333691 h 908135"/>
                <a:gd name="connsiteX59" fmla="*/ 473099 w 819463"/>
                <a:gd name="connsiteY59" fmla="*/ 363220 h 908135"/>
                <a:gd name="connsiteX60" fmla="*/ 430854 w 819463"/>
                <a:gd name="connsiteY60" fmla="*/ 511076 h 908135"/>
                <a:gd name="connsiteX61" fmla="*/ 511119 w 819463"/>
                <a:gd name="connsiteY61" fmla="*/ 570219 h 908135"/>
                <a:gd name="connsiteX62" fmla="*/ 498446 w 819463"/>
                <a:gd name="connsiteY62" fmla="*/ 456159 h 908135"/>
                <a:gd name="connsiteX63" fmla="*/ 498446 w 819463"/>
                <a:gd name="connsiteY63" fmla="*/ 367445 h 908135"/>
                <a:gd name="connsiteX64" fmla="*/ 519568 w 819463"/>
                <a:gd name="connsiteY64" fmla="*/ 181610 h 908135"/>
                <a:gd name="connsiteX65" fmla="*/ 553322 w 819463"/>
                <a:gd name="connsiteY65" fmla="*/ 139365 h 90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19463" h="908135">
                  <a:moveTo>
                    <a:pt x="549097" y="0"/>
                  </a:moveTo>
                  <a:cubicBezTo>
                    <a:pt x="561770" y="0"/>
                    <a:pt x="574444" y="0"/>
                    <a:pt x="587117" y="8449"/>
                  </a:cubicBezTo>
                  <a:cubicBezTo>
                    <a:pt x="612464" y="25304"/>
                    <a:pt x="642036" y="37978"/>
                    <a:pt x="667383" y="54876"/>
                  </a:cubicBezTo>
                  <a:cubicBezTo>
                    <a:pt x="675831" y="59100"/>
                    <a:pt x="675831" y="67549"/>
                    <a:pt x="675831" y="80223"/>
                  </a:cubicBezTo>
                  <a:cubicBezTo>
                    <a:pt x="675831" y="88671"/>
                    <a:pt x="675831" y="92896"/>
                    <a:pt x="671607" y="97120"/>
                  </a:cubicBezTo>
                  <a:cubicBezTo>
                    <a:pt x="663158" y="118243"/>
                    <a:pt x="629362" y="109794"/>
                    <a:pt x="620913" y="114018"/>
                  </a:cubicBezTo>
                  <a:cubicBezTo>
                    <a:pt x="608240" y="118243"/>
                    <a:pt x="604015" y="130916"/>
                    <a:pt x="591342" y="139365"/>
                  </a:cubicBezTo>
                  <a:cubicBezTo>
                    <a:pt x="591342" y="135140"/>
                    <a:pt x="604015" y="126692"/>
                    <a:pt x="591342" y="114018"/>
                  </a:cubicBezTo>
                  <a:cubicBezTo>
                    <a:pt x="574444" y="122467"/>
                    <a:pt x="570220" y="135140"/>
                    <a:pt x="570220" y="139365"/>
                  </a:cubicBezTo>
                  <a:cubicBezTo>
                    <a:pt x="570220" y="152039"/>
                    <a:pt x="574444" y="164712"/>
                    <a:pt x="578668" y="173161"/>
                  </a:cubicBezTo>
                  <a:lnTo>
                    <a:pt x="583553" y="158507"/>
                  </a:lnTo>
                  <a:lnTo>
                    <a:pt x="585533" y="165240"/>
                  </a:lnTo>
                  <a:cubicBezTo>
                    <a:pt x="587117" y="167881"/>
                    <a:pt x="589230" y="171049"/>
                    <a:pt x="591342" y="177386"/>
                  </a:cubicBezTo>
                  <a:cubicBezTo>
                    <a:pt x="599791" y="185834"/>
                    <a:pt x="599791" y="206956"/>
                    <a:pt x="599791" y="219630"/>
                  </a:cubicBezTo>
                  <a:cubicBezTo>
                    <a:pt x="599791" y="228079"/>
                    <a:pt x="587117" y="392792"/>
                    <a:pt x="587117" y="405465"/>
                  </a:cubicBezTo>
                  <a:cubicBezTo>
                    <a:pt x="587117" y="413914"/>
                    <a:pt x="591342" y="511076"/>
                    <a:pt x="595567" y="561770"/>
                  </a:cubicBezTo>
                  <a:cubicBezTo>
                    <a:pt x="599791" y="587117"/>
                    <a:pt x="595567" y="612464"/>
                    <a:pt x="608240" y="637811"/>
                  </a:cubicBezTo>
                  <a:cubicBezTo>
                    <a:pt x="612464" y="650484"/>
                    <a:pt x="637811" y="667383"/>
                    <a:pt x="650484" y="667383"/>
                  </a:cubicBezTo>
                  <a:cubicBezTo>
                    <a:pt x="658933" y="667383"/>
                    <a:pt x="701178" y="599791"/>
                    <a:pt x="739199" y="595566"/>
                  </a:cubicBezTo>
                  <a:cubicBezTo>
                    <a:pt x="764545" y="561770"/>
                    <a:pt x="794117" y="511076"/>
                    <a:pt x="819463" y="464607"/>
                  </a:cubicBezTo>
                  <a:cubicBezTo>
                    <a:pt x="802566" y="515301"/>
                    <a:pt x="781443" y="570219"/>
                    <a:pt x="760321" y="625137"/>
                  </a:cubicBezTo>
                  <a:cubicBezTo>
                    <a:pt x="785668" y="595566"/>
                    <a:pt x="811014" y="557546"/>
                    <a:pt x="819463" y="527975"/>
                  </a:cubicBezTo>
                  <a:cubicBezTo>
                    <a:pt x="806790" y="574444"/>
                    <a:pt x="798341" y="620913"/>
                    <a:pt x="777219" y="667383"/>
                  </a:cubicBezTo>
                  <a:cubicBezTo>
                    <a:pt x="739199" y="747605"/>
                    <a:pt x="726525" y="827870"/>
                    <a:pt x="684280" y="908135"/>
                  </a:cubicBezTo>
                  <a:lnTo>
                    <a:pt x="642036" y="908135"/>
                  </a:lnTo>
                  <a:cubicBezTo>
                    <a:pt x="625137" y="882789"/>
                    <a:pt x="604015" y="853217"/>
                    <a:pt x="578668" y="832095"/>
                  </a:cubicBezTo>
                  <a:cubicBezTo>
                    <a:pt x="570220" y="823646"/>
                    <a:pt x="549097" y="823646"/>
                    <a:pt x="544873" y="810972"/>
                  </a:cubicBezTo>
                  <a:cubicBezTo>
                    <a:pt x="528017" y="751829"/>
                    <a:pt x="544873" y="680056"/>
                    <a:pt x="515344" y="625137"/>
                  </a:cubicBezTo>
                  <a:cubicBezTo>
                    <a:pt x="498446" y="587117"/>
                    <a:pt x="447752" y="574444"/>
                    <a:pt x="413956" y="553322"/>
                  </a:cubicBezTo>
                  <a:cubicBezTo>
                    <a:pt x="401283" y="587117"/>
                    <a:pt x="342140" y="696953"/>
                    <a:pt x="299895" y="696953"/>
                  </a:cubicBezTo>
                  <a:cubicBezTo>
                    <a:pt x="287222" y="696953"/>
                    <a:pt x="287222" y="692729"/>
                    <a:pt x="278773" y="688505"/>
                  </a:cubicBezTo>
                  <a:cubicBezTo>
                    <a:pt x="278773" y="688505"/>
                    <a:pt x="278773" y="680056"/>
                    <a:pt x="274548" y="675831"/>
                  </a:cubicBezTo>
                  <a:cubicBezTo>
                    <a:pt x="236528" y="637811"/>
                    <a:pt x="215406" y="629362"/>
                    <a:pt x="215406" y="587117"/>
                  </a:cubicBezTo>
                  <a:cubicBezTo>
                    <a:pt x="215406" y="553322"/>
                    <a:pt x="249202" y="481506"/>
                    <a:pt x="249202" y="468832"/>
                  </a:cubicBezTo>
                  <a:cubicBezTo>
                    <a:pt x="249202" y="460383"/>
                    <a:pt x="177428" y="384343"/>
                    <a:pt x="168979" y="375893"/>
                  </a:cubicBezTo>
                  <a:lnTo>
                    <a:pt x="168979" y="853217"/>
                  </a:lnTo>
                  <a:cubicBezTo>
                    <a:pt x="164755" y="848992"/>
                    <a:pt x="164755" y="844768"/>
                    <a:pt x="156305" y="844768"/>
                  </a:cubicBezTo>
                  <a:cubicBezTo>
                    <a:pt x="143632" y="844768"/>
                    <a:pt x="156305" y="853217"/>
                    <a:pt x="143632" y="853217"/>
                  </a:cubicBezTo>
                  <a:cubicBezTo>
                    <a:pt x="135183" y="853217"/>
                    <a:pt x="122510" y="819422"/>
                    <a:pt x="105612" y="806748"/>
                  </a:cubicBezTo>
                  <a:cubicBezTo>
                    <a:pt x="84489" y="785625"/>
                    <a:pt x="54918" y="760279"/>
                    <a:pt x="33796" y="739156"/>
                  </a:cubicBezTo>
                  <a:cubicBezTo>
                    <a:pt x="12674" y="718034"/>
                    <a:pt x="12674" y="680056"/>
                    <a:pt x="12674" y="654709"/>
                  </a:cubicBezTo>
                  <a:cubicBezTo>
                    <a:pt x="12674" y="625137"/>
                    <a:pt x="8449" y="595566"/>
                    <a:pt x="4225" y="565995"/>
                  </a:cubicBezTo>
                  <a:cubicBezTo>
                    <a:pt x="4225" y="561770"/>
                    <a:pt x="4225" y="553322"/>
                    <a:pt x="8449" y="549097"/>
                  </a:cubicBezTo>
                  <a:lnTo>
                    <a:pt x="0" y="236528"/>
                  </a:lnTo>
                  <a:cubicBezTo>
                    <a:pt x="4225" y="236528"/>
                    <a:pt x="4225" y="240753"/>
                    <a:pt x="12674" y="240753"/>
                  </a:cubicBezTo>
                  <a:cubicBezTo>
                    <a:pt x="25347" y="240753"/>
                    <a:pt x="12674" y="232303"/>
                    <a:pt x="21122" y="232303"/>
                  </a:cubicBezTo>
                  <a:cubicBezTo>
                    <a:pt x="33796" y="232303"/>
                    <a:pt x="46469" y="249202"/>
                    <a:pt x="59143" y="253426"/>
                  </a:cubicBezTo>
                  <a:cubicBezTo>
                    <a:pt x="84489" y="270324"/>
                    <a:pt x="118285" y="278773"/>
                    <a:pt x="152081" y="295670"/>
                  </a:cubicBezTo>
                  <a:cubicBezTo>
                    <a:pt x="152081" y="291446"/>
                    <a:pt x="156305" y="291446"/>
                    <a:pt x="156305" y="278773"/>
                  </a:cubicBezTo>
                  <a:cubicBezTo>
                    <a:pt x="156305" y="270324"/>
                    <a:pt x="147857" y="270324"/>
                    <a:pt x="147857" y="257650"/>
                  </a:cubicBezTo>
                  <a:cubicBezTo>
                    <a:pt x="147857" y="164712"/>
                    <a:pt x="519568" y="0"/>
                    <a:pt x="549097" y="0"/>
                  </a:cubicBezTo>
                  <a:close/>
                  <a:moveTo>
                    <a:pt x="553322" y="139365"/>
                  </a:moveTo>
                  <a:lnTo>
                    <a:pt x="185877" y="350589"/>
                  </a:lnTo>
                  <a:cubicBezTo>
                    <a:pt x="181652" y="350589"/>
                    <a:pt x="177428" y="342140"/>
                    <a:pt x="173204" y="337916"/>
                  </a:cubicBezTo>
                  <a:cubicBezTo>
                    <a:pt x="168979" y="342140"/>
                    <a:pt x="164755" y="342140"/>
                    <a:pt x="164755" y="342140"/>
                  </a:cubicBezTo>
                  <a:lnTo>
                    <a:pt x="164755" y="367445"/>
                  </a:lnTo>
                  <a:cubicBezTo>
                    <a:pt x="202733" y="367445"/>
                    <a:pt x="232304" y="388567"/>
                    <a:pt x="270324" y="413914"/>
                  </a:cubicBezTo>
                  <a:cubicBezTo>
                    <a:pt x="270324" y="405465"/>
                    <a:pt x="304120" y="304120"/>
                    <a:pt x="342140" y="304120"/>
                  </a:cubicBezTo>
                  <a:cubicBezTo>
                    <a:pt x="354814" y="304120"/>
                    <a:pt x="405507" y="325242"/>
                    <a:pt x="435078" y="333691"/>
                  </a:cubicBezTo>
                  <a:cubicBezTo>
                    <a:pt x="447752" y="337916"/>
                    <a:pt x="473099" y="350589"/>
                    <a:pt x="473099" y="363220"/>
                  </a:cubicBezTo>
                  <a:cubicBezTo>
                    <a:pt x="473099" y="371669"/>
                    <a:pt x="430854" y="498403"/>
                    <a:pt x="430854" y="511076"/>
                  </a:cubicBezTo>
                  <a:cubicBezTo>
                    <a:pt x="430854" y="519526"/>
                    <a:pt x="485772" y="553322"/>
                    <a:pt x="511119" y="570219"/>
                  </a:cubicBezTo>
                  <a:cubicBezTo>
                    <a:pt x="506894" y="532199"/>
                    <a:pt x="498446" y="494179"/>
                    <a:pt x="498446" y="456159"/>
                  </a:cubicBezTo>
                  <a:lnTo>
                    <a:pt x="498446" y="367445"/>
                  </a:lnTo>
                  <a:cubicBezTo>
                    <a:pt x="498446" y="299895"/>
                    <a:pt x="498446" y="236528"/>
                    <a:pt x="519568" y="181610"/>
                  </a:cubicBezTo>
                  <a:cubicBezTo>
                    <a:pt x="523793" y="160487"/>
                    <a:pt x="549097" y="152039"/>
                    <a:pt x="553322" y="139365"/>
                  </a:cubicBezTo>
                  <a:close/>
                </a:path>
              </a:pathLst>
            </a:custGeom>
            <a:grpFill/>
            <a:ln w="254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0802268-FDFE-75D5-D961-57A1F92E2FB8}"/>
                </a:ext>
              </a:extLst>
            </p:cNvPr>
            <p:cNvSpPr/>
            <p:nvPr/>
          </p:nvSpPr>
          <p:spPr>
            <a:xfrm>
              <a:off x="3274391" y="1668468"/>
              <a:ext cx="1630436" cy="2078189"/>
            </a:xfrm>
            <a:custGeom>
              <a:avLst/>
              <a:gdLst>
                <a:gd name="connsiteX0" fmla="*/ 1055991 w 1630436"/>
                <a:gd name="connsiteY0" fmla="*/ 0 h 2078189"/>
                <a:gd name="connsiteX1" fmla="*/ 1144706 w 1630436"/>
                <a:gd name="connsiteY1" fmla="*/ 80266 h 2078189"/>
                <a:gd name="connsiteX2" fmla="*/ 1229153 w 1630436"/>
                <a:gd name="connsiteY2" fmla="*/ 143590 h 2078189"/>
                <a:gd name="connsiteX3" fmla="*/ 1212255 w 1630436"/>
                <a:gd name="connsiteY3" fmla="*/ 156264 h 2078189"/>
                <a:gd name="connsiteX4" fmla="*/ 1224928 w 1630436"/>
                <a:gd name="connsiteY4" fmla="*/ 181610 h 2078189"/>
                <a:gd name="connsiteX5" fmla="*/ 1085563 w 1630436"/>
                <a:gd name="connsiteY5" fmla="*/ 219631 h 2078189"/>
                <a:gd name="connsiteX6" fmla="*/ 1123584 w 1630436"/>
                <a:gd name="connsiteY6" fmla="*/ 270325 h 2078189"/>
                <a:gd name="connsiteX7" fmla="*/ 1127808 w 1630436"/>
                <a:gd name="connsiteY7" fmla="*/ 274549 h 2078189"/>
                <a:gd name="connsiteX8" fmla="*/ 1208030 w 1630436"/>
                <a:gd name="connsiteY8" fmla="*/ 249202 h 2078189"/>
                <a:gd name="connsiteX9" fmla="*/ 1444601 w 1630436"/>
                <a:gd name="connsiteY9" fmla="*/ 211182 h 2078189"/>
                <a:gd name="connsiteX10" fmla="*/ 1377010 w 1630436"/>
                <a:gd name="connsiteY10" fmla="*/ 240753 h 2078189"/>
                <a:gd name="connsiteX11" fmla="*/ 1385458 w 1630436"/>
                <a:gd name="connsiteY11" fmla="*/ 244978 h 2078189"/>
                <a:gd name="connsiteX12" fmla="*/ 1427703 w 1630436"/>
                <a:gd name="connsiteY12" fmla="*/ 232304 h 2078189"/>
                <a:gd name="connsiteX13" fmla="*/ 1393907 w 1630436"/>
                <a:gd name="connsiteY13" fmla="*/ 244978 h 2078189"/>
                <a:gd name="connsiteX14" fmla="*/ 1423479 w 1630436"/>
                <a:gd name="connsiteY14" fmla="*/ 244978 h 2078189"/>
                <a:gd name="connsiteX15" fmla="*/ 1288296 w 1630436"/>
                <a:gd name="connsiteY15" fmla="*/ 308345 h 2078189"/>
                <a:gd name="connsiteX16" fmla="*/ 1119359 w 1630436"/>
                <a:gd name="connsiteY16" fmla="*/ 392834 h 2078189"/>
                <a:gd name="connsiteX17" fmla="*/ 1098237 w 1630436"/>
                <a:gd name="connsiteY17" fmla="*/ 675832 h 2078189"/>
                <a:gd name="connsiteX18" fmla="*/ 1115134 w 1630436"/>
                <a:gd name="connsiteY18" fmla="*/ 680057 h 2078189"/>
                <a:gd name="connsiteX19" fmla="*/ 1136257 w 1630436"/>
                <a:gd name="connsiteY19" fmla="*/ 599792 h 2078189"/>
                <a:gd name="connsiteX20" fmla="*/ 1237602 w 1630436"/>
                <a:gd name="connsiteY20" fmla="*/ 620914 h 2078189"/>
                <a:gd name="connsiteX21" fmla="*/ 1241827 w 1630436"/>
                <a:gd name="connsiteY21" fmla="*/ 654710 h 2078189"/>
                <a:gd name="connsiteX22" fmla="*/ 1258724 w 1630436"/>
                <a:gd name="connsiteY22" fmla="*/ 663159 h 2078189"/>
                <a:gd name="connsiteX23" fmla="*/ 1317867 w 1630436"/>
                <a:gd name="connsiteY23" fmla="*/ 654710 h 2078189"/>
                <a:gd name="connsiteX24" fmla="*/ 1381234 w 1630436"/>
                <a:gd name="connsiteY24" fmla="*/ 671608 h 2078189"/>
                <a:gd name="connsiteX25" fmla="*/ 1377010 w 1630436"/>
                <a:gd name="connsiteY25" fmla="*/ 701179 h 2078189"/>
                <a:gd name="connsiteX26" fmla="*/ 1246050 w 1630436"/>
                <a:gd name="connsiteY26" fmla="*/ 768771 h 2078189"/>
                <a:gd name="connsiteX27" fmla="*/ 1233377 w 1630436"/>
                <a:gd name="connsiteY27" fmla="*/ 903911 h 2078189"/>
                <a:gd name="connsiteX28" fmla="*/ 1233377 w 1630436"/>
                <a:gd name="connsiteY28" fmla="*/ 916585 h 2078189"/>
                <a:gd name="connsiteX29" fmla="*/ 1241827 w 1630436"/>
                <a:gd name="connsiteY29" fmla="*/ 925034 h 2078189"/>
                <a:gd name="connsiteX30" fmla="*/ 1377010 w 1630436"/>
                <a:gd name="connsiteY30" fmla="*/ 882789 h 2078189"/>
                <a:gd name="connsiteX31" fmla="*/ 1338989 w 1630436"/>
                <a:gd name="connsiteY31" fmla="*/ 920809 h 2078189"/>
                <a:gd name="connsiteX32" fmla="*/ 1347438 w 1630436"/>
                <a:gd name="connsiteY32" fmla="*/ 925034 h 2078189"/>
                <a:gd name="connsiteX33" fmla="*/ 1372785 w 1630436"/>
                <a:gd name="connsiteY33" fmla="*/ 912361 h 2078189"/>
                <a:gd name="connsiteX34" fmla="*/ 1241827 w 1630436"/>
                <a:gd name="connsiteY34" fmla="*/ 1017972 h 2078189"/>
                <a:gd name="connsiteX35" fmla="*/ 1216480 w 1630436"/>
                <a:gd name="connsiteY35" fmla="*/ 1009524 h 2078189"/>
                <a:gd name="connsiteX36" fmla="*/ 1174277 w 1630436"/>
                <a:gd name="connsiteY36" fmla="*/ 971503 h 2078189"/>
                <a:gd name="connsiteX37" fmla="*/ 1110910 w 1630436"/>
                <a:gd name="connsiteY37" fmla="*/ 933483 h 2078189"/>
                <a:gd name="connsiteX38" fmla="*/ 1102461 w 1630436"/>
                <a:gd name="connsiteY38" fmla="*/ 874340 h 2078189"/>
                <a:gd name="connsiteX39" fmla="*/ 1110910 w 1630436"/>
                <a:gd name="connsiteY39" fmla="*/ 764546 h 2078189"/>
                <a:gd name="connsiteX40" fmla="*/ 1094012 w 1630436"/>
                <a:gd name="connsiteY40" fmla="*/ 743424 h 2078189"/>
                <a:gd name="connsiteX41" fmla="*/ 1072890 w 1630436"/>
                <a:gd name="connsiteY41" fmla="*/ 1077115 h 2078189"/>
                <a:gd name="connsiteX42" fmla="*/ 1174277 w 1630436"/>
                <a:gd name="connsiteY42" fmla="*/ 1026421 h 2078189"/>
                <a:gd name="connsiteX43" fmla="*/ 1148930 w 1630436"/>
                <a:gd name="connsiteY43" fmla="*/ 1064441 h 2078189"/>
                <a:gd name="connsiteX44" fmla="*/ 1157379 w 1630436"/>
                <a:gd name="connsiteY44" fmla="*/ 1068666 h 2078189"/>
                <a:gd name="connsiteX45" fmla="*/ 1178501 w 1630436"/>
                <a:gd name="connsiteY45" fmla="*/ 1060217 h 2078189"/>
                <a:gd name="connsiteX46" fmla="*/ 1241827 w 1630436"/>
                <a:gd name="connsiteY46" fmla="*/ 1085564 h 2078189"/>
                <a:gd name="connsiteX47" fmla="*/ 1313643 w 1630436"/>
                <a:gd name="connsiteY47" fmla="*/ 1119360 h 2078189"/>
                <a:gd name="connsiteX48" fmla="*/ 1338989 w 1630436"/>
                <a:gd name="connsiteY48" fmla="*/ 1191134 h 2078189"/>
                <a:gd name="connsiteX49" fmla="*/ 1630436 w 1630436"/>
                <a:gd name="connsiteY49" fmla="*/ 967278 h 2078189"/>
                <a:gd name="connsiteX50" fmla="*/ 1562844 w 1630436"/>
                <a:gd name="connsiteY50" fmla="*/ 1077115 h 2078189"/>
                <a:gd name="connsiteX51" fmla="*/ 1617762 w 1630436"/>
                <a:gd name="connsiteY51" fmla="*/ 1034870 h 2078189"/>
                <a:gd name="connsiteX52" fmla="*/ 1482621 w 1630436"/>
                <a:gd name="connsiteY52" fmla="*/ 1237603 h 2078189"/>
                <a:gd name="connsiteX53" fmla="*/ 1427703 w 1630436"/>
                <a:gd name="connsiteY53" fmla="*/ 1364337 h 2078189"/>
                <a:gd name="connsiteX54" fmla="*/ 1398132 w 1630436"/>
                <a:gd name="connsiteY54" fmla="*/ 1398133 h 2078189"/>
                <a:gd name="connsiteX55" fmla="*/ 1360112 w 1630436"/>
                <a:gd name="connsiteY55" fmla="*/ 1406582 h 2078189"/>
                <a:gd name="connsiteX56" fmla="*/ 1296744 w 1630436"/>
                <a:gd name="connsiteY56" fmla="*/ 1351664 h 2078189"/>
                <a:gd name="connsiteX57" fmla="*/ 1233377 w 1630436"/>
                <a:gd name="connsiteY57" fmla="*/ 1330541 h 2078189"/>
                <a:gd name="connsiteX58" fmla="*/ 1178501 w 1630436"/>
                <a:gd name="connsiteY58" fmla="*/ 1288297 h 2078189"/>
                <a:gd name="connsiteX59" fmla="*/ 1144706 w 1630436"/>
                <a:gd name="connsiteY59" fmla="*/ 1110911 h 2078189"/>
                <a:gd name="connsiteX60" fmla="*/ 1072890 w 1630436"/>
                <a:gd name="connsiteY60" fmla="*/ 1208031 h 2078189"/>
                <a:gd name="connsiteX61" fmla="*/ 1102461 w 1630436"/>
                <a:gd name="connsiteY61" fmla="*/ 1507927 h 2078189"/>
                <a:gd name="connsiteX62" fmla="*/ 1102461 w 1630436"/>
                <a:gd name="connsiteY62" fmla="*/ 1719151 h 2078189"/>
                <a:gd name="connsiteX63" fmla="*/ 1077114 w 1630436"/>
                <a:gd name="connsiteY63" fmla="*/ 1710702 h 2078189"/>
                <a:gd name="connsiteX64" fmla="*/ 1072890 w 1630436"/>
                <a:gd name="connsiteY64" fmla="*/ 1723375 h 2078189"/>
                <a:gd name="connsiteX65" fmla="*/ 1017971 w 1630436"/>
                <a:gd name="connsiteY65" fmla="*/ 1676906 h 2078189"/>
                <a:gd name="connsiteX66" fmla="*/ 950380 w 1630436"/>
                <a:gd name="connsiteY66" fmla="*/ 1664233 h 2078189"/>
                <a:gd name="connsiteX67" fmla="*/ 933482 w 1630436"/>
                <a:gd name="connsiteY67" fmla="*/ 1647334 h 2078189"/>
                <a:gd name="connsiteX68" fmla="*/ 899686 w 1630436"/>
                <a:gd name="connsiteY68" fmla="*/ 1634661 h 2078189"/>
                <a:gd name="connsiteX69" fmla="*/ 891238 w 1630436"/>
                <a:gd name="connsiteY69" fmla="*/ 1626212 h 2078189"/>
                <a:gd name="connsiteX70" fmla="*/ 899686 w 1630436"/>
                <a:gd name="connsiteY70" fmla="*/ 1588192 h 2078189"/>
                <a:gd name="connsiteX71" fmla="*/ 899686 w 1630436"/>
                <a:gd name="connsiteY71" fmla="*/ 1440378 h 2078189"/>
                <a:gd name="connsiteX72" fmla="*/ 426629 w 1630436"/>
                <a:gd name="connsiteY72" fmla="*/ 2073964 h 2078189"/>
                <a:gd name="connsiteX73" fmla="*/ 413956 w 1630436"/>
                <a:gd name="connsiteY73" fmla="*/ 2065516 h 2078189"/>
                <a:gd name="connsiteX74" fmla="*/ 401283 w 1630436"/>
                <a:gd name="connsiteY74" fmla="*/ 2078189 h 2078189"/>
                <a:gd name="connsiteX75" fmla="*/ 354813 w 1630436"/>
                <a:gd name="connsiteY75" fmla="*/ 2027495 h 2078189"/>
                <a:gd name="connsiteX76" fmla="*/ 291446 w 1630436"/>
                <a:gd name="connsiteY76" fmla="*/ 2002148 h 2078189"/>
                <a:gd name="connsiteX77" fmla="*/ 240753 w 1630436"/>
                <a:gd name="connsiteY77" fmla="*/ 1968353 h 2078189"/>
                <a:gd name="connsiteX78" fmla="*/ 266099 w 1630436"/>
                <a:gd name="connsiteY78" fmla="*/ 1921884 h 2078189"/>
                <a:gd name="connsiteX79" fmla="*/ 815239 w 1630436"/>
                <a:gd name="connsiteY79" fmla="*/ 1275623 h 2078189"/>
                <a:gd name="connsiteX80" fmla="*/ 819463 w 1630436"/>
                <a:gd name="connsiteY80" fmla="*/ 1271398 h 2078189"/>
                <a:gd name="connsiteX81" fmla="*/ 794116 w 1630436"/>
                <a:gd name="connsiteY81" fmla="*/ 1267174 h 2078189"/>
                <a:gd name="connsiteX82" fmla="*/ 743423 w 1630436"/>
                <a:gd name="connsiteY82" fmla="*/ 1224929 h 2078189"/>
                <a:gd name="connsiteX83" fmla="*/ 696954 w 1630436"/>
                <a:gd name="connsiteY83" fmla="*/ 1199583 h 2078189"/>
                <a:gd name="connsiteX84" fmla="*/ 688505 w 1630436"/>
                <a:gd name="connsiteY84" fmla="*/ 1144664 h 2078189"/>
                <a:gd name="connsiteX85" fmla="*/ 688505 w 1630436"/>
                <a:gd name="connsiteY85" fmla="*/ 1022197 h 2078189"/>
                <a:gd name="connsiteX86" fmla="*/ 680055 w 1630436"/>
                <a:gd name="connsiteY86" fmla="*/ 979952 h 2078189"/>
                <a:gd name="connsiteX87" fmla="*/ 599791 w 1630436"/>
                <a:gd name="connsiteY87" fmla="*/ 1136215 h 2078189"/>
                <a:gd name="connsiteX88" fmla="*/ 642035 w 1630436"/>
                <a:gd name="connsiteY88" fmla="*/ 1102462 h 2078189"/>
                <a:gd name="connsiteX89" fmla="*/ 578669 w 1630436"/>
                <a:gd name="connsiteY89" fmla="*/ 1186909 h 2078189"/>
                <a:gd name="connsiteX90" fmla="*/ 620913 w 1630436"/>
                <a:gd name="connsiteY90" fmla="*/ 1157338 h 2078189"/>
                <a:gd name="connsiteX91" fmla="*/ 523750 w 1630436"/>
                <a:gd name="connsiteY91" fmla="*/ 1271398 h 2078189"/>
                <a:gd name="connsiteX92" fmla="*/ 409732 w 1630436"/>
                <a:gd name="connsiteY92" fmla="*/ 1195358 h 2078189"/>
                <a:gd name="connsiteX93" fmla="*/ 409732 w 1630436"/>
                <a:gd name="connsiteY93" fmla="*/ 1178460 h 2078189"/>
                <a:gd name="connsiteX94" fmla="*/ 570219 w 1630436"/>
                <a:gd name="connsiteY94" fmla="*/ 899687 h 2078189"/>
                <a:gd name="connsiteX95" fmla="*/ 515343 w 1630436"/>
                <a:gd name="connsiteY95" fmla="*/ 891238 h 2078189"/>
                <a:gd name="connsiteX96" fmla="*/ 422405 w 1630436"/>
                <a:gd name="connsiteY96" fmla="*/ 815198 h 2078189"/>
                <a:gd name="connsiteX97" fmla="*/ 604015 w 1630436"/>
                <a:gd name="connsiteY97" fmla="*/ 794118 h 2078189"/>
                <a:gd name="connsiteX98" fmla="*/ 650485 w 1630436"/>
                <a:gd name="connsiteY98" fmla="*/ 802524 h 2078189"/>
                <a:gd name="connsiteX99" fmla="*/ 654709 w 1630436"/>
                <a:gd name="connsiteY99" fmla="*/ 781444 h 2078189"/>
                <a:gd name="connsiteX100" fmla="*/ 646260 w 1630436"/>
                <a:gd name="connsiteY100" fmla="*/ 726526 h 2078189"/>
                <a:gd name="connsiteX101" fmla="*/ 675831 w 1630436"/>
                <a:gd name="connsiteY101" fmla="*/ 696955 h 2078189"/>
                <a:gd name="connsiteX102" fmla="*/ 756096 w 1630436"/>
                <a:gd name="connsiteY102" fmla="*/ 713852 h 2078189"/>
                <a:gd name="connsiteX103" fmla="*/ 777219 w 1630436"/>
                <a:gd name="connsiteY103" fmla="*/ 756097 h 2078189"/>
                <a:gd name="connsiteX104" fmla="*/ 827912 w 1630436"/>
                <a:gd name="connsiteY104" fmla="*/ 1186909 h 2078189"/>
                <a:gd name="connsiteX105" fmla="*/ 819463 w 1630436"/>
                <a:gd name="connsiteY105" fmla="*/ 1275623 h 2078189"/>
                <a:gd name="connsiteX106" fmla="*/ 882788 w 1630436"/>
                <a:gd name="connsiteY106" fmla="*/ 1220705 h 2078189"/>
                <a:gd name="connsiteX107" fmla="*/ 882788 w 1630436"/>
                <a:gd name="connsiteY107" fmla="*/ 692730 h 2078189"/>
                <a:gd name="connsiteX108" fmla="*/ 903911 w 1630436"/>
                <a:gd name="connsiteY108" fmla="*/ 502628 h 2078189"/>
                <a:gd name="connsiteX109" fmla="*/ 147857 w 1630436"/>
                <a:gd name="connsiteY109" fmla="*/ 802524 h 2078189"/>
                <a:gd name="connsiteX110" fmla="*/ 71816 w 1630436"/>
                <a:gd name="connsiteY110" fmla="*/ 743424 h 2078189"/>
                <a:gd name="connsiteX111" fmla="*/ 0 w 1630436"/>
                <a:gd name="connsiteY111" fmla="*/ 692730 h 2078189"/>
                <a:gd name="connsiteX112" fmla="*/ 908135 w 1630436"/>
                <a:gd name="connsiteY112" fmla="*/ 346365 h 2078189"/>
                <a:gd name="connsiteX113" fmla="*/ 929258 w 1630436"/>
                <a:gd name="connsiteY113" fmla="*/ 299896 h 2078189"/>
                <a:gd name="connsiteX114" fmla="*/ 929258 w 1630436"/>
                <a:gd name="connsiteY114" fmla="*/ 282998 h 2078189"/>
                <a:gd name="connsiteX115" fmla="*/ 920808 w 1630436"/>
                <a:gd name="connsiteY115" fmla="*/ 278773 h 2078189"/>
                <a:gd name="connsiteX116" fmla="*/ 696954 w 1630436"/>
                <a:gd name="connsiteY116" fmla="*/ 401283 h 2078189"/>
                <a:gd name="connsiteX117" fmla="*/ 591342 w 1630436"/>
                <a:gd name="connsiteY117" fmla="*/ 460384 h 2078189"/>
                <a:gd name="connsiteX118" fmla="*/ 599791 w 1630436"/>
                <a:gd name="connsiteY118" fmla="*/ 443528 h 2078189"/>
                <a:gd name="connsiteX119" fmla="*/ 667382 w 1630436"/>
                <a:gd name="connsiteY119" fmla="*/ 397059 h 2078189"/>
                <a:gd name="connsiteX120" fmla="*/ 654709 w 1630436"/>
                <a:gd name="connsiteY120" fmla="*/ 388610 h 2078189"/>
                <a:gd name="connsiteX121" fmla="*/ 536423 w 1630436"/>
                <a:gd name="connsiteY121" fmla="*/ 464608 h 2078189"/>
                <a:gd name="connsiteX122" fmla="*/ 604015 w 1630436"/>
                <a:gd name="connsiteY122" fmla="*/ 384386 h 2078189"/>
                <a:gd name="connsiteX123" fmla="*/ 616689 w 1630436"/>
                <a:gd name="connsiteY123" fmla="*/ 384386 h 2078189"/>
                <a:gd name="connsiteX124" fmla="*/ 1055991 w 1630436"/>
                <a:gd name="connsiteY124" fmla="*/ 0 h 2078189"/>
                <a:gd name="connsiteX125" fmla="*/ 1140481 w 1630436"/>
                <a:gd name="connsiteY125" fmla="*/ 1077115 h 2078189"/>
                <a:gd name="connsiteX126" fmla="*/ 1132032 w 1630436"/>
                <a:gd name="connsiteY126" fmla="*/ 1089788 h 2078189"/>
                <a:gd name="connsiteX127" fmla="*/ 1140481 w 1630436"/>
                <a:gd name="connsiteY127" fmla="*/ 1077115 h 207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630436" h="2078189">
                  <a:moveTo>
                    <a:pt x="1055991" y="0"/>
                  </a:moveTo>
                  <a:cubicBezTo>
                    <a:pt x="1077114" y="0"/>
                    <a:pt x="1123584" y="63367"/>
                    <a:pt x="1144706" y="80266"/>
                  </a:cubicBezTo>
                  <a:cubicBezTo>
                    <a:pt x="1170053" y="97163"/>
                    <a:pt x="1203806" y="118286"/>
                    <a:pt x="1229153" y="143590"/>
                  </a:cubicBezTo>
                  <a:cubicBezTo>
                    <a:pt x="1229153" y="147815"/>
                    <a:pt x="1220704" y="147815"/>
                    <a:pt x="1212255" y="156264"/>
                  </a:cubicBezTo>
                  <a:cubicBezTo>
                    <a:pt x="1220704" y="164712"/>
                    <a:pt x="1224928" y="173162"/>
                    <a:pt x="1224928" y="181610"/>
                  </a:cubicBezTo>
                  <a:cubicBezTo>
                    <a:pt x="1178501" y="190059"/>
                    <a:pt x="1132032" y="202733"/>
                    <a:pt x="1085563" y="219631"/>
                  </a:cubicBezTo>
                  <a:cubicBezTo>
                    <a:pt x="1102461" y="232304"/>
                    <a:pt x="1132032" y="244978"/>
                    <a:pt x="1123584" y="270325"/>
                  </a:cubicBezTo>
                  <a:cubicBezTo>
                    <a:pt x="1123584" y="270325"/>
                    <a:pt x="1119359" y="274549"/>
                    <a:pt x="1127808" y="274549"/>
                  </a:cubicBezTo>
                  <a:cubicBezTo>
                    <a:pt x="1140481" y="274549"/>
                    <a:pt x="1182726" y="253426"/>
                    <a:pt x="1208030" y="249202"/>
                  </a:cubicBezTo>
                  <a:cubicBezTo>
                    <a:pt x="1275622" y="232304"/>
                    <a:pt x="1355887" y="223856"/>
                    <a:pt x="1444601" y="211182"/>
                  </a:cubicBezTo>
                  <a:cubicBezTo>
                    <a:pt x="1423479" y="219631"/>
                    <a:pt x="1398132" y="232304"/>
                    <a:pt x="1377010" y="240753"/>
                  </a:cubicBezTo>
                  <a:cubicBezTo>
                    <a:pt x="1377010" y="240753"/>
                    <a:pt x="1372785" y="244978"/>
                    <a:pt x="1385458" y="244978"/>
                  </a:cubicBezTo>
                  <a:cubicBezTo>
                    <a:pt x="1393907" y="244978"/>
                    <a:pt x="1415030" y="236529"/>
                    <a:pt x="1427703" y="232304"/>
                  </a:cubicBezTo>
                  <a:cubicBezTo>
                    <a:pt x="1419254" y="232304"/>
                    <a:pt x="1406581" y="236529"/>
                    <a:pt x="1393907" y="244978"/>
                  </a:cubicBezTo>
                  <a:cubicBezTo>
                    <a:pt x="1402357" y="249202"/>
                    <a:pt x="1415030" y="244978"/>
                    <a:pt x="1423479" y="244978"/>
                  </a:cubicBezTo>
                  <a:cubicBezTo>
                    <a:pt x="1381234" y="266100"/>
                    <a:pt x="1330540" y="287222"/>
                    <a:pt x="1288296" y="308345"/>
                  </a:cubicBezTo>
                  <a:cubicBezTo>
                    <a:pt x="1233377" y="329467"/>
                    <a:pt x="1174277" y="363263"/>
                    <a:pt x="1119359" y="392834"/>
                  </a:cubicBezTo>
                  <a:cubicBezTo>
                    <a:pt x="1115134" y="485731"/>
                    <a:pt x="1106685" y="582894"/>
                    <a:pt x="1098237" y="675832"/>
                  </a:cubicBezTo>
                  <a:lnTo>
                    <a:pt x="1115134" y="680057"/>
                  </a:lnTo>
                  <a:cubicBezTo>
                    <a:pt x="1123584" y="658935"/>
                    <a:pt x="1110910" y="616689"/>
                    <a:pt x="1136257" y="599792"/>
                  </a:cubicBezTo>
                  <a:cubicBezTo>
                    <a:pt x="1157379" y="599792"/>
                    <a:pt x="1212255" y="591342"/>
                    <a:pt x="1237602" y="620914"/>
                  </a:cubicBezTo>
                  <a:cubicBezTo>
                    <a:pt x="1241827" y="629363"/>
                    <a:pt x="1241827" y="642036"/>
                    <a:pt x="1241827" y="654710"/>
                  </a:cubicBezTo>
                  <a:cubicBezTo>
                    <a:pt x="1246050" y="658935"/>
                    <a:pt x="1250275" y="663159"/>
                    <a:pt x="1258724" y="663159"/>
                  </a:cubicBezTo>
                  <a:cubicBezTo>
                    <a:pt x="1271397" y="663159"/>
                    <a:pt x="1305193" y="654710"/>
                    <a:pt x="1317867" y="654710"/>
                  </a:cubicBezTo>
                  <a:cubicBezTo>
                    <a:pt x="1326316" y="654710"/>
                    <a:pt x="1360112" y="663159"/>
                    <a:pt x="1381234" y="671608"/>
                  </a:cubicBezTo>
                  <a:cubicBezTo>
                    <a:pt x="1381234" y="692730"/>
                    <a:pt x="1377010" y="688505"/>
                    <a:pt x="1377010" y="701179"/>
                  </a:cubicBezTo>
                  <a:cubicBezTo>
                    <a:pt x="1377010" y="709628"/>
                    <a:pt x="1271397" y="726526"/>
                    <a:pt x="1246050" y="768771"/>
                  </a:cubicBezTo>
                  <a:cubicBezTo>
                    <a:pt x="1220704" y="802524"/>
                    <a:pt x="1233377" y="891238"/>
                    <a:pt x="1233377" y="903911"/>
                  </a:cubicBezTo>
                  <a:lnTo>
                    <a:pt x="1233377" y="916585"/>
                  </a:lnTo>
                  <a:cubicBezTo>
                    <a:pt x="1233377" y="916585"/>
                    <a:pt x="1229153" y="925034"/>
                    <a:pt x="1241827" y="925034"/>
                  </a:cubicBezTo>
                  <a:cubicBezTo>
                    <a:pt x="1250275" y="925034"/>
                    <a:pt x="1326316" y="899687"/>
                    <a:pt x="1377010" y="882789"/>
                  </a:cubicBezTo>
                  <a:cubicBezTo>
                    <a:pt x="1368560" y="895462"/>
                    <a:pt x="1351663" y="908136"/>
                    <a:pt x="1338989" y="920809"/>
                  </a:cubicBezTo>
                  <a:cubicBezTo>
                    <a:pt x="1338989" y="920809"/>
                    <a:pt x="1334765" y="925034"/>
                    <a:pt x="1347438" y="925034"/>
                  </a:cubicBezTo>
                  <a:cubicBezTo>
                    <a:pt x="1355887" y="925034"/>
                    <a:pt x="1364336" y="916585"/>
                    <a:pt x="1372785" y="912361"/>
                  </a:cubicBezTo>
                  <a:cubicBezTo>
                    <a:pt x="1372785" y="950381"/>
                    <a:pt x="1275622" y="1017972"/>
                    <a:pt x="1241827" y="1017972"/>
                  </a:cubicBezTo>
                  <a:cubicBezTo>
                    <a:pt x="1233377" y="1017972"/>
                    <a:pt x="1220704" y="1017972"/>
                    <a:pt x="1216480" y="1009524"/>
                  </a:cubicBezTo>
                  <a:cubicBezTo>
                    <a:pt x="1203806" y="1001075"/>
                    <a:pt x="1186951" y="979952"/>
                    <a:pt x="1174277" y="971503"/>
                  </a:cubicBezTo>
                  <a:cubicBezTo>
                    <a:pt x="1153154" y="954605"/>
                    <a:pt x="1123584" y="950381"/>
                    <a:pt x="1110910" y="933483"/>
                  </a:cubicBezTo>
                  <a:cubicBezTo>
                    <a:pt x="1098237" y="916585"/>
                    <a:pt x="1102461" y="887014"/>
                    <a:pt x="1102461" y="874340"/>
                  </a:cubicBezTo>
                  <a:cubicBezTo>
                    <a:pt x="1102461" y="865891"/>
                    <a:pt x="1110910" y="772995"/>
                    <a:pt x="1110910" y="764546"/>
                  </a:cubicBezTo>
                  <a:cubicBezTo>
                    <a:pt x="1110910" y="760322"/>
                    <a:pt x="1110910" y="747648"/>
                    <a:pt x="1094012" y="743424"/>
                  </a:cubicBezTo>
                  <a:lnTo>
                    <a:pt x="1072890" y="1077115"/>
                  </a:lnTo>
                  <a:cubicBezTo>
                    <a:pt x="1110910" y="1072891"/>
                    <a:pt x="1144706" y="1047544"/>
                    <a:pt x="1174277" y="1026421"/>
                  </a:cubicBezTo>
                  <a:lnTo>
                    <a:pt x="1148930" y="1064441"/>
                  </a:lnTo>
                  <a:cubicBezTo>
                    <a:pt x="1148930" y="1064441"/>
                    <a:pt x="1144706" y="1068666"/>
                    <a:pt x="1157379" y="1068666"/>
                  </a:cubicBezTo>
                  <a:cubicBezTo>
                    <a:pt x="1165828" y="1068666"/>
                    <a:pt x="1165828" y="1060217"/>
                    <a:pt x="1178501" y="1060217"/>
                  </a:cubicBezTo>
                  <a:cubicBezTo>
                    <a:pt x="1186951" y="1060217"/>
                    <a:pt x="1216480" y="1081339"/>
                    <a:pt x="1241827" y="1085564"/>
                  </a:cubicBezTo>
                  <a:cubicBezTo>
                    <a:pt x="1262949" y="1094013"/>
                    <a:pt x="1300969" y="1094013"/>
                    <a:pt x="1313643" y="1119360"/>
                  </a:cubicBezTo>
                  <a:cubicBezTo>
                    <a:pt x="1322091" y="1136215"/>
                    <a:pt x="1330540" y="1165787"/>
                    <a:pt x="1338989" y="1191134"/>
                  </a:cubicBezTo>
                  <a:cubicBezTo>
                    <a:pt x="1436152" y="1102462"/>
                    <a:pt x="1571293" y="1047544"/>
                    <a:pt x="1630436" y="967278"/>
                  </a:cubicBezTo>
                  <a:cubicBezTo>
                    <a:pt x="1613538" y="1001075"/>
                    <a:pt x="1583966" y="1039095"/>
                    <a:pt x="1562844" y="1077115"/>
                  </a:cubicBezTo>
                  <a:cubicBezTo>
                    <a:pt x="1583966" y="1064441"/>
                    <a:pt x="1600864" y="1043319"/>
                    <a:pt x="1617762" y="1034870"/>
                  </a:cubicBezTo>
                  <a:cubicBezTo>
                    <a:pt x="1583966" y="1089788"/>
                    <a:pt x="1520642" y="1182684"/>
                    <a:pt x="1482621" y="1237603"/>
                  </a:cubicBezTo>
                  <a:cubicBezTo>
                    <a:pt x="1453050" y="1279847"/>
                    <a:pt x="1448826" y="1322092"/>
                    <a:pt x="1427703" y="1364337"/>
                  </a:cubicBezTo>
                  <a:cubicBezTo>
                    <a:pt x="1423479" y="1377011"/>
                    <a:pt x="1410805" y="1389684"/>
                    <a:pt x="1398132" y="1398133"/>
                  </a:cubicBezTo>
                  <a:cubicBezTo>
                    <a:pt x="1385458" y="1402357"/>
                    <a:pt x="1372785" y="1406582"/>
                    <a:pt x="1360112" y="1406582"/>
                  </a:cubicBezTo>
                  <a:cubicBezTo>
                    <a:pt x="1351663" y="1406582"/>
                    <a:pt x="1317867" y="1368561"/>
                    <a:pt x="1296744" y="1351664"/>
                  </a:cubicBezTo>
                  <a:cubicBezTo>
                    <a:pt x="1275622" y="1338991"/>
                    <a:pt x="1250275" y="1343214"/>
                    <a:pt x="1233377" y="1330541"/>
                  </a:cubicBezTo>
                  <a:cubicBezTo>
                    <a:pt x="1212255" y="1322092"/>
                    <a:pt x="1182726" y="1309419"/>
                    <a:pt x="1178501" y="1288297"/>
                  </a:cubicBezTo>
                  <a:cubicBezTo>
                    <a:pt x="1157379" y="1229154"/>
                    <a:pt x="1157379" y="1170011"/>
                    <a:pt x="1144706" y="1110911"/>
                  </a:cubicBezTo>
                  <a:cubicBezTo>
                    <a:pt x="1119359" y="1144664"/>
                    <a:pt x="1072890" y="1178460"/>
                    <a:pt x="1072890" y="1208031"/>
                  </a:cubicBezTo>
                  <a:lnTo>
                    <a:pt x="1102461" y="1507927"/>
                  </a:lnTo>
                  <a:lnTo>
                    <a:pt x="1102461" y="1719151"/>
                  </a:lnTo>
                  <a:cubicBezTo>
                    <a:pt x="1094012" y="1719151"/>
                    <a:pt x="1089788" y="1710702"/>
                    <a:pt x="1077114" y="1710702"/>
                  </a:cubicBezTo>
                  <a:cubicBezTo>
                    <a:pt x="1068665" y="1710702"/>
                    <a:pt x="1072890" y="1719151"/>
                    <a:pt x="1072890" y="1723375"/>
                  </a:cubicBezTo>
                  <a:cubicBezTo>
                    <a:pt x="1055991" y="1710702"/>
                    <a:pt x="1034869" y="1685355"/>
                    <a:pt x="1017971" y="1676906"/>
                  </a:cubicBezTo>
                  <a:cubicBezTo>
                    <a:pt x="996849" y="1664233"/>
                    <a:pt x="971502" y="1668457"/>
                    <a:pt x="950380" y="1664233"/>
                  </a:cubicBezTo>
                  <a:cubicBezTo>
                    <a:pt x="941931" y="1664233"/>
                    <a:pt x="941931" y="1651559"/>
                    <a:pt x="933482" y="1647334"/>
                  </a:cubicBezTo>
                  <a:cubicBezTo>
                    <a:pt x="925033" y="1643111"/>
                    <a:pt x="912360" y="1643111"/>
                    <a:pt x="899686" y="1634661"/>
                  </a:cubicBezTo>
                  <a:cubicBezTo>
                    <a:pt x="895461" y="1634661"/>
                    <a:pt x="891238" y="1634661"/>
                    <a:pt x="891238" y="1626212"/>
                  </a:cubicBezTo>
                  <a:cubicBezTo>
                    <a:pt x="891238" y="1613539"/>
                    <a:pt x="899686" y="1600865"/>
                    <a:pt x="899686" y="1588192"/>
                  </a:cubicBezTo>
                  <a:cubicBezTo>
                    <a:pt x="895461" y="1541723"/>
                    <a:pt x="903911" y="1491029"/>
                    <a:pt x="899686" y="1440378"/>
                  </a:cubicBezTo>
                  <a:lnTo>
                    <a:pt x="426629" y="2073964"/>
                  </a:lnTo>
                  <a:cubicBezTo>
                    <a:pt x="422405" y="2073964"/>
                    <a:pt x="418180" y="2069740"/>
                    <a:pt x="413956" y="2065516"/>
                  </a:cubicBezTo>
                  <a:lnTo>
                    <a:pt x="401283" y="2078189"/>
                  </a:lnTo>
                  <a:cubicBezTo>
                    <a:pt x="384385" y="2061291"/>
                    <a:pt x="367487" y="2040169"/>
                    <a:pt x="354813" y="2027495"/>
                  </a:cubicBezTo>
                  <a:cubicBezTo>
                    <a:pt x="333691" y="2014822"/>
                    <a:pt x="308344" y="2014822"/>
                    <a:pt x="291446" y="2002148"/>
                  </a:cubicBezTo>
                  <a:cubicBezTo>
                    <a:pt x="274549" y="1993700"/>
                    <a:pt x="257650" y="1981026"/>
                    <a:pt x="240753" y="1968353"/>
                  </a:cubicBezTo>
                  <a:cubicBezTo>
                    <a:pt x="244977" y="1955679"/>
                    <a:pt x="253426" y="1934557"/>
                    <a:pt x="266099" y="1921884"/>
                  </a:cubicBezTo>
                  <a:cubicBezTo>
                    <a:pt x="439303" y="1698028"/>
                    <a:pt x="633586" y="1461500"/>
                    <a:pt x="815239" y="1275623"/>
                  </a:cubicBezTo>
                  <a:lnTo>
                    <a:pt x="819463" y="1271398"/>
                  </a:lnTo>
                  <a:cubicBezTo>
                    <a:pt x="819463" y="1258725"/>
                    <a:pt x="802565" y="1267174"/>
                    <a:pt x="794116" y="1267174"/>
                  </a:cubicBezTo>
                  <a:cubicBezTo>
                    <a:pt x="777219" y="1254501"/>
                    <a:pt x="756096" y="1237603"/>
                    <a:pt x="743423" y="1224929"/>
                  </a:cubicBezTo>
                  <a:cubicBezTo>
                    <a:pt x="730749" y="1216481"/>
                    <a:pt x="705402" y="1212256"/>
                    <a:pt x="696954" y="1199583"/>
                  </a:cubicBezTo>
                  <a:cubicBezTo>
                    <a:pt x="684280" y="1182684"/>
                    <a:pt x="688505" y="1161562"/>
                    <a:pt x="688505" y="1144664"/>
                  </a:cubicBezTo>
                  <a:lnTo>
                    <a:pt x="688505" y="1022197"/>
                  </a:lnTo>
                  <a:cubicBezTo>
                    <a:pt x="688505" y="1009524"/>
                    <a:pt x="684280" y="992625"/>
                    <a:pt x="680055" y="979952"/>
                  </a:cubicBezTo>
                  <a:cubicBezTo>
                    <a:pt x="637811" y="1030646"/>
                    <a:pt x="616689" y="1072891"/>
                    <a:pt x="599791" y="1136215"/>
                  </a:cubicBezTo>
                  <a:cubicBezTo>
                    <a:pt x="612464" y="1127808"/>
                    <a:pt x="629362" y="1110911"/>
                    <a:pt x="642035" y="1102462"/>
                  </a:cubicBezTo>
                  <a:cubicBezTo>
                    <a:pt x="620913" y="1127808"/>
                    <a:pt x="595566" y="1157338"/>
                    <a:pt x="578669" y="1186909"/>
                  </a:cubicBezTo>
                  <a:cubicBezTo>
                    <a:pt x="591342" y="1178460"/>
                    <a:pt x="608239" y="1165787"/>
                    <a:pt x="620913" y="1157338"/>
                  </a:cubicBezTo>
                  <a:cubicBezTo>
                    <a:pt x="620913" y="1157338"/>
                    <a:pt x="557546" y="1271398"/>
                    <a:pt x="523750" y="1271398"/>
                  </a:cubicBezTo>
                  <a:cubicBezTo>
                    <a:pt x="506895" y="1271398"/>
                    <a:pt x="447752" y="1212256"/>
                    <a:pt x="409732" y="1195358"/>
                  </a:cubicBezTo>
                  <a:lnTo>
                    <a:pt x="409732" y="1178460"/>
                  </a:lnTo>
                  <a:cubicBezTo>
                    <a:pt x="494221" y="1085564"/>
                    <a:pt x="489996" y="992625"/>
                    <a:pt x="570219" y="899687"/>
                  </a:cubicBezTo>
                  <a:cubicBezTo>
                    <a:pt x="553322" y="895462"/>
                    <a:pt x="532199" y="895462"/>
                    <a:pt x="515343" y="891238"/>
                  </a:cubicBezTo>
                  <a:cubicBezTo>
                    <a:pt x="494221" y="865891"/>
                    <a:pt x="447752" y="823647"/>
                    <a:pt x="422405" y="815198"/>
                  </a:cubicBezTo>
                  <a:lnTo>
                    <a:pt x="604015" y="794118"/>
                  </a:lnTo>
                  <a:cubicBezTo>
                    <a:pt x="620913" y="794118"/>
                    <a:pt x="637811" y="798300"/>
                    <a:pt x="650485" y="802524"/>
                  </a:cubicBezTo>
                  <a:cubicBezTo>
                    <a:pt x="654709" y="798300"/>
                    <a:pt x="654709" y="794118"/>
                    <a:pt x="654709" y="781444"/>
                  </a:cubicBezTo>
                  <a:cubicBezTo>
                    <a:pt x="654709" y="772995"/>
                    <a:pt x="646260" y="734975"/>
                    <a:pt x="646260" y="726526"/>
                  </a:cubicBezTo>
                  <a:cubicBezTo>
                    <a:pt x="646260" y="701179"/>
                    <a:pt x="671607" y="696955"/>
                    <a:pt x="675831" y="696955"/>
                  </a:cubicBezTo>
                  <a:cubicBezTo>
                    <a:pt x="701178" y="696955"/>
                    <a:pt x="743423" y="705404"/>
                    <a:pt x="756096" y="713852"/>
                  </a:cubicBezTo>
                  <a:cubicBezTo>
                    <a:pt x="764545" y="722302"/>
                    <a:pt x="777219" y="739199"/>
                    <a:pt x="777219" y="756097"/>
                  </a:cubicBezTo>
                  <a:cubicBezTo>
                    <a:pt x="798341" y="899687"/>
                    <a:pt x="827912" y="1043319"/>
                    <a:pt x="827912" y="1186909"/>
                  </a:cubicBezTo>
                  <a:cubicBezTo>
                    <a:pt x="827912" y="1195358"/>
                    <a:pt x="823688" y="1241827"/>
                    <a:pt x="819463" y="1275623"/>
                  </a:cubicBezTo>
                  <a:cubicBezTo>
                    <a:pt x="840585" y="1258725"/>
                    <a:pt x="861666" y="1237603"/>
                    <a:pt x="882788" y="1220705"/>
                  </a:cubicBezTo>
                  <a:lnTo>
                    <a:pt x="882788" y="692730"/>
                  </a:lnTo>
                  <a:lnTo>
                    <a:pt x="903911" y="502628"/>
                  </a:lnTo>
                  <a:cubicBezTo>
                    <a:pt x="802565" y="557547"/>
                    <a:pt x="295671" y="802524"/>
                    <a:pt x="147857" y="802524"/>
                  </a:cubicBezTo>
                  <a:cubicBezTo>
                    <a:pt x="114060" y="802524"/>
                    <a:pt x="114060" y="794118"/>
                    <a:pt x="71816" y="743424"/>
                  </a:cubicBezTo>
                  <a:cubicBezTo>
                    <a:pt x="54918" y="722302"/>
                    <a:pt x="25347" y="709628"/>
                    <a:pt x="0" y="692730"/>
                  </a:cubicBezTo>
                  <a:cubicBezTo>
                    <a:pt x="295671" y="608241"/>
                    <a:pt x="604015" y="464608"/>
                    <a:pt x="908135" y="346365"/>
                  </a:cubicBezTo>
                  <a:cubicBezTo>
                    <a:pt x="920808" y="342141"/>
                    <a:pt x="929258" y="312569"/>
                    <a:pt x="929258" y="299896"/>
                  </a:cubicBezTo>
                  <a:lnTo>
                    <a:pt x="929258" y="282998"/>
                  </a:lnTo>
                  <a:cubicBezTo>
                    <a:pt x="929258" y="282998"/>
                    <a:pt x="929258" y="278773"/>
                    <a:pt x="920808" y="278773"/>
                  </a:cubicBezTo>
                  <a:cubicBezTo>
                    <a:pt x="895461" y="278773"/>
                    <a:pt x="705402" y="397059"/>
                    <a:pt x="696954" y="401283"/>
                  </a:cubicBezTo>
                  <a:cubicBezTo>
                    <a:pt x="663158" y="422406"/>
                    <a:pt x="625138" y="443528"/>
                    <a:pt x="591342" y="460384"/>
                  </a:cubicBezTo>
                  <a:cubicBezTo>
                    <a:pt x="595566" y="456202"/>
                    <a:pt x="604015" y="447752"/>
                    <a:pt x="599791" y="443528"/>
                  </a:cubicBezTo>
                  <a:cubicBezTo>
                    <a:pt x="620913" y="430855"/>
                    <a:pt x="646260" y="413957"/>
                    <a:pt x="667382" y="397059"/>
                  </a:cubicBezTo>
                  <a:cubicBezTo>
                    <a:pt x="663158" y="392834"/>
                    <a:pt x="667382" y="388610"/>
                    <a:pt x="654709" y="388610"/>
                  </a:cubicBezTo>
                  <a:cubicBezTo>
                    <a:pt x="646260" y="388610"/>
                    <a:pt x="574444" y="447752"/>
                    <a:pt x="536423" y="464608"/>
                  </a:cubicBezTo>
                  <a:cubicBezTo>
                    <a:pt x="561770" y="430855"/>
                    <a:pt x="608239" y="409732"/>
                    <a:pt x="604015" y="384386"/>
                  </a:cubicBezTo>
                  <a:cubicBezTo>
                    <a:pt x="608239" y="388610"/>
                    <a:pt x="616689" y="392834"/>
                    <a:pt x="616689" y="384386"/>
                  </a:cubicBezTo>
                  <a:cubicBezTo>
                    <a:pt x="616689" y="304120"/>
                    <a:pt x="916584" y="0"/>
                    <a:pt x="1055991" y="0"/>
                  </a:cubicBezTo>
                  <a:close/>
                  <a:moveTo>
                    <a:pt x="1140481" y="1077115"/>
                  </a:moveTo>
                  <a:cubicBezTo>
                    <a:pt x="1136257" y="1081339"/>
                    <a:pt x="1132032" y="1085564"/>
                    <a:pt x="1132032" y="1089788"/>
                  </a:cubicBezTo>
                  <a:cubicBezTo>
                    <a:pt x="1136257" y="1089788"/>
                    <a:pt x="1140481" y="1081339"/>
                    <a:pt x="1140481" y="1077115"/>
                  </a:cubicBezTo>
                  <a:close/>
                </a:path>
              </a:pathLst>
            </a:custGeom>
            <a:grpFill/>
            <a:ln w="254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375BAE0-F384-E9C7-B128-6E5FBF237401}"/>
                </a:ext>
              </a:extLst>
            </p:cNvPr>
            <p:cNvSpPr/>
            <p:nvPr/>
          </p:nvSpPr>
          <p:spPr>
            <a:xfrm>
              <a:off x="7099290" y="1805586"/>
              <a:ext cx="1395155" cy="1044867"/>
            </a:xfrm>
            <a:custGeom>
              <a:avLst/>
              <a:gdLst>
                <a:gd name="connsiteX0" fmla="*/ 1409605 w 4476179"/>
                <a:gd name="connsiteY0" fmla="*/ 0 h 3352324"/>
                <a:gd name="connsiteX1" fmla="*/ 1428560 w 4476179"/>
                <a:gd name="connsiteY1" fmla="*/ 0 h 3352324"/>
                <a:gd name="connsiteX2" fmla="*/ 1676210 w 4476179"/>
                <a:gd name="connsiteY2" fmla="*/ 161830 h 3352324"/>
                <a:gd name="connsiteX3" fmla="*/ 1904810 w 4476179"/>
                <a:gd name="connsiteY3" fmla="*/ 371380 h 3352324"/>
                <a:gd name="connsiteX4" fmla="*/ 1723835 w 4476179"/>
                <a:gd name="connsiteY4" fmla="*/ 590455 h 3352324"/>
                <a:gd name="connsiteX5" fmla="*/ 1714310 w 4476179"/>
                <a:gd name="connsiteY5" fmla="*/ 619030 h 3352324"/>
                <a:gd name="connsiteX6" fmla="*/ 2104835 w 4476179"/>
                <a:gd name="connsiteY6" fmla="*/ 485680 h 3352324"/>
                <a:gd name="connsiteX7" fmla="*/ 2295240 w 4476179"/>
                <a:gd name="connsiteY7" fmla="*/ 599980 h 3352324"/>
                <a:gd name="connsiteX8" fmla="*/ 2447640 w 4476179"/>
                <a:gd name="connsiteY8" fmla="*/ 695230 h 3352324"/>
                <a:gd name="connsiteX9" fmla="*/ 2457165 w 4476179"/>
                <a:gd name="connsiteY9" fmla="*/ 761905 h 3352324"/>
                <a:gd name="connsiteX10" fmla="*/ 2238090 w 4476179"/>
                <a:gd name="connsiteY10" fmla="*/ 1723739 h 3352324"/>
                <a:gd name="connsiteX11" fmla="*/ 2190465 w 4476179"/>
                <a:gd name="connsiteY11" fmla="*/ 1695164 h 3352324"/>
                <a:gd name="connsiteX12" fmla="*/ 2181035 w 4476179"/>
                <a:gd name="connsiteY12" fmla="*/ 1733264 h 3352324"/>
                <a:gd name="connsiteX13" fmla="*/ 2104835 w 4476179"/>
                <a:gd name="connsiteY13" fmla="*/ 1647635 h 3352324"/>
                <a:gd name="connsiteX14" fmla="*/ 1666685 w 4476179"/>
                <a:gd name="connsiteY14" fmla="*/ 2238089 h 3352324"/>
                <a:gd name="connsiteX15" fmla="*/ 1676210 w 4476179"/>
                <a:gd name="connsiteY15" fmla="*/ 2285714 h 3352324"/>
                <a:gd name="connsiteX16" fmla="*/ 2552415 w 4476179"/>
                <a:gd name="connsiteY16" fmla="*/ 1666685 h 3352324"/>
                <a:gd name="connsiteX17" fmla="*/ 2752440 w 4476179"/>
                <a:gd name="connsiteY17" fmla="*/ 1771364 h 3352324"/>
                <a:gd name="connsiteX18" fmla="*/ 2895315 w 4476179"/>
                <a:gd name="connsiteY18" fmla="*/ 1847564 h 3352324"/>
                <a:gd name="connsiteX19" fmla="*/ 2876265 w 4476179"/>
                <a:gd name="connsiteY19" fmla="*/ 1876139 h 3352324"/>
                <a:gd name="connsiteX20" fmla="*/ 2895315 w 4476179"/>
                <a:gd name="connsiteY20" fmla="*/ 1895189 h 3352324"/>
                <a:gd name="connsiteX21" fmla="*/ 2352390 w 4476179"/>
                <a:gd name="connsiteY21" fmla="*/ 2476119 h 3352324"/>
                <a:gd name="connsiteX22" fmla="*/ 2447640 w 4476179"/>
                <a:gd name="connsiteY22" fmla="*/ 2523744 h 3352324"/>
                <a:gd name="connsiteX23" fmla="*/ 2695290 w 4476179"/>
                <a:gd name="connsiteY23" fmla="*/ 2580894 h 3352324"/>
                <a:gd name="connsiteX24" fmla="*/ 3704844 w 4476179"/>
                <a:gd name="connsiteY24" fmla="*/ 2352389 h 3352324"/>
                <a:gd name="connsiteX25" fmla="*/ 4476179 w 4476179"/>
                <a:gd name="connsiteY25" fmla="*/ 2190464 h 3352324"/>
                <a:gd name="connsiteX26" fmla="*/ 4342924 w 4476179"/>
                <a:gd name="connsiteY26" fmla="*/ 2304764 h 3352324"/>
                <a:gd name="connsiteX27" fmla="*/ 4438174 w 4476179"/>
                <a:gd name="connsiteY27" fmla="*/ 2266664 h 3352324"/>
                <a:gd name="connsiteX28" fmla="*/ 4219099 w 4476179"/>
                <a:gd name="connsiteY28" fmla="*/ 2457069 h 3352324"/>
                <a:gd name="connsiteX29" fmla="*/ 3990499 w 4476179"/>
                <a:gd name="connsiteY29" fmla="*/ 2657094 h 3352324"/>
                <a:gd name="connsiteX30" fmla="*/ 3733324 w 4476179"/>
                <a:gd name="connsiteY30" fmla="*/ 2761869 h 3352324"/>
                <a:gd name="connsiteX31" fmla="*/ 3047620 w 4476179"/>
                <a:gd name="connsiteY31" fmla="*/ 2895219 h 3352324"/>
                <a:gd name="connsiteX32" fmla="*/ 2171510 w 4476179"/>
                <a:gd name="connsiteY32" fmla="*/ 2676144 h 3352324"/>
                <a:gd name="connsiteX33" fmla="*/ 1609535 w 4476179"/>
                <a:gd name="connsiteY33" fmla="*/ 3323749 h 3352324"/>
                <a:gd name="connsiteX34" fmla="*/ 1495235 w 4476179"/>
                <a:gd name="connsiteY34" fmla="*/ 3352324 h 3352324"/>
                <a:gd name="connsiteX35" fmla="*/ 1390555 w 4476179"/>
                <a:gd name="connsiteY35" fmla="*/ 3218974 h 3352324"/>
                <a:gd name="connsiteX36" fmla="*/ 1181005 w 4476179"/>
                <a:gd name="connsiteY36" fmla="*/ 3066669 h 3352324"/>
                <a:gd name="connsiteX37" fmla="*/ 1171480 w 4476179"/>
                <a:gd name="connsiteY37" fmla="*/ 2952369 h 3352324"/>
                <a:gd name="connsiteX38" fmla="*/ 1323880 w 4476179"/>
                <a:gd name="connsiteY38" fmla="*/ 1552385 h 3352324"/>
                <a:gd name="connsiteX39" fmla="*/ 1304830 w 4476179"/>
                <a:gd name="connsiteY39" fmla="*/ 1504760 h 3352324"/>
                <a:gd name="connsiteX40" fmla="*/ 961930 w 4476179"/>
                <a:gd name="connsiteY40" fmla="*/ 2019014 h 3352324"/>
                <a:gd name="connsiteX41" fmla="*/ 533400 w 4476179"/>
                <a:gd name="connsiteY41" fmla="*/ 2771394 h 3352324"/>
                <a:gd name="connsiteX42" fmla="*/ 457200 w 4476179"/>
                <a:gd name="connsiteY42" fmla="*/ 2790444 h 3352324"/>
                <a:gd name="connsiteX43" fmla="*/ 257175 w 4476179"/>
                <a:gd name="connsiteY43" fmla="*/ 2609469 h 3352324"/>
                <a:gd name="connsiteX44" fmla="*/ 123825 w 4476179"/>
                <a:gd name="connsiteY44" fmla="*/ 2476119 h 3352324"/>
                <a:gd name="connsiteX45" fmla="*/ 171450 w 4476179"/>
                <a:gd name="connsiteY45" fmla="*/ 2390489 h 3352324"/>
                <a:gd name="connsiteX46" fmla="*/ 476250 w 4476179"/>
                <a:gd name="connsiteY46" fmla="*/ 1818989 h 3352324"/>
                <a:gd name="connsiteX47" fmla="*/ 457200 w 4476179"/>
                <a:gd name="connsiteY47" fmla="*/ 1657160 h 3352324"/>
                <a:gd name="connsiteX48" fmla="*/ 438150 w 4476179"/>
                <a:gd name="connsiteY48" fmla="*/ 1647635 h 3352324"/>
                <a:gd name="connsiteX49" fmla="*/ 247650 w 4476179"/>
                <a:gd name="connsiteY49" fmla="*/ 1752314 h 3352324"/>
                <a:gd name="connsiteX50" fmla="*/ 200025 w 4476179"/>
                <a:gd name="connsiteY50" fmla="*/ 1742789 h 3352324"/>
                <a:gd name="connsiteX51" fmla="*/ 238125 w 4476179"/>
                <a:gd name="connsiteY51" fmla="*/ 1704689 h 3352324"/>
                <a:gd name="connsiteX52" fmla="*/ 180975 w 4476179"/>
                <a:gd name="connsiteY52" fmla="*/ 1695164 h 3352324"/>
                <a:gd name="connsiteX53" fmla="*/ 152400 w 4476179"/>
                <a:gd name="connsiteY53" fmla="*/ 1647635 h 3352324"/>
                <a:gd name="connsiteX54" fmla="*/ 371475 w 4476179"/>
                <a:gd name="connsiteY54" fmla="*/ 1523810 h 3352324"/>
                <a:gd name="connsiteX55" fmla="*/ 409575 w 4476179"/>
                <a:gd name="connsiteY55" fmla="*/ 1428560 h 3352324"/>
                <a:gd name="connsiteX56" fmla="*/ 428625 w 4476179"/>
                <a:gd name="connsiteY56" fmla="*/ 1342835 h 3352324"/>
                <a:gd name="connsiteX57" fmla="*/ 428625 w 4476179"/>
                <a:gd name="connsiteY57" fmla="*/ 1171385 h 3352324"/>
                <a:gd name="connsiteX58" fmla="*/ 0 w 4476179"/>
                <a:gd name="connsiteY58" fmla="*/ 800005 h 3352324"/>
                <a:gd name="connsiteX59" fmla="*/ 76200 w 4476179"/>
                <a:gd name="connsiteY59" fmla="*/ 819055 h 3352324"/>
                <a:gd name="connsiteX60" fmla="*/ 57150 w 4476179"/>
                <a:gd name="connsiteY60" fmla="*/ 780955 h 3352324"/>
                <a:gd name="connsiteX61" fmla="*/ 228600 w 4476179"/>
                <a:gd name="connsiteY61" fmla="*/ 885730 h 3352324"/>
                <a:gd name="connsiteX62" fmla="*/ 466725 w 4476179"/>
                <a:gd name="connsiteY62" fmla="*/ 1009460 h 3352324"/>
                <a:gd name="connsiteX63" fmla="*/ 628650 w 4476179"/>
                <a:gd name="connsiteY63" fmla="*/ 1142810 h 3352324"/>
                <a:gd name="connsiteX64" fmla="*/ 800005 w 4476179"/>
                <a:gd name="connsiteY64" fmla="*/ 1238060 h 3352324"/>
                <a:gd name="connsiteX65" fmla="*/ 771430 w 4476179"/>
                <a:gd name="connsiteY65" fmla="*/ 1276160 h 3352324"/>
                <a:gd name="connsiteX66" fmla="*/ 800005 w 4476179"/>
                <a:gd name="connsiteY66" fmla="*/ 1304735 h 3352324"/>
                <a:gd name="connsiteX67" fmla="*/ 457200 w 4476179"/>
                <a:gd name="connsiteY67" fmla="*/ 1552385 h 3352324"/>
                <a:gd name="connsiteX68" fmla="*/ 561975 w 4476179"/>
                <a:gd name="connsiteY68" fmla="*/ 1647635 h 3352324"/>
                <a:gd name="connsiteX69" fmla="*/ 609600 w 4476179"/>
                <a:gd name="connsiteY69" fmla="*/ 1866614 h 3352324"/>
                <a:gd name="connsiteX70" fmla="*/ 1314355 w 4476179"/>
                <a:gd name="connsiteY70" fmla="*/ 1295210 h 3352324"/>
                <a:gd name="connsiteX71" fmla="*/ 1285780 w 4476179"/>
                <a:gd name="connsiteY71" fmla="*/ 1266635 h 3352324"/>
                <a:gd name="connsiteX72" fmla="*/ 1323880 w 4476179"/>
                <a:gd name="connsiteY72" fmla="*/ 1018985 h 3352324"/>
                <a:gd name="connsiteX73" fmla="*/ 1428560 w 4476179"/>
                <a:gd name="connsiteY73" fmla="*/ 1018985 h 3352324"/>
                <a:gd name="connsiteX74" fmla="*/ 1152430 w 4476179"/>
                <a:gd name="connsiteY74" fmla="*/ 800005 h 3352324"/>
                <a:gd name="connsiteX75" fmla="*/ 1219105 w 4476179"/>
                <a:gd name="connsiteY75" fmla="*/ 771430 h 3352324"/>
                <a:gd name="connsiteX76" fmla="*/ 1276255 w 4476179"/>
                <a:gd name="connsiteY76" fmla="*/ 790480 h 3352324"/>
                <a:gd name="connsiteX77" fmla="*/ 1485710 w 4476179"/>
                <a:gd name="connsiteY77" fmla="*/ 647605 h 3352324"/>
                <a:gd name="connsiteX78" fmla="*/ 1457135 w 4476179"/>
                <a:gd name="connsiteY78" fmla="*/ 609505 h 3352324"/>
                <a:gd name="connsiteX79" fmla="*/ 1476185 w 4476179"/>
                <a:gd name="connsiteY79" fmla="*/ 599980 h 3352324"/>
                <a:gd name="connsiteX80" fmla="*/ 1457135 w 4476179"/>
                <a:gd name="connsiteY80" fmla="*/ 571405 h 3352324"/>
                <a:gd name="connsiteX81" fmla="*/ 1438085 w 4476179"/>
                <a:gd name="connsiteY81" fmla="*/ 371380 h 3352324"/>
                <a:gd name="connsiteX82" fmla="*/ 1438085 w 4476179"/>
                <a:gd name="connsiteY82" fmla="*/ 333280 h 3352324"/>
                <a:gd name="connsiteX83" fmla="*/ 1476185 w 4476179"/>
                <a:gd name="connsiteY83" fmla="*/ 142875 h 3352324"/>
                <a:gd name="connsiteX84" fmla="*/ 1352455 w 4476179"/>
                <a:gd name="connsiteY84" fmla="*/ 28575 h 3352324"/>
                <a:gd name="connsiteX85" fmla="*/ 1438085 w 4476179"/>
                <a:gd name="connsiteY85" fmla="*/ 38100 h 3352324"/>
                <a:gd name="connsiteX86" fmla="*/ 1409605 w 4476179"/>
                <a:gd name="connsiteY86" fmla="*/ 0 h 3352324"/>
                <a:gd name="connsiteX87" fmla="*/ 1534526 w 4476179"/>
                <a:gd name="connsiteY87" fmla="*/ 673799 h 3352324"/>
                <a:gd name="connsiteX88" fmla="*/ 1523810 w 4476179"/>
                <a:gd name="connsiteY88" fmla="*/ 685705 h 3352324"/>
                <a:gd name="connsiteX89" fmla="*/ 1552385 w 4476179"/>
                <a:gd name="connsiteY89" fmla="*/ 676180 h 3352324"/>
                <a:gd name="connsiteX90" fmla="*/ 1534526 w 4476179"/>
                <a:gd name="connsiteY90" fmla="*/ 673799 h 3352324"/>
                <a:gd name="connsiteX91" fmla="*/ 1933385 w 4476179"/>
                <a:gd name="connsiteY91" fmla="*/ 980885 h 3352324"/>
                <a:gd name="connsiteX92" fmla="*/ 1733360 w 4476179"/>
                <a:gd name="connsiteY92" fmla="*/ 1066610 h 3352324"/>
                <a:gd name="connsiteX93" fmla="*/ 1761935 w 4476179"/>
                <a:gd name="connsiteY93" fmla="*/ 1066610 h 3352324"/>
                <a:gd name="connsiteX94" fmla="*/ 1914335 w 4476179"/>
                <a:gd name="connsiteY94" fmla="*/ 1018985 h 3352324"/>
                <a:gd name="connsiteX95" fmla="*/ 1933385 w 4476179"/>
                <a:gd name="connsiteY95" fmla="*/ 980885 h 3352324"/>
                <a:gd name="connsiteX96" fmla="*/ 1647635 w 4476179"/>
                <a:gd name="connsiteY96" fmla="*/ 1095185 h 3352324"/>
                <a:gd name="connsiteX97" fmla="*/ 1571435 w 4476179"/>
                <a:gd name="connsiteY97" fmla="*/ 1104710 h 3352324"/>
                <a:gd name="connsiteX98" fmla="*/ 1590485 w 4476179"/>
                <a:gd name="connsiteY98" fmla="*/ 1123760 h 3352324"/>
                <a:gd name="connsiteX99" fmla="*/ 1647635 w 4476179"/>
                <a:gd name="connsiteY99" fmla="*/ 1095185 h 3352324"/>
                <a:gd name="connsiteX100" fmla="*/ 1847660 w 4476179"/>
                <a:gd name="connsiteY100" fmla="*/ 1333310 h 3352324"/>
                <a:gd name="connsiteX101" fmla="*/ 1676210 w 4476179"/>
                <a:gd name="connsiteY101" fmla="*/ 1438085 h 3352324"/>
                <a:gd name="connsiteX102" fmla="*/ 1695260 w 4476179"/>
                <a:gd name="connsiteY102" fmla="*/ 1561910 h 3352324"/>
                <a:gd name="connsiteX103" fmla="*/ 1857185 w 4476179"/>
                <a:gd name="connsiteY103" fmla="*/ 1447610 h 3352324"/>
                <a:gd name="connsiteX104" fmla="*/ 1847660 w 4476179"/>
                <a:gd name="connsiteY104" fmla="*/ 1333310 h 3352324"/>
                <a:gd name="connsiteX105" fmla="*/ 1314355 w 4476179"/>
                <a:gd name="connsiteY105" fmla="*/ 1371410 h 3352324"/>
                <a:gd name="connsiteX106" fmla="*/ 1247680 w 4476179"/>
                <a:gd name="connsiteY106" fmla="*/ 1457135 h 3352324"/>
                <a:gd name="connsiteX107" fmla="*/ 1314355 w 4476179"/>
                <a:gd name="connsiteY107" fmla="*/ 1371410 h 3352324"/>
                <a:gd name="connsiteX108" fmla="*/ 514350 w 4476179"/>
                <a:gd name="connsiteY108" fmla="*/ 1447610 h 3352324"/>
                <a:gd name="connsiteX109" fmla="*/ 409575 w 4476179"/>
                <a:gd name="connsiteY109" fmla="*/ 1542860 h 3352324"/>
                <a:gd name="connsiteX110" fmla="*/ 447675 w 4476179"/>
                <a:gd name="connsiteY110" fmla="*/ 1552385 h 3352324"/>
                <a:gd name="connsiteX111" fmla="*/ 514350 w 4476179"/>
                <a:gd name="connsiteY111" fmla="*/ 1447610 h 3352324"/>
                <a:gd name="connsiteX112" fmla="*/ 2171510 w 4476179"/>
                <a:gd name="connsiteY112" fmla="*/ 2342864 h 3352324"/>
                <a:gd name="connsiteX113" fmla="*/ 2085785 w 4476179"/>
                <a:gd name="connsiteY113" fmla="*/ 2380964 h 3352324"/>
                <a:gd name="connsiteX114" fmla="*/ 2114360 w 4476179"/>
                <a:gd name="connsiteY114" fmla="*/ 2390489 h 3352324"/>
                <a:gd name="connsiteX115" fmla="*/ 2171510 w 4476179"/>
                <a:gd name="connsiteY115" fmla="*/ 2342864 h 3352324"/>
                <a:gd name="connsiteX116" fmla="*/ 1647635 w 4476179"/>
                <a:gd name="connsiteY116" fmla="*/ 2580894 h 3352324"/>
                <a:gd name="connsiteX117" fmla="*/ 1609535 w 4476179"/>
                <a:gd name="connsiteY117" fmla="*/ 2838069 h 3352324"/>
                <a:gd name="connsiteX118" fmla="*/ 1885760 w 4476179"/>
                <a:gd name="connsiteY118" fmla="*/ 2618994 h 3352324"/>
                <a:gd name="connsiteX119" fmla="*/ 1647635 w 4476179"/>
                <a:gd name="connsiteY119" fmla="*/ 2580894 h 335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476179" h="3352324">
                  <a:moveTo>
                    <a:pt x="1409605" y="0"/>
                  </a:moveTo>
                  <a:lnTo>
                    <a:pt x="1428560" y="0"/>
                  </a:lnTo>
                  <a:cubicBezTo>
                    <a:pt x="1514285" y="47625"/>
                    <a:pt x="1600010" y="114300"/>
                    <a:pt x="1676210" y="161830"/>
                  </a:cubicBezTo>
                  <a:cubicBezTo>
                    <a:pt x="1752410" y="218980"/>
                    <a:pt x="1904810" y="238030"/>
                    <a:pt x="1904810" y="371380"/>
                  </a:cubicBezTo>
                  <a:cubicBezTo>
                    <a:pt x="1904810" y="485680"/>
                    <a:pt x="1876235" y="523780"/>
                    <a:pt x="1723835" y="590455"/>
                  </a:cubicBezTo>
                  <a:cubicBezTo>
                    <a:pt x="1723835" y="590455"/>
                    <a:pt x="1714310" y="599980"/>
                    <a:pt x="1714310" y="619030"/>
                  </a:cubicBezTo>
                  <a:cubicBezTo>
                    <a:pt x="1752410" y="599980"/>
                    <a:pt x="2028635" y="485680"/>
                    <a:pt x="2104835" y="485680"/>
                  </a:cubicBezTo>
                  <a:cubicBezTo>
                    <a:pt x="2133410" y="485680"/>
                    <a:pt x="2247615" y="571405"/>
                    <a:pt x="2295240" y="599980"/>
                  </a:cubicBezTo>
                  <a:cubicBezTo>
                    <a:pt x="2333340" y="638080"/>
                    <a:pt x="2400015" y="657130"/>
                    <a:pt x="2447640" y="695230"/>
                  </a:cubicBezTo>
                  <a:cubicBezTo>
                    <a:pt x="2457165" y="714280"/>
                    <a:pt x="2457165" y="742855"/>
                    <a:pt x="2457165" y="761905"/>
                  </a:cubicBezTo>
                  <a:lnTo>
                    <a:pt x="2238090" y="1723739"/>
                  </a:lnTo>
                  <a:cubicBezTo>
                    <a:pt x="2228565" y="1723739"/>
                    <a:pt x="2209515" y="1704689"/>
                    <a:pt x="2190465" y="1695164"/>
                  </a:cubicBezTo>
                  <a:cubicBezTo>
                    <a:pt x="2181035" y="1704689"/>
                    <a:pt x="2181035" y="1723739"/>
                    <a:pt x="2181035" y="1733264"/>
                  </a:cubicBezTo>
                  <a:cubicBezTo>
                    <a:pt x="2152460" y="1704689"/>
                    <a:pt x="2133410" y="1676114"/>
                    <a:pt x="2104835" y="1647635"/>
                  </a:cubicBezTo>
                  <a:cubicBezTo>
                    <a:pt x="1676210" y="2057114"/>
                    <a:pt x="1666685" y="1838039"/>
                    <a:pt x="1666685" y="2238089"/>
                  </a:cubicBezTo>
                  <a:cubicBezTo>
                    <a:pt x="1666685" y="2266664"/>
                    <a:pt x="1666685" y="2276189"/>
                    <a:pt x="1676210" y="2285714"/>
                  </a:cubicBezTo>
                  <a:cubicBezTo>
                    <a:pt x="1685735" y="2266664"/>
                    <a:pt x="2400015" y="1666685"/>
                    <a:pt x="2552415" y="1666685"/>
                  </a:cubicBezTo>
                  <a:cubicBezTo>
                    <a:pt x="2600040" y="1666685"/>
                    <a:pt x="2695290" y="1733264"/>
                    <a:pt x="2752440" y="1771364"/>
                  </a:cubicBezTo>
                  <a:cubicBezTo>
                    <a:pt x="2790540" y="1809464"/>
                    <a:pt x="2847690" y="1828514"/>
                    <a:pt x="2895315" y="1847564"/>
                  </a:cubicBezTo>
                  <a:cubicBezTo>
                    <a:pt x="2895315" y="1857089"/>
                    <a:pt x="2876265" y="1847564"/>
                    <a:pt x="2876265" y="1876139"/>
                  </a:cubicBezTo>
                  <a:cubicBezTo>
                    <a:pt x="2876265" y="1895189"/>
                    <a:pt x="2895315" y="1895189"/>
                    <a:pt x="2895315" y="1895189"/>
                  </a:cubicBezTo>
                  <a:lnTo>
                    <a:pt x="2352390" y="2476119"/>
                  </a:lnTo>
                  <a:cubicBezTo>
                    <a:pt x="2380965" y="2495169"/>
                    <a:pt x="2409540" y="2514219"/>
                    <a:pt x="2447640" y="2523744"/>
                  </a:cubicBezTo>
                  <a:cubicBezTo>
                    <a:pt x="2523840" y="2552319"/>
                    <a:pt x="2676240" y="2580894"/>
                    <a:pt x="2695290" y="2580894"/>
                  </a:cubicBezTo>
                  <a:cubicBezTo>
                    <a:pt x="2904840" y="2580894"/>
                    <a:pt x="3628644" y="2361914"/>
                    <a:pt x="3704844" y="2352389"/>
                  </a:cubicBezTo>
                  <a:cubicBezTo>
                    <a:pt x="3952399" y="2304764"/>
                    <a:pt x="4219099" y="2285714"/>
                    <a:pt x="4476179" y="2190464"/>
                  </a:cubicBezTo>
                  <a:cubicBezTo>
                    <a:pt x="4419124" y="2238089"/>
                    <a:pt x="4361974" y="2238089"/>
                    <a:pt x="4342924" y="2304764"/>
                  </a:cubicBezTo>
                  <a:cubicBezTo>
                    <a:pt x="4381024" y="2295239"/>
                    <a:pt x="4409599" y="2276189"/>
                    <a:pt x="4438174" y="2266664"/>
                  </a:cubicBezTo>
                  <a:cubicBezTo>
                    <a:pt x="4400074" y="2352389"/>
                    <a:pt x="4295299" y="2390489"/>
                    <a:pt x="4219099" y="2457069"/>
                  </a:cubicBezTo>
                  <a:cubicBezTo>
                    <a:pt x="4142899" y="2514219"/>
                    <a:pt x="4066699" y="2609469"/>
                    <a:pt x="3990499" y="2657094"/>
                  </a:cubicBezTo>
                  <a:cubicBezTo>
                    <a:pt x="3904774" y="2714244"/>
                    <a:pt x="3819049" y="2742819"/>
                    <a:pt x="3733324" y="2761869"/>
                  </a:cubicBezTo>
                  <a:cubicBezTo>
                    <a:pt x="3723799" y="2761869"/>
                    <a:pt x="3161920" y="2895219"/>
                    <a:pt x="3047620" y="2895219"/>
                  </a:cubicBezTo>
                  <a:cubicBezTo>
                    <a:pt x="2647665" y="2895219"/>
                    <a:pt x="2685765" y="2723769"/>
                    <a:pt x="2171510" y="2676144"/>
                  </a:cubicBezTo>
                  <a:cubicBezTo>
                    <a:pt x="1981010" y="2895219"/>
                    <a:pt x="1780985" y="3114294"/>
                    <a:pt x="1609535" y="3323749"/>
                  </a:cubicBezTo>
                  <a:cubicBezTo>
                    <a:pt x="1571435" y="3361849"/>
                    <a:pt x="1533335" y="3342799"/>
                    <a:pt x="1495235" y="3352324"/>
                  </a:cubicBezTo>
                  <a:cubicBezTo>
                    <a:pt x="1466660" y="3314224"/>
                    <a:pt x="1438085" y="3257074"/>
                    <a:pt x="1390555" y="3218974"/>
                  </a:cubicBezTo>
                  <a:cubicBezTo>
                    <a:pt x="1304830" y="3161919"/>
                    <a:pt x="1238155" y="3152394"/>
                    <a:pt x="1181005" y="3066669"/>
                  </a:cubicBezTo>
                  <a:cubicBezTo>
                    <a:pt x="1152430" y="3028569"/>
                    <a:pt x="1171480" y="2980944"/>
                    <a:pt x="1171480" y="2952369"/>
                  </a:cubicBezTo>
                  <a:lnTo>
                    <a:pt x="1323880" y="1552385"/>
                  </a:lnTo>
                  <a:cubicBezTo>
                    <a:pt x="1314355" y="1542860"/>
                    <a:pt x="1314355" y="1523810"/>
                    <a:pt x="1304830" y="1504760"/>
                  </a:cubicBezTo>
                  <a:cubicBezTo>
                    <a:pt x="1190530" y="1666685"/>
                    <a:pt x="1057180" y="1838039"/>
                    <a:pt x="961930" y="2019014"/>
                  </a:cubicBezTo>
                  <a:cubicBezTo>
                    <a:pt x="819055" y="2257139"/>
                    <a:pt x="676180" y="2523744"/>
                    <a:pt x="533400" y="2771394"/>
                  </a:cubicBezTo>
                  <a:cubicBezTo>
                    <a:pt x="514350" y="2780919"/>
                    <a:pt x="476250" y="2790444"/>
                    <a:pt x="457200" y="2790444"/>
                  </a:cubicBezTo>
                  <a:cubicBezTo>
                    <a:pt x="428625" y="2790444"/>
                    <a:pt x="342900" y="2657094"/>
                    <a:pt x="257175" y="2609469"/>
                  </a:cubicBezTo>
                  <a:cubicBezTo>
                    <a:pt x="200025" y="2580894"/>
                    <a:pt x="123825" y="2504694"/>
                    <a:pt x="123825" y="2476119"/>
                  </a:cubicBezTo>
                  <a:cubicBezTo>
                    <a:pt x="123825" y="2457069"/>
                    <a:pt x="152400" y="2409539"/>
                    <a:pt x="171450" y="2390489"/>
                  </a:cubicBezTo>
                  <a:cubicBezTo>
                    <a:pt x="390525" y="2028539"/>
                    <a:pt x="476250" y="2085689"/>
                    <a:pt x="476250" y="1818989"/>
                  </a:cubicBezTo>
                  <a:cubicBezTo>
                    <a:pt x="476250" y="1799939"/>
                    <a:pt x="466725" y="1714214"/>
                    <a:pt x="457200" y="1657160"/>
                  </a:cubicBezTo>
                  <a:cubicBezTo>
                    <a:pt x="457200" y="1657160"/>
                    <a:pt x="457200" y="1647635"/>
                    <a:pt x="438150" y="1647635"/>
                  </a:cubicBezTo>
                  <a:cubicBezTo>
                    <a:pt x="409575" y="1647635"/>
                    <a:pt x="276225" y="1714214"/>
                    <a:pt x="247650" y="1752314"/>
                  </a:cubicBezTo>
                  <a:lnTo>
                    <a:pt x="200025" y="1742789"/>
                  </a:lnTo>
                  <a:lnTo>
                    <a:pt x="238125" y="1704689"/>
                  </a:lnTo>
                  <a:cubicBezTo>
                    <a:pt x="219075" y="1695164"/>
                    <a:pt x="200025" y="1704689"/>
                    <a:pt x="180975" y="1695164"/>
                  </a:cubicBezTo>
                  <a:cubicBezTo>
                    <a:pt x="171450" y="1685639"/>
                    <a:pt x="152400" y="1666685"/>
                    <a:pt x="152400" y="1647635"/>
                  </a:cubicBezTo>
                  <a:cubicBezTo>
                    <a:pt x="152400" y="1590485"/>
                    <a:pt x="333375" y="1533335"/>
                    <a:pt x="371475" y="1523810"/>
                  </a:cubicBezTo>
                  <a:cubicBezTo>
                    <a:pt x="390525" y="1504760"/>
                    <a:pt x="409575" y="1466660"/>
                    <a:pt x="409575" y="1428560"/>
                  </a:cubicBezTo>
                  <a:cubicBezTo>
                    <a:pt x="419100" y="1399985"/>
                    <a:pt x="428625" y="1361885"/>
                    <a:pt x="428625" y="1342835"/>
                  </a:cubicBezTo>
                  <a:lnTo>
                    <a:pt x="428625" y="1171385"/>
                  </a:lnTo>
                  <a:cubicBezTo>
                    <a:pt x="285750" y="1038035"/>
                    <a:pt x="133350" y="914210"/>
                    <a:pt x="0" y="800005"/>
                  </a:cubicBezTo>
                  <a:cubicBezTo>
                    <a:pt x="19050" y="809530"/>
                    <a:pt x="47625" y="819055"/>
                    <a:pt x="76200" y="819055"/>
                  </a:cubicBezTo>
                  <a:cubicBezTo>
                    <a:pt x="66675" y="809530"/>
                    <a:pt x="57150" y="790480"/>
                    <a:pt x="57150" y="780955"/>
                  </a:cubicBezTo>
                  <a:cubicBezTo>
                    <a:pt x="114300" y="809530"/>
                    <a:pt x="161925" y="857155"/>
                    <a:pt x="228600" y="885730"/>
                  </a:cubicBezTo>
                  <a:cubicBezTo>
                    <a:pt x="295275" y="933260"/>
                    <a:pt x="390525" y="961835"/>
                    <a:pt x="466725" y="1009460"/>
                  </a:cubicBezTo>
                  <a:cubicBezTo>
                    <a:pt x="523875" y="1047560"/>
                    <a:pt x="571500" y="1104710"/>
                    <a:pt x="628650" y="1142810"/>
                  </a:cubicBezTo>
                  <a:cubicBezTo>
                    <a:pt x="676180" y="1180910"/>
                    <a:pt x="742855" y="1209485"/>
                    <a:pt x="800005" y="1238060"/>
                  </a:cubicBezTo>
                  <a:cubicBezTo>
                    <a:pt x="800005" y="1247585"/>
                    <a:pt x="790480" y="1257110"/>
                    <a:pt x="771430" y="1276160"/>
                  </a:cubicBezTo>
                  <a:lnTo>
                    <a:pt x="800005" y="1304735"/>
                  </a:lnTo>
                  <a:cubicBezTo>
                    <a:pt x="723805" y="1352360"/>
                    <a:pt x="542925" y="1504760"/>
                    <a:pt x="457200" y="1552385"/>
                  </a:cubicBezTo>
                  <a:cubicBezTo>
                    <a:pt x="485775" y="1580960"/>
                    <a:pt x="542925" y="1600010"/>
                    <a:pt x="561975" y="1647635"/>
                  </a:cubicBezTo>
                  <a:cubicBezTo>
                    <a:pt x="590550" y="1704689"/>
                    <a:pt x="600075" y="1790414"/>
                    <a:pt x="609600" y="1866614"/>
                  </a:cubicBezTo>
                  <a:cubicBezTo>
                    <a:pt x="809530" y="1590485"/>
                    <a:pt x="1190530" y="1438085"/>
                    <a:pt x="1314355" y="1295210"/>
                  </a:cubicBezTo>
                  <a:lnTo>
                    <a:pt x="1285780" y="1266635"/>
                  </a:lnTo>
                  <a:cubicBezTo>
                    <a:pt x="1352455" y="1209485"/>
                    <a:pt x="1304830" y="1114235"/>
                    <a:pt x="1323880" y="1018985"/>
                  </a:cubicBezTo>
                  <a:lnTo>
                    <a:pt x="1428560" y="1018985"/>
                  </a:lnTo>
                  <a:cubicBezTo>
                    <a:pt x="1371505" y="904780"/>
                    <a:pt x="1228630" y="895255"/>
                    <a:pt x="1152430" y="800005"/>
                  </a:cubicBezTo>
                  <a:cubicBezTo>
                    <a:pt x="1171480" y="800005"/>
                    <a:pt x="1190530" y="809530"/>
                    <a:pt x="1219105" y="771430"/>
                  </a:cubicBezTo>
                  <a:cubicBezTo>
                    <a:pt x="1238155" y="780955"/>
                    <a:pt x="1247680" y="790480"/>
                    <a:pt x="1276255" y="790480"/>
                  </a:cubicBezTo>
                  <a:cubicBezTo>
                    <a:pt x="1352455" y="790480"/>
                    <a:pt x="1485710" y="723805"/>
                    <a:pt x="1485710" y="647605"/>
                  </a:cubicBezTo>
                  <a:cubicBezTo>
                    <a:pt x="1485710" y="628555"/>
                    <a:pt x="1457135" y="628555"/>
                    <a:pt x="1457135" y="609505"/>
                  </a:cubicBezTo>
                  <a:cubicBezTo>
                    <a:pt x="1457135" y="580930"/>
                    <a:pt x="1476185" y="619030"/>
                    <a:pt x="1476185" y="599980"/>
                  </a:cubicBezTo>
                  <a:cubicBezTo>
                    <a:pt x="1476185" y="571405"/>
                    <a:pt x="1466660" y="580930"/>
                    <a:pt x="1457135" y="571405"/>
                  </a:cubicBezTo>
                  <a:cubicBezTo>
                    <a:pt x="1447610" y="504730"/>
                    <a:pt x="1438085" y="390430"/>
                    <a:pt x="1438085" y="371380"/>
                  </a:cubicBezTo>
                  <a:lnTo>
                    <a:pt x="1438085" y="333280"/>
                  </a:lnTo>
                  <a:cubicBezTo>
                    <a:pt x="1447610" y="276130"/>
                    <a:pt x="1476185" y="161830"/>
                    <a:pt x="1476185" y="142875"/>
                  </a:cubicBezTo>
                  <a:cubicBezTo>
                    <a:pt x="1476185" y="114300"/>
                    <a:pt x="1361980" y="38100"/>
                    <a:pt x="1352455" y="28575"/>
                  </a:cubicBezTo>
                  <a:cubicBezTo>
                    <a:pt x="1371505" y="28575"/>
                    <a:pt x="1400080" y="38100"/>
                    <a:pt x="1438085" y="38100"/>
                  </a:cubicBezTo>
                  <a:cubicBezTo>
                    <a:pt x="1428560" y="28575"/>
                    <a:pt x="1409605" y="9525"/>
                    <a:pt x="1409605" y="0"/>
                  </a:cubicBezTo>
                  <a:close/>
                  <a:moveTo>
                    <a:pt x="1534526" y="673799"/>
                  </a:moveTo>
                  <a:cubicBezTo>
                    <a:pt x="1530954" y="676180"/>
                    <a:pt x="1528573" y="680943"/>
                    <a:pt x="1523810" y="685705"/>
                  </a:cubicBezTo>
                  <a:cubicBezTo>
                    <a:pt x="1533335" y="685705"/>
                    <a:pt x="1542860" y="685705"/>
                    <a:pt x="1552385" y="676180"/>
                  </a:cubicBezTo>
                  <a:cubicBezTo>
                    <a:pt x="1542860" y="671418"/>
                    <a:pt x="1538098" y="671418"/>
                    <a:pt x="1534526" y="673799"/>
                  </a:cubicBezTo>
                  <a:close/>
                  <a:moveTo>
                    <a:pt x="1933385" y="980885"/>
                  </a:moveTo>
                  <a:lnTo>
                    <a:pt x="1733360" y="1066610"/>
                  </a:lnTo>
                  <a:lnTo>
                    <a:pt x="1761935" y="1066610"/>
                  </a:lnTo>
                  <a:cubicBezTo>
                    <a:pt x="1800035" y="1057085"/>
                    <a:pt x="1866710" y="1038035"/>
                    <a:pt x="1914335" y="1018985"/>
                  </a:cubicBezTo>
                  <a:cubicBezTo>
                    <a:pt x="1923860" y="1009460"/>
                    <a:pt x="1933385" y="990410"/>
                    <a:pt x="1933385" y="980885"/>
                  </a:cubicBezTo>
                  <a:close/>
                  <a:moveTo>
                    <a:pt x="1647635" y="1095185"/>
                  </a:moveTo>
                  <a:cubicBezTo>
                    <a:pt x="1619060" y="1104710"/>
                    <a:pt x="1590485" y="1104710"/>
                    <a:pt x="1571435" y="1104710"/>
                  </a:cubicBezTo>
                  <a:lnTo>
                    <a:pt x="1590485" y="1123760"/>
                  </a:lnTo>
                  <a:cubicBezTo>
                    <a:pt x="1619060" y="1104710"/>
                    <a:pt x="1647635" y="1095185"/>
                    <a:pt x="1647635" y="1095185"/>
                  </a:cubicBezTo>
                  <a:close/>
                  <a:moveTo>
                    <a:pt x="1847660" y="1333310"/>
                  </a:moveTo>
                  <a:cubicBezTo>
                    <a:pt x="1790510" y="1371410"/>
                    <a:pt x="1676210" y="1409510"/>
                    <a:pt x="1676210" y="1438085"/>
                  </a:cubicBezTo>
                  <a:cubicBezTo>
                    <a:pt x="1676210" y="1457135"/>
                    <a:pt x="1685735" y="1523810"/>
                    <a:pt x="1695260" y="1561910"/>
                  </a:cubicBezTo>
                  <a:cubicBezTo>
                    <a:pt x="1752410" y="1523810"/>
                    <a:pt x="1857185" y="1476185"/>
                    <a:pt x="1857185" y="1447610"/>
                  </a:cubicBezTo>
                  <a:cubicBezTo>
                    <a:pt x="1857185" y="1428560"/>
                    <a:pt x="1847660" y="1371410"/>
                    <a:pt x="1847660" y="1333310"/>
                  </a:cubicBezTo>
                  <a:close/>
                  <a:moveTo>
                    <a:pt x="1314355" y="1371410"/>
                  </a:moveTo>
                  <a:cubicBezTo>
                    <a:pt x="1295305" y="1399985"/>
                    <a:pt x="1266730" y="1438085"/>
                    <a:pt x="1247680" y="1457135"/>
                  </a:cubicBezTo>
                  <a:cubicBezTo>
                    <a:pt x="1285780" y="1447610"/>
                    <a:pt x="1314355" y="1399985"/>
                    <a:pt x="1314355" y="1371410"/>
                  </a:cubicBezTo>
                  <a:close/>
                  <a:moveTo>
                    <a:pt x="514350" y="1447610"/>
                  </a:moveTo>
                  <a:cubicBezTo>
                    <a:pt x="476250" y="1476185"/>
                    <a:pt x="438150" y="1514285"/>
                    <a:pt x="409575" y="1542860"/>
                  </a:cubicBezTo>
                  <a:cubicBezTo>
                    <a:pt x="419100" y="1542860"/>
                    <a:pt x="438150" y="1552385"/>
                    <a:pt x="447675" y="1552385"/>
                  </a:cubicBezTo>
                  <a:cubicBezTo>
                    <a:pt x="466725" y="1514285"/>
                    <a:pt x="495300" y="1476185"/>
                    <a:pt x="514350" y="1447610"/>
                  </a:cubicBezTo>
                  <a:close/>
                  <a:moveTo>
                    <a:pt x="2171510" y="2342864"/>
                  </a:moveTo>
                  <a:cubicBezTo>
                    <a:pt x="2142935" y="2352389"/>
                    <a:pt x="2114360" y="2371439"/>
                    <a:pt x="2085785" y="2380964"/>
                  </a:cubicBezTo>
                  <a:cubicBezTo>
                    <a:pt x="2095310" y="2380964"/>
                    <a:pt x="2085785" y="2390489"/>
                    <a:pt x="2114360" y="2390489"/>
                  </a:cubicBezTo>
                  <a:cubicBezTo>
                    <a:pt x="2133410" y="2390489"/>
                    <a:pt x="2152460" y="2361914"/>
                    <a:pt x="2171510" y="2342864"/>
                  </a:cubicBezTo>
                  <a:close/>
                  <a:moveTo>
                    <a:pt x="1647635" y="2580894"/>
                  </a:moveTo>
                  <a:cubicBezTo>
                    <a:pt x="1628585" y="2666619"/>
                    <a:pt x="1619060" y="2752344"/>
                    <a:pt x="1609535" y="2838069"/>
                  </a:cubicBezTo>
                  <a:cubicBezTo>
                    <a:pt x="1704785" y="2771394"/>
                    <a:pt x="1790510" y="2704719"/>
                    <a:pt x="1885760" y="2618994"/>
                  </a:cubicBezTo>
                  <a:cubicBezTo>
                    <a:pt x="1819085" y="2609469"/>
                    <a:pt x="1752410" y="2599944"/>
                    <a:pt x="1647635" y="2580894"/>
                  </a:cubicBezTo>
                  <a:close/>
                </a:path>
              </a:pathLst>
            </a:custGeom>
            <a:grpFill/>
            <a:ln w="254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8420970-5E94-73FC-AF93-9AC0860DBEE9}"/>
                </a:ext>
              </a:extLst>
            </p:cNvPr>
            <p:cNvGrpSpPr/>
            <p:nvPr/>
          </p:nvGrpSpPr>
          <p:grpSpPr>
            <a:xfrm>
              <a:off x="5477126" y="1776402"/>
              <a:ext cx="1878605" cy="1281208"/>
              <a:chOff x="1400175" y="1785842"/>
              <a:chExt cx="5180933" cy="3533394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5834D3A-31F0-1B3F-1112-3F397FFAFF08}"/>
                  </a:ext>
                </a:extLst>
              </p:cNvPr>
              <p:cNvSpPr/>
              <p:nvPr/>
            </p:nvSpPr>
            <p:spPr>
              <a:xfrm>
                <a:off x="3378707" y="1785842"/>
                <a:ext cx="3202401" cy="3533394"/>
              </a:xfrm>
              <a:custGeom>
                <a:avLst/>
                <a:gdLst>
                  <a:gd name="connsiteX0" fmla="*/ 1107187 w 3202401"/>
                  <a:gd name="connsiteY0" fmla="*/ 0 h 3533394"/>
                  <a:gd name="connsiteX1" fmla="*/ 1135762 w 3202401"/>
                  <a:gd name="connsiteY1" fmla="*/ 0 h 3533394"/>
                  <a:gd name="connsiteX2" fmla="*/ 1383317 w 3202401"/>
                  <a:gd name="connsiteY2" fmla="*/ 114300 h 3533394"/>
                  <a:gd name="connsiteX3" fmla="*/ 1421417 w 3202401"/>
                  <a:gd name="connsiteY3" fmla="*/ 352425 h 3533394"/>
                  <a:gd name="connsiteX4" fmla="*/ 1392842 w 3202401"/>
                  <a:gd name="connsiteY4" fmla="*/ 619125 h 3533394"/>
                  <a:gd name="connsiteX5" fmla="*/ 1411892 w 3202401"/>
                  <a:gd name="connsiteY5" fmla="*/ 628650 h 3533394"/>
                  <a:gd name="connsiteX6" fmla="*/ 2040542 w 3202401"/>
                  <a:gd name="connsiteY6" fmla="*/ 447675 h 3533394"/>
                  <a:gd name="connsiteX7" fmla="*/ 2402397 w 3202401"/>
                  <a:gd name="connsiteY7" fmla="*/ 657225 h 3533394"/>
                  <a:gd name="connsiteX8" fmla="*/ 2411922 w 3202401"/>
                  <a:gd name="connsiteY8" fmla="*/ 714280 h 3533394"/>
                  <a:gd name="connsiteX9" fmla="*/ 2211897 w 3202401"/>
                  <a:gd name="connsiteY9" fmla="*/ 961930 h 3533394"/>
                  <a:gd name="connsiteX10" fmla="*/ 1821467 w 3202401"/>
                  <a:gd name="connsiteY10" fmla="*/ 1171480 h 3533394"/>
                  <a:gd name="connsiteX11" fmla="*/ 1345217 w 3202401"/>
                  <a:gd name="connsiteY11" fmla="*/ 1409605 h 3533394"/>
                  <a:gd name="connsiteX12" fmla="*/ 1231012 w 3202401"/>
                  <a:gd name="connsiteY12" fmla="*/ 1409605 h 3533394"/>
                  <a:gd name="connsiteX13" fmla="*/ 1307212 w 3202401"/>
                  <a:gd name="connsiteY13" fmla="*/ 1400080 h 3533394"/>
                  <a:gd name="connsiteX14" fmla="*/ 1326167 w 3202401"/>
                  <a:gd name="connsiteY14" fmla="*/ 1381030 h 3533394"/>
                  <a:gd name="connsiteX15" fmla="*/ 1202437 w 3202401"/>
                  <a:gd name="connsiteY15" fmla="*/ 1371505 h 3533394"/>
                  <a:gd name="connsiteX16" fmla="*/ 1097662 w 3202401"/>
                  <a:gd name="connsiteY16" fmla="*/ 1838134 h 3533394"/>
                  <a:gd name="connsiteX17" fmla="*/ 1135762 w 3202401"/>
                  <a:gd name="connsiteY17" fmla="*/ 1828609 h 3533394"/>
                  <a:gd name="connsiteX18" fmla="*/ 1802417 w 3202401"/>
                  <a:gd name="connsiteY18" fmla="*/ 1638109 h 3533394"/>
                  <a:gd name="connsiteX19" fmla="*/ 2050067 w 3202401"/>
                  <a:gd name="connsiteY19" fmla="*/ 1761934 h 3533394"/>
                  <a:gd name="connsiteX20" fmla="*/ 2211897 w 3202401"/>
                  <a:gd name="connsiteY20" fmla="*/ 1857184 h 3533394"/>
                  <a:gd name="connsiteX21" fmla="*/ 2230947 w 3202401"/>
                  <a:gd name="connsiteY21" fmla="*/ 1933384 h 3533394"/>
                  <a:gd name="connsiteX22" fmla="*/ 2002442 w 3202401"/>
                  <a:gd name="connsiteY22" fmla="*/ 2380964 h 3533394"/>
                  <a:gd name="connsiteX23" fmla="*/ 2107122 w 3202401"/>
                  <a:gd name="connsiteY23" fmla="*/ 2390489 h 3533394"/>
                  <a:gd name="connsiteX24" fmla="*/ 2840451 w 3202401"/>
                  <a:gd name="connsiteY24" fmla="*/ 2552414 h 3533394"/>
                  <a:gd name="connsiteX25" fmla="*/ 3011901 w 3202401"/>
                  <a:gd name="connsiteY25" fmla="*/ 2695289 h 3533394"/>
                  <a:gd name="connsiteX26" fmla="*/ 3202401 w 3202401"/>
                  <a:gd name="connsiteY26" fmla="*/ 2857214 h 3533394"/>
                  <a:gd name="connsiteX27" fmla="*/ 3183351 w 3202401"/>
                  <a:gd name="connsiteY27" fmla="*/ 2923889 h 3533394"/>
                  <a:gd name="connsiteX28" fmla="*/ 3059526 w 3202401"/>
                  <a:gd name="connsiteY28" fmla="*/ 3019044 h 3533394"/>
                  <a:gd name="connsiteX29" fmla="*/ 2735772 w 3202401"/>
                  <a:gd name="connsiteY29" fmla="*/ 3200019 h 3533394"/>
                  <a:gd name="connsiteX30" fmla="*/ 2383347 w 3202401"/>
                  <a:gd name="connsiteY30" fmla="*/ 3409569 h 3533394"/>
                  <a:gd name="connsiteX31" fmla="*/ 2277381 w 3202401"/>
                  <a:gd name="connsiteY31" fmla="*/ 3461957 h 3533394"/>
                  <a:gd name="connsiteX32" fmla="*/ 2198261 w 3202401"/>
                  <a:gd name="connsiteY32" fmla="*/ 3498602 h 3533394"/>
                  <a:gd name="connsiteX33" fmla="*/ 2202372 w 3202401"/>
                  <a:gd name="connsiteY33" fmla="*/ 3496485 h 3533394"/>
                  <a:gd name="connsiteX34" fmla="*/ 2211897 w 3202401"/>
                  <a:gd name="connsiteY34" fmla="*/ 3457194 h 3533394"/>
                  <a:gd name="connsiteX35" fmla="*/ 2173797 w 3202401"/>
                  <a:gd name="connsiteY35" fmla="*/ 3476244 h 3533394"/>
                  <a:gd name="connsiteX36" fmla="*/ 2316672 w 3202401"/>
                  <a:gd name="connsiteY36" fmla="*/ 3361944 h 3533394"/>
                  <a:gd name="connsiteX37" fmla="*/ 2002442 w 3202401"/>
                  <a:gd name="connsiteY37" fmla="*/ 3533394 h 3533394"/>
                  <a:gd name="connsiteX38" fmla="*/ 2211897 w 3202401"/>
                  <a:gd name="connsiteY38" fmla="*/ 3333369 h 3533394"/>
                  <a:gd name="connsiteX39" fmla="*/ 2259522 w 3202401"/>
                  <a:gd name="connsiteY39" fmla="*/ 3247644 h 3533394"/>
                  <a:gd name="connsiteX40" fmla="*/ 2621472 w 3202401"/>
                  <a:gd name="connsiteY40" fmla="*/ 2742914 h 3533394"/>
                  <a:gd name="connsiteX41" fmla="*/ 2478597 w 3202401"/>
                  <a:gd name="connsiteY41" fmla="*/ 2714339 h 3533394"/>
                  <a:gd name="connsiteX42" fmla="*/ 1897667 w 3202401"/>
                  <a:gd name="connsiteY42" fmla="*/ 2704814 h 3533394"/>
                  <a:gd name="connsiteX43" fmla="*/ 1707167 w 3202401"/>
                  <a:gd name="connsiteY43" fmla="*/ 2714339 h 3533394"/>
                  <a:gd name="connsiteX44" fmla="*/ 1345217 w 3202401"/>
                  <a:gd name="connsiteY44" fmla="*/ 3019044 h 3533394"/>
                  <a:gd name="connsiteX45" fmla="*/ 888112 w 3202401"/>
                  <a:gd name="connsiteY45" fmla="*/ 3247644 h 3533394"/>
                  <a:gd name="connsiteX46" fmla="*/ 497682 w 3202401"/>
                  <a:gd name="connsiteY46" fmla="*/ 2990469 h 3533394"/>
                  <a:gd name="connsiteX47" fmla="*/ 602362 w 3202401"/>
                  <a:gd name="connsiteY47" fmla="*/ 2904839 h 3533394"/>
                  <a:gd name="connsiteX48" fmla="*/ 630937 w 3202401"/>
                  <a:gd name="connsiteY48" fmla="*/ 2876264 h 3533394"/>
                  <a:gd name="connsiteX49" fmla="*/ 669037 w 3202401"/>
                  <a:gd name="connsiteY49" fmla="*/ 2771489 h 3533394"/>
                  <a:gd name="connsiteX50" fmla="*/ 669037 w 3202401"/>
                  <a:gd name="connsiteY50" fmla="*/ 2904839 h 3533394"/>
                  <a:gd name="connsiteX51" fmla="*/ 688087 w 3202401"/>
                  <a:gd name="connsiteY51" fmla="*/ 2923889 h 3533394"/>
                  <a:gd name="connsiteX52" fmla="*/ 859537 w 3202401"/>
                  <a:gd name="connsiteY52" fmla="*/ 2800064 h 3533394"/>
                  <a:gd name="connsiteX53" fmla="*/ 1040512 w 3202401"/>
                  <a:gd name="connsiteY53" fmla="*/ 2647664 h 3533394"/>
                  <a:gd name="connsiteX54" fmla="*/ 726187 w 3202401"/>
                  <a:gd name="connsiteY54" fmla="*/ 2514314 h 3533394"/>
                  <a:gd name="connsiteX55" fmla="*/ 640462 w 3202401"/>
                  <a:gd name="connsiteY55" fmla="*/ 2419064 h 3533394"/>
                  <a:gd name="connsiteX56" fmla="*/ 488157 w 3202401"/>
                  <a:gd name="connsiteY56" fmla="*/ 2323814 h 3533394"/>
                  <a:gd name="connsiteX57" fmla="*/ 459582 w 3202401"/>
                  <a:gd name="connsiteY57" fmla="*/ 2352389 h 3533394"/>
                  <a:gd name="connsiteX58" fmla="*/ 345282 w 3202401"/>
                  <a:gd name="connsiteY58" fmla="*/ 3314319 h 3533394"/>
                  <a:gd name="connsiteX59" fmla="*/ 307182 w 3202401"/>
                  <a:gd name="connsiteY59" fmla="*/ 3295269 h 3533394"/>
                  <a:gd name="connsiteX60" fmla="*/ 288132 w 3202401"/>
                  <a:gd name="connsiteY60" fmla="*/ 3314319 h 3533394"/>
                  <a:gd name="connsiteX61" fmla="*/ 192882 w 3202401"/>
                  <a:gd name="connsiteY61" fmla="*/ 3209544 h 3533394"/>
                  <a:gd name="connsiteX62" fmla="*/ 11907 w 3202401"/>
                  <a:gd name="connsiteY62" fmla="*/ 3076194 h 3533394"/>
                  <a:gd name="connsiteX63" fmla="*/ 2382 w 3202401"/>
                  <a:gd name="connsiteY63" fmla="*/ 2999994 h 3533394"/>
                  <a:gd name="connsiteX64" fmla="*/ 183357 w 3202401"/>
                  <a:gd name="connsiteY64" fmla="*/ 1485709 h 3533394"/>
                  <a:gd name="connsiteX65" fmla="*/ 183357 w 3202401"/>
                  <a:gd name="connsiteY65" fmla="*/ 1295305 h 3533394"/>
                  <a:gd name="connsiteX66" fmla="*/ 259557 w 3202401"/>
                  <a:gd name="connsiteY66" fmla="*/ 1285780 h 3533394"/>
                  <a:gd name="connsiteX67" fmla="*/ 535782 w 3202401"/>
                  <a:gd name="connsiteY67" fmla="*/ 1428559 h 3533394"/>
                  <a:gd name="connsiteX68" fmla="*/ 516732 w 3202401"/>
                  <a:gd name="connsiteY68" fmla="*/ 1457134 h 3533394"/>
                  <a:gd name="connsiteX69" fmla="*/ 526257 w 3202401"/>
                  <a:gd name="connsiteY69" fmla="*/ 1771459 h 3533394"/>
                  <a:gd name="connsiteX70" fmla="*/ 469107 w 3202401"/>
                  <a:gd name="connsiteY70" fmla="*/ 2285714 h 3533394"/>
                  <a:gd name="connsiteX71" fmla="*/ 497682 w 3202401"/>
                  <a:gd name="connsiteY71" fmla="*/ 2304764 h 3533394"/>
                  <a:gd name="connsiteX72" fmla="*/ 516732 w 3202401"/>
                  <a:gd name="connsiteY72" fmla="*/ 2276189 h 3533394"/>
                  <a:gd name="connsiteX73" fmla="*/ 602362 w 3202401"/>
                  <a:gd name="connsiteY73" fmla="*/ 2314289 h 3533394"/>
                  <a:gd name="connsiteX74" fmla="*/ 1288162 w 3202401"/>
                  <a:gd name="connsiteY74" fmla="*/ 2390489 h 3533394"/>
                  <a:gd name="connsiteX75" fmla="*/ 1640492 w 3202401"/>
                  <a:gd name="connsiteY75" fmla="*/ 2038159 h 3533394"/>
                  <a:gd name="connsiteX76" fmla="*/ 1621442 w 3202401"/>
                  <a:gd name="connsiteY76" fmla="*/ 2028634 h 3533394"/>
                  <a:gd name="connsiteX77" fmla="*/ 1202437 w 3202401"/>
                  <a:gd name="connsiteY77" fmla="*/ 2257139 h 3533394"/>
                  <a:gd name="connsiteX78" fmla="*/ 1078612 w 3202401"/>
                  <a:gd name="connsiteY78" fmla="*/ 2285714 h 3533394"/>
                  <a:gd name="connsiteX79" fmla="*/ 897637 w 3202401"/>
                  <a:gd name="connsiteY79" fmla="*/ 2104834 h 3533394"/>
                  <a:gd name="connsiteX80" fmla="*/ 726187 w 3202401"/>
                  <a:gd name="connsiteY80" fmla="*/ 1971484 h 3533394"/>
                  <a:gd name="connsiteX81" fmla="*/ 697612 w 3202401"/>
                  <a:gd name="connsiteY81" fmla="*/ 1790509 h 3533394"/>
                  <a:gd name="connsiteX82" fmla="*/ 716662 w 3202401"/>
                  <a:gd name="connsiteY82" fmla="*/ 1609534 h 3533394"/>
                  <a:gd name="connsiteX83" fmla="*/ 821437 w 3202401"/>
                  <a:gd name="connsiteY83" fmla="*/ 1142905 h 3533394"/>
                  <a:gd name="connsiteX84" fmla="*/ 640462 w 3202401"/>
                  <a:gd name="connsiteY84" fmla="*/ 923830 h 3533394"/>
                  <a:gd name="connsiteX85" fmla="*/ 640462 w 3202401"/>
                  <a:gd name="connsiteY85" fmla="*/ 895255 h 3533394"/>
                  <a:gd name="connsiteX86" fmla="*/ 916687 w 3202401"/>
                  <a:gd name="connsiteY86" fmla="*/ 800005 h 3533394"/>
                  <a:gd name="connsiteX87" fmla="*/ 973837 w 3202401"/>
                  <a:gd name="connsiteY87" fmla="*/ 628650 h 3533394"/>
                  <a:gd name="connsiteX88" fmla="*/ 1097662 w 3202401"/>
                  <a:gd name="connsiteY88" fmla="*/ 133350 h 3533394"/>
                  <a:gd name="connsiteX89" fmla="*/ 1107187 w 3202401"/>
                  <a:gd name="connsiteY89" fmla="*/ 0 h 3533394"/>
                  <a:gd name="connsiteX90" fmla="*/ 1440467 w 3202401"/>
                  <a:gd name="connsiteY90" fmla="*/ 1009555 h 3533394"/>
                  <a:gd name="connsiteX91" fmla="*/ 1297687 w 3202401"/>
                  <a:gd name="connsiteY91" fmla="*/ 1057180 h 3533394"/>
                  <a:gd name="connsiteX92" fmla="*/ 1250062 w 3202401"/>
                  <a:gd name="connsiteY92" fmla="*/ 1238155 h 3533394"/>
                  <a:gd name="connsiteX93" fmla="*/ 1469042 w 3202401"/>
                  <a:gd name="connsiteY93" fmla="*/ 1009555 h 3533394"/>
                  <a:gd name="connsiteX94" fmla="*/ 1440467 w 3202401"/>
                  <a:gd name="connsiteY94" fmla="*/ 1009555 h 3533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202401" h="3533394">
                    <a:moveTo>
                      <a:pt x="1107187" y="0"/>
                    </a:moveTo>
                    <a:lnTo>
                      <a:pt x="1135762" y="0"/>
                    </a:lnTo>
                    <a:cubicBezTo>
                      <a:pt x="1164337" y="0"/>
                      <a:pt x="1307212" y="66675"/>
                      <a:pt x="1383317" y="114300"/>
                    </a:cubicBezTo>
                    <a:cubicBezTo>
                      <a:pt x="1402367" y="180975"/>
                      <a:pt x="1421417" y="285750"/>
                      <a:pt x="1421417" y="352425"/>
                    </a:cubicBezTo>
                    <a:cubicBezTo>
                      <a:pt x="1421417" y="371475"/>
                      <a:pt x="1411892" y="523875"/>
                      <a:pt x="1392842" y="619125"/>
                    </a:cubicBezTo>
                    <a:cubicBezTo>
                      <a:pt x="1392842" y="619125"/>
                      <a:pt x="1383317" y="628650"/>
                      <a:pt x="1411892" y="628650"/>
                    </a:cubicBezTo>
                    <a:cubicBezTo>
                      <a:pt x="1430942" y="628650"/>
                      <a:pt x="1897667" y="447675"/>
                      <a:pt x="2040542" y="447675"/>
                    </a:cubicBezTo>
                    <a:cubicBezTo>
                      <a:pt x="2059592" y="447675"/>
                      <a:pt x="2335722" y="619125"/>
                      <a:pt x="2402397" y="657225"/>
                    </a:cubicBezTo>
                    <a:cubicBezTo>
                      <a:pt x="2411922" y="676180"/>
                      <a:pt x="2411922" y="695230"/>
                      <a:pt x="2411922" y="714280"/>
                    </a:cubicBezTo>
                    <a:cubicBezTo>
                      <a:pt x="2411922" y="819055"/>
                      <a:pt x="2316672" y="885730"/>
                      <a:pt x="2211897" y="961930"/>
                    </a:cubicBezTo>
                    <a:cubicBezTo>
                      <a:pt x="2097597" y="1038130"/>
                      <a:pt x="1945292" y="1095280"/>
                      <a:pt x="1821467" y="1171480"/>
                    </a:cubicBezTo>
                    <a:cubicBezTo>
                      <a:pt x="1792892" y="1181005"/>
                      <a:pt x="1402367" y="1409605"/>
                      <a:pt x="1345217" y="1409605"/>
                    </a:cubicBezTo>
                    <a:lnTo>
                      <a:pt x="1231012" y="1409605"/>
                    </a:lnTo>
                    <a:cubicBezTo>
                      <a:pt x="1250062" y="1400080"/>
                      <a:pt x="1278637" y="1400080"/>
                      <a:pt x="1307212" y="1400080"/>
                    </a:cubicBezTo>
                    <a:cubicBezTo>
                      <a:pt x="1307212" y="1390555"/>
                      <a:pt x="1316642" y="1390555"/>
                      <a:pt x="1326167" y="1381030"/>
                    </a:cubicBezTo>
                    <a:cubicBezTo>
                      <a:pt x="1297687" y="1361980"/>
                      <a:pt x="1307212" y="1361980"/>
                      <a:pt x="1202437" y="1371505"/>
                    </a:cubicBezTo>
                    <a:lnTo>
                      <a:pt x="1097662" y="1838134"/>
                    </a:lnTo>
                    <a:cubicBezTo>
                      <a:pt x="1097662" y="1838134"/>
                      <a:pt x="1126237" y="1838134"/>
                      <a:pt x="1135762" y="1828609"/>
                    </a:cubicBezTo>
                    <a:cubicBezTo>
                      <a:pt x="1335692" y="1733359"/>
                      <a:pt x="1592867" y="1638109"/>
                      <a:pt x="1802417" y="1638109"/>
                    </a:cubicBezTo>
                    <a:cubicBezTo>
                      <a:pt x="1878617" y="1638109"/>
                      <a:pt x="1926242" y="1676209"/>
                      <a:pt x="2050067" y="1761934"/>
                    </a:cubicBezTo>
                    <a:cubicBezTo>
                      <a:pt x="2097597" y="1800034"/>
                      <a:pt x="2164272" y="1809559"/>
                      <a:pt x="2211897" y="1857184"/>
                    </a:cubicBezTo>
                    <a:cubicBezTo>
                      <a:pt x="2221422" y="1866709"/>
                      <a:pt x="2230947" y="1904809"/>
                      <a:pt x="2230947" y="1933384"/>
                    </a:cubicBezTo>
                    <a:cubicBezTo>
                      <a:pt x="2230947" y="2019109"/>
                      <a:pt x="2059592" y="2314289"/>
                      <a:pt x="2002442" y="2380964"/>
                    </a:cubicBezTo>
                    <a:cubicBezTo>
                      <a:pt x="2040542" y="2390489"/>
                      <a:pt x="2088072" y="2390489"/>
                      <a:pt x="2107122" y="2390489"/>
                    </a:cubicBezTo>
                    <a:cubicBezTo>
                      <a:pt x="2269047" y="2390489"/>
                      <a:pt x="2754822" y="2476214"/>
                      <a:pt x="2840451" y="2552414"/>
                    </a:cubicBezTo>
                    <a:cubicBezTo>
                      <a:pt x="2897601" y="2600039"/>
                      <a:pt x="2945226" y="2647664"/>
                      <a:pt x="3011901" y="2695289"/>
                    </a:cubicBezTo>
                    <a:cubicBezTo>
                      <a:pt x="3097626" y="2771489"/>
                      <a:pt x="3202401" y="2761964"/>
                      <a:pt x="3202401" y="2857214"/>
                    </a:cubicBezTo>
                    <a:cubicBezTo>
                      <a:pt x="3202401" y="2876264"/>
                      <a:pt x="3202401" y="2904839"/>
                      <a:pt x="3183351" y="2923889"/>
                    </a:cubicBezTo>
                    <a:cubicBezTo>
                      <a:pt x="3154776" y="2952369"/>
                      <a:pt x="3107151" y="2990469"/>
                      <a:pt x="3059526" y="3019044"/>
                    </a:cubicBezTo>
                    <a:cubicBezTo>
                      <a:pt x="2954751" y="3085719"/>
                      <a:pt x="2831022" y="3142869"/>
                      <a:pt x="2735772" y="3200019"/>
                    </a:cubicBezTo>
                    <a:cubicBezTo>
                      <a:pt x="2611947" y="3257169"/>
                      <a:pt x="2497647" y="3342894"/>
                      <a:pt x="2383347" y="3409569"/>
                    </a:cubicBezTo>
                    <a:cubicBezTo>
                      <a:pt x="2350010" y="3428619"/>
                      <a:pt x="2314291" y="3445288"/>
                      <a:pt x="2277381" y="3461957"/>
                    </a:cubicBezTo>
                    <a:lnTo>
                      <a:pt x="2198261" y="3498602"/>
                    </a:lnTo>
                    <a:lnTo>
                      <a:pt x="2202372" y="3496485"/>
                    </a:lnTo>
                    <a:cubicBezTo>
                      <a:pt x="2214278" y="3488150"/>
                      <a:pt x="2221422" y="3476244"/>
                      <a:pt x="2211897" y="3457194"/>
                    </a:cubicBezTo>
                    <a:cubicBezTo>
                      <a:pt x="2202372" y="3466719"/>
                      <a:pt x="2183322" y="3476244"/>
                      <a:pt x="2173797" y="3476244"/>
                    </a:cubicBezTo>
                    <a:cubicBezTo>
                      <a:pt x="2230947" y="3438144"/>
                      <a:pt x="2316672" y="3428619"/>
                      <a:pt x="2316672" y="3361944"/>
                    </a:cubicBezTo>
                    <a:cubicBezTo>
                      <a:pt x="2211897" y="3428619"/>
                      <a:pt x="2107122" y="3485769"/>
                      <a:pt x="2002442" y="3533394"/>
                    </a:cubicBezTo>
                    <a:cubicBezTo>
                      <a:pt x="2040542" y="3485769"/>
                      <a:pt x="2211897" y="3361944"/>
                      <a:pt x="2211897" y="3333369"/>
                    </a:cubicBezTo>
                    <a:cubicBezTo>
                      <a:pt x="2211897" y="3304794"/>
                      <a:pt x="2249997" y="3266694"/>
                      <a:pt x="2259522" y="3247644"/>
                    </a:cubicBezTo>
                    <a:cubicBezTo>
                      <a:pt x="2354772" y="3095244"/>
                      <a:pt x="2450022" y="2904839"/>
                      <a:pt x="2621472" y="2742914"/>
                    </a:cubicBezTo>
                    <a:cubicBezTo>
                      <a:pt x="2573847" y="2704814"/>
                      <a:pt x="2526222" y="2714339"/>
                      <a:pt x="2478597" y="2714339"/>
                    </a:cubicBezTo>
                    <a:lnTo>
                      <a:pt x="1897667" y="2704814"/>
                    </a:lnTo>
                    <a:cubicBezTo>
                      <a:pt x="1840517" y="2714339"/>
                      <a:pt x="1764317" y="2676239"/>
                      <a:pt x="1707167" y="2714339"/>
                    </a:cubicBezTo>
                    <a:cubicBezTo>
                      <a:pt x="1573817" y="2790539"/>
                      <a:pt x="1459517" y="2923889"/>
                      <a:pt x="1345217" y="3019044"/>
                    </a:cubicBezTo>
                    <a:cubicBezTo>
                      <a:pt x="1183387" y="3161919"/>
                      <a:pt x="1030987" y="3247644"/>
                      <a:pt x="888112" y="3247644"/>
                    </a:cubicBezTo>
                    <a:cubicBezTo>
                      <a:pt x="678562" y="3247644"/>
                      <a:pt x="754762" y="3142869"/>
                      <a:pt x="497682" y="2990469"/>
                    </a:cubicBezTo>
                    <a:cubicBezTo>
                      <a:pt x="526257" y="2923889"/>
                      <a:pt x="602362" y="2952369"/>
                      <a:pt x="602362" y="2904839"/>
                    </a:cubicBezTo>
                    <a:cubicBezTo>
                      <a:pt x="602362" y="2876264"/>
                      <a:pt x="630937" y="2885789"/>
                      <a:pt x="630937" y="2876264"/>
                    </a:cubicBezTo>
                    <a:cubicBezTo>
                      <a:pt x="649987" y="2847689"/>
                      <a:pt x="659512" y="2809589"/>
                      <a:pt x="669037" y="2771489"/>
                    </a:cubicBezTo>
                    <a:lnTo>
                      <a:pt x="669037" y="2904839"/>
                    </a:lnTo>
                    <a:lnTo>
                      <a:pt x="688087" y="2923889"/>
                    </a:lnTo>
                    <a:cubicBezTo>
                      <a:pt x="735712" y="2895314"/>
                      <a:pt x="802387" y="2847689"/>
                      <a:pt x="859537" y="2800064"/>
                    </a:cubicBezTo>
                    <a:cubicBezTo>
                      <a:pt x="916687" y="2761964"/>
                      <a:pt x="983362" y="2704814"/>
                      <a:pt x="1040512" y="2647664"/>
                    </a:cubicBezTo>
                    <a:cubicBezTo>
                      <a:pt x="935737" y="2590514"/>
                      <a:pt x="821437" y="2580989"/>
                      <a:pt x="726187" y="2514314"/>
                    </a:cubicBezTo>
                    <a:cubicBezTo>
                      <a:pt x="688087" y="2495264"/>
                      <a:pt x="669037" y="2447639"/>
                      <a:pt x="640462" y="2419064"/>
                    </a:cubicBezTo>
                    <a:cubicBezTo>
                      <a:pt x="592837" y="2390489"/>
                      <a:pt x="535782" y="2352389"/>
                      <a:pt x="488157" y="2323814"/>
                    </a:cubicBezTo>
                    <a:cubicBezTo>
                      <a:pt x="478632" y="2323814"/>
                      <a:pt x="469107" y="2342864"/>
                      <a:pt x="459582" y="2352389"/>
                    </a:cubicBezTo>
                    <a:cubicBezTo>
                      <a:pt x="421482" y="2666714"/>
                      <a:pt x="392907" y="2990469"/>
                      <a:pt x="345282" y="3314319"/>
                    </a:cubicBezTo>
                    <a:cubicBezTo>
                      <a:pt x="335757" y="3314319"/>
                      <a:pt x="326232" y="3295269"/>
                      <a:pt x="307182" y="3295269"/>
                    </a:cubicBezTo>
                    <a:cubicBezTo>
                      <a:pt x="278607" y="3295269"/>
                      <a:pt x="307182" y="3314319"/>
                      <a:pt x="288132" y="3314319"/>
                    </a:cubicBezTo>
                    <a:cubicBezTo>
                      <a:pt x="259557" y="3314319"/>
                      <a:pt x="221457" y="3238119"/>
                      <a:pt x="192882" y="3209544"/>
                    </a:cubicBezTo>
                    <a:cubicBezTo>
                      <a:pt x="135732" y="3171444"/>
                      <a:pt x="69057" y="3123819"/>
                      <a:pt x="11907" y="3076194"/>
                    </a:cubicBezTo>
                    <a:cubicBezTo>
                      <a:pt x="-7143" y="3057144"/>
                      <a:pt x="2382" y="3028569"/>
                      <a:pt x="2382" y="2999994"/>
                    </a:cubicBezTo>
                    <a:lnTo>
                      <a:pt x="183357" y="1485709"/>
                    </a:lnTo>
                    <a:lnTo>
                      <a:pt x="183357" y="1295305"/>
                    </a:lnTo>
                    <a:cubicBezTo>
                      <a:pt x="202407" y="1295305"/>
                      <a:pt x="230982" y="1285780"/>
                      <a:pt x="259557" y="1285780"/>
                    </a:cubicBezTo>
                    <a:cubicBezTo>
                      <a:pt x="278607" y="1285780"/>
                      <a:pt x="535782" y="1400080"/>
                      <a:pt x="535782" y="1428559"/>
                    </a:cubicBezTo>
                    <a:cubicBezTo>
                      <a:pt x="535782" y="1447609"/>
                      <a:pt x="526257" y="1447609"/>
                      <a:pt x="516732" y="1457134"/>
                    </a:cubicBezTo>
                    <a:cubicBezTo>
                      <a:pt x="516732" y="1466659"/>
                      <a:pt x="526257" y="1485709"/>
                      <a:pt x="526257" y="1771459"/>
                    </a:cubicBezTo>
                    <a:lnTo>
                      <a:pt x="469107" y="2285714"/>
                    </a:lnTo>
                    <a:cubicBezTo>
                      <a:pt x="478632" y="2295239"/>
                      <a:pt x="469107" y="2304764"/>
                      <a:pt x="497682" y="2304764"/>
                    </a:cubicBezTo>
                    <a:cubicBezTo>
                      <a:pt x="516732" y="2304764"/>
                      <a:pt x="516732" y="2285714"/>
                      <a:pt x="516732" y="2276189"/>
                    </a:cubicBezTo>
                    <a:cubicBezTo>
                      <a:pt x="545307" y="2295239"/>
                      <a:pt x="573787" y="2314289"/>
                      <a:pt x="602362" y="2314289"/>
                    </a:cubicBezTo>
                    <a:cubicBezTo>
                      <a:pt x="821437" y="2342864"/>
                      <a:pt x="1269112" y="2390489"/>
                      <a:pt x="1288162" y="2390489"/>
                    </a:cubicBezTo>
                    <a:cubicBezTo>
                      <a:pt x="1373792" y="2390489"/>
                      <a:pt x="1583342" y="2095309"/>
                      <a:pt x="1640492" y="2038159"/>
                    </a:cubicBezTo>
                    <a:cubicBezTo>
                      <a:pt x="1640492" y="2038159"/>
                      <a:pt x="1640492" y="2028634"/>
                      <a:pt x="1621442" y="2028634"/>
                    </a:cubicBezTo>
                    <a:cubicBezTo>
                      <a:pt x="1573817" y="2028634"/>
                      <a:pt x="1221487" y="2247614"/>
                      <a:pt x="1202437" y="2257139"/>
                    </a:cubicBezTo>
                    <a:cubicBezTo>
                      <a:pt x="1164337" y="2276189"/>
                      <a:pt x="1107187" y="2285714"/>
                      <a:pt x="1078612" y="2285714"/>
                    </a:cubicBezTo>
                    <a:cubicBezTo>
                      <a:pt x="1011937" y="2285714"/>
                      <a:pt x="916687" y="2123884"/>
                      <a:pt x="897637" y="2104834"/>
                    </a:cubicBezTo>
                    <a:cubicBezTo>
                      <a:pt x="840487" y="2066734"/>
                      <a:pt x="764287" y="2028634"/>
                      <a:pt x="726187" y="1971484"/>
                    </a:cubicBezTo>
                    <a:cubicBezTo>
                      <a:pt x="688087" y="1914334"/>
                      <a:pt x="697612" y="1819084"/>
                      <a:pt x="697612" y="1790509"/>
                    </a:cubicBezTo>
                    <a:cubicBezTo>
                      <a:pt x="697612" y="1771459"/>
                      <a:pt x="707137" y="1666684"/>
                      <a:pt x="716662" y="1609534"/>
                    </a:cubicBezTo>
                    <a:cubicBezTo>
                      <a:pt x="745237" y="1457134"/>
                      <a:pt x="821437" y="1161955"/>
                      <a:pt x="821437" y="1142905"/>
                    </a:cubicBezTo>
                    <a:cubicBezTo>
                      <a:pt x="821437" y="1076230"/>
                      <a:pt x="659512" y="942880"/>
                      <a:pt x="640462" y="923830"/>
                    </a:cubicBezTo>
                    <a:lnTo>
                      <a:pt x="640462" y="895255"/>
                    </a:lnTo>
                    <a:cubicBezTo>
                      <a:pt x="726187" y="866680"/>
                      <a:pt x="830962" y="857155"/>
                      <a:pt x="916687" y="800005"/>
                    </a:cubicBezTo>
                    <a:cubicBezTo>
                      <a:pt x="964312" y="771430"/>
                      <a:pt x="964312" y="676180"/>
                      <a:pt x="973837" y="628650"/>
                    </a:cubicBezTo>
                    <a:cubicBezTo>
                      <a:pt x="1021462" y="466725"/>
                      <a:pt x="1069087" y="295275"/>
                      <a:pt x="1097662" y="133350"/>
                    </a:cubicBezTo>
                    <a:cubicBezTo>
                      <a:pt x="1107187" y="95250"/>
                      <a:pt x="1107187" y="47625"/>
                      <a:pt x="1107187" y="0"/>
                    </a:cubicBezTo>
                    <a:close/>
                    <a:moveTo>
                      <a:pt x="1440467" y="1009555"/>
                    </a:moveTo>
                    <a:cubicBezTo>
                      <a:pt x="1392842" y="1028605"/>
                      <a:pt x="1345217" y="1038130"/>
                      <a:pt x="1297687" y="1057180"/>
                    </a:cubicBezTo>
                    <a:cubicBezTo>
                      <a:pt x="1278637" y="1114330"/>
                      <a:pt x="1269112" y="1181005"/>
                      <a:pt x="1250062" y="1238155"/>
                    </a:cubicBezTo>
                    <a:lnTo>
                      <a:pt x="1469042" y="1009555"/>
                    </a:lnTo>
                    <a:lnTo>
                      <a:pt x="1440467" y="1009555"/>
                    </a:lnTo>
                    <a:close/>
                  </a:path>
                </a:pathLst>
              </a:custGeom>
              <a:grpFill/>
              <a:ln w="254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873F334-2C9D-747A-ECC2-F0C334CDA1D7}"/>
                  </a:ext>
                </a:extLst>
              </p:cNvPr>
              <p:cNvSpPr/>
              <p:nvPr/>
            </p:nvSpPr>
            <p:spPr>
              <a:xfrm>
                <a:off x="1400175" y="2443067"/>
                <a:ext cx="2142839" cy="2638044"/>
              </a:xfrm>
              <a:custGeom>
                <a:avLst/>
                <a:gdLst>
                  <a:gd name="connsiteX0" fmla="*/ 1771364 w 2142839"/>
                  <a:gd name="connsiteY0" fmla="*/ 0 h 2638044"/>
                  <a:gd name="connsiteX1" fmla="*/ 1876139 w 2142839"/>
                  <a:gd name="connsiteY1" fmla="*/ 57055 h 2638044"/>
                  <a:gd name="connsiteX2" fmla="*/ 2142839 w 2142839"/>
                  <a:gd name="connsiteY2" fmla="*/ 190405 h 2638044"/>
                  <a:gd name="connsiteX3" fmla="*/ 2123789 w 2142839"/>
                  <a:gd name="connsiteY3" fmla="*/ 228505 h 2638044"/>
                  <a:gd name="connsiteX4" fmla="*/ 2142839 w 2142839"/>
                  <a:gd name="connsiteY4" fmla="*/ 247555 h 2638044"/>
                  <a:gd name="connsiteX5" fmla="*/ 1685735 w 2142839"/>
                  <a:gd name="connsiteY5" fmla="*/ 447580 h 2638044"/>
                  <a:gd name="connsiteX6" fmla="*/ 1323785 w 2142839"/>
                  <a:gd name="connsiteY6" fmla="*/ 857059 h 2638044"/>
                  <a:gd name="connsiteX7" fmla="*/ 1028510 w 2142839"/>
                  <a:gd name="connsiteY7" fmla="*/ 1238059 h 2638044"/>
                  <a:gd name="connsiteX8" fmla="*/ 1695260 w 2142839"/>
                  <a:gd name="connsiteY8" fmla="*/ 990409 h 2638044"/>
                  <a:gd name="connsiteX9" fmla="*/ 1999964 w 2142839"/>
                  <a:gd name="connsiteY9" fmla="*/ 1133284 h 2638044"/>
                  <a:gd name="connsiteX10" fmla="*/ 2057114 w 2142839"/>
                  <a:gd name="connsiteY10" fmla="*/ 1257109 h 2638044"/>
                  <a:gd name="connsiteX11" fmla="*/ 2066639 w 2142839"/>
                  <a:gd name="connsiteY11" fmla="*/ 1295209 h 2638044"/>
                  <a:gd name="connsiteX12" fmla="*/ 1876139 w 2142839"/>
                  <a:gd name="connsiteY12" fmla="*/ 1657064 h 2638044"/>
                  <a:gd name="connsiteX13" fmla="*/ 1885664 w 2142839"/>
                  <a:gd name="connsiteY13" fmla="*/ 1676114 h 2638044"/>
                  <a:gd name="connsiteX14" fmla="*/ 1999964 w 2142839"/>
                  <a:gd name="connsiteY14" fmla="*/ 1571339 h 2638044"/>
                  <a:gd name="connsiteX15" fmla="*/ 1914239 w 2142839"/>
                  <a:gd name="connsiteY15" fmla="*/ 1685639 h 2638044"/>
                  <a:gd name="connsiteX16" fmla="*/ 1828514 w 2142839"/>
                  <a:gd name="connsiteY16" fmla="*/ 1818989 h 2638044"/>
                  <a:gd name="connsiteX17" fmla="*/ 1961864 w 2142839"/>
                  <a:gd name="connsiteY17" fmla="*/ 1685639 h 2638044"/>
                  <a:gd name="connsiteX18" fmla="*/ 1838039 w 2142839"/>
                  <a:gd name="connsiteY18" fmla="*/ 1895189 h 2638044"/>
                  <a:gd name="connsiteX19" fmla="*/ 1571435 w 2142839"/>
                  <a:gd name="connsiteY19" fmla="*/ 2199989 h 2638044"/>
                  <a:gd name="connsiteX20" fmla="*/ 1504760 w 2142839"/>
                  <a:gd name="connsiteY20" fmla="*/ 2219039 h 2638044"/>
                  <a:gd name="connsiteX21" fmla="*/ 1247585 w 2142839"/>
                  <a:gd name="connsiteY21" fmla="*/ 2019014 h 2638044"/>
                  <a:gd name="connsiteX22" fmla="*/ 1380935 w 2142839"/>
                  <a:gd name="connsiteY22" fmla="*/ 1933289 h 2638044"/>
                  <a:gd name="connsiteX23" fmla="*/ 1485710 w 2142839"/>
                  <a:gd name="connsiteY23" fmla="*/ 1752314 h 2638044"/>
                  <a:gd name="connsiteX24" fmla="*/ 1723835 w 2142839"/>
                  <a:gd name="connsiteY24" fmla="*/ 1199959 h 2638044"/>
                  <a:gd name="connsiteX25" fmla="*/ 1704785 w 2142839"/>
                  <a:gd name="connsiteY25" fmla="*/ 1190434 h 2638044"/>
                  <a:gd name="connsiteX26" fmla="*/ 1228535 w 2142839"/>
                  <a:gd name="connsiteY26" fmla="*/ 1447609 h 2638044"/>
                  <a:gd name="connsiteX27" fmla="*/ 1095185 w 2142839"/>
                  <a:gd name="connsiteY27" fmla="*/ 1342834 h 2638044"/>
                  <a:gd name="connsiteX28" fmla="*/ 1085660 w 2142839"/>
                  <a:gd name="connsiteY28" fmla="*/ 1390459 h 2638044"/>
                  <a:gd name="connsiteX29" fmla="*/ 1114235 w 2142839"/>
                  <a:gd name="connsiteY29" fmla="*/ 2171414 h 2638044"/>
                  <a:gd name="connsiteX30" fmla="*/ 1085660 w 2142839"/>
                  <a:gd name="connsiteY30" fmla="*/ 2638044 h 2638044"/>
                  <a:gd name="connsiteX31" fmla="*/ 1047560 w 2142839"/>
                  <a:gd name="connsiteY31" fmla="*/ 2618994 h 2638044"/>
                  <a:gd name="connsiteX32" fmla="*/ 1028510 w 2142839"/>
                  <a:gd name="connsiteY32" fmla="*/ 2638044 h 2638044"/>
                  <a:gd name="connsiteX33" fmla="*/ 933355 w 2142839"/>
                  <a:gd name="connsiteY33" fmla="*/ 2542794 h 2638044"/>
                  <a:gd name="connsiteX34" fmla="*/ 866680 w 2142839"/>
                  <a:gd name="connsiteY34" fmla="*/ 2514219 h 2638044"/>
                  <a:gd name="connsiteX35" fmla="*/ 828580 w 2142839"/>
                  <a:gd name="connsiteY35" fmla="*/ 2476119 h 2638044"/>
                  <a:gd name="connsiteX36" fmla="*/ 752380 w 2142839"/>
                  <a:gd name="connsiteY36" fmla="*/ 2438019 h 2638044"/>
                  <a:gd name="connsiteX37" fmla="*/ 733330 w 2142839"/>
                  <a:gd name="connsiteY37" fmla="*/ 2380869 h 2638044"/>
                  <a:gd name="connsiteX38" fmla="*/ 723805 w 2142839"/>
                  <a:gd name="connsiteY38" fmla="*/ 2114264 h 2638044"/>
                  <a:gd name="connsiteX39" fmla="*/ 723805 w 2142839"/>
                  <a:gd name="connsiteY39" fmla="*/ 2047589 h 2638044"/>
                  <a:gd name="connsiteX40" fmla="*/ 714280 w 2142839"/>
                  <a:gd name="connsiteY40" fmla="*/ 1599914 h 2638044"/>
                  <a:gd name="connsiteX41" fmla="*/ 123825 w 2142839"/>
                  <a:gd name="connsiteY41" fmla="*/ 2333244 h 2638044"/>
                  <a:gd name="connsiteX42" fmla="*/ 352330 w 2142839"/>
                  <a:gd name="connsiteY42" fmla="*/ 1971389 h 2638044"/>
                  <a:gd name="connsiteX43" fmla="*/ 352330 w 2142839"/>
                  <a:gd name="connsiteY43" fmla="*/ 1961864 h 2638044"/>
                  <a:gd name="connsiteX44" fmla="*/ 0 w 2142839"/>
                  <a:gd name="connsiteY44" fmla="*/ 2438019 h 2638044"/>
                  <a:gd name="connsiteX45" fmla="*/ 238125 w 2142839"/>
                  <a:gd name="connsiteY45" fmla="*/ 1952339 h 2638044"/>
                  <a:gd name="connsiteX46" fmla="*/ 257080 w 2142839"/>
                  <a:gd name="connsiteY46" fmla="*/ 1914239 h 2638044"/>
                  <a:gd name="connsiteX47" fmla="*/ 733330 w 2142839"/>
                  <a:gd name="connsiteY47" fmla="*/ 1114234 h 2638044"/>
                  <a:gd name="connsiteX48" fmla="*/ 1057085 w 2142839"/>
                  <a:gd name="connsiteY48" fmla="*/ 723805 h 2638044"/>
                  <a:gd name="connsiteX49" fmla="*/ 1047560 w 2142839"/>
                  <a:gd name="connsiteY49" fmla="*/ 714280 h 2638044"/>
                  <a:gd name="connsiteX50" fmla="*/ 438055 w 2142839"/>
                  <a:gd name="connsiteY50" fmla="*/ 895159 h 2638044"/>
                  <a:gd name="connsiteX51" fmla="*/ 247555 w 2142839"/>
                  <a:gd name="connsiteY51" fmla="*/ 733330 h 2638044"/>
                  <a:gd name="connsiteX52" fmla="*/ 142875 w 2142839"/>
                  <a:gd name="connsiteY52" fmla="*/ 685705 h 2638044"/>
                  <a:gd name="connsiteX53" fmla="*/ 38100 w 2142839"/>
                  <a:gd name="connsiteY53" fmla="*/ 609505 h 2638044"/>
                  <a:gd name="connsiteX54" fmla="*/ 228600 w 2142839"/>
                  <a:gd name="connsiteY54" fmla="*/ 561880 h 2638044"/>
                  <a:gd name="connsiteX55" fmla="*/ 390430 w 2142839"/>
                  <a:gd name="connsiteY55" fmla="*/ 504730 h 2638044"/>
                  <a:gd name="connsiteX56" fmla="*/ 1057085 w 2142839"/>
                  <a:gd name="connsiteY56" fmla="*/ 247555 h 2638044"/>
                  <a:gd name="connsiteX57" fmla="*/ 1771364 w 2142839"/>
                  <a:gd name="connsiteY57" fmla="*/ 0 h 2638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142839" h="2638044">
                    <a:moveTo>
                      <a:pt x="1771364" y="0"/>
                    </a:moveTo>
                    <a:cubicBezTo>
                      <a:pt x="1790414" y="0"/>
                      <a:pt x="1838039" y="38005"/>
                      <a:pt x="1876139" y="57055"/>
                    </a:cubicBezTo>
                    <a:cubicBezTo>
                      <a:pt x="1952339" y="114205"/>
                      <a:pt x="2057114" y="152305"/>
                      <a:pt x="2142839" y="190405"/>
                    </a:cubicBezTo>
                    <a:cubicBezTo>
                      <a:pt x="2142839" y="199930"/>
                      <a:pt x="2123789" y="199930"/>
                      <a:pt x="2123789" y="228505"/>
                    </a:cubicBezTo>
                    <a:cubicBezTo>
                      <a:pt x="2123789" y="247555"/>
                      <a:pt x="2142839" y="228505"/>
                      <a:pt x="2142839" y="247555"/>
                    </a:cubicBezTo>
                    <a:cubicBezTo>
                      <a:pt x="2142839" y="266605"/>
                      <a:pt x="1799939" y="352330"/>
                      <a:pt x="1685735" y="447580"/>
                    </a:cubicBezTo>
                    <a:cubicBezTo>
                      <a:pt x="1533335" y="561880"/>
                      <a:pt x="1438085" y="723805"/>
                      <a:pt x="1323785" y="857059"/>
                    </a:cubicBezTo>
                    <a:cubicBezTo>
                      <a:pt x="1219010" y="980884"/>
                      <a:pt x="1066610" y="1104709"/>
                      <a:pt x="1028510" y="1238059"/>
                    </a:cubicBezTo>
                    <a:cubicBezTo>
                      <a:pt x="1199960" y="1114234"/>
                      <a:pt x="1495235" y="990409"/>
                      <a:pt x="1695260" y="990409"/>
                    </a:cubicBezTo>
                    <a:cubicBezTo>
                      <a:pt x="1714310" y="990409"/>
                      <a:pt x="1904714" y="1066609"/>
                      <a:pt x="1999964" y="1133284"/>
                    </a:cubicBezTo>
                    <a:cubicBezTo>
                      <a:pt x="2028539" y="1152334"/>
                      <a:pt x="2047589" y="1219009"/>
                      <a:pt x="2057114" y="1257109"/>
                    </a:cubicBezTo>
                    <a:cubicBezTo>
                      <a:pt x="2066639" y="1266634"/>
                      <a:pt x="2066639" y="1266634"/>
                      <a:pt x="2066639" y="1295209"/>
                    </a:cubicBezTo>
                    <a:cubicBezTo>
                      <a:pt x="2066639" y="1352359"/>
                      <a:pt x="1895189" y="1590389"/>
                      <a:pt x="1876139" y="1657064"/>
                    </a:cubicBezTo>
                    <a:lnTo>
                      <a:pt x="1885664" y="1676114"/>
                    </a:lnTo>
                    <a:cubicBezTo>
                      <a:pt x="1914239" y="1657064"/>
                      <a:pt x="1961864" y="1609439"/>
                      <a:pt x="1999964" y="1571339"/>
                    </a:cubicBezTo>
                    <a:lnTo>
                      <a:pt x="1914239" y="1685639"/>
                    </a:lnTo>
                    <a:cubicBezTo>
                      <a:pt x="1895189" y="1714214"/>
                      <a:pt x="1818989" y="1761839"/>
                      <a:pt x="1828514" y="1818989"/>
                    </a:cubicBezTo>
                    <a:cubicBezTo>
                      <a:pt x="1876139" y="1780889"/>
                      <a:pt x="1923764" y="1723739"/>
                      <a:pt x="1961864" y="1685639"/>
                    </a:cubicBezTo>
                    <a:cubicBezTo>
                      <a:pt x="1933289" y="1752314"/>
                      <a:pt x="1885664" y="1828514"/>
                      <a:pt x="1838039" y="1895189"/>
                    </a:cubicBezTo>
                    <a:cubicBezTo>
                      <a:pt x="1742885" y="1999964"/>
                      <a:pt x="1657160" y="2104739"/>
                      <a:pt x="1571435" y="2199989"/>
                    </a:cubicBezTo>
                    <a:cubicBezTo>
                      <a:pt x="1561910" y="2209514"/>
                      <a:pt x="1533335" y="2209514"/>
                      <a:pt x="1504760" y="2219039"/>
                    </a:cubicBezTo>
                    <a:cubicBezTo>
                      <a:pt x="1457135" y="2104739"/>
                      <a:pt x="1342835" y="2076164"/>
                      <a:pt x="1247585" y="2019014"/>
                    </a:cubicBezTo>
                    <a:cubicBezTo>
                      <a:pt x="1247585" y="1980914"/>
                      <a:pt x="1352360" y="1952339"/>
                      <a:pt x="1380935" y="1933289"/>
                    </a:cubicBezTo>
                    <a:cubicBezTo>
                      <a:pt x="1428560" y="1895189"/>
                      <a:pt x="1466660" y="1809464"/>
                      <a:pt x="1485710" y="1752314"/>
                    </a:cubicBezTo>
                    <a:cubicBezTo>
                      <a:pt x="1542860" y="1571339"/>
                      <a:pt x="1619060" y="1361884"/>
                      <a:pt x="1723835" y="1199959"/>
                    </a:cubicBezTo>
                    <a:cubicBezTo>
                      <a:pt x="1723835" y="1199959"/>
                      <a:pt x="1723835" y="1190434"/>
                      <a:pt x="1704785" y="1190434"/>
                    </a:cubicBezTo>
                    <a:cubicBezTo>
                      <a:pt x="1676210" y="1190434"/>
                      <a:pt x="1247585" y="1447609"/>
                      <a:pt x="1228535" y="1447609"/>
                    </a:cubicBezTo>
                    <a:cubicBezTo>
                      <a:pt x="1152335" y="1447609"/>
                      <a:pt x="1171385" y="1399984"/>
                      <a:pt x="1095185" y="1342834"/>
                    </a:cubicBezTo>
                    <a:cubicBezTo>
                      <a:pt x="1085660" y="1361884"/>
                      <a:pt x="1085660" y="1371409"/>
                      <a:pt x="1085660" y="1390459"/>
                    </a:cubicBezTo>
                    <a:lnTo>
                      <a:pt x="1114235" y="2171414"/>
                    </a:lnTo>
                    <a:cubicBezTo>
                      <a:pt x="1114235" y="2333244"/>
                      <a:pt x="1104710" y="2476119"/>
                      <a:pt x="1085660" y="2638044"/>
                    </a:cubicBezTo>
                    <a:cubicBezTo>
                      <a:pt x="1076135" y="2638044"/>
                      <a:pt x="1076135" y="2618994"/>
                      <a:pt x="1047560" y="2618994"/>
                    </a:cubicBezTo>
                    <a:cubicBezTo>
                      <a:pt x="1028510" y="2618994"/>
                      <a:pt x="1057085" y="2638044"/>
                      <a:pt x="1028510" y="2638044"/>
                    </a:cubicBezTo>
                    <a:cubicBezTo>
                      <a:pt x="1009460" y="2638044"/>
                      <a:pt x="961930" y="2561844"/>
                      <a:pt x="933355" y="2542794"/>
                    </a:cubicBezTo>
                    <a:cubicBezTo>
                      <a:pt x="914305" y="2533269"/>
                      <a:pt x="885730" y="2523744"/>
                      <a:pt x="866680" y="2514219"/>
                    </a:cubicBezTo>
                    <a:cubicBezTo>
                      <a:pt x="857155" y="2514219"/>
                      <a:pt x="847630" y="2485644"/>
                      <a:pt x="828580" y="2476119"/>
                    </a:cubicBezTo>
                    <a:cubicBezTo>
                      <a:pt x="809530" y="2466594"/>
                      <a:pt x="771430" y="2457069"/>
                      <a:pt x="752380" y="2438019"/>
                    </a:cubicBezTo>
                    <a:cubicBezTo>
                      <a:pt x="742855" y="2418969"/>
                      <a:pt x="733330" y="2399919"/>
                      <a:pt x="733330" y="2380869"/>
                    </a:cubicBezTo>
                    <a:cubicBezTo>
                      <a:pt x="723805" y="2295144"/>
                      <a:pt x="733330" y="2199989"/>
                      <a:pt x="723805" y="2114264"/>
                    </a:cubicBezTo>
                    <a:lnTo>
                      <a:pt x="723805" y="2047589"/>
                    </a:lnTo>
                    <a:lnTo>
                      <a:pt x="714280" y="1599914"/>
                    </a:lnTo>
                    <a:lnTo>
                      <a:pt x="123825" y="2333244"/>
                    </a:lnTo>
                    <a:cubicBezTo>
                      <a:pt x="200025" y="2219039"/>
                      <a:pt x="295180" y="2095214"/>
                      <a:pt x="352330" y="1971389"/>
                    </a:cubicBezTo>
                    <a:lnTo>
                      <a:pt x="352330" y="1961864"/>
                    </a:lnTo>
                    <a:lnTo>
                      <a:pt x="0" y="2438019"/>
                    </a:lnTo>
                    <a:cubicBezTo>
                      <a:pt x="9525" y="2409444"/>
                      <a:pt x="238125" y="2038064"/>
                      <a:pt x="238125" y="1952339"/>
                    </a:cubicBezTo>
                    <a:cubicBezTo>
                      <a:pt x="238125" y="1933289"/>
                      <a:pt x="257080" y="1923764"/>
                      <a:pt x="257080" y="1914239"/>
                    </a:cubicBezTo>
                    <a:cubicBezTo>
                      <a:pt x="352330" y="1657064"/>
                      <a:pt x="542830" y="1342834"/>
                      <a:pt x="733330" y="1114234"/>
                    </a:cubicBezTo>
                    <a:cubicBezTo>
                      <a:pt x="828580" y="980884"/>
                      <a:pt x="952405" y="857059"/>
                      <a:pt x="1057085" y="723805"/>
                    </a:cubicBezTo>
                    <a:lnTo>
                      <a:pt x="1047560" y="714280"/>
                    </a:lnTo>
                    <a:cubicBezTo>
                      <a:pt x="904780" y="761905"/>
                      <a:pt x="599980" y="895159"/>
                      <a:pt x="438055" y="895159"/>
                    </a:cubicBezTo>
                    <a:cubicBezTo>
                      <a:pt x="352330" y="895159"/>
                      <a:pt x="323755" y="790384"/>
                      <a:pt x="247555" y="733330"/>
                    </a:cubicBezTo>
                    <a:cubicBezTo>
                      <a:pt x="219075" y="714280"/>
                      <a:pt x="171450" y="714280"/>
                      <a:pt x="142875" y="685705"/>
                    </a:cubicBezTo>
                    <a:cubicBezTo>
                      <a:pt x="104775" y="657130"/>
                      <a:pt x="76200" y="638080"/>
                      <a:pt x="38100" y="609505"/>
                    </a:cubicBezTo>
                    <a:cubicBezTo>
                      <a:pt x="57150" y="523780"/>
                      <a:pt x="171450" y="571405"/>
                      <a:pt x="228600" y="561880"/>
                    </a:cubicBezTo>
                    <a:cubicBezTo>
                      <a:pt x="276130" y="552355"/>
                      <a:pt x="333280" y="523780"/>
                      <a:pt x="390430" y="504730"/>
                    </a:cubicBezTo>
                    <a:cubicBezTo>
                      <a:pt x="599980" y="428530"/>
                      <a:pt x="838105" y="342805"/>
                      <a:pt x="1057085" y="247555"/>
                    </a:cubicBezTo>
                    <a:cubicBezTo>
                      <a:pt x="1066610" y="247555"/>
                      <a:pt x="1647635" y="0"/>
                      <a:pt x="1771364" y="0"/>
                    </a:cubicBezTo>
                    <a:close/>
                  </a:path>
                </a:pathLst>
              </a:custGeom>
              <a:grpFill/>
              <a:ln w="254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66E6C8ED-EA16-32F0-25AD-86EB9E14D727}"/>
              </a:ext>
            </a:extLst>
          </p:cNvPr>
          <p:cNvSpPr txBox="1"/>
          <p:nvPr/>
        </p:nvSpPr>
        <p:spPr>
          <a:xfrm>
            <a:off x="3037283" y="3121374"/>
            <a:ext cx="3467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工作总结报告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F71A76C-090E-FAA7-2920-9E0C1358803F}"/>
              </a:ext>
            </a:extLst>
          </p:cNvPr>
          <p:cNvSpPr txBox="1"/>
          <p:nvPr/>
        </p:nvSpPr>
        <p:spPr>
          <a:xfrm>
            <a:off x="1858608" y="4095077"/>
            <a:ext cx="456788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B031B24-E742-10E5-15ED-FB2F8652BBC1}"/>
              </a:ext>
            </a:extLst>
          </p:cNvPr>
          <p:cNvGrpSpPr/>
          <p:nvPr/>
        </p:nvGrpSpPr>
        <p:grpSpPr>
          <a:xfrm>
            <a:off x="1858608" y="4966051"/>
            <a:ext cx="4746416" cy="315056"/>
            <a:chOff x="1253246" y="4118390"/>
            <a:chExt cx="4746416" cy="31505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F84B4F7-C97B-7F24-86E5-DFDD25E1E70B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7" name="iconfont-10019-4889788">
              <a:extLst>
                <a:ext uri="{FF2B5EF4-FFF2-40B4-BE49-F238E27FC236}">
                  <a16:creationId xmlns:a16="http://schemas.microsoft.com/office/drawing/2014/main" id="{49585EF4-31B6-598A-A46B-FAAE696AE275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A09CB9F-3A78-3C0F-BF00-6F719B985E7E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2024.03.28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29" name="iconfont-11899-5651509">
              <a:extLst>
                <a:ext uri="{FF2B5EF4-FFF2-40B4-BE49-F238E27FC236}">
                  <a16:creationId xmlns:a16="http://schemas.microsoft.com/office/drawing/2014/main" id="{A20D728E-043D-061E-CAF8-1F414AFCAC00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224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86B50E8F-3DF0-1260-D68F-2C0327DAC0DC}"/>
              </a:ext>
            </a:extLst>
          </p:cNvPr>
          <p:cNvSpPr>
            <a:spLocks noEditPoints="1"/>
          </p:cNvSpPr>
          <p:nvPr/>
        </p:nvSpPr>
        <p:spPr bwMode="auto">
          <a:xfrm>
            <a:off x="2289049" y="1941547"/>
            <a:ext cx="958726" cy="990600"/>
          </a:xfrm>
          <a:custGeom>
            <a:avLst/>
            <a:gdLst>
              <a:gd name="T0" fmla="*/ 35 w 89"/>
              <a:gd name="T1" fmla="*/ 11 h 92"/>
              <a:gd name="T2" fmla="*/ 56 w 89"/>
              <a:gd name="T3" fmla="*/ 11 h 92"/>
              <a:gd name="T4" fmla="*/ 70 w 89"/>
              <a:gd name="T5" fmla="*/ 10 h 92"/>
              <a:gd name="T6" fmla="*/ 70 w 89"/>
              <a:gd name="T7" fmla="*/ 27 h 92"/>
              <a:gd name="T8" fmla="*/ 70 w 89"/>
              <a:gd name="T9" fmla="*/ 10 h 92"/>
              <a:gd name="T10" fmla="*/ 30 w 89"/>
              <a:gd name="T11" fmla="*/ 55 h 92"/>
              <a:gd name="T12" fmla="*/ 32 w 89"/>
              <a:gd name="T13" fmla="*/ 85 h 92"/>
              <a:gd name="T14" fmla="*/ 22 w 89"/>
              <a:gd name="T15" fmla="*/ 59 h 92"/>
              <a:gd name="T16" fmla="*/ 17 w 89"/>
              <a:gd name="T17" fmla="*/ 85 h 92"/>
              <a:gd name="T18" fmla="*/ 11 w 89"/>
              <a:gd name="T19" fmla="*/ 55 h 92"/>
              <a:gd name="T20" fmla="*/ 4 w 89"/>
              <a:gd name="T21" fmla="*/ 53 h 92"/>
              <a:gd name="T22" fmla="*/ 10 w 89"/>
              <a:gd name="T23" fmla="*/ 28 h 92"/>
              <a:gd name="T24" fmla="*/ 21 w 89"/>
              <a:gd name="T25" fmla="*/ 35 h 92"/>
              <a:gd name="T26" fmla="*/ 31 w 89"/>
              <a:gd name="T27" fmla="*/ 28 h 92"/>
              <a:gd name="T28" fmla="*/ 44 w 89"/>
              <a:gd name="T29" fmla="*/ 24 h 92"/>
              <a:gd name="T30" fmla="*/ 44 w 89"/>
              <a:gd name="T31" fmla="*/ 27 h 92"/>
              <a:gd name="T32" fmla="*/ 45 w 89"/>
              <a:gd name="T33" fmla="*/ 48 h 92"/>
              <a:gd name="T34" fmla="*/ 45 w 89"/>
              <a:gd name="T35" fmla="*/ 48 h 92"/>
              <a:gd name="T36" fmla="*/ 45 w 89"/>
              <a:gd name="T37" fmla="*/ 48 h 92"/>
              <a:gd name="T38" fmla="*/ 47 w 89"/>
              <a:gd name="T39" fmla="*/ 27 h 92"/>
              <a:gd name="T40" fmla="*/ 47 w 89"/>
              <a:gd name="T41" fmla="*/ 24 h 92"/>
              <a:gd name="T42" fmla="*/ 59 w 89"/>
              <a:gd name="T43" fmla="*/ 28 h 92"/>
              <a:gd name="T44" fmla="*/ 70 w 89"/>
              <a:gd name="T45" fmla="*/ 35 h 92"/>
              <a:gd name="T46" fmla="*/ 80 w 89"/>
              <a:gd name="T47" fmla="*/ 28 h 92"/>
              <a:gd name="T48" fmla="*/ 85 w 89"/>
              <a:gd name="T49" fmla="*/ 51 h 92"/>
              <a:gd name="T50" fmla="*/ 79 w 89"/>
              <a:gd name="T51" fmla="*/ 55 h 92"/>
              <a:gd name="T52" fmla="*/ 80 w 89"/>
              <a:gd name="T53" fmla="*/ 85 h 92"/>
              <a:gd name="T54" fmla="*/ 71 w 89"/>
              <a:gd name="T55" fmla="*/ 59 h 92"/>
              <a:gd name="T56" fmla="*/ 66 w 89"/>
              <a:gd name="T57" fmla="*/ 85 h 92"/>
              <a:gd name="T58" fmla="*/ 60 w 89"/>
              <a:gd name="T59" fmla="*/ 55 h 92"/>
              <a:gd name="T60" fmla="*/ 57 w 89"/>
              <a:gd name="T61" fmla="*/ 55 h 92"/>
              <a:gd name="T62" fmla="*/ 49 w 89"/>
              <a:gd name="T63" fmla="*/ 92 h 92"/>
              <a:gd name="T64" fmla="*/ 43 w 89"/>
              <a:gd name="T65" fmla="*/ 61 h 92"/>
              <a:gd name="T66" fmla="*/ 32 w 89"/>
              <a:gd name="T67" fmla="*/ 92 h 92"/>
              <a:gd name="T68" fmla="*/ 30 w 89"/>
              <a:gd name="T69" fmla="*/ 52 h 92"/>
              <a:gd name="T70" fmla="*/ 13 w 89"/>
              <a:gd name="T71" fmla="*/ 18 h 92"/>
              <a:gd name="T72" fmla="*/ 29 w 89"/>
              <a:gd name="T7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422B0C3-4D10-A128-AF76-78156AB67D76}"/>
              </a:ext>
            </a:extLst>
          </p:cNvPr>
          <p:cNvSpPr/>
          <p:nvPr/>
        </p:nvSpPr>
        <p:spPr>
          <a:xfrm>
            <a:off x="1808430" y="1476740"/>
            <a:ext cx="1919963" cy="1920213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7" name="Freeform 11" descr="D:\51PPT模板网\51pptmoban.com\图片.jpg">
            <a:extLst>
              <a:ext uri="{FF2B5EF4-FFF2-40B4-BE49-F238E27FC236}">
                <a16:creationId xmlns:a16="http://schemas.microsoft.com/office/drawing/2014/main" id="{D51EA5A3-2041-088C-1B37-8C1B0D44D23D}"/>
              </a:ext>
            </a:extLst>
          </p:cNvPr>
          <p:cNvSpPr>
            <a:spLocks noEditPoints="1"/>
          </p:cNvSpPr>
          <p:nvPr/>
        </p:nvSpPr>
        <p:spPr bwMode="auto">
          <a:xfrm>
            <a:off x="5611784" y="1891805"/>
            <a:ext cx="933328" cy="954616"/>
          </a:xfrm>
          <a:custGeom>
            <a:avLst/>
            <a:gdLst>
              <a:gd name="T0" fmla="*/ 6 w 96"/>
              <a:gd name="T1" fmla="*/ 41 h 98"/>
              <a:gd name="T2" fmla="*/ 75 w 96"/>
              <a:gd name="T3" fmla="*/ 41 h 98"/>
              <a:gd name="T4" fmla="*/ 78 w 96"/>
              <a:gd name="T5" fmla="*/ 41 h 98"/>
              <a:gd name="T6" fmla="*/ 91 w 96"/>
              <a:gd name="T7" fmla="*/ 46 h 98"/>
              <a:gd name="T8" fmla="*/ 96 w 96"/>
              <a:gd name="T9" fmla="*/ 60 h 98"/>
              <a:gd name="T10" fmla="*/ 91 w 96"/>
              <a:gd name="T11" fmla="*/ 73 h 98"/>
              <a:gd name="T12" fmla="*/ 78 w 96"/>
              <a:gd name="T13" fmla="*/ 78 h 98"/>
              <a:gd name="T14" fmla="*/ 69 w 96"/>
              <a:gd name="T15" fmla="*/ 76 h 98"/>
              <a:gd name="T16" fmla="*/ 63 w 96"/>
              <a:gd name="T17" fmla="*/ 85 h 98"/>
              <a:gd name="T18" fmla="*/ 67 w 96"/>
              <a:gd name="T19" fmla="*/ 85 h 98"/>
              <a:gd name="T20" fmla="*/ 84 w 96"/>
              <a:gd name="T21" fmla="*/ 85 h 98"/>
              <a:gd name="T22" fmla="*/ 71 w 96"/>
              <a:gd name="T23" fmla="*/ 98 h 98"/>
              <a:gd name="T24" fmla="*/ 17 w 96"/>
              <a:gd name="T25" fmla="*/ 98 h 98"/>
              <a:gd name="T26" fmla="*/ 13 w 96"/>
              <a:gd name="T27" fmla="*/ 98 h 98"/>
              <a:gd name="T28" fmla="*/ 0 w 96"/>
              <a:gd name="T29" fmla="*/ 85 h 98"/>
              <a:gd name="T30" fmla="*/ 17 w 96"/>
              <a:gd name="T31" fmla="*/ 85 h 98"/>
              <a:gd name="T32" fmla="*/ 21 w 96"/>
              <a:gd name="T33" fmla="*/ 85 h 98"/>
              <a:gd name="T34" fmla="*/ 6 w 96"/>
              <a:gd name="T35" fmla="*/ 41 h 98"/>
              <a:gd name="T36" fmla="*/ 57 w 96"/>
              <a:gd name="T37" fmla="*/ 35 h 98"/>
              <a:gd name="T38" fmla="*/ 55 w 96"/>
              <a:gd name="T39" fmla="*/ 6 h 98"/>
              <a:gd name="T40" fmla="*/ 57 w 96"/>
              <a:gd name="T41" fmla="*/ 35 h 98"/>
              <a:gd name="T42" fmla="*/ 44 w 96"/>
              <a:gd name="T43" fmla="*/ 30 h 98"/>
              <a:gd name="T44" fmla="*/ 43 w 96"/>
              <a:gd name="T45" fmla="*/ 0 h 98"/>
              <a:gd name="T46" fmla="*/ 44 w 96"/>
              <a:gd name="T47" fmla="*/ 30 h 98"/>
              <a:gd name="T48" fmla="*/ 31 w 96"/>
              <a:gd name="T49" fmla="*/ 34 h 98"/>
              <a:gd name="T50" fmla="*/ 30 w 96"/>
              <a:gd name="T51" fmla="*/ 4 h 98"/>
              <a:gd name="T52" fmla="*/ 31 w 96"/>
              <a:gd name="T53" fmla="*/ 34 h 98"/>
              <a:gd name="T54" fmla="*/ 16 w 96"/>
              <a:gd name="T55" fmla="*/ 53 h 98"/>
              <a:gd name="T56" fmla="*/ 26 w 96"/>
              <a:gd name="T57" fmla="*/ 79 h 98"/>
              <a:gd name="T58" fmla="*/ 34 w 96"/>
              <a:gd name="T59" fmla="*/ 74 h 98"/>
              <a:gd name="T60" fmla="*/ 25 w 96"/>
              <a:gd name="T61" fmla="*/ 51 h 98"/>
              <a:gd name="T62" fmla="*/ 16 w 96"/>
              <a:gd name="T63" fmla="*/ 53 h 98"/>
              <a:gd name="T64" fmla="*/ 78 w 96"/>
              <a:gd name="T65" fmla="*/ 50 h 98"/>
              <a:gd name="T66" fmla="*/ 73 w 96"/>
              <a:gd name="T67" fmla="*/ 68 h 98"/>
              <a:gd name="T68" fmla="*/ 78 w 96"/>
              <a:gd name="T69" fmla="*/ 69 h 98"/>
              <a:gd name="T70" fmla="*/ 85 w 96"/>
              <a:gd name="T71" fmla="*/ 67 h 98"/>
              <a:gd name="T72" fmla="*/ 88 w 96"/>
              <a:gd name="T73" fmla="*/ 60 h 98"/>
              <a:gd name="T74" fmla="*/ 85 w 96"/>
              <a:gd name="T75" fmla="*/ 53 h 98"/>
              <a:gd name="T76" fmla="*/ 78 w 96"/>
              <a:gd name="T77" fmla="*/ 50 h 98"/>
              <a:gd name="T78" fmla="*/ 78 w 96"/>
              <a:gd name="T79" fmla="*/ 5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8">
                <a:moveTo>
                  <a:pt x="6" y="41"/>
                </a:moveTo>
                <a:cubicBezTo>
                  <a:pt x="29" y="41"/>
                  <a:pt x="52" y="41"/>
                  <a:pt x="75" y="41"/>
                </a:cubicBezTo>
                <a:cubicBezTo>
                  <a:pt x="76" y="41"/>
                  <a:pt x="77" y="41"/>
                  <a:pt x="78" y="41"/>
                </a:cubicBezTo>
                <a:cubicBezTo>
                  <a:pt x="83" y="41"/>
                  <a:pt x="88" y="43"/>
                  <a:pt x="91" y="46"/>
                </a:cubicBezTo>
                <a:cubicBezTo>
                  <a:pt x="94" y="50"/>
                  <a:pt x="96" y="54"/>
                  <a:pt x="96" y="60"/>
                </a:cubicBezTo>
                <a:cubicBezTo>
                  <a:pt x="96" y="65"/>
                  <a:pt x="94" y="69"/>
                  <a:pt x="91" y="73"/>
                </a:cubicBezTo>
                <a:cubicBezTo>
                  <a:pt x="88" y="76"/>
                  <a:pt x="83" y="78"/>
                  <a:pt x="78" y="78"/>
                </a:cubicBezTo>
                <a:cubicBezTo>
                  <a:pt x="75" y="78"/>
                  <a:pt x="71" y="77"/>
                  <a:pt x="69" y="76"/>
                </a:cubicBezTo>
                <a:cubicBezTo>
                  <a:pt x="67" y="79"/>
                  <a:pt x="65" y="82"/>
                  <a:pt x="63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8"/>
                  <a:pt x="71" y="98"/>
                  <a:pt x="7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3" y="98"/>
                  <a:pt x="13" y="98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2" y="72"/>
                  <a:pt x="6" y="58"/>
                  <a:pt x="6" y="41"/>
                </a:cubicBezTo>
                <a:close/>
                <a:moveTo>
                  <a:pt x="57" y="35"/>
                </a:moveTo>
                <a:cubicBezTo>
                  <a:pt x="43" y="15"/>
                  <a:pt x="59" y="19"/>
                  <a:pt x="55" y="6"/>
                </a:cubicBezTo>
                <a:cubicBezTo>
                  <a:pt x="64" y="18"/>
                  <a:pt x="51" y="18"/>
                  <a:pt x="57" y="35"/>
                </a:cubicBezTo>
                <a:close/>
                <a:moveTo>
                  <a:pt x="44" y="30"/>
                </a:moveTo>
                <a:cubicBezTo>
                  <a:pt x="38" y="12"/>
                  <a:pt x="51" y="12"/>
                  <a:pt x="43" y="0"/>
                </a:cubicBezTo>
                <a:cubicBezTo>
                  <a:pt x="47" y="13"/>
                  <a:pt x="30" y="9"/>
                  <a:pt x="44" y="30"/>
                </a:cubicBezTo>
                <a:close/>
                <a:moveTo>
                  <a:pt x="31" y="34"/>
                </a:moveTo>
                <a:cubicBezTo>
                  <a:pt x="17" y="14"/>
                  <a:pt x="34" y="18"/>
                  <a:pt x="30" y="4"/>
                </a:cubicBezTo>
                <a:cubicBezTo>
                  <a:pt x="38" y="16"/>
                  <a:pt x="25" y="17"/>
                  <a:pt x="31" y="34"/>
                </a:cubicBezTo>
                <a:close/>
                <a:moveTo>
                  <a:pt x="16" y="53"/>
                </a:moveTo>
                <a:cubicBezTo>
                  <a:pt x="17" y="62"/>
                  <a:pt x="21" y="72"/>
                  <a:pt x="26" y="79"/>
                </a:cubicBezTo>
                <a:cubicBezTo>
                  <a:pt x="34" y="74"/>
                  <a:pt x="34" y="74"/>
                  <a:pt x="34" y="74"/>
                </a:cubicBezTo>
                <a:cubicBezTo>
                  <a:pt x="30" y="68"/>
                  <a:pt x="26" y="59"/>
                  <a:pt x="25" y="51"/>
                </a:cubicBezTo>
                <a:cubicBezTo>
                  <a:pt x="16" y="53"/>
                  <a:pt x="16" y="53"/>
                  <a:pt x="16" y="53"/>
                </a:cubicBezTo>
                <a:close/>
                <a:moveTo>
                  <a:pt x="78" y="50"/>
                </a:moveTo>
                <a:cubicBezTo>
                  <a:pt x="77" y="56"/>
                  <a:pt x="75" y="62"/>
                  <a:pt x="73" y="68"/>
                </a:cubicBezTo>
                <a:cubicBezTo>
                  <a:pt x="74" y="69"/>
                  <a:pt x="76" y="69"/>
                  <a:pt x="78" y="69"/>
                </a:cubicBezTo>
                <a:cubicBezTo>
                  <a:pt x="81" y="69"/>
                  <a:pt x="83" y="68"/>
                  <a:pt x="85" y="67"/>
                </a:cubicBezTo>
                <a:cubicBezTo>
                  <a:pt x="87" y="65"/>
                  <a:pt x="88" y="62"/>
                  <a:pt x="88" y="60"/>
                </a:cubicBezTo>
                <a:cubicBezTo>
                  <a:pt x="88" y="57"/>
                  <a:pt x="87" y="54"/>
                  <a:pt x="85" y="53"/>
                </a:cubicBezTo>
                <a:cubicBezTo>
                  <a:pt x="83" y="51"/>
                  <a:pt x="81" y="50"/>
                  <a:pt x="78" y="50"/>
                </a:cubicBezTo>
                <a:cubicBezTo>
                  <a:pt x="78" y="50"/>
                  <a:pt x="78" y="50"/>
                  <a:pt x="78" y="50"/>
                </a:cubicBezTo>
                <a:close/>
              </a:path>
            </a:pathLst>
          </a:custGeom>
          <a:solidFill>
            <a:srgbClr val="1854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1351603-2E17-EC30-EF68-D1D6A3994B00}"/>
              </a:ext>
            </a:extLst>
          </p:cNvPr>
          <p:cNvSpPr/>
          <p:nvPr/>
        </p:nvSpPr>
        <p:spPr>
          <a:xfrm>
            <a:off x="5067672" y="1476740"/>
            <a:ext cx="1919963" cy="1920213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0" name="Freeform 17">
            <a:extLst>
              <a:ext uri="{FF2B5EF4-FFF2-40B4-BE49-F238E27FC236}">
                <a16:creationId xmlns:a16="http://schemas.microsoft.com/office/drawing/2014/main" id="{AA84CDA1-6102-38F3-64A6-F0F7470F4386}"/>
              </a:ext>
            </a:extLst>
          </p:cNvPr>
          <p:cNvSpPr>
            <a:spLocks noEditPoints="1"/>
          </p:cNvSpPr>
          <p:nvPr/>
        </p:nvSpPr>
        <p:spPr bwMode="auto">
          <a:xfrm>
            <a:off x="8824465" y="1973296"/>
            <a:ext cx="924862" cy="927101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66CA17CE-0EA7-A60B-1F00-8CA205EF64DA}"/>
              </a:ext>
            </a:extLst>
          </p:cNvPr>
          <p:cNvSpPr/>
          <p:nvPr/>
        </p:nvSpPr>
        <p:spPr>
          <a:xfrm>
            <a:off x="8326914" y="1476740"/>
            <a:ext cx="1919963" cy="1920213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3" name="等腰三角形 15">
            <a:extLst>
              <a:ext uri="{FF2B5EF4-FFF2-40B4-BE49-F238E27FC236}">
                <a16:creationId xmlns:a16="http://schemas.microsoft.com/office/drawing/2014/main" id="{3A503E9B-7BF0-A48F-5FCD-A94CB187899E}"/>
              </a:ext>
            </a:extLst>
          </p:cNvPr>
          <p:cNvSpPr/>
          <p:nvPr/>
        </p:nvSpPr>
        <p:spPr>
          <a:xfrm>
            <a:off x="1659514" y="3540252"/>
            <a:ext cx="2217794" cy="2400146"/>
          </a:xfrm>
          <a:custGeom>
            <a:avLst/>
            <a:gdLst/>
            <a:ahLst/>
            <a:cxnLst/>
            <a:rect l="l" t="t" r="r" b="b"/>
            <a:pathLst>
              <a:path w="1842244" h="2162875">
                <a:moveTo>
                  <a:pt x="921122" y="0"/>
                </a:moveTo>
                <a:lnTo>
                  <a:pt x="1034320" y="195169"/>
                </a:lnTo>
                <a:lnTo>
                  <a:pt x="1842244" y="195169"/>
                </a:lnTo>
                <a:lnTo>
                  <a:pt x="1842244" y="2162875"/>
                </a:lnTo>
                <a:lnTo>
                  <a:pt x="0" y="2162875"/>
                </a:lnTo>
                <a:lnTo>
                  <a:pt x="0" y="195169"/>
                </a:lnTo>
                <a:lnTo>
                  <a:pt x="807924" y="195169"/>
                </a:lnTo>
                <a:close/>
              </a:path>
            </a:pathLst>
          </a:cu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2" name="等腰三角形 15">
            <a:extLst>
              <a:ext uri="{FF2B5EF4-FFF2-40B4-BE49-F238E27FC236}">
                <a16:creationId xmlns:a16="http://schemas.microsoft.com/office/drawing/2014/main" id="{848BDA52-8D0D-DB14-FCC9-13BD72BF510B}"/>
              </a:ext>
            </a:extLst>
          </p:cNvPr>
          <p:cNvSpPr/>
          <p:nvPr/>
        </p:nvSpPr>
        <p:spPr>
          <a:xfrm>
            <a:off x="4987103" y="3540252"/>
            <a:ext cx="2217794" cy="2400146"/>
          </a:xfrm>
          <a:custGeom>
            <a:avLst/>
            <a:gdLst/>
            <a:ahLst/>
            <a:cxnLst/>
            <a:rect l="l" t="t" r="r" b="b"/>
            <a:pathLst>
              <a:path w="1842244" h="2162875">
                <a:moveTo>
                  <a:pt x="921122" y="0"/>
                </a:moveTo>
                <a:lnTo>
                  <a:pt x="1034320" y="195169"/>
                </a:lnTo>
                <a:lnTo>
                  <a:pt x="1842244" y="195169"/>
                </a:lnTo>
                <a:lnTo>
                  <a:pt x="1842244" y="2162875"/>
                </a:lnTo>
                <a:lnTo>
                  <a:pt x="0" y="2162875"/>
                </a:lnTo>
                <a:lnTo>
                  <a:pt x="0" y="195169"/>
                </a:lnTo>
                <a:lnTo>
                  <a:pt x="807924" y="195169"/>
                </a:lnTo>
                <a:close/>
              </a:path>
            </a:pathLst>
          </a:custGeom>
          <a:solidFill>
            <a:srgbClr val="1854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等腰三角形 15">
            <a:extLst>
              <a:ext uri="{FF2B5EF4-FFF2-40B4-BE49-F238E27FC236}">
                <a16:creationId xmlns:a16="http://schemas.microsoft.com/office/drawing/2014/main" id="{F0AE250F-3D21-28B6-6221-C706089A3E95}"/>
              </a:ext>
            </a:extLst>
          </p:cNvPr>
          <p:cNvSpPr/>
          <p:nvPr/>
        </p:nvSpPr>
        <p:spPr>
          <a:xfrm>
            <a:off x="8246506" y="3540252"/>
            <a:ext cx="2217794" cy="2400146"/>
          </a:xfrm>
          <a:custGeom>
            <a:avLst/>
            <a:gdLst/>
            <a:ahLst/>
            <a:cxnLst/>
            <a:rect l="l" t="t" r="r" b="b"/>
            <a:pathLst>
              <a:path w="1842244" h="2162875">
                <a:moveTo>
                  <a:pt x="921122" y="0"/>
                </a:moveTo>
                <a:lnTo>
                  <a:pt x="1034320" y="195169"/>
                </a:lnTo>
                <a:lnTo>
                  <a:pt x="1842244" y="195169"/>
                </a:lnTo>
                <a:lnTo>
                  <a:pt x="1842244" y="2162875"/>
                </a:lnTo>
                <a:lnTo>
                  <a:pt x="0" y="2162875"/>
                </a:lnTo>
                <a:lnTo>
                  <a:pt x="0" y="195169"/>
                </a:lnTo>
                <a:lnTo>
                  <a:pt x="807924" y="195169"/>
                </a:lnTo>
                <a:close/>
              </a:path>
            </a:pathLst>
          </a:cu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00A7257-EDB0-6A94-504C-84C5D2822255}"/>
              </a:ext>
            </a:extLst>
          </p:cNvPr>
          <p:cNvGrpSpPr/>
          <p:nvPr/>
        </p:nvGrpSpPr>
        <p:grpSpPr>
          <a:xfrm>
            <a:off x="1634614" y="4332064"/>
            <a:ext cx="2235567" cy="1278187"/>
            <a:chOff x="283599" y="1906534"/>
            <a:chExt cx="2235567" cy="1278187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E4214C1F-9631-3DCC-CA88-0DF91C2EDD46}"/>
                </a:ext>
              </a:extLst>
            </p:cNvPr>
            <p:cNvSpPr txBox="1"/>
            <p:nvPr/>
          </p:nvSpPr>
          <p:spPr>
            <a:xfrm>
              <a:off x="553646" y="2190603"/>
              <a:ext cx="16423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CB65C7B3-AA7C-D01D-1696-271290F985E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F343BCC1-90A3-898C-C3C2-9A8BD8E971DA}"/>
              </a:ext>
            </a:extLst>
          </p:cNvPr>
          <p:cNvGrpSpPr/>
          <p:nvPr/>
        </p:nvGrpSpPr>
        <p:grpSpPr>
          <a:xfrm>
            <a:off x="4978216" y="4332064"/>
            <a:ext cx="2235567" cy="1278187"/>
            <a:chOff x="283599" y="1906534"/>
            <a:chExt cx="2235567" cy="1278187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CD33957F-F1A0-2E6C-D385-16DA68AED940}"/>
                </a:ext>
              </a:extLst>
            </p:cNvPr>
            <p:cNvSpPr txBox="1"/>
            <p:nvPr/>
          </p:nvSpPr>
          <p:spPr>
            <a:xfrm>
              <a:off x="553646" y="2190603"/>
              <a:ext cx="16423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258C5E5A-E349-36DE-245D-3D7580C4766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905633E-8677-0AAB-A560-AD3D6355D83B}"/>
              </a:ext>
            </a:extLst>
          </p:cNvPr>
          <p:cNvGrpSpPr/>
          <p:nvPr/>
        </p:nvGrpSpPr>
        <p:grpSpPr>
          <a:xfrm>
            <a:off x="8246506" y="4332064"/>
            <a:ext cx="2235567" cy="1278187"/>
            <a:chOff x="283599" y="1906534"/>
            <a:chExt cx="2235567" cy="1278187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7690FE4-8EC4-2F1E-E436-FFF55012CA65}"/>
                </a:ext>
              </a:extLst>
            </p:cNvPr>
            <p:cNvSpPr txBox="1"/>
            <p:nvPr/>
          </p:nvSpPr>
          <p:spPr>
            <a:xfrm>
              <a:off x="553646" y="2190603"/>
              <a:ext cx="16423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0F6DB3A9-9FBB-B640-2393-F95DC21555B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183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748605FC-19D7-21B5-92E4-A09CBD25786B}"/>
              </a:ext>
            </a:extLst>
          </p:cNvPr>
          <p:cNvSpPr>
            <a:spLocks/>
          </p:cNvSpPr>
          <p:nvPr/>
        </p:nvSpPr>
        <p:spPr bwMode="auto">
          <a:xfrm>
            <a:off x="4241176" y="3488542"/>
            <a:ext cx="735180" cy="1957060"/>
          </a:xfrm>
          <a:custGeom>
            <a:avLst/>
            <a:gdLst>
              <a:gd name="T0" fmla="*/ 645 w 645"/>
              <a:gd name="T1" fmla="*/ 1717 h 1717"/>
              <a:gd name="T2" fmla="*/ 645 w 645"/>
              <a:gd name="T3" fmla="*/ 0 h 1717"/>
              <a:gd name="T4" fmla="*/ 0 w 645"/>
              <a:gd name="T5" fmla="*/ 0 h 1717"/>
              <a:gd name="T6" fmla="*/ 0 w 645"/>
              <a:gd name="T7" fmla="*/ 1073 h 1717"/>
              <a:gd name="T8" fmla="*/ 645 w 645"/>
              <a:gd name="T9" fmla="*/ 1717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5" h="1717">
                <a:moveTo>
                  <a:pt x="645" y="1717"/>
                </a:moveTo>
                <a:lnTo>
                  <a:pt x="645" y="0"/>
                </a:lnTo>
                <a:lnTo>
                  <a:pt x="0" y="0"/>
                </a:lnTo>
                <a:lnTo>
                  <a:pt x="0" y="1073"/>
                </a:lnTo>
                <a:lnTo>
                  <a:pt x="645" y="1717"/>
                </a:lnTo>
                <a:close/>
              </a:path>
            </a:pathLst>
          </a:custGeom>
          <a:solidFill>
            <a:srgbClr val="42A6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92CB2EF8-9D06-9D2C-DF13-52F4FDCC0837}"/>
              </a:ext>
            </a:extLst>
          </p:cNvPr>
          <p:cNvSpPr>
            <a:spLocks/>
          </p:cNvSpPr>
          <p:nvPr/>
        </p:nvSpPr>
        <p:spPr bwMode="auto">
          <a:xfrm>
            <a:off x="4241176" y="3488542"/>
            <a:ext cx="735180" cy="1957060"/>
          </a:xfrm>
          <a:custGeom>
            <a:avLst/>
            <a:gdLst>
              <a:gd name="T0" fmla="*/ 645 w 645"/>
              <a:gd name="T1" fmla="*/ 1717 h 1717"/>
              <a:gd name="T2" fmla="*/ 645 w 645"/>
              <a:gd name="T3" fmla="*/ 0 h 1717"/>
              <a:gd name="T4" fmla="*/ 0 w 645"/>
              <a:gd name="T5" fmla="*/ 0 h 1717"/>
              <a:gd name="T6" fmla="*/ 0 w 645"/>
              <a:gd name="T7" fmla="*/ 1073 h 1717"/>
              <a:gd name="T8" fmla="*/ 645 w 645"/>
              <a:gd name="T9" fmla="*/ 1717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5" h="1717">
                <a:moveTo>
                  <a:pt x="645" y="1717"/>
                </a:moveTo>
                <a:lnTo>
                  <a:pt x="645" y="0"/>
                </a:lnTo>
                <a:lnTo>
                  <a:pt x="0" y="0"/>
                </a:lnTo>
                <a:lnTo>
                  <a:pt x="0" y="1073"/>
                </a:lnTo>
                <a:lnTo>
                  <a:pt x="645" y="1717"/>
                </a:ln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F06C53A6-FB77-39D0-57B0-DE4D09A7CB3A}"/>
              </a:ext>
            </a:extLst>
          </p:cNvPr>
          <p:cNvSpPr>
            <a:spLocks/>
          </p:cNvSpPr>
          <p:nvPr/>
        </p:nvSpPr>
        <p:spPr bwMode="auto">
          <a:xfrm>
            <a:off x="4240036" y="1923578"/>
            <a:ext cx="1955920" cy="732900"/>
          </a:xfrm>
          <a:custGeom>
            <a:avLst/>
            <a:gdLst>
              <a:gd name="T0" fmla="*/ 0 w 1716"/>
              <a:gd name="T1" fmla="*/ 643 h 643"/>
              <a:gd name="T2" fmla="*/ 1716 w 1716"/>
              <a:gd name="T3" fmla="*/ 643 h 643"/>
              <a:gd name="T4" fmla="*/ 1716 w 1716"/>
              <a:gd name="T5" fmla="*/ 0 h 643"/>
              <a:gd name="T6" fmla="*/ 644 w 1716"/>
              <a:gd name="T7" fmla="*/ 0 h 643"/>
              <a:gd name="T8" fmla="*/ 0 w 1716"/>
              <a:gd name="T9" fmla="*/ 643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6" h="643">
                <a:moveTo>
                  <a:pt x="0" y="643"/>
                </a:moveTo>
                <a:lnTo>
                  <a:pt x="1716" y="643"/>
                </a:lnTo>
                <a:lnTo>
                  <a:pt x="1716" y="0"/>
                </a:lnTo>
                <a:lnTo>
                  <a:pt x="644" y="0"/>
                </a:lnTo>
                <a:lnTo>
                  <a:pt x="0" y="643"/>
                </a:lnTo>
                <a:close/>
              </a:path>
            </a:pathLst>
          </a:custGeom>
          <a:solidFill>
            <a:srgbClr val="42A6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DE325BC7-68AE-5D4D-6EF6-C7333A7B1890}"/>
              </a:ext>
            </a:extLst>
          </p:cNvPr>
          <p:cNvSpPr>
            <a:spLocks/>
          </p:cNvSpPr>
          <p:nvPr/>
        </p:nvSpPr>
        <p:spPr bwMode="auto">
          <a:xfrm>
            <a:off x="4240036" y="1923578"/>
            <a:ext cx="1955920" cy="732900"/>
          </a:xfrm>
          <a:custGeom>
            <a:avLst/>
            <a:gdLst>
              <a:gd name="T0" fmla="*/ 0 w 1716"/>
              <a:gd name="T1" fmla="*/ 643 h 643"/>
              <a:gd name="T2" fmla="*/ 1716 w 1716"/>
              <a:gd name="T3" fmla="*/ 643 h 643"/>
              <a:gd name="T4" fmla="*/ 1716 w 1716"/>
              <a:gd name="T5" fmla="*/ 0 h 643"/>
              <a:gd name="T6" fmla="*/ 644 w 1716"/>
              <a:gd name="T7" fmla="*/ 0 h 643"/>
              <a:gd name="T8" fmla="*/ 0 w 1716"/>
              <a:gd name="T9" fmla="*/ 643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6" h="643">
                <a:moveTo>
                  <a:pt x="0" y="643"/>
                </a:moveTo>
                <a:lnTo>
                  <a:pt x="1716" y="643"/>
                </a:lnTo>
                <a:lnTo>
                  <a:pt x="1716" y="0"/>
                </a:lnTo>
                <a:lnTo>
                  <a:pt x="644" y="0"/>
                </a:lnTo>
                <a:lnTo>
                  <a:pt x="0" y="643"/>
                </a:ln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FBF8A0DB-5DA8-5113-EFB7-062297018002}"/>
              </a:ext>
            </a:extLst>
          </p:cNvPr>
          <p:cNvSpPr>
            <a:spLocks/>
          </p:cNvSpPr>
          <p:nvPr/>
        </p:nvSpPr>
        <p:spPr bwMode="auto">
          <a:xfrm>
            <a:off x="3960783" y="1923578"/>
            <a:ext cx="1293689" cy="2352575"/>
          </a:xfrm>
          <a:custGeom>
            <a:avLst/>
            <a:gdLst>
              <a:gd name="T0" fmla="*/ 889 w 1135"/>
              <a:gd name="T1" fmla="*/ 0 h 2064"/>
              <a:gd name="T2" fmla="*/ 245 w 1135"/>
              <a:gd name="T3" fmla="*/ 643 h 2064"/>
              <a:gd name="T4" fmla="*/ 245 w 1135"/>
              <a:gd name="T5" fmla="*/ 1373 h 2064"/>
              <a:gd name="T6" fmla="*/ 0 w 1135"/>
              <a:gd name="T7" fmla="*/ 1373 h 2064"/>
              <a:gd name="T8" fmla="*/ 567 w 1135"/>
              <a:gd name="T9" fmla="*/ 2064 h 2064"/>
              <a:gd name="T10" fmla="*/ 1135 w 1135"/>
              <a:gd name="T11" fmla="*/ 1373 h 2064"/>
              <a:gd name="T12" fmla="*/ 889 w 1135"/>
              <a:gd name="T13" fmla="*/ 1373 h 2064"/>
              <a:gd name="T14" fmla="*/ 889 w 1135"/>
              <a:gd name="T15" fmla="*/ 0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5" h="2064">
                <a:moveTo>
                  <a:pt x="889" y="0"/>
                </a:moveTo>
                <a:lnTo>
                  <a:pt x="245" y="643"/>
                </a:lnTo>
                <a:lnTo>
                  <a:pt x="245" y="1373"/>
                </a:lnTo>
                <a:lnTo>
                  <a:pt x="0" y="1373"/>
                </a:lnTo>
                <a:lnTo>
                  <a:pt x="567" y="2064"/>
                </a:lnTo>
                <a:lnTo>
                  <a:pt x="1135" y="1373"/>
                </a:lnTo>
                <a:lnTo>
                  <a:pt x="889" y="1373"/>
                </a:lnTo>
                <a:lnTo>
                  <a:pt x="889" y="0"/>
                </a:lnTo>
              </a:path>
            </a:pathLst>
          </a:custGeom>
          <a:solidFill>
            <a:srgbClr val="42A6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A9C68482-10C3-0ABB-72AF-4346050F4550}"/>
              </a:ext>
            </a:extLst>
          </p:cNvPr>
          <p:cNvSpPr>
            <a:spLocks noEditPoints="1"/>
          </p:cNvSpPr>
          <p:nvPr/>
        </p:nvSpPr>
        <p:spPr bwMode="auto">
          <a:xfrm>
            <a:off x="3960783" y="1923578"/>
            <a:ext cx="1293689" cy="2352575"/>
          </a:xfrm>
          <a:custGeom>
            <a:avLst/>
            <a:gdLst>
              <a:gd name="T0" fmla="*/ 1135 w 1135"/>
              <a:gd name="T1" fmla="*/ 1373 h 2064"/>
              <a:gd name="T2" fmla="*/ 891 w 1135"/>
              <a:gd name="T3" fmla="*/ 1672 h 2064"/>
              <a:gd name="T4" fmla="*/ 891 w 1135"/>
              <a:gd name="T5" fmla="*/ 2064 h 2064"/>
              <a:gd name="T6" fmla="*/ 1135 w 1135"/>
              <a:gd name="T7" fmla="*/ 2064 h 2064"/>
              <a:gd name="T8" fmla="*/ 1135 w 1135"/>
              <a:gd name="T9" fmla="*/ 1373 h 2064"/>
              <a:gd name="T10" fmla="*/ 0 w 1135"/>
              <a:gd name="T11" fmla="*/ 1373 h 2064"/>
              <a:gd name="T12" fmla="*/ 0 w 1135"/>
              <a:gd name="T13" fmla="*/ 2064 h 2064"/>
              <a:gd name="T14" fmla="*/ 246 w 1135"/>
              <a:gd name="T15" fmla="*/ 2064 h 2064"/>
              <a:gd name="T16" fmla="*/ 246 w 1135"/>
              <a:gd name="T17" fmla="*/ 1673 h 2064"/>
              <a:gd name="T18" fmla="*/ 39 w 1135"/>
              <a:gd name="T19" fmla="*/ 1423 h 2064"/>
              <a:gd name="T20" fmla="*/ 0 w 1135"/>
              <a:gd name="T21" fmla="*/ 1373 h 2064"/>
              <a:gd name="T22" fmla="*/ 0 w 1135"/>
              <a:gd name="T23" fmla="*/ 1373 h 2064"/>
              <a:gd name="T24" fmla="*/ 889 w 1135"/>
              <a:gd name="T25" fmla="*/ 0 h 2064"/>
              <a:gd name="T26" fmla="*/ 0 w 1135"/>
              <a:gd name="T27" fmla="*/ 0 h 2064"/>
              <a:gd name="T28" fmla="*/ 0 w 1135"/>
              <a:gd name="T29" fmla="*/ 1373 h 2064"/>
              <a:gd name="T30" fmla="*/ 245 w 1135"/>
              <a:gd name="T31" fmla="*/ 1373 h 2064"/>
              <a:gd name="T32" fmla="*/ 245 w 1135"/>
              <a:gd name="T33" fmla="*/ 643 h 2064"/>
              <a:gd name="T34" fmla="*/ 889 w 1135"/>
              <a:gd name="T35" fmla="*/ 0 h 2064"/>
              <a:gd name="T36" fmla="*/ 889 w 1135"/>
              <a:gd name="T37" fmla="*/ 0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5" h="2064">
                <a:moveTo>
                  <a:pt x="1135" y="1373"/>
                </a:moveTo>
                <a:lnTo>
                  <a:pt x="891" y="1672"/>
                </a:lnTo>
                <a:lnTo>
                  <a:pt x="891" y="2064"/>
                </a:lnTo>
                <a:lnTo>
                  <a:pt x="1135" y="2064"/>
                </a:lnTo>
                <a:lnTo>
                  <a:pt x="1135" y="1373"/>
                </a:lnTo>
                <a:moveTo>
                  <a:pt x="0" y="1373"/>
                </a:moveTo>
                <a:lnTo>
                  <a:pt x="0" y="2064"/>
                </a:lnTo>
                <a:lnTo>
                  <a:pt x="246" y="2064"/>
                </a:lnTo>
                <a:lnTo>
                  <a:pt x="246" y="1673"/>
                </a:lnTo>
                <a:lnTo>
                  <a:pt x="39" y="1423"/>
                </a:lnTo>
                <a:lnTo>
                  <a:pt x="0" y="1373"/>
                </a:lnTo>
                <a:lnTo>
                  <a:pt x="0" y="1373"/>
                </a:lnTo>
                <a:moveTo>
                  <a:pt x="889" y="0"/>
                </a:moveTo>
                <a:lnTo>
                  <a:pt x="0" y="0"/>
                </a:lnTo>
                <a:lnTo>
                  <a:pt x="0" y="1373"/>
                </a:lnTo>
                <a:lnTo>
                  <a:pt x="245" y="1373"/>
                </a:lnTo>
                <a:lnTo>
                  <a:pt x="245" y="643"/>
                </a:lnTo>
                <a:lnTo>
                  <a:pt x="889" y="0"/>
                </a:lnTo>
                <a:lnTo>
                  <a:pt x="889" y="0"/>
                </a:lnTo>
              </a:path>
            </a:pathLst>
          </a:cu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Freeform 15">
            <a:extLst>
              <a:ext uri="{FF2B5EF4-FFF2-40B4-BE49-F238E27FC236}">
                <a16:creationId xmlns:a16="http://schemas.microsoft.com/office/drawing/2014/main" id="{B4F86660-FCCC-3A7B-AC77-7D7136E23A8D}"/>
              </a:ext>
            </a:extLst>
          </p:cNvPr>
          <p:cNvSpPr>
            <a:spLocks/>
          </p:cNvSpPr>
          <p:nvPr/>
        </p:nvSpPr>
        <p:spPr bwMode="auto">
          <a:xfrm>
            <a:off x="4240036" y="1923578"/>
            <a:ext cx="734040" cy="732900"/>
          </a:xfrm>
          <a:custGeom>
            <a:avLst/>
            <a:gdLst>
              <a:gd name="T0" fmla="*/ 644 w 644"/>
              <a:gd name="T1" fmla="*/ 0 h 643"/>
              <a:gd name="T2" fmla="*/ 644 w 644"/>
              <a:gd name="T3" fmla="*/ 0 h 643"/>
              <a:gd name="T4" fmla="*/ 0 w 644"/>
              <a:gd name="T5" fmla="*/ 643 h 643"/>
              <a:gd name="T6" fmla="*/ 644 w 644"/>
              <a:gd name="T7" fmla="*/ 0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4" h="643">
                <a:moveTo>
                  <a:pt x="644" y="0"/>
                </a:moveTo>
                <a:lnTo>
                  <a:pt x="644" y="0"/>
                </a:lnTo>
                <a:lnTo>
                  <a:pt x="0" y="643"/>
                </a:lnTo>
                <a:lnTo>
                  <a:pt x="644" y="0"/>
                </a:lnTo>
                <a:close/>
              </a:path>
            </a:pathLst>
          </a:custGeom>
          <a:solidFill>
            <a:srgbClr val="42A6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 16">
            <a:extLst>
              <a:ext uri="{FF2B5EF4-FFF2-40B4-BE49-F238E27FC236}">
                <a16:creationId xmlns:a16="http://schemas.microsoft.com/office/drawing/2014/main" id="{4F3ADE2F-ACA0-D2C6-7CEA-84874AB592D0}"/>
              </a:ext>
            </a:extLst>
          </p:cNvPr>
          <p:cNvSpPr>
            <a:spLocks/>
          </p:cNvSpPr>
          <p:nvPr/>
        </p:nvSpPr>
        <p:spPr bwMode="auto">
          <a:xfrm>
            <a:off x="4240036" y="1923578"/>
            <a:ext cx="734040" cy="732900"/>
          </a:xfrm>
          <a:custGeom>
            <a:avLst/>
            <a:gdLst>
              <a:gd name="T0" fmla="*/ 644 w 644"/>
              <a:gd name="T1" fmla="*/ 0 h 643"/>
              <a:gd name="T2" fmla="*/ 644 w 644"/>
              <a:gd name="T3" fmla="*/ 0 h 643"/>
              <a:gd name="T4" fmla="*/ 0 w 644"/>
              <a:gd name="T5" fmla="*/ 643 h 643"/>
              <a:gd name="T6" fmla="*/ 644 w 644"/>
              <a:gd name="T7" fmla="*/ 0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4" h="643">
                <a:moveTo>
                  <a:pt x="644" y="0"/>
                </a:moveTo>
                <a:lnTo>
                  <a:pt x="644" y="0"/>
                </a:lnTo>
                <a:lnTo>
                  <a:pt x="0" y="643"/>
                </a:lnTo>
                <a:lnTo>
                  <a:pt x="644" y="0"/>
                </a:lnTo>
              </a:path>
            </a:pathLst>
          </a:custGeom>
          <a:solidFill>
            <a:srgbClr val="42A6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17">
            <a:extLst>
              <a:ext uri="{FF2B5EF4-FFF2-40B4-BE49-F238E27FC236}">
                <a16:creationId xmlns:a16="http://schemas.microsoft.com/office/drawing/2014/main" id="{01950D69-E9B4-B649-6803-48D609ED6483}"/>
              </a:ext>
            </a:extLst>
          </p:cNvPr>
          <p:cNvSpPr>
            <a:spLocks noEditPoints="1"/>
          </p:cNvSpPr>
          <p:nvPr/>
        </p:nvSpPr>
        <p:spPr bwMode="auto">
          <a:xfrm>
            <a:off x="3960782" y="3488542"/>
            <a:ext cx="826365" cy="787612"/>
          </a:xfrm>
          <a:custGeom>
            <a:avLst/>
            <a:gdLst>
              <a:gd name="T0" fmla="*/ 39 w 725"/>
              <a:gd name="T1" fmla="*/ 50 h 691"/>
              <a:gd name="T2" fmla="*/ 246 w 725"/>
              <a:gd name="T3" fmla="*/ 300 h 691"/>
              <a:gd name="T4" fmla="*/ 567 w 725"/>
              <a:gd name="T5" fmla="*/ 691 h 691"/>
              <a:gd name="T6" fmla="*/ 567 w 725"/>
              <a:gd name="T7" fmla="*/ 691 h 691"/>
              <a:gd name="T8" fmla="*/ 725 w 725"/>
              <a:gd name="T9" fmla="*/ 500 h 691"/>
              <a:gd name="T10" fmla="*/ 567 w 725"/>
              <a:gd name="T11" fmla="*/ 691 h 691"/>
              <a:gd name="T12" fmla="*/ 39 w 725"/>
              <a:gd name="T13" fmla="*/ 50 h 691"/>
              <a:gd name="T14" fmla="*/ 245 w 725"/>
              <a:gd name="T15" fmla="*/ 0 h 691"/>
              <a:gd name="T16" fmla="*/ 0 w 725"/>
              <a:gd name="T17" fmla="*/ 0 h 691"/>
              <a:gd name="T18" fmla="*/ 245 w 725"/>
              <a:gd name="T1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5" h="691">
                <a:moveTo>
                  <a:pt x="39" y="50"/>
                </a:moveTo>
                <a:lnTo>
                  <a:pt x="246" y="300"/>
                </a:lnTo>
                <a:lnTo>
                  <a:pt x="567" y="691"/>
                </a:lnTo>
                <a:lnTo>
                  <a:pt x="567" y="691"/>
                </a:lnTo>
                <a:lnTo>
                  <a:pt x="725" y="500"/>
                </a:lnTo>
                <a:lnTo>
                  <a:pt x="567" y="691"/>
                </a:lnTo>
                <a:lnTo>
                  <a:pt x="39" y="50"/>
                </a:lnTo>
                <a:close/>
                <a:moveTo>
                  <a:pt x="245" y="0"/>
                </a:moveTo>
                <a:lnTo>
                  <a:pt x="0" y="0"/>
                </a:lnTo>
                <a:lnTo>
                  <a:pt x="245" y="0"/>
                </a:lnTo>
                <a:close/>
              </a:path>
            </a:pathLst>
          </a:custGeom>
          <a:solidFill>
            <a:srgbClr val="42A6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Freeform 18">
            <a:extLst>
              <a:ext uri="{FF2B5EF4-FFF2-40B4-BE49-F238E27FC236}">
                <a16:creationId xmlns:a16="http://schemas.microsoft.com/office/drawing/2014/main" id="{34862005-AA8A-F916-692B-E938B72BDBB1}"/>
              </a:ext>
            </a:extLst>
          </p:cNvPr>
          <p:cNvSpPr>
            <a:spLocks noEditPoints="1"/>
          </p:cNvSpPr>
          <p:nvPr/>
        </p:nvSpPr>
        <p:spPr bwMode="auto">
          <a:xfrm>
            <a:off x="3960782" y="3488542"/>
            <a:ext cx="826365" cy="787612"/>
          </a:xfrm>
          <a:custGeom>
            <a:avLst/>
            <a:gdLst>
              <a:gd name="T0" fmla="*/ 39 w 725"/>
              <a:gd name="T1" fmla="*/ 50 h 691"/>
              <a:gd name="T2" fmla="*/ 246 w 725"/>
              <a:gd name="T3" fmla="*/ 300 h 691"/>
              <a:gd name="T4" fmla="*/ 567 w 725"/>
              <a:gd name="T5" fmla="*/ 691 h 691"/>
              <a:gd name="T6" fmla="*/ 567 w 725"/>
              <a:gd name="T7" fmla="*/ 691 h 691"/>
              <a:gd name="T8" fmla="*/ 725 w 725"/>
              <a:gd name="T9" fmla="*/ 500 h 691"/>
              <a:gd name="T10" fmla="*/ 567 w 725"/>
              <a:gd name="T11" fmla="*/ 691 h 691"/>
              <a:gd name="T12" fmla="*/ 39 w 725"/>
              <a:gd name="T13" fmla="*/ 50 h 691"/>
              <a:gd name="T14" fmla="*/ 245 w 725"/>
              <a:gd name="T15" fmla="*/ 0 h 691"/>
              <a:gd name="T16" fmla="*/ 0 w 725"/>
              <a:gd name="T17" fmla="*/ 0 h 691"/>
              <a:gd name="T18" fmla="*/ 245 w 725"/>
              <a:gd name="T1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5" h="691">
                <a:moveTo>
                  <a:pt x="39" y="50"/>
                </a:moveTo>
                <a:lnTo>
                  <a:pt x="246" y="300"/>
                </a:lnTo>
                <a:lnTo>
                  <a:pt x="567" y="691"/>
                </a:lnTo>
                <a:lnTo>
                  <a:pt x="567" y="691"/>
                </a:lnTo>
                <a:lnTo>
                  <a:pt x="725" y="500"/>
                </a:lnTo>
                <a:lnTo>
                  <a:pt x="567" y="691"/>
                </a:lnTo>
                <a:lnTo>
                  <a:pt x="39" y="50"/>
                </a:lnTo>
                <a:moveTo>
                  <a:pt x="245" y="0"/>
                </a:moveTo>
                <a:lnTo>
                  <a:pt x="0" y="0"/>
                </a:lnTo>
                <a:lnTo>
                  <a:pt x="245" y="0"/>
                </a:lnTo>
              </a:path>
            </a:pathLst>
          </a:custGeom>
          <a:solidFill>
            <a:srgbClr val="42A6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23">
            <a:extLst>
              <a:ext uri="{FF2B5EF4-FFF2-40B4-BE49-F238E27FC236}">
                <a16:creationId xmlns:a16="http://schemas.microsoft.com/office/drawing/2014/main" id="{739E750A-730E-8391-9416-18AC74089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4076" y="3488542"/>
            <a:ext cx="280395" cy="1140"/>
          </a:xfrm>
          <a:prstGeom prst="rect">
            <a:avLst/>
          </a:prstGeom>
          <a:solidFill>
            <a:srgbClr val="42A6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F000A054-8910-3241-733E-9516C0F2EB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4076" y="3488542"/>
            <a:ext cx="280395" cy="1140"/>
          </a:xfrm>
          <a:prstGeom prst="rect">
            <a:avLst/>
          </a:prstGeom>
          <a:solidFill>
            <a:srgbClr val="42A6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 29">
            <a:extLst>
              <a:ext uri="{FF2B5EF4-FFF2-40B4-BE49-F238E27FC236}">
                <a16:creationId xmlns:a16="http://schemas.microsoft.com/office/drawing/2014/main" id="{B42A7D87-8F12-BA4D-915D-0D815EF1E8CF}"/>
              </a:ext>
            </a:extLst>
          </p:cNvPr>
          <p:cNvSpPr>
            <a:spLocks/>
          </p:cNvSpPr>
          <p:nvPr/>
        </p:nvSpPr>
        <p:spPr bwMode="auto">
          <a:xfrm>
            <a:off x="7028020" y="1923578"/>
            <a:ext cx="732900" cy="1954781"/>
          </a:xfrm>
          <a:custGeom>
            <a:avLst/>
            <a:gdLst>
              <a:gd name="T0" fmla="*/ 0 w 643"/>
              <a:gd name="T1" fmla="*/ 0 h 1715"/>
              <a:gd name="T2" fmla="*/ 0 w 643"/>
              <a:gd name="T3" fmla="*/ 1715 h 1715"/>
              <a:gd name="T4" fmla="*/ 643 w 643"/>
              <a:gd name="T5" fmla="*/ 1715 h 1715"/>
              <a:gd name="T6" fmla="*/ 643 w 643"/>
              <a:gd name="T7" fmla="*/ 643 h 1715"/>
              <a:gd name="T8" fmla="*/ 0 w 643"/>
              <a:gd name="T9" fmla="*/ 0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3" h="1715">
                <a:moveTo>
                  <a:pt x="0" y="0"/>
                </a:moveTo>
                <a:lnTo>
                  <a:pt x="0" y="1715"/>
                </a:lnTo>
                <a:lnTo>
                  <a:pt x="643" y="1715"/>
                </a:lnTo>
                <a:lnTo>
                  <a:pt x="643" y="643"/>
                </a:lnTo>
                <a:lnTo>
                  <a:pt x="0" y="0"/>
                </a:lnTo>
                <a:close/>
              </a:path>
            </a:pathLst>
          </a:custGeom>
          <a:solidFill>
            <a:srgbClr val="4F66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Freeform 30">
            <a:extLst>
              <a:ext uri="{FF2B5EF4-FFF2-40B4-BE49-F238E27FC236}">
                <a16:creationId xmlns:a16="http://schemas.microsoft.com/office/drawing/2014/main" id="{2C4ED8D9-EB5A-80B1-4C1D-49015313A41A}"/>
              </a:ext>
            </a:extLst>
          </p:cNvPr>
          <p:cNvSpPr>
            <a:spLocks/>
          </p:cNvSpPr>
          <p:nvPr/>
        </p:nvSpPr>
        <p:spPr bwMode="auto">
          <a:xfrm>
            <a:off x="7028020" y="1923578"/>
            <a:ext cx="732900" cy="1954781"/>
          </a:xfrm>
          <a:custGeom>
            <a:avLst/>
            <a:gdLst>
              <a:gd name="T0" fmla="*/ 0 w 643"/>
              <a:gd name="T1" fmla="*/ 0 h 1715"/>
              <a:gd name="T2" fmla="*/ 0 w 643"/>
              <a:gd name="T3" fmla="*/ 1715 h 1715"/>
              <a:gd name="T4" fmla="*/ 643 w 643"/>
              <a:gd name="T5" fmla="*/ 1715 h 1715"/>
              <a:gd name="T6" fmla="*/ 643 w 643"/>
              <a:gd name="T7" fmla="*/ 643 h 1715"/>
              <a:gd name="T8" fmla="*/ 0 w 643"/>
              <a:gd name="T9" fmla="*/ 0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3" h="1715">
                <a:moveTo>
                  <a:pt x="0" y="0"/>
                </a:moveTo>
                <a:lnTo>
                  <a:pt x="0" y="1715"/>
                </a:lnTo>
                <a:lnTo>
                  <a:pt x="643" y="1715"/>
                </a:lnTo>
                <a:lnTo>
                  <a:pt x="643" y="643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Freeform 32">
            <a:extLst>
              <a:ext uri="{FF2B5EF4-FFF2-40B4-BE49-F238E27FC236}">
                <a16:creationId xmlns:a16="http://schemas.microsoft.com/office/drawing/2014/main" id="{EDEC8E21-2188-624D-CCCB-B51CE529DD6A}"/>
              </a:ext>
            </a:extLst>
          </p:cNvPr>
          <p:cNvSpPr>
            <a:spLocks/>
          </p:cNvSpPr>
          <p:nvPr/>
        </p:nvSpPr>
        <p:spPr bwMode="auto">
          <a:xfrm>
            <a:off x="5408345" y="1643184"/>
            <a:ext cx="2352575" cy="1293689"/>
          </a:xfrm>
          <a:custGeom>
            <a:avLst/>
            <a:gdLst>
              <a:gd name="T0" fmla="*/ 691 w 2064"/>
              <a:gd name="T1" fmla="*/ 0 h 1135"/>
              <a:gd name="T2" fmla="*/ 0 w 2064"/>
              <a:gd name="T3" fmla="*/ 567 h 1135"/>
              <a:gd name="T4" fmla="*/ 691 w 2064"/>
              <a:gd name="T5" fmla="*/ 1135 h 1135"/>
              <a:gd name="T6" fmla="*/ 691 w 2064"/>
              <a:gd name="T7" fmla="*/ 889 h 1135"/>
              <a:gd name="T8" fmla="*/ 2064 w 2064"/>
              <a:gd name="T9" fmla="*/ 889 h 1135"/>
              <a:gd name="T10" fmla="*/ 1421 w 2064"/>
              <a:gd name="T11" fmla="*/ 246 h 1135"/>
              <a:gd name="T12" fmla="*/ 691 w 2064"/>
              <a:gd name="T13" fmla="*/ 246 h 1135"/>
              <a:gd name="T14" fmla="*/ 691 w 2064"/>
              <a:gd name="T15" fmla="*/ 0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64" h="1135">
                <a:moveTo>
                  <a:pt x="691" y="0"/>
                </a:moveTo>
                <a:lnTo>
                  <a:pt x="0" y="567"/>
                </a:lnTo>
                <a:lnTo>
                  <a:pt x="691" y="1135"/>
                </a:lnTo>
                <a:lnTo>
                  <a:pt x="691" y="889"/>
                </a:lnTo>
                <a:lnTo>
                  <a:pt x="2064" y="889"/>
                </a:lnTo>
                <a:lnTo>
                  <a:pt x="1421" y="246"/>
                </a:lnTo>
                <a:lnTo>
                  <a:pt x="691" y="246"/>
                </a:lnTo>
                <a:lnTo>
                  <a:pt x="691" y="0"/>
                </a:lnTo>
              </a:path>
            </a:pathLst>
          </a:custGeom>
          <a:solidFill>
            <a:srgbClr val="42A6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39">
            <a:extLst>
              <a:ext uri="{FF2B5EF4-FFF2-40B4-BE49-F238E27FC236}">
                <a16:creationId xmlns:a16="http://schemas.microsoft.com/office/drawing/2014/main" id="{B421602C-0AB3-9FE7-72FD-78994494C5E5}"/>
              </a:ext>
            </a:extLst>
          </p:cNvPr>
          <p:cNvSpPr>
            <a:spLocks/>
          </p:cNvSpPr>
          <p:nvPr/>
        </p:nvSpPr>
        <p:spPr bwMode="auto">
          <a:xfrm>
            <a:off x="5408345" y="1643184"/>
            <a:ext cx="2352575" cy="1293689"/>
          </a:xfrm>
          <a:custGeom>
            <a:avLst/>
            <a:gdLst>
              <a:gd name="T0" fmla="*/ 691 w 2064"/>
              <a:gd name="T1" fmla="*/ 0 h 1135"/>
              <a:gd name="T2" fmla="*/ 0 w 2064"/>
              <a:gd name="T3" fmla="*/ 567 h 1135"/>
              <a:gd name="T4" fmla="*/ 691 w 2064"/>
              <a:gd name="T5" fmla="*/ 1135 h 1135"/>
              <a:gd name="T6" fmla="*/ 691 w 2064"/>
              <a:gd name="T7" fmla="*/ 889 h 1135"/>
              <a:gd name="T8" fmla="*/ 2064 w 2064"/>
              <a:gd name="T9" fmla="*/ 889 h 1135"/>
              <a:gd name="T10" fmla="*/ 1421 w 2064"/>
              <a:gd name="T11" fmla="*/ 246 h 1135"/>
              <a:gd name="T12" fmla="*/ 691 w 2064"/>
              <a:gd name="T13" fmla="*/ 246 h 1135"/>
              <a:gd name="T14" fmla="*/ 691 w 2064"/>
              <a:gd name="T15" fmla="*/ 0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64" h="1135">
                <a:moveTo>
                  <a:pt x="691" y="0"/>
                </a:moveTo>
                <a:lnTo>
                  <a:pt x="0" y="567"/>
                </a:lnTo>
                <a:lnTo>
                  <a:pt x="691" y="1135"/>
                </a:lnTo>
                <a:lnTo>
                  <a:pt x="691" y="889"/>
                </a:lnTo>
                <a:lnTo>
                  <a:pt x="2064" y="889"/>
                </a:lnTo>
                <a:lnTo>
                  <a:pt x="1421" y="246"/>
                </a:lnTo>
                <a:lnTo>
                  <a:pt x="691" y="246"/>
                </a:lnTo>
                <a:lnTo>
                  <a:pt x="691" y="0"/>
                </a:lnTo>
              </a:path>
            </a:pathLst>
          </a:custGeom>
          <a:solidFill>
            <a:srgbClr val="42A6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41">
            <a:extLst>
              <a:ext uri="{FF2B5EF4-FFF2-40B4-BE49-F238E27FC236}">
                <a16:creationId xmlns:a16="http://schemas.microsoft.com/office/drawing/2014/main" id="{04A9314C-AF18-84AE-7982-77A8F5876462}"/>
              </a:ext>
            </a:extLst>
          </p:cNvPr>
          <p:cNvSpPr>
            <a:spLocks/>
          </p:cNvSpPr>
          <p:nvPr/>
        </p:nvSpPr>
        <p:spPr bwMode="auto">
          <a:xfrm>
            <a:off x="5408345" y="1643184"/>
            <a:ext cx="2352575" cy="1293689"/>
          </a:xfrm>
          <a:custGeom>
            <a:avLst/>
            <a:gdLst>
              <a:gd name="T0" fmla="*/ 0 w 2064"/>
              <a:gd name="T1" fmla="*/ 0 h 1135"/>
              <a:gd name="T2" fmla="*/ 0 w 2064"/>
              <a:gd name="T3" fmla="*/ 1135 h 1135"/>
              <a:gd name="T4" fmla="*/ 2064 w 2064"/>
              <a:gd name="T5" fmla="*/ 1135 h 1135"/>
              <a:gd name="T6" fmla="*/ 2064 w 2064"/>
              <a:gd name="T7" fmla="*/ 0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135">
                <a:moveTo>
                  <a:pt x="0" y="0"/>
                </a:moveTo>
                <a:lnTo>
                  <a:pt x="0" y="1135"/>
                </a:lnTo>
                <a:lnTo>
                  <a:pt x="2064" y="1135"/>
                </a:lnTo>
                <a:lnTo>
                  <a:pt x="2064" y="0"/>
                </a:lnTo>
              </a:path>
            </a:pathLst>
          </a:cu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42">
            <a:extLst>
              <a:ext uri="{FF2B5EF4-FFF2-40B4-BE49-F238E27FC236}">
                <a16:creationId xmlns:a16="http://schemas.microsoft.com/office/drawing/2014/main" id="{E2949898-6EFB-4F4A-64D8-ED8981B8B8FB}"/>
              </a:ext>
            </a:extLst>
          </p:cNvPr>
          <p:cNvSpPr>
            <a:spLocks/>
          </p:cNvSpPr>
          <p:nvPr/>
        </p:nvSpPr>
        <p:spPr bwMode="auto">
          <a:xfrm>
            <a:off x="5806140" y="4711562"/>
            <a:ext cx="1957060" cy="734040"/>
          </a:xfrm>
          <a:custGeom>
            <a:avLst/>
            <a:gdLst>
              <a:gd name="T0" fmla="*/ 1717 w 1717"/>
              <a:gd name="T1" fmla="*/ 0 h 644"/>
              <a:gd name="T2" fmla="*/ 0 w 1717"/>
              <a:gd name="T3" fmla="*/ 0 h 644"/>
              <a:gd name="T4" fmla="*/ 0 w 1717"/>
              <a:gd name="T5" fmla="*/ 644 h 644"/>
              <a:gd name="T6" fmla="*/ 1072 w 1717"/>
              <a:gd name="T7" fmla="*/ 644 h 644"/>
              <a:gd name="T8" fmla="*/ 1717 w 1717"/>
              <a:gd name="T9" fmla="*/ 0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7" h="644">
                <a:moveTo>
                  <a:pt x="1717" y="0"/>
                </a:moveTo>
                <a:lnTo>
                  <a:pt x="0" y="0"/>
                </a:lnTo>
                <a:lnTo>
                  <a:pt x="0" y="644"/>
                </a:lnTo>
                <a:lnTo>
                  <a:pt x="1072" y="644"/>
                </a:lnTo>
                <a:lnTo>
                  <a:pt x="1717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Freeform 44">
            <a:extLst>
              <a:ext uri="{FF2B5EF4-FFF2-40B4-BE49-F238E27FC236}">
                <a16:creationId xmlns:a16="http://schemas.microsoft.com/office/drawing/2014/main" id="{C5BD4F15-6339-9ACF-FB5D-C28FDCB278EE}"/>
              </a:ext>
            </a:extLst>
          </p:cNvPr>
          <p:cNvSpPr>
            <a:spLocks/>
          </p:cNvSpPr>
          <p:nvPr/>
        </p:nvSpPr>
        <p:spPr bwMode="auto">
          <a:xfrm>
            <a:off x="4241176" y="4430028"/>
            <a:ext cx="2353715" cy="1294828"/>
          </a:xfrm>
          <a:custGeom>
            <a:avLst/>
            <a:gdLst>
              <a:gd name="T0" fmla="*/ 0 w 2065"/>
              <a:gd name="T1" fmla="*/ 247 h 1136"/>
              <a:gd name="T2" fmla="*/ 645 w 2065"/>
              <a:gd name="T3" fmla="*/ 891 h 1136"/>
              <a:gd name="T4" fmla="*/ 1373 w 2065"/>
              <a:gd name="T5" fmla="*/ 891 h 1136"/>
              <a:gd name="T6" fmla="*/ 1373 w 2065"/>
              <a:gd name="T7" fmla="*/ 1136 h 1136"/>
              <a:gd name="T8" fmla="*/ 2065 w 2065"/>
              <a:gd name="T9" fmla="*/ 569 h 1136"/>
              <a:gd name="T10" fmla="*/ 1373 w 2065"/>
              <a:gd name="T11" fmla="*/ 0 h 1136"/>
              <a:gd name="T12" fmla="*/ 1373 w 2065"/>
              <a:gd name="T13" fmla="*/ 247 h 1136"/>
              <a:gd name="T14" fmla="*/ 0 w 2065"/>
              <a:gd name="T15" fmla="*/ 247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65" h="1136">
                <a:moveTo>
                  <a:pt x="0" y="247"/>
                </a:moveTo>
                <a:lnTo>
                  <a:pt x="645" y="891"/>
                </a:lnTo>
                <a:lnTo>
                  <a:pt x="1373" y="891"/>
                </a:lnTo>
                <a:lnTo>
                  <a:pt x="1373" y="1136"/>
                </a:lnTo>
                <a:lnTo>
                  <a:pt x="2065" y="569"/>
                </a:lnTo>
                <a:lnTo>
                  <a:pt x="1373" y="0"/>
                </a:lnTo>
                <a:lnTo>
                  <a:pt x="1373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Title 5">
            <a:extLst>
              <a:ext uri="{FF2B5EF4-FFF2-40B4-BE49-F238E27FC236}">
                <a16:creationId xmlns:a16="http://schemas.microsoft.com/office/drawing/2014/main" id="{56D74465-03BA-543E-D586-6873123C42A9}"/>
              </a:ext>
            </a:extLst>
          </p:cNvPr>
          <p:cNvSpPr txBox="1">
            <a:spLocks/>
          </p:cNvSpPr>
          <p:nvPr/>
        </p:nvSpPr>
        <p:spPr>
          <a:xfrm>
            <a:off x="4974076" y="4805944"/>
            <a:ext cx="1398201" cy="5429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pc="-3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Freeform 38">
            <a:extLst>
              <a:ext uri="{FF2B5EF4-FFF2-40B4-BE49-F238E27FC236}">
                <a16:creationId xmlns:a16="http://schemas.microsoft.com/office/drawing/2014/main" id="{C5AC2CA4-BF53-371C-311B-5A3D822D55B9}"/>
              </a:ext>
            </a:extLst>
          </p:cNvPr>
          <p:cNvSpPr>
            <a:spLocks/>
          </p:cNvSpPr>
          <p:nvPr/>
        </p:nvSpPr>
        <p:spPr bwMode="auto">
          <a:xfrm>
            <a:off x="5408345" y="1643184"/>
            <a:ext cx="2352575" cy="1293689"/>
          </a:xfrm>
          <a:custGeom>
            <a:avLst/>
            <a:gdLst>
              <a:gd name="T0" fmla="*/ 691 w 2064"/>
              <a:gd name="T1" fmla="*/ 0 h 1135"/>
              <a:gd name="T2" fmla="*/ 0 w 2064"/>
              <a:gd name="T3" fmla="*/ 567 h 1135"/>
              <a:gd name="T4" fmla="*/ 691 w 2064"/>
              <a:gd name="T5" fmla="*/ 1135 h 1135"/>
              <a:gd name="T6" fmla="*/ 691 w 2064"/>
              <a:gd name="T7" fmla="*/ 889 h 1135"/>
              <a:gd name="T8" fmla="*/ 2064 w 2064"/>
              <a:gd name="T9" fmla="*/ 889 h 1135"/>
              <a:gd name="T10" fmla="*/ 1421 w 2064"/>
              <a:gd name="T11" fmla="*/ 246 h 1135"/>
              <a:gd name="T12" fmla="*/ 691 w 2064"/>
              <a:gd name="T13" fmla="*/ 246 h 1135"/>
              <a:gd name="T14" fmla="*/ 691 w 2064"/>
              <a:gd name="T15" fmla="*/ 0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64" h="1135">
                <a:moveTo>
                  <a:pt x="691" y="0"/>
                </a:moveTo>
                <a:lnTo>
                  <a:pt x="0" y="567"/>
                </a:lnTo>
                <a:lnTo>
                  <a:pt x="691" y="1135"/>
                </a:lnTo>
                <a:lnTo>
                  <a:pt x="691" y="889"/>
                </a:lnTo>
                <a:lnTo>
                  <a:pt x="2064" y="889"/>
                </a:lnTo>
                <a:lnTo>
                  <a:pt x="1421" y="246"/>
                </a:lnTo>
                <a:lnTo>
                  <a:pt x="691" y="246"/>
                </a:lnTo>
                <a:lnTo>
                  <a:pt x="691" y="0"/>
                </a:lnTo>
                <a:close/>
              </a:path>
            </a:pathLst>
          </a:cu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Title 5">
            <a:extLst>
              <a:ext uri="{FF2B5EF4-FFF2-40B4-BE49-F238E27FC236}">
                <a16:creationId xmlns:a16="http://schemas.microsoft.com/office/drawing/2014/main" id="{8438B6AD-6774-8A86-5D83-7DDA4F845141}"/>
              </a:ext>
            </a:extLst>
          </p:cNvPr>
          <p:cNvSpPr txBox="1">
            <a:spLocks/>
          </p:cNvSpPr>
          <p:nvPr/>
        </p:nvSpPr>
        <p:spPr>
          <a:xfrm>
            <a:off x="5828546" y="2021798"/>
            <a:ext cx="1932374" cy="5429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pc="-3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Freeform 43">
            <a:extLst>
              <a:ext uri="{FF2B5EF4-FFF2-40B4-BE49-F238E27FC236}">
                <a16:creationId xmlns:a16="http://schemas.microsoft.com/office/drawing/2014/main" id="{85773A72-7CDD-2CEB-BB41-404C8F13211E}"/>
              </a:ext>
            </a:extLst>
          </p:cNvPr>
          <p:cNvSpPr>
            <a:spLocks/>
          </p:cNvSpPr>
          <p:nvPr/>
        </p:nvSpPr>
        <p:spPr bwMode="auto">
          <a:xfrm>
            <a:off x="6747627" y="3090748"/>
            <a:ext cx="1293689" cy="2354855"/>
          </a:xfrm>
          <a:custGeom>
            <a:avLst/>
            <a:gdLst>
              <a:gd name="T0" fmla="*/ 246 w 1135"/>
              <a:gd name="T1" fmla="*/ 2066 h 2066"/>
              <a:gd name="T2" fmla="*/ 891 w 1135"/>
              <a:gd name="T3" fmla="*/ 1422 h 2066"/>
              <a:gd name="T4" fmla="*/ 891 w 1135"/>
              <a:gd name="T5" fmla="*/ 691 h 2066"/>
              <a:gd name="T6" fmla="*/ 1135 w 1135"/>
              <a:gd name="T7" fmla="*/ 691 h 2066"/>
              <a:gd name="T8" fmla="*/ 568 w 1135"/>
              <a:gd name="T9" fmla="*/ 0 h 2066"/>
              <a:gd name="T10" fmla="*/ 0 w 1135"/>
              <a:gd name="T11" fmla="*/ 691 h 2066"/>
              <a:gd name="T12" fmla="*/ 246 w 1135"/>
              <a:gd name="T13" fmla="*/ 691 h 2066"/>
              <a:gd name="T14" fmla="*/ 246 w 1135"/>
              <a:gd name="T15" fmla="*/ 2066 h 2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5" h="2066">
                <a:moveTo>
                  <a:pt x="246" y="2066"/>
                </a:moveTo>
                <a:lnTo>
                  <a:pt x="891" y="1422"/>
                </a:lnTo>
                <a:lnTo>
                  <a:pt x="891" y="691"/>
                </a:lnTo>
                <a:lnTo>
                  <a:pt x="1135" y="691"/>
                </a:lnTo>
                <a:lnTo>
                  <a:pt x="568" y="0"/>
                </a:lnTo>
                <a:lnTo>
                  <a:pt x="0" y="691"/>
                </a:lnTo>
                <a:lnTo>
                  <a:pt x="246" y="691"/>
                </a:lnTo>
                <a:lnTo>
                  <a:pt x="246" y="2066"/>
                </a:lnTo>
                <a:close/>
              </a:path>
            </a:pathLst>
          </a:custGeom>
          <a:solidFill>
            <a:srgbClr val="1854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0" name="Title 5">
            <a:extLst>
              <a:ext uri="{FF2B5EF4-FFF2-40B4-BE49-F238E27FC236}">
                <a16:creationId xmlns:a16="http://schemas.microsoft.com/office/drawing/2014/main" id="{37F9479F-4201-8BF6-B96A-A79C7EE2F3F3}"/>
              </a:ext>
            </a:extLst>
          </p:cNvPr>
          <p:cNvSpPr txBox="1">
            <a:spLocks/>
          </p:cNvSpPr>
          <p:nvPr/>
        </p:nvSpPr>
        <p:spPr>
          <a:xfrm rot="5400000">
            <a:off x="6624922" y="4037538"/>
            <a:ext cx="1539095" cy="5429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pc="-3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70789776-246A-EB9E-9FBE-FBDC5F71C7D5}"/>
              </a:ext>
            </a:extLst>
          </p:cNvPr>
          <p:cNvSpPr>
            <a:spLocks/>
          </p:cNvSpPr>
          <p:nvPr/>
        </p:nvSpPr>
        <p:spPr bwMode="auto">
          <a:xfrm>
            <a:off x="3960783" y="1923578"/>
            <a:ext cx="1293689" cy="2352575"/>
          </a:xfrm>
          <a:custGeom>
            <a:avLst/>
            <a:gdLst>
              <a:gd name="T0" fmla="*/ 889 w 1135"/>
              <a:gd name="T1" fmla="*/ 0 h 2064"/>
              <a:gd name="T2" fmla="*/ 245 w 1135"/>
              <a:gd name="T3" fmla="*/ 643 h 2064"/>
              <a:gd name="T4" fmla="*/ 245 w 1135"/>
              <a:gd name="T5" fmla="*/ 1373 h 2064"/>
              <a:gd name="T6" fmla="*/ 0 w 1135"/>
              <a:gd name="T7" fmla="*/ 1373 h 2064"/>
              <a:gd name="T8" fmla="*/ 567 w 1135"/>
              <a:gd name="T9" fmla="*/ 2064 h 2064"/>
              <a:gd name="T10" fmla="*/ 1135 w 1135"/>
              <a:gd name="T11" fmla="*/ 1373 h 2064"/>
              <a:gd name="T12" fmla="*/ 889 w 1135"/>
              <a:gd name="T13" fmla="*/ 1373 h 2064"/>
              <a:gd name="T14" fmla="*/ 889 w 1135"/>
              <a:gd name="T15" fmla="*/ 0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5" h="2064">
                <a:moveTo>
                  <a:pt x="889" y="0"/>
                </a:moveTo>
                <a:lnTo>
                  <a:pt x="245" y="643"/>
                </a:lnTo>
                <a:lnTo>
                  <a:pt x="245" y="1373"/>
                </a:lnTo>
                <a:lnTo>
                  <a:pt x="0" y="1373"/>
                </a:lnTo>
                <a:lnTo>
                  <a:pt x="567" y="2064"/>
                </a:lnTo>
                <a:lnTo>
                  <a:pt x="1135" y="1373"/>
                </a:lnTo>
                <a:lnTo>
                  <a:pt x="889" y="1373"/>
                </a:lnTo>
                <a:lnTo>
                  <a:pt x="889" y="0"/>
                </a:lnTo>
                <a:close/>
              </a:path>
            </a:pathLst>
          </a:custGeom>
          <a:solidFill>
            <a:srgbClr val="1854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Title 5">
            <a:extLst>
              <a:ext uri="{FF2B5EF4-FFF2-40B4-BE49-F238E27FC236}">
                <a16:creationId xmlns:a16="http://schemas.microsoft.com/office/drawing/2014/main" id="{A6935D40-41E0-2376-2ADB-8C5EDC8787B1}"/>
              </a:ext>
            </a:extLst>
          </p:cNvPr>
          <p:cNvSpPr txBox="1">
            <a:spLocks/>
          </p:cNvSpPr>
          <p:nvPr/>
        </p:nvSpPr>
        <p:spPr>
          <a:xfrm rot="5400000">
            <a:off x="3891445" y="3004787"/>
            <a:ext cx="1422980" cy="5429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pc="-3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402E099-71A7-C0EB-1C55-5119B1A438EE}"/>
              </a:ext>
            </a:extLst>
          </p:cNvPr>
          <p:cNvGrpSpPr/>
          <p:nvPr/>
        </p:nvGrpSpPr>
        <p:grpSpPr>
          <a:xfrm>
            <a:off x="7865432" y="3987775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E757A7B-346D-B7EF-057C-60306110C35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3B5B02C-B6A8-9D0B-CACB-194A689BE66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B458757-E5F8-5F8C-9E21-686F1FA3423F}"/>
              </a:ext>
            </a:extLst>
          </p:cNvPr>
          <p:cNvGrpSpPr/>
          <p:nvPr/>
        </p:nvGrpSpPr>
        <p:grpSpPr>
          <a:xfrm>
            <a:off x="1144202" y="2575530"/>
            <a:ext cx="2984539" cy="816522"/>
            <a:chOff x="283598" y="1906534"/>
            <a:chExt cx="298453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173ED80-ECBC-8600-DA6A-7D0F9AE7B30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831EA73-C1BC-496D-11CD-EB0A55E7602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797A455-8F05-F25E-9EE3-CB8BC943D76C}"/>
              </a:ext>
            </a:extLst>
          </p:cNvPr>
          <p:cNvGrpSpPr/>
          <p:nvPr/>
        </p:nvGrpSpPr>
        <p:grpSpPr>
          <a:xfrm>
            <a:off x="6321213" y="978621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C19F914-6CFD-C5BF-CB8F-51715A7E479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3DF9F2F-EBE1-DC31-67D1-703C365FCB8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8D21C25-59D0-51D6-18F3-B192F784C643}"/>
              </a:ext>
            </a:extLst>
          </p:cNvPr>
          <p:cNvGrpSpPr/>
          <p:nvPr/>
        </p:nvGrpSpPr>
        <p:grpSpPr>
          <a:xfrm>
            <a:off x="2676965" y="5569426"/>
            <a:ext cx="2984539" cy="816522"/>
            <a:chOff x="283598" y="1906534"/>
            <a:chExt cx="2984539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9C019FB-2C0A-FF33-25DC-39E1963A38E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6AFE371-B50F-823F-375B-14ACFE6D460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797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7BAA20B-407E-F342-70BC-238C6D5E224A}"/>
              </a:ext>
            </a:extLst>
          </p:cNvPr>
          <p:cNvGrpSpPr/>
          <p:nvPr/>
        </p:nvGrpSpPr>
        <p:grpSpPr>
          <a:xfrm>
            <a:off x="1081088" y="1494791"/>
            <a:ext cx="2454275" cy="4289398"/>
            <a:chOff x="1269415" y="1609091"/>
            <a:chExt cx="2454275" cy="428939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14153D4-4F86-B3FF-3487-02A50776C206}"/>
                </a:ext>
              </a:extLst>
            </p:cNvPr>
            <p:cNvSpPr/>
            <p:nvPr/>
          </p:nvSpPr>
          <p:spPr>
            <a:xfrm>
              <a:off x="1269415" y="2061166"/>
              <a:ext cx="2236764" cy="3837323"/>
            </a:xfrm>
            <a:prstGeom prst="rect">
              <a:avLst/>
            </a:prstGeom>
            <a:solidFill>
              <a:srgbClr val="33BD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6F08F61-0FF3-24D9-8BB4-E687303C60CF}"/>
                </a:ext>
              </a:extLst>
            </p:cNvPr>
            <p:cNvSpPr/>
            <p:nvPr/>
          </p:nvSpPr>
          <p:spPr>
            <a:xfrm>
              <a:off x="1269416" y="2011189"/>
              <a:ext cx="2236763" cy="2129614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6F014DA4-689D-DB61-01F3-2AC92B7663BC}"/>
                </a:ext>
              </a:extLst>
            </p:cNvPr>
            <p:cNvSpPr/>
            <p:nvPr/>
          </p:nvSpPr>
          <p:spPr>
            <a:xfrm>
              <a:off x="1269415" y="1609091"/>
              <a:ext cx="2454275" cy="400111"/>
            </a:xfrm>
            <a:prstGeom prst="parallelogram">
              <a:avLst>
                <a:gd name="adj" fmla="val 53859"/>
              </a:avLst>
            </a:prstGeom>
            <a:solidFill>
              <a:srgbClr val="33BD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71B9C2F-BCDA-F2BB-7BDE-A17FC98A63C9}"/>
                </a:ext>
              </a:extLst>
            </p:cNvPr>
            <p:cNvGrpSpPr/>
            <p:nvPr/>
          </p:nvGrpSpPr>
          <p:grpSpPr>
            <a:xfrm>
              <a:off x="1437282" y="1630344"/>
              <a:ext cx="1958180" cy="4054319"/>
              <a:chOff x="283598" y="-959090"/>
              <a:chExt cx="1958180" cy="4054319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AC1C2EB-7E44-50D8-874C-86AF2A64EE01}"/>
                  </a:ext>
                </a:extLst>
              </p:cNvPr>
              <p:cNvSpPr txBox="1"/>
              <p:nvPr/>
            </p:nvSpPr>
            <p:spPr>
              <a:xfrm>
                <a:off x="283598" y="1639446"/>
                <a:ext cx="1958180" cy="1455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分钟之内。</a:t>
                </a:r>
                <a:endPara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E401A4A1-0469-88C3-F43E-D6D316523CD5}"/>
                  </a:ext>
                </a:extLst>
              </p:cNvPr>
              <p:cNvSpPr txBox="1"/>
              <p:nvPr/>
            </p:nvSpPr>
            <p:spPr>
              <a:xfrm>
                <a:off x="587616" y="-959090"/>
                <a:ext cx="15105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ABC99FC-9DBD-3493-9BFC-ADDBA75E1527}"/>
              </a:ext>
            </a:extLst>
          </p:cNvPr>
          <p:cNvGrpSpPr/>
          <p:nvPr/>
        </p:nvGrpSpPr>
        <p:grpSpPr>
          <a:xfrm>
            <a:off x="3681413" y="1494791"/>
            <a:ext cx="2454275" cy="4289398"/>
            <a:chOff x="1269415" y="1609091"/>
            <a:chExt cx="2454275" cy="4289398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8E4E940-373A-702E-136F-0834B44B89B1}"/>
                </a:ext>
              </a:extLst>
            </p:cNvPr>
            <p:cNvSpPr/>
            <p:nvPr/>
          </p:nvSpPr>
          <p:spPr>
            <a:xfrm>
              <a:off x="1269415" y="2061166"/>
              <a:ext cx="2236764" cy="3837323"/>
            </a:xfrm>
            <a:prstGeom prst="rect">
              <a:avLst/>
            </a:prstGeom>
            <a:solidFill>
              <a:srgbClr val="185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矩形 27" descr="D:\51PPT模板网\51pptmoban.com\图片.jpg">
              <a:extLst>
                <a:ext uri="{FF2B5EF4-FFF2-40B4-BE49-F238E27FC236}">
                  <a16:creationId xmlns:a16="http://schemas.microsoft.com/office/drawing/2014/main" id="{BFDDEC4B-1BF8-2DA7-7B76-15DB72527933}"/>
                </a:ext>
              </a:extLst>
            </p:cNvPr>
            <p:cNvSpPr/>
            <p:nvPr/>
          </p:nvSpPr>
          <p:spPr>
            <a:xfrm>
              <a:off x="1269416" y="2011189"/>
              <a:ext cx="2236763" cy="2129614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CF5E0390-F7B8-185C-19D6-16835EAD32D4}"/>
                </a:ext>
              </a:extLst>
            </p:cNvPr>
            <p:cNvSpPr/>
            <p:nvPr/>
          </p:nvSpPr>
          <p:spPr>
            <a:xfrm>
              <a:off x="1269415" y="1609091"/>
              <a:ext cx="2454275" cy="400111"/>
            </a:xfrm>
            <a:prstGeom prst="parallelogram">
              <a:avLst>
                <a:gd name="adj" fmla="val 53859"/>
              </a:avLst>
            </a:prstGeom>
            <a:solidFill>
              <a:srgbClr val="185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5BB7AC9-71AD-9AE8-4305-68631E803151}"/>
                </a:ext>
              </a:extLst>
            </p:cNvPr>
            <p:cNvGrpSpPr/>
            <p:nvPr/>
          </p:nvGrpSpPr>
          <p:grpSpPr>
            <a:xfrm>
              <a:off x="1437282" y="1630344"/>
              <a:ext cx="1958180" cy="4054319"/>
              <a:chOff x="283598" y="-959090"/>
              <a:chExt cx="1958180" cy="4054319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E2D8929-EEB8-933A-F7BB-88E9C1D1EDF3}"/>
                  </a:ext>
                </a:extLst>
              </p:cNvPr>
              <p:cNvSpPr txBox="1"/>
              <p:nvPr/>
            </p:nvSpPr>
            <p:spPr>
              <a:xfrm>
                <a:off x="283598" y="1639446"/>
                <a:ext cx="1958180" cy="1455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分钟之内。</a:t>
                </a:r>
                <a:endPara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63B3CB60-FCE5-EDCC-C2EB-7350C4A9AFE9}"/>
                  </a:ext>
                </a:extLst>
              </p:cNvPr>
              <p:cNvSpPr txBox="1"/>
              <p:nvPr/>
            </p:nvSpPr>
            <p:spPr>
              <a:xfrm>
                <a:off x="587616" y="-959090"/>
                <a:ext cx="15105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E94BCB6-7F22-AC77-2492-FCDDE3D340DC}"/>
              </a:ext>
            </a:extLst>
          </p:cNvPr>
          <p:cNvGrpSpPr/>
          <p:nvPr/>
        </p:nvGrpSpPr>
        <p:grpSpPr>
          <a:xfrm>
            <a:off x="6281738" y="1494791"/>
            <a:ext cx="2454275" cy="4289398"/>
            <a:chOff x="1269415" y="1609091"/>
            <a:chExt cx="2454275" cy="4289398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9DA6A636-B620-113D-A80A-080E32CA8DA4}"/>
                </a:ext>
              </a:extLst>
            </p:cNvPr>
            <p:cNvSpPr/>
            <p:nvPr/>
          </p:nvSpPr>
          <p:spPr>
            <a:xfrm>
              <a:off x="1269415" y="2061166"/>
              <a:ext cx="2236764" cy="3837323"/>
            </a:xfrm>
            <a:prstGeom prst="rect">
              <a:avLst/>
            </a:prstGeom>
            <a:solidFill>
              <a:srgbClr val="33BD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D4FEBD8-8131-F312-F862-33175411A43A}"/>
                </a:ext>
              </a:extLst>
            </p:cNvPr>
            <p:cNvSpPr/>
            <p:nvPr/>
          </p:nvSpPr>
          <p:spPr>
            <a:xfrm>
              <a:off x="1269416" y="2011189"/>
              <a:ext cx="2236763" cy="2129614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F96958DC-FF24-C334-6370-3BFD649EAE5A}"/>
                </a:ext>
              </a:extLst>
            </p:cNvPr>
            <p:cNvSpPr/>
            <p:nvPr/>
          </p:nvSpPr>
          <p:spPr>
            <a:xfrm>
              <a:off x="1269415" y="1609091"/>
              <a:ext cx="2454275" cy="400111"/>
            </a:xfrm>
            <a:prstGeom prst="parallelogram">
              <a:avLst>
                <a:gd name="adj" fmla="val 53859"/>
              </a:avLst>
            </a:prstGeom>
            <a:solidFill>
              <a:srgbClr val="33BD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63B8AB2-97D6-7C2E-E8BA-24677CFFCAB2}"/>
                </a:ext>
              </a:extLst>
            </p:cNvPr>
            <p:cNvGrpSpPr/>
            <p:nvPr/>
          </p:nvGrpSpPr>
          <p:grpSpPr>
            <a:xfrm>
              <a:off x="1437282" y="1630344"/>
              <a:ext cx="1958180" cy="4054319"/>
              <a:chOff x="283598" y="-959090"/>
              <a:chExt cx="1958180" cy="4054319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A26ACD8B-EA83-1B53-E149-51407194C791}"/>
                  </a:ext>
                </a:extLst>
              </p:cNvPr>
              <p:cNvSpPr txBox="1"/>
              <p:nvPr/>
            </p:nvSpPr>
            <p:spPr>
              <a:xfrm>
                <a:off x="283598" y="1639446"/>
                <a:ext cx="1958180" cy="1455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分钟之内。</a:t>
                </a:r>
                <a:endPara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3741DA6D-BBDE-234A-F764-5A9B9DEC49B3}"/>
                  </a:ext>
                </a:extLst>
              </p:cNvPr>
              <p:cNvSpPr txBox="1"/>
              <p:nvPr/>
            </p:nvSpPr>
            <p:spPr>
              <a:xfrm>
                <a:off x="587616" y="-959090"/>
                <a:ext cx="15105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68DE89B-82F8-AEA9-E886-44AC363A714C}"/>
              </a:ext>
            </a:extLst>
          </p:cNvPr>
          <p:cNvGrpSpPr/>
          <p:nvPr/>
        </p:nvGrpSpPr>
        <p:grpSpPr>
          <a:xfrm>
            <a:off x="8882063" y="1494791"/>
            <a:ext cx="2454275" cy="4289398"/>
            <a:chOff x="1269415" y="1609091"/>
            <a:chExt cx="2454275" cy="4289398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A9746C09-9D39-7CB9-C33C-B0912EFC27E7}"/>
                </a:ext>
              </a:extLst>
            </p:cNvPr>
            <p:cNvSpPr/>
            <p:nvPr/>
          </p:nvSpPr>
          <p:spPr>
            <a:xfrm>
              <a:off x="1269415" y="2061166"/>
              <a:ext cx="2236764" cy="3837323"/>
            </a:xfrm>
            <a:prstGeom prst="rect">
              <a:avLst/>
            </a:prstGeom>
            <a:solidFill>
              <a:srgbClr val="185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457B0A75-A32D-7475-1B03-8761D4149DD8}"/>
                </a:ext>
              </a:extLst>
            </p:cNvPr>
            <p:cNvSpPr/>
            <p:nvPr/>
          </p:nvSpPr>
          <p:spPr>
            <a:xfrm>
              <a:off x="1269416" y="2011189"/>
              <a:ext cx="2236763" cy="2129614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07D349A7-EB61-F69C-DB39-62499EEE5BA1}"/>
                </a:ext>
              </a:extLst>
            </p:cNvPr>
            <p:cNvSpPr/>
            <p:nvPr/>
          </p:nvSpPr>
          <p:spPr>
            <a:xfrm>
              <a:off x="1269415" y="1609091"/>
              <a:ext cx="2454275" cy="400111"/>
            </a:xfrm>
            <a:prstGeom prst="parallelogram">
              <a:avLst>
                <a:gd name="adj" fmla="val 53859"/>
              </a:avLst>
            </a:prstGeom>
            <a:solidFill>
              <a:srgbClr val="185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739D6354-1FAE-8815-C639-5C5DEE63A94E}"/>
                </a:ext>
              </a:extLst>
            </p:cNvPr>
            <p:cNvGrpSpPr/>
            <p:nvPr/>
          </p:nvGrpSpPr>
          <p:grpSpPr>
            <a:xfrm>
              <a:off x="1437282" y="1630344"/>
              <a:ext cx="1958180" cy="4054319"/>
              <a:chOff x="283598" y="-959090"/>
              <a:chExt cx="1958180" cy="4054319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3FCE56-ACFC-20A2-479B-5BA5276775FB}"/>
                  </a:ext>
                </a:extLst>
              </p:cNvPr>
              <p:cNvSpPr txBox="1"/>
              <p:nvPr/>
            </p:nvSpPr>
            <p:spPr>
              <a:xfrm>
                <a:off x="283598" y="1639446"/>
                <a:ext cx="1958180" cy="1455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分钟之内。</a:t>
                </a:r>
                <a:endPara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591BE832-D209-CFED-9D86-EAE7ACC6E966}"/>
                  </a:ext>
                </a:extLst>
              </p:cNvPr>
              <p:cNvSpPr txBox="1"/>
              <p:nvPr/>
            </p:nvSpPr>
            <p:spPr>
              <a:xfrm>
                <a:off x="587616" y="-959090"/>
                <a:ext cx="15105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244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441922" y="2986783"/>
            <a:ext cx="4752954" cy="833924"/>
            <a:chOff x="3771383" y="2110402"/>
            <a:chExt cx="4752954" cy="8339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47529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574994"/>
              <a:ext cx="36574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6D97B00-5FCD-6D50-8963-B1D985DA2B55}"/>
              </a:ext>
            </a:extLst>
          </p:cNvPr>
          <p:cNvSpPr txBox="1"/>
          <p:nvPr/>
        </p:nvSpPr>
        <p:spPr>
          <a:xfrm>
            <a:off x="1322603" y="457596"/>
            <a:ext cx="325762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1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C8ACD5-EA6D-A25F-2201-FF8DBA9A44C5}"/>
              </a:ext>
            </a:extLst>
          </p:cNvPr>
          <p:cNvSpPr txBox="1"/>
          <p:nvPr/>
        </p:nvSpPr>
        <p:spPr>
          <a:xfrm>
            <a:off x="1441922" y="4182917"/>
            <a:ext cx="4449256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9740BF-53F6-4B7A-898F-5ADB4E59CD96}"/>
              </a:ext>
            </a:extLst>
          </p:cNvPr>
          <p:cNvGrpSpPr/>
          <p:nvPr/>
        </p:nvGrpSpPr>
        <p:grpSpPr>
          <a:xfrm>
            <a:off x="8220079" y="632174"/>
            <a:ext cx="3119905" cy="1242086"/>
            <a:chOff x="3274391" y="1668468"/>
            <a:chExt cx="5220054" cy="2078189"/>
          </a:xfrm>
          <a:solidFill>
            <a:schemeClr val="bg1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42ECE8-594F-CEF0-3CB4-A6F98831C6D5}"/>
                </a:ext>
              </a:extLst>
            </p:cNvPr>
            <p:cNvSpPr/>
            <p:nvPr/>
          </p:nvSpPr>
          <p:spPr>
            <a:xfrm>
              <a:off x="4775613" y="1875552"/>
              <a:ext cx="819463" cy="908135"/>
            </a:xfrm>
            <a:custGeom>
              <a:avLst/>
              <a:gdLst>
                <a:gd name="connsiteX0" fmla="*/ 549097 w 819463"/>
                <a:gd name="connsiteY0" fmla="*/ 0 h 908135"/>
                <a:gd name="connsiteX1" fmla="*/ 587117 w 819463"/>
                <a:gd name="connsiteY1" fmla="*/ 8449 h 908135"/>
                <a:gd name="connsiteX2" fmla="*/ 667383 w 819463"/>
                <a:gd name="connsiteY2" fmla="*/ 54876 h 908135"/>
                <a:gd name="connsiteX3" fmla="*/ 675831 w 819463"/>
                <a:gd name="connsiteY3" fmla="*/ 80223 h 908135"/>
                <a:gd name="connsiteX4" fmla="*/ 671607 w 819463"/>
                <a:gd name="connsiteY4" fmla="*/ 97120 h 908135"/>
                <a:gd name="connsiteX5" fmla="*/ 620913 w 819463"/>
                <a:gd name="connsiteY5" fmla="*/ 114018 h 908135"/>
                <a:gd name="connsiteX6" fmla="*/ 591342 w 819463"/>
                <a:gd name="connsiteY6" fmla="*/ 139365 h 908135"/>
                <a:gd name="connsiteX7" fmla="*/ 591342 w 819463"/>
                <a:gd name="connsiteY7" fmla="*/ 114018 h 908135"/>
                <a:gd name="connsiteX8" fmla="*/ 570220 w 819463"/>
                <a:gd name="connsiteY8" fmla="*/ 139365 h 908135"/>
                <a:gd name="connsiteX9" fmla="*/ 578668 w 819463"/>
                <a:gd name="connsiteY9" fmla="*/ 173161 h 908135"/>
                <a:gd name="connsiteX10" fmla="*/ 583553 w 819463"/>
                <a:gd name="connsiteY10" fmla="*/ 158507 h 908135"/>
                <a:gd name="connsiteX11" fmla="*/ 585533 w 819463"/>
                <a:gd name="connsiteY11" fmla="*/ 165240 h 908135"/>
                <a:gd name="connsiteX12" fmla="*/ 591342 w 819463"/>
                <a:gd name="connsiteY12" fmla="*/ 177386 h 908135"/>
                <a:gd name="connsiteX13" fmla="*/ 599791 w 819463"/>
                <a:gd name="connsiteY13" fmla="*/ 219630 h 908135"/>
                <a:gd name="connsiteX14" fmla="*/ 587117 w 819463"/>
                <a:gd name="connsiteY14" fmla="*/ 405465 h 908135"/>
                <a:gd name="connsiteX15" fmla="*/ 595567 w 819463"/>
                <a:gd name="connsiteY15" fmla="*/ 561770 h 908135"/>
                <a:gd name="connsiteX16" fmla="*/ 608240 w 819463"/>
                <a:gd name="connsiteY16" fmla="*/ 637811 h 908135"/>
                <a:gd name="connsiteX17" fmla="*/ 650484 w 819463"/>
                <a:gd name="connsiteY17" fmla="*/ 667383 h 908135"/>
                <a:gd name="connsiteX18" fmla="*/ 739199 w 819463"/>
                <a:gd name="connsiteY18" fmla="*/ 595566 h 908135"/>
                <a:gd name="connsiteX19" fmla="*/ 819463 w 819463"/>
                <a:gd name="connsiteY19" fmla="*/ 464607 h 908135"/>
                <a:gd name="connsiteX20" fmla="*/ 760321 w 819463"/>
                <a:gd name="connsiteY20" fmla="*/ 625137 h 908135"/>
                <a:gd name="connsiteX21" fmla="*/ 819463 w 819463"/>
                <a:gd name="connsiteY21" fmla="*/ 527975 h 908135"/>
                <a:gd name="connsiteX22" fmla="*/ 777219 w 819463"/>
                <a:gd name="connsiteY22" fmla="*/ 667383 h 908135"/>
                <a:gd name="connsiteX23" fmla="*/ 684280 w 819463"/>
                <a:gd name="connsiteY23" fmla="*/ 908135 h 908135"/>
                <a:gd name="connsiteX24" fmla="*/ 642036 w 819463"/>
                <a:gd name="connsiteY24" fmla="*/ 908135 h 908135"/>
                <a:gd name="connsiteX25" fmla="*/ 578668 w 819463"/>
                <a:gd name="connsiteY25" fmla="*/ 832095 h 908135"/>
                <a:gd name="connsiteX26" fmla="*/ 544873 w 819463"/>
                <a:gd name="connsiteY26" fmla="*/ 810972 h 908135"/>
                <a:gd name="connsiteX27" fmla="*/ 515344 w 819463"/>
                <a:gd name="connsiteY27" fmla="*/ 625137 h 908135"/>
                <a:gd name="connsiteX28" fmla="*/ 413956 w 819463"/>
                <a:gd name="connsiteY28" fmla="*/ 553322 h 908135"/>
                <a:gd name="connsiteX29" fmla="*/ 299895 w 819463"/>
                <a:gd name="connsiteY29" fmla="*/ 696953 h 908135"/>
                <a:gd name="connsiteX30" fmla="*/ 278773 w 819463"/>
                <a:gd name="connsiteY30" fmla="*/ 688505 h 908135"/>
                <a:gd name="connsiteX31" fmla="*/ 274548 w 819463"/>
                <a:gd name="connsiteY31" fmla="*/ 675831 h 908135"/>
                <a:gd name="connsiteX32" fmla="*/ 215406 w 819463"/>
                <a:gd name="connsiteY32" fmla="*/ 587117 h 908135"/>
                <a:gd name="connsiteX33" fmla="*/ 249202 w 819463"/>
                <a:gd name="connsiteY33" fmla="*/ 468832 h 908135"/>
                <a:gd name="connsiteX34" fmla="*/ 168979 w 819463"/>
                <a:gd name="connsiteY34" fmla="*/ 375893 h 908135"/>
                <a:gd name="connsiteX35" fmla="*/ 168979 w 819463"/>
                <a:gd name="connsiteY35" fmla="*/ 853217 h 908135"/>
                <a:gd name="connsiteX36" fmla="*/ 156305 w 819463"/>
                <a:gd name="connsiteY36" fmla="*/ 844768 h 908135"/>
                <a:gd name="connsiteX37" fmla="*/ 143632 w 819463"/>
                <a:gd name="connsiteY37" fmla="*/ 853217 h 908135"/>
                <a:gd name="connsiteX38" fmla="*/ 105612 w 819463"/>
                <a:gd name="connsiteY38" fmla="*/ 806748 h 908135"/>
                <a:gd name="connsiteX39" fmla="*/ 33796 w 819463"/>
                <a:gd name="connsiteY39" fmla="*/ 739156 h 908135"/>
                <a:gd name="connsiteX40" fmla="*/ 12674 w 819463"/>
                <a:gd name="connsiteY40" fmla="*/ 654709 h 908135"/>
                <a:gd name="connsiteX41" fmla="*/ 4225 w 819463"/>
                <a:gd name="connsiteY41" fmla="*/ 565995 h 908135"/>
                <a:gd name="connsiteX42" fmla="*/ 8449 w 819463"/>
                <a:gd name="connsiteY42" fmla="*/ 549097 h 908135"/>
                <a:gd name="connsiteX43" fmla="*/ 0 w 819463"/>
                <a:gd name="connsiteY43" fmla="*/ 236528 h 908135"/>
                <a:gd name="connsiteX44" fmla="*/ 12674 w 819463"/>
                <a:gd name="connsiteY44" fmla="*/ 240753 h 908135"/>
                <a:gd name="connsiteX45" fmla="*/ 21122 w 819463"/>
                <a:gd name="connsiteY45" fmla="*/ 232303 h 908135"/>
                <a:gd name="connsiteX46" fmla="*/ 59143 w 819463"/>
                <a:gd name="connsiteY46" fmla="*/ 253426 h 908135"/>
                <a:gd name="connsiteX47" fmla="*/ 152081 w 819463"/>
                <a:gd name="connsiteY47" fmla="*/ 295670 h 908135"/>
                <a:gd name="connsiteX48" fmla="*/ 156305 w 819463"/>
                <a:gd name="connsiteY48" fmla="*/ 278773 h 908135"/>
                <a:gd name="connsiteX49" fmla="*/ 147857 w 819463"/>
                <a:gd name="connsiteY49" fmla="*/ 257650 h 908135"/>
                <a:gd name="connsiteX50" fmla="*/ 549097 w 819463"/>
                <a:gd name="connsiteY50" fmla="*/ 0 h 908135"/>
                <a:gd name="connsiteX51" fmla="*/ 553322 w 819463"/>
                <a:gd name="connsiteY51" fmla="*/ 139365 h 908135"/>
                <a:gd name="connsiteX52" fmla="*/ 185877 w 819463"/>
                <a:gd name="connsiteY52" fmla="*/ 350589 h 908135"/>
                <a:gd name="connsiteX53" fmla="*/ 173204 w 819463"/>
                <a:gd name="connsiteY53" fmla="*/ 337916 h 908135"/>
                <a:gd name="connsiteX54" fmla="*/ 164755 w 819463"/>
                <a:gd name="connsiteY54" fmla="*/ 342140 h 908135"/>
                <a:gd name="connsiteX55" fmla="*/ 164755 w 819463"/>
                <a:gd name="connsiteY55" fmla="*/ 367445 h 908135"/>
                <a:gd name="connsiteX56" fmla="*/ 270324 w 819463"/>
                <a:gd name="connsiteY56" fmla="*/ 413914 h 908135"/>
                <a:gd name="connsiteX57" fmla="*/ 342140 w 819463"/>
                <a:gd name="connsiteY57" fmla="*/ 304120 h 908135"/>
                <a:gd name="connsiteX58" fmla="*/ 435078 w 819463"/>
                <a:gd name="connsiteY58" fmla="*/ 333691 h 908135"/>
                <a:gd name="connsiteX59" fmla="*/ 473099 w 819463"/>
                <a:gd name="connsiteY59" fmla="*/ 363220 h 908135"/>
                <a:gd name="connsiteX60" fmla="*/ 430854 w 819463"/>
                <a:gd name="connsiteY60" fmla="*/ 511076 h 908135"/>
                <a:gd name="connsiteX61" fmla="*/ 511119 w 819463"/>
                <a:gd name="connsiteY61" fmla="*/ 570219 h 908135"/>
                <a:gd name="connsiteX62" fmla="*/ 498446 w 819463"/>
                <a:gd name="connsiteY62" fmla="*/ 456159 h 908135"/>
                <a:gd name="connsiteX63" fmla="*/ 498446 w 819463"/>
                <a:gd name="connsiteY63" fmla="*/ 367445 h 908135"/>
                <a:gd name="connsiteX64" fmla="*/ 519568 w 819463"/>
                <a:gd name="connsiteY64" fmla="*/ 181610 h 908135"/>
                <a:gd name="connsiteX65" fmla="*/ 553322 w 819463"/>
                <a:gd name="connsiteY65" fmla="*/ 139365 h 90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19463" h="908135">
                  <a:moveTo>
                    <a:pt x="549097" y="0"/>
                  </a:moveTo>
                  <a:cubicBezTo>
                    <a:pt x="561770" y="0"/>
                    <a:pt x="574444" y="0"/>
                    <a:pt x="587117" y="8449"/>
                  </a:cubicBezTo>
                  <a:cubicBezTo>
                    <a:pt x="612464" y="25304"/>
                    <a:pt x="642036" y="37978"/>
                    <a:pt x="667383" y="54876"/>
                  </a:cubicBezTo>
                  <a:cubicBezTo>
                    <a:pt x="675831" y="59100"/>
                    <a:pt x="675831" y="67549"/>
                    <a:pt x="675831" y="80223"/>
                  </a:cubicBezTo>
                  <a:cubicBezTo>
                    <a:pt x="675831" y="88671"/>
                    <a:pt x="675831" y="92896"/>
                    <a:pt x="671607" y="97120"/>
                  </a:cubicBezTo>
                  <a:cubicBezTo>
                    <a:pt x="663158" y="118243"/>
                    <a:pt x="629362" y="109794"/>
                    <a:pt x="620913" y="114018"/>
                  </a:cubicBezTo>
                  <a:cubicBezTo>
                    <a:pt x="608240" y="118243"/>
                    <a:pt x="604015" y="130916"/>
                    <a:pt x="591342" y="139365"/>
                  </a:cubicBezTo>
                  <a:cubicBezTo>
                    <a:pt x="591342" y="135140"/>
                    <a:pt x="604015" y="126692"/>
                    <a:pt x="591342" y="114018"/>
                  </a:cubicBezTo>
                  <a:cubicBezTo>
                    <a:pt x="574444" y="122467"/>
                    <a:pt x="570220" y="135140"/>
                    <a:pt x="570220" y="139365"/>
                  </a:cubicBezTo>
                  <a:cubicBezTo>
                    <a:pt x="570220" y="152039"/>
                    <a:pt x="574444" y="164712"/>
                    <a:pt x="578668" y="173161"/>
                  </a:cubicBezTo>
                  <a:lnTo>
                    <a:pt x="583553" y="158507"/>
                  </a:lnTo>
                  <a:lnTo>
                    <a:pt x="585533" y="165240"/>
                  </a:lnTo>
                  <a:cubicBezTo>
                    <a:pt x="587117" y="167881"/>
                    <a:pt x="589230" y="171049"/>
                    <a:pt x="591342" y="177386"/>
                  </a:cubicBezTo>
                  <a:cubicBezTo>
                    <a:pt x="599791" y="185834"/>
                    <a:pt x="599791" y="206956"/>
                    <a:pt x="599791" y="219630"/>
                  </a:cubicBezTo>
                  <a:cubicBezTo>
                    <a:pt x="599791" y="228079"/>
                    <a:pt x="587117" y="392792"/>
                    <a:pt x="587117" y="405465"/>
                  </a:cubicBezTo>
                  <a:cubicBezTo>
                    <a:pt x="587117" y="413914"/>
                    <a:pt x="591342" y="511076"/>
                    <a:pt x="595567" y="561770"/>
                  </a:cubicBezTo>
                  <a:cubicBezTo>
                    <a:pt x="599791" y="587117"/>
                    <a:pt x="595567" y="612464"/>
                    <a:pt x="608240" y="637811"/>
                  </a:cubicBezTo>
                  <a:cubicBezTo>
                    <a:pt x="612464" y="650484"/>
                    <a:pt x="637811" y="667383"/>
                    <a:pt x="650484" y="667383"/>
                  </a:cubicBezTo>
                  <a:cubicBezTo>
                    <a:pt x="658933" y="667383"/>
                    <a:pt x="701178" y="599791"/>
                    <a:pt x="739199" y="595566"/>
                  </a:cubicBezTo>
                  <a:cubicBezTo>
                    <a:pt x="764545" y="561770"/>
                    <a:pt x="794117" y="511076"/>
                    <a:pt x="819463" y="464607"/>
                  </a:cubicBezTo>
                  <a:cubicBezTo>
                    <a:pt x="802566" y="515301"/>
                    <a:pt x="781443" y="570219"/>
                    <a:pt x="760321" y="625137"/>
                  </a:cubicBezTo>
                  <a:cubicBezTo>
                    <a:pt x="785668" y="595566"/>
                    <a:pt x="811014" y="557546"/>
                    <a:pt x="819463" y="527975"/>
                  </a:cubicBezTo>
                  <a:cubicBezTo>
                    <a:pt x="806790" y="574444"/>
                    <a:pt x="798341" y="620913"/>
                    <a:pt x="777219" y="667383"/>
                  </a:cubicBezTo>
                  <a:cubicBezTo>
                    <a:pt x="739199" y="747605"/>
                    <a:pt x="726525" y="827870"/>
                    <a:pt x="684280" y="908135"/>
                  </a:cubicBezTo>
                  <a:lnTo>
                    <a:pt x="642036" y="908135"/>
                  </a:lnTo>
                  <a:cubicBezTo>
                    <a:pt x="625137" y="882789"/>
                    <a:pt x="604015" y="853217"/>
                    <a:pt x="578668" y="832095"/>
                  </a:cubicBezTo>
                  <a:cubicBezTo>
                    <a:pt x="570220" y="823646"/>
                    <a:pt x="549097" y="823646"/>
                    <a:pt x="544873" y="810972"/>
                  </a:cubicBezTo>
                  <a:cubicBezTo>
                    <a:pt x="528017" y="751829"/>
                    <a:pt x="544873" y="680056"/>
                    <a:pt x="515344" y="625137"/>
                  </a:cubicBezTo>
                  <a:cubicBezTo>
                    <a:pt x="498446" y="587117"/>
                    <a:pt x="447752" y="574444"/>
                    <a:pt x="413956" y="553322"/>
                  </a:cubicBezTo>
                  <a:cubicBezTo>
                    <a:pt x="401283" y="587117"/>
                    <a:pt x="342140" y="696953"/>
                    <a:pt x="299895" y="696953"/>
                  </a:cubicBezTo>
                  <a:cubicBezTo>
                    <a:pt x="287222" y="696953"/>
                    <a:pt x="287222" y="692729"/>
                    <a:pt x="278773" y="688505"/>
                  </a:cubicBezTo>
                  <a:cubicBezTo>
                    <a:pt x="278773" y="688505"/>
                    <a:pt x="278773" y="680056"/>
                    <a:pt x="274548" y="675831"/>
                  </a:cubicBezTo>
                  <a:cubicBezTo>
                    <a:pt x="236528" y="637811"/>
                    <a:pt x="215406" y="629362"/>
                    <a:pt x="215406" y="587117"/>
                  </a:cubicBezTo>
                  <a:cubicBezTo>
                    <a:pt x="215406" y="553322"/>
                    <a:pt x="249202" y="481506"/>
                    <a:pt x="249202" y="468832"/>
                  </a:cubicBezTo>
                  <a:cubicBezTo>
                    <a:pt x="249202" y="460383"/>
                    <a:pt x="177428" y="384343"/>
                    <a:pt x="168979" y="375893"/>
                  </a:cubicBezTo>
                  <a:lnTo>
                    <a:pt x="168979" y="853217"/>
                  </a:lnTo>
                  <a:cubicBezTo>
                    <a:pt x="164755" y="848992"/>
                    <a:pt x="164755" y="844768"/>
                    <a:pt x="156305" y="844768"/>
                  </a:cubicBezTo>
                  <a:cubicBezTo>
                    <a:pt x="143632" y="844768"/>
                    <a:pt x="156305" y="853217"/>
                    <a:pt x="143632" y="853217"/>
                  </a:cubicBezTo>
                  <a:cubicBezTo>
                    <a:pt x="135183" y="853217"/>
                    <a:pt x="122510" y="819422"/>
                    <a:pt x="105612" y="806748"/>
                  </a:cubicBezTo>
                  <a:cubicBezTo>
                    <a:pt x="84489" y="785625"/>
                    <a:pt x="54918" y="760279"/>
                    <a:pt x="33796" y="739156"/>
                  </a:cubicBezTo>
                  <a:cubicBezTo>
                    <a:pt x="12674" y="718034"/>
                    <a:pt x="12674" y="680056"/>
                    <a:pt x="12674" y="654709"/>
                  </a:cubicBezTo>
                  <a:cubicBezTo>
                    <a:pt x="12674" y="625137"/>
                    <a:pt x="8449" y="595566"/>
                    <a:pt x="4225" y="565995"/>
                  </a:cubicBezTo>
                  <a:cubicBezTo>
                    <a:pt x="4225" y="561770"/>
                    <a:pt x="4225" y="553322"/>
                    <a:pt x="8449" y="549097"/>
                  </a:cubicBezTo>
                  <a:lnTo>
                    <a:pt x="0" y="236528"/>
                  </a:lnTo>
                  <a:cubicBezTo>
                    <a:pt x="4225" y="236528"/>
                    <a:pt x="4225" y="240753"/>
                    <a:pt x="12674" y="240753"/>
                  </a:cubicBezTo>
                  <a:cubicBezTo>
                    <a:pt x="25347" y="240753"/>
                    <a:pt x="12674" y="232303"/>
                    <a:pt x="21122" y="232303"/>
                  </a:cubicBezTo>
                  <a:cubicBezTo>
                    <a:pt x="33796" y="232303"/>
                    <a:pt x="46469" y="249202"/>
                    <a:pt x="59143" y="253426"/>
                  </a:cubicBezTo>
                  <a:cubicBezTo>
                    <a:pt x="84489" y="270324"/>
                    <a:pt x="118285" y="278773"/>
                    <a:pt x="152081" y="295670"/>
                  </a:cubicBezTo>
                  <a:cubicBezTo>
                    <a:pt x="152081" y="291446"/>
                    <a:pt x="156305" y="291446"/>
                    <a:pt x="156305" y="278773"/>
                  </a:cubicBezTo>
                  <a:cubicBezTo>
                    <a:pt x="156305" y="270324"/>
                    <a:pt x="147857" y="270324"/>
                    <a:pt x="147857" y="257650"/>
                  </a:cubicBezTo>
                  <a:cubicBezTo>
                    <a:pt x="147857" y="164712"/>
                    <a:pt x="519568" y="0"/>
                    <a:pt x="549097" y="0"/>
                  </a:cubicBezTo>
                  <a:close/>
                  <a:moveTo>
                    <a:pt x="553322" y="139365"/>
                  </a:moveTo>
                  <a:lnTo>
                    <a:pt x="185877" y="350589"/>
                  </a:lnTo>
                  <a:cubicBezTo>
                    <a:pt x="181652" y="350589"/>
                    <a:pt x="177428" y="342140"/>
                    <a:pt x="173204" y="337916"/>
                  </a:cubicBezTo>
                  <a:cubicBezTo>
                    <a:pt x="168979" y="342140"/>
                    <a:pt x="164755" y="342140"/>
                    <a:pt x="164755" y="342140"/>
                  </a:cubicBezTo>
                  <a:lnTo>
                    <a:pt x="164755" y="367445"/>
                  </a:lnTo>
                  <a:cubicBezTo>
                    <a:pt x="202733" y="367445"/>
                    <a:pt x="232304" y="388567"/>
                    <a:pt x="270324" y="413914"/>
                  </a:cubicBezTo>
                  <a:cubicBezTo>
                    <a:pt x="270324" y="405465"/>
                    <a:pt x="304120" y="304120"/>
                    <a:pt x="342140" y="304120"/>
                  </a:cubicBezTo>
                  <a:cubicBezTo>
                    <a:pt x="354814" y="304120"/>
                    <a:pt x="405507" y="325242"/>
                    <a:pt x="435078" y="333691"/>
                  </a:cubicBezTo>
                  <a:cubicBezTo>
                    <a:pt x="447752" y="337916"/>
                    <a:pt x="473099" y="350589"/>
                    <a:pt x="473099" y="363220"/>
                  </a:cubicBezTo>
                  <a:cubicBezTo>
                    <a:pt x="473099" y="371669"/>
                    <a:pt x="430854" y="498403"/>
                    <a:pt x="430854" y="511076"/>
                  </a:cubicBezTo>
                  <a:cubicBezTo>
                    <a:pt x="430854" y="519526"/>
                    <a:pt x="485772" y="553322"/>
                    <a:pt x="511119" y="570219"/>
                  </a:cubicBezTo>
                  <a:cubicBezTo>
                    <a:pt x="506894" y="532199"/>
                    <a:pt x="498446" y="494179"/>
                    <a:pt x="498446" y="456159"/>
                  </a:cubicBezTo>
                  <a:lnTo>
                    <a:pt x="498446" y="367445"/>
                  </a:lnTo>
                  <a:cubicBezTo>
                    <a:pt x="498446" y="299895"/>
                    <a:pt x="498446" y="236528"/>
                    <a:pt x="519568" y="181610"/>
                  </a:cubicBezTo>
                  <a:cubicBezTo>
                    <a:pt x="523793" y="160487"/>
                    <a:pt x="549097" y="152039"/>
                    <a:pt x="553322" y="139365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DA048D0-BDD0-BB22-F3D3-2D9C259C50C8}"/>
                </a:ext>
              </a:extLst>
            </p:cNvPr>
            <p:cNvSpPr/>
            <p:nvPr/>
          </p:nvSpPr>
          <p:spPr>
            <a:xfrm>
              <a:off x="3274391" y="1668468"/>
              <a:ext cx="1630436" cy="2078189"/>
            </a:xfrm>
            <a:custGeom>
              <a:avLst/>
              <a:gdLst>
                <a:gd name="connsiteX0" fmla="*/ 1055991 w 1630436"/>
                <a:gd name="connsiteY0" fmla="*/ 0 h 2078189"/>
                <a:gd name="connsiteX1" fmla="*/ 1144706 w 1630436"/>
                <a:gd name="connsiteY1" fmla="*/ 80266 h 2078189"/>
                <a:gd name="connsiteX2" fmla="*/ 1229153 w 1630436"/>
                <a:gd name="connsiteY2" fmla="*/ 143590 h 2078189"/>
                <a:gd name="connsiteX3" fmla="*/ 1212255 w 1630436"/>
                <a:gd name="connsiteY3" fmla="*/ 156264 h 2078189"/>
                <a:gd name="connsiteX4" fmla="*/ 1224928 w 1630436"/>
                <a:gd name="connsiteY4" fmla="*/ 181610 h 2078189"/>
                <a:gd name="connsiteX5" fmla="*/ 1085563 w 1630436"/>
                <a:gd name="connsiteY5" fmla="*/ 219631 h 2078189"/>
                <a:gd name="connsiteX6" fmla="*/ 1123584 w 1630436"/>
                <a:gd name="connsiteY6" fmla="*/ 270325 h 2078189"/>
                <a:gd name="connsiteX7" fmla="*/ 1127808 w 1630436"/>
                <a:gd name="connsiteY7" fmla="*/ 274549 h 2078189"/>
                <a:gd name="connsiteX8" fmla="*/ 1208030 w 1630436"/>
                <a:gd name="connsiteY8" fmla="*/ 249202 h 2078189"/>
                <a:gd name="connsiteX9" fmla="*/ 1444601 w 1630436"/>
                <a:gd name="connsiteY9" fmla="*/ 211182 h 2078189"/>
                <a:gd name="connsiteX10" fmla="*/ 1377010 w 1630436"/>
                <a:gd name="connsiteY10" fmla="*/ 240753 h 2078189"/>
                <a:gd name="connsiteX11" fmla="*/ 1385458 w 1630436"/>
                <a:gd name="connsiteY11" fmla="*/ 244978 h 2078189"/>
                <a:gd name="connsiteX12" fmla="*/ 1427703 w 1630436"/>
                <a:gd name="connsiteY12" fmla="*/ 232304 h 2078189"/>
                <a:gd name="connsiteX13" fmla="*/ 1393907 w 1630436"/>
                <a:gd name="connsiteY13" fmla="*/ 244978 h 2078189"/>
                <a:gd name="connsiteX14" fmla="*/ 1423479 w 1630436"/>
                <a:gd name="connsiteY14" fmla="*/ 244978 h 2078189"/>
                <a:gd name="connsiteX15" fmla="*/ 1288296 w 1630436"/>
                <a:gd name="connsiteY15" fmla="*/ 308345 h 2078189"/>
                <a:gd name="connsiteX16" fmla="*/ 1119359 w 1630436"/>
                <a:gd name="connsiteY16" fmla="*/ 392834 h 2078189"/>
                <a:gd name="connsiteX17" fmla="*/ 1098237 w 1630436"/>
                <a:gd name="connsiteY17" fmla="*/ 675832 h 2078189"/>
                <a:gd name="connsiteX18" fmla="*/ 1115134 w 1630436"/>
                <a:gd name="connsiteY18" fmla="*/ 680057 h 2078189"/>
                <a:gd name="connsiteX19" fmla="*/ 1136257 w 1630436"/>
                <a:gd name="connsiteY19" fmla="*/ 599792 h 2078189"/>
                <a:gd name="connsiteX20" fmla="*/ 1237602 w 1630436"/>
                <a:gd name="connsiteY20" fmla="*/ 620914 h 2078189"/>
                <a:gd name="connsiteX21" fmla="*/ 1241827 w 1630436"/>
                <a:gd name="connsiteY21" fmla="*/ 654710 h 2078189"/>
                <a:gd name="connsiteX22" fmla="*/ 1258724 w 1630436"/>
                <a:gd name="connsiteY22" fmla="*/ 663159 h 2078189"/>
                <a:gd name="connsiteX23" fmla="*/ 1317867 w 1630436"/>
                <a:gd name="connsiteY23" fmla="*/ 654710 h 2078189"/>
                <a:gd name="connsiteX24" fmla="*/ 1381234 w 1630436"/>
                <a:gd name="connsiteY24" fmla="*/ 671608 h 2078189"/>
                <a:gd name="connsiteX25" fmla="*/ 1377010 w 1630436"/>
                <a:gd name="connsiteY25" fmla="*/ 701179 h 2078189"/>
                <a:gd name="connsiteX26" fmla="*/ 1246050 w 1630436"/>
                <a:gd name="connsiteY26" fmla="*/ 768771 h 2078189"/>
                <a:gd name="connsiteX27" fmla="*/ 1233377 w 1630436"/>
                <a:gd name="connsiteY27" fmla="*/ 903911 h 2078189"/>
                <a:gd name="connsiteX28" fmla="*/ 1233377 w 1630436"/>
                <a:gd name="connsiteY28" fmla="*/ 916585 h 2078189"/>
                <a:gd name="connsiteX29" fmla="*/ 1241827 w 1630436"/>
                <a:gd name="connsiteY29" fmla="*/ 925034 h 2078189"/>
                <a:gd name="connsiteX30" fmla="*/ 1377010 w 1630436"/>
                <a:gd name="connsiteY30" fmla="*/ 882789 h 2078189"/>
                <a:gd name="connsiteX31" fmla="*/ 1338989 w 1630436"/>
                <a:gd name="connsiteY31" fmla="*/ 920809 h 2078189"/>
                <a:gd name="connsiteX32" fmla="*/ 1347438 w 1630436"/>
                <a:gd name="connsiteY32" fmla="*/ 925034 h 2078189"/>
                <a:gd name="connsiteX33" fmla="*/ 1372785 w 1630436"/>
                <a:gd name="connsiteY33" fmla="*/ 912361 h 2078189"/>
                <a:gd name="connsiteX34" fmla="*/ 1241827 w 1630436"/>
                <a:gd name="connsiteY34" fmla="*/ 1017972 h 2078189"/>
                <a:gd name="connsiteX35" fmla="*/ 1216480 w 1630436"/>
                <a:gd name="connsiteY35" fmla="*/ 1009524 h 2078189"/>
                <a:gd name="connsiteX36" fmla="*/ 1174277 w 1630436"/>
                <a:gd name="connsiteY36" fmla="*/ 971503 h 2078189"/>
                <a:gd name="connsiteX37" fmla="*/ 1110910 w 1630436"/>
                <a:gd name="connsiteY37" fmla="*/ 933483 h 2078189"/>
                <a:gd name="connsiteX38" fmla="*/ 1102461 w 1630436"/>
                <a:gd name="connsiteY38" fmla="*/ 874340 h 2078189"/>
                <a:gd name="connsiteX39" fmla="*/ 1110910 w 1630436"/>
                <a:gd name="connsiteY39" fmla="*/ 764546 h 2078189"/>
                <a:gd name="connsiteX40" fmla="*/ 1094012 w 1630436"/>
                <a:gd name="connsiteY40" fmla="*/ 743424 h 2078189"/>
                <a:gd name="connsiteX41" fmla="*/ 1072890 w 1630436"/>
                <a:gd name="connsiteY41" fmla="*/ 1077115 h 2078189"/>
                <a:gd name="connsiteX42" fmla="*/ 1174277 w 1630436"/>
                <a:gd name="connsiteY42" fmla="*/ 1026421 h 2078189"/>
                <a:gd name="connsiteX43" fmla="*/ 1148930 w 1630436"/>
                <a:gd name="connsiteY43" fmla="*/ 1064441 h 2078189"/>
                <a:gd name="connsiteX44" fmla="*/ 1157379 w 1630436"/>
                <a:gd name="connsiteY44" fmla="*/ 1068666 h 2078189"/>
                <a:gd name="connsiteX45" fmla="*/ 1178501 w 1630436"/>
                <a:gd name="connsiteY45" fmla="*/ 1060217 h 2078189"/>
                <a:gd name="connsiteX46" fmla="*/ 1241827 w 1630436"/>
                <a:gd name="connsiteY46" fmla="*/ 1085564 h 2078189"/>
                <a:gd name="connsiteX47" fmla="*/ 1313643 w 1630436"/>
                <a:gd name="connsiteY47" fmla="*/ 1119360 h 2078189"/>
                <a:gd name="connsiteX48" fmla="*/ 1338989 w 1630436"/>
                <a:gd name="connsiteY48" fmla="*/ 1191134 h 2078189"/>
                <a:gd name="connsiteX49" fmla="*/ 1630436 w 1630436"/>
                <a:gd name="connsiteY49" fmla="*/ 967278 h 2078189"/>
                <a:gd name="connsiteX50" fmla="*/ 1562844 w 1630436"/>
                <a:gd name="connsiteY50" fmla="*/ 1077115 h 2078189"/>
                <a:gd name="connsiteX51" fmla="*/ 1617762 w 1630436"/>
                <a:gd name="connsiteY51" fmla="*/ 1034870 h 2078189"/>
                <a:gd name="connsiteX52" fmla="*/ 1482621 w 1630436"/>
                <a:gd name="connsiteY52" fmla="*/ 1237603 h 2078189"/>
                <a:gd name="connsiteX53" fmla="*/ 1427703 w 1630436"/>
                <a:gd name="connsiteY53" fmla="*/ 1364337 h 2078189"/>
                <a:gd name="connsiteX54" fmla="*/ 1398132 w 1630436"/>
                <a:gd name="connsiteY54" fmla="*/ 1398133 h 2078189"/>
                <a:gd name="connsiteX55" fmla="*/ 1360112 w 1630436"/>
                <a:gd name="connsiteY55" fmla="*/ 1406582 h 2078189"/>
                <a:gd name="connsiteX56" fmla="*/ 1296744 w 1630436"/>
                <a:gd name="connsiteY56" fmla="*/ 1351664 h 2078189"/>
                <a:gd name="connsiteX57" fmla="*/ 1233377 w 1630436"/>
                <a:gd name="connsiteY57" fmla="*/ 1330541 h 2078189"/>
                <a:gd name="connsiteX58" fmla="*/ 1178501 w 1630436"/>
                <a:gd name="connsiteY58" fmla="*/ 1288297 h 2078189"/>
                <a:gd name="connsiteX59" fmla="*/ 1144706 w 1630436"/>
                <a:gd name="connsiteY59" fmla="*/ 1110911 h 2078189"/>
                <a:gd name="connsiteX60" fmla="*/ 1072890 w 1630436"/>
                <a:gd name="connsiteY60" fmla="*/ 1208031 h 2078189"/>
                <a:gd name="connsiteX61" fmla="*/ 1102461 w 1630436"/>
                <a:gd name="connsiteY61" fmla="*/ 1507927 h 2078189"/>
                <a:gd name="connsiteX62" fmla="*/ 1102461 w 1630436"/>
                <a:gd name="connsiteY62" fmla="*/ 1719151 h 2078189"/>
                <a:gd name="connsiteX63" fmla="*/ 1077114 w 1630436"/>
                <a:gd name="connsiteY63" fmla="*/ 1710702 h 2078189"/>
                <a:gd name="connsiteX64" fmla="*/ 1072890 w 1630436"/>
                <a:gd name="connsiteY64" fmla="*/ 1723375 h 2078189"/>
                <a:gd name="connsiteX65" fmla="*/ 1017971 w 1630436"/>
                <a:gd name="connsiteY65" fmla="*/ 1676906 h 2078189"/>
                <a:gd name="connsiteX66" fmla="*/ 950380 w 1630436"/>
                <a:gd name="connsiteY66" fmla="*/ 1664233 h 2078189"/>
                <a:gd name="connsiteX67" fmla="*/ 933482 w 1630436"/>
                <a:gd name="connsiteY67" fmla="*/ 1647334 h 2078189"/>
                <a:gd name="connsiteX68" fmla="*/ 899686 w 1630436"/>
                <a:gd name="connsiteY68" fmla="*/ 1634661 h 2078189"/>
                <a:gd name="connsiteX69" fmla="*/ 891238 w 1630436"/>
                <a:gd name="connsiteY69" fmla="*/ 1626212 h 2078189"/>
                <a:gd name="connsiteX70" fmla="*/ 899686 w 1630436"/>
                <a:gd name="connsiteY70" fmla="*/ 1588192 h 2078189"/>
                <a:gd name="connsiteX71" fmla="*/ 899686 w 1630436"/>
                <a:gd name="connsiteY71" fmla="*/ 1440378 h 2078189"/>
                <a:gd name="connsiteX72" fmla="*/ 426629 w 1630436"/>
                <a:gd name="connsiteY72" fmla="*/ 2073964 h 2078189"/>
                <a:gd name="connsiteX73" fmla="*/ 413956 w 1630436"/>
                <a:gd name="connsiteY73" fmla="*/ 2065516 h 2078189"/>
                <a:gd name="connsiteX74" fmla="*/ 401283 w 1630436"/>
                <a:gd name="connsiteY74" fmla="*/ 2078189 h 2078189"/>
                <a:gd name="connsiteX75" fmla="*/ 354813 w 1630436"/>
                <a:gd name="connsiteY75" fmla="*/ 2027495 h 2078189"/>
                <a:gd name="connsiteX76" fmla="*/ 291446 w 1630436"/>
                <a:gd name="connsiteY76" fmla="*/ 2002148 h 2078189"/>
                <a:gd name="connsiteX77" fmla="*/ 240753 w 1630436"/>
                <a:gd name="connsiteY77" fmla="*/ 1968353 h 2078189"/>
                <a:gd name="connsiteX78" fmla="*/ 266099 w 1630436"/>
                <a:gd name="connsiteY78" fmla="*/ 1921884 h 2078189"/>
                <a:gd name="connsiteX79" fmla="*/ 815239 w 1630436"/>
                <a:gd name="connsiteY79" fmla="*/ 1275623 h 2078189"/>
                <a:gd name="connsiteX80" fmla="*/ 819463 w 1630436"/>
                <a:gd name="connsiteY80" fmla="*/ 1271398 h 2078189"/>
                <a:gd name="connsiteX81" fmla="*/ 794116 w 1630436"/>
                <a:gd name="connsiteY81" fmla="*/ 1267174 h 2078189"/>
                <a:gd name="connsiteX82" fmla="*/ 743423 w 1630436"/>
                <a:gd name="connsiteY82" fmla="*/ 1224929 h 2078189"/>
                <a:gd name="connsiteX83" fmla="*/ 696954 w 1630436"/>
                <a:gd name="connsiteY83" fmla="*/ 1199583 h 2078189"/>
                <a:gd name="connsiteX84" fmla="*/ 688505 w 1630436"/>
                <a:gd name="connsiteY84" fmla="*/ 1144664 h 2078189"/>
                <a:gd name="connsiteX85" fmla="*/ 688505 w 1630436"/>
                <a:gd name="connsiteY85" fmla="*/ 1022197 h 2078189"/>
                <a:gd name="connsiteX86" fmla="*/ 680055 w 1630436"/>
                <a:gd name="connsiteY86" fmla="*/ 979952 h 2078189"/>
                <a:gd name="connsiteX87" fmla="*/ 599791 w 1630436"/>
                <a:gd name="connsiteY87" fmla="*/ 1136215 h 2078189"/>
                <a:gd name="connsiteX88" fmla="*/ 642035 w 1630436"/>
                <a:gd name="connsiteY88" fmla="*/ 1102462 h 2078189"/>
                <a:gd name="connsiteX89" fmla="*/ 578669 w 1630436"/>
                <a:gd name="connsiteY89" fmla="*/ 1186909 h 2078189"/>
                <a:gd name="connsiteX90" fmla="*/ 620913 w 1630436"/>
                <a:gd name="connsiteY90" fmla="*/ 1157338 h 2078189"/>
                <a:gd name="connsiteX91" fmla="*/ 523750 w 1630436"/>
                <a:gd name="connsiteY91" fmla="*/ 1271398 h 2078189"/>
                <a:gd name="connsiteX92" fmla="*/ 409732 w 1630436"/>
                <a:gd name="connsiteY92" fmla="*/ 1195358 h 2078189"/>
                <a:gd name="connsiteX93" fmla="*/ 409732 w 1630436"/>
                <a:gd name="connsiteY93" fmla="*/ 1178460 h 2078189"/>
                <a:gd name="connsiteX94" fmla="*/ 570219 w 1630436"/>
                <a:gd name="connsiteY94" fmla="*/ 899687 h 2078189"/>
                <a:gd name="connsiteX95" fmla="*/ 515343 w 1630436"/>
                <a:gd name="connsiteY95" fmla="*/ 891238 h 2078189"/>
                <a:gd name="connsiteX96" fmla="*/ 422405 w 1630436"/>
                <a:gd name="connsiteY96" fmla="*/ 815198 h 2078189"/>
                <a:gd name="connsiteX97" fmla="*/ 604015 w 1630436"/>
                <a:gd name="connsiteY97" fmla="*/ 794118 h 2078189"/>
                <a:gd name="connsiteX98" fmla="*/ 650485 w 1630436"/>
                <a:gd name="connsiteY98" fmla="*/ 802524 h 2078189"/>
                <a:gd name="connsiteX99" fmla="*/ 654709 w 1630436"/>
                <a:gd name="connsiteY99" fmla="*/ 781444 h 2078189"/>
                <a:gd name="connsiteX100" fmla="*/ 646260 w 1630436"/>
                <a:gd name="connsiteY100" fmla="*/ 726526 h 2078189"/>
                <a:gd name="connsiteX101" fmla="*/ 675831 w 1630436"/>
                <a:gd name="connsiteY101" fmla="*/ 696955 h 2078189"/>
                <a:gd name="connsiteX102" fmla="*/ 756096 w 1630436"/>
                <a:gd name="connsiteY102" fmla="*/ 713852 h 2078189"/>
                <a:gd name="connsiteX103" fmla="*/ 777219 w 1630436"/>
                <a:gd name="connsiteY103" fmla="*/ 756097 h 2078189"/>
                <a:gd name="connsiteX104" fmla="*/ 827912 w 1630436"/>
                <a:gd name="connsiteY104" fmla="*/ 1186909 h 2078189"/>
                <a:gd name="connsiteX105" fmla="*/ 819463 w 1630436"/>
                <a:gd name="connsiteY105" fmla="*/ 1275623 h 2078189"/>
                <a:gd name="connsiteX106" fmla="*/ 882788 w 1630436"/>
                <a:gd name="connsiteY106" fmla="*/ 1220705 h 2078189"/>
                <a:gd name="connsiteX107" fmla="*/ 882788 w 1630436"/>
                <a:gd name="connsiteY107" fmla="*/ 692730 h 2078189"/>
                <a:gd name="connsiteX108" fmla="*/ 903911 w 1630436"/>
                <a:gd name="connsiteY108" fmla="*/ 502628 h 2078189"/>
                <a:gd name="connsiteX109" fmla="*/ 147857 w 1630436"/>
                <a:gd name="connsiteY109" fmla="*/ 802524 h 2078189"/>
                <a:gd name="connsiteX110" fmla="*/ 71816 w 1630436"/>
                <a:gd name="connsiteY110" fmla="*/ 743424 h 2078189"/>
                <a:gd name="connsiteX111" fmla="*/ 0 w 1630436"/>
                <a:gd name="connsiteY111" fmla="*/ 692730 h 2078189"/>
                <a:gd name="connsiteX112" fmla="*/ 908135 w 1630436"/>
                <a:gd name="connsiteY112" fmla="*/ 346365 h 2078189"/>
                <a:gd name="connsiteX113" fmla="*/ 929258 w 1630436"/>
                <a:gd name="connsiteY113" fmla="*/ 299896 h 2078189"/>
                <a:gd name="connsiteX114" fmla="*/ 929258 w 1630436"/>
                <a:gd name="connsiteY114" fmla="*/ 282998 h 2078189"/>
                <a:gd name="connsiteX115" fmla="*/ 920808 w 1630436"/>
                <a:gd name="connsiteY115" fmla="*/ 278773 h 2078189"/>
                <a:gd name="connsiteX116" fmla="*/ 696954 w 1630436"/>
                <a:gd name="connsiteY116" fmla="*/ 401283 h 2078189"/>
                <a:gd name="connsiteX117" fmla="*/ 591342 w 1630436"/>
                <a:gd name="connsiteY117" fmla="*/ 460384 h 2078189"/>
                <a:gd name="connsiteX118" fmla="*/ 599791 w 1630436"/>
                <a:gd name="connsiteY118" fmla="*/ 443528 h 2078189"/>
                <a:gd name="connsiteX119" fmla="*/ 667382 w 1630436"/>
                <a:gd name="connsiteY119" fmla="*/ 397059 h 2078189"/>
                <a:gd name="connsiteX120" fmla="*/ 654709 w 1630436"/>
                <a:gd name="connsiteY120" fmla="*/ 388610 h 2078189"/>
                <a:gd name="connsiteX121" fmla="*/ 536423 w 1630436"/>
                <a:gd name="connsiteY121" fmla="*/ 464608 h 2078189"/>
                <a:gd name="connsiteX122" fmla="*/ 604015 w 1630436"/>
                <a:gd name="connsiteY122" fmla="*/ 384386 h 2078189"/>
                <a:gd name="connsiteX123" fmla="*/ 616689 w 1630436"/>
                <a:gd name="connsiteY123" fmla="*/ 384386 h 2078189"/>
                <a:gd name="connsiteX124" fmla="*/ 1055991 w 1630436"/>
                <a:gd name="connsiteY124" fmla="*/ 0 h 2078189"/>
                <a:gd name="connsiteX125" fmla="*/ 1140481 w 1630436"/>
                <a:gd name="connsiteY125" fmla="*/ 1077115 h 2078189"/>
                <a:gd name="connsiteX126" fmla="*/ 1132032 w 1630436"/>
                <a:gd name="connsiteY126" fmla="*/ 1089788 h 2078189"/>
                <a:gd name="connsiteX127" fmla="*/ 1140481 w 1630436"/>
                <a:gd name="connsiteY127" fmla="*/ 1077115 h 207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630436" h="2078189">
                  <a:moveTo>
                    <a:pt x="1055991" y="0"/>
                  </a:moveTo>
                  <a:cubicBezTo>
                    <a:pt x="1077114" y="0"/>
                    <a:pt x="1123584" y="63367"/>
                    <a:pt x="1144706" y="80266"/>
                  </a:cubicBezTo>
                  <a:cubicBezTo>
                    <a:pt x="1170053" y="97163"/>
                    <a:pt x="1203806" y="118286"/>
                    <a:pt x="1229153" y="143590"/>
                  </a:cubicBezTo>
                  <a:cubicBezTo>
                    <a:pt x="1229153" y="147815"/>
                    <a:pt x="1220704" y="147815"/>
                    <a:pt x="1212255" y="156264"/>
                  </a:cubicBezTo>
                  <a:cubicBezTo>
                    <a:pt x="1220704" y="164712"/>
                    <a:pt x="1224928" y="173162"/>
                    <a:pt x="1224928" y="181610"/>
                  </a:cubicBezTo>
                  <a:cubicBezTo>
                    <a:pt x="1178501" y="190059"/>
                    <a:pt x="1132032" y="202733"/>
                    <a:pt x="1085563" y="219631"/>
                  </a:cubicBezTo>
                  <a:cubicBezTo>
                    <a:pt x="1102461" y="232304"/>
                    <a:pt x="1132032" y="244978"/>
                    <a:pt x="1123584" y="270325"/>
                  </a:cubicBezTo>
                  <a:cubicBezTo>
                    <a:pt x="1123584" y="270325"/>
                    <a:pt x="1119359" y="274549"/>
                    <a:pt x="1127808" y="274549"/>
                  </a:cubicBezTo>
                  <a:cubicBezTo>
                    <a:pt x="1140481" y="274549"/>
                    <a:pt x="1182726" y="253426"/>
                    <a:pt x="1208030" y="249202"/>
                  </a:cubicBezTo>
                  <a:cubicBezTo>
                    <a:pt x="1275622" y="232304"/>
                    <a:pt x="1355887" y="223856"/>
                    <a:pt x="1444601" y="211182"/>
                  </a:cubicBezTo>
                  <a:cubicBezTo>
                    <a:pt x="1423479" y="219631"/>
                    <a:pt x="1398132" y="232304"/>
                    <a:pt x="1377010" y="240753"/>
                  </a:cubicBezTo>
                  <a:cubicBezTo>
                    <a:pt x="1377010" y="240753"/>
                    <a:pt x="1372785" y="244978"/>
                    <a:pt x="1385458" y="244978"/>
                  </a:cubicBezTo>
                  <a:cubicBezTo>
                    <a:pt x="1393907" y="244978"/>
                    <a:pt x="1415030" y="236529"/>
                    <a:pt x="1427703" y="232304"/>
                  </a:cubicBezTo>
                  <a:cubicBezTo>
                    <a:pt x="1419254" y="232304"/>
                    <a:pt x="1406581" y="236529"/>
                    <a:pt x="1393907" y="244978"/>
                  </a:cubicBezTo>
                  <a:cubicBezTo>
                    <a:pt x="1402357" y="249202"/>
                    <a:pt x="1415030" y="244978"/>
                    <a:pt x="1423479" y="244978"/>
                  </a:cubicBezTo>
                  <a:cubicBezTo>
                    <a:pt x="1381234" y="266100"/>
                    <a:pt x="1330540" y="287222"/>
                    <a:pt x="1288296" y="308345"/>
                  </a:cubicBezTo>
                  <a:cubicBezTo>
                    <a:pt x="1233377" y="329467"/>
                    <a:pt x="1174277" y="363263"/>
                    <a:pt x="1119359" y="392834"/>
                  </a:cubicBezTo>
                  <a:cubicBezTo>
                    <a:pt x="1115134" y="485731"/>
                    <a:pt x="1106685" y="582894"/>
                    <a:pt x="1098237" y="675832"/>
                  </a:cubicBezTo>
                  <a:lnTo>
                    <a:pt x="1115134" y="680057"/>
                  </a:lnTo>
                  <a:cubicBezTo>
                    <a:pt x="1123584" y="658935"/>
                    <a:pt x="1110910" y="616689"/>
                    <a:pt x="1136257" y="599792"/>
                  </a:cubicBezTo>
                  <a:cubicBezTo>
                    <a:pt x="1157379" y="599792"/>
                    <a:pt x="1212255" y="591342"/>
                    <a:pt x="1237602" y="620914"/>
                  </a:cubicBezTo>
                  <a:cubicBezTo>
                    <a:pt x="1241827" y="629363"/>
                    <a:pt x="1241827" y="642036"/>
                    <a:pt x="1241827" y="654710"/>
                  </a:cubicBezTo>
                  <a:cubicBezTo>
                    <a:pt x="1246050" y="658935"/>
                    <a:pt x="1250275" y="663159"/>
                    <a:pt x="1258724" y="663159"/>
                  </a:cubicBezTo>
                  <a:cubicBezTo>
                    <a:pt x="1271397" y="663159"/>
                    <a:pt x="1305193" y="654710"/>
                    <a:pt x="1317867" y="654710"/>
                  </a:cubicBezTo>
                  <a:cubicBezTo>
                    <a:pt x="1326316" y="654710"/>
                    <a:pt x="1360112" y="663159"/>
                    <a:pt x="1381234" y="671608"/>
                  </a:cubicBezTo>
                  <a:cubicBezTo>
                    <a:pt x="1381234" y="692730"/>
                    <a:pt x="1377010" y="688505"/>
                    <a:pt x="1377010" y="701179"/>
                  </a:cubicBezTo>
                  <a:cubicBezTo>
                    <a:pt x="1377010" y="709628"/>
                    <a:pt x="1271397" y="726526"/>
                    <a:pt x="1246050" y="768771"/>
                  </a:cubicBezTo>
                  <a:cubicBezTo>
                    <a:pt x="1220704" y="802524"/>
                    <a:pt x="1233377" y="891238"/>
                    <a:pt x="1233377" y="903911"/>
                  </a:cubicBezTo>
                  <a:lnTo>
                    <a:pt x="1233377" y="916585"/>
                  </a:lnTo>
                  <a:cubicBezTo>
                    <a:pt x="1233377" y="916585"/>
                    <a:pt x="1229153" y="925034"/>
                    <a:pt x="1241827" y="925034"/>
                  </a:cubicBezTo>
                  <a:cubicBezTo>
                    <a:pt x="1250275" y="925034"/>
                    <a:pt x="1326316" y="899687"/>
                    <a:pt x="1377010" y="882789"/>
                  </a:cubicBezTo>
                  <a:cubicBezTo>
                    <a:pt x="1368560" y="895462"/>
                    <a:pt x="1351663" y="908136"/>
                    <a:pt x="1338989" y="920809"/>
                  </a:cubicBezTo>
                  <a:cubicBezTo>
                    <a:pt x="1338989" y="920809"/>
                    <a:pt x="1334765" y="925034"/>
                    <a:pt x="1347438" y="925034"/>
                  </a:cubicBezTo>
                  <a:cubicBezTo>
                    <a:pt x="1355887" y="925034"/>
                    <a:pt x="1364336" y="916585"/>
                    <a:pt x="1372785" y="912361"/>
                  </a:cubicBezTo>
                  <a:cubicBezTo>
                    <a:pt x="1372785" y="950381"/>
                    <a:pt x="1275622" y="1017972"/>
                    <a:pt x="1241827" y="1017972"/>
                  </a:cubicBezTo>
                  <a:cubicBezTo>
                    <a:pt x="1233377" y="1017972"/>
                    <a:pt x="1220704" y="1017972"/>
                    <a:pt x="1216480" y="1009524"/>
                  </a:cubicBezTo>
                  <a:cubicBezTo>
                    <a:pt x="1203806" y="1001075"/>
                    <a:pt x="1186951" y="979952"/>
                    <a:pt x="1174277" y="971503"/>
                  </a:cubicBezTo>
                  <a:cubicBezTo>
                    <a:pt x="1153154" y="954605"/>
                    <a:pt x="1123584" y="950381"/>
                    <a:pt x="1110910" y="933483"/>
                  </a:cubicBezTo>
                  <a:cubicBezTo>
                    <a:pt x="1098237" y="916585"/>
                    <a:pt x="1102461" y="887014"/>
                    <a:pt x="1102461" y="874340"/>
                  </a:cubicBezTo>
                  <a:cubicBezTo>
                    <a:pt x="1102461" y="865891"/>
                    <a:pt x="1110910" y="772995"/>
                    <a:pt x="1110910" y="764546"/>
                  </a:cubicBezTo>
                  <a:cubicBezTo>
                    <a:pt x="1110910" y="760322"/>
                    <a:pt x="1110910" y="747648"/>
                    <a:pt x="1094012" y="743424"/>
                  </a:cubicBezTo>
                  <a:lnTo>
                    <a:pt x="1072890" y="1077115"/>
                  </a:lnTo>
                  <a:cubicBezTo>
                    <a:pt x="1110910" y="1072891"/>
                    <a:pt x="1144706" y="1047544"/>
                    <a:pt x="1174277" y="1026421"/>
                  </a:cubicBezTo>
                  <a:lnTo>
                    <a:pt x="1148930" y="1064441"/>
                  </a:lnTo>
                  <a:cubicBezTo>
                    <a:pt x="1148930" y="1064441"/>
                    <a:pt x="1144706" y="1068666"/>
                    <a:pt x="1157379" y="1068666"/>
                  </a:cubicBezTo>
                  <a:cubicBezTo>
                    <a:pt x="1165828" y="1068666"/>
                    <a:pt x="1165828" y="1060217"/>
                    <a:pt x="1178501" y="1060217"/>
                  </a:cubicBezTo>
                  <a:cubicBezTo>
                    <a:pt x="1186951" y="1060217"/>
                    <a:pt x="1216480" y="1081339"/>
                    <a:pt x="1241827" y="1085564"/>
                  </a:cubicBezTo>
                  <a:cubicBezTo>
                    <a:pt x="1262949" y="1094013"/>
                    <a:pt x="1300969" y="1094013"/>
                    <a:pt x="1313643" y="1119360"/>
                  </a:cubicBezTo>
                  <a:cubicBezTo>
                    <a:pt x="1322091" y="1136215"/>
                    <a:pt x="1330540" y="1165787"/>
                    <a:pt x="1338989" y="1191134"/>
                  </a:cubicBezTo>
                  <a:cubicBezTo>
                    <a:pt x="1436152" y="1102462"/>
                    <a:pt x="1571293" y="1047544"/>
                    <a:pt x="1630436" y="967278"/>
                  </a:cubicBezTo>
                  <a:cubicBezTo>
                    <a:pt x="1613538" y="1001075"/>
                    <a:pt x="1583966" y="1039095"/>
                    <a:pt x="1562844" y="1077115"/>
                  </a:cubicBezTo>
                  <a:cubicBezTo>
                    <a:pt x="1583966" y="1064441"/>
                    <a:pt x="1600864" y="1043319"/>
                    <a:pt x="1617762" y="1034870"/>
                  </a:cubicBezTo>
                  <a:cubicBezTo>
                    <a:pt x="1583966" y="1089788"/>
                    <a:pt x="1520642" y="1182684"/>
                    <a:pt x="1482621" y="1237603"/>
                  </a:cubicBezTo>
                  <a:cubicBezTo>
                    <a:pt x="1453050" y="1279847"/>
                    <a:pt x="1448826" y="1322092"/>
                    <a:pt x="1427703" y="1364337"/>
                  </a:cubicBezTo>
                  <a:cubicBezTo>
                    <a:pt x="1423479" y="1377011"/>
                    <a:pt x="1410805" y="1389684"/>
                    <a:pt x="1398132" y="1398133"/>
                  </a:cubicBezTo>
                  <a:cubicBezTo>
                    <a:pt x="1385458" y="1402357"/>
                    <a:pt x="1372785" y="1406582"/>
                    <a:pt x="1360112" y="1406582"/>
                  </a:cubicBezTo>
                  <a:cubicBezTo>
                    <a:pt x="1351663" y="1406582"/>
                    <a:pt x="1317867" y="1368561"/>
                    <a:pt x="1296744" y="1351664"/>
                  </a:cubicBezTo>
                  <a:cubicBezTo>
                    <a:pt x="1275622" y="1338991"/>
                    <a:pt x="1250275" y="1343214"/>
                    <a:pt x="1233377" y="1330541"/>
                  </a:cubicBezTo>
                  <a:cubicBezTo>
                    <a:pt x="1212255" y="1322092"/>
                    <a:pt x="1182726" y="1309419"/>
                    <a:pt x="1178501" y="1288297"/>
                  </a:cubicBezTo>
                  <a:cubicBezTo>
                    <a:pt x="1157379" y="1229154"/>
                    <a:pt x="1157379" y="1170011"/>
                    <a:pt x="1144706" y="1110911"/>
                  </a:cubicBezTo>
                  <a:cubicBezTo>
                    <a:pt x="1119359" y="1144664"/>
                    <a:pt x="1072890" y="1178460"/>
                    <a:pt x="1072890" y="1208031"/>
                  </a:cubicBezTo>
                  <a:lnTo>
                    <a:pt x="1102461" y="1507927"/>
                  </a:lnTo>
                  <a:lnTo>
                    <a:pt x="1102461" y="1719151"/>
                  </a:lnTo>
                  <a:cubicBezTo>
                    <a:pt x="1094012" y="1719151"/>
                    <a:pt x="1089788" y="1710702"/>
                    <a:pt x="1077114" y="1710702"/>
                  </a:cubicBezTo>
                  <a:cubicBezTo>
                    <a:pt x="1068665" y="1710702"/>
                    <a:pt x="1072890" y="1719151"/>
                    <a:pt x="1072890" y="1723375"/>
                  </a:cubicBezTo>
                  <a:cubicBezTo>
                    <a:pt x="1055991" y="1710702"/>
                    <a:pt x="1034869" y="1685355"/>
                    <a:pt x="1017971" y="1676906"/>
                  </a:cubicBezTo>
                  <a:cubicBezTo>
                    <a:pt x="996849" y="1664233"/>
                    <a:pt x="971502" y="1668457"/>
                    <a:pt x="950380" y="1664233"/>
                  </a:cubicBezTo>
                  <a:cubicBezTo>
                    <a:pt x="941931" y="1664233"/>
                    <a:pt x="941931" y="1651559"/>
                    <a:pt x="933482" y="1647334"/>
                  </a:cubicBezTo>
                  <a:cubicBezTo>
                    <a:pt x="925033" y="1643111"/>
                    <a:pt x="912360" y="1643111"/>
                    <a:pt x="899686" y="1634661"/>
                  </a:cubicBezTo>
                  <a:cubicBezTo>
                    <a:pt x="895461" y="1634661"/>
                    <a:pt x="891238" y="1634661"/>
                    <a:pt x="891238" y="1626212"/>
                  </a:cubicBezTo>
                  <a:cubicBezTo>
                    <a:pt x="891238" y="1613539"/>
                    <a:pt x="899686" y="1600865"/>
                    <a:pt x="899686" y="1588192"/>
                  </a:cubicBezTo>
                  <a:cubicBezTo>
                    <a:pt x="895461" y="1541723"/>
                    <a:pt x="903911" y="1491029"/>
                    <a:pt x="899686" y="1440378"/>
                  </a:cubicBezTo>
                  <a:lnTo>
                    <a:pt x="426629" y="2073964"/>
                  </a:lnTo>
                  <a:cubicBezTo>
                    <a:pt x="422405" y="2073964"/>
                    <a:pt x="418180" y="2069740"/>
                    <a:pt x="413956" y="2065516"/>
                  </a:cubicBezTo>
                  <a:lnTo>
                    <a:pt x="401283" y="2078189"/>
                  </a:lnTo>
                  <a:cubicBezTo>
                    <a:pt x="384385" y="2061291"/>
                    <a:pt x="367487" y="2040169"/>
                    <a:pt x="354813" y="2027495"/>
                  </a:cubicBezTo>
                  <a:cubicBezTo>
                    <a:pt x="333691" y="2014822"/>
                    <a:pt x="308344" y="2014822"/>
                    <a:pt x="291446" y="2002148"/>
                  </a:cubicBezTo>
                  <a:cubicBezTo>
                    <a:pt x="274549" y="1993700"/>
                    <a:pt x="257650" y="1981026"/>
                    <a:pt x="240753" y="1968353"/>
                  </a:cubicBezTo>
                  <a:cubicBezTo>
                    <a:pt x="244977" y="1955679"/>
                    <a:pt x="253426" y="1934557"/>
                    <a:pt x="266099" y="1921884"/>
                  </a:cubicBezTo>
                  <a:cubicBezTo>
                    <a:pt x="439303" y="1698028"/>
                    <a:pt x="633586" y="1461500"/>
                    <a:pt x="815239" y="1275623"/>
                  </a:cubicBezTo>
                  <a:lnTo>
                    <a:pt x="819463" y="1271398"/>
                  </a:lnTo>
                  <a:cubicBezTo>
                    <a:pt x="819463" y="1258725"/>
                    <a:pt x="802565" y="1267174"/>
                    <a:pt x="794116" y="1267174"/>
                  </a:cubicBezTo>
                  <a:cubicBezTo>
                    <a:pt x="777219" y="1254501"/>
                    <a:pt x="756096" y="1237603"/>
                    <a:pt x="743423" y="1224929"/>
                  </a:cubicBezTo>
                  <a:cubicBezTo>
                    <a:pt x="730749" y="1216481"/>
                    <a:pt x="705402" y="1212256"/>
                    <a:pt x="696954" y="1199583"/>
                  </a:cubicBezTo>
                  <a:cubicBezTo>
                    <a:pt x="684280" y="1182684"/>
                    <a:pt x="688505" y="1161562"/>
                    <a:pt x="688505" y="1144664"/>
                  </a:cubicBezTo>
                  <a:lnTo>
                    <a:pt x="688505" y="1022197"/>
                  </a:lnTo>
                  <a:cubicBezTo>
                    <a:pt x="688505" y="1009524"/>
                    <a:pt x="684280" y="992625"/>
                    <a:pt x="680055" y="979952"/>
                  </a:cubicBezTo>
                  <a:cubicBezTo>
                    <a:pt x="637811" y="1030646"/>
                    <a:pt x="616689" y="1072891"/>
                    <a:pt x="599791" y="1136215"/>
                  </a:cubicBezTo>
                  <a:cubicBezTo>
                    <a:pt x="612464" y="1127808"/>
                    <a:pt x="629362" y="1110911"/>
                    <a:pt x="642035" y="1102462"/>
                  </a:cubicBezTo>
                  <a:cubicBezTo>
                    <a:pt x="620913" y="1127808"/>
                    <a:pt x="595566" y="1157338"/>
                    <a:pt x="578669" y="1186909"/>
                  </a:cubicBezTo>
                  <a:cubicBezTo>
                    <a:pt x="591342" y="1178460"/>
                    <a:pt x="608239" y="1165787"/>
                    <a:pt x="620913" y="1157338"/>
                  </a:cubicBezTo>
                  <a:cubicBezTo>
                    <a:pt x="620913" y="1157338"/>
                    <a:pt x="557546" y="1271398"/>
                    <a:pt x="523750" y="1271398"/>
                  </a:cubicBezTo>
                  <a:cubicBezTo>
                    <a:pt x="506895" y="1271398"/>
                    <a:pt x="447752" y="1212256"/>
                    <a:pt x="409732" y="1195358"/>
                  </a:cubicBezTo>
                  <a:lnTo>
                    <a:pt x="409732" y="1178460"/>
                  </a:lnTo>
                  <a:cubicBezTo>
                    <a:pt x="494221" y="1085564"/>
                    <a:pt x="489996" y="992625"/>
                    <a:pt x="570219" y="899687"/>
                  </a:cubicBezTo>
                  <a:cubicBezTo>
                    <a:pt x="553322" y="895462"/>
                    <a:pt x="532199" y="895462"/>
                    <a:pt x="515343" y="891238"/>
                  </a:cubicBezTo>
                  <a:cubicBezTo>
                    <a:pt x="494221" y="865891"/>
                    <a:pt x="447752" y="823647"/>
                    <a:pt x="422405" y="815198"/>
                  </a:cubicBezTo>
                  <a:lnTo>
                    <a:pt x="604015" y="794118"/>
                  </a:lnTo>
                  <a:cubicBezTo>
                    <a:pt x="620913" y="794118"/>
                    <a:pt x="637811" y="798300"/>
                    <a:pt x="650485" y="802524"/>
                  </a:cubicBezTo>
                  <a:cubicBezTo>
                    <a:pt x="654709" y="798300"/>
                    <a:pt x="654709" y="794118"/>
                    <a:pt x="654709" y="781444"/>
                  </a:cubicBezTo>
                  <a:cubicBezTo>
                    <a:pt x="654709" y="772995"/>
                    <a:pt x="646260" y="734975"/>
                    <a:pt x="646260" y="726526"/>
                  </a:cubicBezTo>
                  <a:cubicBezTo>
                    <a:pt x="646260" y="701179"/>
                    <a:pt x="671607" y="696955"/>
                    <a:pt x="675831" y="696955"/>
                  </a:cubicBezTo>
                  <a:cubicBezTo>
                    <a:pt x="701178" y="696955"/>
                    <a:pt x="743423" y="705404"/>
                    <a:pt x="756096" y="713852"/>
                  </a:cubicBezTo>
                  <a:cubicBezTo>
                    <a:pt x="764545" y="722302"/>
                    <a:pt x="777219" y="739199"/>
                    <a:pt x="777219" y="756097"/>
                  </a:cubicBezTo>
                  <a:cubicBezTo>
                    <a:pt x="798341" y="899687"/>
                    <a:pt x="827912" y="1043319"/>
                    <a:pt x="827912" y="1186909"/>
                  </a:cubicBezTo>
                  <a:cubicBezTo>
                    <a:pt x="827912" y="1195358"/>
                    <a:pt x="823688" y="1241827"/>
                    <a:pt x="819463" y="1275623"/>
                  </a:cubicBezTo>
                  <a:cubicBezTo>
                    <a:pt x="840585" y="1258725"/>
                    <a:pt x="861666" y="1237603"/>
                    <a:pt x="882788" y="1220705"/>
                  </a:cubicBezTo>
                  <a:lnTo>
                    <a:pt x="882788" y="692730"/>
                  </a:lnTo>
                  <a:lnTo>
                    <a:pt x="903911" y="502628"/>
                  </a:lnTo>
                  <a:cubicBezTo>
                    <a:pt x="802565" y="557547"/>
                    <a:pt x="295671" y="802524"/>
                    <a:pt x="147857" y="802524"/>
                  </a:cubicBezTo>
                  <a:cubicBezTo>
                    <a:pt x="114060" y="802524"/>
                    <a:pt x="114060" y="794118"/>
                    <a:pt x="71816" y="743424"/>
                  </a:cubicBezTo>
                  <a:cubicBezTo>
                    <a:pt x="54918" y="722302"/>
                    <a:pt x="25347" y="709628"/>
                    <a:pt x="0" y="692730"/>
                  </a:cubicBezTo>
                  <a:cubicBezTo>
                    <a:pt x="295671" y="608241"/>
                    <a:pt x="604015" y="464608"/>
                    <a:pt x="908135" y="346365"/>
                  </a:cubicBezTo>
                  <a:cubicBezTo>
                    <a:pt x="920808" y="342141"/>
                    <a:pt x="929258" y="312569"/>
                    <a:pt x="929258" y="299896"/>
                  </a:cubicBezTo>
                  <a:lnTo>
                    <a:pt x="929258" y="282998"/>
                  </a:lnTo>
                  <a:cubicBezTo>
                    <a:pt x="929258" y="282998"/>
                    <a:pt x="929258" y="278773"/>
                    <a:pt x="920808" y="278773"/>
                  </a:cubicBezTo>
                  <a:cubicBezTo>
                    <a:pt x="895461" y="278773"/>
                    <a:pt x="705402" y="397059"/>
                    <a:pt x="696954" y="401283"/>
                  </a:cubicBezTo>
                  <a:cubicBezTo>
                    <a:pt x="663158" y="422406"/>
                    <a:pt x="625138" y="443528"/>
                    <a:pt x="591342" y="460384"/>
                  </a:cubicBezTo>
                  <a:cubicBezTo>
                    <a:pt x="595566" y="456202"/>
                    <a:pt x="604015" y="447752"/>
                    <a:pt x="599791" y="443528"/>
                  </a:cubicBezTo>
                  <a:cubicBezTo>
                    <a:pt x="620913" y="430855"/>
                    <a:pt x="646260" y="413957"/>
                    <a:pt x="667382" y="397059"/>
                  </a:cubicBezTo>
                  <a:cubicBezTo>
                    <a:pt x="663158" y="392834"/>
                    <a:pt x="667382" y="388610"/>
                    <a:pt x="654709" y="388610"/>
                  </a:cubicBezTo>
                  <a:cubicBezTo>
                    <a:pt x="646260" y="388610"/>
                    <a:pt x="574444" y="447752"/>
                    <a:pt x="536423" y="464608"/>
                  </a:cubicBezTo>
                  <a:cubicBezTo>
                    <a:pt x="561770" y="430855"/>
                    <a:pt x="608239" y="409732"/>
                    <a:pt x="604015" y="384386"/>
                  </a:cubicBezTo>
                  <a:cubicBezTo>
                    <a:pt x="608239" y="388610"/>
                    <a:pt x="616689" y="392834"/>
                    <a:pt x="616689" y="384386"/>
                  </a:cubicBezTo>
                  <a:cubicBezTo>
                    <a:pt x="616689" y="304120"/>
                    <a:pt x="916584" y="0"/>
                    <a:pt x="1055991" y="0"/>
                  </a:cubicBezTo>
                  <a:close/>
                  <a:moveTo>
                    <a:pt x="1140481" y="1077115"/>
                  </a:moveTo>
                  <a:cubicBezTo>
                    <a:pt x="1136257" y="1081339"/>
                    <a:pt x="1132032" y="1085564"/>
                    <a:pt x="1132032" y="1089788"/>
                  </a:cubicBezTo>
                  <a:cubicBezTo>
                    <a:pt x="1136257" y="1089788"/>
                    <a:pt x="1140481" y="1081339"/>
                    <a:pt x="1140481" y="1077115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EF88911-A3BB-E398-7A63-33077EDD7A7B}"/>
                </a:ext>
              </a:extLst>
            </p:cNvPr>
            <p:cNvSpPr/>
            <p:nvPr/>
          </p:nvSpPr>
          <p:spPr>
            <a:xfrm>
              <a:off x="7099290" y="1805586"/>
              <a:ext cx="1395155" cy="1044867"/>
            </a:xfrm>
            <a:custGeom>
              <a:avLst/>
              <a:gdLst>
                <a:gd name="connsiteX0" fmla="*/ 1409605 w 4476179"/>
                <a:gd name="connsiteY0" fmla="*/ 0 h 3352324"/>
                <a:gd name="connsiteX1" fmla="*/ 1428560 w 4476179"/>
                <a:gd name="connsiteY1" fmla="*/ 0 h 3352324"/>
                <a:gd name="connsiteX2" fmla="*/ 1676210 w 4476179"/>
                <a:gd name="connsiteY2" fmla="*/ 161830 h 3352324"/>
                <a:gd name="connsiteX3" fmla="*/ 1904810 w 4476179"/>
                <a:gd name="connsiteY3" fmla="*/ 371380 h 3352324"/>
                <a:gd name="connsiteX4" fmla="*/ 1723835 w 4476179"/>
                <a:gd name="connsiteY4" fmla="*/ 590455 h 3352324"/>
                <a:gd name="connsiteX5" fmla="*/ 1714310 w 4476179"/>
                <a:gd name="connsiteY5" fmla="*/ 619030 h 3352324"/>
                <a:gd name="connsiteX6" fmla="*/ 2104835 w 4476179"/>
                <a:gd name="connsiteY6" fmla="*/ 485680 h 3352324"/>
                <a:gd name="connsiteX7" fmla="*/ 2295240 w 4476179"/>
                <a:gd name="connsiteY7" fmla="*/ 599980 h 3352324"/>
                <a:gd name="connsiteX8" fmla="*/ 2447640 w 4476179"/>
                <a:gd name="connsiteY8" fmla="*/ 695230 h 3352324"/>
                <a:gd name="connsiteX9" fmla="*/ 2457165 w 4476179"/>
                <a:gd name="connsiteY9" fmla="*/ 761905 h 3352324"/>
                <a:gd name="connsiteX10" fmla="*/ 2238090 w 4476179"/>
                <a:gd name="connsiteY10" fmla="*/ 1723739 h 3352324"/>
                <a:gd name="connsiteX11" fmla="*/ 2190465 w 4476179"/>
                <a:gd name="connsiteY11" fmla="*/ 1695164 h 3352324"/>
                <a:gd name="connsiteX12" fmla="*/ 2181035 w 4476179"/>
                <a:gd name="connsiteY12" fmla="*/ 1733264 h 3352324"/>
                <a:gd name="connsiteX13" fmla="*/ 2104835 w 4476179"/>
                <a:gd name="connsiteY13" fmla="*/ 1647635 h 3352324"/>
                <a:gd name="connsiteX14" fmla="*/ 1666685 w 4476179"/>
                <a:gd name="connsiteY14" fmla="*/ 2238089 h 3352324"/>
                <a:gd name="connsiteX15" fmla="*/ 1676210 w 4476179"/>
                <a:gd name="connsiteY15" fmla="*/ 2285714 h 3352324"/>
                <a:gd name="connsiteX16" fmla="*/ 2552415 w 4476179"/>
                <a:gd name="connsiteY16" fmla="*/ 1666685 h 3352324"/>
                <a:gd name="connsiteX17" fmla="*/ 2752440 w 4476179"/>
                <a:gd name="connsiteY17" fmla="*/ 1771364 h 3352324"/>
                <a:gd name="connsiteX18" fmla="*/ 2895315 w 4476179"/>
                <a:gd name="connsiteY18" fmla="*/ 1847564 h 3352324"/>
                <a:gd name="connsiteX19" fmla="*/ 2876265 w 4476179"/>
                <a:gd name="connsiteY19" fmla="*/ 1876139 h 3352324"/>
                <a:gd name="connsiteX20" fmla="*/ 2895315 w 4476179"/>
                <a:gd name="connsiteY20" fmla="*/ 1895189 h 3352324"/>
                <a:gd name="connsiteX21" fmla="*/ 2352390 w 4476179"/>
                <a:gd name="connsiteY21" fmla="*/ 2476119 h 3352324"/>
                <a:gd name="connsiteX22" fmla="*/ 2447640 w 4476179"/>
                <a:gd name="connsiteY22" fmla="*/ 2523744 h 3352324"/>
                <a:gd name="connsiteX23" fmla="*/ 2695290 w 4476179"/>
                <a:gd name="connsiteY23" fmla="*/ 2580894 h 3352324"/>
                <a:gd name="connsiteX24" fmla="*/ 3704844 w 4476179"/>
                <a:gd name="connsiteY24" fmla="*/ 2352389 h 3352324"/>
                <a:gd name="connsiteX25" fmla="*/ 4476179 w 4476179"/>
                <a:gd name="connsiteY25" fmla="*/ 2190464 h 3352324"/>
                <a:gd name="connsiteX26" fmla="*/ 4342924 w 4476179"/>
                <a:gd name="connsiteY26" fmla="*/ 2304764 h 3352324"/>
                <a:gd name="connsiteX27" fmla="*/ 4438174 w 4476179"/>
                <a:gd name="connsiteY27" fmla="*/ 2266664 h 3352324"/>
                <a:gd name="connsiteX28" fmla="*/ 4219099 w 4476179"/>
                <a:gd name="connsiteY28" fmla="*/ 2457069 h 3352324"/>
                <a:gd name="connsiteX29" fmla="*/ 3990499 w 4476179"/>
                <a:gd name="connsiteY29" fmla="*/ 2657094 h 3352324"/>
                <a:gd name="connsiteX30" fmla="*/ 3733324 w 4476179"/>
                <a:gd name="connsiteY30" fmla="*/ 2761869 h 3352324"/>
                <a:gd name="connsiteX31" fmla="*/ 3047620 w 4476179"/>
                <a:gd name="connsiteY31" fmla="*/ 2895219 h 3352324"/>
                <a:gd name="connsiteX32" fmla="*/ 2171510 w 4476179"/>
                <a:gd name="connsiteY32" fmla="*/ 2676144 h 3352324"/>
                <a:gd name="connsiteX33" fmla="*/ 1609535 w 4476179"/>
                <a:gd name="connsiteY33" fmla="*/ 3323749 h 3352324"/>
                <a:gd name="connsiteX34" fmla="*/ 1495235 w 4476179"/>
                <a:gd name="connsiteY34" fmla="*/ 3352324 h 3352324"/>
                <a:gd name="connsiteX35" fmla="*/ 1390555 w 4476179"/>
                <a:gd name="connsiteY35" fmla="*/ 3218974 h 3352324"/>
                <a:gd name="connsiteX36" fmla="*/ 1181005 w 4476179"/>
                <a:gd name="connsiteY36" fmla="*/ 3066669 h 3352324"/>
                <a:gd name="connsiteX37" fmla="*/ 1171480 w 4476179"/>
                <a:gd name="connsiteY37" fmla="*/ 2952369 h 3352324"/>
                <a:gd name="connsiteX38" fmla="*/ 1323880 w 4476179"/>
                <a:gd name="connsiteY38" fmla="*/ 1552385 h 3352324"/>
                <a:gd name="connsiteX39" fmla="*/ 1304830 w 4476179"/>
                <a:gd name="connsiteY39" fmla="*/ 1504760 h 3352324"/>
                <a:gd name="connsiteX40" fmla="*/ 961930 w 4476179"/>
                <a:gd name="connsiteY40" fmla="*/ 2019014 h 3352324"/>
                <a:gd name="connsiteX41" fmla="*/ 533400 w 4476179"/>
                <a:gd name="connsiteY41" fmla="*/ 2771394 h 3352324"/>
                <a:gd name="connsiteX42" fmla="*/ 457200 w 4476179"/>
                <a:gd name="connsiteY42" fmla="*/ 2790444 h 3352324"/>
                <a:gd name="connsiteX43" fmla="*/ 257175 w 4476179"/>
                <a:gd name="connsiteY43" fmla="*/ 2609469 h 3352324"/>
                <a:gd name="connsiteX44" fmla="*/ 123825 w 4476179"/>
                <a:gd name="connsiteY44" fmla="*/ 2476119 h 3352324"/>
                <a:gd name="connsiteX45" fmla="*/ 171450 w 4476179"/>
                <a:gd name="connsiteY45" fmla="*/ 2390489 h 3352324"/>
                <a:gd name="connsiteX46" fmla="*/ 476250 w 4476179"/>
                <a:gd name="connsiteY46" fmla="*/ 1818989 h 3352324"/>
                <a:gd name="connsiteX47" fmla="*/ 457200 w 4476179"/>
                <a:gd name="connsiteY47" fmla="*/ 1657160 h 3352324"/>
                <a:gd name="connsiteX48" fmla="*/ 438150 w 4476179"/>
                <a:gd name="connsiteY48" fmla="*/ 1647635 h 3352324"/>
                <a:gd name="connsiteX49" fmla="*/ 247650 w 4476179"/>
                <a:gd name="connsiteY49" fmla="*/ 1752314 h 3352324"/>
                <a:gd name="connsiteX50" fmla="*/ 200025 w 4476179"/>
                <a:gd name="connsiteY50" fmla="*/ 1742789 h 3352324"/>
                <a:gd name="connsiteX51" fmla="*/ 238125 w 4476179"/>
                <a:gd name="connsiteY51" fmla="*/ 1704689 h 3352324"/>
                <a:gd name="connsiteX52" fmla="*/ 180975 w 4476179"/>
                <a:gd name="connsiteY52" fmla="*/ 1695164 h 3352324"/>
                <a:gd name="connsiteX53" fmla="*/ 152400 w 4476179"/>
                <a:gd name="connsiteY53" fmla="*/ 1647635 h 3352324"/>
                <a:gd name="connsiteX54" fmla="*/ 371475 w 4476179"/>
                <a:gd name="connsiteY54" fmla="*/ 1523810 h 3352324"/>
                <a:gd name="connsiteX55" fmla="*/ 409575 w 4476179"/>
                <a:gd name="connsiteY55" fmla="*/ 1428560 h 3352324"/>
                <a:gd name="connsiteX56" fmla="*/ 428625 w 4476179"/>
                <a:gd name="connsiteY56" fmla="*/ 1342835 h 3352324"/>
                <a:gd name="connsiteX57" fmla="*/ 428625 w 4476179"/>
                <a:gd name="connsiteY57" fmla="*/ 1171385 h 3352324"/>
                <a:gd name="connsiteX58" fmla="*/ 0 w 4476179"/>
                <a:gd name="connsiteY58" fmla="*/ 800005 h 3352324"/>
                <a:gd name="connsiteX59" fmla="*/ 76200 w 4476179"/>
                <a:gd name="connsiteY59" fmla="*/ 819055 h 3352324"/>
                <a:gd name="connsiteX60" fmla="*/ 57150 w 4476179"/>
                <a:gd name="connsiteY60" fmla="*/ 780955 h 3352324"/>
                <a:gd name="connsiteX61" fmla="*/ 228600 w 4476179"/>
                <a:gd name="connsiteY61" fmla="*/ 885730 h 3352324"/>
                <a:gd name="connsiteX62" fmla="*/ 466725 w 4476179"/>
                <a:gd name="connsiteY62" fmla="*/ 1009460 h 3352324"/>
                <a:gd name="connsiteX63" fmla="*/ 628650 w 4476179"/>
                <a:gd name="connsiteY63" fmla="*/ 1142810 h 3352324"/>
                <a:gd name="connsiteX64" fmla="*/ 800005 w 4476179"/>
                <a:gd name="connsiteY64" fmla="*/ 1238060 h 3352324"/>
                <a:gd name="connsiteX65" fmla="*/ 771430 w 4476179"/>
                <a:gd name="connsiteY65" fmla="*/ 1276160 h 3352324"/>
                <a:gd name="connsiteX66" fmla="*/ 800005 w 4476179"/>
                <a:gd name="connsiteY66" fmla="*/ 1304735 h 3352324"/>
                <a:gd name="connsiteX67" fmla="*/ 457200 w 4476179"/>
                <a:gd name="connsiteY67" fmla="*/ 1552385 h 3352324"/>
                <a:gd name="connsiteX68" fmla="*/ 561975 w 4476179"/>
                <a:gd name="connsiteY68" fmla="*/ 1647635 h 3352324"/>
                <a:gd name="connsiteX69" fmla="*/ 609600 w 4476179"/>
                <a:gd name="connsiteY69" fmla="*/ 1866614 h 3352324"/>
                <a:gd name="connsiteX70" fmla="*/ 1314355 w 4476179"/>
                <a:gd name="connsiteY70" fmla="*/ 1295210 h 3352324"/>
                <a:gd name="connsiteX71" fmla="*/ 1285780 w 4476179"/>
                <a:gd name="connsiteY71" fmla="*/ 1266635 h 3352324"/>
                <a:gd name="connsiteX72" fmla="*/ 1323880 w 4476179"/>
                <a:gd name="connsiteY72" fmla="*/ 1018985 h 3352324"/>
                <a:gd name="connsiteX73" fmla="*/ 1428560 w 4476179"/>
                <a:gd name="connsiteY73" fmla="*/ 1018985 h 3352324"/>
                <a:gd name="connsiteX74" fmla="*/ 1152430 w 4476179"/>
                <a:gd name="connsiteY74" fmla="*/ 800005 h 3352324"/>
                <a:gd name="connsiteX75" fmla="*/ 1219105 w 4476179"/>
                <a:gd name="connsiteY75" fmla="*/ 771430 h 3352324"/>
                <a:gd name="connsiteX76" fmla="*/ 1276255 w 4476179"/>
                <a:gd name="connsiteY76" fmla="*/ 790480 h 3352324"/>
                <a:gd name="connsiteX77" fmla="*/ 1485710 w 4476179"/>
                <a:gd name="connsiteY77" fmla="*/ 647605 h 3352324"/>
                <a:gd name="connsiteX78" fmla="*/ 1457135 w 4476179"/>
                <a:gd name="connsiteY78" fmla="*/ 609505 h 3352324"/>
                <a:gd name="connsiteX79" fmla="*/ 1476185 w 4476179"/>
                <a:gd name="connsiteY79" fmla="*/ 599980 h 3352324"/>
                <a:gd name="connsiteX80" fmla="*/ 1457135 w 4476179"/>
                <a:gd name="connsiteY80" fmla="*/ 571405 h 3352324"/>
                <a:gd name="connsiteX81" fmla="*/ 1438085 w 4476179"/>
                <a:gd name="connsiteY81" fmla="*/ 371380 h 3352324"/>
                <a:gd name="connsiteX82" fmla="*/ 1438085 w 4476179"/>
                <a:gd name="connsiteY82" fmla="*/ 333280 h 3352324"/>
                <a:gd name="connsiteX83" fmla="*/ 1476185 w 4476179"/>
                <a:gd name="connsiteY83" fmla="*/ 142875 h 3352324"/>
                <a:gd name="connsiteX84" fmla="*/ 1352455 w 4476179"/>
                <a:gd name="connsiteY84" fmla="*/ 28575 h 3352324"/>
                <a:gd name="connsiteX85" fmla="*/ 1438085 w 4476179"/>
                <a:gd name="connsiteY85" fmla="*/ 38100 h 3352324"/>
                <a:gd name="connsiteX86" fmla="*/ 1409605 w 4476179"/>
                <a:gd name="connsiteY86" fmla="*/ 0 h 3352324"/>
                <a:gd name="connsiteX87" fmla="*/ 1534526 w 4476179"/>
                <a:gd name="connsiteY87" fmla="*/ 673799 h 3352324"/>
                <a:gd name="connsiteX88" fmla="*/ 1523810 w 4476179"/>
                <a:gd name="connsiteY88" fmla="*/ 685705 h 3352324"/>
                <a:gd name="connsiteX89" fmla="*/ 1552385 w 4476179"/>
                <a:gd name="connsiteY89" fmla="*/ 676180 h 3352324"/>
                <a:gd name="connsiteX90" fmla="*/ 1534526 w 4476179"/>
                <a:gd name="connsiteY90" fmla="*/ 673799 h 3352324"/>
                <a:gd name="connsiteX91" fmla="*/ 1933385 w 4476179"/>
                <a:gd name="connsiteY91" fmla="*/ 980885 h 3352324"/>
                <a:gd name="connsiteX92" fmla="*/ 1733360 w 4476179"/>
                <a:gd name="connsiteY92" fmla="*/ 1066610 h 3352324"/>
                <a:gd name="connsiteX93" fmla="*/ 1761935 w 4476179"/>
                <a:gd name="connsiteY93" fmla="*/ 1066610 h 3352324"/>
                <a:gd name="connsiteX94" fmla="*/ 1914335 w 4476179"/>
                <a:gd name="connsiteY94" fmla="*/ 1018985 h 3352324"/>
                <a:gd name="connsiteX95" fmla="*/ 1933385 w 4476179"/>
                <a:gd name="connsiteY95" fmla="*/ 980885 h 3352324"/>
                <a:gd name="connsiteX96" fmla="*/ 1647635 w 4476179"/>
                <a:gd name="connsiteY96" fmla="*/ 1095185 h 3352324"/>
                <a:gd name="connsiteX97" fmla="*/ 1571435 w 4476179"/>
                <a:gd name="connsiteY97" fmla="*/ 1104710 h 3352324"/>
                <a:gd name="connsiteX98" fmla="*/ 1590485 w 4476179"/>
                <a:gd name="connsiteY98" fmla="*/ 1123760 h 3352324"/>
                <a:gd name="connsiteX99" fmla="*/ 1647635 w 4476179"/>
                <a:gd name="connsiteY99" fmla="*/ 1095185 h 3352324"/>
                <a:gd name="connsiteX100" fmla="*/ 1847660 w 4476179"/>
                <a:gd name="connsiteY100" fmla="*/ 1333310 h 3352324"/>
                <a:gd name="connsiteX101" fmla="*/ 1676210 w 4476179"/>
                <a:gd name="connsiteY101" fmla="*/ 1438085 h 3352324"/>
                <a:gd name="connsiteX102" fmla="*/ 1695260 w 4476179"/>
                <a:gd name="connsiteY102" fmla="*/ 1561910 h 3352324"/>
                <a:gd name="connsiteX103" fmla="*/ 1857185 w 4476179"/>
                <a:gd name="connsiteY103" fmla="*/ 1447610 h 3352324"/>
                <a:gd name="connsiteX104" fmla="*/ 1847660 w 4476179"/>
                <a:gd name="connsiteY104" fmla="*/ 1333310 h 3352324"/>
                <a:gd name="connsiteX105" fmla="*/ 1314355 w 4476179"/>
                <a:gd name="connsiteY105" fmla="*/ 1371410 h 3352324"/>
                <a:gd name="connsiteX106" fmla="*/ 1247680 w 4476179"/>
                <a:gd name="connsiteY106" fmla="*/ 1457135 h 3352324"/>
                <a:gd name="connsiteX107" fmla="*/ 1314355 w 4476179"/>
                <a:gd name="connsiteY107" fmla="*/ 1371410 h 3352324"/>
                <a:gd name="connsiteX108" fmla="*/ 514350 w 4476179"/>
                <a:gd name="connsiteY108" fmla="*/ 1447610 h 3352324"/>
                <a:gd name="connsiteX109" fmla="*/ 409575 w 4476179"/>
                <a:gd name="connsiteY109" fmla="*/ 1542860 h 3352324"/>
                <a:gd name="connsiteX110" fmla="*/ 447675 w 4476179"/>
                <a:gd name="connsiteY110" fmla="*/ 1552385 h 3352324"/>
                <a:gd name="connsiteX111" fmla="*/ 514350 w 4476179"/>
                <a:gd name="connsiteY111" fmla="*/ 1447610 h 3352324"/>
                <a:gd name="connsiteX112" fmla="*/ 2171510 w 4476179"/>
                <a:gd name="connsiteY112" fmla="*/ 2342864 h 3352324"/>
                <a:gd name="connsiteX113" fmla="*/ 2085785 w 4476179"/>
                <a:gd name="connsiteY113" fmla="*/ 2380964 h 3352324"/>
                <a:gd name="connsiteX114" fmla="*/ 2114360 w 4476179"/>
                <a:gd name="connsiteY114" fmla="*/ 2390489 h 3352324"/>
                <a:gd name="connsiteX115" fmla="*/ 2171510 w 4476179"/>
                <a:gd name="connsiteY115" fmla="*/ 2342864 h 3352324"/>
                <a:gd name="connsiteX116" fmla="*/ 1647635 w 4476179"/>
                <a:gd name="connsiteY116" fmla="*/ 2580894 h 3352324"/>
                <a:gd name="connsiteX117" fmla="*/ 1609535 w 4476179"/>
                <a:gd name="connsiteY117" fmla="*/ 2838069 h 3352324"/>
                <a:gd name="connsiteX118" fmla="*/ 1885760 w 4476179"/>
                <a:gd name="connsiteY118" fmla="*/ 2618994 h 3352324"/>
                <a:gd name="connsiteX119" fmla="*/ 1647635 w 4476179"/>
                <a:gd name="connsiteY119" fmla="*/ 2580894 h 335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476179" h="3352324">
                  <a:moveTo>
                    <a:pt x="1409605" y="0"/>
                  </a:moveTo>
                  <a:lnTo>
                    <a:pt x="1428560" y="0"/>
                  </a:lnTo>
                  <a:cubicBezTo>
                    <a:pt x="1514285" y="47625"/>
                    <a:pt x="1600010" y="114300"/>
                    <a:pt x="1676210" y="161830"/>
                  </a:cubicBezTo>
                  <a:cubicBezTo>
                    <a:pt x="1752410" y="218980"/>
                    <a:pt x="1904810" y="238030"/>
                    <a:pt x="1904810" y="371380"/>
                  </a:cubicBezTo>
                  <a:cubicBezTo>
                    <a:pt x="1904810" y="485680"/>
                    <a:pt x="1876235" y="523780"/>
                    <a:pt x="1723835" y="590455"/>
                  </a:cubicBezTo>
                  <a:cubicBezTo>
                    <a:pt x="1723835" y="590455"/>
                    <a:pt x="1714310" y="599980"/>
                    <a:pt x="1714310" y="619030"/>
                  </a:cubicBezTo>
                  <a:cubicBezTo>
                    <a:pt x="1752410" y="599980"/>
                    <a:pt x="2028635" y="485680"/>
                    <a:pt x="2104835" y="485680"/>
                  </a:cubicBezTo>
                  <a:cubicBezTo>
                    <a:pt x="2133410" y="485680"/>
                    <a:pt x="2247615" y="571405"/>
                    <a:pt x="2295240" y="599980"/>
                  </a:cubicBezTo>
                  <a:cubicBezTo>
                    <a:pt x="2333340" y="638080"/>
                    <a:pt x="2400015" y="657130"/>
                    <a:pt x="2447640" y="695230"/>
                  </a:cubicBezTo>
                  <a:cubicBezTo>
                    <a:pt x="2457165" y="714280"/>
                    <a:pt x="2457165" y="742855"/>
                    <a:pt x="2457165" y="761905"/>
                  </a:cubicBezTo>
                  <a:lnTo>
                    <a:pt x="2238090" y="1723739"/>
                  </a:lnTo>
                  <a:cubicBezTo>
                    <a:pt x="2228565" y="1723739"/>
                    <a:pt x="2209515" y="1704689"/>
                    <a:pt x="2190465" y="1695164"/>
                  </a:cubicBezTo>
                  <a:cubicBezTo>
                    <a:pt x="2181035" y="1704689"/>
                    <a:pt x="2181035" y="1723739"/>
                    <a:pt x="2181035" y="1733264"/>
                  </a:cubicBezTo>
                  <a:cubicBezTo>
                    <a:pt x="2152460" y="1704689"/>
                    <a:pt x="2133410" y="1676114"/>
                    <a:pt x="2104835" y="1647635"/>
                  </a:cubicBezTo>
                  <a:cubicBezTo>
                    <a:pt x="1676210" y="2057114"/>
                    <a:pt x="1666685" y="1838039"/>
                    <a:pt x="1666685" y="2238089"/>
                  </a:cubicBezTo>
                  <a:cubicBezTo>
                    <a:pt x="1666685" y="2266664"/>
                    <a:pt x="1666685" y="2276189"/>
                    <a:pt x="1676210" y="2285714"/>
                  </a:cubicBezTo>
                  <a:cubicBezTo>
                    <a:pt x="1685735" y="2266664"/>
                    <a:pt x="2400015" y="1666685"/>
                    <a:pt x="2552415" y="1666685"/>
                  </a:cubicBezTo>
                  <a:cubicBezTo>
                    <a:pt x="2600040" y="1666685"/>
                    <a:pt x="2695290" y="1733264"/>
                    <a:pt x="2752440" y="1771364"/>
                  </a:cubicBezTo>
                  <a:cubicBezTo>
                    <a:pt x="2790540" y="1809464"/>
                    <a:pt x="2847690" y="1828514"/>
                    <a:pt x="2895315" y="1847564"/>
                  </a:cubicBezTo>
                  <a:cubicBezTo>
                    <a:pt x="2895315" y="1857089"/>
                    <a:pt x="2876265" y="1847564"/>
                    <a:pt x="2876265" y="1876139"/>
                  </a:cubicBezTo>
                  <a:cubicBezTo>
                    <a:pt x="2876265" y="1895189"/>
                    <a:pt x="2895315" y="1895189"/>
                    <a:pt x="2895315" y="1895189"/>
                  </a:cubicBezTo>
                  <a:lnTo>
                    <a:pt x="2352390" y="2476119"/>
                  </a:lnTo>
                  <a:cubicBezTo>
                    <a:pt x="2380965" y="2495169"/>
                    <a:pt x="2409540" y="2514219"/>
                    <a:pt x="2447640" y="2523744"/>
                  </a:cubicBezTo>
                  <a:cubicBezTo>
                    <a:pt x="2523840" y="2552319"/>
                    <a:pt x="2676240" y="2580894"/>
                    <a:pt x="2695290" y="2580894"/>
                  </a:cubicBezTo>
                  <a:cubicBezTo>
                    <a:pt x="2904840" y="2580894"/>
                    <a:pt x="3628644" y="2361914"/>
                    <a:pt x="3704844" y="2352389"/>
                  </a:cubicBezTo>
                  <a:cubicBezTo>
                    <a:pt x="3952399" y="2304764"/>
                    <a:pt x="4219099" y="2285714"/>
                    <a:pt x="4476179" y="2190464"/>
                  </a:cubicBezTo>
                  <a:cubicBezTo>
                    <a:pt x="4419124" y="2238089"/>
                    <a:pt x="4361974" y="2238089"/>
                    <a:pt x="4342924" y="2304764"/>
                  </a:cubicBezTo>
                  <a:cubicBezTo>
                    <a:pt x="4381024" y="2295239"/>
                    <a:pt x="4409599" y="2276189"/>
                    <a:pt x="4438174" y="2266664"/>
                  </a:cubicBezTo>
                  <a:cubicBezTo>
                    <a:pt x="4400074" y="2352389"/>
                    <a:pt x="4295299" y="2390489"/>
                    <a:pt x="4219099" y="2457069"/>
                  </a:cubicBezTo>
                  <a:cubicBezTo>
                    <a:pt x="4142899" y="2514219"/>
                    <a:pt x="4066699" y="2609469"/>
                    <a:pt x="3990499" y="2657094"/>
                  </a:cubicBezTo>
                  <a:cubicBezTo>
                    <a:pt x="3904774" y="2714244"/>
                    <a:pt x="3819049" y="2742819"/>
                    <a:pt x="3733324" y="2761869"/>
                  </a:cubicBezTo>
                  <a:cubicBezTo>
                    <a:pt x="3723799" y="2761869"/>
                    <a:pt x="3161920" y="2895219"/>
                    <a:pt x="3047620" y="2895219"/>
                  </a:cubicBezTo>
                  <a:cubicBezTo>
                    <a:pt x="2647665" y="2895219"/>
                    <a:pt x="2685765" y="2723769"/>
                    <a:pt x="2171510" y="2676144"/>
                  </a:cubicBezTo>
                  <a:cubicBezTo>
                    <a:pt x="1981010" y="2895219"/>
                    <a:pt x="1780985" y="3114294"/>
                    <a:pt x="1609535" y="3323749"/>
                  </a:cubicBezTo>
                  <a:cubicBezTo>
                    <a:pt x="1571435" y="3361849"/>
                    <a:pt x="1533335" y="3342799"/>
                    <a:pt x="1495235" y="3352324"/>
                  </a:cubicBezTo>
                  <a:cubicBezTo>
                    <a:pt x="1466660" y="3314224"/>
                    <a:pt x="1438085" y="3257074"/>
                    <a:pt x="1390555" y="3218974"/>
                  </a:cubicBezTo>
                  <a:cubicBezTo>
                    <a:pt x="1304830" y="3161919"/>
                    <a:pt x="1238155" y="3152394"/>
                    <a:pt x="1181005" y="3066669"/>
                  </a:cubicBezTo>
                  <a:cubicBezTo>
                    <a:pt x="1152430" y="3028569"/>
                    <a:pt x="1171480" y="2980944"/>
                    <a:pt x="1171480" y="2952369"/>
                  </a:cubicBezTo>
                  <a:lnTo>
                    <a:pt x="1323880" y="1552385"/>
                  </a:lnTo>
                  <a:cubicBezTo>
                    <a:pt x="1314355" y="1542860"/>
                    <a:pt x="1314355" y="1523810"/>
                    <a:pt x="1304830" y="1504760"/>
                  </a:cubicBezTo>
                  <a:cubicBezTo>
                    <a:pt x="1190530" y="1666685"/>
                    <a:pt x="1057180" y="1838039"/>
                    <a:pt x="961930" y="2019014"/>
                  </a:cubicBezTo>
                  <a:cubicBezTo>
                    <a:pt x="819055" y="2257139"/>
                    <a:pt x="676180" y="2523744"/>
                    <a:pt x="533400" y="2771394"/>
                  </a:cubicBezTo>
                  <a:cubicBezTo>
                    <a:pt x="514350" y="2780919"/>
                    <a:pt x="476250" y="2790444"/>
                    <a:pt x="457200" y="2790444"/>
                  </a:cubicBezTo>
                  <a:cubicBezTo>
                    <a:pt x="428625" y="2790444"/>
                    <a:pt x="342900" y="2657094"/>
                    <a:pt x="257175" y="2609469"/>
                  </a:cubicBezTo>
                  <a:cubicBezTo>
                    <a:pt x="200025" y="2580894"/>
                    <a:pt x="123825" y="2504694"/>
                    <a:pt x="123825" y="2476119"/>
                  </a:cubicBezTo>
                  <a:cubicBezTo>
                    <a:pt x="123825" y="2457069"/>
                    <a:pt x="152400" y="2409539"/>
                    <a:pt x="171450" y="2390489"/>
                  </a:cubicBezTo>
                  <a:cubicBezTo>
                    <a:pt x="390525" y="2028539"/>
                    <a:pt x="476250" y="2085689"/>
                    <a:pt x="476250" y="1818989"/>
                  </a:cubicBezTo>
                  <a:cubicBezTo>
                    <a:pt x="476250" y="1799939"/>
                    <a:pt x="466725" y="1714214"/>
                    <a:pt x="457200" y="1657160"/>
                  </a:cubicBezTo>
                  <a:cubicBezTo>
                    <a:pt x="457200" y="1657160"/>
                    <a:pt x="457200" y="1647635"/>
                    <a:pt x="438150" y="1647635"/>
                  </a:cubicBezTo>
                  <a:cubicBezTo>
                    <a:pt x="409575" y="1647635"/>
                    <a:pt x="276225" y="1714214"/>
                    <a:pt x="247650" y="1752314"/>
                  </a:cubicBezTo>
                  <a:lnTo>
                    <a:pt x="200025" y="1742789"/>
                  </a:lnTo>
                  <a:lnTo>
                    <a:pt x="238125" y="1704689"/>
                  </a:lnTo>
                  <a:cubicBezTo>
                    <a:pt x="219075" y="1695164"/>
                    <a:pt x="200025" y="1704689"/>
                    <a:pt x="180975" y="1695164"/>
                  </a:cubicBezTo>
                  <a:cubicBezTo>
                    <a:pt x="171450" y="1685639"/>
                    <a:pt x="152400" y="1666685"/>
                    <a:pt x="152400" y="1647635"/>
                  </a:cubicBezTo>
                  <a:cubicBezTo>
                    <a:pt x="152400" y="1590485"/>
                    <a:pt x="333375" y="1533335"/>
                    <a:pt x="371475" y="1523810"/>
                  </a:cubicBezTo>
                  <a:cubicBezTo>
                    <a:pt x="390525" y="1504760"/>
                    <a:pt x="409575" y="1466660"/>
                    <a:pt x="409575" y="1428560"/>
                  </a:cubicBezTo>
                  <a:cubicBezTo>
                    <a:pt x="419100" y="1399985"/>
                    <a:pt x="428625" y="1361885"/>
                    <a:pt x="428625" y="1342835"/>
                  </a:cubicBezTo>
                  <a:lnTo>
                    <a:pt x="428625" y="1171385"/>
                  </a:lnTo>
                  <a:cubicBezTo>
                    <a:pt x="285750" y="1038035"/>
                    <a:pt x="133350" y="914210"/>
                    <a:pt x="0" y="800005"/>
                  </a:cubicBezTo>
                  <a:cubicBezTo>
                    <a:pt x="19050" y="809530"/>
                    <a:pt x="47625" y="819055"/>
                    <a:pt x="76200" y="819055"/>
                  </a:cubicBezTo>
                  <a:cubicBezTo>
                    <a:pt x="66675" y="809530"/>
                    <a:pt x="57150" y="790480"/>
                    <a:pt x="57150" y="780955"/>
                  </a:cubicBezTo>
                  <a:cubicBezTo>
                    <a:pt x="114300" y="809530"/>
                    <a:pt x="161925" y="857155"/>
                    <a:pt x="228600" y="885730"/>
                  </a:cubicBezTo>
                  <a:cubicBezTo>
                    <a:pt x="295275" y="933260"/>
                    <a:pt x="390525" y="961835"/>
                    <a:pt x="466725" y="1009460"/>
                  </a:cubicBezTo>
                  <a:cubicBezTo>
                    <a:pt x="523875" y="1047560"/>
                    <a:pt x="571500" y="1104710"/>
                    <a:pt x="628650" y="1142810"/>
                  </a:cubicBezTo>
                  <a:cubicBezTo>
                    <a:pt x="676180" y="1180910"/>
                    <a:pt x="742855" y="1209485"/>
                    <a:pt x="800005" y="1238060"/>
                  </a:cubicBezTo>
                  <a:cubicBezTo>
                    <a:pt x="800005" y="1247585"/>
                    <a:pt x="790480" y="1257110"/>
                    <a:pt x="771430" y="1276160"/>
                  </a:cubicBezTo>
                  <a:lnTo>
                    <a:pt x="800005" y="1304735"/>
                  </a:lnTo>
                  <a:cubicBezTo>
                    <a:pt x="723805" y="1352360"/>
                    <a:pt x="542925" y="1504760"/>
                    <a:pt x="457200" y="1552385"/>
                  </a:cubicBezTo>
                  <a:cubicBezTo>
                    <a:pt x="485775" y="1580960"/>
                    <a:pt x="542925" y="1600010"/>
                    <a:pt x="561975" y="1647635"/>
                  </a:cubicBezTo>
                  <a:cubicBezTo>
                    <a:pt x="590550" y="1704689"/>
                    <a:pt x="600075" y="1790414"/>
                    <a:pt x="609600" y="1866614"/>
                  </a:cubicBezTo>
                  <a:cubicBezTo>
                    <a:pt x="809530" y="1590485"/>
                    <a:pt x="1190530" y="1438085"/>
                    <a:pt x="1314355" y="1295210"/>
                  </a:cubicBezTo>
                  <a:lnTo>
                    <a:pt x="1285780" y="1266635"/>
                  </a:lnTo>
                  <a:cubicBezTo>
                    <a:pt x="1352455" y="1209485"/>
                    <a:pt x="1304830" y="1114235"/>
                    <a:pt x="1323880" y="1018985"/>
                  </a:cubicBezTo>
                  <a:lnTo>
                    <a:pt x="1428560" y="1018985"/>
                  </a:lnTo>
                  <a:cubicBezTo>
                    <a:pt x="1371505" y="904780"/>
                    <a:pt x="1228630" y="895255"/>
                    <a:pt x="1152430" y="800005"/>
                  </a:cubicBezTo>
                  <a:cubicBezTo>
                    <a:pt x="1171480" y="800005"/>
                    <a:pt x="1190530" y="809530"/>
                    <a:pt x="1219105" y="771430"/>
                  </a:cubicBezTo>
                  <a:cubicBezTo>
                    <a:pt x="1238155" y="780955"/>
                    <a:pt x="1247680" y="790480"/>
                    <a:pt x="1276255" y="790480"/>
                  </a:cubicBezTo>
                  <a:cubicBezTo>
                    <a:pt x="1352455" y="790480"/>
                    <a:pt x="1485710" y="723805"/>
                    <a:pt x="1485710" y="647605"/>
                  </a:cubicBezTo>
                  <a:cubicBezTo>
                    <a:pt x="1485710" y="628555"/>
                    <a:pt x="1457135" y="628555"/>
                    <a:pt x="1457135" y="609505"/>
                  </a:cubicBezTo>
                  <a:cubicBezTo>
                    <a:pt x="1457135" y="580930"/>
                    <a:pt x="1476185" y="619030"/>
                    <a:pt x="1476185" y="599980"/>
                  </a:cubicBezTo>
                  <a:cubicBezTo>
                    <a:pt x="1476185" y="571405"/>
                    <a:pt x="1466660" y="580930"/>
                    <a:pt x="1457135" y="571405"/>
                  </a:cubicBezTo>
                  <a:cubicBezTo>
                    <a:pt x="1447610" y="504730"/>
                    <a:pt x="1438085" y="390430"/>
                    <a:pt x="1438085" y="371380"/>
                  </a:cubicBezTo>
                  <a:lnTo>
                    <a:pt x="1438085" y="333280"/>
                  </a:lnTo>
                  <a:cubicBezTo>
                    <a:pt x="1447610" y="276130"/>
                    <a:pt x="1476185" y="161830"/>
                    <a:pt x="1476185" y="142875"/>
                  </a:cubicBezTo>
                  <a:cubicBezTo>
                    <a:pt x="1476185" y="114300"/>
                    <a:pt x="1361980" y="38100"/>
                    <a:pt x="1352455" y="28575"/>
                  </a:cubicBezTo>
                  <a:cubicBezTo>
                    <a:pt x="1371505" y="28575"/>
                    <a:pt x="1400080" y="38100"/>
                    <a:pt x="1438085" y="38100"/>
                  </a:cubicBezTo>
                  <a:cubicBezTo>
                    <a:pt x="1428560" y="28575"/>
                    <a:pt x="1409605" y="9525"/>
                    <a:pt x="1409605" y="0"/>
                  </a:cubicBezTo>
                  <a:close/>
                  <a:moveTo>
                    <a:pt x="1534526" y="673799"/>
                  </a:moveTo>
                  <a:cubicBezTo>
                    <a:pt x="1530954" y="676180"/>
                    <a:pt x="1528573" y="680943"/>
                    <a:pt x="1523810" y="685705"/>
                  </a:cubicBezTo>
                  <a:cubicBezTo>
                    <a:pt x="1533335" y="685705"/>
                    <a:pt x="1542860" y="685705"/>
                    <a:pt x="1552385" y="676180"/>
                  </a:cubicBezTo>
                  <a:cubicBezTo>
                    <a:pt x="1542860" y="671418"/>
                    <a:pt x="1538098" y="671418"/>
                    <a:pt x="1534526" y="673799"/>
                  </a:cubicBezTo>
                  <a:close/>
                  <a:moveTo>
                    <a:pt x="1933385" y="980885"/>
                  </a:moveTo>
                  <a:lnTo>
                    <a:pt x="1733360" y="1066610"/>
                  </a:lnTo>
                  <a:lnTo>
                    <a:pt x="1761935" y="1066610"/>
                  </a:lnTo>
                  <a:cubicBezTo>
                    <a:pt x="1800035" y="1057085"/>
                    <a:pt x="1866710" y="1038035"/>
                    <a:pt x="1914335" y="1018985"/>
                  </a:cubicBezTo>
                  <a:cubicBezTo>
                    <a:pt x="1923860" y="1009460"/>
                    <a:pt x="1933385" y="990410"/>
                    <a:pt x="1933385" y="980885"/>
                  </a:cubicBezTo>
                  <a:close/>
                  <a:moveTo>
                    <a:pt x="1647635" y="1095185"/>
                  </a:moveTo>
                  <a:cubicBezTo>
                    <a:pt x="1619060" y="1104710"/>
                    <a:pt x="1590485" y="1104710"/>
                    <a:pt x="1571435" y="1104710"/>
                  </a:cubicBezTo>
                  <a:lnTo>
                    <a:pt x="1590485" y="1123760"/>
                  </a:lnTo>
                  <a:cubicBezTo>
                    <a:pt x="1619060" y="1104710"/>
                    <a:pt x="1647635" y="1095185"/>
                    <a:pt x="1647635" y="1095185"/>
                  </a:cubicBezTo>
                  <a:close/>
                  <a:moveTo>
                    <a:pt x="1847660" y="1333310"/>
                  </a:moveTo>
                  <a:cubicBezTo>
                    <a:pt x="1790510" y="1371410"/>
                    <a:pt x="1676210" y="1409510"/>
                    <a:pt x="1676210" y="1438085"/>
                  </a:cubicBezTo>
                  <a:cubicBezTo>
                    <a:pt x="1676210" y="1457135"/>
                    <a:pt x="1685735" y="1523810"/>
                    <a:pt x="1695260" y="1561910"/>
                  </a:cubicBezTo>
                  <a:cubicBezTo>
                    <a:pt x="1752410" y="1523810"/>
                    <a:pt x="1857185" y="1476185"/>
                    <a:pt x="1857185" y="1447610"/>
                  </a:cubicBezTo>
                  <a:cubicBezTo>
                    <a:pt x="1857185" y="1428560"/>
                    <a:pt x="1847660" y="1371410"/>
                    <a:pt x="1847660" y="1333310"/>
                  </a:cubicBezTo>
                  <a:close/>
                  <a:moveTo>
                    <a:pt x="1314355" y="1371410"/>
                  </a:moveTo>
                  <a:cubicBezTo>
                    <a:pt x="1295305" y="1399985"/>
                    <a:pt x="1266730" y="1438085"/>
                    <a:pt x="1247680" y="1457135"/>
                  </a:cubicBezTo>
                  <a:cubicBezTo>
                    <a:pt x="1285780" y="1447610"/>
                    <a:pt x="1314355" y="1399985"/>
                    <a:pt x="1314355" y="1371410"/>
                  </a:cubicBezTo>
                  <a:close/>
                  <a:moveTo>
                    <a:pt x="514350" y="1447610"/>
                  </a:moveTo>
                  <a:cubicBezTo>
                    <a:pt x="476250" y="1476185"/>
                    <a:pt x="438150" y="1514285"/>
                    <a:pt x="409575" y="1542860"/>
                  </a:cubicBezTo>
                  <a:cubicBezTo>
                    <a:pt x="419100" y="1542860"/>
                    <a:pt x="438150" y="1552385"/>
                    <a:pt x="447675" y="1552385"/>
                  </a:cubicBezTo>
                  <a:cubicBezTo>
                    <a:pt x="466725" y="1514285"/>
                    <a:pt x="495300" y="1476185"/>
                    <a:pt x="514350" y="1447610"/>
                  </a:cubicBezTo>
                  <a:close/>
                  <a:moveTo>
                    <a:pt x="2171510" y="2342864"/>
                  </a:moveTo>
                  <a:cubicBezTo>
                    <a:pt x="2142935" y="2352389"/>
                    <a:pt x="2114360" y="2371439"/>
                    <a:pt x="2085785" y="2380964"/>
                  </a:cubicBezTo>
                  <a:cubicBezTo>
                    <a:pt x="2095310" y="2380964"/>
                    <a:pt x="2085785" y="2390489"/>
                    <a:pt x="2114360" y="2390489"/>
                  </a:cubicBezTo>
                  <a:cubicBezTo>
                    <a:pt x="2133410" y="2390489"/>
                    <a:pt x="2152460" y="2361914"/>
                    <a:pt x="2171510" y="2342864"/>
                  </a:cubicBezTo>
                  <a:close/>
                  <a:moveTo>
                    <a:pt x="1647635" y="2580894"/>
                  </a:moveTo>
                  <a:cubicBezTo>
                    <a:pt x="1628585" y="2666619"/>
                    <a:pt x="1619060" y="2752344"/>
                    <a:pt x="1609535" y="2838069"/>
                  </a:cubicBezTo>
                  <a:cubicBezTo>
                    <a:pt x="1704785" y="2771394"/>
                    <a:pt x="1790510" y="2704719"/>
                    <a:pt x="1885760" y="2618994"/>
                  </a:cubicBezTo>
                  <a:cubicBezTo>
                    <a:pt x="1819085" y="2609469"/>
                    <a:pt x="1752410" y="2599944"/>
                    <a:pt x="1647635" y="2580894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C0D71D3-B177-8191-487D-7F84559C091F}"/>
                </a:ext>
              </a:extLst>
            </p:cNvPr>
            <p:cNvGrpSpPr/>
            <p:nvPr/>
          </p:nvGrpSpPr>
          <p:grpSpPr>
            <a:xfrm>
              <a:off x="5477126" y="1776402"/>
              <a:ext cx="1878605" cy="1281208"/>
              <a:chOff x="1400175" y="1785842"/>
              <a:chExt cx="5180933" cy="3533394"/>
            </a:xfrm>
            <a:grpFill/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2C5C588-DFA7-C878-A486-5151F8374AA8}"/>
                  </a:ext>
                </a:extLst>
              </p:cNvPr>
              <p:cNvSpPr/>
              <p:nvPr/>
            </p:nvSpPr>
            <p:spPr>
              <a:xfrm>
                <a:off x="3378707" y="1785842"/>
                <a:ext cx="3202401" cy="3533394"/>
              </a:xfrm>
              <a:custGeom>
                <a:avLst/>
                <a:gdLst>
                  <a:gd name="connsiteX0" fmla="*/ 1107187 w 3202401"/>
                  <a:gd name="connsiteY0" fmla="*/ 0 h 3533394"/>
                  <a:gd name="connsiteX1" fmla="*/ 1135762 w 3202401"/>
                  <a:gd name="connsiteY1" fmla="*/ 0 h 3533394"/>
                  <a:gd name="connsiteX2" fmla="*/ 1383317 w 3202401"/>
                  <a:gd name="connsiteY2" fmla="*/ 114300 h 3533394"/>
                  <a:gd name="connsiteX3" fmla="*/ 1421417 w 3202401"/>
                  <a:gd name="connsiteY3" fmla="*/ 352425 h 3533394"/>
                  <a:gd name="connsiteX4" fmla="*/ 1392842 w 3202401"/>
                  <a:gd name="connsiteY4" fmla="*/ 619125 h 3533394"/>
                  <a:gd name="connsiteX5" fmla="*/ 1411892 w 3202401"/>
                  <a:gd name="connsiteY5" fmla="*/ 628650 h 3533394"/>
                  <a:gd name="connsiteX6" fmla="*/ 2040542 w 3202401"/>
                  <a:gd name="connsiteY6" fmla="*/ 447675 h 3533394"/>
                  <a:gd name="connsiteX7" fmla="*/ 2402397 w 3202401"/>
                  <a:gd name="connsiteY7" fmla="*/ 657225 h 3533394"/>
                  <a:gd name="connsiteX8" fmla="*/ 2411922 w 3202401"/>
                  <a:gd name="connsiteY8" fmla="*/ 714280 h 3533394"/>
                  <a:gd name="connsiteX9" fmla="*/ 2211897 w 3202401"/>
                  <a:gd name="connsiteY9" fmla="*/ 961930 h 3533394"/>
                  <a:gd name="connsiteX10" fmla="*/ 1821467 w 3202401"/>
                  <a:gd name="connsiteY10" fmla="*/ 1171480 h 3533394"/>
                  <a:gd name="connsiteX11" fmla="*/ 1345217 w 3202401"/>
                  <a:gd name="connsiteY11" fmla="*/ 1409605 h 3533394"/>
                  <a:gd name="connsiteX12" fmla="*/ 1231012 w 3202401"/>
                  <a:gd name="connsiteY12" fmla="*/ 1409605 h 3533394"/>
                  <a:gd name="connsiteX13" fmla="*/ 1307212 w 3202401"/>
                  <a:gd name="connsiteY13" fmla="*/ 1400080 h 3533394"/>
                  <a:gd name="connsiteX14" fmla="*/ 1326167 w 3202401"/>
                  <a:gd name="connsiteY14" fmla="*/ 1381030 h 3533394"/>
                  <a:gd name="connsiteX15" fmla="*/ 1202437 w 3202401"/>
                  <a:gd name="connsiteY15" fmla="*/ 1371505 h 3533394"/>
                  <a:gd name="connsiteX16" fmla="*/ 1097662 w 3202401"/>
                  <a:gd name="connsiteY16" fmla="*/ 1838134 h 3533394"/>
                  <a:gd name="connsiteX17" fmla="*/ 1135762 w 3202401"/>
                  <a:gd name="connsiteY17" fmla="*/ 1828609 h 3533394"/>
                  <a:gd name="connsiteX18" fmla="*/ 1802417 w 3202401"/>
                  <a:gd name="connsiteY18" fmla="*/ 1638109 h 3533394"/>
                  <a:gd name="connsiteX19" fmla="*/ 2050067 w 3202401"/>
                  <a:gd name="connsiteY19" fmla="*/ 1761934 h 3533394"/>
                  <a:gd name="connsiteX20" fmla="*/ 2211897 w 3202401"/>
                  <a:gd name="connsiteY20" fmla="*/ 1857184 h 3533394"/>
                  <a:gd name="connsiteX21" fmla="*/ 2230947 w 3202401"/>
                  <a:gd name="connsiteY21" fmla="*/ 1933384 h 3533394"/>
                  <a:gd name="connsiteX22" fmla="*/ 2002442 w 3202401"/>
                  <a:gd name="connsiteY22" fmla="*/ 2380964 h 3533394"/>
                  <a:gd name="connsiteX23" fmla="*/ 2107122 w 3202401"/>
                  <a:gd name="connsiteY23" fmla="*/ 2390489 h 3533394"/>
                  <a:gd name="connsiteX24" fmla="*/ 2840451 w 3202401"/>
                  <a:gd name="connsiteY24" fmla="*/ 2552414 h 3533394"/>
                  <a:gd name="connsiteX25" fmla="*/ 3011901 w 3202401"/>
                  <a:gd name="connsiteY25" fmla="*/ 2695289 h 3533394"/>
                  <a:gd name="connsiteX26" fmla="*/ 3202401 w 3202401"/>
                  <a:gd name="connsiteY26" fmla="*/ 2857214 h 3533394"/>
                  <a:gd name="connsiteX27" fmla="*/ 3183351 w 3202401"/>
                  <a:gd name="connsiteY27" fmla="*/ 2923889 h 3533394"/>
                  <a:gd name="connsiteX28" fmla="*/ 3059526 w 3202401"/>
                  <a:gd name="connsiteY28" fmla="*/ 3019044 h 3533394"/>
                  <a:gd name="connsiteX29" fmla="*/ 2735772 w 3202401"/>
                  <a:gd name="connsiteY29" fmla="*/ 3200019 h 3533394"/>
                  <a:gd name="connsiteX30" fmla="*/ 2383347 w 3202401"/>
                  <a:gd name="connsiteY30" fmla="*/ 3409569 h 3533394"/>
                  <a:gd name="connsiteX31" fmla="*/ 2277381 w 3202401"/>
                  <a:gd name="connsiteY31" fmla="*/ 3461957 h 3533394"/>
                  <a:gd name="connsiteX32" fmla="*/ 2198261 w 3202401"/>
                  <a:gd name="connsiteY32" fmla="*/ 3498602 h 3533394"/>
                  <a:gd name="connsiteX33" fmla="*/ 2202372 w 3202401"/>
                  <a:gd name="connsiteY33" fmla="*/ 3496485 h 3533394"/>
                  <a:gd name="connsiteX34" fmla="*/ 2211897 w 3202401"/>
                  <a:gd name="connsiteY34" fmla="*/ 3457194 h 3533394"/>
                  <a:gd name="connsiteX35" fmla="*/ 2173797 w 3202401"/>
                  <a:gd name="connsiteY35" fmla="*/ 3476244 h 3533394"/>
                  <a:gd name="connsiteX36" fmla="*/ 2316672 w 3202401"/>
                  <a:gd name="connsiteY36" fmla="*/ 3361944 h 3533394"/>
                  <a:gd name="connsiteX37" fmla="*/ 2002442 w 3202401"/>
                  <a:gd name="connsiteY37" fmla="*/ 3533394 h 3533394"/>
                  <a:gd name="connsiteX38" fmla="*/ 2211897 w 3202401"/>
                  <a:gd name="connsiteY38" fmla="*/ 3333369 h 3533394"/>
                  <a:gd name="connsiteX39" fmla="*/ 2259522 w 3202401"/>
                  <a:gd name="connsiteY39" fmla="*/ 3247644 h 3533394"/>
                  <a:gd name="connsiteX40" fmla="*/ 2621472 w 3202401"/>
                  <a:gd name="connsiteY40" fmla="*/ 2742914 h 3533394"/>
                  <a:gd name="connsiteX41" fmla="*/ 2478597 w 3202401"/>
                  <a:gd name="connsiteY41" fmla="*/ 2714339 h 3533394"/>
                  <a:gd name="connsiteX42" fmla="*/ 1897667 w 3202401"/>
                  <a:gd name="connsiteY42" fmla="*/ 2704814 h 3533394"/>
                  <a:gd name="connsiteX43" fmla="*/ 1707167 w 3202401"/>
                  <a:gd name="connsiteY43" fmla="*/ 2714339 h 3533394"/>
                  <a:gd name="connsiteX44" fmla="*/ 1345217 w 3202401"/>
                  <a:gd name="connsiteY44" fmla="*/ 3019044 h 3533394"/>
                  <a:gd name="connsiteX45" fmla="*/ 888112 w 3202401"/>
                  <a:gd name="connsiteY45" fmla="*/ 3247644 h 3533394"/>
                  <a:gd name="connsiteX46" fmla="*/ 497682 w 3202401"/>
                  <a:gd name="connsiteY46" fmla="*/ 2990469 h 3533394"/>
                  <a:gd name="connsiteX47" fmla="*/ 602362 w 3202401"/>
                  <a:gd name="connsiteY47" fmla="*/ 2904839 h 3533394"/>
                  <a:gd name="connsiteX48" fmla="*/ 630937 w 3202401"/>
                  <a:gd name="connsiteY48" fmla="*/ 2876264 h 3533394"/>
                  <a:gd name="connsiteX49" fmla="*/ 669037 w 3202401"/>
                  <a:gd name="connsiteY49" fmla="*/ 2771489 h 3533394"/>
                  <a:gd name="connsiteX50" fmla="*/ 669037 w 3202401"/>
                  <a:gd name="connsiteY50" fmla="*/ 2904839 h 3533394"/>
                  <a:gd name="connsiteX51" fmla="*/ 688087 w 3202401"/>
                  <a:gd name="connsiteY51" fmla="*/ 2923889 h 3533394"/>
                  <a:gd name="connsiteX52" fmla="*/ 859537 w 3202401"/>
                  <a:gd name="connsiteY52" fmla="*/ 2800064 h 3533394"/>
                  <a:gd name="connsiteX53" fmla="*/ 1040512 w 3202401"/>
                  <a:gd name="connsiteY53" fmla="*/ 2647664 h 3533394"/>
                  <a:gd name="connsiteX54" fmla="*/ 726187 w 3202401"/>
                  <a:gd name="connsiteY54" fmla="*/ 2514314 h 3533394"/>
                  <a:gd name="connsiteX55" fmla="*/ 640462 w 3202401"/>
                  <a:gd name="connsiteY55" fmla="*/ 2419064 h 3533394"/>
                  <a:gd name="connsiteX56" fmla="*/ 488157 w 3202401"/>
                  <a:gd name="connsiteY56" fmla="*/ 2323814 h 3533394"/>
                  <a:gd name="connsiteX57" fmla="*/ 459582 w 3202401"/>
                  <a:gd name="connsiteY57" fmla="*/ 2352389 h 3533394"/>
                  <a:gd name="connsiteX58" fmla="*/ 345282 w 3202401"/>
                  <a:gd name="connsiteY58" fmla="*/ 3314319 h 3533394"/>
                  <a:gd name="connsiteX59" fmla="*/ 307182 w 3202401"/>
                  <a:gd name="connsiteY59" fmla="*/ 3295269 h 3533394"/>
                  <a:gd name="connsiteX60" fmla="*/ 288132 w 3202401"/>
                  <a:gd name="connsiteY60" fmla="*/ 3314319 h 3533394"/>
                  <a:gd name="connsiteX61" fmla="*/ 192882 w 3202401"/>
                  <a:gd name="connsiteY61" fmla="*/ 3209544 h 3533394"/>
                  <a:gd name="connsiteX62" fmla="*/ 11907 w 3202401"/>
                  <a:gd name="connsiteY62" fmla="*/ 3076194 h 3533394"/>
                  <a:gd name="connsiteX63" fmla="*/ 2382 w 3202401"/>
                  <a:gd name="connsiteY63" fmla="*/ 2999994 h 3533394"/>
                  <a:gd name="connsiteX64" fmla="*/ 183357 w 3202401"/>
                  <a:gd name="connsiteY64" fmla="*/ 1485709 h 3533394"/>
                  <a:gd name="connsiteX65" fmla="*/ 183357 w 3202401"/>
                  <a:gd name="connsiteY65" fmla="*/ 1295305 h 3533394"/>
                  <a:gd name="connsiteX66" fmla="*/ 259557 w 3202401"/>
                  <a:gd name="connsiteY66" fmla="*/ 1285780 h 3533394"/>
                  <a:gd name="connsiteX67" fmla="*/ 535782 w 3202401"/>
                  <a:gd name="connsiteY67" fmla="*/ 1428559 h 3533394"/>
                  <a:gd name="connsiteX68" fmla="*/ 516732 w 3202401"/>
                  <a:gd name="connsiteY68" fmla="*/ 1457134 h 3533394"/>
                  <a:gd name="connsiteX69" fmla="*/ 526257 w 3202401"/>
                  <a:gd name="connsiteY69" fmla="*/ 1771459 h 3533394"/>
                  <a:gd name="connsiteX70" fmla="*/ 469107 w 3202401"/>
                  <a:gd name="connsiteY70" fmla="*/ 2285714 h 3533394"/>
                  <a:gd name="connsiteX71" fmla="*/ 497682 w 3202401"/>
                  <a:gd name="connsiteY71" fmla="*/ 2304764 h 3533394"/>
                  <a:gd name="connsiteX72" fmla="*/ 516732 w 3202401"/>
                  <a:gd name="connsiteY72" fmla="*/ 2276189 h 3533394"/>
                  <a:gd name="connsiteX73" fmla="*/ 602362 w 3202401"/>
                  <a:gd name="connsiteY73" fmla="*/ 2314289 h 3533394"/>
                  <a:gd name="connsiteX74" fmla="*/ 1288162 w 3202401"/>
                  <a:gd name="connsiteY74" fmla="*/ 2390489 h 3533394"/>
                  <a:gd name="connsiteX75" fmla="*/ 1640492 w 3202401"/>
                  <a:gd name="connsiteY75" fmla="*/ 2038159 h 3533394"/>
                  <a:gd name="connsiteX76" fmla="*/ 1621442 w 3202401"/>
                  <a:gd name="connsiteY76" fmla="*/ 2028634 h 3533394"/>
                  <a:gd name="connsiteX77" fmla="*/ 1202437 w 3202401"/>
                  <a:gd name="connsiteY77" fmla="*/ 2257139 h 3533394"/>
                  <a:gd name="connsiteX78" fmla="*/ 1078612 w 3202401"/>
                  <a:gd name="connsiteY78" fmla="*/ 2285714 h 3533394"/>
                  <a:gd name="connsiteX79" fmla="*/ 897637 w 3202401"/>
                  <a:gd name="connsiteY79" fmla="*/ 2104834 h 3533394"/>
                  <a:gd name="connsiteX80" fmla="*/ 726187 w 3202401"/>
                  <a:gd name="connsiteY80" fmla="*/ 1971484 h 3533394"/>
                  <a:gd name="connsiteX81" fmla="*/ 697612 w 3202401"/>
                  <a:gd name="connsiteY81" fmla="*/ 1790509 h 3533394"/>
                  <a:gd name="connsiteX82" fmla="*/ 716662 w 3202401"/>
                  <a:gd name="connsiteY82" fmla="*/ 1609534 h 3533394"/>
                  <a:gd name="connsiteX83" fmla="*/ 821437 w 3202401"/>
                  <a:gd name="connsiteY83" fmla="*/ 1142905 h 3533394"/>
                  <a:gd name="connsiteX84" fmla="*/ 640462 w 3202401"/>
                  <a:gd name="connsiteY84" fmla="*/ 923830 h 3533394"/>
                  <a:gd name="connsiteX85" fmla="*/ 640462 w 3202401"/>
                  <a:gd name="connsiteY85" fmla="*/ 895255 h 3533394"/>
                  <a:gd name="connsiteX86" fmla="*/ 916687 w 3202401"/>
                  <a:gd name="connsiteY86" fmla="*/ 800005 h 3533394"/>
                  <a:gd name="connsiteX87" fmla="*/ 973837 w 3202401"/>
                  <a:gd name="connsiteY87" fmla="*/ 628650 h 3533394"/>
                  <a:gd name="connsiteX88" fmla="*/ 1097662 w 3202401"/>
                  <a:gd name="connsiteY88" fmla="*/ 133350 h 3533394"/>
                  <a:gd name="connsiteX89" fmla="*/ 1107187 w 3202401"/>
                  <a:gd name="connsiteY89" fmla="*/ 0 h 3533394"/>
                  <a:gd name="connsiteX90" fmla="*/ 1440467 w 3202401"/>
                  <a:gd name="connsiteY90" fmla="*/ 1009555 h 3533394"/>
                  <a:gd name="connsiteX91" fmla="*/ 1297687 w 3202401"/>
                  <a:gd name="connsiteY91" fmla="*/ 1057180 h 3533394"/>
                  <a:gd name="connsiteX92" fmla="*/ 1250062 w 3202401"/>
                  <a:gd name="connsiteY92" fmla="*/ 1238155 h 3533394"/>
                  <a:gd name="connsiteX93" fmla="*/ 1469042 w 3202401"/>
                  <a:gd name="connsiteY93" fmla="*/ 1009555 h 3533394"/>
                  <a:gd name="connsiteX94" fmla="*/ 1440467 w 3202401"/>
                  <a:gd name="connsiteY94" fmla="*/ 1009555 h 3533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202401" h="3533394">
                    <a:moveTo>
                      <a:pt x="1107187" y="0"/>
                    </a:moveTo>
                    <a:lnTo>
                      <a:pt x="1135762" y="0"/>
                    </a:lnTo>
                    <a:cubicBezTo>
                      <a:pt x="1164337" y="0"/>
                      <a:pt x="1307212" y="66675"/>
                      <a:pt x="1383317" y="114300"/>
                    </a:cubicBezTo>
                    <a:cubicBezTo>
                      <a:pt x="1402367" y="180975"/>
                      <a:pt x="1421417" y="285750"/>
                      <a:pt x="1421417" y="352425"/>
                    </a:cubicBezTo>
                    <a:cubicBezTo>
                      <a:pt x="1421417" y="371475"/>
                      <a:pt x="1411892" y="523875"/>
                      <a:pt x="1392842" y="619125"/>
                    </a:cubicBezTo>
                    <a:cubicBezTo>
                      <a:pt x="1392842" y="619125"/>
                      <a:pt x="1383317" y="628650"/>
                      <a:pt x="1411892" y="628650"/>
                    </a:cubicBezTo>
                    <a:cubicBezTo>
                      <a:pt x="1430942" y="628650"/>
                      <a:pt x="1897667" y="447675"/>
                      <a:pt x="2040542" y="447675"/>
                    </a:cubicBezTo>
                    <a:cubicBezTo>
                      <a:pt x="2059592" y="447675"/>
                      <a:pt x="2335722" y="619125"/>
                      <a:pt x="2402397" y="657225"/>
                    </a:cubicBezTo>
                    <a:cubicBezTo>
                      <a:pt x="2411922" y="676180"/>
                      <a:pt x="2411922" y="695230"/>
                      <a:pt x="2411922" y="714280"/>
                    </a:cubicBezTo>
                    <a:cubicBezTo>
                      <a:pt x="2411922" y="819055"/>
                      <a:pt x="2316672" y="885730"/>
                      <a:pt x="2211897" y="961930"/>
                    </a:cubicBezTo>
                    <a:cubicBezTo>
                      <a:pt x="2097597" y="1038130"/>
                      <a:pt x="1945292" y="1095280"/>
                      <a:pt x="1821467" y="1171480"/>
                    </a:cubicBezTo>
                    <a:cubicBezTo>
                      <a:pt x="1792892" y="1181005"/>
                      <a:pt x="1402367" y="1409605"/>
                      <a:pt x="1345217" y="1409605"/>
                    </a:cubicBezTo>
                    <a:lnTo>
                      <a:pt x="1231012" y="1409605"/>
                    </a:lnTo>
                    <a:cubicBezTo>
                      <a:pt x="1250062" y="1400080"/>
                      <a:pt x="1278637" y="1400080"/>
                      <a:pt x="1307212" y="1400080"/>
                    </a:cubicBezTo>
                    <a:cubicBezTo>
                      <a:pt x="1307212" y="1390555"/>
                      <a:pt x="1316642" y="1390555"/>
                      <a:pt x="1326167" y="1381030"/>
                    </a:cubicBezTo>
                    <a:cubicBezTo>
                      <a:pt x="1297687" y="1361980"/>
                      <a:pt x="1307212" y="1361980"/>
                      <a:pt x="1202437" y="1371505"/>
                    </a:cubicBezTo>
                    <a:lnTo>
                      <a:pt x="1097662" y="1838134"/>
                    </a:lnTo>
                    <a:cubicBezTo>
                      <a:pt x="1097662" y="1838134"/>
                      <a:pt x="1126237" y="1838134"/>
                      <a:pt x="1135762" y="1828609"/>
                    </a:cubicBezTo>
                    <a:cubicBezTo>
                      <a:pt x="1335692" y="1733359"/>
                      <a:pt x="1592867" y="1638109"/>
                      <a:pt x="1802417" y="1638109"/>
                    </a:cubicBezTo>
                    <a:cubicBezTo>
                      <a:pt x="1878617" y="1638109"/>
                      <a:pt x="1926242" y="1676209"/>
                      <a:pt x="2050067" y="1761934"/>
                    </a:cubicBezTo>
                    <a:cubicBezTo>
                      <a:pt x="2097597" y="1800034"/>
                      <a:pt x="2164272" y="1809559"/>
                      <a:pt x="2211897" y="1857184"/>
                    </a:cubicBezTo>
                    <a:cubicBezTo>
                      <a:pt x="2221422" y="1866709"/>
                      <a:pt x="2230947" y="1904809"/>
                      <a:pt x="2230947" y="1933384"/>
                    </a:cubicBezTo>
                    <a:cubicBezTo>
                      <a:pt x="2230947" y="2019109"/>
                      <a:pt x="2059592" y="2314289"/>
                      <a:pt x="2002442" y="2380964"/>
                    </a:cubicBezTo>
                    <a:cubicBezTo>
                      <a:pt x="2040542" y="2390489"/>
                      <a:pt x="2088072" y="2390489"/>
                      <a:pt x="2107122" y="2390489"/>
                    </a:cubicBezTo>
                    <a:cubicBezTo>
                      <a:pt x="2269047" y="2390489"/>
                      <a:pt x="2754822" y="2476214"/>
                      <a:pt x="2840451" y="2552414"/>
                    </a:cubicBezTo>
                    <a:cubicBezTo>
                      <a:pt x="2897601" y="2600039"/>
                      <a:pt x="2945226" y="2647664"/>
                      <a:pt x="3011901" y="2695289"/>
                    </a:cubicBezTo>
                    <a:cubicBezTo>
                      <a:pt x="3097626" y="2771489"/>
                      <a:pt x="3202401" y="2761964"/>
                      <a:pt x="3202401" y="2857214"/>
                    </a:cubicBezTo>
                    <a:cubicBezTo>
                      <a:pt x="3202401" y="2876264"/>
                      <a:pt x="3202401" y="2904839"/>
                      <a:pt x="3183351" y="2923889"/>
                    </a:cubicBezTo>
                    <a:cubicBezTo>
                      <a:pt x="3154776" y="2952369"/>
                      <a:pt x="3107151" y="2990469"/>
                      <a:pt x="3059526" y="3019044"/>
                    </a:cubicBezTo>
                    <a:cubicBezTo>
                      <a:pt x="2954751" y="3085719"/>
                      <a:pt x="2831022" y="3142869"/>
                      <a:pt x="2735772" y="3200019"/>
                    </a:cubicBezTo>
                    <a:cubicBezTo>
                      <a:pt x="2611947" y="3257169"/>
                      <a:pt x="2497647" y="3342894"/>
                      <a:pt x="2383347" y="3409569"/>
                    </a:cubicBezTo>
                    <a:cubicBezTo>
                      <a:pt x="2350010" y="3428619"/>
                      <a:pt x="2314291" y="3445288"/>
                      <a:pt x="2277381" y="3461957"/>
                    </a:cubicBezTo>
                    <a:lnTo>
                      <a:pt x="2198261" y="3498602"/>
                    </a:lnTo>
                    <a:lnTo>
                      <a:pt x="2202372" y="3496485"/>
                    </a:lnTo>
                    <a:cubicBezTo>
                      <a:pt x="2214278" y="3488150"/>
                      <a:pt x="2221422" y="3476244"/>
                      <a:pt x="2211897" y="3457194"/>
                    </a:cubicBezTo>
                    <a:cubicBezTo>
                      <a:pt x="2202372" y="3466719"/>
                      <a:pt x="2183322" y="3476244"/>
                      <a:pt x="2173797" y="3476244"/>
                    </a:cubicBezTo>
                    <a:cubicBezTo>
                      <a:pt x="2230947" y="3438144"/>
                      <a:pt x="2316672" y="3428619"/>
                      <a:pt x="2316672" y="3361944"/>
                    </a:cubicBezTo>
                    <a:cubicBezTo>
                      <a:pt x="2211897" y="3428619"/>
                      <a:pt x="2107122" y="3485769"/>
                      <a:pt x="2002442" y="3533394"/>
                    </a:cubicBezTo>
                    <a:cubicBezTo>
                      <a:pt x="2040542" y="3485769"/>
                      <a:pt x="2211897" y="3361944"/>
                      <a:pt x="2211897" y="3333369"/>
                    </a:cubicBezTo>
                    <a:cubicBezTo>
                      <a:pt x="2211897" y="3304794"/>
                      <a:pt x="2249997" y="3266694"/>
                      <a:pt x="2259522" y="3247644"/>
                    </a:cubicBezTo>
                    <a:cubicBezTo>
                      <a:pt x="2354772" y="3095244"/>
                      <a:pt x="2450022" y="2904839"/>
                      <a:pt x="2621472" y="2742914"/>
                    </a:cubicBezTo>
                    <a:cubicBezTo>
                      <a:pt x="2573847" y="2704814"/>
                      <a:pt x="2526222" y="2714339"/>
                      <a:pt x="2478597" y="2714339"/>
                    </a:cubicBezTo>
                    <a:lnTo>
                      <a:pt x="1897667" y="2704814"/>
                    </a:lnTo>
                    <a:cubicBezTo>
                      <a:pt x="1840517" y="2714339"/>
                      <a:pt x="1764317" y="2676239"/>
                      <a:pt x="1707167" y="2714339"/>
                    </a:cubicBezTo>
                    <a:cubicBezTo>
                      <a:pt x="1573817" y="2790539"/>
                      <a:pt x="1459517" y="2923889"/>
                      <a:pt x="1345217" y="3019044"/>
                    </a:cubicBezTo>
                    <a:cubicBezTo>
                      <a:pt x="1183387" y="3161919"/>
                      <a:pt x="1030987" y="3247644"/>
                      <a:pt x="888112" y="3247644"/>
                    </a:cubicBezTo>
                    <a:cubicBezTo>
                      <a:pt x="678562" y="3247644"/>
                      <a:pt x="754762" y="3142869"/>
                      <a:pt x="497682" y="2990469"/>
                    </a:cubicBezTo>
                    <a:cubicBezTo>
                      <a:pt x="526257" y="2923889"/>
                      <a:pt x="602362" y="2952369"/>
                      <a:pt x="602362" y="2904839"/>
                    </a:cubicBezTo>
                    <a:cubicBezTo>
                      <a:pt x="602362" y="2876264"/>
                      <a:pt x="630937" y="2885789"/>
                      <a:pt x="630937" y="2876264"/>
                    </a:cubicBezTo>
                    <a:cubicBezTo>
                      <a:pt x="649987" y="2847689"/>
                      <a:pt x="659512" y="2809589"/>
                      <a:pt x="669037" y="2771489"/>
                    </a:cubicBezTo>
                    <a:lnTo>
                      <a:pt x="669037" y="2904839"/>
                    </a:lnTo>
                    <a:lnTo>
                      <a:pt x="688087" y="2923889"/>
                    </a:lnTo>
                    <a:cubicBezTo>
                      <a:pt x="735712" y="2895314"/>
                      <a:pt x="802387" y="2847689"/>
                      <a:pt x="859537" y="2800064"/>
                    </a:cubicBezTo>
                    <a:cubicBezTo>
                      <a:pt x="916687" y="2761964"/>
                      <a:pt x="983362" y="2704814"/>
                      <a:pt x="1040512" y="2647664"/>
                    </a:cubicBezTo>
                    <a:cubicBezTo>
                      <a:pt x="935737" y="2590514"/>
                      <a:pt x="821437" y="2580989"/>
                      <a:pt x="726187" y="2514314"/>
                    </a:cubicBezTo>
                    <a:cubicBezTo>
                      <a:pt x="688087" y="2495264"/>
                      <a:pt x="669037" y="2447639"/>
                      <a:pt x="640462" y="2419064"/>
                    </a:cubicBezTo>
                    <a:cubicBezTo>
                      <a:pt x="592837" y="2390489"/>
                      <a:pt x="535782" y="2352389"/>
                      <a:pt x="488157" y="2323814"/>
                    </a:cubicBezTo>
                    <a:cubicBezTo>
                      <a:pt x="478632" y="2323814"/>
                      <a:pt x="469107" y="2342864"/>
                      <a:pt x="459582" y="2352389"/>
                    </a:cubicBezTo>
                    <a:cubicBezTo>
                      <a:pt x="421482" y="2666714"/>
                      <a:pt x="392907" y="2990469"/>
                      <a:pt x="345282" y="3314319"/>
                    </a:cubicBezTo>
                    <a:cubicBezTo>
                      <a:pt x="335757" y="3314319"/>
                      <a:pt x="326232" y="3295269"/>
                      <a:pt x="307182" y="3295269"/>
                    </a:cubicBezTo>
                    <a:cubicBezTo>
                      <a:pt x="278607" y="3295269"/>
                      <a:pt x="307182" y="3314319"/>
                      <a:pt x="288132" y="3314319"/>
                    </a:cubicBezTo>
                    <a:cubicBezTo>
                      <a:pt x="259557" y="3314319"/>
                      <a:pt x="221457" y="3238119"/>
                      <a:pt x="192882" y="3209544"/>
                    </a:cubicBezTo>
                    <a:cubicBezTo>
                      <a:pt x="135732" y="3171444"/>
                      <a:pt x="69057" y="3123819"/>
                      <a:pt x="11907" y="3076194"/>
                    </a:cubicBezTo>
                    <a:cubicBezTo>
                      <a:pt x="-7143" y="3057144"/>
                      <a:pt x="2382" y="3028569"/>
                      <a:pt x="2382" y="2999994"/>
                    </a:cubicBezTo>
                    <a:lnTo>
                      <a:pt x="183357" y="1485709"/>
                    </a:lnTo>
                    <a:lnTo>
                      <a:pt x="183357" y="1295305"/>
                    </a:lnTo>
                    <a:cubicBezTo>
                      <a:pt x="202407" y="1295305"/>
                      <a:pt x="230982" y="1285780"/>
                      <a:pt x="259557" y="1285780"/>
                    </a:cubicBezTo>
                    <a:cubicBezTo>
                      <a:pt x="278607" y="1285780"/>
                      <a:pt x="535782" y="1400080"/>
                      <a:pt x="535782" y="1428559"/>
                    </a:cubicBezTo>
                    <a:cubicBezTo>
                      <a:pt x="535782" y="1447609"/>
                      <a:pt x="526257" y="1447609"/>
                      <a:pt x="516732" y="1457134"/>
                    </a:cubicBezTo>
                    <a:cubicBezTo>
                      <a:pt x="516732" y="1466659"/>
                      <a:pt x="526257" y="1485709"/>
                      <a:pt x="526257" y="1771459"/>
                    </a:cubicBezTo>
                    <a:lnTo>
                      <a:pt x="469107" y="2285714"/>
                    </a:lnTo>
                    <a:cubicBezTo>
                      <a:pt x="478632" y="2295239"/>
                      <a:pt x="469107" y="2304764"/>
                      <a:pt x="497682" y="2304764"/>
                    </a:cubicBezTo>
                    <a:cubicBezTo>
                      <a:pt x="516732" y="2304764"/>
                      <a:pt x="516732" y="2285714"/>
                      <a:pt x="516732" y="2276189"/>
                    </a:cubicBezTo>
                    <a:cubicBezTo>
                      <a:pt x="545307" y="2295239"/>
                      <a:pt x="573787" y="2314289"/>
                      <a:pt x="602362" y="2314289"/>
                    </a:cubicBezTo>
                    <a:cubicBezTo>
                      <a:pt x="821437" y="2342864"/>
                      <a:pt x="1269112" y="2390489"/>
                      <a:pt x="1288162" y="2390489"/>
                    </a:cubicBezTo>
                    <a:cubicBezTo>
                      <a:pt x="1373792" y="2390489"/>
                      <a:pt x="1583342" y="2095309"/>
                      <a:pt x="1640492" y="2038159"/>
                    </a:cubicBezTo>
                    <a:cubicBezTo>
                      <a:pt x="1640492" y="2038159"/>
                      <a:pt x="1640492" y="2028634"/>
                      <a:pt x="1621442" y="2028634"/>
                    </a:cubicBezTo>
                    <a:cubicBezTo>
                      <a:pt x="1573817" y="2028634"/>
                      <a:pt x="1221487" y="2247614"/>
                      <a:pt x="1202437" y="2257139"/>
                    </a:cubicBezTo>
                    <a:cubicBezTo>
                      <a:pt x="1164337" y="2276189"/>
                      <a:pt x="1107187" y="2285714"/>
                      <a:pt x="1078612" y="2285714"/>
                    </a:cubicBezTo>
                    <a:cubicBezTo>
                      <a:pt x="1011937" y="2285714"/>
                      <a:pt x="916687" y="2123884"/>
                      <a:pt x="897637" y="2104834"/>
                    </a:cubicBezTo>
                    <a:cubicBezTo>
                      <a:pt x="840487" y="2066734"/>
                      <a:pt x="764287" y="2028634"/>
                      <a:pt x="726187" y="1971484"/>
                    </a:cubicBezTo>
                    <a:cubicBezTo>
                      <a:pt x="688087" y="1914334"/>
                      <a:pt x="697612" y="1819084"/>
                      <a:pt x="697612" y="1790509"/>
                    </a:cubicBezTo>
                    <a:cubicBezTo>
                      <a:pt x="697612" y="1771459"/>
                      <a:pt x="707137" y="1666684"/>
                      <a:pt x="716662" y="1609534"/>
                    </a:cubicBezTo>
                    <a:cubicBezTo>
                      <a:pt x="745237" y="1457134"/>
                      <a:pt x="821437" y="1161955"/>
                      <a:pt x="821437" y="1142905"/>
                    </a:cubicBezTo>
                    <a:cubicBezTo>
                      <a:pt x="821437" y="1076230"/>
                      <a:pt x="659512" y="942880"/>
                      <a:pt x="640462" y="923830"/>
                    </a:cubicBezTo>
                    <a:lnTo>
                      <a:pt x="640462" y="895255"/>
                    </a:lnTo>
                    <a:cubicBezTo>
                      <a:pt x="726187" y="866680"/>
                      <a:pt x="830962" y="857155"/>
                      <a:pt x="916687" y="800005"/>
                    </a:cubicBezTo>
                    <a:cubicBezTo>
                      <a:pt x="964312" y="771430"/>
                      <a:pt x="964312" y="676180"/>
                      <a:pt x="973837" y="628650"/>
                    </a:cubicBezTo>
                    <a:cubicBezTo>
                      <a:pt x="1021462" y="466725"/>
                      <a:pt x="1069087" y="295275"/>
                      <a:pt x="1097662" y="133350"/>
                    </a:cubicBezTo>
                    <a:cubicBezTo>
                      <a:pt x="1107187" y="95250"/>
                      <a:pt x="1107187" y="47625"/>
                      <a:pt x="1107187" y="0"/>
                    </a:cubicBezTo>
                    <a:close/>
                    <a:moveTo>
                      <a:pt x="1440467" y="1009555"/>
                    </a:moveTo>
                    <a:cubicBezTo>
                      <a:pt x="1392842" y="1028605"/>
                      <a:pt x="1345217" y="1038130"/>
                      <a:pt x="1297687" y="1057180"/>
                    </a:cubicBezTo>
                    <a:cubicBezTo>
                      <a:pt x="1278637" y="1114330"/>
                      <a:pt x="1269112" y="1181005"/>
                      <a:pt x="1250062" y="1238155"/>
                    </a:cubicBezTo>
                    <a:lnTo>
                      <a:pt x="1469042" y="1009555"/>
                    </a:lnTo>
                    <a:lnTo>
                      <a:pt x="1440467" y="1009555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136102C-5D16-F5CD-1979-9E6492DBABDF}"/>
                  </a:ext>
                </a:extLst>
              </p:cNvPr>
              <p:cNvSpPr/>
              <p:nvPr/>
            </p:nvSpPr>
            <p:spPr>
              <a:xfrm>
                <a:off x="1400175" y="2443067"/>
                <a:ext cx="2142839" cy="2638044"/>
              </a:xfrm>
              <a:custGeom>
                <a:avLst/>
                <a:gdLst>
                  <a:gd name="connsiteX0" fmla="*/ 1771364 w 2142839"/>
                  <a:gd name="connsiteY0" fmla="*/ 0 h 2638044"/>
                  <a:gd name="connsiteX1" fmla="*/ 1876139 w 2142839"/>
                  <a:gd name="connsiteY1" fmla="*/ 57055 h 2638044"/>
                  <a:gd name="connsiteX2" fmla="*/ 2142839 w 2142839"/>
                  <a:gd name="connsiteY2" fmla="*/ 190405 h 2638044"/>
                  <a:gd name="connsiteX3" fmla="*/ 2123789 w 2142839"/>
                  <a:gd name="connsiteY3" fmla="*/ 228505 h 2638044"/>
                  <a:gd name="connsiteX4" fmla="*/ 2142839 w 2142839"/>
                  <a:gd name="connsiteY4" fmla="*/ 247555 h 2638044"/>
                  <a:gd name="connsiteX5" fmla="*/ 1685735 w 2142839"/>
                  <a:gd name="connsiteY5" fmla="*/ 447580 h 2638044"/>
                  <a:gd name="connsiteX6" fmla="*/ 1323785 w 2142839"/>
                  <a:gd name="connsiteY6" fmla="*/ 857059 h 2638044"/>
                  <a:gd name="connsiteX7" fmla="*/ 1028510 w 2142839"/>
                  <a:gd name="connsiteY7" fmla="*/ 1238059 h 2638044"/>
                  <a:gd name="connsiteX8" fmla="*/ 1695260 w 2142839"/>
                  <a:gd name="connsiteY8" fmla="*/ 990409 h 2638044"/>
                  <a:gd name="connsiteX9" fmla="*/ 1999964 w 2142839"/>
                  <a:gd name="connsiteY9" fmla="*/ 1133284 h 2638044"/>
                  <a:gd name="connsiteX10" fmla="*/ 2057114 w 2142839"/>
                  <a:gd name="connsiteY10" fmla="*/ 1257109 h 2638044"/>
                  <a:gd name="connsiteX11" fmla="*/ 2066639 w 2142839"/>
                  <a:gd name="connsiteY11" fmla="*/ 1295209 h 2638044"/>
                  <a:gd name="connsiteX12" fmla="*/ 1876139 w 2142839"/>
                  <a:gd name="connsiteY12" fmla="*/ 1657064 h 2638044"/>
                  <a:gd name="connsiteX13" fmla="*/ 1885664 w 2142839"/>
                  <a:gd name="connsiteY13" fmla="*/ 1676114 h 2638044"/>
                  <a:gd name="connsiteX14" fmla="*/ 1999964 w 2142839"/>
                  <a:gd name="connsiteY14" fmla="*/ 1571339 h 2638044"/>
                  <a:gd name="connsiteX15" fmla="*/ 1914239 w 2142839"/>
                  <a:gd name="connsiteY15" fmla="*/ 1685639 h 2638044"/>
                  <a:gd name="connsiteX16" fmla="*/ 1828514 w 2142839"/>
                  <a:gd name="connsiteY16" fmla="*/ 1818989 h 2638044"/>
                  <a:gd name="connsiteX17" fmla="*/ 1961864 w 2142839"/>
                  <a:gd name="connsiteY17" fmla="*/ 1685639 h 2638044"/>
                  <a:gd name="connsiteX18" fmla="*/ 1838039 w 2142839"/>
                  <a:gd name="connsiteY18" fmla="*/ 1895189 h 2638044"/>
                  <a:gd name="connsiteX19" fmla="*/ 1571435 w 2142839"/>
                  <a:gd name="connsiteY19" fmla="*/ 2199989 h 2638044"/>
                  <a:gd name="connsiteX20" fmla="*/ 1504760 w 2142839"/>
                  <a:gd name="connsiteY20" fmla="*/ 2219039 h 2638044"/>
                  <a:gd name="connsiteX21" fmla="*/ 1247585 w 2142839"/>
                  <a:gd name="connsiteY21" fmla="*/ 2019014 h 2638044"/>
                  <a:gd name="connsiteX22" fmla="*/ 1380935 w 2142839"/>
                  <a:gd name="connsiteY22" fmla="*/ 1933289 h 2638044"/>
                  <a:gd name="connsiteX23" fmla="*/ 1485710 w 2142839"/>
                  <a:gd name="connsiteY23" fmla="*/ 1752314 h 2638044"/>
                  <a:gd name="connsiteX24" fmla="*/ 1723835 w 2142839"/>
                  <a:gd name="connsiteY24" fmla="*/ 1199959 h 2638044"/>
                  <a:gd name="connsiteX25" fmla="*/ 1704785 w 2142839"/>
                  <a:gd name="connsiteY25" fmla="*/ 1190434 h 2638044"/>
                  <a:gd name="connsiteX26" fmla="*/ 1228535 w 2142839"/>
                  <a:gd name="connsiteY26" fmla="*/ 1447609 h 2638044"/>
                  <a:gd name="connsiteX27" fmla="*/ 1095185 w 2142839"/>
                  <a:gd name="connsiteY27" fmla="*/ 1342834 h 2638044"/>
                  <a:gd name="connsiteX28" fmla="*/ 1085660 w 2142839"/>
                  <a:gd name="connsiteY28" fmla="*/ 1390459 h 2638044"/>
                  <a:gd name="connsiteX29" fmla="*/ 1114235 w 2142839"/>
                  <a:gd name="connsiteY29" fmla="*/ 2171414 h 2638044"/>
                  <a:gd name="connsiteX30" fmla="*/ 1085660 w 2142839"/>
                  <a:gd name="connsiteY30" fmla="*/ 2638044 h 2638044"/>
                  <a:gd name="connsiteX31" fmla="*/ 1047560 w 2142839"/>
                  <a:gd name="connsiteY31" fmla="*/ 2618994 h 2638044"/>
                  <a:gd name="connsiteX32" fmla="*/ 1028510 w 2142839"/>
                  <a:gd name="connsiteY32" fmla="*/ 2638044 h 2638044"/>
                  <a:gd name="connsiteX33" fmla="*/ 933355 w 2142839"/>
                  <a:gd name="connsiteY33" fmla="*/ 2542794 h 2638044"/>
                  <a:gd name="connsiteX34" fmla="*/ 866680 w 2142839"/>
                  <a:gd name="connsiteY34" fmla="*/ 2514219 h 2638044"/>
                  <a:gd name="connsiteX35" fmla="*/ 828580 w 2142839"/>
                  <a:gd name="connsiteY35" fmla="*/ 2476119 h 2638044"/>
                  <a:gd name="connsiteX36" fmla="*/ 752380 w 2142839"/>
                  <a:gd name="connsiteY36" fmla="*/ 2438019 h 2638044"/>
                  <a:gd name="connsiteX37" fmla="*/ 733330 w 2142839"/>
                  <a:gd name="connsiteY37" fmla="*/ 2380869 h 2638044"/>
                  <a:gd name="connsiteX38" fmla="*/ 723805 w 2142839"/>
                  <a:gd name="connsiteY38" fmla="*/ 2114264 h 2638044"/>
                  <a:gd name="connsiteX39" fmla="*/ 723805 w 2142839"/>
                  <a:gd name="connsiteY39" fmla="*/ 2047589 h 2638044"/>
                  <a:gd name="connsiteX40" fmla="*/ 714280 w 2142839"/>
                  <a:gd name="connsiteY40" fmla="*/ 1599914 h 2638044"/>
                  <a:gd name="connsiteX41" fmla="*/ 123825 w 2142839"/>
                  <a:gd name="connsiteY41" fmla="*/ 2333244 h 2638044"/>
                  <a:gd name="connsiteX42" fmla="*/ 352330 w 2142839"/>
                  <a:gd name="connsiteY42" fmla="*/ 1971389 h 2638044"/>
                  <a:gd name="connsiteX43" fmla="*/ 352330 w 2142839"/>
                  <a:gd name="connsiteY43" fmla="*/ 1961864 h 2638044"/>
                  <a:gd name="connsiteX44" fmla="*/ 0 w 2142839"/>
                  <a:gd name="connsiteY44" fmla="*/ 2438019 h 2638044"/>
                  <a:gd name="connsiteX45" fmla="*/ 238125 w 2142839"/>
                  <a:gd name="connsiteY45" fmla="*/ 1952339 h 2638044"/>
                  <a:gd name="connsiteX46" fmla="*/ 257080 w 2142839"/>
                  <a:gd name="connsiteY46" fmla="*/ 1914239 h 2638044"/>
                  <a:gd name="connsiteX47" fmla="*/ 733330 w 2142839"/>
                  <a:gd name="connsiteY47" fmla="*/ 1114234 h 2638044"/>
                  <a:gd name="connsiteX48" fmla="*/ 1057085 w 2142839"/>
                  <a:gd name="connsiteY48" fmla="*/ 723805 h 2638044"/>
                  <a:gd name="connsiteX49" fmla="*/ 1047560 w 2142839"/>
                  <a:gd name="connsiteY49" fmla="*/ 714280 h 2638044"/>
                  <a:gd name="connsiteX50" fmla="*/ 438055 w 2142839"/>
                  <a:gd name="connsiteY50" fmla="*/ 895159 h 2638044"/>
                  <a:gd name="connsiteX51" fmla="*/ 247555 w 2142839"/>
                  <a:gd name="connsiteY51" fmla="*/ 733330 h 2638044"/>
                  <a:gd name="connsiteX52" fmla="*/ 142875 w 2142839"/>
                  <a:gd name="connsiteY52" fmla="*/ 685705 h 2638044"/>
                  <a:gd name="connsiteX53" fmla="*/ 38100 w 2142839"/>
                  <a:gd name="connsiteY53" fmla="*/ 609505 h 2638044"/>
                  <a:gd name="connsiteX54" fmla="*/ 228600 w 2142839"/>
                  <a:gd name="connsiteY54" fmla="*/ 561880 h 2638044"/>
                  <a:gd name="connsiteX55" fmla="*/ 390430 w 2142839"/>
                  <a:gd name="connsiteY55" fmla="*/ 504730 h 2638044"/>
                  <a:gd name="connsiteX56" fmla="*/ 1057085 w 2142839"/>
                  <a:gd name="connsiteY56" fmla="*/ 247555 h 2638044"/>
                  <a:gd name="connsiteX57" fmla="*/ 1771364 w 2142839"/>
                  <a:gd name="connsiteY57" fmla="*/ 0 h 2638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142839" h="2638044">
                    <a:moveTo>
                      <a:pt x="1771364" y="0"/>
                    </a:moveTo>
                    <a:cubicBezTo>
                      <a:pt x="1790414" y="0"/>
                      <a:pt x="1838039" y="38005"/>
                      <a:pt x="1876139" y="57055"/>
                    </a:cubicBezTo>
                    <a:cubicBezTo>
                      <a:pt x="1952339" y="114205"/>
                      <a:pt x="2057114" y="152305"/>
                      <a:pt x="2142839" y="190405"/>
                    </a:cubicBezTo>
                    <a:cubicBezTo>
                      <a:pt x="2142839" y="199930"/>
                      <a:pt x="2123789" y="199930"/>
                      <a:pt x="2123789" y="228505"/>
                    </a:cubicBezTo>
                    <a:cubicBezTo>
                      <a:pt x="2123789" y="247555"/>
                      <a:pt x="2142839" y="228505"/>
                      <a:pt x="2142839" y="247555"/>
                    </a:cubicBezTo>
                    <a:cubicBezTo>
                      <a:pt x="2142839" y="266605"/>
                      <a:pt x="1799939" y="352330"/>
                      <a:pt x="1685735" y="447580"/>
                    </a:cubicBezTo>
                    <a:cubicBezTo>
                      <a:pt x="1533335" y="561880"/>
                      <a:pt x="1438085" y="723805"/>
                      <a:pt x="1323785" y="857059"/>
                    </a:cubicBezTo>
                    <a:cubicBezTo>
                      <a:pt x="1219010" y="980884"/>
                      <a:pt x="1066610" y="1104709"/>
                      <a:pt x="1028510" y="1238059"/>
                    </a:cubicBezTo>
                    <a:cubicBezTo>
                      <a:pt x="1199960" y="1114234"/>
                      <a:pt x="1495235" y="990409"/>
                      <a:pt x="1695260" y="990409"/>
                    </a:cubicBezTo>
                    <a:cubicBezTo>
                      <a:pt x="1714310" y="990409"/>
                      <a:pt x="1904714" y="1066609"/>
                      <a:pt x="1999964" y="1133284"/>
                    </a:cubicBezTo>
                    <a:cubicBezTo>
                      <a:pt x="2028539" y="1152334"/>
                      <a:pt x="2047589" y="1219009"/>
                      <a:pt x="2057114" y="1257109"/>
                    </a:cubicBezTo>
                    <a:cubicBezTo>
                      <a:pt x="2066639" y="1266634"/>
                      <a:pt x="2066639" y="1266634"/>
                      <a:pt x="2066639" y="1295209"/>
                    </a:cubicBezTo>
                    <a:cubicBezTo>
                      <a:pt x="2066639" y="1352359"/>
                      <a:pt x="1895189" y="1590389"/>
                      <a:pt x="1876139" y="1657064"/>
                    </a:cubicBezTo>
                    <a:lnTo>
                      <a:pt x="1885664" y="1676114"/>
                    </a:lnTo>
                    <a:cubicBezTo>
                      <a:pt x="1914239" y="1657064"/>
                      <a:pt x="1961864" y="1609439"/>
                      <a:pt x="1999964" y="1571339"/>
                    </a:cubicBezTo>
                    <a:lnTo>
                      <a:pt x="1914239" y="1685639"/>
                    </a:lnTo>
                    <a:cubicBezTo>
                      <a:pt x="1895189" y="1714214"/>
                      <a:pt x="1818989" y="1761839"/>
                      <a:pt x="1828514" y="1818989"/>
                    </a:cubicBezTo>
                    <a:cubicBezTo>
                      <a:pt x="1876139" y="1780889"/>
                      <a:pt x="1923764" y="1723739"/>
                      <a:pt x="1961864" y="1685639"/>
                    </a:cubicBezTo>
                    <a:cubicBezTo>
                      <a:pt x="1933289" y="1752314"/>
                      <a:pt x="1885664" y="1828514"/>
                      <a:pt x="1838039" y="1895189"/>
                    </a:cubicBezTo>
                    <a:cubicBezTo>
                      <a:pt x="1742885" y="1999964"/>
                      <a:pt x="1657160" y="2104739"/>
                      <a:pt x="1571435" y="2199989"/>
                    </a:cubicBezTo>
                    <a:cubicBezTo>
                      <a:pt x="1561910" y="2209514"/>
                      <a:pt x="1533335" y="2209514"/>
                      <a:pt x="1504760" y="2219039"/>
                    </a:cubicBezTo>
                    <a:cubicBezTo>
                      <a:pt x="1457135" y="2104739"/>
                      <a:pt x="1342835" y="2076164"/>
                      <a:pt x="1247585" y="2019014"/>
                    </a:cubicBezTo>
                    <a:cubicBezTo>
                      <a:pt x="1247585" y="1980914"/>
                      <a:pt x="1352360" y="1952339"/>
                      <a:pt x="1380935" y="1933289"/>
                    </a:cubicBezTo>
                    <a:cubicBezTo>
                      <a:pt x="1428560" y="1895189"/>
                      <a:pt x="1466660" y="1809464"/>
                      <a:pt x="1485710" y="1752314"/>
                    </a:cubicBezTo>
                    <a:cubicBezTo>
                      <a:pt x="1542860" y="1571339"/>
                      <a:pt x="1619060" y="1361884"/>
                      <a:pt x="1723835" y="1199959"/>
                    </a:cubicBezTo>
                    <a:cubicBezTo>
                      <a:pt x="1723835" y="1199959"/>
                      <a:pt x="1723835" y="1190434"/>
                      <a:pt x="1704785" y="1190434"/>
                    </a:cubicBezTo>
                    <a:cubicBezTo>
                      <a:pt x="1676210" y="1190434"/>
                      <a:pt x="1247585" y="1447609"/>
                      <a:pt x="1228535" y="1447609"/>
                    </a:cubicBezTo>
                    <a:cubicBezTo>
                      <a:pt x="1152335" y="1447609"/>
                      <a:pt x="1171385" y="1399984"/>
                      <a:pt x="1095185" y="1342834"/>
                    </a:cubicBezTo>
                    <a:cubicBezTo>
                      <a:pt x="1085660" y="1361884"/>
                      <a:pt x="1085660" y="1371409"/>
                      <a:pt x="1085660" y="1390459"/>
                    </a:cubicBezTo>
                    <a:lnTo>
                      <a:pt x="1114235" y="2171414"/>
                    </a:lnTo>
                    <a:cubicBezTo>
                      <a:pt x="1114235" y="2333244"/>
                      <a:pt x="1104710" y="2476119"/>
                      <a:pt x="1085660" y="2638044"/>
                    </a:cubicBezTo>
                    <a:cubicBezTo>
                      <a:pt x="1076135" y="2638044"/>
                      <a:pt x="1076135" y="2618994"/>
                      <a:pt x="1047560" y="2618994"/>
                    </a:cubicBezTo>
                    <a:cubicBezTo>
                      <a:pt x="1028510" y="2618994"/>
                      <a:pt x="1057085" y="2638044"/>
                      <a:pt x="1028510" y="2638044"/>
                    </a:cubicBezTo>
                    <a:cubicBezTo>
                      <a:pt x="1009460" y="2638044"/>
                      <a:pt x="961930" y="2561844"/>
                      <a:pt x="933355" y="2542794"/>
                    </a:cubicBezTo>
                    <a:cubicBezTo>
                      <a:pt x="914305" y="2533269"/>
                      <a:pt x="885730" y="2523744"/>
                      <a:pt x="866680" y="2514219"/>
                    </a:cubicBezTo>
                    <a:cubicBezTo>
                      <a:pt x="857155" y="2514219"/>
                      <a:pt x="847630" y="2485644"/>
                      <a:pt x="828580" y="2476119"/>
                    </a:cubicBezTo>
                    <a:cubicBezTo>
                      <a:pt x="809530" y="2466594"/>
                      <a:pt x="771430" y="2457069"/>
                      <a:pt x="752380" y="2438019"/>
                    </a:cubicBezTo>
                    <a:cubicBezTo>
                      <a:pt x="742855" y="2418969"/>
                      <a:pt x="733330" y="2399919"/>
                      <a:pt x="733330" y="2380869"/>
                    </a:cubicBezTo>
                    <a:cubicBezTo>
                      <a:pt x="723805" y="2295144"/>
                      <a:pt x="733330" y="2199989"/>
                      <a:pt x="723805" y="2114264"/>
                    </a:cubicBezTo>
                    <a:lnTo>
                      <a:pt x="723805" y="2047589"/>
                    </a:lnTo>
                    <a:lnTo>
                      <a:pt x="714280" y="1599914"/>
                    </a:lnTo>
                    <a:lnTo>
                      <a:pt x="123825" y="2333244"/>
                    </a:lnTo>
                    <a:cubicBezTo>
                      <a:pt x="200025" y="2219039"/>
                      <a:pt x="295180" y="2095214"/>
                      <a:pt x="352330" y="1971389"/>
                    </a:cubicBezTo>
                    <a:lnTo>
                      <a:pt x="352330" y="1961864"/>
                    </a:lnTo>
                    <a:lnTo>
                      <a:pt x="0" y="2438019"/>
                    </a:lnTo>
                    <a:cubicBezTo>
                      <a:pt x="9525" y="2409444"/>
                      <a:pt x="238125" y="2038064"/>
                      <a:pt x="238125" y="1952339"/>
                    </a:cubicBezTo>
                    <a:cubicBezTo>
                      <a:pt x="238125" y="1933289"/>
                      <a:pt x="257080" y="1923764"/>
                      <a:pt x="257080" y="1914239"/>
                    </a:cubicBezTo>
                    <a:cubicBezTo>
                      <a:pt x="352330" y="1657064"/>
                      <a:pt x="542830" y="1342834"/>
                      <a:pt x="733330" y="1114234"/>
                    </a:cubicBezTo>
                    <a:cubicBezTo>
                      <a:pt x="828580" y="980884"/>
                      <a:pt x="952405" y="857059"/>
                      <a:pt x="1057085" y="723805"/>
                    </a:cubicBezTo>
                    <a:lnTo>
                      <a:pt x="1047560" y="714280"/>
                    </a:lnTo>
                    <a:cubicBezTo>
                      <a:pt x="904780" y="761905"/>
                      <a:pt x="599980" y="895159"/>
                      <a:pt x="438055" y="895159"/>
                    </a:cubicBezTo>
                    <a:cubicBezTo>
                      <a:pt x="352330" y="895159"/>
                      <a:pt x="323755" y="790384"/>
                      <a:pt x="247555" y="733330"/>
                    </a:cubicBezTo>
                    <a:cubicBezTo>
                      <a:pt x="219075" y="714280"/>
                      <a:pt x="171450" y="714280"/>
                      <a:pt x="142875" y="685705"/>
                    </a:cubicBezTo>
                    <a:cubicBezTo>
                      <a:pt x="104775" y="657130"/>
                      <a:pt x="76200" y="638080"/>
                      <a:pt x="38100" y="609505"/>
                    </a:cubicBezTo>
                    <a:cubicBezTo>
                      <a:pt x="57150" y="523780"/>
                      <a:pt x="171450" y="571405"/>
                      <a:pt x="228600" y="561880"/>
                    </a:cubicBezTo>
                    <a:cubicBezTo>
                      <a:pt x="276130" y="552355"/>
                      <a:pt x="333280" y="523780"/>
                      <a:pt x="390430" y="504730"/>
                    </a:cubicBezTo>
                    <a:cubicBezTo>
                      <a:pt x="599980" y="428530"/>
                      <a:pt x="838105" y="342805"/>
                      <a:pt x="1057085" y="247555"/>
                    </a:cubicBezTo>
                    <a:cubicBezTo>
                      <a:pt x="1066610" y="247555"/>
                      <a:pt x="1647635" y="0"/>
                      <a:pt x="1771364" y="0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8698E42-9497-4769-5C61-3019B1590746}"/>
              </a:ext>
            </a:extLst>
          </p:cNvPr>
          <p:cNvCxnSpPr>
            <a:cxnSpLocks/>
          </p:cNvCxnSpPr>
          <p:nvPr/>
        </p:nvCxnSpPr>
        <p:spPr>
          <a:xfrm>
            <a:off x="1450975" y="2735434"/>
            <a:ext cx="3988588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484AB3B-8589-3B7D-9B52-2FFC14F25831}"/>
              </a:ext>
            </a:extLst>
          </p:cNvPr>
          <p:cNvCxnSpPr>
            <a:cxnSpLocks/>
          </p:cNvCxnSpPr>
          <p:nvPr/>
        </p:nvCxnSpPr>
        <p:spPr>
          <a:xfrm>
            <a:off x="1450975" y="4030834"/>
            <a:ext cx="3988588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168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>
            <a:off x="3812912" y="4058631"/>
            <a:ext cx="1189577" cy="974835"/>
          </a:xfrm>
          <a:custGeom>
            <a:avLst/>
            <a:gdLst>
              <a:gd name="T0" fmla="*/ 88 w 161"/>
              <a:gd name="T1" fmla="*/ 4 h 132"/>
              <a:gd name="T2" fmla="*/ 82 w 161"/>
              <a:gd name="T3" fmla="*/ 1 h 132"/>
              <a:gd name="T4" fmla="*/ 3 w 161"/>
              <a:gd name="T5" fmla="*/ 63 h 132"/>
              <a:gd name="T6" fmla="*/ 3 w 161"/>
              <a:gd name="T7" fmla="*/ 68 h 132"/>
              <a:gd name="T8" fmla="*/ 82 w 161"/>
              <a:gd name="T9" fmla="*/ 130 h 132"/>
              <a:gd name="T10" fmla="*/ 88 w 161"/>
              <a:gd name="T11" fmla="*/ 127 h 132"/>
              <a:gd name="T12" fmla="*/ 88 w 161"/>
              <a:gd name="T13" fmla="*/ 113 h 132"/>
              <a:gd name="T14" fmla="*/ 161 w 161"/>
              <a:gd name="T15" fmla="*/ 113 h 132"/>
              <a:gd name="T16" fmla="*/ 161 w 161"/>
              <a:gd name="T17" fmla="*/ 18 h 132"/>
              <a:gd name="T18" fmla="*/ 88 w 161"/>
              <a:gd name="T19" fmla="*/ 18 h 132"/>
              <a:gd name="T20" fmla="*/ 88 w 161"/>
              <a:gd name="T21" fmla="*/ 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132">
                <a:moveTo>
                  <a:pt x="88" y="4"/>
                </a:moveTo>
                <a:cubicBezTo>
                  <a:pt x="88" y="1"/>
                  <a:pt x="85" y="0"/>
                  <a:pt x="82" y="1"/>
                </a:cubicBezTo>
                <a:cubicBezTo>
                  <a:pt x="3" y="63"/>
                  <a:pt x="3" y="63"/>
                  <a:pt x="3" y="63"/>
                </a:cubicBezTo>
                <a:cubicBezTo>
                  <a:pt x="0" y="65"/>
                  <a:pt x="0" y="67"/>
                  <a:pt x="3" y="68"/>
                </a:cubicBezTo>
                <a:cubicBezTo>
                  <a:pt x="82" y="130"/>
                  <a:pt x="82" y="130"/>
                  <a:pt x="82" y="130"/>
                </a:cubicBezTo>
                <a:cubicBezTo>
                  <a:pt x="85" y="132"/>
                  <a:pt x="88" y="130"/>
                  <a:pt x="88" y="127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161" y="113"/>
                  <a:pt x="161" y="113"/>
                  <a:pt x="161" y="113"/>
                </a:cubicBezTo>
                <a:cubicBezTo>
                  <a:pt x="161" y="18"/>
                  <a:pt x="161" y="18"/>
                  <a:pt x="161" y="18"/>
                </a:cubicBezTo>
                <a:cubicBezTo>
                  <a:pt x="88" y="18"/>
                  <a:pt x="88" y="18"/>
                  <a:pt x="88" y="18"/>
                </a:cubicBezTo>
                <a:lnTo>
                  <a:pt x="88" y="4"/>
                </a:lnTo>
                <a:close/>
              </a:path>
            </a:pathLst>
          </a:custGeom>
          <a:solidFill>
            <a:srgbClr val="33BDD6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10">
            <a:extLst>
              <a:ext uri="{FF2B5EF4-FFF2-40B4-BE49-F238E27FC236}">
                <a16:creationId xmlns:a16="http://schemas.microsoft.com/office/drawing/2014/main" id="{B82F13D8-48C9-8461-8067-73B2539BCAFC}"/>
              </a:ext>
            </a:extLst>
          </p:cNvPr>
          <p:cNvSpPr/>
          <p:nvPr/>
        </p:nvSpPr>
        <p:spPr bwMode="auto">
          <a:xfrm rot="10800000">
            <a:off x="4967327" y="3228207"/>
            <a:ext cx="700669" cy="2600595"/>
          </a:xfrm>
          <a:custGeom>
            <a:avLst/>
            <a:gdLst>
              <a:gd name="T0" fmla="*/ 95 w 95"/>
              <a:gd name="T1" fmla="*/ 7 h 352"/>
              <a:gd name="T2" fmla="*/ 89 w 95"/>
              <a:gd name="T3" fmla="*/ 0 h 352"/>
              <a:gd name="T4" fmla="*/ 68 w 95"/>
              <a:gd name="T5" fmla="*/ 0 h 352"/>
              <a:gd name="T6" fmla="*/ 27 w 95"/>
              <a:gd name="T7" fmla="*/ 0 h 352"/>
              <a:gd name="T8" fmla="*/ 27 w 95"/>
              <a:gd name="T9" fmla="*/ 0 h 352"/>
              <a:gd name="T10" fmla="*/ 6 w 95"/>
              <a:gd name="T11" fmla="*/ 0 h 352"/>
              <a:gd name="T12" fmla="*/ 0 w 95"/>
              <a:gd name="T13" fmla="*/ 7 h 352"/>
              <a:gd name="T14" fmla="*/ 0 w 95"/>
              <a:gd name="T15" fmla="*/ 352 h 352"/>
              <a:gd name="T16" fmla="*/ 95 w 95"/>
              <a:gd name="T17" fmla="*/ 352 h 352"/>
              <a:gd name="T18" fmla="*/ 95 w 95"/>
              <a:gd name="T19" fmla="*/ 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352">
                <a:moveTo>
                  <a:pt x="95" y="7"/>
                </a:moveTo>
                <a:cubicBezTo>
                  <a:pt x="95" y="3"/>
                  <a:pt x="92" y="0"/>
                  <a:pt x="8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352"/>
                  <a:pt x="0" y="352"/>
                  <a:pt x="0" y="352"/>
                </a:cubicBezTo>
                <a:cubicBezTo>
                  <a:pt x="95" y="352"/>
                  <a:pt x="95" y="352"/>
                  <a:pt x="95" y="352"/>
                </a:cubicBezTo>
                <a:lnTo>
                  <a:pt x="95" y="7"/>
                </a:lnTo>
                <a:close/>
              </a:path>
            </a:pathLst>
          </a:custGeom>
          <a:solidFill>
            <a:srgbClr val="1854AE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834329" y="1507869"/>
            <a:ext cx="974708" cy="1189732"/>
          </a:xfrm>
          <a:custGeom>
            <a:avLst/>
            <a:gdLst>
              <a:gd name="T0" fmla="*/ 131 w 132"/>
              <a:gd name="T1" fmla="*/ 82 h 161"/>
              <a:gd name="T2" fmla="*/ 69 w 132"/>
              <a:gd name="T3" fmla="*/ 3 h 161"/>
              <a:gd name="T4" fmla="*/ 63 w 132"/>
              <a:gd name="T5" fmla="*/ 3 h 161"/>
              <a:gd name="T6" fmla="*/ 1 w 132"/>
              <a:gd name="T7" fmla="*/ 82 h 161"/>
              <a:gd name="T8" fmla="*/ 5 w 132"/>
              <a:gd name="T9" fmla="*/ 88 h 161"/>
              <a:gd name="T10" fmla="*/ 19 w 132"/>
              <a:gd name="T11" fmla="*/ 88 h 161"/>
              <a:gd name="T12" fmla="*/ 19 w 132"/>
              <a:gd name="T13" fmla="*/ 161 h 161"/>
              <a:gd name="T14" fmla="*/ 114 w 132"/>
              <a:gd name="T15" fmla="*/ 161 h 161"/>
              <a:gd name="T16" fmla="*/ 114 w 132"/>
              <a:gd name="T17" fmla="*/ 88 h 161"/>
              <a:gd name="T18" fmla="*/ 127 w 132"/>
              <a:gd name="T19" fmla="*/ 88 h 161"/>
              <a:gd name="T20" fmla="*/ 131 w 132"/>
              <a:gd name="T21" fmla="*/ 8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" h="161">
                <a:moveTo>
                  <a:pt x="131" y="82"/>
                </a:moveTo>
                <a:cubicBezTo>
                  <a:pt x="69" y="3"/>
                  <a:pt x="69" y="3"/>
                  <a:pt x="69" y="3"/>
                </a:cubicBezTo>
                <a:cubicBezTo>
                  <a:pt x="67" y="0"/>
                  <a:pt x="65" y="0"/>
                  <a:pt x="63" y="3"/>
                </a:cubicBezTo>
                <a:cubicBezTo>
                  <a:pt x="1" y="82"/>
                  <a:pt x="1" y="82"/>
                  <a:pt x="1" y="82"/>
                </a:cubicBezTo>
                <a:cubicBezTo>
                  <a:pt x="0" y="85"/>
                  <a:pt x="1" y="88"/>
                  <a:pt x="5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1"/>
                  <a:pt x="19" y="161"/>
                  <a:pt x="19" y="161"/>
                </a:cubicBezTo>
                <a:cubicBezTo>
                  <a:pt x="114" y="161"/>
                  <a:pt x="114" y="161"/>
                  <a:pt x="114" y="161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30" y="88"/>
                  <a:pt x="132" y="85"/>
                  <a:pt x="131" y="82"/>
                </a:cubicBezTo>
                <a:close/>
              </a:path>
            </a:pathLst>
          </a:custGeom>
          <a:solidFill>
            <a:srgbClr val="1854AE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 algn="l" rtl="0"/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7160548" y="2529418"/>
            <a:ext cx="1192693" cy="974835"/>
          </a:xfrm>
          <a:custGeom>
            <a:avLst/>
            <a:gdLst>
              <a:gd name="T0" fmla="*/ 158 w 161"/>
              <a:gd name="T1" fmla="*/ 63 h 132"/>
              <a:gd name="T2" fmla="*/ 80 w 161"/>
              <a:gd name="T3" fmla="*/ 1 h 132"/>
              <a:gd name="T4" fmla="*/ 74 w 161"/>
              <a:gd name="T5" fmla="*/ 5 h 132"/>
              <a:gd name="T6" fmla="*/ 74 w 161"/>
              <a:gd name="T7" fmla="*/ 19 h 132"/>
              <a:gd name="T8" fmla="*/ 0 w 161"/>
              <a:gd name="T9" fmla="*/ 19 h 132"/>
              <a:gd name="T10" fmla="*/ 0 w 161"/>
              <a:gd name="T11" fmla="*/ 114 h 132"/>
              <a:gd name="T12" fmla="*/ 74 w 161"/>
              <a:gd name="T13" fmla="*/ 114 h 132"/>
              <a:gd name="T14" fmla="*/ 74 w 161"/>
              <a:gd name="T15" fmla="*/ 127 h 132"/>
              <a:gd name="T16" fmla="*/ 80 w 161"/>
              <a:gd name="T17" fmla="*/ 131 h 132"/>
              <a:gd name="T18" fmla="*/ 158 w 161"/>
              <a:gd name="T19" fmla="*/ 68 h 132"/>
              <a:gd name="T20" fmla="*/ 158 w 161"/>
              <a:gd name="T21" fmla="*/ 6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132">
                <a:moveTo>
                  <a:pt x="158" y="63"/>
                </a:moveTo>
                <a:cubicBezTo>
                  <a:pt x="80" y="1"/>
                  <a:pt x="80" y="1"/>
                  <a:pt x="80" y="1"/>
                </a:cubicBezTo>
                <a:cubicBezTo>
                  <a:pt x="77" y="0"/>
                  <a:pt x="74" y="1"/>
                  <a:pt x="74" y="5"/>
                </a:cubicBezTo>
                <a:cubicBezTo>
                  <a:pt x="74" y="19"/>
                  <a:pt x="74" y="19"/>
                  <a:pt x="74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14"/>
                  <a:pt x="0" y="114"/>
                  <a:pt x="0" y="114"/>
                </a:cubicBezTo>
                <a:cubicBezTo>
                  <a:pt x="74" y="114"/>
                  <a:pt x="74" y="114"/>
                  <a:pt x="74" y="114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30"/>
                  <a:pt x="77" y="132"/>
                  <a:pt x="80" y="131"/>
                </a:cubicBezTo>
                <a:cubicBezTo>
                  <a:pt x="158" y="68"/>
                  <a:pt x="158" y="68"/>
                  <a:pt x="158" y="68"/>
                </a:cubicBezTo>
                <a:cubicBezTo>
                  <a:pt x="161" y="67"/>
                  <a:pt x="161" y="65"/>
                  <a:pt x="158" y="63"/>
                </a:cubicBezTo>
                <a:close/>
              </a:path>
            </a:pathLst>
          </a:custGeom>
          <a:solidFill>
            <a:srgbClr val="33BDD6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 algn="l" rtl="0"/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3931248" y="2669567"/>
            <a:ext cx="2603370" cy="700761"/>
          </a:xfrm>
          <a:custGeom>
            <a:avLst/>
            <a:gdLst>
              <a:gd name="T0" fmla="*/ 7 w 352"/>
              <a:gd name="T1" fmla="*/ 0 h 95"/>
              <a:gd name="T2" fmla="*/ 0 w 352"/>
              <a:gd name="T3" fmla="*/ 6 h 95"/>
              <a:gd name="T4" fmla="*/ 0 w 352"/>
              <a:gd name="T5" fmla="*/ 26 h 95"/>
              <a:gd name="T6" fmla="*/ 0 w 352"/>
              <a:gd name="T7" fmla="*/ 67 h 95"/>
              <a:gd name="T8" fmla="*/ 0 w 352"/>
              <a:gd name="T9" fmla="*/ 78 h 95"/>
              <a:gd name="T10" fmla="*/ 0 w 352"/>
              <a:gd name="T11" fmla="*/ 89 h 95"/>
              <a:gd name="T12" fmla="*/ 7 w 352"/>
              <a:gd name="T13" fmla="*/ 95 h 95"/>
              <a:gd name="T14" fmla="*/ 352 w 352"/>
              <a:gd name="T15" fmla="*/ 95 h 95"/>
              <a:gd name="T16" fmla="*/ 352 w 352"/>
              <a:gd name="T17" fmla="*/ 0 h 95"/>
              <a:gd name="T18" fmla="*/ 7 w 352"/>
              <a:gd name="T1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2" h="95">
                <a:moveTo>
                  <a:pt x="7" y="0"/>
                </a:moveTo>
                <a:cubicBezTo>
                  <a:pt x="3" y="0"/>
                  <a:pt x="0" y="2"/>
                  <a:pt x="0" y="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2"/>
                  <a:pt x="3" y="95"/>
                  <a:pt x="7" y="95"/>
                </a:cubicBezTo>
                <a:cubicBezTo>
                  <a:pt x="352" y="95"/>
                  <a:pt x="352" y="95"/>
                  <a:pt x="352" y="95"/>
                </a:cubicBezTo>
                <a:cubicBezTo>
                  <a:pt x="352" y="0"/>
                  <a:pt x="352" y="0"/>
                  <a:pt x="352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33BDD6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 bwMode="auto">
          <a:xfrm>
            <a:off x="6363342" y="4855939"/>
            <a:ext cx="974708" cy="1189732"/>
          </a:xfrm>
          <a:custGeom>
            <a:avLst/>
            <a:gdLst>
              <a:gd name="T0" fmla="*/ 127 w 132"/>
              <a:gd name="T1" fmla="*/ 74 h 161"/>
              <a:gd name="T2" fmla="*/ 113 w 132"/>
              <a:gd name="T3" fmla="*/ 74 h 161"/>
              <a:gd name="T4" fmla="*/ 113 w 132"/>
              <a:gd name="T5" fmla="*/ 0 h 161"/>
              <a:gd name="T6" fmla="*/ 18 w 132"/>
              <a:gd name="T7" fmla="*/ 0 h 161"/>
              <a:gd name="T8" fmla="*/ 18 w 132"/>
              <a:gd name="T9" fmla="*/ 74 h 161"/>
              <a:gd name="T10" fmla="*/ 4 w 132"/>
              <a:gd name="T11" fmla="*/ 74 h 161"/>
              <a:gd name="T12" fmla="*/ 1 w 132"/>
              <a:gd name="T13" fmla="*/ 80 h 161"/>
              <a:gd name="T14" fmla="*/ 63 w 132"/>
              <a:gd name="T15" fmla="*/ 158 h 161"/>
              <a:gd name="T16" fmla="*/ 68 w 132"/>
              <a:gd name="T17" fmla="*/ 158 h 161"/>
              <a:gd name="T18" fmla="*/ 130 w 132"/>
              <a:gd name="T19" fmla="*/ 80 h 161"/>
              <a:gd name="T20" fmla="*/ 127 w 132"/>
              <a:gd name="T21" fmla="*/ 7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" h="161">
                <a:moveTo>
                  <a:pt x="127" y="74"/>
                </a:moveTo>
                <a:cubicBezTo>
                  <a:pt x="113" y="74"/>
                  <a:pt x="113" y="74"/>
                  <a:pt x="113" y="74"/>
                </a:cubicBezTo>
                <a:cubicBezTo>
                  <a:pt x="113" y="0"/>
                  <a:pt x="113" y="0"/>
                  <a:pt x="11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74"/>
                  <a:pt x="18" y="74"/>
                  <a:pt x="1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1" y="74"/>
                  <a:pt x="0" y="77"/>
                  <a:pt x="1" y="80"/>
                </a:cubicBezTo>
                <a:cubicBezTo>
                  <a:pt x="63" y="158"/>
                  <a:pt x="63" y="158"/>
                  <a:pt x="63" y="158"/>
                </a:cubicBezTo>
                <a:cubicBezTo>
                  <a:pt x="65" y="161"/>
                  <a:pt x="67" y="161"/>
                  <a:pt x="68" y="158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2" y="77"/>
                  <a:pt x="130" y="74"/>
                  <a:pt x="127" y="74"/>
                </a:cubicBezTo>
                <a:close/>
              </a:path>
            </a:pathLst>
          </a:custGeom>
          <a:solidFill>
            <a:srgbClr val="1854AE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 algn="l" rtl="0"/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Freeform 10"/>
          <p:cNvSpPr/>
          <p:nvPr/>
        </p:nvSpPr>
        <p:spPr bwMode="auto">
          <a:xfrm>
            <a:off x="6497246" y="1626219"/>
            <a:ext cx="700669" cy="2600595"/>
          </a:xfrm>
          <a:custGeom>
            <a:avLst/>
            <a:gdLst>
              <a:gd name="T0" fmla="*/ 95 w 95"/>
              <a:gd name="T1" fmla="*/ 7 h 352"/>
              <a:gd name="T2" fmla="*/ 89 w 95"/>
              <a:gd name="T3" fmla="*/ 0 h 352"/>
              <a:gd name="T4" fmla="*/ 68 w 95"/>
              <a:gd name="T5" fmla="*/ 0 h 352"/>
              <a:gd name="T6" fmla="*/ 27 w 95"/>
              <a:gd name="T7" fmla="*/ 0 h 352"/>
              <a:gd name="T8" fmla="*/ 27 w 95"/>
              <a:gd name="T9" fmla="*/ 0 h 352"/>
              <a:gd name="T10" fmla="*/ 6 w 95"/>
              <a:gd name="T11" fmla="*/ 0 h 352"/>
              <a:gd name="T12" fmla="*/ 0 w 95"/>
              <a:gd name="T13" fmla="*/ 7 h 352"/>
              <a:gd name="T14" fmla="*/ 0 w 95"/>
              <a:gd name="T15" fmla="*/ 352 h 352"/>
              <a:gd name="T16" fmla="*/ 95 w 95"/>
              <a:gd name="T17" fmla="*/ 352 h 352"/>
              <a:gd name="T18" fmla="*/ 95 w 95"/>
              <a:gd name="T19" fmla="*/ 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352">
                <a:moveTo>
                  <a:pt x="95" y="7"/>
                </a:moveTo>
                <a:cubicBezTo>
                  <a:pt x="95" y="3"/>
                  <a:pt x="92" y="0"/>
                  <a:pt x="8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352"/>
                  <a:pt x="0" y="352"/>
                  <a:pt x="0" y="352"/>
                </a:cubicBezTo>
                <a:cubicBezTo>
                  <a:pt x="95" y="352"/>
                  <a:pt x="95" y="352"/>
                  <a:pt x="95" y="352"/>
                </a:cubicBezTo>
                <a:lnTo>
                  <a:pt x="95" y="7"/>
                </a:lnTo>
                <a:close/>
              </a:path>
            </a:pathLst>
          </a:custGeom>
          <a:solidFill>
            <a:srgbClr val="1854AE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12"/>
          <p:cNvSpPr/>
          <p:nvPr/>
        </p:nvSpPr>
        <p:spPr bwMode="auto">
          <a:xfrm>
            <a:off x="5667995" y="4192555"/>
            <a:ext cx="2566909" cy="700760"/>
          </a:xfrm>
          <a:custGeom>
            <a:avLst/>
            <a:gdLst>
              <a:gd name="T0" fmla="*/ 346 w 352"/>
              <a:gd name="T1" fmla="*/ 0 h 95"/>
              <a:gd name="T2" fmla="*/ 0 w 352"/>
              <a:gd name="T3" fmla="*/ 0 h 95"/>
              <a:gd name="T4" fmla="*/ 0 w 352"/>
              <a:gd name="T5" fmla="*/ 95 h 95"/>
              <a:gd name="T6" fmla="*/ 346 w 352"/>
              <a:gd name="T7" fmla="*/ 95 h 95"/>
              <a:gd name="T8" fmla="*/ 352 w 352"/>
              <a:gd name="T9" fmla="*/ 89 h 95"/>
              <a:gd name="T10" fmla="*/ 352 w 352"/>
              <a:gd name="T11" fmla="*/ 75 h 95"/>
              <a:gd name="T12" fmla="*/ 352 w 352"/>
              <a:gd name="T13" fmla="*/ 68 h 95"/>
              <a:gd name="T14" fmla="*/ 352 w 352"/>
              <a:gd name="T15" fmla="*/ 27 h 95"/>
              <a:gd name="T16" fmla="*/ 352 w 352"/>
              <a:gd name="T17" fmla="*/ 16 h 95"/>
              <a:gd name="T18" fmla="*/ 352 w 352"/>
              <a:gd name="T19" fmla="*/ 6 h 95"/>
              <a:gd name="T20" fmla="*/ 346 w 352"/>
              <a:gd name="T2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2" h="95">
                <a:moveTo>
                  <a:pt x="34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5"/>
                  <a:pt x="0" y="95"/>
                  <a:pt x="0" y="95"/>
                </a:cubicBezTo>
                <a:cubicBezTo>
                  <a:pt x="346" y="95"/>
                  <a:pt x="346" y="95"/>
                  <a:pt x="346" y="95"/>
                </a:cubicBezTo>
                <a:cubicBezTo>
                  <a:pt x="350" y="95"/>
                  <a:pt x="352" y="92"/>
                  <a:pt x="352" y="89"/>
                </a:cubicBezTo>
                <a:cubicBezTo>
                  <a:pt x="352" y="75"/>
                  <a:pt x="352" y="75"/>
                  <a:pt x="352" y="75"/>
                </a:cubicBezTo>
                <a:cubicBezTo>
                  <a:pt x="352" y="68"/>
                  <a:pt x="352" y="68"/>
                  <a:pt x="352" y="6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2" y="2"/>
                  <a:pt x="350" y="0"/>
                  <a:pt x="346" y="0"/>
                </a:cubicBezTo>
                <a:close/>
              </a:path>
            </a:pathLst>
          </a:custGeom>
          <a:solidFill>
            <a:srgbClr val="33BDD6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598AA0C-7080-616E-F855-2EE767F5E0DD}"/>
              </a:ext>
            </a:extLst>
          </p:cNvPr>
          <p:cNvGrpSpPr/>
          <p:nvPr/>
        </p:nvGrpSpPr>
        <p:grpSpPr>
          <a:xfrm>
            <a:off x="8446457" y="2612478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4554645-5E60-DFA1-5993-17125D81D15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1465F20-4512-C08C-C4A9-7628521DF46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032FBFC-22CE-FC07-9D3D-625F8E58A543}"/>
              </a:ext>
            </a:extLst>
          </p:cNvPr>
          <p:cNvGrpSpPr/>
          <p:nvPr/>
        </p:nvGrpSpPr>
        <p:grpSpPr>
          <a:xfrm>
            <a:off x="737439" y="4134674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D60D03B-5D87-387E-4160-C79D7775E8F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ADE101-F13D-85D8-546D-F40449C24FC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03A04F3-4B4D-6906-1A5E-A5A874BB0D1A}"/>
              </a:ext>
            </a:extLst>
          </p:cNvPr>
          <p:cNvGrpSpPr/>
          <p:nvPr/>
        </p:nvGrpSpPr>
        <p:grpSpPr>
          <a:xfrm>
            <a:off x="7532057" y="5042544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C6649C2-188D-58C9-1077-53A969BF54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C4ADC9D-70DC-0B38-6C8F-123BC298BE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29EA57D-A2FC-A733-B3CD-9FDF028CD605}"/>
              </a:ext>
            </a:extLst>
          </p:cNvPr>
          <p:cNvGrpSpPr/>
          <p:nvPr/>
        </p:nvGrpSpPr>
        <p:grpSpPr>
          <a:xfrm>
            <a:off x="1676333" y="1747223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54FB777-09CB-8408-D667-A17BB2C9095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F98ED35-1931-FCB1-C90B-D67AE9F96E3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136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70000" y="1685649"/>
            <a:ext cx="1919750" cy="390360"/>
            <a:chOff x="1187784" y="1657136"/>
            <a:chExt cx="1440000" cy="292769"/>
          </a:xfrm>
        </p:grpSpPr>
        <p:sp>
          <p:nvSpPr>
            <p:cNvPr id="31" name="圆角矩形 30"/>
            <p:cNvSpPr/>
            <p:nvPr/>
          </p:nvSpPr>
          <p:spPr>
            <a:xfrm>
              <a:off x="1187784" y="1661905"/>
              <a:ext cx="1440000" cy="288000"/>
            </a:xfrm>
            <a:prstGeom prst="roundRect">
              <a:avLst/>
            </a:prstGeom>
            <a:solidFill>
              <a:srgbClr val="33BD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373884" y="1657136"/>
              <a:ext cx="1067800" cy="280928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890771" y="1691998"/>
            <a:ext cx="383993" cy="384000"/>
          </a:xfrm>
          <a:prstGeom prst="roundRect">
            <a:avLst/>
          </a:pr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499913-26A5-8FC6-1D19-86E53B794BD1}"/>
              </a:ext>
            </a:extLst>
          </p:cNvPr>
          <p:cNvSpPr txBox="1"/>
          <p:nvPr/>
        </p:nvSpPr>
        <p:spPr>
          <a:xfrm>
            <a:off x="808038" y="2166461"/>
            <a:ext cx="450691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9FA1FE1-598A-64F1-EF0A-0A06E2D512D9}"/>
              </a:ext>
            </a:extLst>
          </p:cNvPr>
          <p:cNvGrpSpPr/>
          <p:nvPr/>
        </p:nvGrpSpPr>
        <p:grpSpPr>
          <a:xfrm>
            <a:off x="1470000" y="3080763"/>
            <a:ext cx="1919750" cy="390360"/>
            <a:chOff x="1187784" y="1657136"/>
            <a:chExt cx="1440000" cy="292769"/>
          </a:xfrm>
        </p:grpSpPr>
        <p:sp>
          <p:nvSpPr>
            <p:cNvPr id="12" name="圆角矩形 30">
              <a:extLst>
                <a:ext uri="{FF2B5EF4-FFF2-40B4-BE49-F238E27FC236}">
                  <a16:creationId xmlns:a16="http://schemas.microsoft.com/office/drawing/2014/main" id="{D3883F8C-82BE-CE66-9A14-B9B2E1123F00}"/>
                </a:ext>
              </a:extLst>
            </p:cNvPr>
            <p:cNvSpPr/>
            <p:nvPr/>
          </p:nvSpPr>
          <p:spPr>
            <a:xfrm>
              <a:off x="1187784" y="1661905"/>
              <a:ext cx="1440000" cy="288000"/>
            </a:xfrm>
            <a:prstGeom prst="roundRect">
              <a:avLst/>
            </a:prstGeom>
            <a:solidFill>
              <a:srgbClr val="185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20">
              <a:extLst>
                <a:ext uri="{FF2B5EF4-FFF2-40B4-BE49-F238E27FC236}">
                  <a16:creationId xmlns:a16="http://schemas.microsoft.com/office/drawing/2014/main" id="{79D1A2B1-B009-3371-4096-B98510290B2B}"/>
                </a:ext>
              </a:extLst>
            </p:cNvPr>
            <p:cNvSpPr txBox="1"/>
            <p:nvPr/>
          </p:nvSpPr>
          <p:spPr>
            <a:xfrm>
              <a:off x="1373884" y="1657136"/>
              <a:ext cx="1067800" cy="280928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4" name="圆角矩形 18">
            <a:extLst>
              <a:ext uri="{FF2B5EF4-FFF2-40B4-BE49-F238E27FC236}">
                <a16:creationId xmlns:a16="http://schemas.microsoft.com/office/drawing/2014/main" id="{6788AE27-FE79-847F-4E9D-D6F96735B2AB}"/>
              </a:ext>
            </a:extLst>
          </p:cNvPr>
          <p:cNvSpPr/>
          <p:nvPr/>
        </p:nvSpPr>
        <p:spPr>
          <a:xfrm>
            <a:off x="890771" y="3087112"/>
            <a:ext cx="383993" cy="384000"/>
          </a:xfrm>
          <a:prstGeom prst="roundRect">
            <a:avLst/>
          </a:prstGeom>
          <a:solidFill>
            <a:srgbClr val="1854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8147E8B-A2DC-A525-FFF8-DAFF7AD5FB10}"/>
              </a:ext>
            </a:extLst>
          </p:cNvPr>
          <p:cNvSpPr txBox="1"/>
          <p:nvPr/>
        </p:nvSpPr>
        <p:spPr>
          <a:xfrm>
            <a:off x="808038" y="3561575"/>
            <a:ext cx="450691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DCDC6C3-DB29-1A06-CAD3-A4EE66A6A19F}"/>
              </a:ext>
            </a:extLst>
          </p:cNvPr>
          <p:cNvGrpSpPr/>
          <p:nvPr/>
        </p:nvGrpSpPr>
        <p:grpSpPr>
          <a:xfrm>
            <a:off x="1470000" y="4475877"/>
            <a:ext cx="1919750" cy="390360"/>
            <a:chOff x="1187784" y="1657136"/>
            <a:chExt cx="1440000" cy="292769"/>
          </a:xfrm>
        </p:grpSpPr>
        <p:sp>
          <p:nvSpPr>
            <p:cNvPr id="17" name="圆角矩形 30">
              <a:extLst>
                <a:ext uri="{FF2B5EF4-FFF2-40B4-BE49-F238E27FC236}">
                  <a16:creationId xmlns:a16="http://schemas.microsoft.com/office/drawing/2014/main" id="{457DD133-2116-E381-5D7E-11E5B50C1AA7}"/>
                </a:ext>
              </a:extLst>
            </p:cNvPr>
            <p:cNvSpPr/>
            <p:nvPr/>
          </p:nvSpPr>
          <p:spPr>
            <a:xfrm>
              <a:off x="1187784" y="1661905"/>
              <a:ext cx="1440000" cy="288000"/>
            </a:xfrm>
            <a:prstGeom prst="roundRect">
              <a:avLst/>
            </a:prstGeom>
            <a:solidFill>
              <a:srgbClr val="33BD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20">
              <a:extLst>
                <a:ext uri="{FF2B5EF4-FFF2-40B4-BE49-F238E27FC236}">
                  <a16:creationId xmlns:a16="http://schemas.microsoft.com/office/drawing/2014/main" id="{6A10EFBC-8F02-4BCF-9767-07DFDB90C2ED}"/>
                </a:ext>
              </a:extLst>
            </p:cNvPr>
            <p:cNvSpPr txBox="1"/>
            <p:nvPr/>
          </p:nvSpPr>
          <p:spPr>
            <a:xfrm>
              <a:off x="1373884" y="1657136"/>
              <a:ext cx="1067800" cy="280928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4" name="圆角矩形 18">
            <a:extLst>
              <a:ext uri="{FF2B5EF4-FFF2-40B4-BE49-F238E27FC236}">
                <a16:creationId xmlns:a16="http://schemas.microsoft.com/office/drawing/2014/main" id="{86EE4896-EB4B-49DA-A9E4-990339E8FEC0}"/>
              </a:ext>
            </a:extLst>
          </p:cNvPr>
          <p:cNvSpPr/>
          <p:nvPr/>
        </p:nvSpPr>
        <p:spPr>
          <a:xfrm>
            <a:off x="890771" y="4482226"/>
            <a:ext cx="383993" cy="384000"/>
          </a:xfrm>
          <a:prstGeom prst="roundRect">
            <a:avLst/>
          </a:pr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09DC88B-575F-BEDC-E730-30C5C6090C05}"/>
              </a:ext>
            </a:extLst>
          </p:cNvPr>
          <p:cNvSpPr txBox="1"/>
          <p:nvPr/>
        </p:nvSpPr>
        <p:spPr>
          <a:xfrm>
            <a:off x="808038" y="4956689"/>
            <a:ext cx="450691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7" name="矩形: 圆角 26" descr="D:\51PPT模板网\51pptmoban.com\图片.jpg">
            <a:extLst>
              <a:ext uri="{FF2B5EF4-FFF2-40B4-BE49-F238E27FC236}">
                <a16:creationId xmlns:a16="http://schemas.microsoft.com/office/drawing/2014/main" id="{57AD6D71-C4D5-ACEA-700D-09419F553F34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-117475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28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 descr="D:\51PPT模板网\51pptmoban.com\图片.jpg">
            <a:extLst>
              <a:ext uri="{FF2B5EF4-FFF2-40B4-BE49-F238E27FC236}">
                <a16:creationId xmlns:a16="http://schemas.microsoft.com/office/drawing/2014/main" id="{4F60663A-8819-4755-587C-FF967096230E}"/>
              </a:ext>
            </a:extLst>
          </p:cNvPr>
          <p:cNvSpPr/>
          <p:nvPr/>
        </p:nvSpPr>
        <p:spPr>
          <a:xfrm>
            <a:off x="4880180" y="2677306"/>
            <a:ext cx="2426502" cy="242650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8" name="梯形 2"/>
          <p:cNvSpPr/>
          <p:nvPr/>
        </p:nvSpPr>
        <p:spPr>
          <a:xfrm rot="16665913">
            <a:off x="4584797" y="1994050"/>
            <a:ext cx="3022405" cy="3774294"/>
          </a:xfrm>
          <a:custGeom>
            <a:avLst/>
            <a:gdLst/>
            <a:ahLst/>
            <a:cxnLst/>
            <a:rect l="l" t="t" r="r" b="b"/>
            <a:pathLst>
              <a:path w="2266804" h="2831089">
                <a:moveTo>
                  <a:pt x="2214736" y="678506"/>
                </a:moveTo>
                <a:cubicBezTo>
                  <a:pt x="2159560" y="703310"/>
                  <a:pt x="2104564" y="754779"/>
                  <a:pt x="2064377" y="824239"/>
                </a:cubicBezTo>
                <a:cubicBezTo>
                  <a:pt x="2038478" y="869003"/>
                  <a:pt x="2022122" y="915374"/>
                  <a:pt x="2018373" y="959259"/>
                </a:cubicBezTo>
                <a:cubicBezTo>
                  <a:pt x="2121520" y="1162519"/>
                  <a:pt x="2156501" y="1401738"/>
                  <a:pt x="2101274" y="1641208"/>
                </a:cubicBezTo>
                <a:cubicBezTo>
                  <a:pt x="2088853" y="1695064"/>
                  <a:pt x="2072337" y="1746911"/>
                  <a:pt x="2050645" y="1795886"/>
                </a:cubicBezTo>
                <a:cubicBezTo>
                  <a:pt x="2059685" y="1833457"/>
                  <a:pt x="2078347" y="1871262"/>
                  <a:pt x="2103815" y="1907272"/>
                </a:cubicBezTo>
                <a:cubicBezTo>
                  <a:pt x="2150153" y="1972789"/>
                  <a:pt x="2209601" y="2019044"/>
                  <a:pt x="2266804" y="2038727"/>
                </a:cubicBezTo>
                <a:lnTo>
                  <a:pt x="2055536" y="2318680"/>
                </a:lnTo>
                <a:cubicBezTo>
                  <a:pt x="2024329" y="2271712"/>
                  <a:pt x="1972628" y="2227751"/>
                  <a:pt x="1907430" y="2196911"/>
                </a:cubicBezTo>
                <a:cubicBezTo>
                  <a:pt x="1868738" y="2178608"/>
                  <a:pt x="1829489" y="2166912"/>
                  <a:pt x="1791954" y="2163674"/>
                </a:cubicBezTo>
                <a:cubicBezTo>
                  <a:pt x="1713227" y="2235662"/>
                  <a:pt x="1622846" y="2293785"/>
                  <a:pt x="1525178" y="2336570"/>
                </a:cubicBezTo>
                <a:cubicBezTo>
                  <a:pt x="1490133" y="2384998"/>
                  <a:pt x="1463067" y="2446766"/>
                  <a:pt x="1447724" y="2516136"/>
                </a:cubicBezTo>
                <a:cubicBezTo>
                  <a:pt x="1425069" y="2618565"/>
                  <a:pt x="1432577" y="2716745"/>
                  <a:pt x="1463819" y="2789393"/>
                </a:cubicBezTo>
                <a:lnTo>
                  <a:pt x="1007233" y="2831089"/>
                </a:lnTo>
                <a:cubicBezTo>
                  <a:pt x="1025242" y="2759606"/>
                  <a:pt x="1022326" y="2670938"/>
                  <a:pt x="994850" y="2580746"/>
                </a:cubicBezTo>
                <a:cubicBezTo>
                  <a:pt x="972802" y="2508368"/>
                  <a:pt x="938171" y="2445622"/>
                  <a:pt x="896396" y="2398736"/>
                </a:cubicBezTo>
                <a:cubicBezTo>
                  <a:pt x="894596" y="2398595"/>
                  <a:pt x="892854" y="2398198"/>
                  <a:pt x="891111" y="2397795"/>
                </a:cubicBezTo>
                <a:cubicBezTo>
                  <a:pt x="796746" y="2376033"/>
                  <a:pt x="708550" y="2341694"/>
                  <a:pt x="628300" y="2296214"/>
                </a:cubicBezTo>
                <a:cubicBezTo>
                  <a:pt x="603733" y="2306065"/>
                  <a:pt x="579407" y="2320582"/>
                  <a:pt x="556261" y="2338796"/>
                </a:cubicBezTo>
                <a:cubicBezTo>
                  <a:pt x="505250" y="2378936"/>
                  <a:pt x="470343" y="2428871"/>
                  <a:pt x="456808" y="2475893"/>
                </a:cubicBezTo>
                <a:lnTo>
                  <a:pt x="221926" y="2316802"/>
                </a:lnTo>
                <a:cubicBezTo>
                  <a:pt x="258577" y="2289651"/>
                  <a:pt x="291952" y="2246069"/>
                  <a:pt x="314170" y="2192128"/>
                </a:cubicBezTo>
                <a:cubicBezTo>
                  <a:pt x="334323" y="2143199"/>
                  <a:pt x="341957" y="2093855"/>
                  <a:pt x="336511" y="2051601"/>
                </a:cubicBezTo>
                <a:cubicBezTo>
                  <a:pt x="145776" y="1818927"/>
                  <a:pt x="61677" y="1503499"/>
                  <a:pt x="134523" y="1187632"/>
                </a:cubicBezTo>
                <a:cubicBezTo>
                  <a:pt x="147148" y="1132887"/>
                  <a:pt x="164006" y="1080219"/>
                  <a:pt x="186188" y="1030516"/>
                </a:cubicBezTo>
                <a:cubicBezTo>
                  <a:pt x="175697" y="997815"/>
                  <a:pt x="155581" y="965548"/>
                  <a:pt x="128833" y="935904"/>
                </a:cubicBezTo>
                <a:cubicBezTo>
                  <a:pt x="89752" y="892591"/>
                  <a:pt x="43652" y="862789"/>
                  <a:pt x="0" y="849562"/>
                </a:cubicBezTo>
                <a:lnTo>
                  <a:pt x="167610" y="620682"/>
                </a:lnTo>
                <a:cubicBezTo>
                  <a:pt x="196186" y="660403"/>
                  <a:pt x="245867" y="695671"/>
                  <a:pt x="307413" y="716295"/>
                </a:cubicBezTo>
                <a:lnTo>
                  <a:pt x="376688" y="731076"/>
                </a:lnTo>
                <a:cubicBezTo>
                  <a:pt x="479803" y="617750"/>
                  <a:pt x="608190" y="530347"/>
                  <a:pt x="750375" y="474734"/>
                </a:cubicBezTo>
                <a:lnTo>
                  <a:pt x="742524" y="474734"/>
                </a:lnTo>
                <a:cubicBezTo>
                  <a:pt x="792169" y="420755"/>
                  <a:pt x="831690" y="342054"/>
                  <a:pt x="850705" y="250432"/>
                </a:cubicBezTo>
                <a:cubicBezTo>
                  <a:pt x="869864" y="158116"/>
                  <a:pt x="864705" y="69549"/>
                  <a:pt x="840269" y="0"/>
                </a:cubicBezTo>
                <a:lnTo>
                  <a:pt x="1298755" y="0"/>
                </a:lnTo>
                <a:cubicBezTo>
                  <a:pt x="1274249" y="75189"/>
                  <a:pt x="1275701" y="173645"/>
                  <a:pt x="1307577" y="273589"/>
                </a:cubicBezTo>
                <a:cubicBezTo>
                  <a:pt x="1329543" y="342457"/>
                  <a:pt x="1362877" y="402385"/>
                  <a:pt x="1403142" y="447672"/>
                </a:cubicBezTo>
                <a:cubicBezTo>
                  <a:pt x="1517829" y="480074"/>
                  <a:pt x="1622124" y="532526"/>
                  <a:pt x="1713604" y="599779"/>
                </a:cubicBezTo>
                <a:cubicBezTo>
                  <a:pt x="1755834" y="595157"/>
                  <a:pt x="1799920" y="578756"/>
                  <a:pt x="1842466" y="553661"/>
                </a:cubicBezTo>
                <a:cubicBezTo>
                  <a:pt x="1904588" y="517019"/>
                  <a:pt x="1952078" y="468538"/>
                  <a:pt x="1978885" y="418927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019926" y="1736983"/>
            <a:ext cx="1209842" cy="1210001"/>
            <a:chOff x="5210154" y="1238819"/>
            <a:chExt cx="907500" cy="907501"/>
          </a:xfrm>
        </p:grpSpPr>
        <p:sp>
          <p:nvSpPr>
            <p:cNvPr id="70" name="椭圆 69"/>
            <p:cNvSpPr/>
            <p:nvPr/>
          </p:nvSpPr>
          <p:spPr>
            <a:xfrm rot="1245109">
              <a:off x="5210154" y="1238819"/>
              <a:ext cx="907500" cy="907501"/>
            </a:xfrm>
            <a:prstGeom prst="ellipse">
              <a:avLst/>
            </a:prstGeom>
            <a:solidFill>
              <a:srgbClr val="33BD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 flipH="1">
              <a:off x="5369147" y="1462533"/>
              <a:ext cx="631932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-63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</a:lstStyle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16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600" b="1" dirty="0">
                <a:ln>
                  <a:noFill/>
                </a:ln>
                <a:effectLst/>
                <a:latin typeface="+mn-lt"/>
                <a:ea typeface="+mn-ea"/>
                <a:cs typeface="+mn-ea"/>
                <a:sym typeface="+mn-lt"/>
              </a:endParaRPr>
            </a:p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16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753136" y="3117485"/>
            <a:ext cx="1712870" cy="1713093"/>
            <a:chOff x="5760133" y="2274196"/>
            <a:chExt cx="1284820" cy="1284820"/>
          </a:xfrm>
        </p:grpSpPr>
        <p:sp>
          <p:nvSpPr>
            <p:cNvPr id="74" name="椭圆 73"/>
            <p:cNvSpPr/>
            <p:nvPr/>
          </p:nvSpPr>
          <p:spPr>
            <a:xfrm rot="1245109">
              <a:off x="5760133" y="2274196"/>
              <a:ext cx="1284820" cy="1284820"/>
            </a:xfrm>
            <a:prstGeom prst="ellipse">
              <a:avLst/>
            </a:prstGeom>
            <a:solidFill>
              <a:srgbClr val="185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 flipH="1">
              <a:off x="6111963" y="2582184"/>
              <a:ext cx="63193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-63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</a:lstStyle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24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2400" b="1" dirty="0">
                <a:ln>
                  <a:noFill/>
                </a:ln>
                <a:effectLst/>
                <a:latin typeface="+mn-lt"/>
                <a:ea typeface="+mn-ea"/>
                <a:cs typeface="+mn-ea"/>
                <a:sym typeface="+mn-lt"/>
              </a:endParaRPr>
            </a:p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24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096286" y="4903617"/>
            <a:ext cx="956472" cy="956597"/>
            <a:chOff x="5267436" y="3613795"/>
            <a:chExt cx="717448" cy="717448"/>
          </a:xfrm>
        </p:grpSpPr>
        <p:sp>
          <p:nvSpPr>
            <p:cNvPr id="78" name="椭圆 77"/>
            <p:cNvSpPr/>
            <p:nvPr/>
          </p:nvSpPr>
          <p:spPr>
            <a:xfrm rot="1245109">
              <a:off x="5267436" y="3613795"/>
              <a:ext cx="717448" cy="717448"/>
            </a:xfrm>
            <a:prstGeom prst="ellipse">
              <a:avLst/>
            </a:prstGeom>
            <a:solidFill>
              <a:srgbClr val="33BD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 flipH="1">
              <a:off x="5327373" y="3762553"/>
              <a:ext cx="631932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-63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</a:lstStyle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16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600" b="1" dirty="0">
                <a:ln>
                  <a:noFill/>
                </a:ln>
                <a:effectLst/>
                <a:latin typeface="+mn-lt"/>
                <a:ea typeface="+mn-ea"/>
                <a:cs typeface="+mn-ea"/>
                <a:sym typeface="+mn-lt"/>
              </a:endParaRPr>
            </a:p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16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241615" y="4929084"/>
            <a:ext cx="956473" cy="956597"/>
            <a:chOff x="3126149" y="3632895"/>
            <a:chExt cx="717448" cy="717448"/>
          </a:xfrm>
        </p:grpSpPr>
        <p:sp>
          <p:nvSpPr>
            <p:cNvPr id="82" name="椭圆 81"/>
            <p:cNvSpPr/>
            <p:nvPr/>
          </p:nvSpPr>
          <p:spPr>
            <a:xfrm rot="1245109">
              <a:off x="3126149" y="3632895"/>
              <a:ext cx="717448" cy="717448"/>
            </a:xfrm>
            <a:prstGeom prst="ellipse">
              <a:avLst/>
            </a:prstGeom>
            <a:solidFill>
              <a:srgbClr val="185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 flipH="1">
              <a:off x="3168345" y="3762553"/>
              <a:ext cx="631932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-63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</a:lstStyle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16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600" b="1" dirty="0">
                <a:ln>
                  <a:noFill/>
                </a:ln>
                <a:effectLst/>
                <a:latin typeface="+mn-lt"/>
                <a:ea typeface="+mn-ea"/>
                <a:cs typeface="+mn-ea"/>
                <a:sym typeface="+mn-lt"/>
              </a:endParaRPr>
            </a:p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16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721463" y="2701848"/>
            <a:ext cx="1712870" cy="1713093"/>
            <a:chOff x="1985887" y="1962468"/>
            <a:chExt cx="1284820" cy="1284820"/>
          </a:xfrm>
        </p:grpSpPr>
        <p:sp>
          <p:nvSpPr>
            <p:cNvPr id="86" name="椭圆 85"/>
            <p:cNvSpPr/>
            <p:nvPr/>
          </p:nvSpPr>
          <p:spPr>
            <a:xfrm rot="1245109">
              <a:off x="1985887" y="1962468"/>
              <a:ext cx="1284820" cy="1284820"/>
            </a:xfrm>
            <a:prstGeom prst="ellipse">
              <a:avLst/>
            </a:prstGeom>
            <a:solidFill>
              <a:srgbClr val="33BD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flipH="1">
              <a:off x="2297633" y="2293253"/>
              <a:ext cx="63193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-63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</a:lstStyle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24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2400" b="1" dirty="0">
                <a:ln>
                  <a:noFill/>
                </a:ln>
                <a:effectLst/>
                <a:latin typeface="+mn-lt"/>
                <a:ea typeface="+mn-ea"/>
                <a:cs typeface="+mn-ea"/>
                <a:sym typeface="+mn-lt"/>
              </a:endParaRPr>
            </a:p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24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266199" y="1364818"/>
            <a:ext cx="1209842" cy="1210001"/>
            <a:chOff x="3144590" y="959695"/>
            <a:chExt cx="907500" cy="907501"/>
          </a:xfrm>
        </p:grpSpPr>
        <p:sp>
          <p:nvSpPr>
            <p:cNvPr id="90" name="椭圆 89"/>
            <p:cNvSpPr/>
            <p:nvPr/>
          </p:nvSpPr>
          <p:spPr>
            <a:xfrm rot="1245109">
              <a:off x="3144590" y="959695"/>
              <a:ext cx="907500" cy="907501"/>
            </a:xfrm>
            <a:prstGeom prst="ellipse">
              <a:avLst/>
            </a:prstGeom>
            <a:solidFill>
              <a:srgbClr val="185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flipH="1">
              <a:off x="3282374" y="1182612"/>
              <a:ext cx="631932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-63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</a:lstStyle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16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600" b="1" dirty="0">
                <a:ln>
                  <a:noFill/>
                </a:ln>
                <a:effectLst/>
                <a:latin typeface="+mn-lt"/>
                <a:ea typeface="+mn-ea"/>
                <a:cs typeface="+mn-ea"/>
                <a:sym typeface="+mn-lt"/>
              </a:endParaRPr>
            </a:p>
            <a:p>
              <a:pPr defTabSz="1218565">
                <a:lnSpc>
                  <a:spcPct val="100000"/>
                </a:lnSpc>
                <a:defRPr/>
              </a:pPr>
              <a:r>
                <a:rPr lang="zh-CN" altLang="en-US" sz="1600" b="1" dirty="0">
                  <a:ln>
                    <a:noFill/>
                  </a:ln>
                  <a:effectLst/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00" name="TextBox 99"/>
          <p:cNvSpPr txBox="1"/>
          <p:nvPr/>
        </p:nvSpPr>
        <p:spPr>
          <a:xfrm flipH="1">
            <a:off x="5441882" y="3538990"/>
            <a:ext cx="130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-63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1800" b="1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800" b="1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defTabSz="1218565">
              <a:lnSpc>
                <a:spcPct val="100000"/>
              </a:lnSpc>
              <a:defRPr/>
            </a:pPr>
            <a:r>
              <a:rPr lang="zh-CN" altLang="en-US" sz="1800" b="1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9ACD3CA-7E5D-5E57-3507-E0A09A3E871D}"/>
              </a:ext>
            </a:extLst>
          </p:cNvPr>
          <p:cNvSpPr txBox="1"/>
          <p:nvPr/>
        </p:nvSpPr>
        <p:spPr>
          <a:xfrm>
            <a:off x="1422625" y="1558043"/>
            <a:ext cx="271881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B39792E-34C3-5F6F-2E89-E9A7CB48283B}"/>
              </a:ext>
            </a:extLst>
          </p:cNvPr>
          <p:cNvSpPr txBox="1"/>
          <p:nvPr/>
        </p:nvSpPr>
        <p:spPr>
          <a:xfrm>
            <a:off x="749300" y="3162773"/>
            <a:ext cx="188142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90E5ECB-4C58-8BA4-37C0-F37DA673E9DC}"/>
              </a:ext>
            </a:extLst>
          </p:cNvPr>
          <p:cNvSpPr txBox="1"/>
          <p:nvPr/>
        </p:nvSpPr>
        <p:spPr>
          <a:xfrm>
            <a:off x="2243903" y="5065525"/>
            <a:ext cx="188142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B932555-9939-C275-883B-977B29FC24BE}"/>
              </a:ext>
            </a:extLst>
          </p:cNvPr>
          <p:cNvSpPr txBox="1"/>
          <p:nvPr/>
        </p:nvSpPr>
        <p:spPr>
          <a:xfrm>
            <a:off x="8257563" y="2035268"/>
            <a:ext cx="271881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2DA8B83-23A8-461C-9161-BBAE8DE5EE89}"/>
              </a:ext>
            </a:extLst>
          </p:cNvPr>
          <p:cNvSpPr txBox="1"/>
          <p:nvPr/>
        </p:nvSpPr>
        <p:spPr>
          <a:xfrm>
            <a:off x="9480605" y="3681536"/>
            <a:ext cx="183668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FF9BC7C-772B-0A3B-8B4E-D2AC506CDA16}"/>
              </a:ext>
            </a:extLst>
          </p:cNvPr>
          <p:cNvSpPr txBox="1"/>
          <p:nvPr/>
        </p:nvSpPr>
        <p:spPr>
          <a:xfrm>
            <a:off x="8146306" y="5065525"/>
            <a:ext cx="183668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870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矩形 10"/>
          <p:cNvSpPr/>
          <p:nvPr/>
        </p:nvSpPr>
        <p:spPr>
          <a:xfrm>
            <a:off x="6095999" y="2137668"/>
            <a:ext cx="5221287" cy="3717032"/>
          </a:xfrm>
          <a:custGeom>
            <a:avLst/>
            <a:gdLst/>
            <a:ahLst/>
            <a:cxnLst/>
            <a:rect l="l" t="t" r="r" b="b"/>
            <a:pathLst>
              <a:path w="1980000" h="2787774">
                <a:moveTo>
                  <a:pt x="1980000" y="0"/>
                </a:moveTo>
                <a:lnTo>
                  <a:pt x="1980000" y="2787774"/>
                </a:lnTo>
                <a:lnTo>
                  <a:pt x="0" y="2787774"/>
                </a:lnTo>
                <a:lnTo>
                  <a:pt x="0" y="1447744"/>
                </a:lnTo>
                <a:lnTo>
                  <a:pt x="2" y="1447745"/>
                </a:lnTo>
                <a:close/>
              </a:path>
            </a:pathLst>
          </a:custGeom>
          <a:solidFill>
            <a:srgbClr val="1854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rot="16200000">
            <a:off x="10902546" y="1945671"/>
            <a:ext cx="445491" cy="383993"/>
          </a:xfrm>
          <a:prstGeom prst="triangle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4713" y="2137668"/>
            <a:ext cx="5221289" cy="3717032"/>
          </a:xfrm>
          <a:custGeom>
            <a:avLst/>
            <a:gdLst/>
            <a:ahLst/>
            <a:cxnLst/>
            <a:rect l="l" t="t" r="r" b="b"/>
            <a:pathLst>
              <a:path w="1980000" h="2787774">
                <a:moveTo>
                  <a:pt x="0" y="0"/>
                </a:moveTo>
                <a:lnTo>
                  <a:pt x="1980000" y="1447746"/>
                </a:lnTo>
                <a:lnTo>
                  <a:pt x="1980000" y="2787774"/>
                </a:lnTo>
                <a:lnTo>
                  <a:pt x="0" y="2787774"/>
                </a:lnTo>
                <a:close/>
              </a:path>
            </a:pathLst>
          </a:cu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5400000" flipH="1">
            <a:off x="842391" y="1938097"/>
            <a:ext cx="445491" cy="38399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图形 18" descr="D:\51PPT模板网\51pptmoban.com\图片.jpg">
            <a:extLst>
              <a:ext uri="{FF2B5EF4-FFF2-40B4-BE49-F238E27FC236}">
                <a16:creationId xmlns:a16="http://schemas.microsoft.com/office/drawing/2014/main" id="{2E46F7D1-9B62-1D3E-B90E-4146CE77A310}"/>
              </a:ext>
            </a:extLst>
          </p:cNvPr>
          <p:cNvSpPr/>
          <p:nvPr/>
        </p:nvSpPr>
        <p:spPr>
          <a:xfrm>
            <a:off x="1397807" y="3135530"/>
            <a:ext cx="650806" cy="607266"/>
          </a:xfrm>
          <a:custGeom>
            <a:avLst/>
            <a:gdLst>
              <a:gd name="connsiteX0" fmla="*/ 650806 w 650806"/>
              <a:gd name="connsiteY0" fmla="*/ 213880 h 607266"/>
              <a:gd name="connsiteX1" fmla="*/ 611086 w 650806"/>
              <a:gd name="connsiteY1" fmla="*/ 199367 h 607266"/>
              <a:gd name="connsiteX2" fmla="*/ 611086 w 650806"/>
              <a:gd name="connsiteY2" fmla="*/ 116106 h 607266"/>
              <a:gd name="connsiteX3" fmla="*/ 650806 w 650806"/>
              <a:gd name="connsiteY3" fmla="*/ 99301 h 607266"/>
              <a:gd name="connsiteX4" fmla="*/ 381929 w 650806"/>
              <a:gd name="connsiteY4" fmla="*/ 0 h 607266"/>
              <a:gd name="connsiteX5" fmla="*/ 54998 w 650806"/>
              <a:gd name="connsiteY5" fmla="*/ 114579 h 607266"/>
              <a:gd name="connsiteX6" fmla="*/ 22916 w 650806"/>
              <a:gd name="connsiteY6" fmla="*/ 206241 h 607266"/>
              <a:gd name="connsiteX7" fmla="*/ 26735 w 650806"/>
              <a:gd name="connsiteY7" fmla="*/ 239851 h 607266"/>
              <a:gd name="connsiteX8" fmla="*/ 0 w 650806"/>
              <a:gd name="connsiteY8" fmla="*/ 328459 h 607266"/>
              <a:gd name="connsiteX9" fmla="*/ 22916 w 650806"/>
              <a:gd name="connsiteY9" fmla="*/ 394914 h 607266"/>
              <a:gd name="connsiteX10" fmla="*/ 21388 w 650806"/>
              <a:gd name="connsiteY10" fmla="*/ 443037 h 607266"/>
              <a:gd name="connsiteX11" fmla="*/ 61109 w 650806"/>
              <a:gd name="connsiteY11" fmla="*/ 519423 h 607266"/>
              <a:gd name="connsiteX12" fmla="*/ 273461 w 650806"/>
              <a:gd name="connsiteY12" fmla="*/ 607267 h 607266"/>
              <a:gd name="connsiteX13" fmla="*/ 649279 w 650806"/>
              <a:gd name="connsiteY13" fmla="*/ 451440 h 607266"/>
              <a:gd name="connsiteX14" fmla="*/ 609558 w 650806"/>
              <a:gd name="connsiteY14" fmla="*/ 436926 h 607266"/>
              <a:gd name="connsiteX15" fmla="*/ 609558 w 650806"/>
              <a:gd name="connsiteY15" fmla="*/ 352902 h 607266"/>
              <a:gd name="connsiteX16" fmla="*/ 649279 w 650806"/>
              <a:gd name="connsiteY16" fmla="*/ 336097 h 607266"/>
              <a:gd name="connsiteX17" fmla="*/ 588170 w 650806"/>
              <a:gd name="connsiteY17" fmla="*/ 313181 h 607266"/>
              <a:gd name="connsiteX18" fmla="*/ 588170 w 650806"/>
              <a:gd name="connsiteY18" fmla="*/ 239851 h 607266"/>
              <a:gd name="connsiteX19" fmla="*/ 650806 w 650806"/>
              <a:gd name="connsiteY19" fmla="*/ 213880 h 607266"/>
              <a:gd name="connsiteX20" fmla="*/ 64164 w 650806"/>
              <a:gd name="connsiteY20" fmla="*/ 168049 h 607266"/>
              <a:gd name="connsiteX21" fmla="*/ 276516 w 650806"/>
              <a:gd name="connsiteY21" fmla="*/ 251309 h 607266"/>
              <a:gd name="connsiteX22" fmla="*/ 581295 w 650806"/>
              <a:gd name="connsiteY22" fmla="*/ 128328 h 607266"/>
              <a:gd name="connsiteX23" fmla="*/ 581295 w 650806"/>
              <a:gd name="connsiteY23" fmla="*/ 194020 h 607266"/>
              <a:gd name="connsiteX24" fmla="*/ 276516 w 650806"/>
              <a:gd name="connsiteY24" fmla="*/ 320820 h 607266"/>
              <a:gd name="connsiteX25" fmla="*/ 64164 w 650806"/>
              <a:gd name="connsiteY25" fmla="*/ 236796 h 607266"/>
              <a:gd name="connsiteX26" fmla="*/ 64164 w 650806"/>
              <a:gd name="connsiteY26" fmla="*/ 168049 h 607266"/>
              <a:gd name="connsiteX27" fmla="*/ 579768 w 650806"/>
              <a:gd name="connsiteY27" fmla="*/ 431579 h 607266"/>
              <a:gd name="connsiteX28" fmla="*/ 274989 w 650806"/>
              <a:gd name="connsiteY28" fmla="*/ 557616 h 607266"/>
              <a:gd name="connsiteX29" fmla="*/ 61872 w 650806"/>
              <a:gd name="connsiteY29" fmla="*/ 473592 h 607266"/>
              <a:gd name="connsiteX30" fmla="*/ 61872 w 650806"/>
              <a:gd name="connsiteY30" fmla="*/ 414011 h 607266"/>
              <a:gd name="connsiteX31" fmla="*/ 252073 w 650806"/>
              <a:gd name="connsiteY31" fmla="*/ 491924 h 607266"/>
              <a:gd name="connsiteX32" fmla="*/ 580532 w 650806"/>
              <a:gd name="connsiteY32" fmla="*/ 362068 h 607266"/>
              <a:gd name="connsiteX33" fmla="*/ 579768 w 650806"/>
              <a:gd name="connsiteY33" fmla="*/ 431579 h 607266"/>
              <a:gd name="connsiteX34" fmla="*/ 558380 w 650806"/>
              <a:gd name="connsiteY34" fmla="*/ 317001 h 607266"/>
              <a:gd name="connsiteX35" fmla="*/ 253601 w 650806"/>
              <a:gd name="connsiteY35" fmla="*/ 443037 h 607266"/>
              <a:gd name="connsiteX36" fmla="*/ 41248 w 650806"/>
              <a:gd name="connsiteY36" fmla="*/ 359013 h 607266"/>
              <a:gd name="connsiteX37" fmla="*/ 41248 w 650806"/>
              <a:gd name="connsiteY37" fmla="*/ 290266 h 607266"/>
              <a:gd name="connsiteX38" fmla="*/ 259711 w 650806"/>
              <a:gd name="connsiteY38" fmla="*/ 377346 h 607266"/>
              <a:gd name="connsiteX39" fmla="*/ 559144 w 650806"/>
              <a:gd name="connsiteY39" fmla="*/ 252073 h 607266"/>
              <a:gd name="connsiteX40" fmla="*/ 559144 w 650806"/>
              <a:gd name="connsiteY40" fmla="*/ 317001 h 60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50806" h="607266">
                <a:moveTo>
                  <a:pt x="650806" y="213880"/>
                </a:moveTo>
                <a:lnTo>
                  <a:pt x="611086" y="199367"/>
                </a:lnTo>
                <a:lnTo>
                  <a:pt x="611086" y="116106"/>
                </a:lnTo>
                <a:lnTo>
                  <a:pt x="650806" y="99301"/>
                </a:lnTo>
                <a:lnTo>
                  <a:pt x="381929" y="0"/>
                </a:lnTo>
                <a:lnTo>
                  <a:pt x="54998" y="114579"/>
                </a:lnTo>
                <a:cubicBezTo>
                  <a:pt x="23680" y="129856"/>
                  <a:pt x="22916" y="171868"/>
                  <a:pt x="22916" y="206241"/>
                </a:cubicBezTo>
                <a:cubicBezTo>
                  <a:pt x="22916" y="217699"/>
                  <a:pt x="24443" y="229157"/>
                  <a:pt x="26735" y="239851"/>
                </a:cubicBezTo>
                <a:cubicBezTo>
                  <a:pt x="764" y="256656"/>
                  <a:pt x="0" y="295613"/>
                  <a:pt x="0" y="328459"/>
                </a:cubicBezTo>
                <a:cubicBezTo>
                  <a:pt x="0" y="355194"/>
                  <a:pt x="6111" y="379637"/>
                  <a:pt x="22916" y="394914"/>
                </a:cubicBezTo>
                <a:cubicBezTo>
                  <a:pt x="19096" y="407900"/>
                  <a:pt x="21388" y="423941"/>
                  <a:pt x="21388" y="443037"/>
                </a:cubicBezTo>
                <a:cubicBezTo>
                  <a:pt x="21388" y="477411"/>
                  <a:pt x="30554" y="508729"/>
                  <a:pt x="61109" y="519423"/>
                </a:cubicBezTo>
                <a:lnTo>
                  <a:pt x="273461" y="607267"/>
                </a:lnTo>
                <a:lnTo>
                  <a:pt x="649279" y="451440"/>
                </a:lnTo>
                <a:lnTo>
                  <a:pt x="609558" y="436926"/>
                </a:lnTo>
                <a:lnTo>
                  <a:pt x="609558" y="352902"/>
                </a:lnTo>
                <a:lnTo>
                  <a:pt x="649279" y="336097"/>
                </a:lnTo>
                <a:lnTo>
                  <a:pt x="588170" y="313181"/>
                </a:lnTo>
                <a:lnTo>
                  <a:pt x="588170" y="239851"/>
                </a:lnTo>
                <a:lnTo>
                  <a:pt x="650806" y="213880"/>
                </a:lnTo>
                <a:close/>
                <a:moveTo>
                  <a:pt x="64164" y="168049"/>
                </a:moveTo>
                <a:lnTo>
                  <a:pt x="276516" y="251309"/>
                </a:lnTo>
                <a:lnTo>
                  <a:pt x="581295" y="128328"/>
                </a:lnTo>
                <a:lnTo>
                  <a:pt x="581295" y="194020"/>
                </a:lnTo>
                <a:lnTo>
                  <a:pt x="276516" y="320820"/>
                </a:lnTo>
                <a:lnTo>
                  <a:pt x="64164" y="236796"/>
                </a:lnTo>
                <a:lnTo>
                  <a:pt x="64164" y="168049"/>
                </a:lnTo>
                <a:close/>
                <a:moveTo>
                  <a:pt x="579768" y="431579"/>
                </a:moveTo>
                <a:lnTo>
                  <a:pt x="274989" y="557616"/>
                </a:lnTo>
                <a:lnTo>
                  <a:pt x="61872" y="473592"/>
                </a:lnTo>
                <a:lnTo>
                  <a:pt x="61872" y="414011"/>
                </a:lnTo>
                <a:lnTo>
                  <a:pt x="252073" y="491924"/>
                </a:lnTo>
                <a:lnTo>
                  <a:pt x="580532" y="362068"/>
                </a:lnTo>
                <a:lnTo>
                  <a:pt x="579768" y="431579"/>
                </a:lnTo>
                <a:close/>
                <a:moveTo>
                  <a:pt x="558380" y="317001"/>
                </a:moveTo>
                <a:lnTo>
                  <a:pt x="253601" y="443037"/>
                </a:lnTo>
                <a:lnTo>
                  <a:pt x="41248" y="359013"/>
                </a:lnTo>
                <a:lnTo>
                  <a:pt x="41248" y="290266"/>
                </a:lnTo>
                <a:lnTo>
                  <a:pt x="259711" y="377346"/>
                </a:lnTo>
                <a:lnTo>
                  <a:pt x="559144" y="252073"/>
                </a:lnTo>
                <a:lnTo>
                  <a:pt x="559144" y="317001"/>
                </a:lnTo>
                <a:close/>
              </a:path>
            </a:pathLst>
          </a:custGeom>
          <a:solidFill>
            <a:schemeClr val="bg1"/>
          </a:solidFill>
          <a:ln w="75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AE5F07E-19BB-4A6F-2C2F-1095DA383EAB}"/>
              </a:ext>
            </a:extLst>
          </p:cNvPr>
          <p:cNvGrpSpPr/>
          <p:nvPr/>
        </p:nvGrpSpPr>
        <p:grpSpPr>
          <a:xfrm>
            <a:off x="10337716" y="2980640"/>
            <a:ext cx="510961" cy="654031"/>
            <a:chOff x="10369958" y="2891740"/>
            <a:chExt cx="595312" cy="762000"/>
          </a:xfrm>
          <a:solidFill>
            <a:schemeClr val="bg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F1DA3C7-7B44-1676-6623-A54BC5F578E4}"/>
                </a:ext>
              </a:extLst>
            </p:cNvPr>
            <p:cNvSpPr/>
            <p:nvPr/>
          </p:nvSpPr>
          <p:spPr>
            <a:xfrm>
              <a:off x="10369958" y="3177490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296D65F-37DF-ADCA-F9A4-1E66F67D5A1D}"/>
                </a:ext>
              </a:extLst>
            </p:cNvPr>
            <p:cNvSpPr/>
            <p:nvPr/>
          </p:nvSpPr>
          <p:spPr>
            <a:xfrm>
              <a:off x="10561410" y="2891740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E09B01C-87F7-1840-436D-84961144F38C}"/>
                </a:ext>
              </a:extLst>
            </p:cNvPr>
            <p:cNvSpPr/>
            <p:nvPr/>
          </p:nvSpPr>
          <p:spPr>
            <a:xfrm>
              <a:off x="10665233" y="2946985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E3AA9B6-6766-010D-6C71-34798CDF9B01}"/>
                </a:ext>
              </a:extLst>
            </p:cNvPr>
            <p:cNvSpPr/>
            <p:nvPr/>
          </p:nvSpPr>
          <p:spPr>
            <a:xfrm>
              <a:off x="10466161" y="2946032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224CEB5-1783-269E-5338-ECB92CD31D7A}"/>
              </a:ext>
            </a:extLst>
          </p:cNvPr>
          <p:cNvGrpSpPr/>
          <p:nvPr/>
        </p:nvGrpSpPr>
        <p:grpSpPr>
          <a:xfrm>
            <a:off x="1325208" y="4085557"/>
            <a:ext cx="3767492" cy="1047355"/>
            <a:chOff x="283598" y="1906534"/>
            <a:chExt cx="3767492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40A69D8-F037-E85A-0B40-3FADBBA2AE79}"/>
                </a:ext>
              </a:extLst>
            </p:cNvPr>
            <p:cNvSpPr txBox="1"/>
            <p:nvPr/>
          </p:nvSpPr>
          <p:spPr>
            <a:xfrm>
              <a:off x="283598" y="2190603"/>
              <a:ext cx="376749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91E390E-772E-10A1-B56F-8D971CB245D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7FA93AB-A9F5-7FCE-1ABB-3B1606779C09}"/>
              </a:ext>
            </a:extLst>
          </p:cNvPr>
          <p:cNvGrpSpPr/>
          <p:nvPr/>
        </p:nvGrpSpPr>
        <p:grpSpPr>
          <a:xfrm>
            <a:off x="7099302" y="4085557"/>
            <a:ext cx="3767489" cy="1047355"/>
            <a:chOff x="-499352" y="1906534"/>
            <a:chExt cx="3767489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E4A30BC-E64F-9A5B-1BC3-2B0C76078877}"/>
                </a:ext>
              </a:extLst>
            </p:cNvPr>
            <p:cNvSpPr txBox="1"/>
            <p:nvPr/>
          </p:nvSpPr>
          <p:spPr>
            <a:xfrm>
              <a:off x="-499352" y="2190603"/>
              <a:ext cx="3749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4ACA1B2-7853-FF40-C01D-9D3A3062600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2649654-1900-86E8-F72C-7E0FE170D357}"/>
              </a:ext>
            </a:extLst>
          </p:cNvPr>
          <p:cNvGrpSpPr/>
          <p:nvPr/>
        </p:nvGrpSpPr>
        <p:grpSpPr>
          <a:xfrm>
            <a:off x="3675227" y="1702453"/>
            <a:ext cx="4841544" cy="1278187"/>
            <a:chOff x="-653961" y="1906534"/>
            <a:chExt cx="4841544" cy="127818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941716C-DBF5-C946-A865-3A2499A9C8EC}"/>
                </a:ext>
              </a:extLst>
            </p:cNvPr>
            <p:cNvSpPr txBox="1"/>
            <p:nvPr/>
          </p:nvSpPr>
          <p:spPr>
            <a:xfrm>
              <a:off x="-653961" y="2190603"/>
              <a:ext cx="48415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5ED97E3-8876-AC97-AC6C-7A345855E151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827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441922" y="2986783"/>
            <a:ext cx="4752954" cy="833924"/>
            <a:chOff x="3771383" y="2110402"/>
            <a:chExt cx="4752954" cy="8339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47529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574994"/>
              <a:ext cx="36574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6D97B00-5FCD-6D50-8963-B1D985DA2B55}"/>
              </a:ext>
            </a:extLst>
          </p:cNvPr>
          <p:cNvSpPr txBox="1"/>
          <p:nvPr/>
        </p:nvSpPr>
        <p:spPr>
          <a:xfrm>
            <a:off x="1322603" y="457596"/>
            <a:ext cx="322556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1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C8ACD5-EA6D-A25F-2201-FF8DBA9A44C5}"/>
              </a:ext>
            </a:extLst>
          </p:cNvPr>
          <p:cNvSpPr txBox="1"/>
          <p:nvPr/>
        </p:nvSpPr>
        <p:spPr>
          <a:xfrm>
            <a:off x="1441922" y="4182917"/>
            <a:ext cx="4449256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9740BF-53F6-4B7A-898F-5ADB4E59CD96}"/>
              </a:ext>
            </a:extLst>
          </p:cNvPr>
          <p:cNvGrpSpPr/>
          <p:nvPr/>
        </p:nvGrpSpPr>
        <p:grpSpPr>
          <a:xfrm>
            <a:off x="8220079" y="632174"/>
            <a:ext cx="3119905" cy="1242086"/>
            <a:chOff x="3274391" y="1668468"/>
            <a:chExt cx="5220054" cy="2078189"/>
          </a:xfrm>
          <a:solidFill>
            <a:schemeClr val="bg1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42ECE8-594F-CEF0-3CB4-A6F98831C6D5}"/>
                </a:ext>
              </a:extLst>
            </p:cNvPr>
            <p:cNvSpPr/>
            <p:nvPr/>
          </p:nvSpPr>
          <p:spPr>
            <a:xfrm>
              <a:off x="4775613" y="1875552"/>
              <a:ext cx="819463" cy="908135"/>
            </a:xfrm>
            <a:custGeom>
              <a:avLst/>
              <a:gdLst>
                <a:gd name="connsiteX0" fmla="*/ 549097 w 819463"/>
                <a:gd name="connsiteY0" fmla="*/ 0 h 908135"/>
                <a:gd name="connsiteX1" fmla="*/ 587117 w 819463"/>
                <a:gd name="connsiteY1" fmla="*/ 8449 h 908135"/>
                <a:gd name="connsiteX2" fmla="*/ 667383 w 819463"/>
                <a:gd name="connsiteY2" fmla="*/ 54876 h 908135"/>
                <a:gd name="connsiteX3" fmla="*/ 675831 w 819463"/>
                <a:gd name="connsiteY3" fmla="*/ 80223 h 908135"/>
                <a:gd name="connsiteX4" fmla="*/ 671607 w 819463"/>
                <a:gd name="connsiteY4" fmla="*/ 97120 h 908135"/>
                <a:gd name="connsiteX5" fmla="*/ 620913 w 819463"/>
                <a:gd name="connsiteY5" fmla="*/ 114018 h 908135"/>
                <a:gd name="connsiteX6" fmla="*/ 591342 w 819463"/>
                <a:gd name="connsiteY6" fmla="*/ 139365 h 908135"/>
                <a:gd name="connsiteX7" fmla="*/ 591342 w 819463"/>
                <a:gd name="connsiteY7" fmla="*/ 114018 h 908135"/>
                <a:gd name="connsiteX8" fmla="*/ 570220 w 819463"/>
                <a:gd name="connsiteY8" fmla="*/ 139365 h 908135"/>
                <a:gd name="connsiteX9" fmla="*/ 578668 w 819463"/>
                <a:gd name="connsiteY9" fmla="*/ 173161 h 908135"/>
                <a:gd name="connsiteX10" fmla="*/ 583553 w 819463"/>
                <a:gd name="connsiteY10" fmla="*/ 158507 h 908135"/>
                <a:gd name="connsiteX11" fmla="*/ 585533 w 819463"/>
                <a:gd name="connsiteY11" fmla="*/ 165240 h 908135"/>
                <a:gd name="connsiteX12" fmla="*/ 591342 w 819463"/>
                <a:gd name="connsiteY12" fmla="*/ 177386 h 908135"/>
                <a:gd name="connsiteX13" fmla="*/ 599791 w 819463"/>
                <a:gd name="connsiteY13" fmla="*/ 219630 h 908135"/>
                <a:gd name="connsiteX14" fmla="*/ 587117 w 819463"/>
                <a:gd name="connsiteY14" fmla="*/ 405465 h 908135"/>
                <a:gd name="connsiteX15" fmla="*/ 595567 w 819463"/>
                <a:gd name="connsiteY15" fmla="*/ 561770 h 908135"/>
                <a:gd name="connsiteX16" fmla="*/ 608240 w 819463"/>
                <a:gd name="connsiteY16" fmla="*/ 637811 h 908135"/>
                <a:gd name="connsiteX17" fmla="*/ 650484 w 819463"/>
                <a:gd name="connsiteY17" fmla="*/ 667383 h 908135"/>
                <a:gd name="connsiteX18" fmla="*/ 739199 w 819463"/>
                <a:gd name="connsiteY18" fmla="*/ 595566 h 908135"/>
                <a:gd name="connsiteX19" fmla="*/ 819463 w 819463"/>
                <a:gd name="connsiteY19" fmla="*/ 464607 h 908135"/>
                <a:gd name="connsiteX20" fmla="*/ 760321 w 819463"/>
                <a:gd name="connsiteY20" fmla="*/ 625137 h 908135"/>
                <a:gd name="connsiteX21" fmla="*/ 819463 w 819463"/>
                <a:gd name="connsiteY21" fmla="*/ 527975 h 908135"/>
                <a:gd name="connsiteX22" fmla="*/ 777219 w 819463"/>
                <a:gd name="connsiteY22" fmla="*/ 667383 h 908135"/>
                <a:gd name="connsiteX23" fmla="*/ 684280 w 819463"/>
                <a:gd name="connsiteY23" fmla="*/ 908135 h 908135"/>
                <a:gd name="connsiteX24" fmla="*/ 642036 w 819463"/>
                <a:gd name="connsiteY24" fmla="*/ 908135 h 908135"/>
                <a:gd name="connsiteX25" fmla="*/ 578668 w 819463"/>
                <a:gd name="connsiteY25" fmla="*/ 832095 h 908135"/>
                <a:gd name="connsiteX26" fmla="*/ 544873 w 819463"/>
                <a:gd name="connsiteY26" fmla="*/ 810972 h 908135"/>
                <a:gd name="connsiteX27" fmla="*/ 515344 w 819463"/>
                <a:gd name="connsiteY27" fmla="*/ 625137 h 908135"/>
                <a:gd name="connsiteX28" fmla="*/ 413956 w 819463"/>
                <a:gd name="connsiteY28" fmla="*/ 553322 h 908135"/>
                <a:gd name="connsiteX29" fmla="*/ 299895 w 819463"/>
                <a:gd name="connsiteY29" fmla="*/ 696953 h 908135"/>
                <a:gd name="connsiteX30" fmla="*/ 278773 w 819463"/>
                <a:gd name="connsiteY30" fmla="*/ 688505 h 908135"/>
                <a:gd name="connsiteX31" fmla="*/ 274548 w 819463"/>
                <a:gd name="connsiteY31" fmla="*/ 675831 h 908135"/>
                <a:gd name="connsiteX32" fmla="*/ 215406 w 819463"/>
                <a:gd name="connsiteY32" fmla="*/ 587117 h 908135"/>
                <a:gd name="connsiteX33" fmla="*/ 249202 w 819463"/>
                <a:gd name="connsiteY33" fmla="*/ 468832 h 908135"/>
                <a:gd name="connsiteX34" fmla="*/ 168979 w 819463"/>
                <a:gd name="connsiteY34" fmla="*/ 375893 h 908135"/>
                <a:gd name="connsiteX35" fmla="*/ 168979 w 819463"/>
                <a:gd name="connsiteY35" fmla="*/ 853217 h 908135"/>
                <a:gd name="connsiteX36" fmla="*/ 156305 w 819463"/>
                <a:gd name="connsiteY36" fmla="*/ 844768 h 908135"/>
                <a:gd name="connsiteX37" fmla="*/ 143632 w 819463"/>
                <a:gd name="connsiteY37" fmla="*/ 853217 h 908135"/>
                <a:gd name="connsiteX38" fmla="*/ 105612 w 819463"/>
                <a:gd name="connsiteY38" fmla="*/ 806748 h 908135"/>
                <a:gd name="connsiteX39" fmla="*/ 33796 w 819463"/>
                <a:gd name="connsiteY39" fmla="*/ 739156 h 908135"/>
                <a:gd name="connsiteX40" fmla="*/ 12674 w 819463"/>
                <a:gd name="connsiteY40" fmla="*/ 654709 h 908135"/>
                <a:gd name="connsiteX41" fmla="*/ 4225 w 819463"/>
                <a:gd name="connsiteY41" fmla="*/ 565995 h 908135"/>
                <a:gd name="connsiteX42" fmla="*/ 8449 w 819463"/>
                <a:gd name="connsiteY42" fmla="*/ 549097 h 908135"/>
                <a:gd name="connsiteX43" fmla="*/ 0 w 819463"/>
                <a:gd name="connsiteY43" fmla="*/ 236528 h 908135"/>
                <a:gd name="connsiteX44" fmla="*/ 12674 w 819463"/>
                <a:gd name="connsiteY44" fmla="*/ 240753 h 908135"/>
                <a:gd name="connsiteX45" fmla="*/ 21122 w 819463"/>
                <a:gd name="connsiteY45" fmla="*/ 232303 h 908135"/>
                <a:gd name="connsiteX46" fmla="*/ 59143 w 819463"/>
                <a:gd name="connsiteY46" fmla="*/ 253426 h 908135"/>
                <a:gd name="connsiteX47" fmla="*/ 152081 w 819463"/>
                <a:gd name="connsiteY47" fmla="*/ 295670 h 908135"/>
                <a:gd name="connsiteX48" fmla="*/ 156305 w 819463"/>
                <a:gd name="connsiteY48" fmla="*/ 278773 h 908135"/>
                <a:gd name="connsiteX49" fmla="*/ 147857 w 819463"/>
                <a:gd name="connsiteY49" fmla="*/ 257650 h 908135"/>
                <a:gd name="connsiteX50" fmla="*/ 549097 w 819463"/>
                <a:gd name="connsiteY50" fmla="*/ 0 h 908135"/>
                <a:gd name="connsiteX51" fmla="*/ 553322 w 819463"/>
                <a:gd name="connsiteY51" fmla="*/ 139365 h 908135"/>
                <a:gd name="connsiteX52" fmla="*/ 185877 w 819463"/>
                <a:gd name="connsiteY52" fmla="*/ 350589 h 908135"/>
                <a:gd name="connsiteX53" fmla="*/ 173204 w 819463"/>
                <a:gd name="connsiteY53" fmla="*/ 337916 h 908135"/>
                <a:gd name="connsiteX54" fmla="*/ 164755 w 819463"/>
                <a:gd name="connsiteY54" fmla="*/ 342140 h 908135"/>
                <a:gd name="connsiteX55" fmla="*/ 164755 w 819463"/>
                <a:gd name="connsiteY55" fmla="*/ 367445 h 908135"/>
                <a:gd name="connsiteX56" fmla="*/ 270324 w 819463"/>
                <a:gd name="connsiteY56" fmla="*/ 413914 h 908135"/>
                <a:gd name="connsiteX57" fmla="*/ 342140 w 819463"/>
                <a:gd name="connsiteY57" fmla="*/ 304120 h 908135"/>
                <a:gd name="connsiteX58" fmla="*/ 435078 w 819463"/>
                <a:gd name="connsiteY58" fmla="*/ 333691 h 908135"/>
                <a:gd name="connsiteX59" fmla="*/ 473099 w 819463"/>
                <a:gd name="connsiteY59" fmla="*/ 363220 h 908135"/>
                <a:gd name="connsiteX60" fmla="*/ 430854 w 819463"/>
                <a:gd name="connsiteY60" fmla="*/ 511076 h 908135"/>
                <a:gd name="connsiteX61" fmla="*/ 511119 w 819463"/>
                <a:gd name="connsiteY61" fmla="*/ 570219 h 908135"/>
                <a:gd name="connsiteX62" fmla="*/ 498446 w 819463"/>
                <a:gd name="connsiteY62" fmla="*/ 456159 h 908135"/>
                <a:gd name="connsiteX63" fmla="*/ 498446 w 819463"/>
                <a:gd name="connsiteY63" fmla="*/ 367445 h 908135"/>
                <a:gd name="connsiteX64" fmla="*/ 519568 w 819463"/>
                <a:gd name="connsiteY64" fmla="*/ 181610 h 908135"/>
                <a:gd name="connsiteX65" fmla="*/ 553322 w 819463"/>
                <a:gd name="connsiteY65" fmla="*/ 139365 h 90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19463" h="908135">
                  <a:moveTo>
                    <a:pt x="549097" y="0"/>
                  </a:moveTo>
                  <a:cubicBezTo>
                    <a:pt x="561770" y="0"/>
                    <a:pt x="574444" y="0"/>
                    <a:pt x="587117" y="8449"/>
                  </a:cubicBezTo>
                  <a:cubicBezTo>
                    <a:pt x="612464" y="25304"/>
                    <a:pt x="642036" y="37978"/>
                    <a:pt x="667383" y="54876"/>
                  </a:cubicBezTo>
                  <a:cubicBezTo>
                    <a:pt x="675831" y="59100"/>
                    <a:pt x="675831" y="67549"/>
                    <a:pt x="675831" y="80223"/>
                  </a:cubicBezTo>
                  <a:cubicBezTo>
                    <a:pt x="675831" y="88671"/>
                    <a:pt x="675831" y="92896"/>
                    <a:pt x="671607" y="97120"/>
                  </a:cubicBezTo>
                  <a:cubicBezTo>
                    <a:pt x="663158" y="118243"/>
                    <a:pt x="629362" y="109794"/>
                    <a:pt x="620913" y="114018"/>
                  </a:cubicBezTo>
                  <a:cubicBezTo>
                    <a:pt x="608240" y="118243"/>
                    <a:pt x="604015" y="130916"/>
                    <a:pt x="591342" y="139365"/>
                  </a:cubicBezTo>
                  <a:cubicBezTo>
                    <a:pt x="591342" y="135140"/>
                    <a:pt x="604015" y="126692"/>
                    <a:pt x="591342" y="114018"/>
                  </a:cubicBezTo>
                  <a:cubicBezTo>
                    <a:pt x="574444" y="122467"/>
                    <a:pt x="570220" y="135140"/>
                    <a:pt x="570220" y="139365"/>
                  </a:cubicBezTo>
                  <a:cubicBezTo>
                    <a:pt x="570220" y="152039"/>
                    <a:pt x="574444" y="164712"/>
                    <a:pt x="578668" y="173161"/>
                  </a:cubicBezTo>
                  <a:lnTo>
                    <a:pt x="583553" y="158507"/>
                  </a:lnTo>
                  <a:lnTo>
                    <a:pt x="585533" y="165240"/>
                  </a:lnTo>
                  <a:cubicBezTo>
                    <a:pt x="587117" y="167881"/>
                    <a:pt x="589230" y="171049"/>
                    <a:pt x="591342" y="177386"/>
                  </a:cubicBezTo>
                  <a:cubicBezTo>
                    <a:pt x="599791" y="185834"/>
                    <a:pt x="599791" y="206956"/>
                    <a:pt x="599791" y="219630"/>
                  </a:cubicBezTo>
                  <a:cubicBezTo>
                    <a:pt x="599791" y="228079"/>
                    <a:pt x="587117" y="392792"/>
                    <a:pt x="587117" y="405465"/>
                  </a:cubicBezTo>
                  <a:cubicBezTo>
                    <a:pt x="587117" y="413914"/>
                    <a:pt x="591342" y="511076"/>
                    <a:pt x="595567" y="561770"/>
                  </a:cubicBezTo>
                  <a:cubicBezTo>
                    <a:pt x="599791" y="587117"/>
                    <a:pt x="595567" y="612464"/>
                    <a:pt x="608240" y="637811"/>
                  </a:cubicBezTo>
                  <a:cubicBezTo>
                    <a:pt x="612464" y="650484"/>
                    <a:pt x="637811" y="667383"/>
                    <a:pt x="650484" y="667383"/>
                  </a:cubicBezTo>
                  <a:cubicBezTo>
                    <a:pt x="658933" y="667383"/>
                    <a:pt x="701178" y="599791"/>
                    <a:pt x="739199" y="595566"/>
                  </a:cubicBezTo>
                  <a:cubicBezTo>
                    <a:pt x="764545" y="561770"/>
                    <a:pt x="794117" y="511076"/>
                    <a:pt x="819463" y="464607"/>
                  </a:cubicBezTo>
                  <a:cubicBezTo>
                    <a:pt x="802566" y="515301"/>
                    <a:pt x="781443" y="570219"/>
                    <a:pt x="760321" y="625137"/>
                  </a:cubicBezTo>
                  <a:cubicBezTo>
                    <a:pt x="785668" y="595566"/>
                    <a:pt x="811014" y="557546"/>
                    <a:pt x="819463" y="527975"/>
                  </a:cubicBezTo>
                  <a:cubicBezTo>
                    <a:pt x="806790" y="574444"/>
                    <a:pt x="798341" y="620913"/>
                    <a:pt x="777219" y="667383"/>
                  </a:cubicBezTo>
                  <a:cubicBezTo>
                    <a:pt x="739199" y="747605"/>
                    <a:pt x="726525" y="827870"/>
                    <a:pt x="684280" y="908135"/>
                  </a:cubicBezTo>
                  <a:lnTo>
                    <a:pt x="642036" y="908135"/>
                  </a:lnTo>
                  <a:cubicBezTo>
                    <a:pt x="625137" y="882789"/>
                    <a:pt x="604015" y="853217"/>
                    <a:pt x="578668" y="832095"/>
                  </a:cubicBezTo>
                  <a:cubicBezTo>
                    <a:pt x="570220" y="823646"/>
                    <a:pt x="549097" y="823646"/>
                    <a:pt x="544873" y="810972"/>
                  </a:cubicBezTo>
                  <a:cubicBezTo>
                    <a:pt x="528017" y="751829"/>
                    <a:pt x="544873" y="680056"/>
                    <a:pt x="515344" y="625137"/>
                  </a:cubicBezTo>
                  <a:cubicBezTo>
                    <a:pt x="498446" y="587117"/>
                    <a:pt x="447752" y="574444"/>
                    <a:pt x="413956" y="553322"/>
                  </a:cubicBezTo>
                  <a:cubicBezTo>
                    <a:pt x="401283" y="587117"/>
                    <a:pt x="342140" y="696953"/>
                    <a:pt x="299895" y="696953"/>
                  </a:cubicBezTo>
                  <a:cubicBezTo>
                    <a:pt x="287222" y="696953"/>
                    <a:pt x="287222" y="692729"/>
                    <a:pt x="278773" y="688505"/>
                  </a:cubicBezTo>
                  <a:cubicBezTo>
                    <a:pt x="278773" y="688505"/>
                    <a:pt x="278773" y="680056"/>
                    <a:pt x="274548" y="675831"/>
                  </a:cubicBezTo>
                  <a:cubicBezTo>
                    <a:pt x="236528" y="637811"/>
                    <a:pt x="215406" y="629362"/>
                    <a:pt x="215406" y="587117"/>
                  </a:cubicBezTo>
                  <a:cubicBezTo>
                    <a:pt x="215406" y="553322"/>
                    <a:pt x="249202" y="481506"/>
                    <a:pt x="249202" y="468832"/>
                  </a:cubicBezTo>
                  <a:cubicBezTo>
                    <a:pt x="249202" y="460383"/>
                    <a:pt x="177428" y="384343"/>
                    <a:pt x="168979" y="375893"/>
                  </a:cubicBezTo>
                  <a:lnTo>
                    <a:pt x="168979" y="853217"/>
                  </a:lnTo>
                  <a:cubicBezTo>
                    <a:pt x="164755" y="848992"/>
                    <a:pt x="164755" y="844768"/>
                    <a:pt x="156305" y="844768"/>
                  </a:cubicBezTo>
                  <a:cubicBezTo>
                    <a:pt x="143632" y="844768"/>
                    <a:pt x="156305" y="853217"/>
                    <a:pt x="143632" y="853217"/>
                  </a:cubicBezTo>
                  <a:cubicBezTo>
                    <a:pt x="135183" y="853217"/>
                    <a:pt x="122510" y="819422"/>
                    <a:pt x="105612" y="806748"/>
                  </a:cubicBezTo>
                  <a:cubicBezTo>
                    <a:pt x="84489" y="785625"/>
                    <a:pt x="54918" y="760279"/>
                    <a:pt x="33796" y="739156"/>
                  </a:cubicBezTo>
                  <a:cubicBezTo>
                    <a:pt x="12674" y="718034"/>
                    <a:pt x="12674" y="680056"/>
                    <a:pt x="12674" y="654709"/>
                  </a:cubicBezTo>
                  <a:cubicBezTo>
                    <a:pt x="12674" y="625137"/>
                    <a:pt x="8449" y="595566"/>
                    <a:pt x="4225" y="565995"/>
                  </a:cubicBezTo>
                  <a:cubicBezTo>
                    <a:pt x="4225" y="561770"/>
                    <a:pt x="4225" y="553322"/>
                    <a:pt x="8449" y="549097"/>
                  </a:cubicBezTo>
                  <a:lnTo>
                    <a:pt x="0" y="236528"/>
                  </a:lnTo>
                  <a:cubicBezTo>
                    <a:pt x="4225" y="236528"/>
                    <a:pt x="4225" y="240753"/>
                    <a:pt x="12674" y="240753"/>
                  </a:cubicBezTo>
                  <a:cubicBezTo>
                    <a:pt x="25347" y="240753"/>
                    <a:pt x="12674" y="232303"/>
                    <a:pt x="21122" y="232303"/>
                  </a:cubicBezTo>
                  <a:cubicBezTo>
                    <a:pt x="33796" y="232303"/>
                    <a:pt x="46469" y="249202"/>
                    <a:pt x="59143" y="253426"/>
                  </a:cubicBezTo>
                  <a:cubicBezTo>
                    <a:pt x="84489" y="270324"/>
                    <a:pt x="118285" y="278773"/>
                    <a:pt x="152081" y="295670"/>
                  </a:cubicBezTo>
                  <a:cubicBezTo>
                    <a:pt x="152081" y="291446"/>
                    <a:pt x="156305" y="291446"/>
                    <a:pt x="156305" y="278773"/>
                  </a:cubicBezTo>
                  <a:cubicBezTo>
                    <a:pt x="156305" y="270324"/>
                    <a:pt x="147857" y="270324"/>
                    <a:pt x="147857" y="257650"/>
                  </a:cubicBezTo>
                  <a:cubicBezTo>
                    <a:pt x="147857" y="164712"/>
                    <a:pt x="519568" y="0"/>
                    <a:pt x="549097" y="0"/>
                  </a:cubicBezTo>
                  <a:close/>
                  <a:moveTo>
                    <a:pt x="553322" y="139365"/>
                  </a:moveTo>
                  <a:lnTo>
                    <a:pt x="185877" y="350589"/>
                  </a:lnTo>
                  <a:cubicBezTo>
                    <a:pt x="181652" y="350589"/>
                    <a:pt x="177428" y="342140"/>
                    <a:pt x="173204" y="337916"/>
                  </a:cubicBezTo>
                  <a:cubicBezTo>
                    <a:pt x="168979" y="342140"/>
                    <a:pt x="164755" y="342140"/>
                    <a:pt x="164755" y="342140"/>
                  </a:cubicBezTo>
                  <a:lnTo>
                    <a:pt x="164755" y="367445"/>
                  </a:lnTo>
                  <a:cubicBezTo>
                    <a:pt x="202733" y="367445"/>
                    <a:pt x="232304" y="388567"/>
                    <a:pt x="270324" y="413914"/>
                  </a:cubicBezTo>
                  <a:cubicBezTo>
                    <a:pt x="270324" y="405465"/>
                    <a:pt x="304120" y="304120"/>
                    <a:pt x="342140" y="304120"/>
                  </a:cubicBezTo>
                  <a:cubicBezTo>
                    <a:pt x="354814" y="304120"/>
                    <a:pt x="405507" y="325242"/>
                    <a:pt x="435078" y="333691"/>
                  </a:cubicBezTo>
                  <a:cubicBezTo>
                    <a:pt x="447752" y="337916"/>
                    <a:pt x="473099" y="350589"/>
                    <a:pt x="473099" y="363220"/>
                  </a:cubicBezTo>
                  <a:cubicBezTo>
                    <a:pt x="473099" y="371669"/>
                    <a:pt x="430854" y="498403"/>
                    <a:pt x="430854" y="511076"/>
                  </a:cubicBezTo>
                  <a:cubicBezTo>
                    <a:pt x="430854" y="519526"/>
                    <a:pt x="485772" y="553322"/>
                    <a:pt x="511119" y="570219"/>
                  </a:cubicBezTo>
                  <a:cubicBezTo>
                    <a:pt x="506894" y="532199"/>
                    <a:pt x="498446" y="494179"/>
                    <a:pt x="498446" y="456159"/>
                  </a:cubicBezTo>
                  <a:lnTo>
                    <a:pt x="498446" y="367445"/>
                  </a:lnTo>
                  <a:cubicBezTo>
                    <a:pt x="498446" y="299895"/>
                    <a:pt x="498446" y="236528"/>
                    <a:pt x="519568" y="181610"/>
                  </a:cubicBezTo>
                  <a:cubicBezTo>
                    <a:pt x="523793" y="160487"/>
                    <a:pt x="549097" y="152039"/>
                    <a:pt x="553322" y="139365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DA048D0-BDD0-BB22-F3D3-2D9C259C50C8}"/>
                </a:ext>
              </a:extLst>
            </p:cNvPr>
            <p:cNvSpPr/>
            <p:nvPr/>
          </p:nvSpPr>
          <p:spPr>
            <a:xfrm>
              <a:off x="3274391" y="1668468"/>
              <a:ext cx="1630436" cy="2078189"/>
            </a:xfrm>
            <a:custGeom>
              <a:avLst/>
              <a:gdLst>
                <a:gd name="connsiteX0" fmla="*/ 1055991 w 1630436"/>
                <a:gd name="connsiteY0" fmla="*/ 0 h 2078189"/>
                <a:gd name="connsiteX1" fmla="*/ 1144706 w 1630436"/>
                <a:gd name="connsiteY1" fmla="*/ 80266 h 2078189"/>
                <a:gd name="connsiteX2" fmla="*/ 1229153 w 1630436"/>
                <a:gd name="connsiteY2" fmla="*/ 143590 h 2078189"/>
                <a:gd name="connsiteX3" fmla="*/ 1212255 w 1630436"/>
                <a:gd name="connsiteY3" fmla="*/ 156264 h 2078189"/>
                <a:gd name="connsiteX4" fmla="*/ 1224928 w 1630436"/>
                <a:gd name="connsiteY4" fmla="*/ 181610 h 2078189"/>
                <a:gd name="connsiteX5" fmla="*/ 1085563 w 1630436"/>
                <a:gd name="connsiteY5" fmla="*/ 219631 h 2078189"/>
                <a:gd name="connsiteX6" fmla="*/ 1123584 w 1630436"/>
                <a:gd name="connsiteY6" fmla="*/ 270325 h 2078189"/>
                <a:gd name="connsiteX7" fmla="*/ 1127808 w 1630436"/>
                <a:gd name="connsiteY7" fmla="*/ 274549 h 2078189"/>
                <a:gd name="connsiteX8" fmla="*/ 1208030 w 1630436"/>
                <a:gd name="connsiteY8" fmla="*/ 249202 h 2078189"/>
                <a:gd name="connsiteX9" fmla="*/ 1444601 w 1630436"/>
                <a:gd name="connsiteY9" fmla="*/ 211182 h 2078189"/>
                <a:gd name="connsiteX10" fmla="*/ 1377010 w 1630436"/>
                <a:gd name="connsiteY10" fmla="*/ 240753 h 2078189"/>
                <a:gd name="connsiteX11" fmla="*/ 1385458 w 1630436"/>
                <a:gd name="connsiteY11" fmla="*/ 244978 h 2078189"/>
                <a:gd name="connsiteX12" fmla="*/ 1427703 w 1630436"/>
                <a:gd name="connsiteY12" fmla="*/ 232304 h 2078189"/>
                <a:gd name="connsiteX13" fmla="*/ 1393907 w 1630436"/>
                <a:gd name="connsiteY13" fmla="*/ 244978 h 2078189"/>
                <a:gd name="connsiteX14" fmla="*/ 1423479 w 1630436"/>
                <a:gd name="connsiteY14" fmla="*/ 244978 h 2078189"/>
                <a:gd name="connsiteX15" fmla="*/ 1288296 w 1630436"/>
                <a:gd name="connsiteY15" fmla="*/ 308345 h 2078189"/>
                <a:gd name="connsiteX16" fmla="*/ 1119359 w 1630436"/>
                <a:gd name="connsiteY16" fmla="*/ 392834 h 2078189"/>
                <a:gd name="connsiteX17" fmla="*/ 1098237 w 1630436"/>
                <a:gd name="connsiteY17" fmla="*/ 675832 h 2078189"/>
                <a:gd name="connsiteX18" fmla="*/ 1115134 w 1630436"/>
                <a:gd name="connsiteY18" fmla="*/ 680057 h 2078189"/>
                <a:gd name="connsiteX19" fmla="*/ 1136257 w 1630436"/>
                <a:gd name="connsiteY19" fmla="*/ 599792 h 2078189"/>
                <a:gd name="connsiteX20" fmla="*/ 1237602 w 1630436"/>
                <a:gd name="connsiteY20" fmla="*/ 620914 h 2078189"/>
                <a:gd name="connsiteX21" fmla="*/ 1241827 w 1630436"/>
                <a:gd name="connsiteY21" fmla="*/ 654710 h 2078189"/>
                <a:gd name="connsiteX22" fmla="*/ 1258724 w 1630436"/>
                <a:gd name="connsiteY22" fmla="*/ 663159 h 2078189"/>
                <a:gd name="connsiteX23" fmla="*/ 1317867 w 1630436"/>
                <a:gd name="connsiteY23" fmla="*/ 654710 h 2078189"/>
                <a:gd name="connsiteX24" fmla="*/ 1381234 w 1630436"/>
                <a:gd name="connsiteY24" fmla="*/ 671608 h 2078189"/>
                <a:gd name="connsiteX25" fmla="*/ 1377010 w 1630436"/>
                <a:gd name="connsiteY25" fmla="*/ 701179 h 2078189"/>
                <a:gd name="connsiteX26" fmla="*/ 1246050 w 1630436"/>
                <a:gd name="connsiteY26" fmla="*/ 768771 h 2078189"/>
                <a:gd name="connsiteX27" fmla="*/ 1233377 w 1630436"/>
                <a:gd name="connsiteY27" fmla="*/ 903911 h 2078189"/>
                <a:gd name="connsiteX28" fmla="*/ 1233377 w 1630436"/>
                <a:gd name="connsiteY28" fmla="*/ 916585 h 2078189"/>
                <a:gd name="connsiteX29" fmla="*/ 1241827 w 1630436"/>
                <a:gd name="connsiteY29" fmla="*/ 925034 h 2078189"/>
                <a:gd name="connsiteX30" fmla="*/ 1377010 w 1630436"/>
                <a:gd name="connsiteY30" fmla="*/ 882789 h 2078189"/>
                <a:gd name="connsiteX31" fmla="*/ 1338989 w 1630436"/>
                <a:gd name="connsiteY31" fmla="*/ 920809 h 2078189"/>
                <a:gd name="connsiteX32" fmla="*/ 1347438 w 1630436"/>
                <a:gd name="connsiteY32" fmla="*/ 925034 h 2078189"/>
                <a:gd name="connsiteX33" fmla="*/ 1372785 w 1630436"/>
                <a:gd name="connsiteY33" fmla="*/ 912361 h 2078189"/>
                <a:gd name="connsiteX34" fmla="*/ 1241827 w 1630436"/>
                <a:gd name="connsiteY34" fmla="*/ 1017972 h 2078189"/>
                <a:gd name="connsiteX35" fmla="*/ 1216480 w 1630436"/>
                <a:gd name="connsiteY35" fmla="*/ 1009524 h 2078189"/>
                <a:gd name="connsiteX36" fmla="*/ 1174277 w 1630436"/>
                <a:gd name="connsiteY36" fmla="*/ 971503 h 2078189"/>
                <a:gd name="connsiteX37" fmla="*/ 1110910 w 1630436"/>
                <a:gd name="connsiteY37" fmla="*/ 933483 h 2078189"/>
                <a:gd name="connsiteX38" fmla="*/ 1102461 w 1630436"/>
                <a:gd name="connsiteY38" fmla="*/ 874340 h 2078189"/>
                <a:gd name="connsiteX39" fmla="*/ 1110910 w 1630436"/>
                <a:gd name="connsiteY39" fmla="*/ 764546 h 2078189"/>
                <a:gd name="connsiteX40" fmla="*/ 1094012 w 1630436"/>
                <a:gd name="connsiteY40" fmla="*/ 743424 h 2078189"/>
                <a:gd name="connsiteX41" fmla="*/ 1072890 w 1630436"/>
                <a:gd name="connsiteY41" fmla="*/ 1077115 h 2078189"/>
                <a:gd name="connsiteX42" fmla="*/ 1174277 w 1630436"/>
                <a:gd name="connsiteY42" fmla="*/ 1026421 h 2078189"/>
                <a:gd name="connsiteX43" fmla="*/ 1148930 w 1630436"/>
                <a:gd name="connsiteY43" fmla="*/ 1064441 h 2078189"/>
                <a:gd name="connsiteX44" fmla="*/ 1157379 w 1630436"/>
                <a:gd name="connsiteY44" fmla="*/ 1068666 h 2078189"/>
                <a:gd name="connsiteX45" fmla="*/ 1178501 w 1630436"/>
                <a:gd name="connsiteY45" fmla="*/ 1060217 h 2078189"/>
                <a:gd name="connsiteX46" fmla="*/ 1241827 w 1630436"/>
                <a:gd name="connsiteY46" fmla="*/ 1085564 h 2078189"/>
                <a:gd name="connsiteX47" fmla="*/ 1313643 w 1630436"/>
                <a:gd name="connsiteY47" fmla="*/ 1119360 h 2078189"/>
                <a:gd name="connsiteX48" fmla="*/ 1338989 w 1630436"/>
                <a:gd name="connsiteY48" fmla="*/ 1191134 h 2078189"/>
                <a:gd name="connsiteX49" fmla="*/ 1630436 w 1630436"/>
                <a:gd name="connsiteY49" fmla="*/ 967278 h 2078189"/>
                <a:gd name="connsiteX50" fmla="*/ 1562844 w 1630436"/>
                <a:gd name="connsiteY50" fmla="*/ 1077115 h 2078189"/>
                <a:gd name="connsiteX51" fmla="*/ 1617762 w 1630436"/>
                <a:gd name="connsiteY51" fmla="*/ 1034870 h 2078189"/>
                <a:gd name="connsiteX52" fmla="*/ 1482621 w 1630436"/>
                <a:gd name="connsiteY52" fmla="*/ 1237603 h 2078189"/>
                <a:gd name="connsiteX53" fmla="*/ 1427703 w 1630436"/>
                <a:gd name="connsiteY53" fmla="*/ 1364337 h 2078189"/>
                <a:gd name="connsiteX54" fmla="*/ 1398132 w 1630436"/>
                <a:gd name="connsiteY54" fmla="*/ 1398133 h 2078189"/>
                <a:gd name="connsiteX55" fmla="*/ 1360112 w 1630436"/>
                <a:gd name="connsiteY55" fmla="*/ 1406582 h 2078189"/>
                <a:gd name="connsiteX56" fmla="*/ 1296744 w 1630436"/>
                <a:gd name="connsiteY56" fmla="*/ 1351664 h 2078189"/>
                <a:gd name="connsiteX57" fmla="*/ 1233377 w 1630436"/>
                <a:gd name="connsiteY57" fmla="*/ 1330541 h 2078189"/>
                <a:gd name="connsiteX58" fmla="*/ 1178501 w 1630436"/>
                <a:gd name="connsiteY58" fmla="*/ 1288297 h 2078189"/>
                <a:gd name="connsiteX59" fmla="*/ 1144706 w 1630436"/>
                <a:gd name="connsiteY59" fmla="*/ 1110911 h 2078189"/>
                <a:gd name="connsiteX60" fmla="*/ 1072890 w 1630436"/>
                <a:gd name="connsiteY60" fmla="*/ 1208031 h 2078189"/>
                <a:gd name="connsiteX61" fmla="*/ 1102461 w 1630436"/>
                <a:gd name="connsiteY61" fmla="*/ 1507927 h 2078189"/>
                <a:gd name="connsiteX62" fmla="*/ 1102461 w 1630436"/>
                <a:gd name="connsiteY62" fmla="*/ 1719151 h 2078189"/>
                <a:gd name="connsiteX63" fmla="*/ 1077114 w 1630436"/>
                <a:gd name="connsiteY63" fmla="*/ 1710702 h 2078189"/>
                <a:gd name="connsiteX64" fmla="*/ 1072890 w 1630436"/>
                <a:gd name="connsiteY64" fmla="*/ 1723375 h 2078189"/>
                <a:gd name="connsiteX65" fmla="*/ 1017971 w 1630436"/>
                <a:gd name="connsiteY65" fmla="*/ 1676906 h 2078189"/>
                <a:gd name="connsiteX66" fmla="*/ 950380 w 1630436"/>
                <a:gd name="connsiteY66" fmla="*/ 1664233 h 2078189"/>
                <a:gd name="connsiteX67" fmla="*/ 933482 w 1630436"/>
                <a:gd name="connsiteY67" fmla="*/ 1647334 h 2078189"/>
                <a:gd name="connsiteX68" fmla="*/ 899686 w 1630436"/>
                <a:gd name="connsiteY68" fmla="*/ 1634661 h 2078189"/>
                <a:gd name="connsiteX69" fmla="*/ 891238 w 1630436"/>
                <a:gd name="connsiteY69" fmla="*/ 1626212 h 2078189"/>
                <a:gd name="connsiteX70" fmla="*/ 899686 w 1630436"/>
                <a:gd name="connsiteY70" fmla="*/ 1588192 h 2078189"/>
                <a:gd name="connsiteX71" fmla="*/ 899686 w 1630436"/>
                <a:gd name="connsiteY71" fmla="*/ 1440378 h 2078189"/>
                <a:gd name="connsiteX72" fmla="*/ 426629 w 1630436"/>
                <a:gd name="connsiteY72" fmla="*/ 2073964 h 2078189"/>
                <a:gd name="connsiteX73" fmla="*/ 413956 w 1630436"/>
                <a:gd name="connsiteY73" fmla="*/ 2065516 h 2078189"/>
                <a:gd name="connsiteX74" fmla="*/ 401283 w 1630436"/>
                <a:gd name="connsiteY74" fmla="*/ 2078189 h 2078189"/>
                <a:gd name="connsiteX75" fmla="*/ 354813 w 1630436"/>
                <a:gd name="connsiteY75" fmla="*/ 2027495 h 2078189"/>
                <a:gd name="connsiteX76" fmla="*/ 291446 w 1630436"/>
                <a:gd name="connsiteY76" fmla="*/ 2002148 h 2078189"/>
                <a:gd name="connsiteX77" fmla="*/ 240753 w 1630436"/>
                <a:gd name="connsiteY77" fmla="*/ 1968353 h 2078189"/>
                <a:gd name="connsiteX78" fmla="*/ 266099 w 1630436"/>
                <a:gd name="connsiteY78" fmla="*/ 1921884 h 2078189"/>
                <a:gd name="connsiteX79" fmla="*/ 815239 w 1630436"/>
                <a:gd name="connsiteY79" fmla="*/ 1275623 h 2078189"/>
                <a:gd name="connsiteX80" fmla="*/ 819463 w 1630436"/>
                <a:gd name="connsiteY80" fmla="*/ 1271398 h 2078189"/>
                <a:gd name="connsiteX81" fmla="*/ 794116 w 1630436"/>
                <a:gd name="connsiteY81" fmla="*/ 1267174 h 2078189"/>
                <a:gd name="connsiteX82" fmla="*/ 743423 w 1630436"/>
                <a:gd name="connsiteY82" fmla="*/ 1224929 h 2078189"/>
                <a:gd name="connsiteX83" fmla="*/ 696954 w 1630436"/>
                <a:gd name="connsiteY83" fmla="*/ 1199583 h 2078189"/>
                <a:gd name="connsiteX84" fmla="*/ 688505 w 1630436"/>
                <a:gd name="connsiteY84" fmla="*/ 1144664 h 2078189"/>
                <a:gd name="connsiteX85" fmla="*/ 688505 w 1630436"/>
                <a:gd name="connsiteY85" fmla="*/ 1022197 h 2078189"/>
                <a:gd name="connsiteX86" fmla="*/ 680055 w 1630436"/>
                <a:gd name="connsiteY86" fmla="*/ 979952 h 2078189"/>
                <a:gd name="connsiteX87" fmla="*/ 599791 w 1630436"/>
                <a:gd name="connsiteY87" fmla="*/ 1136215 h 2078189"/>
                <a:gd name="connsiteX88" fmla="*/ 642035 w 1630436"/>
                <a:gd name="connsiteY88" fmla="*/ 1102462 h 2078189"/>
                <a:gd name="connsiteX89" fmla="*/ 578669 w 1630436"/>
                <a:gd name="connsiteY89" fmla="*/ 1186909 h 2078189"/>
                <a:gd name="connsiteX90" fmla="*/ 620913 w 1630436"/>
                <a:gd name="connsiteY90" fmla="*/ 1157338 h 2078189"/>
                <a:gd name="connsiteX91" fmla="*/ 523750 w 1630436"/>
                <a:gd name="connsiteY91" fmla="*/ 1271398 h 2078189"/>
                <a:gd name="connsiteX92" fmla="*/ 409732 w 1630436"/>
                <a:gd name="connsiteY92" fmla="*/ 1195358 h 2078189"/>
                <a:gd name="connsiteX93" fmla="*/ 409732 w 1630436"/>
                <a:gd name="connsiteY93" fmla="*/ 1178460 h 2078189"/>
                <a:gd name="connsiteX94" fmla="*/ 570219 w 1630436"/>
                <a:gd name="connsiteY94" fmla="*/ 899687 h 2078189"/>
                <a:gd name="connsiteX95" fmla="*/ 515343 w 1630436"/>
                <a:gd name="connsiteY95" fmla="*/ 891238 h 2078189"/>
                <a:gd name="connsiteX96" fmla="*/ 422405 w 1630436"/>
                <a:gd name="connsiteY96" fmla="*/ 815198 h 2078189"/>
                <a:gd name="connsiteX97" fmla="*/ 604015 w 1630436"/>
                <a:gd name="connsiteY97" fmla="*/ 794118 h 2078189"/>
                <a:gd name="connsiteX98" fmla="*/ 650485 w 1630436"/>
                <a:gd name="connsiteY98" fmla="*/ 802524 h 2078189"/>
                <a:gd name="connsiteX99" fmla="*/ 654709 w 1630436"/>
                <a:gd name="connsiteY99" fmla="*/ 781444 h 2078189"/>
                <a:gd name="connsiteX100" fmla="*/ 646260 w 1630436"/>
                <a:gd name="connsiteY100" fmla="*/ 726526 h 2078189"/>
                <a:gd name="connsiteX101" fmla="*/ 675831 w 1630436"/>
                <a:gd name="connsiteY101" fmla="*/ 696955 h 2078189"/>
                <a:gd name="connsiteX102" fmla="*/ 756096 w 1630436"/>
                <a:gd name="connsiteY102" fmla="*/ 713852 h 2078189"/>
                <a:gd name="connsiteX103" fmla="*/ 777219 w 1630436"/>
                <a:gd name="connsiteY103" fmla="*/ 756097 h 2078189"/>
                <a:gd name="connsiteX104" fmla="*/ 827912 w 1630436"/>
                <a:gd name="connsiteY104" fmla="*/ 1186909 h 2078189"/>
                <a:gd name="connsiteX105" fmla="*/ 819463 w 1630436"/>
                <a:gd name="connsiteY105" fmla="*/ 1275623 h 2078189"/>
                <a:gd name="connsiteX106" fmla="*/ 882788 w 1630436"/>
                <a:gd name="connsiteY106" fmla="*/ 1220705 h 2078189"/>
                <a:gd name="connsiteX107" fmla="*/ 882788 w 1630436"/>
                <a:gd name="connsiteY107" fmla="*/ 692730 h 2078189"/>
                <a:gd name="connsiteX108" fmla="*/ 903911 w 1630436"/>
                <a:gd name="connsiteY108" fmla="*/ 502628 h 2078189"/>
                <a:gd name="connsiteX109" fmla="*/ 147857 w 1630436"/>
                <a:gd name="connsiteY109" fmla="*/ 802524 h 2078189"/>
                <a:gd name="connsiteX110" fmla="*/ 71816 w 1630436"/>
                <a:gd name="connsiteY110" fmla="*/ 743424 h 2078189"/>
                <a:gd name="connsiteX111" fmla="*/ 0 w 1630436"/>
                <a:gd name="connsiteY111" fmla="*/ 692730 h 2078189"/>
                <a:gd name="connsiteX112" fmla="*/ 908135 w 1630436"/>
                <a:gd name="connsiteY112" fmla="*/ 346365 h 2078189"/>
                <a:gd name="connsiteX113" fmla="*/ 929258 w 1630436"/>
                <a:gd name="connsiteY113" fmla="*/ 299896 h 2078189"/>
                <a:gd name="connsiteX114" fmla="*/ 929258 w 1630436"/>
                <a:gd name="connsiteY114" fmla="*/ 282998 h 2078189"/>
                <a:gd name="connsiteX115" fmla="*/ 920808 w 1630436"/>
                <a:gd name="connsiteY115" fmla="*/ 278773 h 2078189"/>
                <a:gd name="connsiteX116" fmla="*/ 696954 w 1630436"/>
                <a:gd name="connsiteY116" fmla="*/ 401283 h 2078189"/>
                <a:gd name="connsiteX117" fmla="*/ 591342 w 1630436"/>
                <a:gd name="connsiteY117" fmla="*/ 460384 h 2078189"/>
                <a:gd name="connsiteX118" fmla="*/ 599791 w 1630436"/>
                <a:gd name="connsiteY118" fmla="*/ 443528 h 2078189"/>
                <a:gd name="connsiteX119" fmla="*/ 667382 w 1630436"/>
                <a:gd name="connsiteY119" fmla="*/ 397059 h 2078189"/>
                <a:gd name="connsiteX120" fmla="*/ 654709 w 1630436"/>
                <a:gd name="connsiteY120" fmla="*/ 388610 h 2078189"/>
                <a:gd name="connsiteX121" fmla="*/ 536423 w 1630436"/>
                <a:gd name="connsiteY121" fmla="*/ 464608 h 2078189"/>
                <a:gd name="connsiteX122" fmla="*/ 604015 w 1630436"/>
                <a:gd name="connsiteY122" fmla="*/ 384386 h 2078189"/>
                <a:gd name="connsiteX123" fmla="*/ 616689 w 1630436"/>
                <a:gd name="connsiteY123" fmla="*/ 384386 h 2078189"/>
                <a:gd name="connsiteX124" fmla="*/ 1055991 w 1630436"/>
                <a:gd name="connsiteY124" fmla="*/ 0 h 2078189"/>
                <a:gd name="connsiteX125" fmla="*/ 1140481 w 1630436"/>
                <a:gd name="connsiteY125" fmla="*/ 1077115 h 2078189"/>
                <a:gd name="connsiteX126" fmla="*/ 1132032 w 1630436"/>
                <a:gd name="connsiteY126" fmla="*/ 1089788 h 2078189"/>
                <a:gd name="connsiteX127" fmla="*/ 1140481 w 1630436"/>
                <a:gd name="connsiteY127" fmla="*/ 1077115 h 207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630436" h="2078189">
                  <a:moveTo>
                    <a:pt x="1055991" y="0"/>
                  </a:moveTo>
                  <a:cubicBezTo>
                    <a:pt x="1077114" y="0"/>
                    <a:pt x="1123584" y="63367"/>
                    <a:pt x="1144706" y="80266"/>
                  </a:cubicBezTo>
                  <a:cubicBezTo>
                    <a:pt x="1170053" y="97163"/>
                    <a:pt x="1203806" y="118286"/>
                    <a:pt x="1229153" y="143590"/>
                  </a:cubicBezTo>
                  <a:cubicBezTo>
                    <a:pt x="1229153" y="147815"/>
                    <a:pt x="1220704" y="147815"/>
                    <a:pt x="1212255" y="156264"/>
                  </a:cubicBezTo>
                  <a:cubicBezTo>
                    <a:pt x="1220704" y="164712"/>
                    <a:pt x="1224928" y="173162"/>
                    <a:pt x="1224928" y="181610"/>
                  </a:cubicBezTo>
                  <a:cubicBezTo>
                    <a:pt x="1178501" y="190059"/>
                    <a:pt x="1132032" y="202733"/>
                    <a:pt x="1085563" y="219631"/>
                  </a:cubicBezTo>
                  <a:cubicBezTo>
                    <a:pt x="1102461" y="232304"/>
                    <a:pt x="1132032" y="244978"/>
                    <a:pt x="1123584" y="270325"/>
                  </a:cubicBezTo>
                  <a:cubicBezTo>
                    <a:pt x="1123584" y="270325"/>
                    <a:pt x="1119359" y="274549"/>
                    <a:pt x="1127808" y="274549"/>
                  </a:cubicBezTo>
                  <a:cubicBezTo>
                    <a:pt x="1140481" y="274549"/>
                    <a:pt x="1182726" y="253426"/>
                    <a:pt x="1208030" y="249202"/>
                  </a:cubicBezTo>
                  <a:cubicBezTo>
                    <a:pt x="1275622" y="232304"/>
                    <a:pt x="1355887" y="223856"/>
                    <a:pt x="1444601" y="211182"/>
                  </a:cubicBezTo>
                  <a:cubicBezTo>
                    <a:pt x="1423479" y="219631"/>
                    <a:pt x="1398132" y="232304"/>
                    <a:pt x="1377010" y="240753"/>
                  </a:cubicBezTo>
                  <a:cubicBezTo>
                    <a:pt x="1377010" y="240753"/>
                    <a:pt x="1372785" y="244978"/>
                    <a:pt x="1385458" y="244978"/>
                  </a:cubicBezTo>
                  <a:cubicBezTo>
                    <a:pt x="1393907" y="244978"/>
                    <a:pt x="1415030" y="236529"/>
                    <a:pt x="1427703" y="232304"/>
                  </a:cubicBezTo>
                  <a:cubicBezTo>
                    <a:pt x="1419254" y="232304"/>
                    <a:pt x="1406581" y="236529"/>
                    <a:pt x="1393907" y="244978"/>
                  </a:cubicBezTo>
                  <a:cubicBezTo>
                    <a:pt x="1402357" y="249202"/>
                    <a:pt x="1415030" y="244978"/>
                    <a:pt x="1423479" y="244978"/>
                  </a:cubicBezTo>
                  <a:cubicBezTo>
                    <a:pt x="1381234" y="266100"/>
                    <a:pt x="1330540" y="287222"/>
                    <a:pt x="1288296" y="308345"/>
                  </a:cubicBezTo>
                  <a:cubicBezTo>
                    <a:pt x="1233377" y="329467"/>
                    <a:pt x="1174277" y="363263"/>
                    <a:pt x="1119359" y="392834"/>
                  </a:cubicBezTo>
                  <a:cubicBezTo>
                    <a:pt x="1115134" y="485731"/>
                    <a:pt x="1106685" y="582894"/>
                    <a:pt x="1098237" y="675832"/>
                  </a:cubicBezTo>
                  <a:lnTo>
                    <a:pt x="1115134" y="680057"/>
                  </a:lnTo>
                  <a:cubicBezTo>
                    <a:pt x="1123584" y="658935"/>
                    <a:pt x="1110910" y="616689"/>
                    <a:pt x="1136257" y="599792"/>
                  </a:cubicBezTo>
                  <a:cubicBezTo>
                    <a:pt x="1157379" y="599792"/>
                    <a:pt x="1212255" y="591342"/>
                    <a:pt x="1237602" y="620914"/>
                  </a:cubicBezTo>
                  <a:cubicBezTo>
                    <a:pt x="1241827" y="629363"/>
                    <a:pt x="1241827" y="642036"/>
                    <a:pt x="1241827" y="654710"/>
                  </a:cubicBezTo>
                  <a:cubicBezTo>
                    <a:pt x="1246050" y="658935"/>
                    <a:pt x="1250275" y="663159"/>
                    <a:pt x="1258724" y="663159"/>
                  </a:cubicBezTo>
                  <a:cubicBezTo>
                    <a:pt x="1271397" y="663159"/>
                    <a:pt x="1305193" y="654710"/>
                    <a:pt x="1317867" y="654710"/>
                  </a:cubicBezTo>
                  <a:cubicBezTo>
                    <a:pt x="1326316" y="654710"/>
                    <a:pt x="1360112" y="663159"/>
                    <a:pt x="1381234" y="671608"/>
                  </a:cubicBezTo>
                  <a:cubicBezTo>
                    <a:pt x="1381234" y="692730"/>
                    <a:pt x="1377010" y="688505"/>
                    <a:pt x="1377010" y="701179"/>
                  </a:cubicBezTo>
                  <a:cubicBezTo>
                    <a:pt x="1377010" y="709628"/>
                    <a:pt x="1271397" y="726526"/>
                    <a:pt x="1246050" y="768771"/>
                  </a:cubicBezTo>
                  <a:cubicBezTo>
                    <a:pt x="1220704" y="802524"/>
                    <a:pt x="1233377" y="891238"/>
                    <a:pt x="1233377" y="903911"/>
                  </a:cubicBezTo>
                  <a:lnTo>
                    <a:pt x="1233377" y="916585"/>
                  </a:lnTo>
                  <a:cubicBezTo>
                    <a:pt x="1233377" y="916585"/>
                    <a:pt x="1229153" y="925034"/>
                    <a:pt x="1241827" y="925034"/>
                  </a:cubicBezTo>
                  <a:cubicBezTo>
                    <a:pt x="1250275" y="925034"/>
                    <a:pt x="1326316" y="899687"/>
                    <a:pt x="1377010" y="882789"/>
                  </a:cubicBezTo>
                  <a:cubicBezTo>
                    <a:pt x="1368560" y="895462"/>
                    <a:pt x="1351663" y="908136"/>
                    <a:pt x="1338989" y="920809"/>
                  </a:cubicBezTo>
                  <a:cubicBezTo>
                    <a:pt x="1338989" y="920809"/>
                    <a:pt x="1334765" y="925034"/>
                    <a:pt x="1347438" y="925034"/>
                  </a:cubicBezTo>
                  <a:cubicBezTo>
                    <a:pt x="1355887" y="925034"/>
                    <a:pt x="1364336" y="916585"/>
                    <a:pt x="1372785" y="912361"/>
                  </a:cubicBezTo>
                  <a:cubicBezTo>
                    <a:pt x="1372785" y="950381"/>
                    <a:pt x="1275622" y="1017972"/>
                    <a:pt x="1241827" y="1017972"/>
                  </a:cubicBezTo>
                  <a:cubicBezTo>
                    <a:pt x="1233377" y="1017972"/>
                    <a:pt x="1220704" y="1017972"/>
                    <a:pt x="1216480" y="1009524"/>
                  </a:cubicBezTo>
                  <a:cubicBezTo>
                    <a:pt x="1203806" y="1001075"/>
                    <a:pt x="1186951" y="979952"/>
                    <a:pt x="1174277" y="971503"/>
                  </a:cubicBezTo>
                  <a:cubicBezTo>
                    <a:pt x="1153154" y="954605"/>
                    <a:pt x="1123584" y="950381"/>
                    <a:pt x="1110910" y="933483"/>
                  </a:cubicBezTo>
                  <a:cubicBezTo>
                    <a:pt x="1098237" y="916585"/>
                    <a:pt x="1102461" y="887014"/>
                    <a:pt x="1102461" y="874340"/>
                  </a:cubicBezTo>
                  <a:cubicBezTo>
                    <a:pt x="1102461" y="865891"/>
                    <a:pt x="1110910" y="772995"/>
                    <a:pt x="1110910" y="764546"/>
                  </a:cubicBezTo>
                  <a:cubicBezTo>
                    <a:pt x="1110910" y="760322"/>
                    <a:pt x="1110910" y="747648"/>
                    <a:pt x="1094012" y="743424"/>
                  </a:cubicBezTo>
                  <a:lnTo>
                    <a:pt x="1072890" y="1077115"/>
                  </a:lnTo>
                  <a:cubicBezTo>
                    <a:pt x="1110910" y="1072891"/>
                    <a:pt x="1144706" y="1047544"/>
                    <a:pt x="1174277" y="1026421"/>
                  </a:cubicBezTo>
                  <a:lnTo>
                    <a:pt x="1148930" y="1064441"/>
                  </a:lnTo>
                  <a:cubicBezTo>
                    <a:pt x="1148930" y="1064441"/>
                    <a:pt x="1144706" y="1068666"/>
                    <a:pt x="1157379" y="1068666"/>
                  </a:cubicBezTo>
                  <a:cubicBezTo>
                    <a:pt x="1165828" y="1068666"/>
                    <a:pt x="1165828" y="1060217"/>
                    <a:pt x="1178501" y="1060217"/>
                  </a:cubicBezTo>
                  <a:cubicBezTo>
                    <a:pt x="1186951" y="1060217"/>
                    <a:pt x="1216480" y="1081339"/>
                    <a:pt x="1241827" y="1085564"/>
                  </a:cubicBezTo>
                  <a:cubicBezTo>
                    <a:pt x="1262949" y="1094013"/>
                    <a:pt x="1300969" y="1094013"/>
                    <a:pt x="1313643" y="1119360"/>
                  </a:cubicBezTo>
                  <a:cubicBezTo>
                    <a:pt x="1322091" y="1136215"/>
                    <a:pt x="1330540" y="1165787"/>
                    <a:pt x="1338989" y="1191134"/>
                  </a:cubicBezTo>
                  <a:cubicBezTo>
                    <a:pt x="1436152" y="1102462"/>
                    <a:pt x="1571293" y="1047544"/>
                    <a:pt x="1630436" y="967278"/>
                  </a:cubicBezTo>
                  <a:cubicBezTo>
                    <a:pt x="1613538" y="1001075"/>
                    <a:pt x="1583966" y="1039095"/>
                    <a:pt x="1562844" y="1077115"/>
                  </a:cubicBezTo>
                  <a:cubicBezTo>
                    <a:pt x="1583966" y="1064441"/>
                    <a:pt x="1600864" y="1043319"/>
                    <a:pt x="1617762" y="1034870"/>
                  </a:cubicBezTo>
                  <a:cubicBezTo>
                    <a:pt x="1583966" y="1089788"/>
                    <a:pt x="1520642" y="1182684"/>
                    <a:pt x="1482621" y="1237603"/>
                  </a:cubicBezTo>
                  <a:cubicBezTo>
                    <a:pt x="1453050" y="1279847"/>
                    <a:pt x="1448826" y="1322092"/>
                    <a:pt x="1427703" y="1364337"/>
                  </a:cubicBezTo>
                  <a:cubicBezTo>
                    <a:pt x="1423479" y="1377011"/>
                    <a:pt x="1410805" y="1389684"/>
                    <a:pt x="1398132" y="1398133"/>
                  </a:cubicBezTo>
                  <a:cubicBezTo>
                    <a:pt x="1385458" y="1402357"/>
                    <a:pt x="1372785" y="1406582"/>
                    <a:pt x="1360112" y="1406582"/>
                  </a:cubicBezTo>
                  <a:cubicBezTo>
                    <a:pt x="1351663" y="1406582"/>
                    <a:pt x="1317867" y="1368561"/>
                    <a:pt x="1296744" y="1351664"/>
                  </a:cubicBezTo>
                  <a:cubicBezTo>
                    <a:pt x="1275622" y="1338991"/>
                    <a:pt x="1250275" y="1343214"/>
                    <a:pt x="1233377" y="1330541"/>
                  </a:cubicBezTo>
                  <a:cubicBezTo>
                    <a:pt x="1212255" y="1322092"/>
                    <a:pt x="1182726" y="1309419"/>
                    <a:pt x="1178501" y="1288297"/>
                  </a:cubicBezTo>
                  <a:cubicBezTo>
                    <a:pt x="1157379" y="1229154"/>
                    <a:pt x="1157379" y="1170011"/>
                    <a:pt x="1144706" y="1110911"/>
                  </a:cubicBezTo>
                  <a:cubicBezTo>
                    <a:pt x="1119359" y="1144664"/>
                    <a:pt x="1072890" y="1178460"/>
                    <a:pt x="1072890" y="1208031"/>
                  </a:cubicBezTo>
                  <a:lnTo>
                    <a:pt x="1102461" y="1507927"/>
                  </a:lnTo>
                  <a:lnTo>
                    <a:pt x="1102461" y="1719151"/>
                  </a:lnTo>
                  <a:cubicBezTo>
                    <a:pt x="1094012" y="1719151"/>
                    <a:pt x="1089788" y="1710702"/>
                    <a:pt x="1077114" y="1710702"/>
                  </a:cubicBezTo>
                  <a:cubicBezTo>
                    <a:pt x="1068665" y="1710702"/>
                    <a:pt x="1072890" y="1719151"/>
                    <a:pt x="1072890" y="1723375"/>
                  </a:cubicBezTo>
                  <a:cubicBezTo>
                    <a:pt x="1055991" y="1710702"/>
                    <a:pt x="1034869" y="1685355"/>
                    <a:pt x="1017971" y="1676906"/>
                  </a:cubicBezTo>
                  <a:cubicBezTo>
                    <a:pt x="996849" y="1664233"/>
                    <a:pt x="971502" y="1668457"/>
                    <a:pt x="950380" y="1664233"/>
                  </a:cubicBezTo>
                  <a:cubicBezTo>
                    <a:pt x="941931" y="1664233"/>
                    <a:pt x="941931" y="1651559"/>
                    <a:pt x="933482" y="1647334"/>
                  </a:cubicBezTo>
                  <a:cubicBezTo>
                    <a:pt x="925033" y="1643111"/>
                    <a:pt x="912360" y="1643111"/>
                    <a:pt x="899686" y="1634661"/>
                  </a:cubicBezTo>
                  <a:cubicBezTo>
                    <a:pt x="895461" y="1634661"/>
                    <a:pt x="891238" y="1634661"/>
                    <a:pt x="891238" y="1626212"/>
                  </a:cubicBezTo>
                  <a:cubicBezTo>
                    <a:pt x="891238" y="1613539"/>
                    <a:pt x="899686" y="1600865"/>
                    <a:pt x="899686" y="1588192"/>
                  </a:cubicBezTo>
                  <a:cubicBezTo>
                    <a:pt x="895461" y="1541723"/>
                    <a:pt x="903911" y="1491029"/>
                    <a:pt x="899686" y="1440378"/>
                  </a:cubicBezTo>
                  <a:lnTo>
                    <a:pt x="426629" y="2073964"/>
                  </a:lnTo>
                  <a:cubicBezTo>
                    <a:pt x="422405" y="2073964"/>
                    <a:pt x="418180" y="2069740"/>
                    <a:pt x="413956" y="2065516"/>
                  </a:cubicBezTo>
                  <a:lnTo>
                    <a:pt x="401283" y="2078189"/>
                  </a:lnTo>
                  <a:cubicBezTo>
                    <a:pt x="384385" y="2061291"/>
                    <a:pt x="367487" y="2040169"/>
                    <a:pt x="354813" y="2027495"/>
                  </a:cubicBezTo>
                  <a:cubicBezTo>
                    <a:pt x="333691" y="2014822"/>
                    <a:pt x="308344" y="2014822"/>
                    <a:pt x="291446" y="2002148"/>
                  </a:cubicBezTo>
                  <a:cubicBezTo>
                    <a:pt x="274549" y="1993700"/>
                    <a:pt x="257650" y="1981026"/>
                    <a:pt x="240753" y="1968353"/>
                  </a:cubicBezTo>
                  <a:cubicBezTo>
                    <a:pt x="244977" y="1955679"/>
                    <a:pt x="253426" y="1934557"/>
                    <a:pt x="266099" y="1921884"/>
                  </a:cubicBezTo>
                  <a:cubicBezTo>
                    <a:pt x="439303" y="1698028"/>
                    <a:pt x="633586" y="1461500"/>
                    <a:pt x="815239" y="1275623"/>
                  </a:cubicBezTo>
                  <a:lnTo>
                    <a:pt x="819463" y="1271398"/>
                  </a:lnTo>
                  <a:cubicBezTo>
                    <a:pt x="819463" y="1258725"/>
                    <a:pt x="802565" y="1267174"/>
                    <a:pt x="794116" y="1267174"/>
                  </a:cubicBezTo>
                  <a:cubicBezTo>
                    <a:pt x="777219" y="1254501"/>
                    <a:pt x="756096" y="1237603"/>
                    <a:pt x="743423" y="1224929"/>
                  </a:cubicBezTo>
                  <a:cubicBezTo>
                    <a:pt x="730749" y="1216481"/>
                    <a:pt x="705402" y="1212256"/>
                    <a:pt x="696954" y="1199583"/>
                  </a:cubicBezTo>
                  <a:cubicBezTo>
                    <a:pt x="684280" y="1182684"/>
                    <a:pt x="688505" y="1161562"/>
                    <a:pt x="688505" y="1144664"/>
                  </a:cubicBezTo>
                  <a:lnTo>
                    <a:pt x="688505" y="1022197"/>
                  </a:lnTo>
                  <a:cubicBezTo>
                    <a:pt x="688505" y="1009524"/>
                    <a:pt x="684280" y="992625"/>
                    <a:pt x="680055" y="979952"/>
                  </a:cubicBezTo>
                  <a:cubicBezTo>
                    <a:pt x="637811" y="1030646"/>
                    <a:pt x="616689" y="1072891"/>
                    <a:pt x="599791" y="1136215"/>
                  </a:cubicBezTo>
                  <a:cubicBezTo>
                    <a:pt x="612464" y="1127808"/>
                    <a:pt x="629362" y="1110911"/>
                    <a:pt x="642035" y="1102462"/>
                  </a:cubicBezTo>
                  <a:cubicBezTo>
                    <a:pt x="620913" y="1127808"/>
                    <a:pt x="595566" y="1157338"/>
                    <a:pt x="578669" y="1186909"/>
                  </a:cubicBezTo>
                  <a:cubicBezTo>
                    <a:pt x="591342" y="1178460"/>
                    <a:pt x="608239" y="1165787"/>
                    <a:pt x="620913" y="1157338"/>
                  </a:cubicBezTo>
                  <a:cubicBezTo>
                    <a:pt x="620913" y="1157338"/>
                    <a:pt x="557546" y="1271398"/>
                    <a:pt x="523750" y="1271398"/>
                  </a:cubicBezTo>
                  <a:cubicBezTo>
                    <a:pt x="506895" y="1271398"/>
                    <a:pt x="447752" y="1212256"/>
                    <a:pt x="409732" y="1195358"/>
                  </a:cubicBezTo>
                  <a:lnTo>
                    <a:pt x="409732" y="1178460"/>
                  </a:lnTo>
                  <a:cubicBezTo>
                    <a:pt x="494221" y="1085564"/>
                    <a:pt x="489996" y="992625"/>
                    <a:pt x="570219" y="899687"/>
                  </a:cubicBezTo>
                  <a:cubicBezTo>
                    <a:pt x="553322" y="895462"/>
                    <a:pt x="532199" y="895462"/>
                    <a:pt x="515343" y="891238"/>
                  </a:cubicBezTo>
                  <a:cubicBezTo>
                    <a:pt x="494221" y="865891"/>
                    <a:pt x="447752" y="823647"/>
                    <a:pt x="422405" y="815198"/>
                  </a:cubicBezTo>
                  <a:lnTo>
                    <a:pt x="604015" y="794118"/>
                  </a:lnTo>
                  <a:cubicBezTo>
                    <a:pt x="620913" y="794118"/>
                    <a:pt x="637811" y="798300"/>
                    <a:pt x="650485" y="802524"/>
                  </a:cubicBezTo>
                  <a:cubicBezTo>
                    <a:pt x="654709" y="798300"/>
                    <a:pt x="654709" y="794118"/>
                    <a:pt x="654709" y="781444"/>
                  </a:cubicBezTo>
                  <a:cubicBezTo>
                    <a:pt x="654709" y="772995"/>
                    <a:pt x="646260" y="734975"/>
                    <a:pt x="646260" y="726526"/>
                  </a:cubicBezTo>
                  <a:cubicBezTo>
                    <a:pt x="646260" y="701179"/>
                    <a:pt x="671607" y="696955"/>
                    <a:pt x="675831" y="696955"/>
                  </a:cubicBezTo>
                  <a:cubicBezTo>
                    <a:pt x="701178" y="696955"/>
                    <a:pt x="743423" y="705404"/>
                    <a:pt x="756096" y="713852"/>
                  </a:cubicBezTo>
                  <a:cubicBezTo>
                    <a:pt x="764545" y="722302"/>
                    <a:pt x="777219" y="739199"/>
                    <a:pt x="777219" y="756097"/>
                  </a:cubicBezTo>
                  <a:cubicBezTo>
                    <a:pt x="798341" y="899687"/>
                    <a:pt x="827912" y="1043319"/>
                    <a:pt x="827912" y="1186909"/>
                  </a:cubicBezTo>
                  <a:cubicBezTo>
                    <a:pt x="827912" y="1195358"/>
                    <a:pt x="823688" y="1241827"/>
                    <a:pt x="819463" y="1275623"/>
                  </a:cubicBezTo>
                  <a:cubicBezTo>
                    <a:pt x="840585" y="1258725"/>
                    <a:pt x="861666" y="1237603"/>
                    <a:pt x="882788" y="1220705"/>
                  </a:cubicBezTo>
                  <a:lnTo>
                    <a:pt x="882788" y="692730"/>
                  </a:lnTo>
                  <a:lnTo>
                    <a:pt x="903911" y="502628"/>
                  </a:lnTo>
                  <a:cubicBezTo>
                    <a:pt x="802565" y="557547"/>
                    <a:pt x="295671" y="802524"/>
                    <a:pt x="147857" y="802524"/>
                  </a:cubicBezTo>
                  <a:cubicBezTo>
                    <a:pt x="114060" y="802524"/>
                    <a:pt x="114060" y="794118"/>
                    <a:pt x="71816" y="743424"/>
                  </a:cubicBezTo>
                  <a:cubicBezTo>
                    <a:pt x="54918" y="722302"/>
                    <a:pt x="25347" y="709628"/>
                    <a:pt x="0" y="692730"/>
                  </a:cubicBezTo>
                  <a:cubicBezTo>
                    <a:pt x="295671" y="608241"/>
                    <a:pt x="604015" y="464608"/>
                    <a:pt x="908135" y="346365"/>
                  </a:cubicBezTo>
                  <a:cubicBezTo>
                    <a:pt x="920808" y="342141"/>
                    <a:pt x="929258" y="312569"/>
                    <a:pt x="929258" y="299896"/>
                  </a:cubicBezTo>
                  <a:lnTo>
                    <a:pt x="929258" y="282998"/>
                  </a:lnTo>
                  <a:cubicBezTo>
                    <a:pt x="929258" y="282998"/>
                    <a:pt x="929258" y="278773"/>
                    <a:pt x="920808" y="278773"/>
                  </a:cubicBezTo>
                  <a:cubicBezTo>
                    <a:pt x="895461" y="278773"/>
                    <a:pt x="705402" y="397059"/>
                    <a:pt x="696954" y="401283"/>
                  </a:cubicBezTo>
                  <a:cubicBezTo>
                    <a:pt x="663158" y="422406"/>
                    <a:pt x="625138" y="443528"/>
                    <a:pt x="591342" y="460384"/>
                  </a:cubicBezTo>
                  <a:cubicBezTo>
                    <a:pt x="595566" y="456202"/>
                    <a:pt x="604015" y="447752"/>
                    <a:pt x="599791" y="443528"/>
                  </a:cubicBezTo>
                  <a:cubicBezTo>
                    <a:pt x="620913" y="430855"/>
                    <a:pt x="646260" y="413957"/>
                    <a:pt x="667382" y="397059"/>
                  </a:cubicBezTo>
                  <a:cubicBezTo>
                    <a:pt x="663158" y="392834"/>
                    <a:pt x="667382" y="388610"/>
                    <a:pt x="654709" y="388610"/>
                  </a:cubicBezTo>
                  <a:cubicBezTo>
                    <a:pt x="646260" y="388610"/>
                    <a:pt x="574444" y="447752"/>
                    <a:pt x="536423" y="464608"/>
                  </a:cubicBezTo>
                  <a:cubicBezTo>
                    <a:pt x="561770" y="430855"/>
                    <a:pt x="608239" y="409732"/>
                    <a:pt x="604015" y="384386"/>
                  </a:cubicBezTo>
                  <a:cubicBezTo>
                    <a:pt x="608239" y="388610"/>
                    <a:pt x="616689" y="392834"/>
                    <a:pt x="616689" y="384386"/>
                  </a:cubicBezTo>
                  <a:cubicBezTo>
                    <a:pt x="616689" y="304120"/>
                    <a:pt x="916584" y="0"/>
                    <a:pt x="1055991" y="0"/>
                  </a:cubicBezTo>
                  <a:close/>
                  <a:moveTo>
                    <a:pt x="1140481" y="1077115"/>
                  </a:moveTo>
                  <a:cubicBezTo>
                    <a:pt x="1136257" y="1081339"/>
                    <a:pt x="1132032" y="1085564"/>
                    <a:pt x="1132032" y="1089788"/>
                  </a:cubicBezTo>
                  <a:cubicBezTo>
                    <a:pt x="1136257" y="1089788"/>
                    <a:pt x="1140481" y="1081339"/>
                    <a:pt x="1140481" y="1077115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EF88911-A3BB-E398-7A63-33077EDD7A7B}"/>
                </a:ext>
              </a:extLst>
            </p:cNvPr>
            <p:cNvSpPr/>
            <p:nvPr/>
          </p:nvSpPr>
          <p:spPr>
            <a:xfrm>
              <a:off x="7099290" y="1805586"/>
              <a:ext cx="1395155" cy="1044867"/>
            </a:xfrm>
            <a:custGeom>
              <a:avLst/>
              <a:gdLst>
                <a:gd name="connsiteX0" fmla="*/ 1409605 w 4476179"/>
                <a:gd name="connsiteY0" fmla="*/ 0 h 3352324"/>
                <a:gd name="connsiteX1" fmla="*/ 1428560 w 4476179"/>
                <a:gd name="connsiteY1" fmla="*/ 0 h 3352324"/>
                <a:gd name="connsiteX2" fmla="*/ 1676210 w 4476179"/>
                <a:gd name="connsiteY2" fmla="*/ 161830 h 3352324"/>
                <a:gd name="connsiteX3" fmla="*/ 1904810 w 4476179"/>
                <a:gd name="connsiteY3" fmla="*/ 371380 h 3352324"/>
                <a:gd name="connsiteX4" fmla="*/ 1723835 w 4476179"/>
                <a:gd name="connsiteY4" fmla="*/ 590455 h 3352324"/>
                <a:gd name="connsiteX5" fmla="*/ 1714310 w 4476179"/>
                <a:gd name="connsiteY5" fmla="*/ 619030 h 3352324"/>
                <a:gd name="connsiteX6" fmla="*/ 2104835 w 4476179"/>
                <a:gd name="connsiteY6" fmla="*/ 485680 h 3352324"/>
                <a:gd name="connsiteX7" fmla="*/ 2295240 w 4476179"/>
                <a:gd name="connsiteY7" fmla="*/ 599980 h 3352324"/>
                <a:gd name="connsiteX8" fmla="*/ 2447640 w 4476179"/>
                <a:gd name="connsiteY8" fmla="*/ 695230 h 3352324"/>
                <a:gd name="connsiteX9" fmla="*/ 2457165 w 4476179"/>
                <a:gd name="connsiteY9" fmla="*/ 761905 h 3352324"/>
                <a:gd name="connsiteX10" fmla="*/ 2238090 w 4476179"/>
                <a:gd name="connsiteY10" fmla="*/ 1723739 h 3352324"/>
                <a:gd name="connsiteX11" fmla="*/ 2190465 w 4476179"/>
                <a:gd name="connsiteY11" fmla="*/ 1695164 h 3352324"/>
                <a:gd name="connsiteX12" fmla="*/ 2181035 w 4476179"/>
                <a:gd name="connsiteY12" fmla="*/ 1733264 h 3352324"/>
                <a:gd name="connsiteX13" fmla="*/ 2104835 w 4476179"/>
                <a:gd name="connsiteY13" fmla="*/ 1647635 h 3352324"/>
                <a:gd name="connsiteX14" fmla="*/ 1666685 w 4476179"/>
                <a:gd name="connsiteY14" fmla="*/ 2238089 h 3352324"/>
                <a:gd name="connsiteX15" fmla="*/ 1676210 w 4476179"/>
                <a:gd name="connsiteY15" fmla="*/ 2285714 h 3352324"/>
                <a:gd name="connsiteX16" fmla="*/ 2552415 w 4476179"/>
                <a:gd name="connsiteY16" fmla="*/ 1666685 h 3352324"/>
                <a:gd name="connsiteX17" fmla="*/ 2752440 w 4476179"/>
                <a:gd name="connsiteY17" fmla="*/ 1771364 h 3352324"/>
                <a:gd name="connsiteX18" fmla="*/ 2895315 w 4476179"/>
                <a:gd name="connsiteY18" fmla="*/ 1847564 h 3352324"/>
                <a:gd name="connsiteX19" fmla="*/ 2876265 w 4476179"/>
                <a:gd name="connsiteY19" fmla="*/ 1876139 h 3352324"/>
                <a:gd name="connsiteX20" fmla="*/ 2895315 w 4476179"/>
                <a:gd name="connsiteY20" fmla="*/ 1895189 h 3352324"/>
                <a:gd name="connsiteX21" fmla="*/ 2352390 w 4476179"/>
                <a:gd name="connsiteY21" fmla="*/ 2476119 h 3352324"/>
                <a:gd name="connsiteX22" fmla="*/ 2447640 w 4476179"/>
                <a:gd name="connsiteY22" fmla="*/ 2523744 h 3352324"/>
                <a:gd name="connsiteX23" fmla="*/ 2695290 w 4476179"/>
                <a:gd name="connsiteY23" fmla="*/ 2580894 h 3352324"/>
                <a:gd name="connsiteX24" fmla="*/ 3704844 w 4476179"/>
                <a:gd name="connsiteY24" fmla="*/ 2352389 h 3352324"/>
                <a:gd name="connsiteX25" fmla="*/ 4476179 w 4476179"/>
                <a:gd name="connsiteY25" fmla="*/ 2190464 h 3352324"/>
                <a:gd name="connsiteX26" fmla="*/ 4342924 w 4476179"/>
                <a:gd name="connsiteY26" fmla="*/ 2304764 h 3352324"/>
                <a:gd name="connsiteX27" fmla="*/ 4438174 w 4476179"/>
                <a:gd name="connsiteY27" fmla="*/ 2266664 h 3352324"/>
                <a:gd name="connsiteX28" fmla="*/ 4219099 w 4476179"/>
                <a:gd name="connsiteY28" fmla="*/ 2457069 h 3352324"/>
                <a:gd name="connsiteX29" fmla="*/ 3990499 w 4476179"/>
                <a:gd name="connsiteY29" fmla="*/ 2657094 h 3352324"/>
                <a:gd name="connsiteX30" fmla="*/ 3733324 w 4476179"/>
                <a:gd name="connsiteY30" fmla="*/ 2761869 h 3352324"/>
                <a:gd name="connsiteX31" fmla="*/ 3047620 w 4476179"/>
                <a:gd name="connsiteY31" fmla="*/ 2895219 h 3352324"/>
                <a:gd name="connsiteX32" fmla="*/ 2171510 w 4476179"/>
                <a:gd name="connsiteY32" fmla="*/ 2676144 h 3352324"/>
                <a:gd name="connsiteX33" fmla="*/ 1609535 w 4476179"/>
                <a:gd name="connsiteY33" fmla="*/ 3323749 h 3352324"/>
                <a:gd name="connsiteX34" fmla="*/ 1495235 w 4476179"/>
                <a:gd name="connsiteY34" fmla="*/ 3352324 h 3352324"/>
                <a:gd name="connsiteX35" fmla="*/ 1390555 w 4476179"/>
                <a:gd name="connsiteY35" fmla="*/ 3218974 h 3352324"/>
                <a:gd name="connsiteX36" fmla="*/ 1181005 w 4476179"/>
                <a:gd name="connsiteY36" fmla="*/ 3066669 h 3352324"/>
                <a:gd name="connsiteX37" fmla="*/ 1171480 w 4476179"/>
                <a:gd name="connsiteY37" fmla="*/ 2952369 h 3352324"/>
                <a:gd name="connsiteX38" fmla="*/ 1323880 w 4476179"/>
                <a:gd name="connsiteY38" fmla="*/ 1552385 h 3352324"/>
                <a:gd name="connsiteX39" fmla="*/ 1304830 w 4476179"/>
                <a:gd name="connsiteY39" fmla="*/ 1504760 h 3352324"/>
                <a:gd name="connsiteX40" fmla="*/ 961930 w 4476179"/>
                <a:gd name="connsiteY40" fmla="*/ 2019014 h 3352324"/>
                <a:gd name="connsiteX41" fmla="*/ 533400 w 4476179"/>
                <a:gd name="connsiteY41" fmla="*/ 2771394 h 3352324"/>
                <a:gd name="connsiteX42" fmla="*/ 457200 w 4476179"/>
                <a:gd name="connsiteY42" fmla="*/ 2790444 h 3352324"/>
                <a:gd name="connsiteX43" fmla="*/ 257175 w 4476179"/>
                <a:gd name="connsiteY43" fmla="*/ 2609469 h 3352324"/>
                <a:gd name="connsiteX44" fmla="*/ 123825 w 4476179"/>
                <a:gd name="connsiteY44" fmla="*/ 2476119 h 3352324"/>
                <a:gd name="connsiteX45" fmla="*/ 171450 w 4476179"/>
                <a:gd name="connsiteY45" fmla="*/ 2390489 h 3352324"/>
                <a:gd name="connsiteX46" fmla="*/ 476250 w 4476179"/>
                <a:gd name="connsiteY46" fmla="*/ 1818989 h 3352324"/>
                <a:gd name="connsiteX47" fmla="*/ 457200 w 4476179"/>
                <a:gd name="connsiteY47" fmla="*/ 1657160 h 3352324"/>
                <a:gd name="connsiteX48" fmla="*/ 438150 w 4476179"/>
                <a:gd name="connsiteY48" fmla="*/ 1647635 h 3352324"/>
                <a:gd name="connsiteX49" fmla="*/ 247650 w 4476179"/>
                <a:gd name="connsiteY49" fmla="*/ 1752314 h 3352324"/>
                <a:gd name="connsiteX50" fmla="*/ 200025 w 4476179"/>
                <a:gd name="connsiteY50" fmla="*/ 1742789 h 3352324"/>
                <a:gd name="connsiteX51" fmla="*/ 238125 w 4476179"/>
                <a:gd name="connsiteY51" fmla="*/ 1704689 h 3352324"/>
                <a:gd name="connsiteX52" fmla="*/ 180975 w 4476179"/>
                <a:gd name="connsiteY52" fmla="*/ 1695164 h 3352324"/>
                <a:gd name="connsiteX53" fmla="*/ 152400 w 4476179"/>
                <a:gd name="connsiteY53" fmla="*/ 1647635 h 3352324"/>
                <a:gd name="connsiteX54" fmla="*/ 371475 w 4476179"/>
                <a:gd name="connsiteY54" fmla="*/ 1523810 h 3352324"/>
                <a:gd name="connsiteX55" fmla="*/ 409575 w 4476179"/>
                <a:gd name="connsiteY55" fmla="*/ 1428560 h 3352324"/>
                <a:gd name="connsiteX56" fmla="*/ 428625 w 4476179"/>
                <a:gd name="connsiteY56" fmla="*/ 1342835 h 3352324"/>
                <a:gd name="connsiteX57" fmla="*/ 428625 w 4476179"/>
                <a:gd name="connsiteY57" fmla="*/ 1171385 h 3352324"/>
                <a:gd name="connsiteX58" fmla="*/ 0 w 4476179"/>
                <a:gd name="connsiteY58" fmla="*/ 800005 h 3352324"/>
                <a:gd name="connsiteX59" fmla="*/ 76200 w 4476179"/>
                <a:gd name="connsiteY59" fmla="*/ 819055 h 3352324"/>
                <a:gd name="connsiteX60" fmla="*/ 57150 w 4476179"/>
                <a:gd name="connsiteY60" fmla="*/ 780955 h 3352324"/>
                <a:gd name="connsiteX61" fmla="*/ 228600 w 4476179"/>
                <a:gd name="connsiteY61" fmla="*/ 885730 h 3352324"/>
                <a:gd name="connsiteX62" fmla="*/ 466725 w 4476179"/>
                <a:gd name="connsiteY62" fmla="*/ 1009460 h 3352324"/>
                <a:gd name="connsiteX63" fmla="*/ 628650 w 4476179"/>
                <a:gd name="connsiteY63" fmla="*/ 1142810 h 3352324"/>
                <a:gd name="connsiteX64" fmla="*/ 800005 w 4476179"/>
                <a:gd name="connsiteY64" fmla="*/ 1238060 h 3352324"/>
                <a:gd name="connsiteX65" fmla="*/ 771430 w 4476179"/>
                <a:gd name="connsiteY65" fmla="*/ 1276160 h 3352324"/>
                <a:gd name="connsiteX66" fmla="*/ 800005 w 4476179"/>
                <a:gd name="connsiteY66" fmla="*/ 1304735 h 3352324"/>
                <a:gd name="connsiteX67" fmla="*/ 457200 w 4476179"/>
                <a:gd name="connsiteY67" fmla="*/ 1552385 h 3352324"/>
                <a:gd name="connsiteX68" fmla="*/ 561975 w 4476179"/>
                <a:gd name="connsiteY68" fmla="*/ 1647635 h 3352324"/>
                <a:gd name="connsiteX69" fmla="*/ 609600 w 4476179"/>
                <a:gd name="connsiteY69" fmla="*/ 1866614 h 3352324"/>
                <a:gd name="connsiteX70" fmla="*/ 1314355 w 4476179"/>
                <a:gd name="connsiteY70" fmla="*/ 1295210 h 3352324"/>
                <a:gd name="connsiteX71" fmla="*/ 1285780 w 4476179"/>
                <a:gd name="connsiteY71" fmla="*/ 1266635 h 3352324"/>
                <a:gd name="connsiteX72" fmla="*/ 1323880 w 4476179"/>
                <a:gd name="connsiteY72" fmla="*/ 1018985 h 3352324"/>
                <a:gd name="connsiteX73" fmla="*/ 1428560 w 4476179"/>
                <a:gd name="connsiteY73" fmla="*/ 1018985 h 3352324"/>
                <a:gd name="connsiteX74" fmla="*/ 1152430 w 4476179"/>
                <a:gd name="connsiteY74" fmla="*/ 800005 h 3352324"/>
                <a:gd name="connsiteX75" fmla="*/ 1219105 w 4476179"/>
                <a:gd name="connsiteY75" fmla="*/ 771430 h 3352324"/>
                <a:gd name="connsiteX76" fmla="*/ 1276255 w 4476179"/>
                <a:gd name="connsiteY76" fmla="*/ 790480 h 3352324"/>
                <a:gd name="connsiteX77" fmla="*/ 1485710 w 4476179"/>
                <a:gd name="connsiteY77" fmla="*/ 647605 h 3352324"/>
                <a:gd name="connsiteX78" fmla="*/ 1457135 w 4476179"/>
                <a:gd name="connsiteY78" fmla="*/ 609505 h 3352324"/>
                <a:gd name="connsiteX79" fmla="*/ 1476185 w 4476179"/>
                <a:gd name="connsiteY79" fmla="*/ 599980 h 3352324"/>
                <a:gd name="connsiteX80" fmla="*/ 1457135 w 4476179"/>
                <a:gd name="connsiteY80" fmla="*/ 571405 h 3352324"/>
                <a:gd name="connsiteX81" fmla="*/ 1438085 w 4476179"/>
                <a:gd name="connsiteY81" fmla="*/ 371380 h 3352324"/>
                <a:gd name="connsiteX82" fmla="*/ 1438085 w 4476179"/>
                <a:gd name="connsiteY82" fmla="*/ 333280 h 3352324"/>
                <a:gd name="connsiteX83" fmla="*/ 1476185 w 4476179"/>
                <a:gd name="connsiteY83" fmla="*/ 142875 h 3352324"/>
                <a:gd name="connsiteX84" fmla="*/ 1352455 w 4476179"/>
                <a:gd name="connsiteY84" fmla="*/ 28575 h 3352324"/>
                <a:gd name="connsiteX85" fmla="*/ 1438085 w 4476179"/>
                <a:gd name="connsiteY85" fmla="*/ 38100 h 3352324"/>
                <a:gd name="connsiteX86" fmla="*/ 1409605 w 4476179"/>
                <a:gd name="connsiteY86" fmla="*/ 0 h 3352324"/>
                <a:gd name="connsiteX87" fmla="*/ 1534526 w 4476179"/>
                <a:gd name="connsiteY87" fmla="*/ 673799 h 3352324"/>
                <a:gd name="connsiteX88" fmla="*/ 1523810 w 4476179"/>
                <a:gd name="connsiteY88" fmla="*/ 685705 h 3352324"/>
                <a:gd name="connsiteX89" fmla="*/ 1552385 w 4476179"/>
                <a:gd name="connsiteY89" fmla="*/ 676180 h 3352324"/>
                <a:gd name="connsiteX90" fmla="*/ 1534526 w 4476179"/>
                <a:gd name="connsiteY90" fmla="*/ 673799 h 3352324"/>
                <a:gd name="connsiteX91" fmla="*/ 1933385 w 4476179"/>
                <a:gd name="connsiteY91" fmla="*/ 980885 h 3352324"/>
                <a:gd name="connsiteX92" fmla="*/ 1733360 w 4476179"/>
                <a:gd name="connsiteY92" fmla="*/ 1066610 h 3352324"/>
                <a:gd name="connsiteX93" fmla="*/ 1761935 w 4476179"/>
                <a:gd name="connsiteY93" fmla="*/ 1066610 h 3352324"/>
                <a:gd name="connsiteX94" fmla="*/ 1914335 w 4476179"/>
                <a:gd name="connsiteY94" fmla="*/ 1018985 h 3352324"/>
                <a:gd name="connsiteX95" fmla="*/ 1933385 w 4476179"/>
                <a:gd name="connsiteY95" fmla="*/ 980885 h 3352324"/>
                <a:gd name="connsiteX96" fmla="*/ 1647635 w 4476179"/>
                <a:gd name="connsiteY96" fmla="*/ 1095185 h 3352324"/>
                <a:gd name="connsiteX97" fmla="*/ 1571435 w 4476179"/>
                <a:gd name="connsiteY97" fmla="*/ 1104710 h 3352324"/>
                <a:gd name="connsiteX98" fmla="*/ 1590485 w 4476179"/>
                <a:gd name="connsiteY98" fmla="*/ 1123760 h 3352324"/>
                <a:gd name="connsiteX99" fmla="*/ 1647635 w 4476179"/>
                <a:gd name="connsiteY99" fmla="*/ 1095185 h 3352324"/>
                <a:gd name="connsiteX100" fmla="*/ 1847660 w 4476179"/>
                <a:gd name="connsiteY100" fmla="*/ 1333310 h 3352324"/>
                <a:gd name="connsiteX101" fmla="*/ 1676210 w 4476179"/>
                <a:gd name="connsiteY101" fmla="*/ 1438085 h 3352324"/>
                <a:gd name="connsiteX102" fmla="*/ 1695260 w 4476179"/>
                <a:gd name="connsiteY102" fmla="*/ 1561910 h 3352324"/>
                <a:gd name="connsiteX103" fmla="*/ 1857185 w 4476179"/>
                <a:gd name="connsiteY103" fmla="*/ 1447610 h 3352324"/>
                <a:gd name="connsiteX104" fmla="*/ 1847660 w 4476179"/>
                <a:gd name="connsiteY104" fmla="*/ 1333310 h 3352324"/>
                <a:gd name="connsiteX105" fmla="*/ 1314355 w 4476179"/>
                <a:gd name="connsiteY105" fmla="*/ 1371410 h 3352324"/>
                <a:gd name="connsiteX106" fmla="*/ 1247680 w 4476179"/>
                <a:gd name="connsiteY106" fmla="*/ 1457135 h 3352324"/>
                <a:gd name="connsiteX107" fmla="*/ 1314355 w 4476179"/>
                <a:gd name="connsiteY107" fmla="*/ 1371410 h 3352324"/>
                <a:gd name="connsiteX108" fmla="*/ 514350 w 4476179"/>
                <a:gd name="connsiteY108" fmla="*/ 1447610 h 3352324"/>
                <a:gd name="connsiteX109" fmla="*/ 409575 w 4476179"/>
                <a:gd name="connsiteY109" fmla="*/ 1542860 h 3352324"/>
                <a:gd name="connsiteX110" fmla="*/ 447675 w 4476179"/>
                <a:gd name="connsiteY110" fmla="*/ 1552385 h 3352324"/>
                <a:gd name="connsiteX111" fmla="*/ 514350 w 4476179"/>
                <a:gd name="connsiteY111" fmla="*/ 1447610 h 3352324"/>
                <a:gd name="connsiteX112" fmla="*/ 2171510 w 4476179"/>
                <a:gd name="connsiteY112" fmla="*/ 2342864 h 3352324"/>
                <a:gd name="connsiteX113" fmla="*/ 2085785 w 4476179"/>
                <a:gd name="connsiteY113" fmla="*/ 2380964 h 3352324"/>
                <a:gd name="connsiteX114" fmla="*/ 2114360 w 4476179"/>
                <a:gd name="connsiteY114" fmla="*/ 2390489 h 3352324"/>
                <a:gd name="connsiteX115" fmla="*/ 2171510 w 4476179"/>
                <a:gd name="connsiteY115" fmla="*/ 2342864 h 3352324"/>
                <a:gd name="connsiteX116" fmla="*/ 1647635 w 4476179"/>
                <a:gd name="connsiteY116" fmla="*/ 2580894 h 3352324"/>
                <a:gd name="connsiteX117" fmla="*/ 1609535 w 4476179"/>
                <a:gd name="connsiteY117" fmla="*/ 2838069 h 3352324"/>
                <a:gd name="connsiteX118" fmla="*/ 1885760 w 4476179"/>
                <a:gd name="connsiteY118" fmla="*/ 2618994 h 3352324"/>
                <a:gd name="connsiteX119" fmla="*/ 1647635 w 4476179"/>
                <a:gd name="connsiteY119" fmla="*/ 2580894 h 335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476179" h="3352324">
                  <a:moveTo>
                    <a:pt x="1409605" y="0"/>
                  </a:moveTo>
                  <a:lnTo>
                    <a:pt x="1428560" y="0"/>
                  </a:lnTo>
                  <a:cubicBezTo>
                    <a:pt x="1514285" y="47625"/>
                    <a:pt x="1600010" y="114300"/>
                    <a:pt x="1676210" y="161830"/>
                  </a:cubicBezTo>
                  <a:cubicBezTo>
                    <a:pt x="1752410" y="218980"/>
                    <a:pt x="1904810" y="238030"/>
                    <a:pt x="1904810" y="371380"/>
                  </a:cubicBezTo>
                  <a:cubicBezTo>
                    <a:pt x="1904810" y="485680"/>
                    <a:pt x="1876235" y="523780"/>
                    <a:pt x="1723835" y="590455"/>
                  </a:cubicBezTo>
                  <a:cubicBezTo>
                    <a:pt x="1723835" y="590455"/>
                    <a:pt x="1714310" y="599980"/>
                    <a:pt x="1714310" y="619030"/>
                  </a:cubicBezTo>
                  <a:cubicBezTo>
                    <a:pt x="1752410" y="599980"/>
                    <a:pt x="2028635" y="485680"/>
                    <a:pt x="2104835" y="485680"/>
                  </a:cubicBezTo>
                  <a:cubicBezTo>
                    <a:pt x="2133410" y="485680"/>
                    <a:pt x="2247615" y="571405"/>
                    <a:pt x="2295240" y="599980"/>
                  </a:cubicBezTo>
                  <a:cubicBezTo>
                    <a:pt x="2333340" y="638080"/>
                    <a:pt x="2400015" y="657130"/>
                    <a:pt x="2447640" y="695230"/>
                  </a:cubicBezTo>
                  <a:cubicBezTo>
                    <a:pt x="2457165" y="714280"/>
                    <a:pt x="2457165" y="742855"/>
                    <a:pt x="2457165" y="761905"/>
                  </a:cubicBezTo>
                  <a:lnTo>
                    <a:pt x="2238090" y="1723739"/>
                  </a:lnTo>
                  <a:cubicBezTo>
                    <a:pt x="2228565" y="1723739"/>
                    <a:pt x="2209515" y="1704689"/>
                    <a:pt x="2190465" y="1695164"/>
                  </a:cubicBezTo>
                  <a:cubicBezTo>
                    <a:pt x="2181035" y="1704689"/>
                    <a:pt x="2181035" y="1723739"/>
                    <a:pt x="2181035" y="1733264"/>
                  </a:cubicBezTo>
                  <a:cubicBezTo>
                    <a:pt x="2152460" y="1704689"/>
                    <a:pt x="2133410" y="1676114"/>
                    <a:pt x="2104835" y="1647635"/>
                  </a:cubicBezTo>
                  <a:cubicBezTo>
                    <a:pt x="1676210" y="2057114"/>
                    <a:pt x="1666685" y="1838039"/>
                    <a:pt x="1666685" y="2238089"/>
                  </a:cubicBezTo>
                  <a:cubicBezTo>
                    <a:pt x="1666685" y="2266664"/>
                    <a:pt x="1666685" y="2276189"/>
                    <a:pt x="1676210" y="2285714"/>
                  </a:cubicBezTo>
                  <a:cubicBezTo>
                    <a:pt x="1685735" y="2266664"/>
                    <a:pt x="2400015" y="1666685"/>
                    <a:pt x="2552415" y="1666685"/>
                  </a:cubicBezTo>
                  <a:cubicBezTo>
                    <a:pt x="2600040" y="1666685"/>
                    <a:pt x="2695290" y="1733264"/>
                    <a:pt x="2752440" y="1771364"/>
                  </a:cubicBezTo>
                  <a:cubicBezTo>
                    <a:pt x="2790540" y="1809464"/>
                    <a:pt x="2847690" y="1828514"/>
                    <a:pt x="2895315" y="1847564"/>
                  </a:cubicBezTo>
                  <a:cubicBezTo>
                    <a:pt x="2895315" y="1857089"/>
                    <a:pt x="2876265" y="1847564"/>
                    <a:pt x="2876265" y="1876139"/>
                  </a:cubicBezTo>
                  <a:cubicBezTo>
                    <a:pt x="2876265" y="1895189"/>
                    <a:pt x="2895315" y="1895189"/>
                    <a:pt x="2895315" y="1895189"/>
                  </a:cubicBezTo>
                  <a:lnTo>
                    <a:pt x="2352390" y="2476119"/>
                  </a:lnTo>
                  <a:cubicBezTo>
                    <a:pt x="2380965" y="2495169"/>
                    <a:pt x="2409540" y="2514219"/>
                    <a:pt x="2447640" y="2523744"/>
                  </a:cubicBezTo>
                  <a:cubicBezTo>
                    <a:pt x="2523840" y="2552319"/>
                    <a:pt x="2676240" y="2580894"/>
                    <a:pt x="2695290" y="2580894"/>
                  </a:cubicBezTo>
                  <a:cubicBezTo>
                    <a:pt x="2904840" y="2580894"/>
                    <a:pt x="3628644" y="2361914"/>
                    <a:pt x="3704844" y="2352389"/>
                  </a:cubicBezTo>
                  <a:cubicBezTo>
                    <a:pt x="3952399" y="2304764"/>
                    <a:pt x="4219099" y="2285714"/>
                    <a:pt x="4476179" y="2190464"/>
                  </a:cubicBezTo>
                  <a:cubicBezTo>
                    <a:pt x="4419124" y="2238089"/>
                    <a:pt x="4361974" y="2238089"/>
                    <a:pt x="4342924" y="2304764"/>
                  </a:cubicBezTo>
                  <a:cubicBezTo>
                    <a:pt x="4381024" y="2295239"/>
                    <a:pt x="4409599" y="2276189"/>
                    <a:pt x="4438174" y="2266664"/>
                  </a:cubicBezTo>
                  <a:cubicBezTo>
                    <a:pt x="4400074" y="2352389"/>
                    <a:pt x="4295299" y="2390489"/>
                    <a:pt x="4219099" y="2457069"/>
                  </a:cubicBezTo>
                  <a:cubicBezTo>
                    <a:pt x="4142899" y="2514219"/>
                    <a:pt x="4066699" y="2609469"/>
                    <a:pt x="3990499" y="2657094"/>
                  </a:cubicBezTo>
                  <a:cubicBezTo>
                    <a:pt x="3904774" y="2714244"/>
                    <a:pt x="3819049" y="2742819"/>
                    <a:pt x="3733324" y="2761869"/>
                  </a:cubicBezTo>
                  <a:cubicBezTo>
                    <a:pt x="3723799" y="2761869"/>
                    <a:pt x="3161920" y="2895219"/>
                    <a:pt x="3047620" y="2895219"/>
                  </a:cubicBezTo>
                  <a:cubicBezTo>
                    <a:pt x="2647665" y="2895219"/>
                    <a:pt x="2685765" y="2723769"/>
                    <a:pt x="2171510" y="2676144"/>
                  </a:cubicBezTo>
                  <a:cubicBezTo>
                    <a:pt x="1981010" y="2895219"/>
                    <a:pt x="1780985" y="3114294"/>
                    <a:pt x="1609535" y="3323749"/>
                  </a:cubicBezTo>
                  <a:cubicBezTo>
                    <a:pt x="1571435" y="3361849"/>
                    <a:pt x="1533335" y="3342799"/>
                    <a:pt x="1495235" y="3352324"/>
                  </a:cubicBezTo>
                  <a:cubicBezTo>
                    <a:pt x="1466660" y="3314224"/>
                    <a:pt x="1438085" y="3257074"/>
                    <a:pt x="1390555" y="3218974"/>
                  </a:cubicBezTo>
                  <a:cubicBezTo>
                    <a:pt x="1304830" y="3161919"/>
                    <a:pt x="1238155" y="3152394"/>
                    <a:pt x="1181005" y="3066669"/>
                  </a:cubicBezTo>
                  <a:cubicBezTo>
                    <a:pt x="1152430" y="3028569"/>
                    <a:pt x="1171480" y="2980944"/>
                    <a:pt x="1171480" y="2952369"/>
                  </a:cubicBezTo>
                  <a:lnTo>
                    <a:pt x="1323880" y="1552385"/>
                  </a:lnTo>
                  <a:cubicBezTo>
                    <a:pt x="1314355" y="1542860"/>
                    <a:pt x="1314355" y="1523810"/>
                    <a:pt x="1304830" y="1504760"/>
                  </a:cubicBezTo>
                  <a:cubicBezTo>
                    <a:pt x="1190530" y="1666685"/>
                    <a:pt x="1057180" y="1838039"/>
                    <a:pt x="961930" y="2019014"/>
                  </a:cubicBezTo>
                  <a:cubicBezTo>
                    <a:pt x="819055" y="2257139"/>
                    <a:pt x="676180" y="2523744"/>
                    <a:pt x="533400" y="2771394"/>
                  </a:cubicBezTo>
                  <a:cubicBezTo>
                    <a:pt x="514350" y="2780919"/>
                    <a:pt x="476250" y="2790444"/>
                    <a:pt x="457200" y="2790444"/>
                  </a:cubicBezTo>
                  <a:cubicBezTo>
                    <a:pt x="428625" y="2790444"/>
                    <a:pt x="342900" y="2657094"/>
                    <a:pt x="257175" y="2609469"/>
                  </a:cubicBezTo>
                  <a:cubicBezTo>
                    <a:pt x="200025" y="2580894"/>
                    <a:pt x="123825" y="2504694"/>
                    <a:pt x="123825" y="2476119"/>
                  </a:cubicBezTo>
                  <a:cubicBezTo>
                    <a:pt x="123825" y="2457069"/>
                    <a:pt x="152400" y="2409539"/>
                    <a:pt x="171450" y="2390489"/>
                  </a:cubicBezTo>
                  <a:cubicBezTo>
                    <a:pt x="390525" y="2028539"/>
                    <a:pt x="476250" y="2085689"/>
                    <a:pt x="476250" y="1818989"/>
                  </a:cubicBezTo>
                  <a:cubicBezTo>
                    <a:pt x="476250" y="1799939"/>
                    <a:pt x="466725" y="1714214"/>
                    <a:pt x="457200" y="1657160"/>
                  </a:cubicBezTo>
                  <a:cubicBezTo>
                    <a:pt x="457200" y="1657160"/>
                    <a:pt x="457200" y="1647635"/>
                    <a:pt x="438150" y="1647635"/>
                  </a:cubicBezTo>
                  <a:cubicBezTo>
                    <a:pt x="409575" y="1647635"/>
                    <a:pt x="276225" y="1714214"/>
                    <a:pt x="247650" y="1752314"/>
                  </a:cubicBezTo>
                  <a:lnTo>
                    <a:pt x="200025" y="1742789"/>
                  </a:lnTo>
                  <a:lnTo>
                    <a:pt x="238125" y="1704689"/>
                  </a:lnTo>
                  <a:cubicBezTo>
                    <a:pt x="219075" y="1695164"/>
                    <a:pt x="200025" y="1704689"/>
                    <a:pt x="180975" y="1695164"/>
                  </a:cubicBezTo>
                  <a:cubicBezTo>
                    <a:pt x="171450" y="1685639"/>
                    <a:pt x="152400" y="1666685"/>
                    <a:pt x="152400" y="1647635"/>
                  </a:cubicBezTo>
                  <a:cubicBezTo>
                    <a:pt x="152400" y="1590485"/>
                    <a:pt x="333375" y="1533335"/>
                    <a:pt x="371475" y="1523810"/>
                  </a:cubicBezTo>
                  <a:cubicBezTo>
                    <a:pt x="390525" y="1504760"/>
                    <a:pt x="409575" y="1466660"/>
                    <a:pt x="409575" y="1428560"/>
                  </a:cubicBezTo>
                  <a:cubicBezTo>
                    <a:pt x="419100" y="1399985"/>
                    <a:pt x="428625" y="1361885"/>
                    <a:pt x="428625" y="1342835"/>
                  </a:cubicBezTo>
                  <a:lnTo>
                    <a:pt x="428625" y="1171385"/>
                  </a:lnTo>
                  <a:cubicBezTo>
                    <a:pt x="285750" y="1038035"/>
                    <a:pt x="133350" y="914210"/>
                    <a:pt x="0" y="800005"/>
                  </a:cubicBezTo>
                  <a:cubicBezTo>
                    <a:pt x="19050" y="809530"/>
                    <a:pt x="47625" y="819055"/>
                    <a:pt x="76200" y="819055"/>
                  </a:cubicBezTo>
                  <a:cubicBezTo>
                    <a:pt x="66675" y="809530"/>
                    <a:pt x="57150" y="790480"/>
                    <a:pt x="57150" y="780955"/>
                  </a:cubicBezTo>
                  <a:cubicBezTo>
                    <a:pt x="114300" y="809530"/>
                    <a:pt x="161925" y="857155"/>
                    <a:pt x="228600" y="885730"/>
                  </a:cubicBezTo>
                  <a:cubicBezTo>
                    <a:pt x="295275" y="933260"/>
                    <a:pt x="390525" y="961835"/>
                    <a:pt x="466725" y="1009460"/>
                  </a:cubicBezTo>
                  <a:cubicBezTo>
                    <a:pt x="523875" y="1047560"/>
                    <a:pt x="571500" y="1104710"/>
                    <a:pt x="628650" y="1142810"/>
                  </a:cubicBezTo>
                  <a:cubicBezTo>
                    <a:pt x="676180" y="1180910"/>
                    <a:pt x="742855" y="1209485"/>
                    <a:pt x="800005" y="1238060"/>
                  </a:cubicBezTo>
                  <a:cubicBezTo>
                    <a:pt x="800005" y="1247585"/>
                    <a:pt x="790480" y="1257110"/>
                    <a:pt x="771430" y="1276160"/>
                  </a:cubicBezTo>
                  <a:lnTo>
                    <a:pt x="800005" y="1304735"/>
                  </a:lnTo>
                  <a:cubicBezTo>
                    <a:pt x="723805" y="1352360"/>
                    <a:pt x="542925" y="1504760"/>
                    <a:pt x="457200" y="1552385"/>
                  </a:cubicBezTo>
                  <a:cubicBezTo>
                    <a:pt x="485775" y="1580960"/>
                    <a:pt x="542925" y="1600010"/>
                    <a:pt x="561975" y="1647635"/>
                  </a:cubicBezTo>
                  <a:cubicBezTo>
                    <a:pt x="590550" y="1704689"/>
                    <a:pt x="600075" y="1790414"/>
                    <a:pt x="609600" y="1866614"/>
                  </a:cubicBezTo>
                  <a:cubicBezTo>
                    <a:pt x="809530" y="1590485"/>
                    <a:pt x="1190530" y="1438085"/>
                    <a:pt x="1314355" y="1295210"/>
                  </a:cubicBezTo>
                  <a:lnTo>
                    <a:pt x="1285780" y="1266635"/>
                  </a:lnTo>
                  <a:cubicBezTo>
                    <a:pt x="1352455" y="1209485"/>
                    <a:pt x="1304830" y="1114235"/>
                    <a:pt x="1323880" y="1018985"/>
                  </a:cubicBezTo>
                  <a:lnTo>
                    <a:pt x="1428560" y="1018985"/>
                  </a:lnTo>
                  <a:cubicBezTo>
                    <a:pt x="1371505" y="904780"/>
                    <a:pt x="1228630" y="895255"/>
                    <a:pt x="1152430" y="800005"/>
                  </a:cubicBezTo>
                  <a:cubicBezTo>
                    <a:pt x="1171480" y="800005"/>
                    <a:pt x="1190530" y="809530"/>
                    <a:pt x="1219105" y="771430"/>
                  </a:cubicBezTo>
                  <a:cubicBezTo>
                    <a:pt x="1238155" y="780955"/>
                    <a:pt x="1247680" y="790480"/>
                    <a:pt x="1276255" y="790480"/>
                  </a:cubicBezTo>
                  <a:cubicBezTo>
                    <a:pt x="1352455" y="790480"/>
                    <a:pt x="1485710" y="723805"/>
                    <a:pt x="1485710" y="647605"/>
                  </a:cubicBezTo>
                  <a:cubicBezTo>
                    <a:pt x="1485710" y="628555"/>
                    <a:pt x="1457135" y="628555"/>
                    <a:pt x="1457135" y="609505"/>
                  </a:cubicBezTo>
                  <a:cubicBezTo>
                    <a:pt x="1457135" y="580930"/>
                    <a:pt x="1476185" y="619030"/>
                    <a:pt x="1476185" y="599980"/>
                  </a:cubicBezTo>
                  <a:cubicBezTo>
                    <a:pt x="1476185" y="571405"/>
                    <a:pt x="1466660" y="580930"/>
                    <a:pt x="1457135" y="571405"/>
                  </a:cubicBezTo>
                  <a:cubicBezTo>
                    <a:pt x="1447610" y="504730"/>
                    <a:pt x="1438085" y="390430"/>
                    <a:pt x="1438085" y="371380"/>
                  </a:cubicBezTo>
                  <a:lnTo>
                    <a:pt x="1438085" y="333280"/>
                  </a:lnTo>
                  <a:cubicBezTo>
                    <a:pt x="1447610" y="276130"/>
                    <a:pt x="1476185" y="161830"/>
                    <a:pt x="1476185" y="142875"/>
                  </a:cubicBezTo>
                  <a:cubicBezTo>
                    <a:pt x="1476185" y="114300"/>
                    <a:pt x="1361980" y="38100"/>
                    <a:pt x="1352455" y="28575"/>
                  </a:cubicBezTo>
                  <a:cubicBezTo>
                    <a:pt x="1371505" y="28575"/>
                    <a:pt x="1400080" y="38100"/>
                    <a:pt x="1438085" y="38100"/>
                  </a:cubicBezTo>
                  <a:cubicBezTo>
                    <a:pt x="1428560" y="28575"/>
                    <a:pt x="1409605" y="9525"/>
                    <a:pt x="1409605" y="0"/>
                  </a:cubicBezTo>
                  <a:close/>
                  <a:moveTo>
                    <a:pt x="1534526" y="673799"/>
                  </a:moveTo>
                  <a:cubicBezTo>
                    <a:pt x="1530954" y="676180"/>
                    <a:pt x="1528573" y="680943"/>
                    <a:pt x="1523810" y="685705"/>
                  </a:cubicBezTo>
                  <a:cubicBezTo>
                    <a:pt x="1533335" y="685705"/>
                    <a:pt x="1542860" y="685705"/>
                    <a:pt x="1552385" y="676180"/>
                  </a:cubicBezTo>
                  <a:cubicBezTo>
                    <a:pt x="1542860" y="671418"/>
                    <a:pt x="1538098" y="671418"/>
                    <a:pt x="1534526" y="673799"/>
                  </a:cubicBezTo>
                  <a:close/>
                  <a:moveTo>
                    <a:pt x="1933385" y="980885"/>
                  </a:moveTo>
                  <a:lnTo>
                    <a:pt x="1733360" y="1066610"/>
                  </a:lnTo>
                  <a:lnTo>
                    <a:pt x="1761935" y="1066610"/>
                  </a:lnTo>
                  <a:cubicBezTo>
                    <a:pt x="1800035" y="1057085"/>
                    <a:pt x="1866710" y="1038035"/>
                    <a:pt x="1914335" y="1018985"/>
                  </a:cubicBezTo>
                  <a:cubicBezTo>
                    <a:pt x="1923860" y="1009460"/>
                    <a:pt x="1933385" y="990410"/>
                    <a:pt x="1933385" y="980885"/>
                  </a:cubicBezTo>
                  <a:close/>
                  <a:moveTo>
                    <a:pt x="1647635" y="1095185"/>
                  </a:moveTo>
                  <a:cubicBezTo>
                    <a:pt x="1619060" y="1104710"/>
                    <a:pt x="1590485" y="1104710"/>
                    <a:pt x="1571435" y="1104710"/>
                  </a:cubicBezTo>
                  <a:lnTo>
                    <a:pt x="1590485" y="1123760"/>
                  </a:lnTo>
                  <a:cubicBezTo>
                    <a:pt x="1619060" y="1104710"/>
                    <a:pt x="1647635" y="1095185"/>
                    <a:pt x="1647635" y="1095185"/>
                  </a:cubicBezTo>
                  <a:close/>
                  <a:moveTo>
                    <a:pt x="1847660" y="1333310"/>
                  </a:moveTo>
                  <a:cubicBezTo>
                    <a:pt x="1790510" y="1371410"/>
                    <a:pt x="1676210" y="1409510"/>
                    <a:pt x="1676210" y="1438085"/>
                  </a:cubicBezTo>
                  <a:cubicBezTo>
                    <a:pt x="1676210" y="1457135"/>
                    <a:pt x="1685735" y="1523810"/>
                    <a:pt x="1695260" y="1561910"/>
                  </a:cubicBezTo>
                  <a:cubicBezTo>
                    <a:pt x="1752410" y="1523810"/>
                    <a:pt x="1857185" y="1476185"/>
                    <a:pt x="1857185" y="1447610"/>
                  </a:cubicBezTo>
                  <a:cubicBezTo>
                    <a:pt x="1857185" y="1428560"/>
                    <a:pt x="1847660" y="1371410"/>
                    <a:pt x="1847660" y="1333310"/>
                  </a:cubicBezTo>
                  <a:close/>
                  <a:moveTo>
                    <a:pt x="1314355" y="1371410"/>
                  </a:moveTo>
                  <a:cubicBezTo>
                    <a:pt x="1295305" y="1399985"/>
                    <a:pt x="1266730" y="1438085"/>
                    <a:pt x="1247680" y="1457135"/>
                  </a:cubicBezTo>
                  <a:cubicBezTo>
                    <a:pt x="1285780" y="1447610"/>
                    <a:pt x="1314355" y="1399985"/>
                    <a:pt x="1314355" y="1371410"/>
                  </a:cubicBezTo>
                  <a:close/>
                  <a:moveTo>
                    <a:pt x="514350" y="1447610"/>
                  </a:moveTo>
                  <a:cubicBezTo>
                    <a:pt x="476250" y="1476185"/>
                    <a:pt x="438150" y="1514285"/>
                    <a:pt x="409575" y="1542860"/>
                  </a:cubicBezTo>
                  <a:cubicBezTo>
                    <a:pt x="419100" y="1542860"/>
                    <a:pt x="438150" y="1552385"/>
                    <a:pt x="447675" y="1552385"/>
                  </a:cubicBezTo>
                  <a:cubicBezTo>
                    <a:pt x="466725" y="1514285"/>
                    <a:pt x="495300" y="1476185"/>
                    <a:pt x="514350" y="1447610"/>
                  </a:cubicBezTo>
                  <a:close/>
                  <a:moveTo>
                    <a:pt x="2171510" y="2342864"/>
                  </a:moveTo>
                  <a:cubicBezTo>
                    <a:pt x="2142935" y="2352389"/>
                    <a:pt x="2114360" y="2371439"/>
                    <a:pt x="2085785" y="2380964"/>
                  </a:cubicBezTo>
                  <a:cubicBezTo>
                    <a:pt x="2095310" y="2380964"/>
                    <a:pt x="2085785" y="2390489"/>
                    <a:pt x="2114360" y="2390489"/>
                  </a:cubicBezTo>
                  <a:cubicBezTo>
                    <a:pt x="2133410" y="2390489"/>
                    <a:pt x="2152460" y="2361914"/>
                    <a:pt x="2171510" y="2342864"/>
                  </a:cubicBezTo>
                  <a:close/>
                  <a:moveTo>
                    <a:pt x="1647635" y="2580894"/>
                  </a:moveTo>
                  <a:cubicBezTo>
                    <a:pt x="1628585" y="2666619"/>
                    <a:pt x="1619060" y="2752344"/>
                    <a:pt x="1609535" y="2838069"/>
                  </a:cubicBezTo>
                  <a:cubicBezTo>
                    <a:pt x="1704785" y="2771394"/>
                    <a:pt x="1790510" y="2704719"/>
                    <a:pt x="1885760" y="2618994"/>
                  </a:cubicBezTo>
                  <a:cubicBezTo>
                    <a:pt x="1819085" y="2609469"/>
                    <a:pt x="1752410" y="2599944"/>
                    <a:pt x="1647635" y="2580894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C0D71D3-B177-8191-487D-7F84559C091F}"/>
                </a:ext>
              </a:extLst>
            </p:cNvPr>
            <p:cNvGrpSpPr/>
            <p:nvPr/>
          </p:nvGrpSpPr>
          <p:grpSpPr>
            <a:xfrm>
              <a:off x="5477126" y="1776402"/>
              <a:ext cx="1878605" cy="1281208"/>
              <a:chOff x="1400175" y="1785842"/>
              <a:chExt cx="5180933" cy="3533394"/>
            </a:xfrm>
            <a:grpFill/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2C5C588-DFA7-C878-A486-5151F8374AA8}"/>
                  </a:ext>
                </a:extLst>
              </p:cNvPr>
              <p:cNvSpPr/>
              <p:nvPr/>
            </p:nvSpPr>
            <p:spPr>
              <a:xfrm>
                <a:off x="3378707" y="1785842"/>
                <a:ext cx="3202401" cy="3533394"/>
              </a:xfrm>
              <a:custGeom>
                <a:avLst/>
                <a:gdLst>
                  <a:gd name="connsiteX0" fmla="*/ 1107187 w 3202401"/>
                  <a:gd name="connsiteY0" fmla="*/ 0 h 3533394"/>
                  <a:gd name="connsiteX1" fmla="*/ 1135762 w 3202401"/>
                  <a:gd name="connsiteY1" fmla="*/ 0 h 3533394"/>
                  <a:gd name="connsiteX2" fmla="*/ 1383317 w 3202401"/>
                  <a:gd name="connsiteY2" fmla="*/ 114300 h 3533394"/>
                  <a:gd name="connsiteX3" fmla="*/ 1421417 w 3202401"/>
                  <a:gd name="connsiteY3" fmla="*/ 352425 h 3533394"/>
                  <a:gd name="connsiteX4" fmla="*/ 1392842 w 3202401"/>
                  <a:gd name="connsiteY4" fmla="*/ 619125 h 3533394"/>
                  <a:gd name="connsiteX5" fmla="*/ 1411892 w 3202401"/>
                  <a:gd name="connsiteY5" fmla="*/ 628650 h 3533394"/>
                  <a:gd name="connsiteX6" fmla="*/ 2040542 w 3202401"/>
                  <a:gd name="connsiteY6" fmla="*/ 447675 h 3533394"/>
                  <a:gd name="connsiteX7" fmla="*/ 2402397 w 3202401"/>
                  <a:gd name="connsiteY7" fmla="*/ 657225 h 3533394"/>
                  <a:gd name="connsiteX8" fmla="*/ 2411922 w 3202401"/>
                  <a:gd name="connsiteY8" fmla="*/ 714280 h 3533394"/>
                  <a:gd name="connsiteX9" fmla="*/ 2211897 w 3202401"/>
                  <a:gd name="connsiteY9" fmla="*/ 961930 h 3533394"/>
                  <a:gd name="connsiteX10" fmla="*/ 1821467 w 3202401"/>
                  <a:gd name="connsiteY10" fmla="*/ 1171480 h 3533394"/>
                  <a:gd name="connsiteX11" fmla="*/ 1345217 w 3202401"/>
                  <a:gd name="connsiteY11" fmla="*/ 1409605 h 3533394"/>
                  <a:gd name="connsiteX12" fmla="*/ 1231012 w 3202401"/>
                  <a:gd name="connsiteY12" fmla="*/ 1409605 h 3533394"/>
                  <a:gd name="connsiteX13" fmla="*/ 1307212 w 3202401"/>
                  <a:gd name="connsiteY13" fmla="*/ 1400080 h 3533394"/>
                  <a:gd name="connsiteX14" fmla="*/ 1326167 w 3202401"/>
                  <a:gd name="connsiteY14" fmla="*/ 1381030 h 3533394"/>
                  <a:gd name="connsiteX15" fmla="*/ 1202437 w 3202401"/>
                  <a:gd name="connsiteY15" fmla="*/ 1371505 h 3533394"/>
                  <a:gd name="connsiteX16" fmla="*/ 1097662 w 3202401"/>
                  <a:gd name="connsiteY16" fmla="*/ 1838134 h 3533394"/>
                  <a:gd name="connsiteX17" fmla="*/ 1135762 w 3202401"/>
                  <a:gd name="connsiteY17" fmla="*/ 1828609 h 3533394"/>
                  <a:gd name="connsiteX18" fmla="*/ 1802417 w 3202401"/>
                  <a:gd name="connsiteY18" fmla="*/ 1638109 h 3533394"/>
                  <a:gd name="connsiteX19" fmla="*/ 2050067 w 3202401"/>
                  <a:gd name="connsiteY19" fmla="*/ 1761934 h 3533394"/>
                  <a:gd name="connsiteX20" fmla="*/ 2211897 w 3202401"/>
                  <a:gd name="connsiteY20" fmla="*/ 1857184 h 3533394"/>
                  <a:gd name="connsiteX21" fmla="*/ 2230947 w 3202401"/>
                  <a:gd name="connsiteY21" fmla="*/ 1933384 h 3533394"/>
                  <a:gd name="connsiteX22" fmla="*/ 2002442 w 3202401"/>
                  <a:gd name="connsiteY22" fmla="*/ 2380964 h 3533394"/>
                  <a:gd name="connsiteX23" fmla="*/ 2107122 w 3202401"/>
                  <a:gd name="connsiteY23" fmla="*/ 2390489 h 3533394"/>
                  <a:gd name="connsiteX24" fmla="*/ 2840451 w 3202401"/>
                  <a:gd name="connsiteY24" fmla="*/ 2552414 h 3533394"/>
                  <a:gd name="connsiteX25" fmla="*/ 3011901 w 3202401"/>
                  <a:gd name="connsiteY25" fmla="*/ 2695289 h 3533394"/>
                  <a:gd name="connsiteX26" fmla="*/ 3202401 w 3202401"/>
                  <a:gd name="connsiteY26" fmla="*/ 2857214 h 3533394"/>
                  <a:gd name="connsiteX27" fmla="*/ 3183351 w 3202401"/>
                  <a:gd name="connsiteY27" fmla="*/ 2923889 h 3533394"/>
                  <a:gd name="connsiteX28" fmla="*/ 3059526 w 3202401"/>
                  <a:gd name="connsiteY28" fmla="*/ 3019044 h 3533394"/>
                  <a:gd name="connsiteX29" fmla="*/ 2735772 w 3202401"/>
                  <a:gd name="connsiteY29" fmla="*/ 3200019 h 3533394"/>
                  <a:gd name="connsiteX30" fmla="*/ 2383347 w 3202401"/>
                  <a:gd name="connsiteY30" fmla="*/ 3409569 h 3533394"/>
                  <a:gd name="connsiteX31" fmla="*/ 2277381 w 3202401"/>
                  <a:gd name="connsiteY31" fmla="*/ 3461957 h 3533394"/>
                  <a:gd name="connsiteX32" fmla="*/ 2198261 w 3202401"/>
                  <a:gd name="connsiteY32" fmla="*/ 3498602 h 3533394"/>
                  <a:gd name="connsiteX33" fmla="*/ 2202372 w 3202401"/>
                  <a:gd name="connsiteY33" fmla="*/ 3496485 h 3533394"/>
                  <a:gd name="connsiteX34" fmla="*/ 2211897 w 3202401"/>
                  <a:gd name="connsiteY34" fmla="*/ 3457194 h 3533394"/>
                  <a:gd name="connsiteX35" fmla="*/ 2173797 w 3202401"/>
                  <a:gd name="connsiteY35" fmla="*/ 3476244 h 3533394"/>
                  <a:gd name="connsiteX36" fmla="*/ 2316672 w 3202401"/>
                  <a:gd name="connsiteY36" fmla="*/ 3361944 h 3533394"/>
                  <a:gd name="connsiteX37" fmla="*/ 2002442 w 3202401"/>
                  <a:gd name="connsiteY37" fmla="*/ 3533394 h 3533394"/>
                  <a:gd name="connsiteX38" fmla="*/ 2211897 w 3202401"/>
                  <a:gd name="connsiteY38" fmla="*/ 3333369 h 3533394"/>
                  <a:gd name="connsiteX39" fmla="*/ 2259522 w 3202401"/>
                  <a:gd name="connsiteY39" fmla="*/ 3247644 h 3533394"/>
                  <a:gd name="connsiteX40" fmla="*/ 2621472 w 3202401"/>
                  <a:gd name="connsiteY40" fmla="*/ 2742914 h 3533394"/>
                  <a:gd name="connsiteX41" fmla="*/ 2478597 w 3202401"/>
                  <a:gd name="connsiteY41" fmla="*/ 2714339 h 3533394"/>
                  <a:gd name="connsiteX42" fmla="*/ 1897667 w 3202401"/>
                  <a:gd name="connsiteY42" fmla="*/ 2704814 h 3533394"/>
                  <a:gd name="connsiteX43" fmla="*/ 1707167 w 3202401"/>
                  <a:gd name="connsiteY43" fmla="*/ 2714339 h 3533394"/>
                  <a:gd name="connsiteX44" fmla="*/ 1345217 w 3202401"/>
                  <a:gd name="connsiteY44" fmla="*/ 3019044 h 3533394"/>
                  <a:gd name="connsiteX45" fmla="*/ 888112 w 3202401"/>
                  <a:gd name="connsiteY45" fmla="*/ 3247644 h 3533394"/>
                  <a:gd name="connsiteX46" fmla="*/ 497682 w 3202401"/>
                  <a:gd name="connsiteY46" fmla="*/ 2990469 h 3533394"/>
                  <a:gd name="connsiteX47" fmla="*/ 602362 w 3202401"/>
                  <a:gd name="connsiteY47" fmla="*/ 2904839 h 3533394"/>
                  <a:gd name="connsiteX48" fmla="*/ 630937 w 3202401"/>
                  <a:gd name="connsiteY48" fmla="*/ 2876264 h 3533394"/>
                  <a:gd name="connsiteX49" fmla="*/ 669037 w 3202401"/>
                  <a:gd name="connsiteY49" fmla="*/ 2771489 h 3533394"/>
                  <a:gd name="connsiteX50" fmla="*/ 669037 w 3202401"/>
                  <a:gd name="connsiteY50" fmla="*/ 2904839 h 3533394"/>
                  <a:gd name="connsiteX51" fmla="*/ 688087 w 3202401"/>
                  <a:gd name="connsiteY51" fmla="*/ 2923889 h 3533394"/>
                  <a:gd name="connsiteX52" fmla="*/ 859537 w 3202401"/>
                  <a:gd name="connsiteY52" fmla="*/ 2800064 h 3533394"/>
                  <a:gd name="connsiteX53" fmla="*/ 1040512 w 3202401"/>
                  <a:gd name="connsiteY53" fmla="*/ 2647664 h 3533394"/>
                  <a:gd name="connsiteX54" fmla="*/ 726187 w 3202401"/>
                  <a:gd name="connsiteY54" fmla="*/ 2514314 h 3533394"/>
                  <a:gd name="connsiteX55" fmla="*/ 640462 w 3202401"/>
                  <a:gd name="connsiteY55" fmla="*/ 2419064 h 3533394"/>
                  <a:gd name="connsiteX56" fmla="*/ 488157 w 3202401"/>
                  <a:gd name="connsiteY56" fmla="*/ 2323814 h 3533394"/>
                  <a:gd name="connsiteX57" fmla="*/ 459582 w 3202401"/>
                  <a:gd name="connsiteY57" fmla="*/ 2352389 h 3533394"/>
                  <a:gd name="connsiteX58" fmla="*/ 345282 w 3202401"/>
                  <a:gd name="connsiteY58" fmla="*/ 3314319 h 3533394"/>
                  <a:gd name="connsiteX59" fmla="*/ 307182 w 3202401"/>
                  <a:gd name="connsiteY59" fmla="*/ 3295269 h 3533394"/>
                  <a:gd name="connsiteX60" fmla="*/ 288132 w 3202401"/>
                  <a:gd name="connsiteY60" fmla="*/ 3314319 h 3533394"/>
                  <a:gd name="connsiteX61" fmla="*/ 192882 w 3202401"/>
                  <a:gd name="connsiteY61" fmla="*/ 3209544 h 3533394"/>
                  <a:gd name="connsiteX62" fmla="*/ 11907 w 3202401"/>
                  <a:gd name="connsiteY62" fmla="*/ 3076194 h 3533394"/>
                  <a:gd name="connsiteX63" fmla="*/ 2382 w 3202401"/>
                  <a:gd name="connsiteY63" fmla="*/ 2999994 h 3533394"/>
                  <a:gd name="connsiteX64" fmla="*/ 183357 w 3202401"/>
                  <a:gd name="connsiteY64" fmla="*/ 1485709 h 3533394"/>
                  <a:gd name="connsiteX65" fmla="*/ 183357 w 3202401"/>
                  <a:gd name="connsiteY65" fmla="*/ 1295305 h 3533394"/>
                  <a:gd name="connsiteX66" fmla="*/ 259557 w 3202401"/>
                  <a:gd name="connsiteY66" fmla="*/ 1285780 h 3533394"/>
                  <a:gd name="connsiteX67" fmla="*/ 535782 w 3202401"/>
                  <a:gd name="connsiteY67" fmla="*/ 1428559 h 3533394"/>
                  <a:gd name="connsiteX68" fmla="*/ 516732 w 3202401"/>
                  <a:gd name="connsiteY68" fmla="*/ 1457134 h 3533394"/>
                  <a:gd name="connsiteX69" fmla="*/ 526257 w 3202401"/>
                  <a:gd name="connsiteY69" fmla="*/ 1771459 h 3533394"/>
                  <a:gd name="connsiteX70" fmla="*/ 469107 w 3202401"/>
                  <a:gd name="connsiteY70" fmla="*/ 2285714 h 3533394"/>
                  <a:gd name="connsiteX71" fmla="*/ 497682 w 3202401"/>
                  <a:gd name="connsiteY71" fmla="*/ 2304764 h 3533394"/>
                  <a:gd name="connsiteX72" fmla="*/ 516732 w 3202401"/>
                  <a:gd name="connsiteY72" fmla="*/ 2276189 h 3533394"/>
                  <a:gd name="connsiteX73" fmla="*/ 602362 w 3202401"/>
                  <a:gd name="connsiteY73" fmla="*/ 2314289 h 3533394"/>
                  <a:gd name="connsiteX74" fmla="*/ 1288162 w 3202401"/>
                  <a:gd name="connsiteY74" fmla="*/ 2390489 h 3533394"/>
                  <a:gd name="connsiteX75" fmla="*/ 1640492 w 3202401"/>
                  <a:gd name="connsiteY75" fmla="*/ 2038159 h 3533394"/>
                  <a:gd name="connsiteX76" fmla="*/ 1621442 w 3202401"/>
                  <a:gd name="connsiteY76" fmla="*/ 2028634 h 3533394"/>
                  <a:gd name="connsiteX77" fmla="*/ 1202437 w 3202401"/>
                  <a:gd name="connsiteY77" fmla="*/ 2257139 h 3533394"/>
                  <a:gd name="connsiteX78" fmla="*/ 1078612 w 3202401"/>
                  <a:gd name="connsiteY78" fmla="*/ 2285714 h 3533394"/>
                  <a:gd name="connsiteX79" fmla="*/ 897637 w 3202401"/>
                  <a:gd name="connsiteY79" fmla="*/ 2104834 h 3533394"/>
                  <a:gd name="connsiteX80" fmla="*/ 726187 w 3202401"/>
                  <a:gd name="connsiteY80" fmla="*/ 1971484 h 3533394"/>
                  <a:gd name="connsiteX81" fmla="*/ 697612 w 3202401"/>
                  <a:gd name="connsiteY81" fmla="*/ 1790509 h 3533394"/>
                  <a:gd name="connsiteX82" fmla="*/ 716662 w 3202401"/>
                  <a:gd name="connsiteY82" fmla="*/ 1609534 h 3533394"/>
                  <a:gd name="connsiteX83" fmla="*/ 821437 w 3202401"/>
                  <a:gd name="connsiteY83" fmla="*/ 1142905 h 3533394"/>
                  <a:gd name="connsiteX84" fmla="*/ 640462 w 3202401"/>
                  <a:gd name="connsiteY84" fmla="*/ 923830 h 3533394"/>
                  <a:gd name="connsiteX85" fmla="*/ 640462 w 3202401"/>
                  <a:gd name="connsiteY85" fmla="*/ 895255 h 3533394"/>
                  <a:gd name="connsiteX86" fmla="*/ 916687 w 3202401"/>
                  <a:gd name="connsiteY86" fmla="*/ 800005 h 3533394"/>
                  <a:gd name="connsiteX87" fmla="*/ 973837 w 3202401"/>
                  <a:gd name="connsiteY87" fmla="*/ 628650 h 3533394"/>
                  <a:gd name="connsiteX88" fmla="*/ 1097662 w 3202401"/>
                  <a:gd name="connsiteY88" fmla="*/ 133350 h 3533394"/>
                  <a:gd name="connsiteX89" fmla="*/ 1107187 w 3202401"/>
                  <a:gd name="connsiteY89" fmla="*/ 0 h 3533394"/>
                  <a:gd name="connsiteX90" fmla="*/ 1440467 w 3202401"/>
                  <a:gd name="connsiteY90" fmla="*/ 1009555 h 3533394"/>
                  <a:gd name="connsiteX91" fmla="*/ 1297687 w 3202401"/>
                  <a:gd name="connsiteY91" fmla="*/ 1057180 h 3533394"/>
                  <a:gd name="connsiteX92" fmla="*/ 1250062 w 3202401"/>
                  <a:gd name="connsiteY92" fmla="*/ 1238155 h 3533394"/>
                  <a:gd name="connsiteX93" fmla="*/ 1469042 w 3202401"/>
                  <a:gd name="connsiteY93" fmla="*/ 1009555 h 3533394"/>
                  <a:gd name="connsiteX94" fmla="*/ 1440467 w 3202401"/>
                  <a:gd name="connsiteY94" fmla="*/ 1009555 h 3533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202401" h="3533394">
                    <a:moveTo>
                      <a:pt x="1107187" y="0"/>
                    </a:moveTo>
                    <a:lnTo>
                      <a:pt x="1135762" y="0"/>
                    </a:lnTo>
                    <a:cubicBezTo>
                      <a:pt x="1164337" y="0"/>
                      <a:pt x="1307212" y="66675"/>
                      <a:pt x="1383317" y="114300"/>
                    </a:cubicBezTo>
                    <a:cubicBezTo>
                      <a:pt x="1402367" y="180975"/>
                      <a:pt x="1421417" y="285750"/>
                      <a:pt x="1421417" y="352425"/>
                    </a:cubicBezTo>
                    <a:cubicBezTo>
                      <a:pt x="1421417" y="371475"/>
                      <a:pt x="1411892" y="523875"/>
                      <a:pt x="1392842" y="619125"/>
                    </a:cubicBezTo>
                    <a:cubicBezTo>
                      <a:pt x="1392842" y="619125"/>
                      <a:pt x="1383317" y="628650"/>
                      <a:pt x="1411892" y="628650"/>
                    </a:cubicBezTo>
                    <a:cubicBezTo>
                      <a:pt x="1430942" y="628650"/>
                      <a:pt x="1897667" y="447675"/>
                      <a:pt x="2040542" y="447675"/>
                    </a:cubicBezTo>
                    <a:cubicBezTo>
                      <a:pt x="2059592" y="447675"/>
                      <a:pt x="2335722" y="619125"/>
                      <a:pt x="2402397" y="657225"/>
                    </a:cubicBezTo>
                    <a:cubicBezTo>
                      <a:pt x="2411922" y="676180"/>
                      <a:pt x="2411922" y="695230"/>
                      <a:pt x="2411922" y="714280"/>
                    </a:cubicBezTo>
                    <a:cubicBezTo>
                      <a:pt x="2411922" y="819055"/>
                      <a:pt x="2316672" y="885730"/>
                      <a:pt x="2211897" y="961930"/>
                    </a:cubicBezTo>
                    <a:cubicBezTo>
                      <a:pt x="2097597" y="1038130"/>
                      <a:pt x="1945292" y="1095280"/>
                      <a:pt x="1821467" y="1171480"/>
                    </a:cubicBezTo>
                    <a:cubicBezTo>
                      <a:pt x="1792892" y="1181005"/>
                      <a:pt x="1402367" y="1409605"/>
                      <a:pt x="1345217" y="1409605"/>
                    </a:cubicBezTo>
                    <a:lnTo>
                      <a:pt x="1231012" y="1409605"/>
                    </a:lnTo>
                    <a:cubicBezTo>
                      <a:pt x="1250062" y="1400080"/>
                      <a:pt x="1278637" y="1400080"/>
                      <a:pt x="1307212" y="1400080"/>
                    </a:cubicBezTo>
                    <a:cubicBezTo>
                      <a:pt x="1307212" y="1390555"/>
                      <a:pt x="1316642" y="1390555"/>
                      <a:pt x="1326167" y="1381030"/>
                    </a:cubicBezTo>
                    <a:cubicBezTo>
                      <a:pt x="1297687" y="1361980"/>
                      <a:pt x="1307212" y="1361980"/>
                      <a:pt x="1202437" y="1371505"/>
                    </a:cubicBezTo>
                    <a:lnTo>
                      <a:pt x="1097662" y="1838134"/>
                    </a:lnTo>
                    <a:cubicBezTo>
                      <a:pt x="1097662" y="1838134"/>
                      <a:pt x="1126237" y="1838134"/>
                      <a:pt x="1135762" y="1828609"/>
                    </a:cubicBezTo>
                    <a:cubicBezTo>
                      <a:pt x="1335692" y="1733359"/>
                      <a:pt x="1592867" y="1638109"/>
                      <a:pt x="1802417" y="1638109"/>
                    </a:cubicBezTo>
                    <a:cubicBezTo>
                      <a:pt x="1878617" y="1638109"/>
                      <a:pt x="1926242" y="1676209"/>
                      <a:pt x="2050067" y="1761934"/>
                    </a:cubicBezTo>
                    <a:cubicBezTo>
                      <a:pt x="2097597" y="1800034"/>
                      <a:pt x="2164272" y="1809559"/>
                      <a:pt x="2211897" y="1857184"/>
                    </a:cubicBezTo>
                    <a:cubicBezTo>
                      <a:pt x="2221422" y="1866709"/>
                      <a:pt x="2230947" y="1904809"/>
                      <a:pt x="2230947" y="1933384"/>
                    </a:cubicBezTo>
                    <a:cubicBezTo>
                      <a:pt x="2230947" y="2019109"/>
                      <a:pt x="2059592" y="2314289"/>
                      <a:pt x="2002442" y="2380964"/>
                    </a:cubicBezTo>
                    <a:cubicBezTo>
                      <a:pt x="2040542" y="2390489"/>
                      <a:pt x="2088072" y="2390489"/>
                      <a:pt x="2107122" y="2390489"/>
                    </a:cubicBezTo>
                    <a:cubicBezTo>
                      <a:pt x="2269047" y="2390489"/>
                      <a:pt x="2754822" y="2476214"/>
                      <a:pt x="2840451" y="2552414"/>
                    </a:cubicBezTo>
                    <a:cubicBezTo>
                      <a:pt x="2897601" y="2600039"/>
                      <a:pt x="2945226" y="2647664"/>
                      <a:pt x="3011901" y="2695289"/>
                    </a:cubicBezTo>
                    <a:cubicBezTo>
                      <a:pt x="3097626" y="2771489"/>
                      <a:pt x="3202401" y="2761964"/>
                      <a:pt x="3202401" y="2857214"/>
                    </a:cubicBezTo>
                    <a:cubicBezTo>
                      <a:pt x="3202401" y="2876264"/>
                      <a:pt x="3202401" y="2904839"/>
                      <a:pt x="3183351" y="2923889"/>
                    </a:cubicBezTo>
                    <a:cubicBezTo>
                      <a:pt x="3154776" y="2952369"/>
                      <a:pt x="3107151" y="2990469"/>
                      <a:pt x="3059526" y="3019044"/>
                    </a:cubicBezTo>
                    <a:cubicBezTo>
                      <a:pt x="2954751" y="3085719"/>
                      <a:pt x="2831022" y="3142869"/>
                      <a:pt x="2735772" y="3200019"/>
                    </a:cubicBezTo>
                    <a:cubicBezTo>
                      <a:pt x="2611947" y="3257169"/>
                      <a:pt x="2497647" y="3342894"/>
                      <a:pt x="2383347" y="3409569"/>
                    </a:cubicBezTo>
                    <a:cubicBezTo>
                      <a:pt x="2350010" y="3428619"/>
                      <a:pt x="2314291" y="3445288"/>
                      <a:pt x="2277381" y="3461957"/>
                    </a:cubicBezTo>
                    <a:lnTo>
                      <a:pt x="2198261" y="3498602"/>
                    </a:lnTo>
                    <a:lnTo>
                      <a:pt x="2202372" y="3496485"/>
                    </a:lnTo>
                    <a:cubicBezTo>
                      <a:pt x="2214278" y="3488150"/>
                      <a:pt x="2221422" y="3476244"/>
                      <a:pt x="2211897" y="3457194"/>
                    </a:cubicBezTo>
                    <a:cubicBezTo>
                      <a:pt x="2202372" y="3466719"/>
                      <a:pt x="2183322" y="3476244"/>
                      <a:pt x="2173797" y="3476244"/>
                    </a:cubicBezTo>
                    <a:cubicBezTo>
                      <a:pt x="2230947" y="3438144"/>
                      <a:pt x="2316672" y="3428619"/>
                      <a:pt x="2316672" y="3361944"/>
                    </a:cubicBezTo>
                    <a:cubicBezTo>
                      <a:pt x="2211897" y="3428619"/>
                      <a:pt x="2107122" y="3485769"/>
                      <a:pt x="2002442" y="3533394"/>
                    </a:cubicBezTo>
                    <a:cubicBezTo>
                      <a:pt x="2040542" y="3485769"/>
                      <a:pt x="2211897" y="3361944"/>
                      <a:pt x="2211897" y="3333369"/>
                    </a:cubicBezTo>
                    <a:cubicBezTo>
                      <a:pt x="2211897" y="3304794"/>
                      <a:pt x="2249997" y="3266694"/>
                      <a:pt x="2259522" y="3247644"/>
                    </a:cubicBezTo>
                    <a:cubicBezTo>
                      <a:pt x="2354772" y="3095244"/>
                      <a:pt x="2450022" y="2904839"/>
                      <a:pt x="2621472" y="2742914"/>
                    </a:cubicBezTo>
                    <a:cubicBezTo>
                      <a:pt x="2573847" y="2704814"/>
                      <a:pt x="2526222" y="2714339"/>
                      <a:pt x="2478597" y="2714339"/>
                    </a:cubicBezTo>
                    <a:lnTo>
                      <a:pt x="1897667" y="2704814"/>
                    </a:lnTo>
                    <a:cubicBezTo>
                      <a:pt x="1840517" y="2714339"/>
                      <a:pt x="1764317" y="2676239"/>
                      <a:pt x="1707167" y="2714339"/>
                    </a:cubicBezTo>
                    <a:cubicBezTo>
                      <a:pt x="1573817" y="2790539"/>
                      <a:pt x="1459517" y="2923889"/>
                      <a:pt x="1345217" y="3019044"/>
                    </a:cubicBezTo>
                    <a:cubicBezTo>
                      <a:pt x="1183387" y="3161919"/>
                      <a:pt x="1030987" y="3247644"/>
                      <a:pt x="888112" y="3247644"/>
                    </a:cubicBezTo>
                    <a:cubicBezTo>
                      <a:pt x="678562" y="3247644"/>
                      <a:pt x="754762" y="3142869"/>
                      <a:pt x="497682" y="2990469"/>
                    </a:cubicBezTo>
                    <a:cubicBezTo>
                      <a:pt x="526257" y="2923889"/>
                      <a:pt x="602362" y="2952369"/>
                      <a:pt x="602362" y="2904839"/>
                    </a:cubicBezTo>
                    <a:cubicBezTo>
                      <a:pt x="602362" y="2876264"/>
                      <a:pt x="630937" y="2885789"/>
                      <a:pt x="630937" y="2876264"/>
                    </a:cubicBezTo>
                    <a:cubicBezTo>
                      <a:pt x="649987" y="2847689"/>
                      <a:pt x="659512" y="2809589"/>
                      <a:pt x="669037" y="2771489"/>
                    </a:cubicBezTo>
                    <a:lnTo>
                      <a:pt x="669037" y="2904839"/>
                    </a:lnTo>
                    <a:lnTo>
                      <a:pt x="688087" y="2923889"/>
                    </a:lnTo>
                    <a:cubicBezTo>
                      <a:pt x="735712" y="2895314"/>
                      <a:pt x="802387" y="2847689"/>
                      <a:pt x="859537" y="2800064"/>
                    </a:cubicBezTo>
                    <a:cubicBezTo>
                      <a:pt x="916687" y="2761964"/>
                      <a:pt x="983362" y="2704814"/>
                      <a:pt x="1040512" y="2647664"/>
                    </a:cubicBezTo>
                    <a:cubicBezTo>
                      <a:pt x="935737" y="2590514"/>
                      <a:pt x="821437" y="2580989"/>
                      <a:pt x="726187" y="2514314"/>
                    </a:cubicBezTo>
                    <a:cubicBezTo>
                      <a:pt x="688087" y="2495264"/>
                      <a:pt x="669037" y="2447639"/>
                      <a:pt x="640462" y="2419064"/>
                    </a:cubicBezTo>
                    <a:cubicBezTo>
                      <a:pt x="592837" y="2390489"/>
                      <a:pt x="535782" y="2352389"/>
                      <a:pt x="488157" y="2323814"/>
                    </a:cubicBezTo>
                    <a:cubicBezTo>
                      <a:pt x="478632" y="2323814"/>
                      <a:pt x="469107" y="2342864"/>
                      <a:pt x="459582" y="2352389"/>
                    </a:cubicBezTo>
                    <a:cubicBezTo>
                      <a:pt x="421482" y="2666714"/>
                      <a:pt x="392907" y="2990469"/>
                      <a:pt x="345282" y="3314319"/>
                    </a:cubicBezTo>
                    <a:cubicBezTo>
                      <a:pt x="335757" y="3314319"/>
                      <a:pt x="326232" y="3295269"/>
                      <a:pt x="307182" y="3295269"/>
                    </a:cubicBezTo>
                    <a:cubicBezTo>
                      <a:pt x="278607" y="3295269"/>
                      <a:pt x="307182" y="3314319"/>
                      <a:pt x="288132" y="3314319"/>
                    </a:cubicBezTo>
                    <a:cubicBezTo>
                      <a:pt x="259557" y="3314319"/>
                      <a:pt x="221457" y="3238119"/>
                      <a:pt x="192882" y="3209544"/>
                    </a:cubicBezTo>
                    <a:cubicBezTo>
                      <a:pt x="135732" y="3171444"/>
                      <a:pt x="69057" y="3123819"/>
                      <a:pt x="11907" y="3076194"/>
                    </a:cubicBezTo>
                    <a:cubicBezTo>
                      <a:pt x="-7143" y="3057144"/>
                      <a:pt x="2382" y="3028569"/>
                      <a:pt x="2382" y="2999994"/>
                    </a:cubicBezTo>
                    <a:lnTo>
                      <a:pt x="183357" y="1485709"/>
                    </a:lnTo>
                    <a:lnTo>
                      <a:pt x="183357" y="1295305"/>
                    </a:lnTo>
                    <a:cubicBezTo>
                      <a:pt x="202407" y="1295305"/>
                      <a:pt x="230982" y="1285780"/>
                      <a:pt x="259557" y="1285780"/>
                    </a:cubicBezTo>
                    <a:cubicBezTo>
                      <a:pt x="278607" y="1285780"/>
                      <a:pt x="535782" y="1400080"/>
                      <a:pt x="535782" y="1428559"/>
                    </a:cubicBezTo>
                    <a:cubicBezTo>
                      <a:pt x="535782" y="1447609"/>
                      <a:pt x="526257" y="1447609"/>
                      <a:pt x="516732" y="1457134"/>
                    </a:cubicBezTo>
                    <a:cubicBezTo>
                      <a:pt x="516732" y="1466659"/>
                      <a:pt x="526257" y="1485709"/>
                      <a:pt x="526257" y="1771459"/>
                    </a:cubicBezTo>
                    <a:lnTo>
                      <a:pt x="469107" y="2285714"/>
                    </a:lnTo>
                    <a:cubicBezTo>
                      <a:pt x="478632" y="2295239"/>
                      <a:pt x="469107" y="2304764"/>
                      <a:pt x="497682" y="2304764"/>
                    </a:cubicBezTo>
                    <a:cubicBezTo>
                      <a:pt x="516732" y="2304764"/>
                      <a:pt x="516732" y="2285714"/>
                      <a:pt x="516732" y="2276189"/>
                    </a:cubicBezTo>
                    <a:cubicBezTo>
                      <a:pt x="545307" y="2295239"/>
                      <a:pt x="573787" y="2314289"/>
                      <a:pt x="602362" y="2314289"/>
                    </a:cubicBezTo>
                    <a:cubicBezTo>
                      <a:pt x="821437" y="2342864"/>
                      <a:pt x="1269112" y="2390489"/>
                      <a:pt x="1288162" y="2390489"/>
                    </a:cubicBezTo>
                    <a:cubicBezTo>
                      <a:pt x="1373792" y="2390489"/>
                      <a:pt x="1583342" y="2095309"/>
                      <a:pt x="1640492" y="2038159"/>
                    </a:cubicBezTo>
                    <a:cubicBezTo>
                      <a:pt x="1640492" y="2038159"/>
                      <a:pt x="1640492" y="2028634"/>
                      <a:pt x="1621442" y="2028634"/>
                    </a:cubicBezTo>
                    <a:cubicBezTo>
                      <a:pt x="1573817" y="2028634"/>
                      <a:pt x="1221487" y="2247614"/>
                      <a:pt x="1202437" y="2257139"/>
                    </a:cubicBezTo>
                    <a:cubicBezTo>
                      <a:pt x="1164337" y="2276189"/>
                      <a:pt x="1107187" y="2285714"/>
                      <a:pt x="1078612" y="2285714"/>
                    </a:cubicBezTo>
                    <a:cubicBezTo>
                      <a:pt x="1011937" y="2285714"/>
                      <a:pt x="916687" y="2123884"/>
                      <a:pt x="897637" y="2104834"/>
                    </a:cubicBezTo>
                    <a:cubicBezTo>
                      <a:pt x="840487" y="2066734"/>
                      <a:pt x="764287" y="2028634"/>
                      <a:pt x="726187" y="1971484"/>
                    </a:cubicBezTo>
                    <a:cubicBezTo>
                      <a:pt x="688087" y="1914334"/>
                      <a:pt x="697612" y="1819084"/>
                      <a:pt x="697612" y="1790509"/>
                    </a:cubicBezTo>
                    <a:cubicBezTo>
                      <a:pt x="697612" y="1771459"/>
                      <a:pt x="707137" y="1666684"/>
                      <a:pt x="716662" y="1609534"/>
                    </a:cubicBezTo>
                    <a:cubicBezTo>
                      <a:pt x="745237" y="1457134"/>
                      <a:pt x="821437" y="1161955"/>
                      <a:pt x="821437" y="1142905"/>
                    </a:cubicBezTo>
                    <a:cubicBezTo>
                      <a:pt x="821437" y="1076230"/>
                      <a:pt x="659512" y="942880"/>
                      <a:pt x="640462" y="923830"/>
                    </a:cubicBezTo>
                    <a:lnTo>
                      <a:pt x="640462" y="895255"/>
                    </a:lnTo>
                    <a:cubicBezTo>
                      <a:pt x="726187" y="866680"/>
                      <a:pt x="830962" y="857155"/>
                      <a:pt x="916687" y="800005"/>
                    </a:cubicBezTo>
                    <a:cubicBezTo>
                      <a:pt x="964312" y="771430"/>
                      <a:pt x="964312" y="676180"/>
                      <a:pt x="973837" y="628650"/>
                    </a:cubicBezTo>
                    <a:cubicBezTo>
                      <a:pt x="1021462" y="466725"/>
                      <a:pt x="1069087" y="295275"/>
                      <a:pt x="1097662" y="133350"/>
                    </a:cubicBezTo>
                    <a:cubicBezTo>
                      <a:pt x="1107187" y="95250"/>
                      <a:pt x="1107187" y="47625"/>
                      <a:pt x="1107187" y="0"/>
                    </a:cubicBezTo>
                    <a:close/>
                    <a:moveTo>
                      <a:pt x="1440467" y="1009555"/>
                    </a:moveTo>
                    <a:cubicBezTo>
                      <a:pt x="1392842" y="1028605"/>
                      <a:pt x="1345217" y="1038130"/>
                      <a:pt x="1297687" y="1057180"/>
                    </a:cubicBezTo>
                    <a:cubicBezTo>
                      <a:pt x="1278637" y="1114330"/>
                      <a:pt x="1269112" y="1181005"/>
                      <a:pt x="1250062" y="1238155"/>
                    </a:cubicBezTo>
                    <a:lnTo>
                      <a:pt x="1469042" y="1009555"/>
                    </a:lnTo>
                    <a:lnTo>
                      <a:pt x="1440467" y="1009555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136102C-5D16-F5CD-1979-9E6492DBABDF}"/>
                  </a:ext>
                </a:extLst>
              </p:cNvPr>
              <p:cNvSpPr/>
              <p:nvPr/>
            </p:nvSpPr>
            <p:spPr>
              <a:xfrm>
                <a:off x="1400175" y="2443067"/>
                <a:ext cx="2142839" cy="2638044"/>
              </a:xfrm>
              <a:custGeom>
                <a:avLst/>
                <a:gdLst>
                  <a:gd name="connsiteX0" fmla="*/ 1771364 w 2142839"/>
                  <a:gd name="connsiteY0" fmla="*/ 0 h 2638044"/>
                  <a:gd name="connsiteX1" fmla="*/ 1876139 w 2142839"/>
                  <a:gd name="connsiteY1" fmla="*/ 57055 h 2638044"/>
                  <a:gd name="connsiteX2" fmla="*/ 2142839 w 2142839"/>
                  <a:gd name="connsiteY2" fmla="*/ 190405 h 2638044"/>
                  <a:gd name="connsiteX3" fmla="*/ 2123789 w 2142839"/>
                  <a:gd name="connsiteY3" fmla="*/ 228505 h 2638044"/>
                  <a:gd name="connsiteX4" fmla="*/ 2142839 w 2142839"/>
                  <a:gd name="connsiteY4" fmla="*/ 247555 h 2638044"/>
                  <a:gd name="connsiteX5" fmla="*/ 1685735 w 2142839"/>
                  <a:gd name="connsiteY5" fmla="*/ 447580 h 2638044"/>
                  <a:gd name="connsiteX6" fmla="*/ 1323785 w 2142839"/>
                  <a:gd name="connsiteY6" fmla="*/ 857059 h 2638044"/>
                  <a:gd name="connsiteX7" fmla="*/ 1028510 w 2142839"/>
                  <a:gd name="connsiteY7" fmla="*/ 1238059 h 2638044"/>
                  <a:gd name="connsiteX8" fmla="*/ 1695260 w 2142839"/>
                  <a:gd name="connsiteY8" fmla="*/ 990409 h 2638044"/>
                  <a:gd name="connsiteX9" fmla="*/ 1999964 w 2142839"/>
                  <a:gd name="connsiteY9" fmla="*/ 1133284 h 2638044"/>
                  <a:gd name="connsiteX10" fmla="*/ 2057114 w 2142839"/>
                  <a:gd name="connsiteY10" fmla="*/ 1257109 h 2638044"/>
                  <a:gd name="connsiteX11" fmla="*/ 2066639 w 2142839"/>
                  <a:gd name="connsiteY11" fmla="*/ 1295209 h 2638044"/>
                  <a:gd name="connsiteX12" fmla="*/ 1876139 w 2142839"/>
                  <a:gd name="connsiteY12" fmla="*/ 1657064 h 2638044"/>
                  <a:gd name="connsiteX13" fmla="*/ 1885664 w 2142839"/>
                  <a:gd name="connsiteY13" fmla="*/ 1676114 h 2638044"/>
                  <a:gd name="connsiteX14" fmla="*/ 1999964 w 2142839"/>
                  <a:gd name="connsiteY14" fmla="*/ 1571339 h 2638044"/>
                  <a:gd name="connsiteX15" fmla="*/ 1914239 w 2142839"/>
                  <a:gd name="connsiteY15" fmla="*/ 1685639 h 2638044"/>
                  <a:gd name="connsiteX16" fmla="*/ 1828514 w 2142839"/>
                  <a:gd name="connsiteY16" fmla="*/ 1818989 h 2638044"/>
                  <a:gd name="connsiteX17" fmla="*/ 1961864 w 2142839"/>
                  <a:gd name="connsiteY17" fmla="*/ 1685639 h 2638044"/>
                  <a:gd name="connsiteX18" fmla="*/ 1838039 w 2142839"/>
                  <a:gd name="connsiteY18" fmla="*/ 1895189 h 2638044"/>
                  <a:gd name="connsiteX19" fmla="*/ 1571435 w 2142839"/>
                  <a:gd name="connsiteY19" fmla="*/ 2199989 h 2638044"/>
                  <a:gd name="connsiteX20" fmla="*/ 1504760 w 2142839"/>
                  <a:gd name="connsiteY20" fmla="*/ 2219039 h 2638044"/>
                  <a:gd name="connsiteX21" fmla="*/ 1247585 w 2142839"/>
                  <a:gd name="connsiteY21" fmla="*/ 2019014 h 2638044"/>
                  <a:gd name="connsiteX22" fmla="*/ 1380935 w 2142839"/>
                  <a:gd name="connsiteY22" fmla="*/ 1933289 h 2638044"/>
                  <a:gd name="connsiteX23" fmla="*/ 1485710 w 2142839"/>
                  <a:gd name="connsiteY23" fmla="*/ 1752314 h 2638044"/>
                  <a:gd name="connsiteX24" fmla="*/ 1723835 w 2142839"/>
                  <a:gd name="connsiteY24" fmla="*/ 1199959 h 2638044"/>
                  <a:gd name="connsiteX25" fmla="*/ 1704785 w 2142839"/>
                  <a:gd name="connsiteY25" fmla="*/ 1190434 h 2638044"/>
                  <a:gd name="connsiteX26" fmla="*/ 1228535 w 2142839"/>
                  <a:gd name="connsiteY26" fmla="*/ 1447609 h 2638044"/>
                  <a:gd name="connsiteX27" fmla="*/ 1095185 w 2142839"/>
                  <a:gd name="connsiteY27" fmla="*/ 1342834 h 2638044"/>
                  <a:gd name="connsiteX28" fmla="*/ 1085660 w 2142839"/>
                  <a:gd name="connsiteY28" fmla="*/ 1390459 h 2638044"/>
                  <a:gd name="connsiteX29" fmla="*/ 1114235 w 2142839"/>
                  <a:gd name="connsiteY29" fmla="*/ 2171414 h 2638044"/>
                  <a:gd name="connsiteX30" fmla="*/ 1085660 w 2142839"/>
                  <a:gd name="connsiteY30" fmla="*/ 2638044 h 2638044"/>
                  <a:gd name="connsiteX31" fmla="*/ 1047560 w 2142839"/>
                  <a:gd name="connsiteY31" fmla="*/ 2618994 h 2638044"/>
                  <a:gd name="connsiteX32" fmla="*/ 1028510 w 2142839"/>
                  <a:gd name="connsiteY32" fmla="*/ 2638044 h 2638044"/>
                  <a:gd name="connsiteX33" fmla="*/ 933355 w 2142839"/>
                  <a:gd name="connsiteY33" fmla="*/ 2542794 h 2638044"/>
                  <a:gd name="connsiteX34" fmla="*/ 866680 w 2142839"/>
                  <a:gd name="connsiteY34" fmla="*/ 2514219 h 2638044"/>
                  <a:gd name="connsiteX35" fmla="*/ 828580 w 2142839"/>
                  <a:gd name="connsiteY35" fmla="*/ 2476119 h 2638044"/>
                  <a:gd name="connsiteX36" fmla="*/ 752380 w 2142839"/>
                  <a:gd name="connsiteY36" fmla="*/ 2438019 h 2638044"/>
                  <a:gd name="connsiteX37" fmla="*/ 733330 w 2142839"/>
                  <a:gd name="connsiteY37" fmla="*/ 2380869 h 2638044"/>
                  <a:gd name="connsiteX38" fmla="*/ 723805 w 2142839"/>
                  <a:gd name="connsiteY38" fmla="*/ 2114264 h 2638044"/>
                  <a:gd name="connsiteX39" fmla="*/ 723805 w 2142839"/>
                  <a:gd name="connsiteY39" fmla="*/ 2047589 h 2638044"/>
                  <a:gd name="connsiteX40" fmla="*/ 714280 w 2142839"/>
                  <a:gd name="connsiteY40" fmla="*/ 1599914 h 2638044"/>
                  <a:gd name="connsiteX41" fmla="*/ 123825 w 2142839"/>
                  <a:gd name="connsiteY41" fmla="*/ 2333244 h 2638044"/>
                  <a:gd name="connsiteX42" fmla="*/ 352330 w 2142839"/>
                  <a:gd name="connsiteY42" fmla="*/ 1971389 h 2638044"/>
                  <a:gd name="connsiteX43" fmla="*/ 352330 w 2142839"/>
                  <a:gd name="connsiteY43" fmla="*/ 1961864 h 2638044"/>
                  <a:gd name="connsiteX44" fmla="*/ 0 w 2142839"/>
                  <a:gd name="connsiteY44" fmla="*/ 2438019 h 2638044"/>
                  <a:gd name="connsiteX45" fmla="*/ 238125 w 2142839"/>
                  <a:gd name="connsiteY45" fmla="*/ 1952339 h 2638044"/>
                  <a:gd name="connsiteX46" fmla="*/ 257080 w 2142839"/>
                  <a:gd name="connsiteY46" fmla="*/ 1914239 h 2638044"/>
                  <a:gd name="connsiteX47" fmla="*/ 733330 w 2142839"/>
                  <a:gd name="connsiteY47" fmla="*/ 1114234 h 2638044"/>
                  <a:gd name="connsiteX48" fmla="*/ 1057085 w 2142839"/>
                  <a:gd name="connsiteY48" fmla="*/ 723805 h 2638044"/>
                  <a:gd name="connsiteX49" fmla="*/ 1047560 w 2142839"/>
                  <a:gd name="connsiteY49" fmla="*/ 714280 h 2638044"/>
                  <a:gd name="connsiteX50" fmla="*/ 438055 w 2142839"/>
                  <a:gd name="connsiteY50" fmla="*/ 895159 h 2638044"/>
                  <a:gd name="connsiteX51" fmla="*/ 247555 w 2142839"/>
                  <a:gd name="connsiteY51" fmla="*/ 733330 h 2638044"/>
                  <a:gd name="connsiteX52" fmla="*/ 142875 w 2142839"/>
                  <a:gd name="connsiteY52" fmla="*/ 685705 h 2638044"/>
                  <a:gd name="connsiteX53" fmla="*/ 38100 w 2142839"/>
                  <a:gd name="connsiteY53" fmla="*/ 609505 h 2638044"/>
                  <a:gd name="connsiteX54" fmla="*/ 228600 w 2142839"/>
                  <a:gd name="connsiteY54" fmla="*/ 561880 h 2638044"/>
                  <a:gd name="connsiteX55" fmla="*/ 390430 w 2142839"/>
                  <a:gd name="connsiteY55" fmla="*/ 504730 h 2638044"/>
                  <a:gd name="connsiteX56" fmla="*/ 1057085 w 2142839"/>
                  <a:gd name="connsiteY56" fmla="*/ 247555 h 2638044"/>
                  <a:gd name="connsiteX57" fmla="*/ 1771364 w 2142839"/>
                  <a:gd name="connsiteY57" fmla="*/ 0 h 2638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142839" h="2638044">
                    <a:moveTo>
                      <a:pt x="1771364" y="0"/>
                    </a:moveTo>
                    <a:cubicBezTo>
                      <a:pt x="1790414" y="0"/>
                      <a:pt x="1838039" y="38005"/>
                      <a:pt x="1876139" y="57055"/>
                    </a:cubicBezTo>
                    <a:cubicBezTo>
                      <a:pt x="1952339" y="114205"/>
                      <a:pt x="2057114" y="152305"/>
                      <a:pt x="2142839" y="190405"/>
                    </a:cubicBezTo>
                    <a:cubicBezTo>
                      <a:pt x="2142839" y="199930"/>
                      <a:pt x="2123789" y="199930"/>
                      <a:pt x="2123789" y="228505"/>
                    </a:cubicBezTo>
                    <a:cubicBezTo>
                      <a:pt x="2123789" y="247555"/>
                      <a:pt x="2142839" y="228505"/>
                      <a:pt x="2142839" y="247555"/>
                    </a:cubicBezTo>
                    <a:cubicBezTo>
                      <a:pt x="2142839" y="266605"/>
                      <a:pt x="1799939" y="352330"/>
                      <a:pt x="1685735" y="447580"/>
                    </a:cubicBezTo>
                    <a:cubicBezTo>
                      <a:pt x="1533335" y="561880"/>
                      <a:pt x="1438085" y="723805"/>
                      <a:pt x="1323785" y="857059"/>
                    </a:cubicBezTo>
                    <a:cubicBezTo>
                      <a:pt x="1219010" y="980884"/>
                      <a:pt x="1066610" y="1104709"/>
                      <a:pt x="1028510" y="1238059"/>
                    </a:cubicBezTo>
                    <a:cubicBezTo>
                      <a:pt x="1199960" y="1114234"/>
                      <a:pt x="1495235" y="990409"/>
                      <a:pt x="1695260" y="990409"/>
                    </a:cubicBezTo>
                    <a:cubicBezTo>
                      <a:pt x="1714310" y="990409"/>
                      <a:pt x="1904714" y="1066609"/>
                      <a:pt x="1999964" y="1133284"/>
                    </a:cubicBezTo>
                    <a:cubicBezTo>
                      <a:pt x="2028539" y="1152334"/>
                      <a:pt x="2047589" y="1219009"/>
                      <a:pt x="2057114" y="1257109"/>
                    </a:cubicBezTo>
                    <a:cubicBezTo>
                      <a:pt x="2066639" y="1266634"/>
                      <a:pt x="2066639" y="1266634"/>
                      <a:pt x="2066639" y="1295209"/>
                    </a:cubicBezTo>
                    <a:cubicBezTo>
                      <a:pt x="2066639" y="1352359"/>
                      <a:pt x="1895189" y="1590389"/>
                      <a:pt x="1876139" y="1657064"/>
                    </a:cubicBezTo>
                    <a:lnTo>
                      <a:pt x="1885664" y="1676114"/>
                    </a:lnTo>
                    <a:cubicBezTo>
                      <a:pt x="1914239" y="1657064"/>
                      <a:pt x="1961864" y="1609439"/>
                      <a:pt x="1999964" y="1571339"/>
                    </a:cubicBezTo>
                    <a:lnTo>
                      <a:pt x="1914239" y="1685639"/>
                    </a:lnTo>
                    <a:cubicBezTo>
                      <a:pt x="1895189" y="1714214"/>
                      <a:pt x="1818989" y="1761839"/>
                      <a:pt x="1828514" y="1818989"/>
                    </a:cubicBezTo>
                    <a:cubicBezTo>
                      <a:pt x="1876139" y="1780889"/>
                      <a:pt x="1923764" y="1723739"/>
                      <a:pt x="1961864" y="1685639"/>
                    </a:cubicBezTo>
                    <a:cubicBezTo>
                      <a:pt x="1933289" y="1752314"/>
                      <a:pt x="1885664" y="1828514"/>
                      <a:pt x="1838039" y="1895189"/>
                    </a:cubicBezTo>
                    <a:cubicBezTo>
                      <a:pt x="1742885" y="1999964"/>
                      <a:pt x="1657160" y="2104739"/>
                      <a:pt x="1571435" y="2199989"/>
                    </a:cubicBezTo>
                    <a:cubicBezTo>
                      <a:pt x="1561910" y="2209514"/>
                      <a:pt x="1533335" y="2209514"/>
                      <a:pt x="1504760" y="2219039"/>
                    </a:cubicBezTo>
                    <a:cubicBezTo>
                      <a:pt x="1457135" y="2104739"/>
                      <a:pt x="1342835" y="2076164"/>
                      <a:pt x="1247585" y="2019014"/>
                    </a:cubicBezTo>
                    <a:cubicBezTo>
                      <a:pt x="1247585" y="1980914"/>
                      <a:pt x="1352360" y="1952339"/>
                      <a:pt x="1380935" y="1933289"/>
                    </a:cubicBezTo>
                    <a:cubicBezTo>
                      <a:pt x="1428560" y="1895189"/>
                      <a:pt x="1466660" y="1809464"/>
                      <a:pt x="1485710" y="1752314"/>
                    </a:cubicBezTo>
                    <a:cubicBezTo>
                      <a:pt x="1542860" y="1571339"/>
                      <a:pt x="1619060" y="1361884"/>
                      <a:pt x="1723835" y="1199959"/>
                    </a:cubicBezTo>
                    <a:cubicBezTo>
                      <a:pt x="1723835" y="1199959"/>
                      <a:pt x="1723835" y="1190434"/>
                      <a:pt x="1704785" y="1190434"/>
                    </a:cubicBezTo>
                    <a:cubicBezTo>
                      <a:pt x="1676210" y="1190434"/>
                      <a:pt x="1247585" y="1447609"/>
                      <a:pt x="1228535" y="1447609"/>
                    </a:cubicBezTo>
                    <a:cubicBezTo>
                      <a:pt x="1152335" y="1447609"/>
                      <a:pt x="1171385" y="1399984"/>
                      <a:pt x="1095185" y="1342834"/>
                    </a:cubicBezTo>
                    <a:cubicBezTo>
                      <a:pt x="1085660" y="1361884"/>
                      <a:pt x="1085660" y="1371409"/>
                      <a:pt x="1085660" y="1390459"/>
                    </a:cubicBezTo>
                    <a:lnTo>
                      <a:pt x="1114235" y="2171414"/>
                    </a:lnTo>
                    <a:cubicBezTo>
                      <a:pt x="1114235" y="2333244"/>
                      <a:pt x="1104710" y="2476119"/>
                      <a:pt x="1085660" y="2638044"/>
                    </a:cubicBezTo>
                    <a:cubicBezTo>
                      <a:pt x="1076135" y="2638044"/>
                      <a:pt x="1076135" y="2618994"/>
                      <a:pt x="1047560" y="2618994"/>
                    </a:cubicBezTo>
                    <a:cubicBezTo>
                      <a:pt x="1028510" y="2618994"/>
                      <a:pt x="1057085" y="2638044"/>
                      <a:pt x="1028510" y="2638044"/>
                    </a:cubicBezTo>
                    <a:cubicBezTo>
                      <a:pt x="1009460" y="2638044"/>
                      <a:pt x="961930" y="2561844"/>
                      <a:pt x="933355" y="2542794"/>
                    </a:cubicBezTo>
                    <a:cubicBezTo>
                      <a:pt x="914305" y="2533269"/>
                      <a:pt x="885730" y="2523744"/>
                      <a:pt x="866680" y="2514219"/>
                    </a:cubicBezTo>
                    <a:cubicBezTo>
                      <a:pt x="857155" y="2514219"/>
                      <a:pt x="847630" y="2485644"/>
                      <a:pt x="828580" y="2476119"/>
                    </a:cubicBezTo>
                    <a:cubicBezTo>
                      <a:pt x="809530" y="2466594"/>
                      <a:pt x="771430" y="2457069"/>
                      <a:pt x="752380" y="2438019"/>
                    </a:cubicBezTo>
                    <a:cubicBezTo>
                      <a:pt x="742855" y="2418969"/>
                      <a:pt x="733330" y="2399919"/>
                      <a:pt x="733330" y="2380869"/>
                    </a:cubicBezTo>
                    <a:cubicBezTo>
                      <a:pt x="723805" y="2295144"/>
                      <a:pt x="733330" y="2199989"/>
                      <a:pt x="723805" y="2114264"/>
                    </a:cubicBezTo>
                    <a:lnTo>
                      <a:pt x="723805" y="2047589"/>
                    </a:lnTo>
                    <a:lnTo>
                      <a:pt x="714280" y="1599914"/>
                    </a:lnTo>
                    <a:lnTo>
                      <a:pt x="123825" y="2333244"/>
                    </a:lnTo>
                    <a:cubicBezTo>
                      <a:pt x="200025" y="2219039"/>
                      <a:pt x="295180" y="2095214"/>
                      <a:pt x="352330" y="1971389"/>
                    </a:cubicBezTo>
                    <a:lnTo>
                      <a:pt x="352330" y="1961864"/>
                    </a:lnTo>
                    <a:lnTo>
                      <a:pt x="0" y="2438019"/>
                    </a:lnTo>
                    <a:cubicBezTo>
                      <a:pt x="9525" y="2409444"/>
                      <a:pt x="238125" y="2038064"/>
                      <a:pt x="238125" y="1952339"/>
                    </a:cubicBezTo>
                    <a:cubicBezTo>
                      <a:pt x="238125" y="1933289"/>
                      <a:pt x="257080" y="1923764"/>
                      <a:pt x="257080" y="1914239"/>
                    </a:cubicBezTo>
                    <a:cubicBezTo>
                      <a:pt x="352330" y="1657064"/>
                      <a:pt x="542830" y="1342834"/>
                      <a:pt x="733330" y="1114234"/>
                    </a:cubicBezTo>
                    <a:cubicBezTo>
                      <a:pt x="828580" y="980884"/>
                      <a:pt x="952405" y="857059"/>
                      <a:pt x="1057085" y="723805"/>
                    </a:cubicBezTo>
                    <a:lnTo>
                      <a:pt x="1047560" y="714280"/>
                    </a:lnTo>
                    <a:cubicBezTo>
                      <a:pt x="904780" y="761905"/>
                      <a:pt x="599980" y="895159"/>
                      <a:pt x="438055" y="895159"/>
                    </a:cubicBezTo>
                    <a:cubicBezTo>
                      <a:pt x="352330" y="895159"/>
                      <a:pt x="323755" y="790384"/>
                      <a:pt x="247555" y="733330"/>
                    </a:cubicBezTo>
                    <a:cubicBezTo>
                      <a:pt x="219075" y="714280"/>
                      <a:pt x="171450" y="714280"/>
                      <a:pt x="142875" y="685705"/>
                    </a:cubicBezTo>
                    <a:cubicBezTo>
                      <a:pt x="104775" y="657130"/>
                      <a:pt x="76200" y="638080"/>
                      <a:pt x="38100" y="609505"/>
                    </a:cubicBezTo>
                    <a:cubicBezTo>
                      <a:pt x="57150" y="523780"/>
                      <a:pt x="171450" y="571405"/>
                      <a:pt x="228600" y="561880"/>
                    </a:cubicBezTo>
                    <a:cubicBezTo>
                      <a:pt x="276130" y="552355"/>
                      <a:pt x="333280" y="523780"/>
                      <a:pt x="390430" y="504730"/>
                    </a:cubicBezTo>
                    <a:cubicBezTo>
                      <a:pt x="599980" y="428530"/>
                      <a:pt x="838105" y="342805"/>
                      <a:pt x="1057085" y="247555"/>
                    </a:cubicBezTo>
                    <a:cubicBezTo>
                      <a:pt x="1066610" y="247555"/>
                      <a:pt x="1647635" y="0"/>
                      <a:pt x="1771364" y="0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8698E42-9497-4769-5C61-3019B1590746}"/>
              </a:ext>
            </a:extLst>
          </p:cNvPr>
          <p:cNvCxnSpPr>
            <a:cxnSpLocks/>
          </p:cNvCxnSpPr>
          <p:nvPr/>
        </p:nvCxnSpPr>
        <p:spPr>
          <a:xfrm>
            <a:off x="1450975" y="2735434"/>
            <a:ext cx="3988588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484AB3B-8589-3B7D-9B52-2FFC14F25831}"/>
              </a:ext>
            </a:extLst>
          </p:cNvPr>
          <p:cNvCxnSpPr>
            <a:cxnSpLocks/>
          </p:cNvCxnSpPr>
          <p:nvPr/>
        </p:nvCxnSpPr>
        <p:spPr>
          <a:xfrm>
            <a:off x="1450975" y="4030834"/>
            <a:ext cx="3988588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93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 descr="D:\51PPT模板网\51pptmoban.com\图片.jpg">
            <a:extLst>
              <a:ext uri="{FF2B5EF4-FFF2-40B4-BE49-F238E27FC236}">
                <a16:creationId xmlns:a16="http://schemas.microsoft.com/office/drawing/2014/main" id="{B3C24AC5-2AE7-74A8-6544-DAACE3E0E7F0}"/>
              </a:ext>
            </a:extLst>
          </p:cNvPr>
          <p:cNvSpPr/>
          <p:nvPr/>
        </p:nvSpPr>
        <p:spPr>
          <a:xfrm>
            <a:off x="4924342" y="2463291"/>
            <a:ext cx="2354644" cy="2354644"/>
          </a:xfrm>
          <a:prstGeom prst="ellipse">
            <a:avLst/>
          </a:prstGeom>
          <a:blipFill dpi="0" rotWithShape="1">
            <a:blip r:embed="rId3"/>
            <a:srcRect/>
            <a:tile tx="-40640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Straight Connector 163">
            <a:extLst>
              <a:ext uri="{FF2B5EF4-FFF2-40B4-BE49-F238E27FC236}">
                <a16:creationId xmlns:a16="http://schemas.microsoft.com/office/drawing/2014/main" id="{C7B80852-F459-FB77-FC59-FD46412C02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86200" y="4821238"/>
            <a:ext cx="1104900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Straight Connector 161">
            <a:extLst>
              <a:ext uri="{FF2B5EF4-FFF2-40B4-BE49-F238E27FC236}">
                <a16:creationId xmlns:a16="http://schemas.microsoft.com/office/drawing/2014/main" id="{4DA4E101-CA2A-9A60-499B-73FFDAD25F7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08363" y="3633788"/>
            <a:ext cx="1112837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Straight Connector 154">
            <a:extLst>
              <a:ext uri="{FF2B5EF4-FFF2-40B4-BE49-F238E27FC236}">
                <a16:creationId xmlns:a16="http://schemas.microsoft.com/office/drawing/2014/main" id="{6F6BA30E-2E56-4FD0-E6CA-57E8BA4CE8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86200" y="2449513"/>
            <a:ext cx="1104900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椭圆 39">
            <a:extLst>
              <a:ext uri="{FF2B5EF4-FFF2-40B4-BE49-F238E27FC236}">
                <a16:creationId xmlns:a16="http://schemas.microsoft.com/office/drawing/2014/main" id="{FCD1AA48-BC6D-849C-1EE3-A747027172F9}"/>
              </a:ext>
            </a:extLst>
          </p:cNvPr>
          <p:cNvSpPr/>
          <p:nvPr/>
        </p:nvSpPr>
        <p:spPr>
          <a:xfrm>
            <a:off x="2381912" y="1627186"/>
            <a:ext cx="1597023" cy="1597023"/>
          </a:xfrm>
          <a:prstGeom prst="ellipse">
            <a:avLst/>
          </a:prstGeom>
          <a:solidFill>
            <a:srgbClr val="1854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1D35C736-3B21-A560-AB92-126FB2500DD4}"/>
              </a:ext>
            </a:extLst>
          </p:cNvPr>
          <p:cNvSpPr/>
          <p:nvPr/>
        </p:nvSpPr>
        <p:spPr>
          <a:xfrm>
            <a:off x="2381912" y="4019551"/>
            <a:ext cx="1597023" cy="1597023"/>
          </a:xfrm>
          <a:prstGeom prst="ellipse">
            <a:avLst/>
          </a:prstGeom>
          <a:solidFill>
            <a:srgbClr val="1854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49CB033-A881-AB4C-D3D5-A7A68FE79F29}"/>
              </a:ext>
            </a:extLst>
          </p:cNvPr>
          <p:cNvSpPr/>
          <p:nvPr/>
        </p:nvSpPr>
        <p:spPr>
          <a:xfrm>
            <a:off x="1855310" y="2837658"/>
            <a:ext cx="1597023" cy="1597023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B547F4B8-F83A-132D-E548-E9B3376EF8D5}"/>
              </a:ext>
            </a:extLst>
          </p:cNvPr>
          <p:cNvSpPr/>
          <p:nvPr/>
        </p:nvSpPr>
        <p:spPr>
          <a:xfrm>
            <a:off x="8285163" y="1627186"/>
            <a:ext cx="1597023" cy="1597023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1A837BAC-E212-E5EE-2F28-60BDED872FA2}"/>
              </a:ext>
            </a:extLst>
          </p:cNvPr>
          <p:cNvSpPr/>
          <p:nvPr/>
        </p:nvSpPr>
        <p:spPr>
          <a:xfrm>
            <a:off x="8285163" y="4019551"/>
            <a:ext cx="1597023" cy="1597023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A6FA1611-9AF4-A7A9-497F-0BDCC6C96892}"/>
              </a:ext>
            </a:extLst>
          </p:cNvPr>
          <p:cNvSpPr/>
          <p:nvPr/>
        </p:nvSpPr>
        <p:spPr>
          <a:xfrm>
            <a:off x="8757517" y="2837658"/>
            <a:ext cx="1597023" cy="1597023"/>
          </a:xfrm>
          <a:prstGeom prst="ellipse">
            <a:avLst/>
          </a:prstGeom>
          <a:solidFill>
            <a:srgbClr val="1854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5" name="Straight Connector 164">
            <a:extLst>
              <a:ext uri="{FF2B5EF4-FFF2-40B4-BE49-F238E27FC236}">
                <a16:creationId xmlns:a16="http://schemas.microsoft.com/office/drawing/2014/main" id="{0BBC7B84-3EFA-DE35-8099-1ACABD60BF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16775" y="4821238"/>
            <a:ext cx="1057275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Straight Connector 162">
            <a:extLst>
              <a:ext uri="{FF2B5EF4-FFF2-40B4-BE49-F238E27FC236}">
                <a16:creationId xmlns:a16="http://schemas.microsoft.com/office/drawing/2014/main" id="{98D634C8-2B32-BC55-DBD6-7CEFD9028F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86675" y="3633788"/>
            <a:ext cx="1063625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Straight Connector 160">
            <a:extLst>
              <a:ext uri="{FF2B5EF4-FFF2-40B4-BE49-F238E27FC236}">
                <a16:creationId xmlns:a16="http://schemas.microsoft.com/office/drawing/2014/main" id="{3A58C02A-E313-7709-CD40-580C7F0977A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16775" y="2449513"/>
            <a:ext cx="1068388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Oval 101">
            <a:extLst>
              <a:ext uri="{FF2B5EF4-FFF2-40B4-BE49-F238E27FC236}">
                <a16:creationId xmlns:a16="http://schemas.microsoft.com/office/drawing/2014/main" id="{DE29CC15-C09A-029B-990E-3A1B32EDF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1200" y="2051050"/>
            <a:ext cx="3165475" cy="3163888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20" name="Oval 61">
            <a:extLst>
              <a:ext uri="{FF2B5EF4-FFF2-40B4-BE49-F238E27FC236}">
                <a16:creationId xmlns:a16="http://schemas.microsoft.com/office/drawing/2014/main" id="{AA53B4FB-9224-140A-4335-AD0C89E30B3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52913" y="3363913"/>
            <a:ext cx="538162" cy="53816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1" name="Oval 66">
            <a:extLst>
              <a:ext uri="{FF2B5EF4-FFF2-40B4-BE49-F238E27FC236}">
                <a16:creationId xmlns:a16="http://schemas.microsoft.com/office/drawing/2014/main" id="{A8221415-C916-E164-9008-A90B7876EA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00600" y="4551363"/>
            <a:ext cx="538163" cy="53816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2" name="Oval 71">
            <a:extLst>
              <a:ext uri="{FF2B5EF4-FFF2-40B4-BE49-F238E27FC236}">
                <a16:creationId xmlns:a16="http://schemas.microsoft.com/office/drawing/2014/main" id="{81AC1A0D-DDD9-6665-F97C-CF568079A0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15150" y="2168525"/>
            <a:ext cx="536575" cy="5381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3" name="Oval 120">
            <a:extLst>
              <a:ext uri="{FF2B5EF4-FFF2-40B4-BE49-F238E27FC236}">
                <a16:creationId xmlns:a16="http://schemas.microsoft.com/office/drawing/2014/main" id="{725E6133-D6B0-603A-CBBB-6771B81B1EB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418388" y="3363913"/>
            <a:ext cx="536575" cy="53816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4" name="Oval 121">
            <a:extLst>
              <a:ext uri="{FF2B5EF4-FFF2-40B4-BE49-F238E27FC236}">
                <a16:creationId xmlns:a16="http://schemas.microsoft.com/office/drawing/2014/main" id="{CDA4077C-DA0C-144D-CEA8-3E52A21EB3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10388" y="4551363"/>
            <a:ext cx="536575" cy="53816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5" name="Oval 30">
            <a:extLst>
              <a:ext uri="{FF2B5EF4-FFF2-40B4-BE49-F238E27FC236}">
                <a16:creationId xmlns:a16="http://schemas.microsoft.com/office/drawing/2014/main" id="{1E99529B-3DBD-EF05-57BE-18D582D7FE9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00600" y="2181225"/>
            <a:ext cx="538163" cy="5381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34" name="TextBox 71">
            <a:extLst>
              <a:ext uri="{FF2B5EF4-FFF2-40B4-BE49-F238E27FC236}">
                <a16:creationId xmlns:a16="http://schemas.microsoft.com/office/drawing/2014/main" id="{4229F005-D47F-E26E-88BB-85DD6EF14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1832" y="2292350"/>
            <a:ext cx="1088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添加标题文本</a:t>
            </a:r>
            <a:endParaRPr lang="id-ID" altLang="en-US" sz="1200" b="1" dirty="0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5" name="TextBox 71">
            <a:extLst>
              <a:ext uri="{FF2B5EF4-FFF2-40B4-BE49-F238E27FC236}">
                <a16:creationId xmlns:a16="http://schemas.microsoft.com/office/drawing/2014/main" id="{DD193638-C04F-C59B-802C-F17EDBDD9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3001" y="3460750"/>
            <a:ext cx="1088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添加标题文本</a:t>
            </a:r>
            <a:endParaRPr lang="id-ID" altLang="en-US" sz="1200" b="1" dirty="0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6" name="TextBox 71">
            <a:extLst>
              <a:ext uri="{FF2B5EF4-FFF2-40B4-BE49-F238E27FC236}">
                <a16:creationId xmlns:a16="http://schemas.microsoft.com/office/drawing/2014/main" id="{B74BC21A-1782-34BF-9A27-4E5AF8DAE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2314" y="4706938"/>
            <a:ext cx="1088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添加标题文本</a:t>
            </a:r>
            <a:endParaRPr lang="id-ID" altLang="en-US" sz="1200" b="1" dirty="0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7" name="TextBox 71">
            <a:extLst>
              <a:ext uri="{FF2B5EF4-FFF2-40B4-BE49-F238E27FC236}">
                <a16:creationId xmlns:a16="http://schemas.microsoft.com/office/drawing/2014/main" id="{A949FB03-BEDA-80B0-7BD4-FDE4B6652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2526" y="2292350"/>
            <a:ext cx="1088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添加标题文本</a:t>
            </a:r>
            <a:endParaRPr lang="id-ID" altLang="en-US" sz="1200" b="1" dirty="0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8" name="TextBox 71">
            <a:extLst>
              <a:ext uri="{FF2B5EF4-FFF2-40B4-BE49-F238E27FC236}">
                <a16:creationId xmlns:a16="http://schemas.microsoft.com/office/drawing/2014/main" id="{FDC0FC9F-501B-9894-FDDA-791C89E63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1664" y="3444875"/>
            <a:ext cx="1088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添加标题文本</a:t>
            </a:r>
            <a:endParaRPr lang="id-ID" altLang="en-US" sz="1200" b="1" dirty="0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9" name="TextBox 71">
            <a:extLst>
              <a:ext uri="{FF2B5EF4-FFF2-40B4-BE49-F238E27FC236}">
                <a16:creationId xmlns:a16="http://schemas.microsoft.com/office/drawing/2014/main" id="{2F39C080-5FD7-F54C-EE93-A40F71737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3801" y="4725988"/>
            <a:ext cx="1088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添加标题文本</a:t>
            </a:r>
            <a:endParaRPr lang="id-ID" altLang="en-US" sz="1200" b="1" dirty="0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8788D58-7C82-E48E-ACAB-12EFDEA77326}"/>
              </a:ext>
            </a:extLst>
          </p:cNvPr>
          <p:cNvSpPr txBox="1"/>
          <p:nvPr/>
        </p:nvSpPr>
        <p:spPr>
          <a:xfrm>
            <a:off x="1188028" y="1096000"/>
            <a:ext cx="271881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CD5BA68-4304-7DD7-30FE-92B3DCF08C1A}"/>
              </a:ext>
            </a:extLst>
          </p:cNvPr>
          <p:cNvSpPr txBox="1"/>
          <p:nvPr/>
        </p:nvSpPr>
        <p:spPr>
          <a:xfrm>
            <a:off x="8213067" y="1096000"/>
            <a:ext cx="271881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B3D4DDC-9D43-7254-EB91-4F393D2234E2}"/>
              </a:ext>
            </a:extLst>
          </p:cNvPr>
          <p:cNvSpPr txBox="1"/>
          <p:nvPr/>
        </p:nvSpPr>
        <p:spPr>
          <a:xfrm>
            <a:off x="1188028" y="5632149"/>
            <a:ext cx="271881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BFDD6BD-799C-F5A4-80FE-B33918A46674}"/>
              </a:ext>
            </a:extLst>
          </p:cNvPr>
          <p:cNvSpPr txBox="1"/>
          <p:nvPr/>
        </p:nvSpPr>
        <p:spPr>
          <a:xfrm>
            <a:off x="8213067" y="5632149"/>
            <a:ext cx="271881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A7AADBC-C00D-CD53-8379-710895764FFA}"/>
              </a:ext>
            </a:extLst>
          </p:cNvPr>
          <p:cNvSpPr txBox="1"/>
          <p:nvPr/>
        </p:nvSpPr>
        <p:spPr>
          <a:xfrm>
            <a:off x="596899" y="3017825"/>
            <a:ext cx="1266825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B9F4567-B08A-FE65-E0AE-D97FAE43CD1C}"/>
              </a:ext>
            </a:extLst>
          </p:cNvPr>
          <p:cNvSpPr txBox="1"/>
          <p:nvPr/>
        </p:nvSpPr>
        <p:spPr>
          <a:xfrm>
            <a:off x="10361757" y="3017825"/>
            <a:ext cx="1266825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07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FB2ECA81-45F4-9985-197D-E05DCD794E28}"/>
              </a:ext>
            </a:extLst>
          </p:cNvPr>
          <p:cNvSpPr/>
          <p:nvPr/>
        </p:nvSpPr>
        <p:spPr>
          <a:xfrm>
            <a:off x="-838201" y="653756"/>
            <a:ext cx="2860027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D2F7F741-73BA-C403-DC5A-FFB1C10C66F6}"/>
              </a:ext>
            </a:extLst>
          </p:cNvPr>
          <p:cNvGrpSpPr/>
          <p:nvPr/>
        </p:nvGrpSpPr>
        <p:grpSpPr>
          <a:xfrm>
            <a:off x="8220079" y="632174"/>
            <a:ext cx="3119905" cy="1242086"/>
            <a:chOff x="3274391" y="1668468"/>
            <a:chExt cx="5220054" cy="2078189"/>
          </a:xfrm>
          <a:solidFill>
            <a:schemeClr val="bg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8C8BC03-6AFB-4DEC-EB9D-5BAE7E331A03}"/>
                </a:ext>
              </a:extLst>
            </p:cNvPr>
            <p:cNvSpPr/>
            <p:nvPr/>
          </p:nvSpPr>
          <p:spPr>
            <a:xfrm>
              <a:off x="4775613" y="1875552"/>
              <a:ext cx="819463" cy="908135"/>
            </a:xfrm>
            <a:custGeom>
              <a:avLst/>
              <a:gdLst>
                <a:gd name="connsiteX0" fmla="*/ 549097 w 819463"/>
                <a:gd name="connsiteY0" fmla="*/ 0 h 908135"/>
                <a:gd name="connsiteX1" fmla="*/ 587117 w 819463"/>
                <a:gd name="connsiteY1" fmla="*/ 8449 h 908135"/>
                <a:gd name="connsiteX2" fmla="*/ 667383 w 819463"/>
                <a:gd name="connsiteY2" fmla="*/ 54876 h 908135"/>
                <a:gd name="connsiteX3" fmla="*/ 675831 w 819463"/>
                <a:gd name="connsiteY3" fmla="*/ 80223 h 908135"/>
                <a:gd name="connsiteX4" fmla="*/ 671607 w 819463"/>
                <a:gd name="connsiteY4" fmla="*/ 97120 h 908135"/>
                <a:gd name="connsiteX5" fmla="*/ 620913 w 819463"/>
                <a:gd name="connsiteY5" fmla="*/ 114018 h 908135"/>
                <a:gd name="connsiteX6" fmla="*/ 591342 w 819463"/>
                <a:gd name="connsiteY6" fmla="*/ 139365 h 908135"/>
                <a:gd name="connsiteX7" fmla="*/ 591342 w 819463"/>
                <a:gd name="connsiteY7" fmla="*/ 114018 h 908135"/>
                <a:gd name="connsiteX8" fmla="*/ 570220 w 819463"/>
                <a:gd name="connsiteY8" fmla="*/ 139365 h 908135"/>
                <a:gd name="connsiteX9" fmla="*/ 578668 w 819463"/>
                <a:gd name="connsiteY9" fmla="*/ 173161 h 908135"/>
                <a:gd name="connsiteX10" fmla="*/ 583553 w 819463"/>
                <a:gd name="connsiteY10" fmla="*/ 158507 h 908135"/>
                <a:gd name="connsiteX11" fmla="*/ 585533 w 819463"/>
                <a:gd name="connsiteY11" fmla="*/ 165240 h 908135"/>
                <a:gd name="connsiteX12" fmla="*/ 591342 w 819463"/>
                <a:gd name="connsiteY12" fmla="*/ 177386 h 908135"/>
                <a:gd name="connsiteX13" fmla="*/ 599791 w 819463"/>
                <a:gd name="connsiteY13" fmla="*/ 219630 h 908135"/>
                <a:gd name="connsiteX14" fmla="*/ 587117 w 819463"/>
                <a:gd name="connsiteY14" fmla="*/ 405465 h 908135"/>
                <a:gd name="connsiteX15" fmla="*/ 595567 w 819463"/>
                <a:gd name="connsiteY15" fmla="*/ 561770 h 908135"/>
                <a:gd name="connsiteX16" fmla="*/ 608240 w 819463"/>
                <a:gd name="connsiteY16" fmla="*/ 637811 h 908135"/>
                <a:gd name="connsiteX17" fmla="*/ 650484 w 819463"/>
                <a:gd name="connsiteY17" fmla="*/ 667383 h 908135"/>
                <a:gd name="connsiteX18" fmla="*/ 739199 w 819463"/>
                <a:gd name="connsiteY18" fmla="*/ 595566 h 908135"/>
                <a:gd name="connsiteX19" fmla="*/ 819463 w 819463"/>
                <a:gd name="connsiteY19" fmla="*/ 464607 h 908135"/>
                <a:gd name="connsiteX20" fmla="*/ 760321 w 819463"/>
                <a:gd name="connsiteY20" fmla="*/ 625137 h 908135"/>
                <a:gd name="connsiteX21" fmla="*/ 819463 w 819463"/>
                <a:gd name="connsiteY21" fmla="*/ 527975 h 908135"/>
                <a:gd name="connsiteX22" fmla="*/ 777219 w 819463"/>
                <a:gd name="connsiteY22" fmla="*/ 667383 h 908135"/>
                <a:gd name="connsiteX23" fmla="*/ 684280 w 819463"/>
                <a:gd name="connsiteY23" fmla="*/ 908135 h 908135"/>
                <a:gd name="connsiteX24" fmla="*/ 642036 w 819463"/>
                <a:gd name="connsiteY24" fmla="*/ 908135 h 908135"/>
                <a:gd name="connsiteX25" fmla="*/ 578668 w 819463"/>
                <a:gd name="connsiteY25" fmla="*/ 832095 h 908135"/>
                <a:gd name="connsiteX26" fmla="*/ 544873 w 819463"/>
                <a:gd name="connsiteY26" fmla="*/ 810972 h 908135"/>
                <a:gd name="connsiteX27" fmla="*/ 515344 w 819463"/>
                <a:gd name="connsiteY27" fmla="*/ 625137 h 908135"/>
                <a:gd name="connsiteX28" fmla="*/ 413956 w 819463"/>
                <a:gd name="connsiteY28" fmla="*/ 553322 h 908135"/>
                <a:gd name="connsiteX29" fmla="*/ 299895 w 819463"/>
                <a:gd name="connsiteY29" fmla="*/ 696953 h 908135"/>
                <a:gd name="connsiteX30" fmla="*/ 278773 w 819463"/>
                <a:gd name="connsiteY30" fmla="*/ 688505 h 908135"/>
                <a:gd name="connsiteX31" fmla="*/ 274548 w 819463"/>
                <a:gd name="connsiteY31" fmla="*/ 675831 h 908135"/>
                <a:gd name="connsiteX32" fmla="*/ 215406 w 819463"/>
                <a:gd name="connsiteY32" fmla="*/ 587117 h 908135"/>
                <a:gd name="connsiteX33" fmla="*/ 249202 w 819463"/>
                <a:gd name="connsiteY33" fmla="*/ 468832 h 908135"/>
                <a:gd name="connsiteX34" fmla="*/ 168979 w 819463"/>
                <a:gd name="connsiteY34" fmla="*/ 375893 h 908135"/>
                <a:gd name="connsiteX35" fmla="*/ 168979 w 819463"/>
                <a:gd name="connsiteY35" fmla="*/ 853217 h 908135"/>
                <a:gd name="connsiteX36" fmla="*/ 156305 w 819463"/>
                <a:gd name="connsiteY36" fmla="*/ 844768 h 908135"/>
                <a:gd name="connsiteX37" fmla="*/ 143632 w 819463"/>
                <a:gd name="connsiteY37" fmla="*/ 853217 h 908135"/>
                <a:gd name="connsiteX38" fmla="*/ 105612 w 819463"/>
                <a:gd name="connsiteY38" fmla="*/ 806748 h 908135"/>
                <a:gd name="connsiteX39" fmla="*/ 33796 w 819463"/>
                <a:gd name="connsiteY39" fmla="*/ 739156 h 908135"/>
                <a:gd name="connsiteX40" fmla="*/ 12674 w 819463"/>
                <a:gd name="connsiteY40" fmla="*/ 654709 h 908135"/>
                <a:gd name="connsiteX41" fmla="*/ 4225 w 819463"/>
                <a:gd name="connsiteY41" fmla="*/ 565995 h 908135"/>
                <a:gd name="connsiteX42" fmla="*/ 8449 w 819463"/>
                <a:gd name="connsiteY42" fmla="*/ 549097 h 908135"/>
                <a:gd name="connsiteX43" fmla="*/ 0 w 819463"/>
                <a:gd name="connsiteY43" fmla="*/ 236528 h 908135"/>
                <a:gd name="connsiteX44" fmla="*/ 12674 w 819463"/>
                <a:gd name="connsiteY44" fmla="*/ 240753 h 908135"/>
                <a:gd name="connsiteX45" fmla="*/ 21122 w 819463"/>
                <a:gd name="connsiteY45" fmla="*/ 232303 h 908135"/>
                <a:gd name="connsiteX46" fmla="*/ 59143 w 819463"/>
                <a:gd name="connsiteY46" fmla="*/ 253426 h 908135"/>
                <a:gd name="connsiteX47" fmla="*/ 152081 w 819463"/>
                <a:gd name="connsiteY47" fmla="*/ 295670 h 908135"/>
                <a:gd name="connsiteX48" fmla="*/ 156305 w 819463"/>
                <a:gd name="connsiteY48" fmla="*/ 278773 h 908135"/>
                <a:gd name="connsiteX49" fmla="*/ 147857 w 819463"/>
                <a:gd name="connsiteY49" fmla="*/ 257650 h 908135"/>
                <a:gd name="connsiteX50" fmla="*/ 549097 w 819463"/>
                <a:gd name="connsiteY50" fmla="*/ 0 h 908135"/>
                <a:gd name="connsiteX51" fmla="*/ 553322 w 819463"/>
                <a:gd name="connsiteY51" fmla="*/ 139365 h 908135"/>
                <a:gd name="connsiteX52" fmla="*/ 185877 w 819463"/>
                <a:gd name="connsiteY52" fmla="*/ 350589 h 908135"/>
                <a:gd name="connsiteX53" fmla="*/ 173204 w 819463"/>
                <a:gd name="connsiteY53" fmla="*/ 337916 h 908135"/>
                <a:gd name="connsiteX54" fmla="*/ 164755 w 819463"/>
                <a:gd name="connsiteY54" fmla="*/ 342140 h 908135"/>
                <a:gd name="connsiteX55" fmla="*/ 164755 w 819463"/>
                <a:gd name="connsiteY55" fmla="*/ 367445 h 908135"/>
                <a:gd name="connsiteX56" fmla="*/ 270324 w 819463"/>
                <a:gd name="connsiteY56" fmla="*/ 413914 h 908135"/>
                <a:gd name="connsiteX57" fmla="*/ 342140 w 819463"/>
                <a:gd name="connsiteY57" fmla="*/ 304120 h 908135"/>
                <a:gd name="connsiteX58" fmla="*/ 435078 w 819463"/>
                <a:gd name="connsiteY58" fmla="*/ 333691 h 908135"/>
                <a:gd name="connsiteX59" fmla="*/ 473099 w 819463"/>
                <a:gd name="connsiteY59" fmla="*/ 363220 h 908135"/>
                <a:gd name="connsiteX60" fmla="*/ 430854 w 819463"/>
                <a:gd name="connsiteY60" fmla="*/ 511076 h 908135"/>
                <a:gd name="connsiteX61" fmla="*/ 511119 w 819463"/>
                <a:gd name="connsiteY61" fmla="*/ 570219 h 908135"/>
                <a:gd name="connsiteX62" fmla="*/ 498446 w 819463"/>
                <a:gd name="connsiteY62" fmla="*/ 456159 h 908135"/>
                <a:gd name="connsiteX63" fmla="*/ 498446 w 819463"/>
                <a:gd name="connsiteY63" fmla="*/ 367445 h 908135"/>
                <a:gd name="connsiteX64" fmla="*/ 519568 w 819463"/>
                <a:gd name="connsiteY64" fmla="*/ 181610 h 908135"/>
                <a:gd name="connsiteX65" fmla="*/ 553322 w 819463"/>
                <a:gd name="connsiteY65" fmla="*/ 139365 h 90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19463" h="908135">
                  <a:moveTo>
                    <a:pt x="549097" y="0"/>
                  </a:moveTo>
                  <a:cubicBezTo>
                    <a:pt x="561770" y="0"/>
                    <a:pt x="574444" y="0"/>
                    <a:pt x="587117" y="8449"/>
                  </a:cubicBezTo>
                  <a:cubicBezTo>
                    <a:pt x="612464" y="25304"/>
                    <a:pt x="642036" y="37978"/>
                    <a:pt x="667383" y="54876"/>
                  </a:cubicBezTo>
                  <a:cubicBezTo>
                    <a:pt x="675831" y="59100"/>
                    <a:pt x="675831" y="67549"/>
                    <a:pt x="675831" y="80223"/>
                  </a:cubicBezTo>
                  <a:cubicBezTo>
                    <a:pt x="675831" y="88671"/>
                    <a:pt x="675831" y="92896"/>
                    <a:pt x="671607" y="97120"/>
                  </a:cubicBezTo>
                  <a:cubicBezTo>
                    <a:pt x="663158" y="118243"/>
                    <a:pt x="629362" y="109794"/>
                    <a:pt x="620913" y="114018"/>
                  </a:cubicBezTo>
                  <a:cubicBezTo>
                    <a:pt x="608240" y="118243"/>
                    <a:pt x="604015" y="130916"/>
                    <a:pt x="591342" y="139365"/>
                  </a:cubicBezTo>
                  <a:cubicBezTo>
                    <a:pt x="591342" y="135140"/>
                    <a:pt x="604015" y="126692"/>
                    <a:pt x="591342" y="114018"/>
                  </a:cubicBezTo>
                  <a:cubicBezTo>
                    <a:pt x="574444" y="122467"/>
                    <a:pt x="570220" y="135140"/>
                    <a:pt x="570220" y="139365"/>
                  </a:cubicBezTo>
                  <a:cubicBezTo>
                    <a:pt x="570220" y="152039"/>
                    <a:pt x="574444" y="164712"/>
                    <a:pt x="578668" y="173161"/>
                  </a:cubicBezTo>
                  <a:lnTo>
                    <a:pt x="583553" y="158507"/>
                  </a:lnTo>
                  <a:lnTo>
                    <a:pt x="585533" y="165240"/>
                  </a:lnTo>
                  <a:cubicBezTo>
                    <a:pt x="587117" y="167881"/>
                    <a:pt x="589230" y="171049"/>
                    <a:pt x="591342" y="177386"/>
                  </a:cubicBezTo>
                  <a:cubicBezTo>
                    <a:pt x="599791" y="185834"/>
                    <a:pt x="599791" y="206956"/>
                    <a:pt x="599791" y="219630"/>
                  </a:cubicBezTo>
                  <a:cubicBezTo>
                    <a:pt x="599791" y="228079"/>
                    <a:pt x="587117" y="392792"/>
                    <a:pt x="587117" y="405465"/>
                  </a:cubicBezTo>
                  <a:cubicBezTo>
                    <a:pt x="587117" y="413914"/>
                    <a:pt x="591342" y="511076"/>
                    <a:pt x="595567" y="561770"/>
                  </a:cubicBezTo>
                  <a:cubicBezTo>
                    <a:pt x="599791" y="587117"/>
                    <a:pt x="595567" y="612464"/>
                    <a:pt x="608240" y="637811"/>
                  </a:cubicBezTo>
                  <a:cubicBezTo>
                    <a:pt x="612464" y="650484"/>
                    <a:pt x="637811" y="667383"/>
                    <a:pt x="650484" y="667383"/>
                  </a:cubicBezTo>
                  <a:cubicBezTo>
                    <a:pt x="658933" y="667383"/>
                    <a:pt x="701178" y="599791"/>
                    <a:pt x="739199" y="595566"/>
                  </a:cubicBezTo>
                  <a:cubicBezTo>
                    <a:pt x="764545" y="561770"/>
                    <a:pt x="794117" y="511076"/>
                    <a:pt x="819463" y="464607"/>
                  </a:cubicBezTo>
                  <a:cubicBezTo>
                    <a:pt x="802566" y="515301"/>
                    <a:pt x="781443" y="570219"/>
                    <a:pt x="760321" y="625137"/>
                  </a:cubicBezTo>
                  <a:cubicBezTo>
                    <a:pt x="785668" y="595566"/>
                    <a:pt x="811014" y="557546"/>
                    <a:pt x="819463" y="527975"/>
                  </a:cubicBezTo>
                  <a:cubicBezTo>
                    <a:pt x="806790" y="574444"/>
                    <a:pt x="798341" y="620913"/>
                    <a:pt x="777219" y="667383"/>
                  </a:cubicBezTo>
                  <a:cubicBezTo>
                    <a:pt x="739199" y="747605"/>
                    <a:pt x="726525" y="827870"/>
                    <a:pt x="684280" y="908135"/>
                  </a:cubicBezTo>
                  <a:lnTo>
                    <a:pt x="642036" y="908135"/>
                  </a:lnTo>
                  <a:cubicBezTo>
                    <a:pt x="625137" y="882789"/>
                    <a:pt x="604015" y="853217"/>
                    <a:pt x="578668" y="832095"/>
                  </a:cubicBezTo>
                  <a:cubicBezTo>
                    <a:pt x="570220" y="823646"/>
                    <a:pt x="549097" y="823646"/>
                    <a:pt x="544873" y="810972"/>
                  </a:cubicBezTo>
                  <a:cubicBezTo>
                    <a:pt x="528017" y="751829"/>
                    <a:pt x="544873" y="680056"/>
                    <a:pt x="515344" y="625137"/>
                  </a:cubicBezTo>
                  <a:cubicBezTo>
                    <a:pt x="498446" y="587117"/>
                    <a:pt x="447752" y="574444"/>
                    <a:pt x="413956" y="553322"/>
                  </a:cubicBezTo>
                  <a:cubicBezTo>
                    <a:pt x="401283" y="587117"/>
                    <a:pt x="342140" y="696953"/>
                    <a:pt x="299895" y="696953"/>
                  </a:cubicBezTo>
                  <a:cubicBezTo>
                    <a:pt x="287222" y="696953"/>
                    <a:pt x="287222" y="692729"/>
                    <a:pt x="278773" y="688505"/>
                  </a:cubicBezTo>
                  <a:cubicBezTo>
                    <a:pt x="278773" y="688505"/>
                    <a:pt x="278773" y="680056"/>
                    <a:pt x="274548" y="675831"/>
                  </a:cubicBezTo>
                  <a:cubicBezTo>
                    <a:pt x="236528" y="637811"/>
                    <a:pt x="215406" y="629362"/>
                    <a:pt x="215406" y="587117"/>
                  </a:cubicBezTo>
                  <a:cubicBezTo>
                    <a:pt x="215406" y="553322"/>
                    <a:pt x="249202" y="481506"/>
                    <a:pt x="249202" y="468832"/>
                  </a:cubicBezTo>
                  <a:cubicBezTo>
                    <a:pt x="249202" y="460383"/>
                    <a:pt x="177428" y="384343"/>
                    <a:pt x="168979" y="375893"/>
                  </a:cubicBezTo>
                  <a:lnTo>
                    <a:pt x="168979" y="853217"/>
                  </a:lnTo>
                  <a:cubicBezTo>
                    <a:pt x="164755" y="848992"/>
                    <a:pt x="164755" y="844768"/>
                    <a:pt x="156305" y="844768"/>
                  </a:cubicBezTo>
                  <a:cubicBezTo>
                    <a:pt x="143632" y="844768"/>
                    <a:pt x="156305" y="853217"/>
                    <a:pt x="143632" y="853217"/>
                  </a:cubicBezTo>
                  <a:cubicBezTo>
                    <a:pt x="135183" y="853217"/>
                    <a:pt x="122510" y="819422"/>
                    <a:pt x="105612" y="806748"/>
                  </a:cubicBezTo>
                  <a:cubicBezTo>
                    <a:pt x="84489" y="785625"/>
                    <a:pt x="54918" y="760279"/>
                    <a:pt x="33796" y="739156"/>
                  </a:cubicBezTo>
                  <a:cubicBezTo>
                    <a:pt x="12674" y="718034"/>
                    <a:pt x="12674" y="680056"/>
                    <a:pt x="12674" y="654709"/>
                  </a:cubicBezTo>
                  <a:cubicBezTo>
                    <a:pt x="12674" y="625137"/>
                    <a:pt x="8449" y="595566"/>
                    <a:pt x="4225" y="565995"/>
                  </a:cubicBezTo>
                  <a:cubicBezTo>
                    <a:pt x="4225" y="561770"/>
                    <a:pt x="4225" y="553322"/>
                    <a:pt x="8449" y="549097"/>
                  </a:cubicBezTo>
                  <a:lnTo>
                    <a:pt x="0" y="236528"/>
                  </a:lnTo>
                  <a:cubicBezTo>
                    <a:pt x="4225" y="236528"/>
                    <a:pt x="4225" y="240753"/>
                    <a:pt x="12674" y="240753"/>
                  </a:cubicBezTo>
                  <a:cubicBezTo>
                    <a:pt x="25347" y="240753"/>
                    <a:pt x="12674" y="232303"/>
                    <a:pt x="21122" y="232303"/>
                  </a:cubicBezTo>
                  <a:cubicBezTo>
                    <a:pt x="33796" y="232303"/>
                    <a:pt x="46469" y="249202"/>
                    <a:pt x="59143" y="253426"/>
                  </a:cubicBezTo>
                  <a:cubicBezTo>
                    <a:pt x="84489" y="270324"/>
                    <a:pt x="118285" y="278773"/>
                    <a:pt x="152081" y="295670"/>
                  </a:cubicBezTo>
                  <a:cubicBezTo>
                    <a:pt x="152081" y="291446"/>
                    <a:pt x="156305" y="291446"/>
                    <a:pt x="156305" y="278773"/>
                  </a:cubicBezTo>
                  <a:cubicBezTo>
                    <a:pt x="156305" y="270324"/>
                    <a:pt x="147857" y="270324"/>
                    <a:pt x="147857" y="257650"/>
                  </a:cubicBezTo>
                  <a:cubicBezTo>
                    <a:pt x="147857" y="164712"/>
                    <a:pt x="519568" y="0"/>
                    <a:pt x="549097" y="0"/>
                  </a:cubicBezTo>
                  <a:close/>
                  <a:moveTo>
                    <a:pt x="553322" y="139365"/>
                  </a:moveTo>
                  <a:lnTo>
                    <a:pt x="185877" y="350589"/>
                  </a:lnTo>
                  <a:cubicBezTo>
                    <a:pt x="181652" y="350589"/>
                    <a:pt x="177428" y="342140"/>
                    <a:pt x="173204" y="337916"/>
                  </a:cubicBezTo>
                  <a:cubicBezTo>
                    <a:pt x="168979" y="342140"/>
                    <a:pt x="164755" y="342140"/>
                    <a:pt x="164755" y="342140"/>
                  </a:cubicBezTo>
                  <a:lnTo>
                    <a:pt x="164755" y="367445"/>
                  </a:lnTo>
                  <a:cubicBezTo>
                    <a:pt x="202733" y="367445"/>
                    <a:pt x="232304" y="388567"/>
                    <a:pt x="270324" y="413914"/>
                  </a:cubicBezTo>
                  <a:cubicBezTo>
                    <a:pt x="270324" y="405465"/>
                    <a:pt x="304120" y="304120"/>
                    <a:pt x="342140" y="304120"/>
                  </a:cubicBezTo>
                  <a:cubicBezTo>
                    <a:pt x="354814" y="304120"/>
                    <a:pt x="405507" y="325242"/>
                    <a:pt x="435078" y="333691"/>
                  </a:cubicBezTo>
                  <a:cubicBezTo>
                    <a:pt x="447752" y="337916"/>
                    <a:pt x="473099" y="350589"/>
                    <a:pt x="473099" y="363220"/>
                  </a:cubicBezTo>
                  <a:cubicBezTo>
                    <a:pt x="473099" y="371669"/>
                    <a:pt x="430854" y="498403"/>
                    <a:pt x="430854" y="511076"/>
                  </a:cubicBezTo>
                  <a:cubicBezTo>
                    <a:pt x="430854" y="519526"/>
                    <a:pt x="485772" y="553322"/>
                    <a:pt x="511119" y="570219"/>
                  </a:cubicBezTo>
                  <a:cubicBezTo>
                    <a:pt x="506894" y="532199"/>
                    <a:pt x="498446" y="494179"/>
                    <a:pt x="498446" y="456159"/>
                  </a:cubicBezTo>
                  <a:lnTo>
                    <a:pt x="498446" y="367445"/>
                  </a:lnTo>
                  <a:cubicBezTo>
                    <a:pt x="498446" y="299895"/>
                    <a:pt x="498446" y="236528"/>
                    <a:pt x="519568" y="181610"/>
                  </a:cubicBezTo>
                  <a:cubicBezTo>
                    <a:pt x="523793" y="160487"/>
                    <a:pt x="549097" y="152039"/>
                    <a:pt x="553322" y="139365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0802268-FDFE-75D5-D961-57A1F92E2FB8}"/>
                </a:ext>
              </a:extLst>
            </p:cNvPr>
            <p:cNvSpPr/>
            <p:nvPr/>
          </p:nvSpPr>
          <p:spPr>
            <a:xfrm>
              <a:off x="3274391" y="1668468"/>
              <a:ext cx="1630436" cy="2078189"/>
            </a:xfrm>
            <a:custGeom>
              <a:avLst/>
              <a:gdLst>
                <a:gd name="connsiteX0" fmla="*/ 1055991 w 1630436"/>
                <a:gd name="connsiteY0" fmla="*/ 0 h 2078189"/>
                <a:gd name="connsiteX1" fmla="*/ 1144706 w 1630436"/>
                <a:gd name="connsiteY1" fmla="*/ 80266 h 2078189"/>
                <a:gd name="connsiteX2" fmla="*/ 1229153 w 1630436"/>
                <a:gd name="connsiteY2" fmla="*/ 143590 h 2078189"/>
                <a:gd name="connsiteX3" fmla="*/ 1212255 w 1630436"/>
                <a:gd name="connsiteY3" fmla="*/ 156264 h 2078189"/>
                <a:gd name="connsiteX4" fmla="*/ 1224928 w 1630436"/>
                <a:gd name="connsiteY4" fmla="*/ 181610 h 2078189"/>
                <a:gd name="connsiteX5" fmla="*/ 1085563 w 1630436"/>
                <a:gd name="connsiteY5" fmla="*/ 219631 h 2078189"/>
                <a:gd name="connsiteX6" fmla="*/ 1123584 w 1630436"/>
                <a:gd name="connsiteY6" fmla="*/ 270325 h 2078189"/>
                <a:gd name="connsiteX7" fmla="*/ 1127808 w 1630436"/>
                <a:gd name="connsiteY7" fmla="*/ 274549 h 2078189"/>
                <a:gd name="connsiteX8" fmla="*/ 1208030 w 1630436"/>
                <a:gd name="connsiteY8" fmla="*/ 249202 h 2078189"/>
                <a:gd name="connsiteX9" fmla="*/ 1444601 w 1630436"/>
                <a:gd name="connsiteY9" fmla="*/ 211182 h 2078189"/>
                <a:gd name="connsiteX10" fmla="*/ 1377010 w 1630436"/>
                <a:gd name="connsiteY10" fmla="*/ 240753 h 2078189"/>
                <a:gd name="connsiteX11" fmla="*/ 1385458 w 1630436"/>
                <a:gd name="connsiteY11" fmla="*/ 244978 h 2078189"/>
                <a:gd name="connsiteX12" fmla="*/ 1427703 w 1630436"/>
                <a:gd name="connsiteY12" fmla="*/ 232304 h 2078189"/>
                <a:gd name="connsiteX13" fmla="*/ 1393907 w 1630436"/>
                <a:gd name="connsiteY13" fmla="*/ 244978 h 2078189"/>
                <a:gd name="connsiteX14" fmla="*/ 1423479 w 1630436"/>
                <a:gd name="connsiteY14" fmla="*/ 244978 h 2078189"/>
                <a:gd name="connsiteX15" fmla="*/ 1288296 w 1630436"/>
                <a:gd name="connsiteY15" fmla="*/ 308345 h 2078189"/>
                <a:gd name="connsiteX16" fmla="*/ 1119359 w 1630436"/>
                <a:gd name="connsiteY16" fmla="*/ 392834 h 2078189"/>
                <a:gd name="connsiteX17" fmla="*/ 1098237 w 1630436"/>
                <a:gd name="connsiteY17" fmla="*/ 675832 h 2078189"/>
                <a:gd name="connsiteX18" fmla="*/ 1115134 w 1630436"/>
                <a:gd name="connsiteY18" fmla="*/ 680057 h 2078189"/>
                <a:gd name="connsiteX19" fmla="*/ 1136257 w 1630436"/>
                <a:gd name="connsiteY19" fmla="*/ 599792 h 2078189"/>
                <a:gd name="connsiteX20" fmla="*/ 1237602 w 1630436"/>
                <a:gd name="connsiteY20" fmla="*/ 620914 h 2078189"/>
                <a:gd name="connsiteX21" fmla="*/ 1241827 w 1630436"/>
                <a:gd name="connsiteY21" fmla="*/ 654710 h 2078189"/>
                <a:gd name="connsiteX22" fmla="*/ 1258724 w 1630436"/>
                <a:gd name="connsiteY22" fmla="*/ 663159 h 2078189"/>
                <a:gd name="connsiteX23" fmla="*/ 1317867 w 1630436"/>
                <a:gd name="connsiteY23" fmla="*/ 654710 h 2078189"/>
                <a:gd name="connsiteX24" fmla="*/ 1381234 w 1630436"/>
                <a:gd name="connsiteY24" fmla="*/ 671608 h 2078189"/>
                <a:gd name="connsiteX25" fmla="*/ 1377010 w 1630436"/>
                <a:gd name="connsiteY25" fmla="*/ 701179 h 2078189"/>
                <a:gd name="connsiteX26" fmla="*/ 1246050 w 1630436"/>
                <a:gd name="connsiteY26" fmla="*/ 768771 h 2078189"/>
                <a:gd name="connsiteX27" fmla="*/ 1233377 w 1630436"/>
                <a:gd name="connsiteY27" fmla="*/ 903911 h 2078189"/>
                <a:gd name="connsiteX28" fmla="*/ 1233377 w 1630436"/>
                <a:gd name="connsiteY28" fmla="*/ 916585 h 2078189"/>
                <a:gd name="connsiteX29" fmla="*/ 1241827 w 1630436"/>
                <a:gd name="connsiteY29" fmla="*/ 925034 h 2078189"/>
                <a:gd name="connsiteX30" fmla="*/ 1377010 w 1630436"/>
                <a:gd name="connsiteY30" fmla="*/ 882789 h 2078189"/>
                <a:gd name="connsiteX31" fmla="*/ 1338989 w 1630436"/>
                <a:gd name="connsiteY31" fmla="*/ 920809 h 2078189"/>
                <a:gd name="connsiteX32" fmla="*/ 1347438 w 1630436"/>
                <a:gd name="connsiteY32" fmla="*/ 925034 h 2078189"/>
                <a:gd name="connsiteX33" fmla="*/ 1372785 w 1630436"/>
                <a:gd name="connsiteY33" fmla="*/ 912361 h 2078189"/>
                <a:gd name="connsiteX34" fmla="*/ 1241827 w 1630436"/>
                <a:gd name="connsiteY34" fmla="*/ 1017972 h 2078189"/>
                <a:gd name="connsiteX35" fmla="*/ 1216480 w 1630436"/>
                <a:gd name="connsiteY35" fmla="*/ 1009524 h 2078189"/>
                <a:gd name="connsiteX36" fmla="*/ 1174277 w 1630436"/>
                <a:gd name="connsiteY36" fmla="*/ 971503 h 2078189"/>
                <a:gd name="connsiteX37" fmla="*/ 1110910 w 1630436"/>
                <a:gd name="connsiteY37" fmla="*/ 933483 h 2078189"/>
                <a:gd name="connsiteX38" fmla="*/ 1102461 w 1630436"/>
                <a:gd name="connsiteY38" fmla="*/ 874340 h 2078189"/>
                <a:gd name="connsiteX39" fmla="*/ 1110910 w 1630436"/>
                <a:gd name="connsiteY39" fmla="*/ 764546 h 2078189"/>
                <a:gd name="connsiteX40" fmla="*/ 1094012 w 1630436"/>
                <a:gd name="connsiteY40" fmla="*/ 743424 h 2078189"/>
                <a:gd name="connsiteX41" fmla="*/ 1072890 w 1630436"/>
                <a:gd name="connsiteY41" fmla="*/ 1077115 h 2078189"/>
                <a:gd name="connsiteX42" fmla="*/ 1174277 w 1630436"/>
                <a:gd name="connsiteY42" fmla="*/ 1026421 h 2078189"/>
                <a:gd name="connsiteX43" fmla="*/ 1148930 w 1630436"/>
                <a:gd name="connsiteY43" fmla="*/ 1064441 h 2078189"/>
                <a:gd name="connsiteX44" fmla="*/ 1157379 w 1630436"/>
                <a:gd name="connsiteY44" fmla="*/ 1068666 h 2078189"/>
                <a:gd name="connsiteX45" fmla="*/ 1178501 w 1630436"/>
                <a:gd name="connsiteY45" fmla="*/ 1060217 h 2078189"/>
                <a:gd name="connsiteX46" fmla="*/ 1241827 w 1630436"/>
                <a:gd name="connsiteY46" fmla="*/ 1085564 h 2078189"/>
                <a:gd name="connsiteX47" fmla="*/ 1313643 w 1630436"/>
                <a:gd name="connsiteY47" fmla="*/ 1119360 h 2078189"/>
                <a:gd name="connsiteX48" fmla="*/ 1338989 w 1630436"/>
                <a:gd name="connsiteY48" fmla="*/ 1191134 h 2078189"/>
                <a:gd name="connsiteX49" fmla="*/ 1630436 w 1630436"/>
                <a:gd name="connsiteY49" fmla="*/ 967278 h 2078189"/>
                <a:gd name="connsiteX50" fmla="*/ 1562844 w 1630436"/>
                <a:gd name="connsiteY50" fmla="*/ 1077115 h 2078189"/>
                <a:gd name="connsiteX51" fmla="*/ 1617762 w 1630436"/>
                <a:gd name="connsiteY51" fmla="*/ 1034870 h 2078189"/>
                <a:gd name="connsiteX52" fmla="*/ 1482621 w 1630436"/>
                <a:gd name="connsiteY52" fmla="*/ 1237603 h 2078189"/>
                <a:gd name="connsiteX53" fmla="*/ 1427703 w 1630436"/>
                <a:gd name="connsiteY53" fmla="*/ 1364337 h 2078189"/>
                <a:gd name="connsiteX54" fmla="*/ 1398132 w 1630436"/>
                <a:gd name="connsiteY54" fmla="*/ 1398133 h 2078189"/>
                <a:gd name="connsiteX55" fmla="*/ 1360112 w 1630436"/>
                <a:gd name="connsiteY55" fmla="*/ 1406582 h 2078189"/>
                <a:gd name="connsiteX56" fmla="*/ 1296744 w 1630436"/>
                <a:gd name="connsiteY56" fmla="*/ 1351664 h 2078189"/>
                <a:gd name="connsiteX57" fmla="*/ 1233377 w 1630436"/>
                <a:gd name="connsiteY57" fmla="*/ 1330541 h 2078189"/>
                <a:gd name="connsiteX58" fmla="*/ 1178501 w 1630436"/>
                <a:gd name="connsiteY58" fmla="*/ 1288297 h 2078189"/>
                <a:gd name="connsiteX59" fmla="*/ 1144706 w 1630436"/>
                <a:gd name="connsiteY59" fmla="*/ 1110911 h 2078189"/>
                <a:gd name="connsiteX60" fmla="*/ 1072890 w 1630436"/>
                <a:gd name="connsiteY60" fmla="*/ 1208031 h 2078189"/>
                <a:gd name="connsiteX61" fmla="*/ 1102461 w 1630436"/>
                <a:gd name="connsiteY61" fmla="*/ 1507927 h 2078189"/>
                <a:gd name="connsiteX62" fmla="*/ 1102461 w 1630436"/>
                <a:gd name="connsiteY62" fmla="*/ 1719151 h 2078189"/>
                <a:gd name="connsiteX63" fmla="*/ 1077114 w 1630436"/>
                <a:gd name="connsiteY63" fmla="*/ 1710702 h 2078189"/>
                <a:gd name="connsiteX64" fmla="*/ 1072890 w 1630436"/>
                <a:gd name="connsiteY64" fmla="*/ 1723375 h 2078189"/>
                <a:gd name="connsiteX65" fmla="*/ 1017971 w 1630436"/>
                <a:gd name="connsiteY65" fmla="*/ 1676906 h 2078189"/>
                <a:gd name="connsiteX66" fmla="*/ 950380 w 1630436"/>
                <a:gd name="connsiteY66" fmla="*/ 1664233 h 2078189"/>
                <a:gd name="connsiteX67" fmla="*/ 933482 w 1630436"/>
                <a:gd name="connsiteY67" fmla="*/ 1647334 h 2078189"/>
                <a:gd name="connsiteX68" fmla="*/ 899686 w 1630436"/>
                <a:gd name="connsiteY68" fmla="*/ 1634661 h 2078189"/>
                <a:gd name="connsiteX69" fmla="*/ 891238 w 1630436"/>
                <a:gd name="connsiteY69" fmla="*/ 1626212 h 2078189"/>
                <a:gd name="connsiteX70" fmla="*/ 899686 w 1630436"/>
                <a:gd name="connsiteY70" fmla="*/ 1588192 h 2078189"/>
                <a:gd name="connsiteX71" fmla="*/ 899686 w 1630436"/>
                <a:gd name="connsiteY71" fmla="*/ 1440378 h 2078189"/>
                <a:gd name="connsiteX72" fmla="*/ 426629 w 1630436"/>
                <a:gd name="connsiteY72" fmla="*/ 2073964 h 2078189"/>
                <a:gd name="connsiteX73" fmla="*/ 413956 w 1630436"/>
                <a:gd name="connsiteY73" fmla="*/ 2065516 h 2078189"/>
                <a:gd name="connsiteX74" fmla="*/ 401283 w 1630436"/>
                <a:gd name="connsiteY74" fmla="*/ 2078189 h 2078189"/>
                <a:gd name="connsiteX75" fmla="*/ 354813 w 1630436"/>
                <a:gd name="connsiteY75" fmla="*/ 2027495 h 2078189"/>
                <a:gd name="connsiteX76" fmla="*/ 291446 w 1630436"/>
                <a:gd name="connsiteY76" fmla="*/ 2002148 h 2078189"/>
                <a:gd name="connsiteX77" fmla="*/ 240753 w 1630436"/>
                <a:gd name="connsiteY77" fmla="*/ 1968353 h 2078189"/>
                <a:gd name="connsiteX78" fmla="*/ 266099 w 1630436"/>
                <a:gd name="connsiteY78" fmla="*/ 1921884 h 2078189"/>
                <a:gd name="connsiteX79" fmla="*/ 815239 w 1630436"/>
                <a:gd name="connsiteY79" fmla="*/ 1275623 h 2078189"/>
                <a:gd name="connsiteX80" fmla="*/ 819463 w 1630436"/>
                <a:gd name="connsiteY80" fmla="*/ 1271398 h 2078189"/>
                <a:gd name="connsiteX81" fmla="*/ 794116 w 1630436"/>
                <a:gd name="connsiteY81" fmla="*/ 1267174 h 2078189"/>
                <a:gd name="connsiteX82" fmla="*/ 743423 w 1630436"/>
                <a:gd name="connsiteY82" fmla="*/ 1224929 h 2078189"/>
                <a:gd name="connsiteX83" fmla="*/ 696954 w 1630436"/>
                <a:gd name="connsiteY83" fmla="*/ 1199583 h 2078189"/>
                <a:gd name="connsiteX84" fmla="*/ 688505 w 1630436"/>
                <a:gd name="connsiteY84" fmla="*/ 1144664 h 2078189"/>
                <a:gd name="connsiteX85" fmla="*/ 688505 w 1630436"/>
                <a:gd name="connsiteY85" fmla="*/ 1022197 h 2078189"/>
                <a:gd name="connsiteX86" fmla="*/ 680055 w 1630436"/>
                <a:gd name="connsiteY86" fmla="*/ 979952 h 2078189"/>
                <a:gd name="connsiteX87" fmla="*/ 599791 w 1630436"/>
                <a:gd name="connsiteY87" fmla="*/ 1136215 h 2078189"/>
                <a:gd name="connsiteX88" fmla="*/ 642035 w 1630436"/>
                <a:gd name="connsiteY88" fmla="*/ 1102462 h 2078189"/>
                <a:gd name="connsiteX89" fmla="*/ 578669 w 1630436"/>
                <a:gd name="connsiteY89" fmla="*/ 1186909 h 2078189"/>
                <a:gd name="connsiteX90" fmla="*/ 620913 w 1630436"/>
                <a:gd name="connsiteY90" fmla="*/ 1157338 h 2078189"/>
                <a:gd name="connsiteX91" fmla="*/ 523750 w 1630436"/>
                <a:gd name="connsiteY91" fmla="*/ 1271398 h 2078189"/>
                <a:gd name="connsiteX92" fmla="*/ 409732 w 1630436"/>
                <a:gd name="connsiteY92" fmla="*/ 1195358 h 2078189"/>
                <a:gd name="connsiteX93" fmla="*/ 409732 w 1630436"/>
                <a:gd name="connsiteY93" fmla="*/ 1178460 h 2078189"/>
                <a:gd name="connsiteX94" fmla="*/ 570219 w 1630436"/>
                <a:gd name="connsiteY94" fmla="*/ 899687 h 2078189"/>
                <a:gd name="connsiteX95" fmla="*/ 515343 w 1630436"/>
                <a:gd name="connsiteY95" fmla="*/ 891238 h 2078189"/>
                <a:gd name="connsiteX96" fmla="*/ 422405 w 1630436"/>
                <a:gd name="connsiteY96" fmla="*/ 815198 h 2078189"/>
                <a:gd name="connsiteX97" fmla="*/ 604015 w 1630436"/>
                <a:gd name="connsiteY97" fmla="*/ 794118 h 2078189"/>
                <a:gd name="connsiteX98" fmla="*/ 650485 w 1630436"/>
                <a:gd name="connsiteY98" fmla="*/ 802524 h 2078189"/>
                <a:gd name="connsiteX99" fmla="*/ 654709 w 1630436"/>
                <a:gd name="connsiteY99" fmla="*/ 781444 h 2078189"/>
                <a:gd name="connsiteX100" fmla="*/ 646260 w 1630436"/>
                <a:gd name="connsiteY100" fmla="*/ 726526 h 2078189"/>
                <a:gd name="connsiteX101" fmla="*/ 675831 w 1630436"/>
                <a:gd name="connsiteY101" fmla="*/ 696955 h 2078189"/>
                <a:gd name="connsiteX102" fmla="*/ 756096 w 1630436"/>
                <a:gd name="connsiteY102" fmla="*/ 713852 h 2078189"/>
                <a:gd name="connsiteX103" fmla="*/ 777219 w 1630436"/>
                <a:gd name="connsiteY103" fmla="*/ 756097 h 2078189"/>
                <a:gd name="connsiteX104" fmla="*/ 827912 w 1630436"/>
                <a:gd name="connsiteY104" fmla="*/ 1186909 h 2078189"/>
                <a:gd name="connsiteX105" fmla="*/ 819463 w 1630436"/>
                <a:gd name="connsiteY105" fmla="*/ 1275623 h 2078189"/>
                <a:gd name="connsiteX106" fmla="*/ 882788 w 1630436"/>
                <a:gd name="connsiteY106" fmla="*/ 1220705 h 2078189"/>
                <a:gd name="connsiteX107" fmla="*/ 882788 w 1630436"/>
                <a:gd name="connsiteY107" fmla="*/ 692730 h 2078189"/>
                <a:gd name="connsiteX108" fmla="*/ 903911 w 1630436"/>
                <a:gd name="connsiteY108" fmla="*/ 502628 h 2078189"/>
                <a:gd name="connsiteX109" fmla="*/ 147857 w 1630436"/>
                <a:gd name="connsiteY109" fmla="*/ 802524 h 2078189"/>
                <a:gd name="connsiteX110" fmla="*/ 71816 w 1630436"/>
                <a:gd name="connsiteY110" fmla="*/ 743424 h 2078189"/>
                <a:gd name="connsiteX111" fmla="*/ 0 w 1630436"/>
                <a:gd name="connsiteY111" fmla="*/ 692730 h 2078189"/>
                <a:gd name="connsiteX112" fmla="*/ 908135 w 1630436"/>
                <a:gd name="connsiteY112" fmla="*/ 346365 h 2078189"/>
                <a:gd name="connsiteX113" fmla="*/ 929258 w 1630436"/>
                <a:gd name="connsiteY113" fmla="*/ 299896 h 2078189"/>
                <a:gd name="connsiteX114" fmla="*/ 929258 w 1630436"/>
                <a:gd name="connsiteY114" fmla="*/ 282998 h 2078189"/>
                <a:gd name="connsiteX115" fmla="*/ 920808 w 1630436"/>
                <a:gd name="connsiteY115" fmla="*/ 278773 h 2078189"/>
                <a:gd name="connsiteX116" fmla="*/ 696954 w 1630436"/>
                <a:gd name="connsiteY116" fmla="*/ 401283 h 2078189"/>
                <a:gd name="connsiteX117" fmla="*/ 591342 w 1630436"/>
                <a:gd name="connsiteY117" fmla="*/ 460384 h 2078189"/>
                <a:gd name="connsiteX118" fmla="*/ 599791 w 1630436"/>
                <a:gd name="connsiteY118" fmla="*/ 443528 h 2078189"/>
                <a:gd name="connsiteX119" fmla="*/ 667382 w 1630436"/>
                <a:gd name="connsiteY119" fmla="*/ 397059 h 2078189"/>
                <a:gd name="connsiteX120" fmla="*/ 654709 w 1630436"/>
                <a:gd name="connsiteY120" fmla="*/ 388610 h 2078189"/>
                <a:gd name="connsiteX121" fmla="*/ 536423 w 1630436"/>
                <a:gd name="connsiteY121" fmla="*/ 464608 h 2078189"/>
                <a:gd name="connsiteX122" fmla="*/ 604015 w 1630436"/>
                <a:gd name="connsiteY122" fmla="*/ 384386 h 2078189"/>
                <a:gd name="connsiteX123" fmla="*/ 616689 w 1630436"/>
                <a:gd name="connsiteY123" fmla="*/ 384386 h 2078189"/>
                <a:gd name="connsiteX124" fmla="*/ 1055991 w 1630436"/>
                <a:gd name="connsiteY124" fmla="*/ 0 h 2078189"/>
                <a:gd name="connsiteX125" fmla="*/ 1140481 w 1630436"/>
                <a:gd name="connsiteY125" fmla="*/ 1077115 h 2078189"/>
                <a:gd name="connsiteX126" fmla="*/ 1132032 w 1630436"/>
                <a:gd name="connsiteY126" fmla="*/ 1089788 h 2078189"/>
                <a:gd name="connsiteX127" fmla="*/ 1140481 w 1630436"/>
                <a:gd name="connsiteY127" fmla="*/ 1077115 h 207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630436" h="2078189">
                  <a:moveTo>
                    <a:pt x="1055991" y="0"/>
                  </a:moveTo>
                  <a:cubicBezTo>
                    <a:pt x="1077114" y="0"/>
                    <a:pt x="1123584" y="63367"/>
                    <a:pt x="1144706" y="80266"/>
                  </a:cubicBezTo>
                  <a:cubicBezTo>
                    <a:pt x="1170053" y="97163"/>
                    <a:pt x="1203806" y="118286"/>
                    <a:pt x="1229153" y="143590"/>
                  </a:cubicBezTo>
                  <a:cubicBezTo>
                    <a:pt x="1229153" y="147815"/>
                    <a:pt x="1220704" y="147815"/>
                    <a:pt x="1212255" y="156264"/>
                  </a:cubicBezTo>
                  <a:cubicBezTo>
                    <a:pt x="1220704" y="164712"/>
                    <a:pt x="1224928" y="173162"/>
                    <a:pt x="1224928" y="181610"/>
                  </a:cubicBezTo>
                  <a:cubicBezTo>
                    <a:pt x="1178501" y="190059"/>
                    <a:pt x="1132032" y="202733"/>
                    <a:pt x="1085563" y="219631"/>
                  </a:cubicBezTo>
                  <a:cubicBezTo>
                    <a:pt x="1102461" y="232304"/>
                    <a:pt x="1132032" y="244978"/>
                    <a:pt x="1123584" y="270325"/>
                  </a:cubicBezTo>
                  <a:cubicBezTo>
                    <a:pt x="1123584" y="270325"/>
                    <a:pt x="1119359" y="274549"/>
                    <a:pt x="1127808" y="274549"/>
                  </a:cubicBezTo>
                  <a:cubicBezTo>
                    <a:pt x="1140481" y="274549"/>
                    <a:pt x="1182726" y="253426"/>
                    <a:pt x="1208030" y="249202"/>
                  </a:cubicBezTo>
                  <a:cubicBezTo>
                    <a:pt x="1275622" y="232304"/>
                    <a:pt x="1355887" y="223856"/>
                    <a:pt x="1444601" y="211182"/>
                  </a:cubicBezTo>
                  <a:cubicBezTo>
                    <a:pt x="1423479" y="219631"/>
                    <a:pt x="1398132" y="232304"/>
                    <a:pt x="1377010" y="240753"/>
                  </a:cubicBezTo>
                  <a:cubicBezTo>
                    <a:pt x="1377010" y="240753"/>
                    <a:pt x="1372785" y="244978"/>
                    <a:pt x="1385458" y="244978"/>
                  </a:cubicBezTo>
                  <a:cubicBezTo>
                    <a:pt x="1393907" y="244978"/>
                    <a:pt x="1415030" y="236529"/>
                    <a:pt x="1427703" y="232304"/>
                  </a:cubicBezTo>
                  <a:cubicBezTo>
                    <a:pt x="1419254" y="232304"/>
                    <a:pt x="1406581" y="236529"/>
                    <a:pt x="1393907" y="244978"/>
                  </a:cubicBezTo>
                  <a:cubicBezTo>
                    <a:pt x="1402357" y="249202"/>
                    <a:pt x="1415030" y="244978"/>
                    <a:pt x="1423479" y="244978"/>
                  </a:cubicBezTo>
                  <a:cubicBezTo>
                    <a:pt x="1381234" y="266100"/>
                    <a:pt x="1330540" y="287222"/>
                    <a:pt x="1288296" y="308345"/>
                  </a:cubicBezTo>
                  <a:cubicBezTo>
                    <a:pt x="1233377" y="329467"/>
                    <a:pt x="1174277" y="363263"/>
                    <a:pt x="1119359" y="392834"/>
                  </a:cubicBezTo>
                  <a:cubicBezTo>
                    <a:pt x="1115134" y="485731"/>
                    <a:pt x="1106685" y="582894"/>
                    <a:pt x="1098237" y="675832"/>
                  </a:cubicBezTo>
                  <a:lnTo>
                    <a:pt x="1115134" y="680057"/>
                  </a:lnTo>
                  <a:cubicBezTo>
                    <a:pt x="1123584" y="658935"/>
                    <a:pt x="1110910" y="616689"/>
                    <a:pt x="1136257" y="599792"/>
                  </a:cubicBezTo>
                  <a:cubicBezTo>
                    <a:pt x="1157379" y="599792"/>
                    <a:pt x="1212255" y="591342"/>
                    <a:pt x="1237602" y="620914"/>
                  </a:cubicBezTo>
                  <a:cubicBezTo>
                    <a:pt x="1241827" y="629363"/>
                    <a:pt x="1241827" y="642036"/>
                    <a:pt x="1241827" y="654710"/>
                  </a:cubicBezTo>
                  <a:cubicBezTo>
                    <a:pt x="1246050" y="658935"/>
                    <a:pt x="1250275" y="663159"/>
                    <a:pt x="1258724" y="663159"/>
                  </a:cubicBezTo>
                  <a:cubicBezTo>
                    <a:pt x="1271397" y="663159"/>
                    <a:pt x="1305193" y="654710"/>
                    <a:pt x="1317867" y="654710"/>
                  </a:cubicBezTo>
                  <a:cubicBezTo>
                    <a:pt x="1326316" y="654710"/>
                    <a:pt x="1360112" y="663159"/>
                    <a:pt x="1381234" y="671608"/>
                  </a:cubicBezTo>
                  <a:cubicBezTo>
                    <a:pt x="1381234" y="692730"/>
                    <a:pt x="1377010" y="688505"/>
                    <a:pt x="1377010" y="701179"/>
                  </a:cubicBezTo>
                  <a:cubicBezTo>
                    <a:pt x="1377010" y="709628"/>
                    <a:pt x="1271397" y="726526"/>
                    <a:pt x="1246050" y="768771"/>
                  </a:cubicBezTo>
                  <a:cubicBezTo>
                    <a:pt x="1220704" y="802524"/>
                    <a:pt x="1233377" y="891238"/>
                    <a:pt x="1233377" y="903911"/>
                  </a:cubicBezTo>
                  <a:lnTo>
                    <a:pt x="1233377" y="916585"/>
                  </a:lnTo>
                  <a:cubicBezTo>
                    <a:pt x="1233377" y="916585"/>
                    <a:pt x="1229153" y="925034"/>
                    <a:pt x="1241827" y="925034"/>
                  </a:cubicBezTo>
                  <a:cubicBezTo>
                    <a:pt x="1250275" y="925034"/>
                    <a:pt x="1326316" y="899687"/>
                    <a:pt x="1377010" y="882789"/>
                  </a:cubicBezTo>
                  <a:cubicBezTo>
                    <a:pt x="1368560" y="895462"/>
                    <a:pt x="1351663" y="908136"/>
                    <a:pt x="1338989" y="920809"/>
                  </a:cubicBezTo>
                  <a:cubicBezTo>
                    <a:pt x="1338989" y="920809"/>
                    <a:pt x="1334765" y="925034"/>
                    <a:pt x="1347438" y="925034"/>
                  </a:cubicBezTo>
                  <a:cubicBezTo>
                    <a:pt x="1355887" y="925034"/>
                    <a:pt x="1364336" y="916585"/>
                    <a:pt x="1372785" y="912361"/>
                  </a:cubicBezTo>
                  <a:cubicBezTo>
                    <a:pt x="1372785" y="950381"/>
                    <a:pt x="1275622" y="1017972"/>
                    <a:pt x="1241827" y="1017972"/>
                  </a:cubicBezTo>
                  <a:cubicBezTo>
                    <a:pt x="1233377" y="1017972"/>
                    <a:pt x="1220704" y="1017972"/>
                    <a:pt x="1216480" y="1009524"/>
                  </a:cubicBezTo>
                  <a:cubicBezTo>
                    <a:pt x="1203806" y="1001075"/>
                    <a:pt x="1186951" y="979952"/>
                    <a:pt x="1174277" y="971503"/>
                  </a:cubicBezTo>
                  <a:cubicBezTo>
                    <a:pt x="1153154" y="954605"/>
                    <a:pt x="1123584" y="950381"/>
                    <a:pt x="1110910" y="933483"/>
                  </a:cubicBezTo>
                  <a:cubicBezTo>
                    <a:pt x="1098237" y="916585"/>
                    <a:pt x="1102461" y="887014"/>
                    <a:pt x="1102461" y="874340"/>
                  </a:cubicBezTo>
                  <a:cubicBezTo>
                    <a:pt x="1102461" y="865891"/>
                    <a:pt x="1110910" y="772995"/>
                    <a:pt x="1110910" y="764546"/>
                  </a:cubicBezTo>
                  <a:cubicBezTo>
                    <a:pt x="1110910" y="760322"/>
                    <a:pt x="1110910" y="747648"/>
                    <a:pt x="1094012" y="743424"/>
                  </a:cubicBezTo>
                  <a:lnTo>
                    <a:pt x="1072890" y="1077115"/>
                  </a:lnTo>
                  <a:cubicBezTo>
                    <a:pt x="1110910" y="1072891"/>
                    <a:pt x="1144706" y="1047544"/>
                    <a:pt x="1174277" y="1026421"/>
                  </a:cubicBezTo>
                  <a:lnTo>
                    <a:pt x="1148930" y="1064441"/>
                  </a:lnTo>
                  <a:cubicBezTo>
                    <a:pt x="1148930" y="1064441"/>
                    <a:pt x="1144706" y="1068666"/>
                    <a:pt x="1157379" y="1068666"/>
                  </a:cubicBezTo>
                  <a:cubicBezTo>
                    <a:pt x="1165828" y="1068666"/>
                    <a:pt x="1165828" y="1060217"/>
                    <a:pt x="1178501" y="1060217"/>
                  </a:cubicBezTo>
                  <a:cubicBezTo>
                    <a:pt x="1186951" y="1060217"/>
                    <a:pt x="1216480" y="1081339"/>
                    <a:pt x="1241827" y="1085564"/>
                  </a:cubicBezTo>
                  <a:cubicBezTo>
                    <a:pt x="1262949" y="1094013"/>
                    <a:pt x="1300969" y="1094013"/>
                    <a:pt x="1313643" y="1119360"/>
                  </a:cubicBezTo>
                  <a:cubicBezTo>
                    <a:pt x="1322091" y="1136215"/>
                    <a:pt x="1330540" y="1165787"/>
                    <a:pt x="1338989" y="1191134"/>
                  </a:cubicBezTo>
                  <a:cubicBezTo>
                    <a:pt x="1436152" y="1102462"/>
                    <a:pt x="1571293" y="1047544"/>
                    <a:pt x="1630436" y="967278"/>
                  </a:cubicBezTo>
                  <a:cubicBezTo>
                    <a:pt x="1613538" y="1001075"/>
                    <a:pt x="1583966" y="1039095"/>
                    <a:pt x="1562844" y="1077115"/>
                  </a:cubicBezTo>
                  <a:cubicBezTo>
                    <a:pt x="1583966" y="1064441"/>
                    <a:pt x="1600864" y="1043319"/>
                    <a:pt x="1617762" y="1034870"/>
                  </a:cubicBezTo>
                  <a:cubicBezTo>
                    <a:pt x="1583966" y="1089788"/>
                    <a:pt x="1520642" y="1182684"/>
                    <a:pt x="1482621" y="1237603"/>
                  </a:cubicBezTo>
                  <a:cubicBezTo>
                    <a:pt x="1453050" y="1279847"/>
                    <a:pt x="1448826" y="1322092"/>
                    <a:pt x="1427703" y="1364337"/>
                  </a:cubicBezTo>
                  <a:cubicBezTo>
                    <a:pt x="1423479" y="1377011"/>
                    <a:pt x="1410805" y="1389684"/>
                    <a:pt x="1398132" y="1398133"/>
                  </a:cubicBezTo>
                  <a:cubicBezTo>
                    <a:pt x="1385458" y="1402357"/>
                    <a:pt x="1372785" y="1406582"/>
                    <a:pt x="1360112" y="1406582"/>
                  </a:cubicBezTo>
                  <a:cubicBezTo>
                    <a:pt x="1351663" y="1406582"/>
                    <a:pt x="1317867" y="1368561"/>
                    <a:pt x="1296744" y="1351664"/>
                  </a:cubicBezTo>
                  <a:cubicBezTo>
                    <a:pt x="1275622" y="1338991"/>
                    <a:pt x="1250275" y="1343214"/>
                    <a:pt x="1233377" y="1330541"/>
                  </a:cubicBezTo>
                  <a:cubicBezTo>
                    <a:pt x="1212255" y="1322092"/>
                    <a:pt x="1182726" y="1309419"/>
                    <a:pt x="1178501" y="1288297"/>
                  </a:cubicBezTo>
                  <a:cubicBezTo>
                    <a:pt x="1157379" y="1229154"/>
                    <a:pt x="1157379" y="1170011"/>
                    <a:pt x="1144706" y="1110911"/>
                  </a:cubicBezTo>
                  <a:cubicBezTo>
                    <a:pt x="1119359" y="1144664"/>
                    <a:pt x="1072890" y="1178460"/>
                    <a:pt x="1072890" y="1208031"/>
                  </a:cubicBezTo>
                  <a:lnTo>
                    <a:pt x="1102461" y="1507927"/>
                  </a:lnTo>
                  <a:lnTo>
                    <a:pt x="1102461" y="1719151"/>
                  </a:lnTo>
                  <a:cubicBezTo>
                    <a:pt x="1094012" y="1719151"/>
                    <a:pt x="1089788" y="1710702"/>
                    <a:pt x="1077114" y="1710702"/>
                  </a:cubicBezTo>
                  <a:cubicBezTo>
                    <a:pt x="1068665" y="1710702"/>
                    <a:pt x="1072890" y="1719151"/>
                    <a:pt x="1072890" y="1723375"/>
                  </a:cubicBezTo>
                  <a:cubicBezTo>
                    <a:pt x="1055991" y="1710702"/>
                    <a:pt x="1034869" y="1685355"/>
                    <a:pt x="1017971" y="1676906"/>
                  </a:cubicBezTo>
                  <a:cubicBezTo>
                    <a:pt x="996849" y="1664233"/>
                    <a:pt x="971502" y="1668457"/>
                    <a:pt x="950380" y="1664233"/>
                  </a:cubicBezTo>
                  <a:cubicBezTo>
                    <a:pt x="941931" y="1664233"/>
                    <a:pt x="941931" y="1651559"/>
                    <a:pt x="933482" y="1647334"/>
                  </a:cubicBezTo>
                  <a:cubicBezTo>
                    <a:pt x="925033" y="1643111"/>
                    <a:pt x="912360" y="1643111"/>
                    <a:pt x="899686" y="1634661"/>
                  </a:cubicBezTo>
                  <a:cubicBezTo>
                    <a:pt x="895461" y="1634661"/>
                    <a:pt x="891238" y="1634661"/>
                    <a:pt x="891238" y="1626212"/>
                  </a:cubicBezTo>
                  <a:cubicBezTo>
                    <a:pt x="891238" y="1613539"/>
                    <a:pt x="899686" y="1600865"/>
                    <a:pt x="899686" y="1588192"/>
                  </a:cubicBezTo>
                  <a:cubicBezTo>
                    <a:pt x="895461" y="1541723"/>
                    <a:pt x="903911" y="1491029"/>
                    <a:pt x="899686" y="1440378"/>
                  </a:cubicBezTo>
                  <a:lnTo>
                    <a:pt x="426629" y="2073964"/>
                  </a:lnTo>
                  <a:cubicBezTo>
                    <a:pt x="422405" y="2073964"/>
                    <a:pt x="418180" y="2069740"/>
                    <a:pt x="413956" y="2065516"/>
                  </a:cubicBezTo>
                  <a:lnTo>
                    <a:pt x="401283" y="2078189"/>
                  </a:lnTo>
                  <a:cubicBezTo>
                    <a:pt x="384385" y="2061291"/>
                    <a:pt x="367487" y="2040169"/>
                    <a:pt x="354813" y="2027495"/>
                  </a:cubicBezTo>
                  <a:cubicBezTo>
                    <a:pt x="333691" y="2014822"/>
                    <a:pt x="308344" y="2014822"/>
                    <a:pt x="291446" y="2002148"/>
                  </a:cubicBezTo>
                  <a:cubicBezTo>
                    <a:pt x="274549" y="1993700"/>
                    <a:pt x="257650" y="1981026"/>
                    <a:pt x="240753" y="1968353"/>
                  </a:cubicBezTo>
                  <a:cubicBezTo>
                    <a:pt x="244977" y="1955679"/>
                    <a:pt x="253426" y="1934557"/>
                    <a:pt x="266099" y="1921884"/>
                  </a:cubicBezTo>
                  <a:cubicBezTo>
                    <a:pt x="439303" y="1698028"/>
                    <a:pt x="633586" y="1461500"/>
                    <a:pt x="815239" y="1275623"/>
                  </a:cubicBezTo>
                  <a:lnTo>
                    <a:pt x="819463" y="1271398"/>
                  </a:lnTo>
                  <a:cubicBezTo>
                    <a:pt x="819463" y="1258725"/>
                    <a:pt x="802565" y="1267174"/>
                    <a:pt x="794116" y="1267174"/>
                  </a:cubicBezTo>
                  <a:cubicBezTo>
                    <a:pt x="777219" y="1254501"/>
                    <a:pt x="756096" y="1237603"/>
                    <a:pt x="743423" y="1224929"/>
                  </a:cubicBezTo>
                  <a:cubicBezTo>
                    <a:pt x="730749" y="1216481"/>
                    <a:pt x="705402" y="1212256"/>
                    <a:pt x="696954" y="1199583"/>
                  </a:cubicBezTo>
                  <a:cubicBezTo>
                    <a:pt x="684280" y="1182684"/>
                    <a:pt x="688505" y="1161562"/>
                    <a:pt x="688505" y="1144664"/>
                  </a:cubicBezTo>
                  <a:lnTo>
                    <a:pt x="688505" y="1022197"/>
                  </a:lnTo>
                  <a:cubicBezTo>
                    <a:pt x="688505" y="1009524"/>
                    <a:pt x="684280" y="992625"/>
                    <a:pt x="680055" y="979952"/>
                  </a:cubicBezTo>
                  <a:cubicBezTo>
                    <a:pt x="637811" y="1030646"/>
                    <a:pt x="616689" y="1072891"/>
                    <a:pt x="599791" y="1136215"/>
                  </a:cubicBezTo>
                  <a:cubicBezTo>
                    <a:pt x="612464" y="1127808"/>
                    <a:pt x="629362" y="1110911"/>
                    <a:pt x="642035" y="1102462"/>
                  </a:cubicBezTo>
                  <a:cubicBezTo>
                    <a:pt x="620913" y="1127808"/>
                    <a:pt x="595566" y="1157338"/>
                    <a:pt x="578669" y="1186909"/>
                  </a:cubicBezTo>
                  <a:cubicBezTo>
                    <a:pt x="591342" y="1178460"/>
                    <a:pt x="608239" y="1165787"/>
                    <a:pt x="620913" y="1157338"/>
                  </a:cubicBezTo>
                  <a:cubicBezTo>
                    <a:pt x="620913" y="1157338"/>
                    <a:pt x="557546" y="1271398"/>
                    <a:pt x="523750" y="1271398"/>
                  </a:cubicBezTo>
                  <a:cubicBezTo>
                    <a:pt x="506895" y="1271398"/>
                    <a:pt x="447752" y="1212256"/>
                    <a:pt x="409732" y="1195358"/>
                  </a:cubicBezTo>
                  <a:lnTo>
                    <a:pt x="409732" y="1178460"/>
                  </a:lnTo>
                  <a:cubicBezTo>
                    <a:pt x="494221" y="1085564"/>
                    <a:pt x="489996" y="992625"/>
                    <a:pt x="570219" y="899687"/>
                  </a:cubicBezTo>
                  <a:cubicBezTo>
                    <a:pt x="553322" y="895462"/>
                    <a:pt x="532199" y="895462"/>
                    <a:pt x="515343" y="891238"/>
                  </a:cubicBezTo>
                  <a:cubicBezTo>
                    <a:pt x="494221" y="865891"/>
                    <a:pt x="447752" y="823647"/>
                    <a:pt x="422405" y="815198"/>
                  </a:cubicBezTo>
                  <a:lnTo>
                    <a:pt x="604015" y="794118"/>
                  </a:lnTo>
                  <a:cubicBezTo>
                    <a:pt x="620913" y="794118"/>
                    <a:pt x="637811" y="798300"/>
                    <a:pt x="650485" y="802524"/>
                  </a:cubicBezTo>
                  <a:cubicBezTo>
                    <a:pt x="654709" y="798300"/>
                    <a:pt x="654709" y="794118"/>
                    <a:pt x="654709" y="781444"/>
                  </a:cubicBezTo>
                  <a:cubicBezTo>
                    <a:pt x="654709" y="772995"/>
                    <a:pt x="646260" y="734975"/>
                    <a:pt x="646260" y="726526"/>
                  </a:cubicBezTo>
                  <a:cubicBezTo>
                    <a:pt x="646260" y="701179"/>
                    <a:pt x="671607" y="696955"/>
                    <a:pt x="675831" y="696955"/>
                  </a:cubicBezTo>
                  <a:cubicBezTo>
                    <a:pt x="701178" y="696955"/>
                    <a:pt x="743423" y="705404"/>
                    <a:pt x="756096" y="713852"/>
                  </a:cubicBezTo>
                  <a:cubicBezTo>
                    <a:pt x="764545" y="722302"/>
                    <a:pt x="777219" y="739199"/>
                    <a:pt x="777219" y="756097"/>
                  </a:cubicBezTo>
                  <a:cubicBezTo>
                    <a:pt x="798341" y="899687"/>
                    <a:pt x="827912" y="1043319"/>
                    <a:pt x="827912" y="1186909"/>
                  </a:cubicBezTo>
                  <a:cubicBezTo>
                    <a:pt x="827912" y="1195358"/>
                    <a:pt x="823688" y="1241827"/>
                    <a:pt x="819463" y="1275623"/>
                  </a:cubicBezTo>
                  <a:cubicBezTo>
                    <a:pt x="840585" y="1258725"/>
                    <a:pt x="861666" y="1237603"/>
                    <a:pt x="882788" y="1220705"/>
                  </a:cubicBezTo>
                  <a:lnTo>
                    <a:pt x="882788" y="692730"/>
                  </a:lnTo>
                  <a:lnTo>
                    <a:pt x="903911" y="502628"/>
                  </a:lnTo>
                  <a:cubicBezTo>
                    <a:pt x="802565" y="557547"/>
                    <a:pt x="295671" y="802524"/>
                    <a:pt x="147857" y="802524"/>
                  </a:cubicBezTo>
                  <a:cubicBezTo>
                    <a:pt x="114060" y="802524"/>
                    <a:pt x="114060" y="794118"/>
                    <a:pt x="71816" y="743424"/>
                  </a:cubicBezTo>
                  <a:cubicBezTo>
                    <a:pt x="54918" y="722302"/>
                    <a:pt x="25347" y="709628"/>
                    <a:pt x="0" y="692730"/>
                  </a:cubicBezTo>
                  <a:cubicBezTo>
                    <a:pt x="295671" y="608241"/>
                    <a:pt x="604015" y="464608"/>
                    <a:pt x="908135" y="346365"/>
                  </a:cubicBezTo>
                  <a:cubicBezTo>
                    <a:pt x="920808" y="342141"/>
                    <a:pt x="929258" y="312569"/>
                    <a:pt x="929258" y="299896"/>
                  </a:cubicBezTo>
                  <a:lnTo>
                    <a:pt x="929258" y="282998"/>
                  </a:lnTo>
                  <a:cubicBezTo>
                    <a:pt x="929258" y="282998"/>
                    <a:pt x="929258" y="278773"/>
                    <a:pt x="920808" y="278773"/>
                  </a:cubicBezTo>
                  <a:cubicBezTo>
                    <a:pt x="895461" y="278773"/>
                    <a:pt x="705402" y="397059"/>
                    <a:pt x="696954" y="401283"/>
                  </a:cubicBezTo>
                  <a:cubicBezTo>
                    <a:pt x="663158" y="422406"/>
                    <a:pt x="625138" y="443528"/>
                    <a:pt x="591342" y="460384"/>
                  </a:cubicBezTo>
                  <a:cubicBezTo>
                    <a:pt x="595566" y="456202"/>
                    <a:pt x="604015" y="447752"/>
                    <a:pt x="599791" y="443528"/>
                  </a:cubicBezTo>
                  <a:cubicBezTo>
                    <a:pt x="620913" y="430855"/>
                    <a:pt x="646260" y="413957"/>
                    <a:pt x="667382" y="397059"/>
                  </a:cubicBezTo>
                  <a:cubicBezTo>
                    <a:pt x="663158" y="392834"/>
                    <a:pt x="667382" y="388610"/>
                    <a:pt x="654709" y="388610"/>
                  </a:cubicBezTo>
                  <a:cubicBezTo>
                    <a:pt x="646260" y="388610"/>
                    <a:pt x="574444" y="447752"/>
                    <a:pt x="536423" y="464608"/>
                  </a:cubicBezTo>
                  <a:cubicBezTo>
                    <a:pt x="561770" y="430855"/>
                    <a:pt x="608239" y="409732"/>
                    <a:pt x="604015" y="384386"/>
                  </a:cubicBezTo>
                  <a:cubicBezTo>
                    <a:pt x="608239" y="388610"/>
                    <a:pt x="616689" y="392834"/>
                    <a:pt x="616689" y="384386"/>
                  </a:cubicBezTo>
                  <a:cubicBezTo>
                    <a:pt x="616689" y="304120"/>
                    <a:pt x="916584" y="0"/>
                    <a:pt x="1055991" y="0"/>
                  </a:cubicBezTo>
                  <a:close/>
                  <a:moveTo>
                    <a:pt x="1140481" y="1077115"/>
                  </a:moveTo>
                  <a:cubicBezTo>
                    <a:pt x="1136257" y="1081339"/>
                    <a:pt x="1132032" y="1085564"/>
                    <a:pt x="1132032" y="1089788"/>
                  </a:cubicBezTo>
                  <a:cubicBezTo>
                    <a:pt x="1136257" y="1089788"/>
                    <a:pt x="1140481" y="1081339"/>
                    <a:pt x="1140481" y="1077115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375BAE0-F384-E9C7-B128-6E5FBF237401}"/>
                </a:ext>
              </a:extLst>
            </p:cNvPr>
            <p:cNvSpPr/>
            <p:nvPr/>
          </p:nvSpPr>
          <p:spPr>
            <a:xfrm>
              <a:off x="7099290" y="1805586"/>
              <a:ext cx="1395155" cy="1044867"/>
            </a:xfrm>
            <a:custGeom>
              <a:avLst/>
              <a:gdLst>
                <a:gd name="connsiteX0" fmla="*/ 1409605 w 4476179"/>
                <a:gd name="connsiteY0" fmla="*/ 0 h 3352324"/>
                <a:gd name="connsiteX1" fmla="*/ 1428560 w 4476179"/>
                <a:gd name="connsiteY1" fmla="*/ 0 h 3352324"/>
                <a:gd name="connsiteX2" fmla="*/ 1676210 w 4476179"/>
                <a:gd name="connsiteY2" fmla="*/ 161830 h 3352324"/>
                <a:gd name="connsiteX3" fmla="*/ 1904810 w 4476179"/>
                <a:gd name="connsiteY3" fmla="*/ 371380 h 3352324"/>
                <a:gd name="connsiteX4" fmla="*/ 1723835 w 4476179"/>
                <a:gd name="connsiteY4" fmla="*/ 590455 h 3352324"/>
                <a:gd name="connsiteX5" fmla="*/ 1714310 w 4476179"/>
                <a:gd name="connsiteY5" fmla="*/ 619030 h 3352324"/>
                <a:gd name="connsiteX6" fmla="*/ 2104835 w 4476179"/>
                <a:gd name="connsiteY6" fmla="*/ 485680 h 3352324"/>
                <a:gd name="connsiteX7" fmla="*/ 2295240 w 4476179"/>
                <a:gd name="connsiteY7" fmla="*/ 599980 h 3352324"/>
                <a:gd name="connsiteX8" fmla="*/ 2447640 w 4476179"/>
                <a:gd name="connsiteY8" fmla="*/ 695230 h 3352324"/>
                <a:gd name="connsiteX9" fmla="*/ 2457165 w 4476179"/>
                <a:gd name="connsiteY9" fmla="*/ 761905 h 3352324"/>
                <a:gd name="connsiteX10" fmla="*/ 2238090 w 4476179"/>
                <a:gd name="connsiteY10" fmla="*/ 1723739 h 3352324"/>
                <a:gd name="connsiteX11" fmla="*/ 2190465 w 4476179"/>
                <a:gd name="connsiteY11" fmla="*/ 1695164 h 3352324"/>
                <a:gd name="connsiteX12" fmla="*/ 2181035 w 4476179"/>
                <a:gd name="connsiteY12" fmla="*/ 1733264 h 3352324"/>
                <a:gd name="connsiteX13" fmla="*/ 2104835 w 4476179"/>
                <a:gd name="connsiteY13" fmla="*/ 1647635 h 3352324"/>
                <a:gd name="connsiteX14" fmla="*/ 1666685 w 4476179"/>
                <a:gd name="connsiteY14" fmla="*/ 2238089 h 3352324"/>
                <a:gd name="connsiteX15" fmla="*/ 1676210 w 4476179"/>
                <a:gd name="connsiteY15" fmla="*/ 2285714 h 3352324"/>
                <a:gd name="connsiteX16" fmla="*/ 2552415 w 4476179"/>
                <a:gd name="connsiteY16" fmla="*/ 1666685 h 3352324"/>
                <a:gd name="connsiteX17" fmla="*/ 2752440 w 4476179"/>
                <a:gd name="connsiteY17" fmla="*/ 1771364 h 3352324"/>
                <a:gd name="connsiteX18" fmla="*/ 2895315 w 4476179"/>
                <a:gd name="connsiteY18" fmla="*/ 1847564 h 3352324"/>
                <a:gd name="connsiteX19" fmla="*/ 2876265 w 4476179"/>
                <a:gd name="connsiteY19" fmla="*/ 1876139 h 3352324"/>
                <a:gd name="connsiteX20" fmla="*/ 2895315 w 4476179"/>
                <a:gd name="connsiteY20" fmla="*/ 1895189 h 3352324"/>
                <a:gd name="connsiteX21" fmla="*/ 2352390 w 4476179"/>
                <a:gd name="connsiteY21" fmla="*/ 2476119 h 3352324"/>
                <a:gd name="connsiteX22" fmla="*/ 2447640 w 4476179"/>
                <a:gd name="connsiteY22" fmla="*/ 2523744 h 3352324"/>
                <a:gd name="connsiteX23" fmla="*/ 2695290 w 4476179"/>
                <a:gd name="connsiteY23" fmla="*/ 2580894 h 3352324"/>
                <a:gd name="connsiteX24" fmla="*/ 3704844 w 4476179"/>
                <a:gd name="connsiteY24" fmla="*/ 2352389 h 3352324"/>
                <a:gd name="connsiteX25" fmla="*/ 4476179 w 4476179"/>
                <a:gd name="connsiteY25" fmla="*/ 2190464 h 3352324"/>
                <a:gd name="connsiteX26" fmla="*/ 4342924 w 4476179"/>
                <a:gd name="connsiteY26" fmla="*/ 2304764 h 3352324"/>
                <a:gd name="connsiteX27" fmla="*/ 4438174 w 4476179"/>
                <a:gd name="connsiteY27" fmla="*/ 2266664 h 3352324"/>
                <a:gd name="connsiteX28" fmla="*/ 4219099 w 4476179"/>
                <a:gd name="connsiteY28" fmla="*/ 2457069 h 3352324"/>
                <a:gd name="connsiteX29" fmla="*/ 3990499 w 4476179"/>
                <a:gd name="connsiteY29" fmla="*/ 2657094 h 3352324"/>
                <a:gd name="connsiteX30" fmla="*/ 3733324 w 4476179"/>
                <a:gd name="connsiteY30" fmla="*/ 2761869 h 3352324"/>
                <a:gd name="connsiteX31" fmla="*/ 3047620 w 4476179"/>
                <a:gd name="connsiteY31" fmla="*/ 2895219 h 3352324"/>
                <a:gd name="connsiteX32" fmla="*/ 2171510 w 4476179"/>
                <a:gd name="connsiteY32" fmla="*/ 2676144 h 3352324"/>
                <a:gd name="connsiteX33" fmla="*/ 1609535 w 4476179"/>
                <a:gd name="connsiteY33" fmla="*/ 3323749 h 3352324"/>
                <a:gd name="connsiteX34" fmla="*/ 1495235 w 4476179"/>
                <a:gd name="connsiteY34" fmla="*/ 3352324 h 3352324"/>
                <a:gd name="connsiteX35" fmla="*/ 1390555 w 4476179"/>
                <a:gd name="connsiteY35" fmla="*/ 3218974 h 3352324"/>
                <a:gd name="connsiteX36" fmla="*/ 1181005 w 4476179"/>
                <a:gd name="connsiteY36" fmla="*/ 3066669 h 3352324"/>
                <a:gd name="connsiteX37" fmla="*/ 1171480 w 4476179"/>
                <a:gd name="connsiteY37" fmla="*/ 2952369 h 3352324"/>
                <a:gd name="connsiteX38" fmla="*/ 1323880 w 4476179"/>
                <a:gd name="connsiteY38" fmla="*/ 1552385 h 3352324"/>
                <a:gd name="connsiteX39" fmla="*/ 1304830 w 4476179"/>
                <a:gd name="connsiteY39" fmla="*/ 1504760 h 3352324"/>
                <a:gd name="connsiteX40" fmla="*/ 961930 w 4476179"/>
                <a:gd name="connsiteY40" fmla="*/ 2019014 h 3352324"/>
                <a:gd name="connsiteX41" fmla="*/ 533400 w 4476179"/>
                <a:gd name="connsiteY41" fmla="*/ 2771394 h 3352324"/>
                <a:gd name="connsiteX42" fmla="*/ 457200 w 4476179"/>
                <a:gd name="connsiteY42" fmla="*/ 2790444 h 3352324"/>
                <a:gd name="connsiteX43" fmla="*/ 257175 w 4476179"/>
                <a:gd name="connsiteY43" fmla="*/ 2609469 h 3352324"/>
                <a:gd name="connsiteX44" fmla="*/ 123825 w 4476179"/>
                <a:gd name="connsiteY44" fmla="*/ 2476119 h 3352324"/>
                <a:gd name="connsiteX45" fmla="*/ 171450 w 4476179"/>
                <a:gd name="connsiteY45" fmla="*/ 2390489 h 3352324"/>
                <a:gd name="connsiteX46" fmla="*/ 476250 w 4476179"/>
                <a:gd name="connsiteY46" fmla="*/ 1818989 h 3352324"/>
                <a:gd name="connsiteX47" fmla="*/ 457200 w 4476179"/>
                <a:gd name="connsiteY47" fmla="*/ 1657160 h 3352324"/>
                <a:gd name="connsiteX48" fmla="*/ 438150 w 4476179"/>
                <a:gd name="connsiteY48" fmla="*/ 1647635 h 3352324"/>
                <a:gd name="connsiteX49" fmla="*/ 247650 w 4476179"/>
                <a:gd name="connsiteY49" fmla="*/ 1752314 h 3352324"/>
                <a:gd name="connsiteX50" fmla="*/ 200025 w 4476179"/>
                <a:gd name="connsiteY50" fmla="*/ 1742789 h 3352324"/>
                <a:gd name="connsiteX51" fmla="*/ 238125 w 4476179"/>
                <a:gd name="connsiteY51" fmla="*/ 1704689 h 3352324"/>
                <a:gd name="connsiteX52" fmla="*/ 180975 w 4476179"/>
                <a:gd name="connsiteY52" fmla="*/ 1695164 h 3352324"/>
                <a:gd name="connsiteX53" fmla="*/ 152400 w 4476179"/>
                <a:gd name="connsiteY53" fmla="*/ 1647635 h 3352324"/>
                <a:gd name="connsiteX54" fmla="*/ 371475 w 4476179"/>
                <a:gd name="connsiteY54" fmla="*/ 1523810 h 3352324"/>
                <a:gd name="connsiteX55" fmla="*/ 409575 w 4476179"/>
                <a:gd name="connsiteY55" fmla="*/ 1428560 h 3352324"/>
                <a:gd name="connsiteX56" fmla="*/ 428625 w 4476179"/>
                <a:gd name="connsiteY56" fmla="*/ 1342835 h 3352324"/>
                <a:gd name="connsiteX57" fmla="*/ 428625 w 4476179"/>
                <a:gd name="connsiteY57" fmla="*/ 1171385 h 3352324"/>
                <a:gd name="connsiteX58" fmla="*/ 0 w 4476179"/>
                <a:gd name="connsiteY58" fmla="*/ 800005 h 3352324"/>
                <a:gd name="connsiteX59" fmla="*/ 76200 w 4476179"/>
                <a:gd name="connsiteY59" fmla="*/ 819055 h 3352324"/>
                <a:gd name="connsiteX60" fmla="*/ 57150 w 4476179"/>
                <a:gd name="connsiteY60" fmla="*/ 780955 h 3352324"/>
                <a:gd name="connsiteX61" fmla="*/ 228600 w 4476179"/>
                <a:gd name="connsiteY61" fmla="*/ 885730 h 3352324"/>
                <a:gd name="connsiteX62" fmla="*/ 466725 w 4476179"/>
                <a:gd name="connsiteY62" fmla="*/ 1009460 h 3352324"/>
                <a:gd name="connsiteX63" fmla="*/ 628650 w 4476179"/>
                <a:gd name="connsiteY63" fmla="*/ 1142810 h 3352324"/>
                <a:gd name="connsiteX64" fmla="*/ 800005 w 4476179"/>
                <a:gd name="connsiteY64" fmla="*/ 1238060 h 3352324"/>
                <a:gd name="connsiteX65" fmla="*/ 771430 w 4476179"/>
                <a:gd name="connsiteY65" fmla="*/ 1276160 h 3352324"/>
                <a:gd name="connsiteX66" fmla="*/ 800005 w 4476179"/>
                <a:gd name="connsiteY66" fmla="*/ 1304735 h 3352324"/>
                <a:gd name="connsiteX67" fmla="*/ 457200 w 4476179"/>
                <a:gd name="connsiteY67" fmla="*/ 1552385 h 3352324"/>
                <a:gd name="connsiteX68" fmla="*/ 561975 w 4476179"/>
                <a:gd name="connsiteY68" fmla="*/ 1647635 h 3352324"/>
                <a:gd name="connsiteX69" fmla="*/ 609600 w 4476179"/>
                <a:gd name="connsiteY69" fmla="*/ 1866614 h 3352324"/>
                <a:gd name="connsiteX70" fmla="*/ 1314355 w 4476179"/>
                <a:gd name="connsiteY70" fmla="*/ 1295210 h 3352324"/>
                <a:gd name="connsiteX71" fmla="*/ 1285780 w 4476179"/>
                <a:gd name="connsiteY71" fmla="*/ 1266635 h 3352324"/>
                <a:gd name="connsiteX72" fmla="*/ 1323880 w 4476179"/>
                <a:gd name="connsiteY72" fmla="*/ 1018985 h 3352324"/>
                <a:gd name="connsiteX73" fmla="*/ 1428560 w 4476179"/>
                <a:gd name="connsiteY73" fmla="*/ 1018985 h 3352324"/>
                <a:gd name="connsiteX74" fmla="*/ 1152430 w 4476179"/>
                <a:gd name="connsiteY74" fmla="*/ 800005 h 3352324"/>
                <a:gd name="connsiteX75" fmla="*/ 1219105 w 4476179"/>
                <a:gd name="connsiteY75" fmla="*/ 771430 h 3352324"/>
                <a:gd name="connsiteX76" fmla="*/ 1276255 w 4476179"/>
                <a:gd name="connsiteY76" fmla="*/ 790480 h 3352324"/>
                <a:gd name="connsiteX77" fmla="*/ 1485710 w 4476179"/>
                <a:gd name="connsiteY77" fmla="*/ 647605 h 3352324"/>
                <a:gd name="connsiteX78" fmla="*/ 1457135 w 4476179"/>
                <a:gd name="connsiteY78" fmla="*/ 609505 h 3352324"/>
                <a:gd name="connsiteX79" fmla="*/ 1476185 w 4476179"/>
                <a:gd name="connsiteY79" fmla="*/ 599980 h 3352324"/>
                <a:gd name="connsiteX80" fmla="*/ 1457135 w 4476179"/>
                <a:gd name="connsiteY80" fmla="*/ 571405 h 3352324"/>
                <a:gd name="connsiteX81" fmla="*/ 1438085 w 4476179"/>
                <a:gd name="connsiteY81" fmla="*/ 371380 h 3352324"/>
                <a:gd name="connsiteX82" fmla="*/ 1438085 w 4476179"/>
                <a:gd name="connsiteY82" fmla="*/ 333280 h 3352324"/>
                <a:gd name="connsiteX83" fmla="*/ 1476185 w 4476179"/>
                <a:gd name="connsiteY83" fmla="*/ 142875 h 3352324"/>
                <a:gd name="connsiteX84" fmla="*/ 1352455 w 4476179"/>
                <a:gd name="connsiteY84" fmla="*/ 28575 h 3352324"/>
                <a:gd name="connsiteX85" fmla="*/ 1438085 w 4476179"/>
                <a:gd name="connsiteY85" fmla="*/ 38100 h 3352324"/>
                <a:gd name="connsiteX86" fmla="*/ 1409605 w 4476179"/>
                <a:gd name="connsiteY86" fmla="*/ 0 h 3352324"/>
                <a:gd name="connsiteX87" fmla="*/ 1534526 w 4476179"/>
                <a:gd name="connsiteY87" fmla="*/ 673799 h 3352324"/>
                <a:gd name="connsiteX88" fmla="*/ 1523810 w 4476179"/>
                <a:gd name="connsiteY88" fmla="*/ 685705 h 3352324"/>
                <a:gd name="connsiteX89" fmla="*/ 1552385 w 4476179"/>
                <a:gd name="connsiteY89" fmla="*/ 676180 h 3352324"/>
                <a:gd name="connsiteX90" fmla="*/ 1534526 w 4476179"/>
                <a:gd name="connsiteY90" fmla="*/ 673799 h 3352324"/>
                <a:gd name="connsiteX91" fmla="*/ 1933385 w 4476179"/>
                <a:gd name="connsiteY91" fmla="*/ 980885 h 3352324"/>
                <a:gd name="connsiteX92" fmla="*/ 1733360 w 4476179"/>
                <a:gd name="connsiteY92" fmla="*/ 1066610 h 3352324"/>
                <a:gd name="connsiteX93" fmla="*/ 1761935 w 4476179"/>
                <a:gd name="connsiteY93" fmla="*/ 1066610 h 3352324"/>
                <a:gd name="connsiteX94" fmla="*/ 1914335 w 4476179"/>
                <a:gd name="connsiteY94" fmla="*/ 1018985 h 3352324"/>
                <a:gd name="connsiteX95" fmla="*/ 1933385 w 4476179"/>
                <a:gd name="connsiteY95" fmla="*/ 980885 h 3352324"/>
                <a:gd name="connsiteX96" fmla="*/ 1647635 w 4476179"/>
                <a:gd name="connsiteY96" fmla="*/ 1095185 h 3352324"/>
                <a:gd name="connsiteX97" fmla="*/ 1571435 w 4476179"/>
                <a:gd name="connsiteY97" fmla="*/ 1104710 h 3352324"/>
                <a:gd name="connsiteX98" fmla="*/ 1590485 w 4476179"/>
                <a:gd name="connsiteY98" fmla="*/ 1123760 h 3352324"/>
                <a:gd name="connsiteX99" fmla="*/ 1647635 w 4476179"/>
                <a:gd name="connsiteY99" fmla="*/ 1095185 h 3352324"/>
                <a:gd name="connsiteX100" fmla="*/ 1847660 w 4476179"/>
                <a:gd name="connsiteY100" fmla="*/ 1333310 h 3352324"/>
                <a:gd name="connsiteX101" fmla="*/ 1676210 w 4476179"/>
                <a:gd name="connsiteY101" fmla="*/ 1438085 h 3352324"/>
                <a:gd name="connsiteX102" fmla="*/ 1695260 w 4476179"/>
                <a:gd name="connsiteY102" fmla="*/ 1561910 h 3352324"/>
                <a:gd name="connsiteX103" fmla="*/ 1857185 w 4476179"/>
                <a:gd name="connsiteY103" fmla="*/ 1447610 h 3352324"/>
                <a:gd name="connsiteX104" fmla="*/ 1847660 w 4476179"/>
                <a:gd name="connsiteY104" fmla="*/ 1333310 h 3352324"/>
                <a:gd name="connsiteX105" fmla="*/ 1314355 w 4476179"/>
                <a:gd name="connsiteY105" fmla="*/ 1371410 h 3352324"/>
                <a:gd name="connsiteX106" fmla="*/ 1247680 w 4476179"/>
                <a:gd name="connsiteY106" fmla="*/ 1457135 h 3352324"/>
                <a:gd name="connsiteX107" fmla="*/ 1314355 w 4476179"/>
                <a:gd name="connsiteY107" fmla="*/ 1371410 h 3352324"/>
                <a:gd name="connsiteX108" fmla="*/ 514350 w 4476179"/>
                <a:gd name="connsiteY108" fmla="*/ 1447610 h 3352324"/>
                <a:gd name="connsiteX109" fmla="*/ 409575 w 4476179"/>
                <a:gd name="connsiteY109" fmla="*/ 1542860 h 3352324"/>
                <a:gd name="connsiteX110" fmla="*/ 447675 w 4476179"/>
                <a:gd name="connsiteY110" fmla="*/ 1552385 h 3352324"/>
                <a:gd name="connsiteX111" fmla="*/ 514350 w 4476179"/>
                <a:gd name="connsiteY111" fmla="*/ 1447610 h 3352324"/>
                <a:gd name="connsiteX112" fmla="*/ 2171510 w 4476179"/>
                <a:gd name="connsiteY112" fmla="*/ 2342864 h 3352324"/>
                <a:gd name="connsiteX113" fmla="*/ 2085785 w 4476179"/>
                <a:gd name="connsiteY113" fmla="*/ 2380964 h 3352324"/>
                <a:gd name="connsiteX114" fmla="*/ 2114360 w 4476179"/>
                <a:gd name="connsiteY114" fmla="*/ 2390489 h 3352324"/>
                <a:gd name="connsiteX115" fmla="*/ 2171510 w 4476179"/>
                <a:gd name="connsiteY115" fmla="*/ 2342864 h 3352324"/>
                <a:gd name="connsiteX116" fmla="*/ 1647635 w 4476179"/>
                <a:gd name="connsiteY116" fmla="*/ 2580894 h 3352324"/>
                <a:gd name="connsiteX117" fmla="*/ 1609535 w 4476179"/>
                <a:gd name="connsiteY117" fmla="*/ 2838069 h 3352324"/>
                <a:gd name="connsiteX118" fmla="*/ 1885760 w 4476179"/>
                <a:gd name="connsiteY118" fmla="*/ 2618994 h 3352324"/>
                <a:gd name="connsiteX119" fmla="*/ 1647635 w 4476179"/>
                <a:gd name="connsiteY119" fmla="*/ 2580894 h 335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476179" h="3352324">
                  <a:moveTo>
                    <a:pt x="1409605" y="0"/>
                  </a:moveTo>
                  <a:lnTo>
                    <a:pt x="1428560" y="0"/>
                  </a:lnTo>
                  <a:cubicBezTo>
                    <a:pt x="1514285" y="47625"/>
                    <a:pt x="1600010" y="114300"/>
                    <a:pt x="1676210" y="161830"/>
                  </a:cubicBezTo>
                  <a:cubicBezTo>
                    <a:pt x="1752410" y="218980"/>
                    <a:pt x="1904810" y="238030"/>
                    <a:pt x="1904810" y="371380"/>
                  </a:cubicBezTo>
                  <a:cubicBezTo>
                    <a:pt x="1904810" y="485680"/>
                    <a:pt x="1876235" y="523780"/>
                    <a:pt x="1723835" y="590455"/>
                  </a:cubicBezTo>
                  <a:cubicBezTo>
                    <a:pt x="1723835" y="590455"/>
                    <a:pt x="1714310" y="599980"/>
                    <a:pt x="1714310" y="619030"/>
                  </a:cubicBezTo>
                  <a:cubicBezTo>
                    <a:pt x="1752410" y="599980"/>
                    <a:pt x="2028635" y="485680"/>
                    <a:pt x="2104835" y="485680"/>
                  </a:cubicBezTo>
                  <a:cubicBezTo>
                    <a:pt x="2133410" y="485680"/>
                    <a:pt x="2247615" y="571405"/>
                    <a:pt x="2295240" y="599980"/>
                  </a:cubicBezTo>
                  <a:cubicBezTo>
                    <a:pt x="2333340" y="638080"/>
                    <a:pt x="2400015" y="657130"/>
                    <a:pt x="2447640" y="695230"/>
                  </a:cubicBezTo>
                  <a:cubicBezTo>
                    <a:pt x="2457165" y="714280"/>
                    <a:pt x="2457165" y="742855"/>
                    <a:pt x="2457165" y="761905"/>
                  </a:cubicBezTo>
                  <a:lnTo>
                    <a:pt x="2238090" y="1723739"/>
                  </a:lnTo>
                  <a:cubicBezTo>
                    <a:pt x="2228565" y="1723739"/>
                    <a:pt x="2209515" y="1704689"/>
                    <a:pt x="2190465" y="1695164"/>
                  </a:cubicBezTo>
                  <a:cubicBezTo>
                    <a:pt x="2181035" y="1704689"/>
                    <a:pt x="2181035" y="1723739"/>
                    <a:pt x="2181035" y="1733264"/>
                  </a:cubicBezTo>
                  <a:cubicBezTo>
                    <a:pt x="2152460" y="1704689"/>
                    <a:pt x="2133410" y="1676114"/>
                    <a:pt x="2104835" y="1647635"/>
                  </a:cubicBezTo>
                  <a:cubicBezTo>
                    <a:pt x="1676210" y="2057114"/>
                    <a:pt x="1666685" y="1838039"/>
                    <a:pt x="1666685" y="2238089"/>
                  </a:cubicBezTo>
                  <a:cubicBezTo>
                    <a:pt x="1666685" y="2266664"/>
                    <a:pt x="1666685" y="2276189"/>
                    <a:pt x="1676210" y="2285714"/>
                  </a:cubicBezTo>
                  <a:cubicBezTo>
                    <a:pt x="1685735" y="2266664"/>
                    <a:pt x="2400015" y="1666685"/>
                    <a:pt x="2552415" y="1666685"/>
                  </a:cubicBezTo>
                  <a:cubicBezTo>
                    <a:pt x="2600040" y="1666685"/>
                    <a:pt x="2695290" y="1733264"/>
                    <a:pt x="2752440" y="1771364"/>
                  </a:cubicBezTo>
                  <a:cubicBezTo>
                    <a:pt x="2790540" y="1809464"/>
                    <a:pt x="2847690" y="1828514"/>
                    <a:pt x="2895315" y="1847564"/>
                  </a:cubicBezTo>
                  <a:cubicBezTo>
                    <a:pt x="2895315" y="1857089"/>
                    <a:pt x="2876265" y="1847564"/>
                    <a:pt x="2876265" y="1876139"/>
                  </a:cubicBezTo>
                  <a:cubicBezTo>
                    <a:pt x="2876265" y="1895189"/>
                    <a:pt x="2895315" y="1895189"/>
                    <a:pt x="2895315" y="1895189"/>
                  </a:cubicBezTo>
                  <a:lnTo>
                    <a:pt x="2352390" y="2476119"/>
                  </a:lnTo>
                  <a:cubicBezTo>
                    <a:pt x="2380965" y="2495169"/>
                    <a:pt x="2409540" y="2514219"/>
                    <a:pt x="2447640" y="2523744"/>
                  </a:cubicBezTo>
                  <a:cubicBezTo>
                    <a:pt x="2523840" y="2552319"/>
                    <a:pt x="2676240" y="2580894"/>
                    <a:pt x="2695290" y="2580894"/>
                  </a:cubicBezTo>
                  <a:cubicBezTo>
                    <a:pt x="2904840" y="2580894"/>
                    <a:pt x="3628644" y="2361914"/>
                    <a:pt x="3704844" y="2352389"/>
                  </a:cubicBezTo>
                  <a:cubicBezTo>
                    <a:pt x="3952399" y="2304764"/>
                    <a:pt x="4219099" y="2285714"/>
                    <a:pt x="4476179" y="2190464"/>
                  </a:cubicBezTo>
                  <a:cubicBezTo>
                    <a:pt x="4419124" y="2238089"/>
                    <a:pt x="4361974" y="2238089"/>
                    <a:pt x="4342924" y="2304764"/>
                  </a:cubicBezTo>
                  <a:cubicBezTo>
                    <a:pt x="4381024" y="2295239"/>
                    <a:pt x="4409599" y="2276189"/>
                    <a:pt x="4438174" y="2266664"/>
                  </a:cubicBezTo>
                  <a:cubicBezTo>
                    <a:pt x="4400074" y="2352389"/>
                    <a:pt x="4295299" y="2390489"/>
                    <a:pt x="4219099" y="2457069"/>
                  </a:cubicBezTo>
                  <a:cubicBezTo>
                    <a:pt x="4142899" y="2514219"/>
                    <a:pt x="4066699" y="2609469"/>
                    <a:pt x="3990499" y="2657094"/>
                  </a:cubicBezTo>
                  <a:cubicBezTo>
                    <a:pt x="3904774" y="2714244"/>
                    <a:pt x="3819049" y="2742819"/>
                    <a:pt x="3733324" y="2761869"/>
                  </a:cubicBezTo>
                  <a:cubicBezTo>
                    <a:pt x="3723799" y="2761869"/>
                    <a:pt x="3161920" y="2895219"/>
                    <a:pt x="3047620" y="2895219"/>
                  </a:cubicBezTo>
                  <a:cubicBezTo>
                    <a:pt x="2647665" y="2895219"/>
                    <a:pt x="2685765" y="2723769"/>
                    <a:pt x="2171510" y="2676144"/>
                  </a:cubicBezTo>
                  <a:cubicBezTo>
                    <a:pt x="1981010" y="2895219"/>
                    <a:pt x="1780985" y="3114294"/>
                    <a:pt x="1609535" y="3323749"/>
                  </a:cubicBezTo>
                  <a:cubicBezTo>
                    <a:pt x="1571435" y="3361849"/>
                    <a:pt x="1533335" y="3342799"/>
                    <a:pt x="1495235" y="3352324"/>
                  </a:cubicBezTo>
                  <a:cubicBezTo>
                    <a:pt x="1466660" y="3314224"/>
                    <a:pt x="1438085" y="3257074"/>
                    <a:pt x="1390555" y="3218974"/>
                  </a:cubicBezTo>
                  <a:cubicBezTo>
                    <a:pt x="1304830" y="3161919"/>
                    <a:pt x="1238155" y="3152394"/>
                    <a:pt x="1181005" y="3066669"/>
                  </a:cubicBezTo>
                  <a:cubicBezTo>
                    <a:pt x="1152430" y="3028569"/>
                    <a:pt x="1171480" y="2980944"/>
                    <a:pt x="1171480" y="2952369"/>
                  </a:cubicBezTo>
                  <a:lnTo>
                    <a:pt x="1323880" y="1552385"/>
                  </a:lnTo>
                  <a:cubicBezTo>
                    <a:pt x="1314355" y="1542860"/>
                    <a:pt x="1314355" y="1523810"/>
                    <a:pt x="1304830" y="1504760"/>
                  </a:cubicBezTo>
                  <a:cubicBezTo>
                    <a:pt x="1190530" y="1666685"/>
                    <a:pt x="1057180" y="1838039"/>
                    <a:pt x="961930" y="2019014"/>
                  </a:cubicBezTo>
                  <a:cubicBezTo>
                    <a:pt x="819055" y="2257139"/>
                    <a:pt x="676180" y="2523744"/>
                    <a:pt x="533400" y="2771394"/>
                  </a:cubicBezTo>
                  <a:cubicBezTo>
                    <a:pt x="514350" y="2780919"/>
                    <a:pt x="476250" y="2790444"/>
                    <a:pt x="457200" y="2790444"/>
                  </a:cubicBezTo>
                  <a:cubicBezTo>
                    <a:pt x="428625" y="2790444"/>
                    <a:pt x="342900" y="2657094"/>
                    <a:pt x="257175" y="2609469"/>
                  </a:cubicBezTo>
                  <a:cubicBezTo>
                    <a:pt x="200025" y="2580894"/>
                    <a:pt x="123825" y="2504694"/>
                    <a:pt x="123825" y="2476119"/>
                  </a:cubicBezTo>
                  <a:cubicBezTo>
                    <a:pt x="123825" y="2457069"/>
                    <a:pt x="152400" y="2409539"/>
                    <a:pt x="171450" y="2390489"/>
                  </a:cubicBezTo>
                  <a:cubicBezTo>
                    <a:pt x="390525" y="2028539"/>
                    <a:pt x="476250" y="2085689"/>
                    <a:pt x="476250" y="1818989"/>
                  </a:cubicBezTo>
                  <a:cubicBezTo>
                    <a:pt x="476250" y="1799939"/>
                    <a:pt x="466725" y="1714214"/>
                    <a:pt x="457200" y="1657160"/>
                  </a:cubicBezTo>
                  <a:cubicBezTo>
                    <a:pt x="457200" y="1657160"/>
                    <a:pt x="457200" y="1647635"/>
                    <a:pt x="438150" y="1647635"/>
                  </a:cubicBezTo>
                  <a:cubicBezTo>
                    <a:pt x="409575" y="1647635"/>
                    <a:pt x="276225" y="1714214"/>
                    <a:pt x="247650" y="1752314"/>
                  </a:cubicBezTo>
                  <a:lnTo>
                    <a:pt x="200025" y="1742789"/>
                  </a:lnTo>
                  <a:lnTo>
                    <a:pt x="238125" y="1704689"/>
                  </a:lnTo>
                  <a:cubicBezTo>
                    <a:pt x="219075" y="1695164"/>
                    <a:pt x="200025" y="1704689"/>
                    <a:pt x="180975" y="1695164"/>
                  </a:cubicBezTo>
                  <a:cubicBezTo>
                    <a:pt x="171450" y="1685639"/>
                    <a:pt x="152400" y="1666685"/>
                    <a:pt x="152400" y="1647635"/>
                  </a:cubicBezTo>
                  <a:cubicBezTo>
                    <a:pt x="152400" y="1590485"/>
                    <a:pt x="333375" y="1533335"/>
                    <a:pt x="371475" y="1523810"/>
                  </a:cubicBezTo>
                  <a:cubicBezTo>
                    <a:pt x="390525" y="1504760"/>
                    <a:pt x="409575" y="1466660"/>
                    <a:pt x="409575" y="1428560"/>
                  </a:cubicBezTo>
                  <a:cubicBezTo>
                    <a:pt x="419100" y="1399985"/>
                    <a:pt x="428625" y="1361885"/>
                    <a:pt x="428625" y="1342835"/>
                  </a:cubicBezTo>
                  <a:lnTo>
                    <a:pt x="428625" y="1171385"/>
                  </a:lnTo>
                  <a:cubicBezTo>
                    <a:pt x="285750" y="1038035"/>
                    <a:pt x="133350" y="914210"/>
                    <a:pt x="0" y="800005"/>
                  </a:cubicBezTo>
                  <a:cubicBezTo>
                    <a:pt x="19050" y="809530"/>
                    <a:pt x="47625" y="819055"/>
                    <a:pt x="76200" y="819055"/>
                  </a:cubicBezTo>
                  <a:cubicBezTo>
                    <a:pt x="66675" y="809530"/>
                    <a:pt x="57150" y="790480"/>
                    <a:pt x="57150" y="780955"/>
                  </a:cubicBezTo>
                  <a:cubicBezTo>
                    <a:pt x="114300" y="809530"/>
                    <a:pt x="161925" y="857155"/>
                    <a:pt x="228600" y="885730"/>
                  </a:cubicBezTo>
                  <a:cubicBezTo>
                    <a:pt x="295275" y="933260"/>
                    <a:pt x="390525" y="961835"/>
                    <a:pt x="466725" y="1009460"/>
                  </a:cubicBezTo>
                  <a:cubicBezTo>
                    <a:pt x="523875" y="1047560"/>
                    <a:pt x="571500" y="1104710"/>
                    <a:pt x="628650" y="1142810"/>
                  </a:cubicBezTo>
                  <a:cubicBezTo>
                    <a:pt x="676180" y="1180910"/>
                    <a:pt x="742855" y="1209485"/>
                    <a:pt x="800005" y="1238060"/>
                  </a:cubicBezTo>
                  <a:cubicBezTo>
                    <a:pt x="800005" y="1247585"/>
                    <a:pt x="790480" y="1257110"/>
                    <a:pt x="771430" y="1276160"/>
                  </a:cubicBezTo>
                  <a:lnTo>
                    <a:pt x="800005" y="1304735"/>
                  </a:lnTo>
                  <a:cubicBezTo>
                    <a:pt x="723805" y="1352360"/>
                    <a:pt x="542925" y="1504760"/>
                    <a:pt x="457200" y="1552385"/>
                  </a:cubicBezTo>
                  <a:cubicBezTo>
                    <a:pt x="485775" y="1580960"/>
                    <a:pt x="542925" y="1600010"/>
                    <a:pt x="561975" y="1647635"/>
                  </a:cubicBezTo>
                  <a:cubicBezTo>
                    <a:pt x="590550" y="1704689"/>
                    <a:pt x="600075" y="1790414"/>
                    <a:pt x="609600" y="1866614"/>
                  </a:cubicBezTo>
                  <a:cubicBezTo>
                    <a:pt x="809530" y="1590485"/>
                    <a:pt x="1190530" y="1438085"/>
                    <a:pt x="1314355" y="1295210"/>
                  </a:cubicBezTo>
                  <a:lnTo>
                    <a:pt x="1285780" y="1266635"/>
                  </a:lnTo>
                  <a:cubicBezTo>
                    <a:pt x="1352455" y="1209485"/>
                    <a:pt x="1304830" y="1114235"/>
                    <a:pt x="1323880" y="1018985"/>
                  </a:cubicBezTo>
                  <a:lnTo>
                    <a:pt x="1428560" y="1018985"/>
                  </a:lnTo>
                  <a:cubicBezTo>
                    <a:pt x="1371505" y="904780"/>
                    <a:pt x="1228630" y="895255"/>
                    <a:pt x="1152430" y="800005"/>
                  </a:cubicBezTo>
                  <a:cubicBezTo>
                    <a:pt x="1171480" y="800005"/>
                    <a:pt x="1190530" y="809530"/>
                    <a:pt x="1219105" y="771430"/>
                  </a:cubicBezTo>
                  <a:cubicBezTo>
                    <a:pt x="1238155" y="780955"/>
                    <a:pt x="1247680" y="790480"/>
                    <a:pt x="1276255" y="790480"/>
                  </a:cubicBezTo>
                  <a:cubicBezTo>
                    <a:pt x="1352455" y="790480"/>
                    <a:pt x="1485710" y="723805"/>
                    <a:pt x="1485710" y="647605"/>
                  </a:cubicBezTo>
                  <a:cubicBezTo>
                    <a:pt x="1485710" y="628555"/>
                    <a:pt x="1457135" y="628555"/>
                    <a:pt x="1457135" y="609505"/>
                  </a:cubicBezTo>
                  <a:cubicBezTo>
                    <a:pt x="1457135" y="580930"/>
                    <a:pt x="1476185" y="619030"/>
                    <a:pt x="1476185" y="599980"/>
                  </a:cubicBezTo>
                  <a:cubicBezTo>
                    <a:pt x="1476185" y="571405"/>
                    <a:pt x="1466660" y="580930"/>
                    <a:pt x="1457135" y="571405"/>
                  </a:cubicBezTo>
                  <a:cubicBezTo>
                    <a:pt x="1447610" y="504730"/>
                    <a:pt x="1438085" y="390430"/>
                    <a:pt x="1438085" y="371380"/>
                  </a:cubicBezTo>
                  <a:lnTo>
                    <a:pt x="1438085" y="333280"/>
                  </a:lnTo>
                  <a:cubicBezTo>
                    <a:pt x="1447610" y="276130"/>
                    <a:pt x="1476185" y="161830"/>
                    <a:pt x="1476185" y="142875"/>
                  </a:cubicBezTo>
                  <a:cubicBezTo>
                    <a:pt x="1476185" y="114300"/>
                    <a:pt x="1361980" y="38100"/>
                    <a:pt x="1352455" y="28575"/>
                  </a:cubicBezTo>
                  <a:cubicBezTo>
                    <a:pt x="1371505" y="28575"/>
                    <a:pt x="1400080" y="38100"/>
                    <a:pt x="1438085" y="38100"/>
                  </a:cubicBezTo>
                  <a:cubicBezTo>
                    <a:pt x="1428560" y="28575"/>
                    <a:pt x="1409605" y="9525"/>
                    <a:pt x="1409605" y="0"/>
                  </a:cubicBezTo>
                  <a:close/>
                  <a:moveTo>
                    <a:pt x="1534526" y="673799"/>
                  </a:moveTo>
                  <a:cubicBezTo>
                    <a:pt x="1530954" y="676180"/>
                    <a:pt x="1528573" y="680943"/>
                    <a:pt x="1523810" y="685705"/>
                  </a:cubicBezTo>
                  <a:cubicBezTo>
                    <a:pt x="1533335" y="685705"/>
                    <a:pt x="1542860" y="685705"/>
                    <a:pt x="1552385" y="676180"/>
                  </a:cubicBezTo>
                  <a:cubicBezTo>
                    <a:pt x="1542860" y="671418"/>
                    <a:pt x="1538098" y="671418"/>
                    <a:pt x="1534526" y="673799"/>
                  </a:cubicBezTo>
                  <a:close/>
                  <a:moveTo>
                    <a:pt x="1933385" y="980885"/>
                  </a:moveTo>
                  <a:lnTo>
                    <a:pt x="1733360" y="1066610"/>
                  </a:lnTo>
                  <a:lnTo>
                    <a:pt x="1761935" y="1066610"/>
                  </a:lnTo>
                  <a:cubicBezTo>
                    <a:pt x="1800035" y="1057085"/>
                    <a:pt x="1866710" y="1038035"/>
                    <a:pt x="1914335" y="1018985"/>
                  </a:cubicBezTo>
                  <a:cubicBezTo>
                    <a:pt x="1923860" y="1009460"/>
                    <a:pt x="1933385" y="990410"/>
                    <a:pt x="1933385" y="980885"/>
                  </a:cubicBezTo>
                  <a:close/>
                  <a:moveTo>
                    <a:pt x="1647635" y="1095185"/>
                  </a:moveTo>
                  <a:cubicBezTo>
                    <a:pt x="1619060" y="1104710"/>
                    <a:pt x="1590485" y="1104710"/>
                    <a:pt x="1571435" y="1104710"/>
                  </a:cubicBezTo>
                  <a:lnTo>
                    <a:pt x="1590485" y="1123760"/>
                  </a:lnTo>
                  <a:cubicBezTo>
                    <a:pt x="1619060" y="1104710"/>
                    <a:pt x="1647635" y="1095185"/>
                    <a:pt x="1647635" y="1095185"/>
                  </a:cubicBezTo>
                  <a:close/>
                  <a:moveTo>
                    <a:pt x="1847660" y="1333310"/>
                  </a:moveTo>
                  <a:cubicBezTo>
                    <a:pt x="1790510" y="1371410"/>
                    <a:pt x="1676210" y="1409510"/>
                    <a:pt x="1676210" y="1438085"/>
                  </a:cubicBezTo>
                  <a:cubicBezTo>
                    <a:pt x="1676210" y="1457135"/>
                    <a:pt x="1685735" y="1523810"/>
                    <a:pt x="1695260" y="1561910"/>
                  </a:cubicBezTo>
                  <a:cubicBezTo>
                    <a:pt x="1752410" y="1523810"/>
                    <a:pt x="1857185" y="1476185"/>
                    <a:pt x="1857185" y="1447610"/>
                  </a:cubicBezTo>
                  <a:cubicBezTo>
                    <a:pt x="1857185" y="1428560"/>
                    <a:pt x="1847660" y="1371410"/>
                    <a:pt x="1847660" y="1333310"/>
                  </a:cubicBezTo>
                  <a:close/>
                  <a:moveTo>
                    <a:pt x="1314355" y="1371410"/>
                  </a:moveTo>
                  <a:cubicBezTo>
                    <a:pt x="1295305" y="1399985"/>
                    <a:pt x="1266730" y="1438085"/>
                    <a:pt x="1247680" y="1457135"/>
                  </a:cubicBezTo>
                  <a:cubicBezTo>
                    <a:pt x="1285780" y="1447610"/>
                    <a:pt x="1314355" y="1399985"/>
                    <a:pt x="1314355" y="1371410"/>
                  </a:cubicBezTo>
                  <a:close/>
                  <a:moveTo>
                    <a:pt x="514350" y="1447610"/>
                  </a:moveTo>
                  <a:cubicBezTo>
                    <a:pt x="476250" y="1476185"/>
                    <a:pt x="438150" y="1514285"/>
                    <a:pt x="409575" y="1542860"/>
                  </a:cubicBezTo>
                  <a:cubicBezTo>
                    <a:pt x="419100" y="1542860"/>
                    <a:pt x="438150" y="1552385"/>
                    <a:pt x="447675" y="1552385"/>
                  </a:cubicBezTo>
                  <a:cubicBezTo>
                    <a:pt x="466725" y="1514285"/>
                    <a:pt x="495300" y="1476185"/>
                    <a:pt x="514350" y="1447610"/>
                  </a:cubicBezTo>
                  <a:close/>
                  <a:moveTo>
                    <a:pt x="2171510" y="2342864"/>
                  </a:moveTo>
                  <a:cubicBezTo>
                    <a:pt x="2142935" y="2352389"/>
                    <a:pt x="2114360" y="2371439"/>
                    <a:pt x="2085785" y="2380964"/>
                  </a:cubicBezTo>
                  <a:cubicBezTo>
                    <a:pt x="2095310" y="2380964"/>
                    <a:pt x="2085785" y="2390489"/>
                    <a:pt x="2114360" y="2390489"/>
                  </a:cubicBezTo>
                  <a:cubicBezTo>
                    <a:pt x="2133410" y="2390489"/>
                    <a:pt x="2152460" y="2361914"/>
                    <a:pt x="2171510" y="2342864"/>
                  </a:cubicBezTo>
                  <a:close/>
                  <a:moveTo>
                    <a:pt x="1647635" y="2580894"/>
                  </a:moveTo>
                  <a:cubicBezTo>
                    <a:pt x="1628585" y="2666619"/>
                    <a:pt x="1619060" y="2752344"/>
                    <a:pt x="1609535" y="2838069"/>
                  </a:cubicBezTo>
                  <a:cubicBezTo>
                    <a:pt x="1704785" y="2771394"/>
                    <a:pt x="1790510" y="2704719"/>
                    <a:pt x="1885760" y="2618994"/>
                  </a:cubicBezTo>
                  <a:cubicBezTo>
                    <a:pt x="1819085" y="2609469"/>
                    <a:pt x="1752410" y="2599944"/>
                    <a:pt x="1647635" y="2580894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8420970-5E94-73FC-AF93-9AC0860DBEE9}"/>
                </a:ext>
              </a:extLst>
            </p:cNvPr>
            <p:cNvGrpSpPr/>
            <p:nvPr/>
          </p:nvGrpSpPr>
          <p:grpSpPr>
            <a:xfrm>
              <a:off x="5477126" y="1776402"/>
              <a:ext cx="1878605" cy="1281208"/>
              <a:chOff x="1400175" y="1785842"/>
              <a:chExt cx="5180933" cy="3533394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5834D3A-31F0-1B3F-1112-3F397FFAFF08}"/>
                  </a:ext>
                </a:extLst>
              </p:cNvPr>
              <p:cNvSpPr/>
              <p:nvPr/>
            </p:nvSpPr>
            <p:spPr>
              <a:xfrm>
                <a:off x="3378707" y="1785842"/>
                <a:ext cx="3202401" cy="3533394"/>
              </a:xfrm>
              <a:custGeom>
                <a:avLst/>
                <a:gdLst>
                  <a:gd name="connsiteX0" fmla="*/ 1107187 w 3202401"/>
                  <a:gd name="connsiteY0" fmla="*/ 0 h 3533394"/>
                  <a:gd name="connsiteX1" fmla="*/ 1135762 w 3202401"/>
                  <a:gd name="connsiteY1" fmla="*/ 0 h 3533394"/>
                  <a:gd name="connsiteX2" fmla="*/ 1383317 w 3202401"/>
                  <a:gd name="connsiteY2" fmla="*/ 114300 h 3533394"/>
                  <a:gd name="connsiteX3" fmla="*/ 1421417 w 3202401"/>
                  <a:gd name="connsiteY3" fmla="*/ 352425 h 3533394"/>
                  <a:gd name="connsiteX4" fmla="*/ 1392842 w 3202401"/>
                  <a:gd name="connsiteY4" fmla="*/ 619125 h 3533394"/>
                  <a:gd name="connsiteX5" fmla="*/ 1411892 w 3202401"/>
                  <a:gd name="connsiteY5" fmla="*/ 628650 h 3533394"/>
                  <a:gd name="connsiteX6" fmla="*/ 2040542 w 3202401"/>
                  <a:gd name="connsiteY6" fmla="*/ 447675 h 3533394"/>
                  <a:gd name="connsiteX7" fmla="*/ 2402397 w 3202401"/>
                  <a:gd name="connsiteY7" fmla="*/ 657225 h 3533394"/>
                  <a:gd name="connsiteX8" fmla="*/ 2411922 w 3202401"/>
                  <a:gd name="connsiteY8" fmla="*/ 714280 h 3533394"/>
                  <a:gd name="connsiteX9" fmla="*/ 2211897 w 3202401"/>
                  <a:gd name="connsiteY9" fmla="*/ 961930 h 3533394"/>
                  <a:gd name="connsiteX10" fmla="*/ 1821467 w 3202401"/>
                  <a:gd name="connsiteY10" fmla="*/ 1171480 h 3533394"/>
                  <a:gd name="connsiteX11" fmla="*/ 1345217 w 3202401"/>
                  <a:gd name="connsiteY11" fmla="*/ 1409605 h 3533394"/>
                  <a:gd name="connsiteX12" fmla="*/ 1231012 w 3202401"/>
                  <a:gd name="connsiteY12" fmla="*/ 1409605 h 3533394"/>
                  <a:gd name="connsiteX13" fmla="*/ 1307212 w 3202401"/>
                  <a:gd name="connsiteY13" fmla="*/ 1400080 h 3533394"/>
                  <a:gd name="connsiteX14" fmla="*/ 1326167 w 3202401"/>
                  <a:gd name="connsiteY14" fmla="*/ 1381030 h 3533394"/>
                  <a:gd name="connsiteX15" fmla="*/ 1202437 w 3202401"/>
                  <a:gd name="connsiteY15" fmla="*/ 1371505 h 3533394"/>
                  <a:gd name="connsiteX16" fmla="*/ 1097662 w 3202401"/>
                  <a:gd name="connsiteY16" fmla="*/ 1838134 h 3533394"/>
                  <a:gd name="connsiteX17" fmla="*/ 1135762 w 3202401"/>
                  <a:gd name="connsiteY17" fmla="*/ 1828609 h 3533394"/>
                  <a:gd name="connsiteX18" fmla="*/ 1802417 w 3202401"/>
                  <a:gd name="connsiteY18" fmla="*/ 1638109 h 3533394"/>
                  <a:gd name="connsiteX19" fmla="*/ 2050067 w 3202401"/>
                  <a:gd name="connsiteY19" fmla="*/ 1761934 h 3533394"/>
                  <a:gd name="connsiteX20" fmla="*/ 2211897 w 3202401"/>
                  <a:gd name="connsiteY20" fmla="*/ 1857184 h 3533394"/>
                  <a:gd name="connsiteX21" fmla="*/ 2230947 w 3202401"/>
                  <a:gd name="connsiteY21" fmla="*/ 1933384 h 3533394"/>
                  <a:gd name="connsiteX22" fmla="*/ 2002442 w 3202401"/>
                  <a:gd name="connsiteY22" fmla="*/ 2380964 h 3533394"/>
                  <a:gd name="connsiteX23" fmla="*/ 2107122 w 3202401"/>
                  <a:gd name="connsiteY23" fmla="*/ 2390489 h 3533394"/>
                  <a:gd name="connsiteX24" fmla="*/ 2840451 w 3202401"/>
                  <a:gd name="connsiteY24" fmla="*/ 2552414 h 3533394"/>
                  <a:gd name="connsiteX25" fmla="*/ 3011901 w 3202401"/>
                  <a:gd name="connsiteY25" fmla="*/ 2695289 h 3533394"/>
                  <a:gd name="connsiteX26" fmla="*/ 3202401 w 3202401"/>
                  <a:gd name="connsiteY26" fmla="*/ 2857214 h 3533394"/>
                  <a:gd name="connsiteX27" fmla="*/ 3183351 w 3202401"/>
                  <a:gd name="connsiteY27" fmla="*/ 2923889 h 3533394"/>
                  <a:gd name="connsiteX28" fmla="*/ 3059526 w 3202401"/>
                  <a:gd name="connsiteY28" fmla="*/ 3019044 h 3533394"/>
                  <a:gd name="connsiteX29" fmla="*/ 2735772 w 3202401"/>
                  <a:gd name="connsiteY29" fmla="*/ 3200019 h 3533394"/>
                  <a:gd name="connsiteX30" fmla="*/ 2383347 w 3202401"/>
                  <a:gd name="connsiteY30" fmla="*/ 3409569 h 3533394"/>
                  <a:gd name="connsiteX31" fmla="*/ 2277381 w 3202401"/>
                  <a:gd name="connsiteY31" fmla="*/ 3461957 h 3533394"/>
                  <a:gd name="connsiteX32" fmla="*/ 2198261 w 3202401"/>
                  <a:gd name="connsiteY32" fmla="*/ 3498602 h 3533394"/>
                  <a:gd name="connsiteX33" fmla="*/ 2202372 w 3202401"/>
                  <a:gd name="connsiteY33" fmla="*/ 3496485 h 3533394"/>
                  <a:gd name="connsiteX34" fmla="*/ 2211897 w 3202401"/>
                  <a:gd name="connsiteY34" fmla="*/ 3457194 h 3533394"/>
                  <a:gd name="connsiteX35" fmla="*/ 2173797 w 3202401"/>
                  <a:gd name="connsiteY35" fmla="*/ 3476244 h 3533394"/>
                  <a:gd name="connsiteX36" fmla="*/ 2316672 w 3202401"/>
                  <a:gd name="connsiteY36" fmla="*/ 3361944 h 3533394"/>
                  <a:gd name="connsiteX37" fmla="*/ 2002442 w 3202401"/>
                  <a:gd name="connsiteY37" fmla="*/ 3533394 h 3533394"/>
                  <a:gd name="connsiteX38" fmla="*/ 2211897 w 3202401"/>
                  <a:gd name="connsiteY38" fmla="*/ 3333369 h 3533394"/>
                  <a:gd name="connsiteX39" fmla="*/ 2259522 w 3202401"/>
                  <a:gd name="connsiteY39" fmla="*/ 3247644 h 3533394"/>
                  <a:gd name="connsiteX40" fmla="*/ 2621472 w 3202401"/>
                  <a:gd name="connsiteY40" fmla="*/ 2742914 h 3533394"/>
                  <a:gd name="connsiteX41" fmla="*/ 2478597 w 3202401"/>
                  <a:gd name="connsiteY41" fmla="*/ 2714339 h 3533394"/>
                  <a:gd name="connsiteX42" fmla="*/ 1897667 w 3202401"/>
                  <a:gd name="connsiteY42" fmla="*/ 2704814 h 3533394"/>
                  <a:gd name="connsiteX43" fmla="*/ 1707167 w 3202401"/>
                  <a:gd name="connsiteY43" fmla="*/ 2714339 h 3533394"/>
                  <a:gd name="connsiteX44" fmla="*/ 1345217 w 3202401"/>
                  <a:gd name="connsiteY44" fmla="*/ 3019044 h 3533394"/>
                  <a:gd name="connsiteX45" fmla="*/ 888112 w 3202401"/>
                  <a:gd name="connsiteY45" fmla="*/ 3247644 h 3533394"/>
                  <a:gd name="connsiteX46" fmla="*/ 497682 w 3202401"/>
                  <a:gd name="connsiteY46" fmla="*/ 2990469 h 3533394"/>
                  <a:gd name="connsiteX47" fmla="*/ 602362 w 3202401"/>
                  <a:gd name="connsiteY47" fmla="*/ 2904839 h 3533394"/>
                  <a:gd name="connsiteX48" fmla="*/ 630937 w 3202401"/>
                  <a:gd name="connsiteY48" fmla="*/ 2876264 h 3533394"/>
                  <a:gd name="connsiteX49" fmla="*/ 669037 w 3202401"/>
                  <a:gd name="connsiteY49" fmla="*/ 2771489 h 3533394"/>
                  <a:gd name="connsiteX50" fmla="*/ 669037 w 3202401"/>
                  <a:gd name="connsiteY50" fmla="*/ 2904839 h 3533394"/>
                  <a:gd name="connsiteX51" fmla="*/ 688087 w 3202401"/>
                  <a:gd name="connsiteY51" fmla="*/ 2923889 h 3533394"/>
                  <a:gd name="connsiteX52" fmla="*/ 859537 w 3202401"/>
                  <a:gd name="connsiteY52" fmla="*/ 2800064 h 3533394"/>
                  <a:gd name="connsiteX53" fmla="*/ 1040512 w 3202401"/>
                  <a:gd name="connsiteY53" fmla="*/ 2647664 h 3533394"/>
                  <a:gd name="connsiteX54" fmla="*/ 726187 w 3202401"/>
                  <a:gd name="connsiteY54" fmla="*/ 2514314 h 3533394"/>
                  <a:gd name="connsiteX55" fmla="*/ 640462 w 3202401"/>
                  <a:gd name="connsiteY55" fmla="*/ 2419064 h 3533394"/>
                  <a:gd name="connsiteX56" fmla="*/ 488157 w 3202401"/>
                  <a:gd name="connsiteY56" fmla="*/ 2323814 h 3533394"/>
                  <a:gd name="connsiteX57" fmla="*/ 459582 w 3202401"/>
                  <a:gd name="connsiteY57" fmla="*/ 2352389 h 3533394"/>
                  <a:gd name="connsiteX58" fmla="*/ 345282 w 3202401"/>
                  <a:gd name="connsiteY58" fmla="*/ 3314319 h 3533394"/>
                  <a:gd name="connsiteX59" fmla="*/ 307182 w 3202401"/>
                  <a:gd name="connsiteY59" fmla="*/ 3295269 h 3533394"/>
                  <a:gd name="connsiteX60" fmla="*/ 288132 w 3202401"/>
                  <a:gd name="connsiteY60" fmla="*/ 3314319 h 3533394"/>
                  <a:gd name="connsiteX61" fmla="*/ 192882 w 3202401"/>
                  <a:gd name="connsiteY61" fmla="*/ 3209544 h 3533394"/>
                  <a:gd name="connsiteX62" fmla="*/ 11907 w 3202401"/>
                  <a:gd name="connsiteY62" fmla="*/ 3076194 h 3533394"/>
                  <a:gd name="connsiteX63" fmla="*/ 2382 w 3202401"/>
                  <a:gd name="connsiteY63" fmla="*/ 2999994 h 3533394"/>
                  <a:gd name="connsiteX64" fmla="*/ 183357 w 3202401"/>
                  <a:gd name="connsiteY64" fmla="*/ 1485709 h 3533394"/>
                  <a:gd name="connsiteX65" fmla="*/ 183357 w 3202401"/>
                  <a:gd name="connsiteY65" fmla="*/ 1295305 h 3533394"/>
                  <a:gd name="connsiteX66" fmla="*/ 259557 w 3202401"/>
                  <a:gd name="connsiteY66" fmla="*/ 1285780 h 3533394"/>
                  <a:gd name="connsiteX67" fmla="*/ 535782 w 3202401"/>
                  <a:gd name="connsiteY67" fmla="*/ 1428559 h 3533394"/>
                  <a:gd name="connsiteX68" fmla="*/ 516732 w 3202401"/>
                  <a:gd name="connsiteY68" fmla="*/ 1457134 h 3533394"/>
                  <a:gd name="connsiteX69" fmla="*/ 526257 w 3202401"/>
                  <a:gd name="connsiteY69" fmla="*/ 1771459 h 3533394"/>
                  <a:gd name="connsiteX70" fmla="*/ 469107 w 3202401"/>
                  <a:gd name="connsiteY70" fmla="*/ 2285714 h 3533394"/>
                  <a:gd name="connsiteX71" fmla="*/ 497682 w 3202401"/>
                  <a:gd name="connsiteY71" fmla="*/ 2304764 h 3533394"/>
                  <a:gd name="connsiteX72" fmla="*/ 516732 w 3202401"/>
                  <a:gd name="connsiteY72" fmla="*/ 2276189 h 3533394"/>
                  <a:gd name="connsiteX73" fmla="*/ 602362 w 3202401"/>
                  <a:gd name="connsiteY73" fmla="*/ 2314289 h 3533394"/>
                  <a:gd name="connsiteX74" fmla="*/ 1288162 w 3202401"/>
                  <a:gd name="connsiteY74" fmla="*/ 2390489 h 3533394"/>
                  <a:gd name="connsiteX75" fmla="*/ 1640492 w 3202401"/>
                  <a:gd name="connsiteY75" fmla="*/ 2038159 h 3533394"/>
                  <a:gd name="connsiteX76" fmla="*/ 1621442 w 3202401"/>
                  <a:gd name="connsiteY76" fmla="*/ 2028634 h 3533394"/>
                  <a:gd name="connsiteX77" fmla="*/ 1202437 w 3202401"/>
                  <a:gd name="connsiteY77" fmla="*/ 2257139 h 3533394"/>
                  <a:gd name="connsiteX78" fmla="*/ 1078612 w 3202401"/>
                  <a:gd name="connsiteY78" fmla="*/ 2285714 h 3533394"/>
                  <a:gd name="connsiteX79" fmla="*/ 897637 w 3202401"/>
                  <a:gd name="connsiteY79" fmla="*/ 2104834 h 3533394"/>
                  <a:gd name="connsiteX80" fmla="*/ 726187 w 3202401"/>
                  <a:gd name="connsiteY80" fmla="*/ 1971484 h 3533394"/>
                  <a:gd name="connsiteX81" fmla="*/ 697612 w 3202401"/>
                  <a:gd name="connsiteY81" fmla="*/ 1790509 h 3533394"/>
                  <a:gd name="connsiteX82" fmla="*/ 716662 w 3202401"/>
                  <a:gd name="connsiteY82" fmla="*/ 1609534 h 3533394"/>
                  <a:gd name="connsiteX83" fmla="*/ 821437 w 3202401"/>
                  <a:gd name="connsiteY83" fmla="*/ 1142905 h 3533394"/>
                  <a:gd name="connsiteX84" fmla="*/ 640462 w 3202401"/>
                  <a:gd name="connsiteY84" fmla="*/ 923830 h 3533394"/>
                  <a:gd name="connsiteX85" fmla="*/ 640462 w 3202401"/>
                  <a:gd name="connsiteY85" fmla="*/ 895255 h 3533394"/>
                  <a:gd name="connsiteX86" fmla="*/ 916687 w 3202401"/>
                  <a:gd name="connsiteY86" fmla="*/ 800005 h 3533394"/>
                  <a:gd name="connsiteX87" fmla="*/ 973837 w 3202401"/>
                  <a:gd name="connsiteY87" fmla="*/ 628650 h 3533394"/>
                  <a:gd name="connsiteX88" fmla="*/ 1097662 w 3202401"/>
                  <a:gd name="connsiteY88" fmla="*/ 133350 h 3533394"/>
                  <a:gd name="connsiteX89" fmla="*/ 1107187 w 3202401"/>
                  <a:gd name="connsiteY89" fmla="*/ 0 h 3533394"/>
                  <a:gd name="connsiteX90" fmla="*/ 1440467 w 3202401"/>
                  <a:gd name="connsiteY90" fmla="*/ 1009555 h 3533394"/>
                  <a:gd name="connsiteX91" fmla="*/ 1297687 w 3202401"/>
                  <a:gd name="connsiteY91" fmla="*/ 1057180 h 3533394"/>
                  <a:gd name="connsiteX92" fmla="*/ 1250062 w 3202401"/>
                  <a:gd name="connsiteY92" fmla="*/ 1238155 h 3533394"/>
                  <a:gd name="connsiteX93" fmla="*/ 1469042 w 3202401"/>
                  <a:gd name="connsiteY93" fmla="*/ 1009555 h 3533394"/>
                  <a:gd name="connsiteX94" fmla="*/ 1440467 w 3202401"/>
                  <a:gd name="connsiteY94" fmla="*/ 1009555 h 3533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202401" h="3533394">
                    <a:moveTo>
                      <a:pt x="1107187" y="0"/>
                    </a:moveTo>
                    <a:lnTo>
                      <a:pt x="1135762" y="0"/>
                    </a:lnTo>
                    <a:cubicBezTo>
                      <a:pt x="1164337" y="0"/>
                      <a:pt x="1307212" y="66675"/>
                      <a:pt x="1383317" y="114300"/>
                    </a:cubicBezTo>
                    <a:cubicBezTo>
                      <a:pt x="1402367" y="180975"/>
                      <a:pt x="1421417" y="285750"/>
                      <a:pt x="1421417" y="352425"/>
                    </a:cubicBezTo>
                    <a:cubicBezTo>
                      <a:pt x="1421417" y="371475"/>
                      <a:pt x="1411892" y="523875"/>
                      <a:pt x="1392842" y="619125"/>
                    </a:cubicBezTo>
                    <a:cubicBezTo>
                      <a:pt x="1392842" y="619125"/>
                      <a:pt x="1383317" y="628650"/>
                      <a:pt x="1411892" y="628650"/>
                    </a:cubicBezTo>
                    <a:cubicBezTo>
                      <a:pt x="1430942" y="628650"/>
                      <a:pt x="1897667" y="447675"/>
                      <a:pt x="2040542" y="447675"/>
                    </a:cubicBezTo>
                    <a:cubicBezTo>
                      <a:pt x="2059592" y="447675"/>
                      <a:pt x="2335722" y="619125"/>
                      <a:pt x="2402397" y="657225"/>
                    </a:cubicBezTo>
                    <a:cubicBezTo>
                      <a:pt x="2411922" y="676180"/>
                      <a:pt x="2411922" y="695230"/>
                      <a:pt x="2411922" y="714280"/>
                    </a:cubicBezTo>
                    <a:cubicBezTo>
                      <a:pt x="2411922" y="819055"/>
                      <a:pt x="2316672" y="885730"/>
                      <a:pt x="2211897" y="961930"/>
                    </a:cubicBezTo>
                    <a:cubicBezTo>
                      <a:pt x="2097597" y="1038130"/>
                      <a:pt x="1945292" y="1095280"/>
                      <a:pt x="1821467" y="1171480"/>
                    </a:cubicBezTo>
                    <a:cubicBezTo>
                      <a:pt x="1792892" y="1181005"/>
                      <a:pt x="1402367" y="1409605"/>
                      <a:pt x="1345217" y="1409605"/>
                    </a:cubicBezTo>
                    <a:lnTo>
                      <a:pt x="1231012" y="1409605"/>
                    </a:lnTo>
                    <a:cubicBezTo>
                      <a:pt x="1250062" y="1400080"/>
                      <a:pt x="1278637" y="1400080"/>
                      <a:pt x="1307212" y="1400080"/>
                    </a:cubicBezTo>
                    <a:cubicBezTo>
                      <a:pt x="1307212" y="1390555"/>
                      <a:pt x="1316642" y="1390555"/>
                      <a:pt x="1326167" y="1381030"/>
                    </a:cubicBezTo>
                    <a:cubicBezTo>
                      <a:pt x="1297687" y="1361980"/>
                      <a:pt x="1307212" y="1361980"/>
                      <a:pt x="1202437" y="1371505"/>
                    </a:cubicBezTo>
                    <a:lnTo>
                      <a:pt x="1097662" y="1838134"/>
                    </a:lnTo>
                    <a:cubicBezTo>
                      <a:pt x="1097662" y="1838134"/>
                      <a:pt x="1126237" y="1838134"/>
                      <a:pt x="1135762" y="1828609"/>
                    </a:cubicBezTo>
                    <a:cubicBezTo>
                      <a:pt x="1335692" y="1733359"/>
                      <a:pt x="1592867" y="1638109"/>
                      <a:pt x="1802417" y="1638109"/>
                    </a:cubicBezTo>
                    <a:cubicBezTo>
                      <a:pt x="1878617" y="1638109"/>
                      <a:pt x="1926242" y="1676209"/>
                      <a:pt x="2050067" y="1761934"/>
                    </a:cubicBezTo>
                    <a:cubicBezTo>
                      <a:pt x="2097597" y="1800034"/>
                      <a:pt x="2164272" y="1809559"/>
                      <a:pt x="2211897" y="1857184"/>
                    </a:cubicBezTo>
                    <a:cubicBezTo>
                      <a:pt x="2221422" y="1866709"/>
                      <a:pt x="2230947" y="1904809"/>
                      <a:pt x="2230947" y="1933384"/>
                    </a:cubicBezTo>
                    <a:cubicBezTo>
                      <a:pt x="2230947" y="2019109"/>
                      <a:pt x="2059592" y="2314289"/>
                      <a:pt x="2002442" y="2380964"/>
                    </a:cubicBezTo>
                    <a:cubicBezTo>
                      <a:pt x="2040542" y="2390489"/>
                      <a:pt x="2088072" y="2390489"/>
                      <a:pt x="2107122" y="2390489"/>
                    </a:cubicBezTo>
                    <a:cubicBezTo>
                      <a:pt x="2269047" y="2390489"/>
                      <a:pt x="2754822" y="2476214"/>
                      <a:pt x="2840451" y="2552414"/>
                    </a:cubicBezTo>
                    <a:cubicBezTo>
                      <a:pt x="2897601" y="2600039"/>
                      <a:pt x="2945226" y="2647664"/>
                      <a:pt x="3011901" y="2695289"/>
                    </a:cubicBezTo>
                    <a:cubicBezTo>
                      <a:pt x="3097626" y="2771489"/>
                      <a:pt x="3202401" y="2761964"/>
                      <a:pt x="3202401" y="2857214"/>
                    </a:cubicBezTo>
                    <a:cubicBezTo>
                      <a:pt x="3202401" y="2876264"/>
                      <a:pt x="3202401" y="2904839"/>
                      <a:pt x="3183351" y="2923889"/>
                    </a:cubicBezTo>
                    <a:cubicBezTo>
                      <a:pt x="3154776" y="2952369"/>
                      <a:pt x="3107151" y="2990469"/>
                      <a:pt x="3059526" y="3019044"/>
                    </a:cubicBezTo>
                    <a:cubicBezTo>
                      <a:pt x="2954751" y="3085719"/>
                      <a:pt x="2831022" y="3142869"/>
                      <a:pt x="2735772" y="3200019"/>
                    </a:cubicBezTo>
                    <a:cubicBezTo>
                      <a:pt x="2611947" y="3257169"/>
                      <a:pt x="2497647" y="3342894"/>
                      <a:pt x="2383347" y="3409569"/>
                    </a:cubicBezTo>
                    <a:cubicBezTo>
                      <a:pt x="2350010" y="3428619"/>
                      <a:pt x="2314291" y="3445288"/>
                      <a:pt x="2277381" y="3461957"/>
                    </a:cubicBezTo>
                    <a:lnTo>
                      <a:pt x="2198261" y="3498602"/>
                    </a:lnTo>
                    <a:lnTo>
                      <a:pt x="2202372" y="3496485"/>
                    </a:lnTo>
                    <a:cubicBezTo>
                      <a:pt x="2214278" y="3488150"/>
                      <a:pt x="2221422" y="3476244"/>
                      <a:pt x="2211897" y="3457194"/>
                    </a:cubicBezTo>
                    <a:cubicBezTo>
                      <a:pt x="2202372" y="3466719"/>
                      <a:pt x="2183322" y="3476244"/>
                      <a:pt x="2173797" y="3476244"/>
                    </a:cubicBezTo>
                    <a:cubicBezTo>
                      <a:pt x="2230947" y="3438144"/>
                      <a:pt x="2316672" y="3428619"/>
                      <a:pt x="2316672" y="3361944"/>
                    </a:cubicBezTo>
                    <a:cubicBezTo>
                      <a:pt x="2211897" y="3428619"/>
                      <a:pt x="2107122" y="3485769"/>
                      <a:pt x="2002442" y="3533394"/>
                    </a:cubicBezTo>
                    <a:cubicBezTo>
                      <a:pt x="2040542" y="3485769"/>
                      <a:pt x="2211897" y="3361944"/>
                      <a:pt x="2211897" y="3333369"/>
                    </a:cubicBezTo>
                    <a:cubicBezTo>
                      <a:pt x="2211897" y="3304794"/>
                      <a:pt x="2249997" y="3266694"/>
                      <a:pt x="2259522" y="3247644"/>
                    </a:cubicBezTo>
                    <a:cubicBezTo>
                      <a:pt x="2354772" y="3095244"/>
                      <a:pt x="2450022" y="2904839"/>
                      <a:pt x="2621472" y="2742914"/>
                    </a:cubicBezTo>
                    <a:cubicBezTo>
                      <a:pt x="2573847" y="2704814"/>
                      <a:pt x="2526222" y="2714339"/>
                      <a:pt x="2478597" y="2714339"/>
                    </a:cubicBezTo>
                    <a:lnTo>
                      <a:pt x="1897667" y="2704814"/>
                    </a:lnTo>
                    <a:cubicBezTo>
                      <a:pt x="1840517" y="2714339"/>
                      <a:pt x="1764317" y="2676239"/>
                      <a:pt x="1707167" y="2714339"/>
                    </a:cubicBezTo>
                    <a:cubicBezTo>
                      <a:pt x="1573817" y="2790539"/>
                      <a:pt x="1459517" y="2923889"/>
                      <a:pt x="1345217" y="3019044"/>
                    </a:cubicBezTo>
                    <a:cubicBezTo>
                      <a:pt x="1183387" y="3161919"/>
                      <a:pt x="1030987" y="3247644"/>
                      <a:pt x="888112" y="3247644"/>
                    </a:cubicBezTo>
                    <a:cubicBezTo>
                      <a:pt x="678562" y="3247644"/>
                      <a:pt x="754762" y="3142869"/>
                      <a:pt x="497682" y="2990469"/>
                    </a:cubicBezTo>
                    <a:cubicBezTo>
                      <a:pt x="526257" y="2923889"/>
                      <a:pt x="602362" y="2952369"/>
                      <a:pt x="602362" y="2904839"/>
                    </a:cubicBezTo>
                    <a:cubicBezTo>
                      <a:pt x="602362" y="2876264"/>
                      <a:pt x="630937" y="2885789"/>
                      <a:pt x="630937" y="2876264"/>
                    </a:cubicBezTo>
                    <a:cubicBezTo>
                      <a:pt x="649987" y="2847689"/>
                      <a:pt x="659512" y="2809589"/>
                      <a:pt x="669037" y="2771489"/>
                    </a:cubicBezTo>
                    <a:lnTo>
                      <a:pt x="669037" y="2904839"/>
                    </a:lnTo>
                    <a:lnTo>
                      <a:pt x="688087" y="2923889"/>
                    </a:lnTo>
                    <a:cubicBezTo>
                      <a:pt x="735712" y="2895314"/>
                      <a:pt x="802387" y="2847689"/>
                      <a:pt x="859537" y="2800064"/>
                    </a:cubicBezTo>
                    <a:cubicBezTo>
                      <a:pt x="916687" y="2761964"/>
                      <a:pt x="983362" y="2704814"/>
                      <a:pt x="1040512" y="2647664"/>
                    </a:cubicBezTo>
                    <a:cubicBezTo>
                      <a:pt x="935737" y="2590514"/>
                      <a:pt x="821437" y="2580989"/>
                      <a:pt x="726187" y="2514314"/>
                    </a:cubicBezTo>
                    <a:cubicBezTo>
                      <a:pt x="688087" y="2495264"/>
                      <a:pt x="669037" y="2447639"/>
                      <a:pt x="640462" y="2419064"/>
                    </a:cubicBezTo>
                    <a:cubicBezTo>
                      <a:pt x="592837" y="2390489"/>
                      <a:pt x="535782" y="2352389"/>
                      <a:pt x="488157" y="2323814"/>
                    </a:cubicBezTo>
                    <a:cubicBezTo>
                      <a:pt x="478632" y="2323814"/>
                      <a:pt x="469107" y="2342864"/>
                      <a:pt x="459582" y="2352389"/>
                    </a:cubicBezTo>
                    <a:cubicBezTo>
                      <a:pt x="421482" y="2666714"/>
                      <a:pt x="392907" y="2990469"/>
                      <a:pt x="345282" y="3314319"/>
                    </a:cubicBezTo>
                    <a:cubicBezTo>
                      <a:pt x="335757" y="3314319"/>
                      <a:pt x="326232" y="3295269"/>
                      <a:pt x="307182" y="3295269"/>
                    </a:cubicBezTo>
                    <a:cubicBezTo>
                      <a:pt x="278607" y="3295269"/>
                      <a:pt x="307182" y="3314319"/>
                      <a:pt x="288132" y="3314319"/>
                    </a:cubicBezTo>
                    <a:cubicBezTo>
                      <a:pt x="259557" y="3314319"/>
                      <a:pt x="221457" y="3238119"/>
                      <a:pt x="192882" y="3209544"/>
                    </a:cubicBezTo>
                    <a:cubicBezTo>
                      <a:pt x="135732" y="3171444"/>
                      <a:pt x="69057" y="3123819"/>
                      <a:pt x="11907" y="3076194"/>
                    </a:cubicBezTo>
                    <a:cubicBezTo>
                      <a:pt x="-7143" y="3057144"/>
                      <a:pt x="2382" y="3028569"/>
                      <a:pt x="2382" y="2999994"/>
                    </a:cubicBezTo>
                    <a:lnTo>
                      <a:pt x="183357" y="1485709"/>
                    </a:lnTo>
                    <a:lnTo>
                      <a:pt x="183357" y="1295305"/>
                    </a:lnTo>
                    <a:cubicBezTo>
                      <a:pt x="202407" y="1295305"/>
                      <a:pt x="230982" y="1285780"/>
                      <a:pt x="259557" y="1285780"/>
                    </a:cubicBezTo>
                    <a:cubicBezTo>
                      <a:pt x="278607" y="1285780"/>
                      <a:pt x="535782" y="1400080"/>
                      <a:pt x="535782" y="1428559"/>
                    </a:cubicBezTo>
                    <a:cubicBezTo>
                      <a:pt x="535782" y="1447609"/>
                      <a:pt x="526257" y="1447609"/>
                      <a:pt x="516732" y="1457134"/>
                    </a:cubicBezTo>
                    <a:cubicBezTo>
                      <a:pt x="516732" y="1466659"/>
                      <a:pt x="526257" y="1485709"/>
                      <a:pt x="526257" y="1771459"/>
                    </a:cubicBezTo>
                    <a:lnTo>
                      <a:pt x="469107" y="2285714"/>
                    </a:lnTo>
                    <a:cubicBezTo>
                      <a:pt x="478632" y="2295239"/>
                      <a:pt x="469107" y="2304764"/>
                      <a:pt x="497682" y="2304764"/>
                    </a:cubicBezTo>
                    <a:cubicBezTo>
                      <a:pt x="516732" y="2304764"/>
                      <a:pt x="516732" y="2285714"/>
                      <a:pt x="516732" y="2276189"/>
                    </a:cubicBezTo>
                    <a:cubicBezTo>
                      <a:pt x="545307" y="2295239"/>
                      <a:pt x="573787" y="2314289"/>
                      <a:pt x="602362" y="2314289"/>
                    </a:cubicBezTo>
                    <a:cubicBezTo>
                      <a:pt x="821437" y="2342864"/>
                      <a:pt x="1269112" y="2390489"/>
                      <a:pt x="1288162" y="2390489"/>
                    </a:cubicBezTo>
                    <a:cubicBezTo>
                      <a:pt x="1373792" y="2390489"/>
                      <a:pt x="1583342" y="2095309"/>
                      <a:pt x="1640492" y="2038159"/>
                    </a:cubicBezTo>
                    <a:cubicBezTo>
                      <a:pt x="1640492" y="2038159"/>
                      <a:pt x="1640492" y="2028634"/>
                      <a:pt x="1621442" y="2028634"/>
                    </a:cubicBezTo>
                    <a:cubicBezTo>
                      <a:pt x="1573817" y="2028634"/>
                      <a:pt x="1221487" y="2247614"/>
                      <a:pt x="1202437" y="2257139"/>
                    </a:cubicBezTo>
                    <a:cubicBezTo>
                      <a:pt x="1164337" y="2276189"/>
                      <a:pt x="1107187" y="2285714"/>
                      <a:pt x="1078612" y="2285714"/>
                    </a:cubicBezTo>
                    <a:cubicBezTo>
                      <a:pt x="1011937" y="2285714"/>
                      <a:pt x="916687" y="2123884"/>
                      <a:pt x="897637" y="2104834"/>
                    </a:cubicBezTo>
                    <a:cubicBezTo>
                      <a:pt x="840487" y="2066734"/>
                      <a:pt x="764287" y="2028634"/>
                      <a:pt x="726187" y="1971484"/>
                    </a:cubicBezTo>
                    <a:cubicBezTo>
                      <a:pt x="688087" y="1914334"/>
                      <a:pt x="697612" y="1819084"/>
                      <a:pt x="697612" y="1790509"/>
                    </a:cubicBezTo>
                    <a:cubicBezTo>
                      <a:pt x="697612" y="1771459"/>
                      <a:pt x="707137" y="1666684"/>
                      <a:pt x="716662" y="1609534"/>
                    </a:cubicBezTo>
                    <a:cubicBezTo>
                      <a:pt x="745237" y="1457134"/>
                      <a:pt x="821437" y="1161955"/>
                      <a:pt x="821437" y="1142905"/>
                    </a:cubicBezTo>
                    <a:cubicBezTo>
                      <a:pt x="821437" y="1076230"/>
                      <a:pt x="659512" y="942880"/>
                      <a:pt x="640462" y="923830"/>
                    </a:cubicBezTo>
                    <a:lnTo>
                      <a:pt x="640462" y="895255"/>
                    </a:lnTo>
                    <a:cubicBezTo>
                      <a:pt x="726187" y="866680"/>
                      <a:pt x="830962" y="857155"/>
                      <a:pt x="916687" y="800005"/>
                    </a:cubicBezTo>
                    <a:cubicBezTo>
                      <a:pt x="964312" y="771430"/>
                      <a:pt x="964312" y="676180"/>
                      <a:pt x="973837" y="628650"/>
                    </a:cubicBezTo>
                    <a:cubicBezTo>
                      <a:pt x="1021462" y="466725"/>
                      <a:pt x="1069087" y="295275"/>
                      <a:pt x="1097662" y="133350"/>
                    </a:cubicBezTo>
                    <a:cubicBezTo>
                      <a:pt x="1107187" y="95250"/>
                      <a:pt x="1107187" y="47625"/>
                      <a:pt x="1107187" y="0"/>
                    </a:cubicBezTo>
                    <a:close/>
                    <a:moveTo>
                      <a:pt x="1440467" y="1009555"/>
                    </a:moveTo>
                    <a:cubicBezTo>
                      <a:pt x="1392842" y="1028605"/>
                      <a:pt x="1345217" y="1038130"/>
                      <a:pt x="1297687" y="1057180"/>
                    </a:cubicBezTo>
                    <a:cubicBezTo>
                      <a:pt x="1278637" y="1114330"/>
                      <a:pt x="1269112" y="1181005"/>
                      <a:pt x="1250062" y="1238155"/>
                    </a:cubicBezTo>
                    <a:lnTo>
                      <a:pt x="1469042" y="1009555"/>
                    </a:lnTo>
                    <a:lnTo>
                      <a:pt x="1440467" y="1009555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873F334-2C9D-747A-ECC2-F0C334CDA1D7}"/>
                  </a:ext>
                </a:extLst>
              </p:cNvPr>
              <p:cNvSpPr/>
              <p:nvPr/>
            </p:nvSpPr>
            <p:spPr>
              <a:xfrm>
                <a:off x="1400175" y="2443067"/>
                <a:ext cx="2142839" cy="2638044"/>
              </a:xfrm>
              <a:custGeom>
                <a:avLst/>
                <a:gdLst>
                  <a:gd name="connsiteX0" fmla="*/ 1771364 w 2142839"/>
                  <a:gd name="connsiteY0" fmla="*/ 0 h 2638044"/>
                  <a:gd name="connsiteX1" fmla="*/ 1876139 w 2142839"/>
                  <a:gd name="connsiteY1" fmla="*/ 57055 h 2638044"/>
                  <a:gd name="connsiteX2" fmla="*/ 2142839 w 2142839"/>
                  <a:gd name="connsiteY2" fmla="*/ 190405 h 2638044"/>
                  <a:gd name="connsiteX3" fmla="*/ 2123789 w 2142839"/>
                  <a:gd name="connsiteY3" fmla="*/ 228505 h 2638044"/>
                  <a:gd name="connsiteX4" fmla="*/ 2142839 w 2142839"/>
                  <a:gd name="connsiteY4" fmla="*/ 247555 h 2638044"/>
                  <a:gd name="connsiteX5" fmla="*/ 1685735 w 2142839"/>
                  <a:gd name="connsiteY5" fmla="*/ 447580 h 2638044"/>
                  <a:gd name="connsiteX6" fmla="*/ 1323785 w 2142839"/>
                  <a:gd name="connsiteY6" fmla="*/ 857059 h 2638044"/>
                  <a:gd name="connsiteX7" fmla="*/ 1028510 w 2142839"/>
                  <a:gd name="connsiteY7" fmla="*/ 1238059 h 2638044"/>
                  <a:gd name="connsiteX8" fmla="*/ 1695260 w 2142839"/>
                  <a:gd name="connsiteY8" fmla="*/ 990409 h 2638044"/>
                  <a:gd name="connsiteX9" fmla="*/ 1999964 w 2142839"/>
                  <a:gd name="connsiteY9" fmla="*/ 1133284 h 2638044"/>
                  <a:gd name="connsiteX10" fmla="*/ 2057114 w 2142839"/>
                  <a:gd name="connsiteY10" fmla="*/ 1257109 h 2638044"/>
                  <a:gd name="connsiteX11" fmla="*/ 2066639 w 2142839"/>
                  <a:gd name="connsiteY11" fmla="*/ 1295209 h 2638044"/>
                  <a:gd name="connsiteX12" fmla="*/ 1876139 w 2142839"/>
                  <a:gd name="connsiteY12" fmla="*/ 1657064 h 2638044"/>
                  <a:gd name="connsiteX13" fmla="*/ 1885664 w 2142839"/>
                  <a:gd name="connsiteY13" fmla="*/ 1676114 h 2638044"/>
                  <a:gd name="connsiteX14" fmla="*/ 1999964 w 2142839"/>
                  <a:gd name="connsiteY14" fmla="*/ 1571339 h 2638044"/>
                  <a:gd name="connsiteX15" fmla="*/ 1914239 w 2142839"/>
                  <a:gd name="connsiteY15" fmla="*/ 1685639 h 2638044"/>
                  <a:gd name="connsiteX16" fmla="*/ 1828514 w 2142839"/>
                  <a:gd name="connsiteY16" fmla="*/ 1818989 h 2638044"/>
                  <a:gd name="connsiteX17" fmla="*/ 1961864 w 2142839"/>
                  <a:gd name="connsiteY17" fmla="*/ 1685639 h 2638044"/>
                  <a:gd name="connsiteX18" fmla="*/ 1838039 w 2142839"/>
                  <a:gd name="connsiteY18" fmla="*/ 1895189 h 2638044"/>
                  <a:gd name="connsiteX19" fmla="*/ 1571435 w 2142839"/>
                  <a:gd name="connsiteY19" fmla="*/ 2199989 h 2638044"/>
                  <a:gd name="connsiteX20" fmla="*/ 1504760 w 2142839"/>
                  <a:gd name="connsiteY20" fmla="*/ 2219039 h 2638044"/>
                  <a:gd name="connsiteX21" fmla="*/ 1247585 w 2142839"/>
                  <a:gd name="connsiteY21" fmla="*/ 2019014 h 2638044"/>
                  <a:gd name="connsiteX22" fmla="*/ 1380935 w 2142839"/>
                  <a:gd name="connsiteY22" fmla="*/ 1933289 h 2638044"/>
                  <a:gd name="connsiteX23" fmla="*/ 1485710 w 2142839"/>
                  <a:gd name="connsiteY23" fmla="*/ 1752314 h 2638044"/>
                  <a:gd name="connsiteX24" fmla="*/ 1723835 w 2142839"/>
                  <a:gd name="connsiteY24" fmla="*/ 1199959 h 2638044"/>
                  <a:gd name="connsiteX25" fmla="*/ 1704785 w 2142839"/>
                  <a:gd name="connsiteY25" fmla="*/ 1190434 h 2638044"/>
                  <a:gd name="connsiteX26" fmla="*/ 1228535 w 2142839"/>
                  <a:gd name="connsiteY26" fmla="*/ 1447609 h 2638044"/>
                  <a:gd name="connsiteX27" fmla="*/ 1095185 w 2142839"/>
                  <a:gd name="connsiteY27" fmla="*/ 1342834 h 2638044"/>
                  <a:gd name="connsiteX28" fmla="*/ 1085660 w 2142839"/>
                  <a:gd name="connsiteY28" fmla="*/ 1390459 h 2638044"/>
                  <a:gd name="connsiteX29" fmla="*/ 1114235 w 2142839"/>
                  <a:gd name="connsiteY29" fmla="*/ 2171414 h 2638044"/>
                  <a:gd name="connsiteX30" fmla="*/ 1085660 w 2142839"/>
                  <a:gd name="connsiteY30" fmla="*/ 2638044 h 2638044"/>
                  <a:gd name="connsiteX31" fmla="*/ 1047560 w 2142839"/>
                  <a:gd name="connsiteY31" fmla="*/ 2618994 h 2638044"/>
                  <a:gd name="connsiteX32" fmla="*/ 1028510 w 2142839"/>
                  <a:gd name="connsiteY32" fmla="*/ 2638044 h 2638044"/>
                  <a:gd name="connsiteX33" fmla="*/ 933355 w 2142839"/>
                  <a:gd name="connsiteY33" fmla="*/ 2542794 h 2638044"/>
                  <a:gd name="connsiteX34" fmla="*/ 866680 w 2142839"/>
                  <a:gd name="connsiteY34" fmla="*/ 2514219 h 2638044"/>
                  <a:gd name="connsiteX35" fmla="*/ 828580 w 2142839"/>
                  <a:gd name="connsiteY35" fmla="*/ 2476119 h 2638044"/>
                  <a:gd name="connsiteX36" fmla="*/ 752380 w 2142839"/>
                  <a:gd name="connsiteY36" fmla="*/ 2438019 h 2638044"/>
                  <a:gd name="connsiteX37" fmla="*/ 733330 w 2142839"/>
                  <a:gd name="connsiteY37" fmla="*/ 2380869 h 2638044"/>
                  <a:gd name="connsiteX38" fmla="*/ 723805 w 2142839"/>
                  <a:gd name="connsiteY38" fmla="*/ 2114264 h 2638044"/>
                  <a:gd name="connsiteX39" fmla="*/ 723805 w 2142839"/>
                  <a:gd name="connsiteY39" fmla="*/ 2047589 h 2638044"/>
                  <a:gd name="connsiteX40" fmla="*/ 714280 w 2142839"/>
                  <a:gd name="connsiteY40" fmla="*/ 1599914 h 2638044"/>
                  <a:gd name="connsiteX41" fmla="*/ 123825 w 2142839"/>
                  <a:gd name="connsiteY41" fmla="*/ 2333244 h 2638044"/>
                  <a:gd name="connsiteX42" fmla="*/ 352330 w 2142839"/>
                  <a:gd name="connsiteY42" fmla="*/ 1971389 h 2638044"/>
                  <a:gd name="connsiteX43" fmla="*/ 352330 w 2142839"/>
                  <a:gd name="connsiteY43" fmla="*/ 1961864 h 2638044"/>
                  <a:gd name="connsiteX44" fmla="*/ 0 w 2142839"/>
                  <a:gd name="connsiteY44" fmla="*/ 2438019 h 2638044"/>
                  <a:gd name="connsiteX45" fmla="*/ 238125 w 2142839"/>
                  <a:gd name="connsiteY45" fmla="*/ 1952339 h 2638044"/>
                  <a:gd name="connsiteX46" fmla="*/ 257080 w 2142839"/>
                  <a:gd name="connsiteY46" fmla="*/ 1914239 h 2638044"/>
                  <a:gd name="connsiteX47" fmla="*/ 733330 w 2142839"/>
                  <a:gd name="connsiteY47" fmla="*/ 1114234 h 2638044"/>
                  <a:gd name="connsiteX48" fmla="*/ 1057085 w 2142839"/>
                  <a:gd name="connsiteY48" fmla="*/ 723805 h 2638044"/>
                  <a:gd name="connsiteX49" fmla="*/ 1047560 w 2142839"/>
                  <a:gd name="connsiteY49" fmla="*/ 714280 h 2638044"/>
                  <a:gd name="connsiteX50" fmla="*/ 438055 w 2142839"/>
                  <a:gd name="connsiteY50" fmla="*/ 895159 h 2638044"/>
                  <a:gd name="connsiteX51" fmla="*/ 247555 w 2142839"/>
                  <a:gd name="connsiteY51" fmla="*/ 733330 h 2638044"/>
                  <a:gd name="connsiteX52" fmla="*/ 142875 w 2142839"/>
                  <a:gd name="connsiteY52" fmla="*/ 685705 h 2638044"/>
                  <a:gd name="connsiteX53" fmla="*/ 38100 w 2142839"/>
                  <a:gd name="connsiteY53" fmla="*/ 609505 h 2638044"/>
                  <a:gd name="connsiteX54" fmla="*/ 228600 w 2142839"/>
                  <a:gd name="connsiteY54" fmla="*/ 561880 h 2638044"/>
                  <a:gd name="connsiteX55" fmla="*/ 390430 w 2142839"/>
                  <a:gd name="connsiteY55" fmla="*/ 504730 h 2638044"/>
                  <a:gd name="connsiteX56" fmla="*/ 1057085 w 2142839"/>
                  <a:gd name="connsiteY56" fmla="*/ 247555 h 2638044"/>
                  <a:gd name="connsiteX57" fmla="*/ 1771364 w 2142839"/>
                  <a:gd name="connsiteY57" fmla="*/ 0 h 2638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142839" h="2638044">
                    <a:moveTo>
                      <a:pt x="1771364" y="0"/>
                    </a:moveTo>
                    <a:cubicBezTo>
                      <a:pt x="1790414" y="0"/>
                      <a:pt x="1838039" y="38005"/>
                      <a:pt x="1876139" y="57055"/>
                    </a:cubicBezTo>
                    <a:cubicBezTo>
                      <a:pt x="1952339" y="114205"/>
                      <a:pt x="2057114" y="152305"/>
                      <a:pt x="2142839" y="190405"/>
                    </a:cubicBezTo>
                    <a:cubicBezTo>
                      <a:pt x="2142839" y="199930"/>
                      <a:pt x="2123789" y="199930"/>
                      <a:pt x="2123789" y="228505"/>
                    </a:cubicBezTo>
                    <a:cubicBezTo>
                      <a:pt x="2123789" y="247555"/>
                      <a:pt x="2142839" y="228505"/>
                      <a:pt x="2142839" y="247555"/>
                    </a:cubicBezTo>
                    <a:cubicBezTo>
                      <a:pt x="2142839" y="266605"/>
                      <a:pt x="1799939" y="352330"/>
                      <a:pt x="1685735" y="447580"/>
                    </a:cubicBezTo>
                    <a:cubicBezTo>
                      <a:pt x="1533335" y="561880"/>
                      <a:pt x="1438085" y="723805"/>
                      <a:pt x="1323785" y="857059"/>
                    </a:cubicBezTo>
                    <a:cubicBezTo>
                      <a:pt x="1219010" y="980884"/>
                      <a:pt x="1066610" y="1104709"/>
                      <a:pt x="1028510" y="1238059"/>
                    </a:cubicBezTo>
                    <a:cubicBezTo>
                      <a:pt x="1199960" y="1114234"/>
                      <a:pt x="1495235" y="990409"/>
                      <a:pt x="1695260" y="990409"/>
                    </a:cubicBezTo>
                    <a:cubicBezTo>
                      <a:pt x="1714310" y="990409"/>
                      <a:pt x="1904714" y="1066609"/>
                      <a:pt x="1999964" y="1133284"/>
                    </a:cubicBezTo>
                    <a:cubicBezTo>
                      <a:pt x="2028539" y="1152334"/>
                      <a:pt x="2047589" y="1219009"/>
                      <a:pt x="2057114" y="1257109"/>
                    </a:cubicBezTo>
                    <a:cubicBezTo>
                      <a:pt x="2066639" y="1266634"/>
                      <a:pt x="2066639" y="1266634"/>
                      <a:pt x="2066639" y="1295209"/>
                    </a:cubicBezTo>
                    <a:cubicBezTo>
                      <a:pt x="2066639" y="1352359"/>
                      <a:pt x="1895189" y="1590389"/>
                      <a:pt x="1876139" y="1657064"/>
                    </a:cubicBezTo>
                    <a:lnTo>
                      <a:pt x="1885664" y="1676114"/>
                    </a:lnTo>
                    <a:cubicBezTo>
                      <a:pt x="1914239" y="1657064"/>
                      <a:pt x="1961864" y="1609439"/>
                      <a:pt x="1999964" y="1571339"/>
                    </a:cubicBezTo>
                    <a:lnTo>
                      <a:pt x="1914239" y="1685639"/>
                    </a:lnTo>
                    <a:cubicBezTo>
                      <a:pt x="1895189" y="1714214"/>
                      <a:pt x="1818989" y="1761839"/>
                      <a:pt x="1828514" y="1818989"/>
                    </a:cubicBezTo>
                    <a:cubicBezTo>
                      <a:pt x="1876139" y="1780889"/>
                      <a:pt x="1923764" y="1723739"/>
                      <a:pt x="1961864" y="1685639"/>
                    </a:cubicBezTo>
                    <a:cubicBezTo>
                      <a:pt x="1933289" y="1752314"/>
                      <a:pt x="1885664" y="1828514"/>
                      <a:pt x="1838039" y="1895189"/>
                    </a:cubicBezTo>
                    <a:cubicBezTo>
                      <a:pt x="1742885" y="1999964"/>
                      <a:pt x="1657160" y="2104739"/>
                      <a:pt x="1571435" y="2199989"/>
                    </a:cubicBezTo>
                    <a:cubicBezTo>
                      <a:pt x="1561910" y="2209514"/>
                      <a:pt x="1533335" y="2209514"/>
                      <a:pt x="1504760" y="2219039"/>
                    </a:cubicBezTo>
                    <a:cubicBezTo>
                      <a:pt x="1457135" y="2104739"/>
                      <a:pt x="1342835" y="2076164"/>
                      <a:pt x="1247585" y="2019014"/>
                    </a:cubicBezTo>
                    <a:cubicBezTo>
                      <a:pt x="1247585" y="1980914"/>
                      <a:pt x="1352360" y="1952339"/>
                      <a:pt x="1380935" y="1933289"/>
                    </a:cubicBezTo>
                    <a:cubicBezTo>
                      <a:pt x="1428560" y="1895189"/>
                      <a:pt x="1466660" y="1809464"/>
                      <a:pt x="1485710" y="1752314"/>
                    </a:cubicBezTo>
                    <a:cubicBezTo>
                      <a:pt x="1542860" y="1571339"/>
                      <a:pt x="1619060" y="1361884"/>
                      <a:pt x="1723835" y="1199959"/>
                    </a:cubicBezTo>
                    <a:cubicBezTo>
                      <a:pt x="1723835" y="1199959"/>
                      <a:pt x="1723835" y="1190434"/>
                      <a:pt x="1704785" y="1190434"/>
                    </a:cubicBezTo>
                    <a:cubicBezTo>
                      <a:pt x="1676210" y="1190434"/>
                      <a:pt x="1247585" y="1447609"/>
                      <a:pt x="1228535" y="1447609"/>
                    </a:cubicBezTo>
                    <a:cubicBezTo>
                      <a:pt x="1152335" y="1447609"/>
                      <a:pt x="1171385" y="1399984"/>
                      <a:pt x="1095185" y="1342834"/>
                    </a:cubicBezTo>
                    <a:cubicBezTo>
                      <a:pt x="1085660" y="1361884"/>
                      <a:pt x="1085660" y="1371409"/>
                      <a:pt x="1085660" y="1390459"/>
                    </a:cubicBezTo>
                    <a:lnTo>
                      <a:pt x="1114235" y="2171414"/>
                    </a:lnTo>
                    <a:cubicBezTo>
                      <a:pt x="1114235" y="2333244"/>
                      <a:pt x="1104710" y="2476119"/>
                      <a:pt x="1085660" y="2638044"/>
                    </a:cubicBezTo>
                    <a:cubicBezTo>
                      <a:pt x="1076135" y="2638044"/>
                      <a:pt x="1076135" y="2618994"/>
                      <a:pt x="1047560" y="2618994"/>
                    </a:cubicBezTo>
                    <a:cubicBezTo>
                      <a:pt x="1028510" y="2618994"/>
                      <a:pt x="1057085" y="2638044"/>
                      <a:pt x="1028510" y="2638044"/>
                    </a:cubicBezTo>
                    <a:cubicBezTo>
                      <a:pt x="1009460" y="2638044"/>
                      <a:pt x="961930" y="2561844"/>
                      <a:pt x="933355" y="2542794"/>
                    </a:cubicBezTo>
                    <a:cubicBezTo>
                      <a:pt x="914305" y="2533269"/>
                      <a:pt x="885730" y="2523744"/>
                      <a:pt x="866680" y="2514219"/>
                    </a:cubicBezTo>
                    <a:cubicBezTo>
                      <a:pt x="857155" y="2514219"/>
                      <a:pt x="847630" y="2485644"/>
                      <a:pt x="828580" y="2476119"/>
                    </a:cubicBezTo>
                    <a:cubicBezTo>
                      <a:pt x="809530" y="2466594"/>
                      <a:pt x="771430" y="2457069"/>
                      <a:pt x="752380" y="2438019"/>
                    </a:cubicBezTo>
                    <a:cubicBezTo>
                      <a:pt x="742855" y="2418969"/>
                      <a:pt x="733330" y="2399919"/>
                      <a:pt x="733330" y="2380869"/>
                    </a:cubicBezTo>
                    <a:cubicBezTo>
                      <a:pt x="723805" y="2295144"/>
                      <a:pt x="733330" y="2199989"/>
                      <a:pt x="723805" y="2114264"/>
                    </a:cubicBezTo>
                    <a:lnTo>
                      <a:pt x="723805" y="2047589"/>
                    </a:lnTo>
                    <a:lnTo>
                      <a:pt x="714280" y="1599914"/>
                    </a:lnTo>
                    <a:lnTo>
                      <a:pt x="123825" y="2333244"/>
                    </a:lnTo>
                    <a:cubicBezTo>
                      <a:pt x="200025" y="2219039"/>
                      <a:pt x="295180" y="2095214"/>
                      <a:pt x="352330" y="1971389"/>
                    </a:cubicBezTo>
                    <a:lnTo>
                      <a:pt x="352330" y="1961864"/>
                    </a:lnTo>
                    <a:lnTo>
                      <a:pt x="0" y="2438019"/>
                    </a:lnTo>
                    <a:cubicBezTo>
                      <a:pt x="9525" y="2409444"/>
                      <a:pt x="238125" y="2038064"/>
                      <a:pt x="238125" y="1952339"/>
                    </a:cubicBezTo>
                    <a:cubicBezTo>
                      <a:pt x="238125" y="1933289"/>
                      <a:pt x="257080" y="1923764"/>
                      <a:pt x="257080" y="1914239"/>
                    </a:cubicBezTo>
                    <a:cubicBezTo>
                      <a:pt x="352330" y="1657064"/>
                      <a:pt x="542830" y="1342834"/>
                      <a:pt x="733330" y="1114234"/>
                    </a:cubicBezTo>
                    <a:cubicBezTo>
                      <a:pt x="828580" y="980884"/>
                      <a:pt x="952405" y="857059"/>
                      <a:pt x="1057085" y="723805"/>
                    </a:cubicBezTo>
                    <a:lnTo>
                      <a:pt x="1047560" y="714280"/>
                    </a:lnTo>
                    <a:cubicBezTo>
                      <a:pt x="904780" y="761905"/>
                      <a:pt x="599980" y="895159"/>
                      <a:pt x="438055" y="895159"/>
                    </a:cubicBezTo>
                    <a:cubicBezTo>
                      <a:pt x="352330" y="895159"/>
                      <a:pt x="323755" y="790384"/>
                      <a:pt x="247555" y="733330"/>
                    </a:cubicBezTo>
                    <a:cubicBezTo>
                      <a:pt x="219075" y="714280"/>
                      <a:pt x="171450" y="714280"/>
                      <a:pt x="142875" y="685705"/>
                    </a:cubicBezTo>
                    <a:cubicBezTo>
                      <a:pt x="104775" y="657130"/>
                      <a:pt x="76200" y="638080"/>
                      <a:pt x="38100" y="609505"/>
                    </a:cubicBezTo>
                    <a:cubicBezTo>
                      <a:pt x="57150" y="523780"/>
                      <a:pt x="171450" y="571405"/>
                      <a:pt x="228600" y="561880"/>
                    </a:cubicBezTo>
                    <a:cubicBezTo>
                      <a:pt x="276130" y="552355"/>
                      <a:pt x="333280" y="523780"/>
                      <a:pt x="390430" y="504730"/>
                    </a:cubicBezTo>
                    <a:cubicBezTo>
                      <a:pt x="599980" y="428530"/>
                      <a:pt x="838105" y="342805"/>
                      <a:pt x="1057085" y="247555"/>
                    </a:cubicBezTo>
                    <a:cubicBezTo>
                      <a:pt x="1066610" y="247555"/>
                      <a:pt x="1647635" y="0"/>
                      <a:pt x="1771364" y="0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66E6C8ED-EA16-32F0-25AD-86EB9E14D727}"/>
              </a:ext>
            </a:extLst>
          </p:cNvPr>
          <p:cNvSpPr txBox="1"/>
          <p:nvPr/>
        </p:nvSpPr>
        <p:spPr>
          <a:xfrm>
            <a:off x="548596" y="632174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CD9C5E-636C-2B13-B7F5-B00E0D4BC117}"/>
              </a:ext>
            </a:extLst>
          </p:cNvPr>
          <p:cNvSpPr txBox="1"/>
          <p:nvPr/>
        </p:nvSpPr>
        <p:spPr>
          <a:xfrm>
            <a:off x="1902945" y="847024"/>
            <a:ext cx="28600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i="1" dirty="0">
                <a:solidFill>
                  <a:schemeClr val="bg1"/>
                </a:solidFill>
              </a:rPr>
              <a:t>CONTENTS</a:t>
            </a: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9DBD7A78-4315-F5C8-806A-0DFB1373308D}"/>
              </a:ext>
            </a:extLst>
          </p:cNvPr>
          <p:cNvGrpSpPr/>
          <p:nvPr/>
        </p:nvGrpSpPr>
        <p:grpSpPr>
          <a:xfrm>
            <a:off x="1447012" y="2339427"/>
            <a:ext cx="4106291" cy="1102273"/>
            <a:chOff x="1777212" y="2834727"/>
            <a:chExt cx="4106291" cy="1102273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4D497F4-D460-AE7E-6114-1524438D56B4}"/>
                </a:ext>
              </a:extLst>
            </p:cNvPr>
            <p:cNvGrpSpPr/>
            <p:nvPr/>
          </p:nvGrpSpPr>
          <p:grpSpPr>
            <a:xfrm>
              <a:off x="1963913" y="2834727"/>
              <a:ext cx="3919590" cy="707886"/>
              <a:chOff x="2692750" y="1880614"/>
              <a:chExt cx="3919590" cy="707886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6D97B00-5FCD-6D50-8963-B1D985DA2B55}"/>
                  </a:ext>
                </a:extLst>
              </p:cNvPr>
              <p:cNvSpPr txBox="1"/>
              <p:nvPr/>
            </p:nvSpPr>
            <p:spPr>
              <a:xfrm>
                <a:off x="2692750" y="1880614"/>
                <a:ext cx="76174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DD518AF1-CDC9-CDCD-FF19-A6A424287225}"/>
                  </a:ext>
                </a:extLst>
              </p:cNvPr>
              <p:cNvGrpSpPr/>
              <p:nvPr/>
            </p:nvGrpSpPr>
            <p:grpSpPr>
              <a:xfrm>
                <a:off x="3632604" y="1950969"/>
                <a:ext cx="2979736" cy="591042"/>
                <a:chOff x="3720583" y="2110402"/>
                <a:chExt cx="2979736" cy="591042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541CD49E-C04A-F968-F698-F23344729727}"/>
                    </a:ext>
                  </a:extLst>
                </p:cNvPr>
                <p:cNvSpPr txBox="1"/>
                <p:nvPr/>
              </p:nvSpPr>
              <p:spPr>
                <a:xfrm>
                  <a:off x="3720583" y="2110402"/>
                  <a:ext cx="2979736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bg1"/>
                      </a:solidFill>
                    </a:rPr>
                    <a:t>单击此处添加标题文本</a:t>
                  </a:r>
                </a:p>
              </p:txBody>
            </p: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AD0ED755-DDD0-B6DE-282D-BB7A0A939874}"/>
                    </a:ext>
                  </a:extLst>
                </p:cNvPr>
                <p:cNvSpPr txBox="1"/>
                <p:nvPr/>
              </p:nvSpPr>
              <p:spPr>
                <a:xfrm>
                  <a:off x="3738228" y="2393667"/>
                  <a:ext cx="272079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400" dirty="0">
                      <a:solidFill>
                        <a:schemeClr val="bg1"/>
                      </a:solidFill>
                    </a:rPr>
                    <a:t>Click here to add title text</a:t>
                  </a:r>
                </a:p>
              </p:txBody>
            </p:sp>
          </p:grpSp>
        </p:grp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EFBAB241-B39F-3D9A-14EB-BF5FCEBCBAF9}"/>
                </a:ext>
              </a:extLst>
            </p:cNvPr>
            <p:cNvCxnSpPr>
              <a:cxnSpLocks/>
            </p:cNvCxnSpPr>
            <p:nvPr/>
          </p:nvCxnSpPr>
          <p:spPr>
            <a:xfrm>
              <a:off x="1777212" y="3937000"/>
              <a:ext cx="3988588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F6015EA2-429C-F750-DF1E-99E8FB691DFF}"/>
              </a:ext>
            </a:extLst>
          </p:cNvPr>
          <p:cNvGrpSpPr/>
          <p:nvPr/>
        </p:nvGrpSpPr>
        <p:grpSpPr>
          <a:xfrm>
            <a:off x="6145765" y="2364056"/>
            <a:ext cx="4038519" cy="1077644"/>
            <a:chOff x="6475965" y="2859356"/>
            <a:chExt cx="4038519" cy="1077644"/>
          </a:xfrm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6740476D-CFCF-A770-383D-24D2ED10E175}"/>
                </a:ext>
              </a:extLst>
            </p:cNvPr>
            <p:cNvGrpSpPr/>
            <p:nvPr/>
          </p:nvGrpSpPr>
          <p:grpSpPr>
            <a:xfrm>
              <a:off x="6594894" y="2859356"/>
              <a:ext cx="3919590" cy="646331"/>
              <a:chOff x="2692750" y="1911456"/>
              <a:chExt cx="3919590" cy="646331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6FD8F359-4DC3-9192-6B4A-A7830DB28BBF}"/>
                  </a:ext>
                </a:extLst>
              </p:cNvPr>
              <p:cNvSpPr txBox="1"/>
              <p:nvPr/>
            </p:nvSpPr>
            <p:spPr>
              <a:xfrm>
                <a:off x="2692750" y="1911456"/>
                <a:ext cx="86433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09DFFAD5-E385-EE50-4A9B-43FC987FD328}"/>
                  </a:ext>
                </a:extLst>
              </p:cNvPr>
              <p:cNvGrpSpPr/>
              <p:nvPr/>
            </p:nvGrpSpPr>
            <p:grpSpPr>
              <a:xfrm>
                <a:off x="3632604" y="1950969"/>
                <a:ext cx="2979736" cy="591042"/>
                <a:chOff x="3720583" y="2110402"/>
                <a:chExt cx="2979736" cy="591042"/>
              </a:xfrm>
            </p:grpSpPr>
            <p:sp>
              <p:nvSpPr>
                <p:cNvPr id="121" name="文本框 120">
                  <a:extLst>
                    <a:ext uri="{FF2B5EF4-FFF2-40B4-BE49-F238E27FC236}">
                      <a16:creationId xmlns:a16="http://schemas.microsoft.com/office/drawing/2014/main" id="{E985D5BE-43F9-A942-2D31-8E99EF29EFBE}"/>
                    </a:ext>
                  </a:extLst>
                </p:cNvPr>
                <p:cNvSpPr txBox="1"/>
                <p:nvPr/>
              </p:nvSpPr>
              <p:spPr>
                <a:xfrm>
                  <a:off x="3720583" y="2110402"/>
                  <a:ext cx="2979736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bg1"/>
                      </a:solidFill>
                    </a:rPr>
                    <a:t>单击此处添加标题文本</a:t>
                  </a:r>
                </a:p>
              </p:txBody>
            </p: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id="{2F9047AE-F44A-6988-C33D-923BC3FBCE88}"/>
                    </a:ext>
                  </a:extLst>
                </p:cNvPr>
                <p:cNvSpPr txBox="1"/>
                <p:nvPr/>
              </p:nvSpPr>
              <p:spPr>
                <a:xfrm>
                  <a:off x="3738228" y="2393667"/>
                  <a:ext cx="272079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400" dirty="0">
                      <a:solidFill>
                        <a:schemeClr val="bg1"/>
                      </a:solidFill>
                    </a:rPr>
                    <a:t>Click here to add title text</a:t>
                  </a:r>
                </a:p>
              </p:txBody>
            </p:sp>
          </p:grpSp>
        </p:grp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D35E61DF-40AF-27CB-E05D-8DCDB5914BCB}"/>
                </a:ext>
              </a:extLst>
            </p:cNvPr>
            <p:cNvCxnSpPr>
              <a:cxnSpLocks/>
            </p:cNvCxnSpPr>
            <p:nvPr/>
          </p:nvCxnSpPr>
          <p:spPr>
            <a:xfrm>
              <a:off x="6475965" y="3937000"/>
              <a:ext cx="3988588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D2DB4495-E1ED-727E-8947-5B05FFC11124}"/>
              </a:ext>
            </a:extLst>
          </p:cNvPr>
          <p:cNvGrpSpPr/>
          <p:nvPr/>
        </p:nvGrpSpPr>
        <p:grpSpPr>
          <a:xfrm>
            <a:off x="1447012" y="3943821"/>
            <a:ext cx="4106291" cy="1085379"/>
            <a:chOff x="1777212" y="4439121"/>
            <a:chExt cx="4106291" cy="1085379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A1E7967D-92A5-FB60-B04B-4EF89718BED1}"/>
                </a:ext>
              </a:extLst>
            </p:cNvPr>
            <p:cNvGrpSpPr/>
            <p:nvPr/>
          </p:nvGrpSpPr>
          <p:grpSpPr>
            <a:xfrm>
              <a:off x="1963913" y="4439121"/>
              <a:ext cx="3919590" cy="646331"/>
              <a:chOff x="2692750" y="1911456"/>
              <a:chExt cx="3919590" cy="646331"/>
            </a:xfrm>
          </p:grpSpPr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C4D46388-258F-F107-8FEB-6E05EBEF2EED}"/>
                  </a:ext>
                </a:extLst>
              </p:cNvPr>
              <p:cNvSpPr txBox="1"/>
              <p:nvPr/>
            </p:nvSpPr>
            <p:spPr>
              <a:xfrm>
                <a:off x="2692750" y="1911456"/>
                <a:ext cx="85151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68B30761-63E0-E557-5D9E-6FB5D782FCE7}"/>
                  </a:ext>
                </a:extLst>
              </p:cNvPr>
              <p:cNvGrpSpPr/>
              <p:nvPr/>
            </p:nvGrpSpPr>
            <p:grpSpPr>
              <a:xfrm>
                <a:off x="3632604" y="1950969"/>
                <a:ext cx="2979736" cy="591042"/>
                <a:chOff x="3720583" y="2110402"/>
                <a:chExt cx="2979736" cy="591042"/>
              </a:xfrm>
            </p:grpSpPr>
            <p:sp>
              <p:nvSpPr>
                <p:cNvPr id="85" name="文本框 84">
                  <a:extLst>
                    <a:ext uri="{FF2B5EF4-FFF2-40B4-BE49-F238E27FC236}">
                      <a16:creationId xmlns:a16="http://schemas.microsoft.com/office/drawing/2014/main" id="{E603DB0F-F254-713F-D9F9-A747E4D7D41F}"/>
                    </a:ext>
                  </a:extLst>
                </p:cNvPr>
                <p:cNvSpPr txBox="1"/>
                <p:nvPr/>
              </p:nvSpPr>
              <p:spPr>
                <a:xfrm>
                  <a:off x="3720583" y="2110402"/>
                  <a:ext cx="2979736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bg1"/>
                      </a:solidFill>
                    </a:rPr>
                    <a:t>单击此处添加标题文本</a:t>
                  </a:r>
                </a:p>
              </p:txBody>
            </p:sp>
            <p:sp>
              <p:nvSpPr>
                <p:cNvPr id="86" name="文本框 85">
                  <a:extLst>
                    <a:ext uri="{FF2B5EF4-FFF2-40B4-BE49-F238E27FC236}">
                      <a16:creationId xmlns:a16="http://schemas.microsoft.com/office/drawing/2014/main" id="{57BCB5D2-D159-D412-E125-43D2D548F296}"/>
                    </a:ext>
                  </a:extLst>
                </p:cNvPr>
                <p:cNvSpPr txBox="1"/>
                <p:nvPr/>
              </p:nvSpPr>
              <p:spPr>
                <a:xfrm>
                  <a:off x="3738228" y="2393667"/>
                  <a:ext cx="272079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400" dirty="0">
                      <a:solidFill>
                        <a:schemeClr val="bg1"/>
                      </a:solidFill>
                    </a:rPr>
                    <a:t>Click here to add title text</a:t>
                  </a:r>
                </a:p>
              </p:txBody>
            </p:sp>
          </p:grpSp>
        </p:grp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005923BF-A34F-6F86-C45A-BB31704DBE2F}"/>
                </a:ext>
              </a:extLst>
            </p:cNvPr>
            <p:cNvCxnSpPr>
              <a:cxnSpLocks/>
            </p:cNvCxnSpPr>
            <p:nvPr/>
          </p:nvCxnSpPr>
          <p:spPr>
            <a:xfrm>
              <a:off x="1777212" y="5524500"/>
              <a:ext cx="3988588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CC57EC91-1A7B-4A56-0525-795151B54F0D}"/>
              </a:ext>
            </a:extLst>
          </p:cNvPr>
          <p:cNvGrpSpPr/>
          <p:nvPr/>
        </p:nvGrpSpPr>
        <p:grpSpPr>
          <a:xfrm>
            <a:off x="6145765" y="3943821"/>
            <a:ext cx="4038519" cy="1085379"/>
            <a:chOff x="6475965" y="4439121"/>
            <a:chExt cx="4038519" cy="1085379"/>
          </a:xfrm>
        </p:grpSpPr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5FAA5CC3-785E-2D36-B28A-AC9EE6E537D3}"/>
                </a:ext>
              </a:extLst>
            </p:cNvPr>
            <p:cNvGrpSpPr/>
            <p:nvPr/>
          </p:nvGrpSpPr>
          <p:grpSpPr>
            <a:xfrm>
              <a:off x="6594894" y="4439121"/>
              <a:ext cx="3919590" cy="646331"/>
              <a:chOff x="2692750" y="1911456"/>
              <a:chExt cx="3919590" cy="646331"/>
            </a:xfrm>
          </p:grpSpPr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5E87308E-4C14-F36F-77AA-C0B859E378E3}"/>
                  </a:ext>
                </a:extLst>
              </p:cNvPr>
              <p:cNvSpPr txBox="1"/>
              <p:nvPr/>
            </p:nvSpPr>
            <p:spPr>
              <a:xfrm>
                <a:off x="2692750" y="1911456"/>
                <a:ext cx="84510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40E31B7E-9070-438B-76A6-D713DADD781B}"/>
                  </a:ext>
                </a:extLst>
              </p:cNvPr>
              <p:cNvGrpSpPr/>
              <p:nvPr/>
            </p:nvGrpSpPr>
            <p:grpSpPr>
              <a:xfrm>
                <a:off x="3632604" y="1950969"/>
                <a:ext cx="2979736" cy="591042"/>
                <a:chOff x="3720583" y="2110402"/>
                <a:chExt cx="2979736" cy="591042"/>
              </a:xfrm>
            </p:grpSpPr>
            <p:sp>
              <p:nvSpPr>
                <p:cNvPr id="128" name="文本框 127">
                  <a:extLst>
                    <a:ext uri="{FF2B5EF4-FFF2-40B4-BE49-F238E27FC236}">
                      <a16:creationId xmlns:a16="http://schemas.microsoft.com/office/drawing/2014/main" id="{62975A9C-B178-6A7F-42E7-E30236AF6FEB}"/>
                    </a:ext>
                  </a:extLst>
                </p:cNvPr>
                <p:cNvSpPr txBox="1"/>
                <p:nvPr/>
              </p:nvSpPr>
              <p:spPr>
                <a:xfrm>
                  <a:off x="3720583" y="2110402"/>
                  <a:ext cx="2979736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bg1"/>
                      </a:solidFill>
                    </a:rPr>
                    <a:t>单击此处添加标题文本</a:t>
                  </a:r>
                </a:p>
              </p:txBody>
            </p:sp>
            <p:sp>
              <p:nvSpPr>
                <p:cNvPr id="129" name="文本框 128">
                  <a:extLst>
                    <a:ext uri="{FF2B5EF4-FFF2-40B4-BE49-F238E27FC236}">
                      <a16:creationId xmlns:a16="http://schemas.microsoft.com/office/drawing/2014/main" id="{1A2F2F5F-6357-3CC5-1A9F-4B9687A105D0}"/>
                    </a:ext>
                  </a:extLst>
                </p:cNvPr>
                <p:cNvSpPr txBox="1"/>
                <p:nvPr/>
              </p:nvSpPr>
              <p:spPr>
                <a:xfrm>
                  <a:off x="3738228" y="2393667"/>
                  <a:ext cx="272079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400" dirty="0">
                      <a:solidFill>
                        <a:schemeClr val="bg1"/>
                      </a:solidFill>
                    </a:rPr>
                    <a:t>Click here to add title text</a:t>
                  </a:r>
                </a:p>
              </p:txBody>
            </p:sp>
          </p:grpSp>
        </p:grp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0BEE47C0-7BE3-6BA1-2003-125DE2844D7F}"/>
                </a:ext>
              </a:extLst>
            </p:cNvPr>
            <p:cNvCxnSpPr>
              <a:cxnSpLocks/>
            </p:cNvCxnSpPr>
            <p:nvPr/>
          </p:nvCxnSpPr>
          <p:spPr>
            <a:xfrm>
              <a:off x="6475965" y="5524500"/>
              <a:ext cx="3988588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7044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7" name="空心弧 96"/>
          <p:cNvSpPr/>
          <p:nvPr/>
        </p:nvSpPr>
        <p:spPr>
          <a:xfrm>
            <a:off x="1255834" y="2431433"/>
            <a:ext cx="2425892" cy="2426208"/>
          </a:xfrm>
          <a:prstGeom prst="blockArc">
            <a:avLst/>
          </a:pr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2201491" y="3814392"/>
            <a:ext cx="475681" cy="474347"/>
            <a:chOff x="7150101" y="3190875"/>
            <a:chExt cx="541338" cy="539750"/>
          </a:xfrm>
        </p:grpSpPr>
        <p:sp>
          <p:nvSpPr>
            <p:cNvPr id="99" name="Freeform 90"/>
            <p:cNvSpPr>
              <a:spLocks noEditPoints="1"/>
            </p:cNvSpPr>
            <p:nvPr/>
          </p:nvSpPr>
          <p:spPr bwMode="auto">
            <a:xfrm>
              <a:off x="7353301" y="3392488"/>
              <a:ext cx="134938" cy="13493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1 w 48"/>
                <a:gd name="T11" fmla="*/ 16 h 48"/>
                <a:gd name="T12" fmla="*/ 16 w 48"/>
                <a:gd name="T13" fmla="*/ 21 h 48"/>
                <a:gd name="T14" fmla="*/ 12 w 48"/>
                <a:gd name="T15" fmla="*/ 24 h 48"/>
                <a:gd name="T16" fmla="*/ 11 w 48"/>
                <a:gd name="T17" fmla="*/ 24 h 48"/>
                <a:gd name="T18" fmla="*/ 8 w 48"/>
                <a:gd name="T19" fmla="*/ 19 h 48"/>
                <a:gd name="T20" fmla="*/ 19 w 48"/>
                <a:gd name="T21" fmla="*/ 8 h 48"/>
                <a:gd name="T22" fmla="*/ 24 w 48"/>
                <a:gd name="T23" fmla="*/ 11 h 48"/>
                <a:gd name="T24" fmla="*/ 21 w 48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1" y="16"/>
                  </a:moveTo>
                  <a:cubicBezTo>
                    <a:pt x="19" y="17"/>
                    <a:pt x="17" y="19"/>
                    <a:pt x="16" y="21"/>
                  </a:cubicBezTo>
                  <a:cubicBezTo>
                    <a:pt x="15" y="23"/>
                    <a:pt x="14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9" y="23"/>
                    <a:pt x="8" y="21"/>
                    <a:pt x="8" y="19"/>
                  </a:cubicBezTo>
                  <a:cubicBezTo>
                    <a:pt x="10" y="14"/>
                    <a:pt x="14" y="10"/>
                    <a:pt x="19" y="8"/>
                  </a:cubicBezTo>
                  <a:cubicBezTo>
                    <a:pt x="21" y="7"/>
                    <a:pt x="23" y="8"/>
                    <a:pt x="24" y="11"/>
                  </a:cubicBezTo>
                  <a:cubicBezTo>
                    <a:pt x="25" y="13"/>
                    <a:pt x="24" y="15"/>
                    <a:pt x="21" y="1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91"/>
            <p:cNvSpPr>
              <a:spLocks noEditPoints="1"/>
            </p:cNvSpPr>
            <p:nvPr/>
          </p:nvSpPr>
          <p:spPr bwMode="auto">
            <a:xfrm>
              <a:off x="7150101" y="3190875"/>
              <a:ext cx="541338" cy="539750"/>
            </a:xfrm>
            <a:custGeom>
              <a:avLst/>
              <a:gdLst>
                <a:gd name="T0" fmla="*/ 179 w 192"/>
                <a:gd name="T1" fmla="*/ 47 h 192"/>
                <a:gd name="T2" fmla="*/ 185 w 192"/>
                <a:gd name="T3" fmla="*/ 41 h 192"/>
                <a:gd name="T4" fmla="*/ 192 w 192"/>
                <a:gd name="T5" fmla="*/ 24 h 192"/>
                <a:gd name="T6" fmla="*/ 185 w 192"/>
                <a:gd name="T7" fmla="*/ 7 h 192"/>
                <a:gd name="T8" fmla="*/ 168 w 192"/>
                <a:gd name="T9" fmla="*/ 0 h 192"/>
                <a:gd name="T10" fmla="*/ 151 w 192"/>
                <a:gd name="T11" fmla="*/ 7 h 192"/>
                <a:gd name="T12" fmla="*/ 145 w 192"/>
                <a:gd name="T13" fmla="*/ 13 h 192"/>
                <a:gd name="T14" fmla="*/ 96 w 192"/>
                <a:gd name="T15" fmla="*/ 0 h 192"/>
                <a:gd name="T16" fmla="*/ 47 w 192"/>
                <a:gd name="T17" fmla="*/ 13 h 192"/>
                <a:gd name="T18" fmla="*/ 41 w 192"/>
                <a:gd name="T19" fmla="*/ 7 h 192"/>
                <a:gd name="T20" fmla="*/ 24 w 192"/>
                <a:gd name="T21" fmla="*/ 0 h 192"/>
                <a:gd name="T22" fmla="*/ 7 w 192"/>
                <a:gd name="T23" fmla="*/ 7 h 192"/>
                <a:gd name="T24" fmla="*/ 0 w 192"/>
                <a:gd name="T25" fmla="*/ 24 h 192"/>
                <a:gd name="T26" fmla="*/ 7 w 192"/>
                <a:gd name="T27" fmla="*/ 41 h 192"/>
                <a:gd name="T28" fmla="*/ 14 w 192"/>
                <a:gd name="T29" fmla="*/ 47 h 192"/>
                <a:gd name="T30" fmla="*/ 0 w 192"/>
                <a:gd name="T31" fmla="*/ 96 h 192"/>
                <a:gd name="T32" fmla="*/ 13 w 192"/>
                <a:gd name="T33" fmla="*/ 145 h 192"/>
                <a:gd name="T34" fmla="*/ 7 w 192"/>
                <a:gd name="T35" fmla="*/ 151 h 192"/>
                <a:gd name="T36" fmla="*/ 0 w 192"/>
                <a:gd name="T37" fmla="*/ 168 h 192"/>
                <a:gd name="T38" fmla="*/ 7 w 192"/>
                <a:gd name="T39" fmla="*/ 185 h 192"/>
                <a:gd name="T40" fmla="*/ 24 w 192"/>
                <a:gd name="T41" fmla="*/ 192 h 192"/>
                <a:gd name="T42" fmla="*/ 41 w 192"/>
                <a:gd name="T43" fmla="*/ 185 h 192"/>
                <a:gd name="T44" fmla="*/ 47 w 192"/>
                <a:gd name="T45" fmla="*/ 179 h 192"/>
                <a:gd name="T46" fmla="*/ 96 w 192"/>
                <a:gd name="T47" fmla="*/ 192 h 192"/>
                <a:gd name="T48" fmla="*/ 145 w 192"/>
                <a:gd name="T49" fmla="*/ 179 h 192"/>
                <a:gd name="T50" fmla="*/ 151 w 192"/>
                <a:gd name="T51" fmla="*/ 185 h 192"/>
                <a:gd name="T52" fmla="*/ 168 w 192"/>
                <a:gd name="T53" fmla="*/ 192 h 192"/>
                <a:gd name="T54" fmla="*/ 185 w 192"/>
                <a:gd name="T55" fmla="*/ 185 h 192"/>
                <a:gd name="T56" fmla="*/ 192 w 192"/>
                <a:gd name="T57" fmla="*/ 168 h 192"/>
                <a:gd name="T58" fmla="*/ 185 w 192"/>
                <a:gd name="T59" fmla="*/ 151 h 192"/>
                <a:gd name="T60" fmla="*/ 179 w 192"/>
                <a:gd name="T61" fmla="*/ 145 h 192"/>
                <a:gd name="T62" fmla="*/ 192 w 192"/>
                <a:gd name="T63" fmla="*/ 96 h 192"/>
                <a:gd name="T64" fmla="*/ 179 w 192"/>
                <a:gd name="T65" fmla="*/ 47 h 192"/>
                <a:gd name="T66" fmla="*/ 96 w 192"/>
                <a:gd name="T67" fmla="*/ 176 h 192"/>
                <a:gd name="T68" fmla="*/ 16 w 192"/>
                <a:gd name="T69" fmla="*/ 96 h 192"/>
                <a:gd name="T70" fmla="*/ 96 w 192"/>
                <a:gd name="T71" fmla="*/ 16 h 192"/>
                <a:gd name="T72" fmla="*/ 176 w 192"/>
                <a:gd name="T73" fmla="*/ 96 h 192"/>
                <a:gd name="T74" fmla="*/ 96 w 192"/>
                <a:gd name="T7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92">
                  <a:moveTo>
                    <a:pt x="179" y="47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0" y="36"/>
                    <a:pt x="192" y="30"/>
                    <a:pt x="192" y="24"/>
                  </a:cubicBezTo>
                  <a:cubicBezTo>
                    <a:pt x="192" y="17"/>
                    <a:pt x="190" y="11"/>
                    <a:pt x="185" y="7"/>
                  </a:cubicBezTo>
                  <a:cubicBezTo>
                    <a:pt x="181" y="2"/>
                    <a:pt x="175" y="0"/>
                    <a:pt x="168" y="0"/>
                  </a:cubicBezTo>
                  <a:cubicBezTo>
                    <a:pt x="162" y="0"/>
                    <a:pt x="156" y="2"/>
                    <a:pt x="151" y="7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30" y="5"/>
                    <a:pt x="113" y="0"/>
                    <a:pt x="96" y="0"/>
                  </a:cubicBezTo>
                  <a:cubicBezTo>
                    <a:pt x="79" y="0"/>
                    <a:pt x="62" y="5"/>
                    <a:pt x="47" y="1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8" y="0"/>
                    <a:pt x="12" y="2"/>
                    <a:pt x="7" y="7"/>
                  </a:cubicBezTo>
                  <a:cubicBezTo>
                    <a:pt x="3" y="11"/>
                    <a:pt x="0" y="17"/>
                    <a:pt x="0" y="24"/>
                  </a:cubicBezTo>
                  <a:cubicBezTo>
                    <a:pt x="0" y="30"/>
                    <a:pt x="3" y="36"/>
                    <a:pt x="7" y="41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5" y="62"/>
                    <a:pt x="0" y="79"/>
                    <a:pt x="0" y="96"/>
                  </a:cubicBezTo>
                  <a:cubicBezTo>
                    <a:pt x="0" y="113"/>
                    <a:pt x="5" y="130"/>
                    <a:pt x="13" y="145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3" y="155"/>
                    <a:pt x="0" y="161"/>
                    <a:pt x="0" y="168"/>
                  </a:cubicBezTo>
                  <a:cubicBezTo>
                    <a:pt x="0" y="174"/>
                    <a:pt x="3" y="180"/>
                    <a:pt x="7" y="185"/>
                  </a:cubicBezTo>
                  <a:cubicBezTo>
                    <a:pt x="12" y="189"/>
                    <a:pt x="18" y="192"/>
                    <a:pt x="24" y="192"/>
                  </a:cubicBezTo>
                  <a:cubicBezTo>
                    <a:pt x="31" y="192"/>
                    <a:pt x="37" y="189"/>
                    <a:pt x="41" y="185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62" y="187"/>
                    <a:pt x="79" y="192"/>
                    <a:pt x="96" y="192"/>
                  </a:cubicBezTo>
                  <a:cubicBezTo>
                    <a:pt x="113" y="192"/>
                    <a:pt x="130" y="187"/>
                    <a:pt x="145" y="179"/>
                  </a:cubicBezTo>
                  <a:cubicBezTo>
                    <a:pt x="151" y="185"/>
                    <a:pt x="151" y="185"/>
                    <a:pt x="151" y="185"/>
                  </a:cubicBezTo>
                  <a:cubicBezTo>
                    <a:pt x="156" y="189"/>
                    <a:pt x="162" y="192"/>
                    <a:pt x="168" y="192"/>
                  </a:cubicBezTo>
                  <a:cubicBezTo>
                    <a:pt x="175" y="192"/>
                    <a:pt x="181" y="189"/>
                    <a:pt x="185" y="185"/>
                  </a:cubicBezTo>
                  <a:cubicBezTo>
                    <a:pt x="190" y="180"/>
                    <a:pt x="192" y="174"/>
                    <a:pt x="192" y="168"/>
                  </a:cubicBezTo>
                  <a:cubicBezTo>
                    <a:pt x="192" y="161"/>
                    <a:pt x="190" y="155"/>
                    <a:pt x="185" y="151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88" y="130"/>
                    <a:pt x="192" y="113"/>
                    <a:pt x="192" y="96"/>
                  </a:cubicBezTo>
                  <a:cubicBezTo>
                    <a:pt x="192" y="79"/>
                    <a:pt x="188" y="62"/>
                    <a:pt x="179" y="47"/>
                  </a:cubicBezTo>
                  <a:close/>
                  <a:moveTo>
                    <a:pt x="96" y="176"/>
                  </a:moveTo>
                  <a:cubicBezTo>
                    <a:pt x="52" y="176"/>
                    <a:pt x="16" y="140"/>
                    <a:pt x="16" y="96"/>
                  </a:cubicBezTo>
                  <a:cubicBezTo>
                    <a:pt x="16" y="52"/>
                    <a:pt x="52" y="16"/>
                    <a:pt x="96" y="16"/>
                  </a:cubicBezTo>
                  <a:cubicBezTo>
                    <a:pt x="140" y="16"/>
                    <a:pt x="176" y="52"/>
                    <a:pt x="176" y="96"/>
                  </a:cubicBezTo>
                  <a:cubicBezTo>
                    <a:pt x="176" y="140"/>
                    <a:pt x="140" y="176"/>
                    <a:pt x="96" y="17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92"/>
            <p:cNvSpPr>
              <a:spLocks noEditPoints="1"/>
            </p:cNvSpPr>
            <p:nvPr/>
          </p:nvSpPr>
          <p:spPr bwMode="auto">
            <a:xfrm>
              <a:off x="7218363" y="3257550"/>
              <a:ext cx="404813" cy="40640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04 w 144"/>
                <a:gd name="T11" fmla="*/ 72 h 144"/>
                <a:gd name="T12" fmla="*/ 72 w 144"/>
                <a:gd name="T13" fmla="*/ 104 h 144"/>
                <a:gd name="T14" fmla="*/ 40 w 144"/>
                <a:gd name="T15" fmla="*/ 72 h 144"/>
                <a:gd name="T16" fmla="*/ 47 w 144"/>
                <a:gd name="T17" fmla="*/ 52 h 144"/>
                <a:gd name="T18" fmla="*/ 41 w 144"/>
                <a:gd name="T19" fmla="*/ 47 h 144"/>
                <a:gd name="T20" fmla="*/ 41 w 144"/>
                <a:gd name="T21" fmla="*/ 41 h 144"/>
                <a:gd name="T22" fmla="*/ 47 w 144"/>
                <a:gd name="T23" fmla="*/ 41 h 144"/>
                <a:gd name="T24" fmla="*/ 53 w 144"/>
                <a:gd name="T25" fmla="*/ 47 h 144"/>
                <a:gd name="T26" fmla="*/ 72 w 144"/>
                <a:gd name="T27" fmla="*/ 40 h 144"/>
                <a:gd name="T28" fmla="*/ 92 w 144"/>
                <a:gd name="T29" fmla="*/ 47 h 144"/>
                <a:gd name="T30" fmla="*/ 98 w 144"/>
                <a:gd name="T31" fmla="*/ 41 h 144"/>
                <a:gd name="T32" fmla="*/ 103 w 144"/>
                <a:gd name="T33" fmla="*/ 41 h 144"/>
                <a:gd name="T34" fmla="*/ 103 w 144"/>
                <a:gd name="T35" fmla="*/ 47 h 144"/>
                <a:gd name="T36" fmla="*/ 97 w 144"/>
                <a:gd name="T37" fmla="*/ 52 h 144"/>
                <a:gd name="T38" fmla="*/ 104 w 144"/>
                <a:gd name="T3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04" y="72"/>
                  </a:moveTo>
                  <a:cubicBezTo>
                    <a:pt x="104" y="90"/>
                    <a:pt x="90" y="104"/>
                    <a:pt x="72" y="104"/>
                  </a:cubicBezTo>
                  <a:cubicBezTo>
                    <a:pt x="55" y="104"/>
                    <a:pt x="40" y="90"/>
                    <a:pt x="40" y="72"/>
                  </a:cubicBezTo>
                  <a:cubicBezTo>
                    <a:pt x="40" y="64"/>
                    <a:pt x="43" y="58"/>
                    <a:pt x="47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5"/>
                    <a:pt x="40" y="43"/>
                    <a:pt x="41" y="41"/>
                  </a:cubicBezTo>
                  <a:cubicBezTo>
                    <a:pt x="43" y="39"/>
                    <a:pt x="45" y="39"/>
                    <a:pt x="47" y="41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8" y="42"/>
                    <a:pt x="65" y="40"/>
                    <a:pt x="72" y="40"/>
                  </a:cubicBezTo>
                  <a:cubicBezTo>
                    <a:pt x="80" y="40"/>
                    <a:pt x="86" y="42"/>
                    <a:pt x="92" y="47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9" y="39"/>
                    <a:pt x="102" y="39"/>
                    <a:pt x="103" y="41"/>
                  </a:cubicBezTo>
                  <a:cubicBezTo>
                    <a:pt x="105" y="43"/>
                    <a:pt x="105" y="45"/>
                    <a:pt x="103" y="4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2" y="58"/>
                    <a:pt x="104" y="65"/>
                    <a:pt x="104" y="7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4" name="文本框 27"/>
          <p:cNvSpPr txBox="1"/>
          <p:nvPr/>
        </p:nvSpPr>
        <p:spPr>
          <a:xfrm>
            <a:off x="2251971" y="3181312"/>
            <a:ext cx="423834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空心弧 106"/>
          <p:cNvSpPr/>
          <p:nvPr/>
        </p:nvSpPr>
        <p:spPr>
          <a:xfrm rot="10800000">
            <a:off x="3076526" y="2427596"/>
            <a:ext cx="2425892" cy="2426208"/>
          </a:xfrm>
          <a:prstGeom prst="blockArc">
            <a:avLst/>
          </a:prstGeom>
          <a:solidFill>
            <a:srgbClr val="1854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9" name="文本框 30"/>
          <p:cNvSpPr txBox="1"/>
          <p:nvPr/>
        </p:nvSpPr>
        <p:spPr>
          <a:xfrm>
            <a:off x="4104442" y="3723371"/>
            <a:ext cx="423834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0" name="燕尾形 109"/>
          <p:cNvSpPr/>
          <p:nvPr/>
        </p:nvSpPr>
        <p:spPr>
          <a:xfrm rot="16200000">
            <a:off x="4108786" y="3122029"/>
            <a:ext cx="348343" cy="348297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6" name="空心弧 145"/>
          <p:cNvSpPr/>
          <p:nvPr/>
        </p:nvSpPr>
        <p:spPr>
          <a:xfrm>
            <a:off x="4896610" y="2431433"/>
            <a:ext cx="2425892" cy="2426208"/>
          </a:xfrm>
          <a:prstGeom prst="blockArc">
            <a:avLst/>
          </a:pr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7" name="文本框 28"/>
          <p:cNvSpPr txBox="1"/>
          <p:nvPr/>
        </p:nvSpPr>
        <p:spPr>
          <a:xfrm>
            <a:off x="5910143" y="3181312"/>
            <a:ext cx="423834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8" name="组合 147" descr="D:\51PPT模板网\51pptmoban.com\图片.jpg"/>
          <p:cNvGrpSpPr/>
          <p:nvPr/>
        </p:nvGrpSpPr>
        <p:grpSpPr>
          <a:xfrm>
            <a:off x="5725028" y="3928944"/>
            <a:ext cx="761628" cy="448071"/>
            <a:chOff x="5687624" y="1413289"/>
            <a:chExt cx="761726" cy="448071"/>
          </a:xfrm>
        </p:grpSpPr>
        <p:sp>
          <p:nvSpPr>
            <p:cNvPr id="151" name="任意多边形 150"/>
            <p:cNvSpPr/>
            <p:nvPr/>
          </p:nvSpPr>
          <p:spPr>
            <a:xfrm rot="2700000">
              <a:off x="5812942" y="1413289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2" name="任意多边形 151"/>
            <p:cNvSpPr/>
            <p:nvPr/>
          </p:nvSpPr>
          <p:spPr>
            <a:xfrm rot="2700000">
              <a:off x="6260835" y="1459625"/>
              <a:ext cx="188515" cy="188515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3" name="任意多边形 152"/>
            <p:cNvSpPr/>
            <p:nvPr/>
          </p:nvSpPr>
          <p:spPr>
            <a:xfrm rot="2700000">
              <a:off x="5687624" y="1660895"/>
              <a:ext cx="113810" cy="11381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4" name="任意多边形 153"/>
            <p:cNvSpPr/>
            <p:nvPr/>
          </p:nvSpPr>
          <p:spPr>
            <a:xfrm rot="2700000">
              <a:off x="5749093" y="1601982"/>
              <a:ext cx="60720" cy="6072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8" name="空心弧 157"/>
          <p:cNvSpPr/>
          <p:nvPr/>
        </p:nvSpPr>
        <p:spPr>
          <a:xfrm rot="10800000">
            <a:off x="6714315" y="2427597"/>
            <a:ext cx="2425892" cy="2426208"/>
          </a:xfrm>
          <a:prstGeom prst="blockArc">
            <a:avLst/>
          </a:prstGeom>
          <a:solidFill>
            <a:srgbClr val="1854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0" name="文本框 31"/>
          <p:cNvSpPr txBox="1"/>
          <p:nvPr/>
        </p:nvSpPr>
        <p:spPr>
          <a:xfrm>
            <a:off x="7722656" y="3723372"/>
            <a:ext cx="423834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1" name="燕尾形 160"/>
          <p:cNvSpPr/>
          <p:nvPr/>
        </p:nvSpPr>
        <p:spPr>
          <a:xfrm rot="16200000">
            <a:off x="7766991" y="3122031"/>
            <a:ext cx="348343" cy="348297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8" name="空心弧 167"/>
          <p:cNvSpPr/>
          <p:nvPr/>
        </p:nvSpPr>
        <p:spPr>
          <a:xfrm>
            <a:off x="8529353" y="2431433"/>
            <a:ext cx="2425893" cy="2426208"/>
          </a:xfrm>
          <a:prstGeom prst="blockArc">
            <a:avLst/>
          </a:pr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9" name="文本框 29"/>
          <p:cNvSpPr txBox="1"/>
          <p:nvPr/>
        </p:nvSpPr>
        <p:spPr>
          <a:xfrm>
            <a:off x="9582626" y="3181312"/>
            <a:ext cx="423834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0" name="Freeform 155"/>
          <p:cNvSpPr>
            <a:spLocks noEditPoints="1"/>
          </p:cNvSpPr>
          <p:nvPr/>
        </p:nvSpPr>
        <p:spPr bwMode="auto">
          <a:xfrm>
            <a:off x="9558461" y="3980787"/>
            <a:ext cx="489266" cy="415072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AEC1AA8-947A-AE57-3115-9280944B1C8B}"/>
              </a:ext>
            </a:extLst>
          </p:cNvPr>
          <p:cNvGrpSpPr/>
          <p:nvPr/>
        </p:nvGrpSpPr>
        <p:grpSpPr>
          <a:xfrm>
            <a:off x="7081302" y="4995382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9C540B6-1B51-79BB-A423-8233D501CF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66F4C4C-3EBF-4F2E-4695-4D4B73220E5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63B30B7-94AF-3D56-6B54-B15503690CC6}"/>
              </a:ext>
            </a:extLst>
          </p:cNvPr>
          <p:cNvGrpSpPr/>
          <p:nvPr/>
        </p:nvGrpSpPr>
        <p:grpSpPr>
          <a:xfrm>
            <a:off x="2126159" y="4999416"/>
            <a:ext cx="2984539" cy="816522"/>
            <a:chOff x="283598" y="1906534"/>
            <a:chExt cx="2984539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706216E-FDA7-3A65-AEC3-AB5B9DBE6F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C1AEF3F-D410-95FC-5C7C-EAF3C047E5D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59E4BEB-63BF-F725-370A-8040E92746EF}"/>
              </a:ext>
            </a:extLst>
          </p:cNvPr>
          <p:cNvGrpSpPr/>
          <p:nvPr/>
        </p:nvGrpSpPr>
        <p:grpSpPr>
          <a:xfrm>
            <a:off x="896833" y="1530807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9AC754C-AF95-6AA3-85B3-0E1D5A7EA3F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F669F03-ED52-4D2A-BFB4-3E2FDC3854B7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90D301B-972E-A8EB-C9E1-6C932DE4F536}"/>
              </a:ext>
            </a:extLst>
          </p:cNvPr>
          <p:cNvGrpSpPr/>
          <p:nvPr/>
        </p:nvGrpSpPr>
        <p:grpSpPr>
          <a:xfrm>
            <a:off x="4638847" y="1530807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4303B88-0EA7-88FB-80CD-D6C8758717C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3CE21EA-0AF9-D7EA-6582-6C8290BFA09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86BA305-B185-5952-D575-22159EB03D9D}"/>
              </a:ext>
            </a:extLst>
          </p:cNvPr>
          <p:cNvGrpSpPr/>
          <p:nvPr/>
        </p:nvGrpSpPr>
        <p:grpSpPr>
          <a:xfrm>
            <a:off x="8259086" y="1530807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372909F-1DB5-5F6E-2CA7-EF371064B4C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26DDF94-AE2A-05F0-4E79-9DDB71B81AE6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82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3" name="直接连接符 14">
            <a:extLst>
              <a:ext uri="{FF2B5EF4-FFF2-40B4-BE49-F238E27FC236}">
                <a16:creationId xmlns:a16="http://schemas.microsoft.com/office/drawing/2014/main" id="{CAF2A715-4611-5359-1C31-FDB0718F86A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5325" y="3479572"/>
            <a:ext cx="10801350" cy="1587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椭圆 18">
            <a:extLst>
              <a:ext uri="{FF2B5EF4-FFF2-40B4-BE49-F238E27FC236}">
                <a16:creationId xmlns:a16="http://schemas.microsoft.com/office/drawing/2014/main" id="{B9B4032A-0BDB-2EFF-FFA5-181FFE1D4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479" y="3384322"/>
            <a:ext cx="172990" cy="19367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1600">
              <a:solidFill>
                <a:schemeClr val="bg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6" name="椭圆 19">
            <a:extLst>
              <a:ext uri="{FF2B5EF4-FFF2-40B4-BE49-F238E27FC236}">
                <a16:creationId xmlns:a16="http://schemas.microsoft.com/office/drawing/2014/main" id="{FFE868B9-BF62-2924-84F0-0920D11AB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5753" y="3382734"/>
            <a:ext cx="171584" cy="19367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1600">
              <a:solidFill>
                <a:schemeClr val="bg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7" name="椭圆 20">
            <a:extLst>
              <a:ext uri="{FF2B5EF4-FFF2-40B4-BE49-F238E27FC236}">
                <a16:creationId xmlns:a16="http://schemas.microsoft.com/office/drawing/2014/main" id="{7E456C83-DA38-F2A1-A1F0-F24C7C25D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8647" y="3395434"/>
            <a:ext cx="171584" cy="19367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1600">
              <a:solidFill>
                <a:schemeClr val="bg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9" name="椭圆 21">
            <a:extLst>
              <a:ext uri="{FF2B5EF4-FFF2-40B4-BE49-F238E27FC236}">
                <a16:creationId xmlns:a16="http://schemas.microsoft.com/office/drawing/2014/main" id="{56182587-4126-3793-3F58-D2572536AD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9515" y="3382734"/>
            <a:ext cx="172990" cy="19367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1600">
              <a:solidFill>
                <a:schemeClr val="bg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12" name="椭圆 26">
            <a:extLst>
              <a:ext uri="{FF2B5EF4-FFF2-40B4-BE49-F238E27FC236}">
                <a16:creationId xmlns:a16="http://schemas.microsoft.com/office/drawing/2014/main" id="{8E5B5AC7-E7FC-E1A4-E460-251BF153C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1157" y="3398609"/>
            <a:ext cx="171584" cy="19367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1600">
              <a:solidFill>
                <a:schemeClr val="bg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13" name="椭圆 24">
            <a:extLst>
              <a:ext uri="{FF2B5EF4-FFF2-40B4-BE49-F238E27FC236}">
                <a16:creationId xmlns:a16="http://schemas.microsoft.com/office/drawing/2014/main" id="{259EA5CF-ECBD-C962-DB31-94BC5B94E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9113" y="2222272"/>
            <a:ext cx="1012825" cy="1014412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1600">
              <a:solidFill>
                <a:schemeClr val="bg1"/>
              </a:solidFill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14" name="组合 92" descr="D:\51PPT模板网\51pptmoban.com\图片.jpg">
            <a:extLst>
              <a:ext uri="{FF2B5EF4-FFF2-40B4-BE49-F238E27FC236}">
                <a16:creationId xmlns:a16="http://schemas.microsoft.com/office/drawing/2014/main" id="{7F56E603-C531-BB20-6EEE-B7F2CC2D1618}"/>
              </a:ext>
            </a:extLst>
          </p:cNvPr>
          <p:cNvGrpSpPr/>
          <p:nvPr/>
        </p:nvGrpSpPr>
        <p:grpSpPr>
          <a:xfrm>
            <a:off x="5811838" y="2493734"/>
            <a:ext cx="568325" cy="431800"/>
            <a:chOff x="0" y="0"/>
            <a:chExt cx="509646" cy="387231"/>
          </a:xfrm>
          <a:solidFill>
            <a:sysClr val="window" lastClr="FFFFFF"/>
          </a:solidFill>
        </p:grpSpPr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id="{BE63C3D9-D849-0C57-2FE8-E6F0B583A3F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6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E3E1239E-0633-7AEF-360C-E0C036C6385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7" name="椭圆 27">
            <a:extLst>
              <a:ext uri="{FF2B5EF4-FFF2-40B4-BE49-F238E27FC236}">
                <a16:creationId xmlns:a16="http://schemas.microsoft.com/office/drawing/2014/main" id="{AC032A39-D1DD-C0A1-798E-B879271F4D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1450" y="2225447"/>
            <a:ext cx="1012825" cy="1014412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1600">
              <a:solidFill>
                <a:schemeClr val="bg1"/>
              </a:solidFill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18" name="组合 95">
            <a:extLst>
              <a:ext uri="{FF2B5EF4-FFF2-40B4-BE49-F238E27FC236}">
                <a16:creationId xmlns:a16="http://schemas.microsoft.com/office/drawing/2014/main" id="{92049501-303A-9029-59B7-101A525A60C7}"/>
              </a:ext>
            </a:extLst>
          </p:cNvPr>
          <p:cNvGrpSpPr/>
          <p:nvPr/>
        </p:nvGrpSpPr>
        <p:grpSpPr>
          <a:xfrm>
            <a:off x="9669738" y="2566759"/>
            <a:ext cx="477837" cy="455613"/>
            <a:chOff x="0" y="0"/>
            <a:chExt cx="2438400" cy="2332038"/>
          </a:xfrm>
          <a:solidFill>
            <a:sysClr val="window" lastClr="FFFFFF"/>
          </a:solidFill>
        </p:grpSpPr>
        <p:sp>
          <p:nvSpPr>
            <p:cNvPr id="19" name="Freeform 25">
              <a:extLst>
                <a:ext uri="{FF2B5EF4-FFF2-40B4-BE49-F238E27FC236}">
                  <a16:creationId xmlns:a16="http://schemas.microsoft.com/office/drawing/2014/main" id="{6A8AF0B8-7E05-FA44-FFC8-6563CE6DF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2" h="412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97">
              <a:extLst>
                <a:ext uri="{FF2B5EF4-FFF2-40B4-BE49-F238E27FC236}">
                  <a16:creationId xmlns:a16="http://schemas.microsoft.com/office/drawing/2014/main" id="{7D1D3AFF-D9BC-9891-31E1-15E5DD034C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1" name="椭圆 23">
            <a:extLst>
              <a:ext uri="{FF2B5EF4-FFF2-40B4-BE49-F238E27FC236}">
                <a16:creationId xmlns:a16="http://schemas.microsoft.com/office/drawing/2014/main" id="{85CA9DB7-20C9-B2FA-3EBC-4E5D35102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0292" y="3798417"/>
            <a:ext cx="1012825" cy="1012825"/>
          </a:xfrm>
          <a:prstGeom prst="ellipse">
            <a:avLst/>
          </a:prstGeom>
          <a:solidFill>
            <a:srgbClr val="1854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1600">
              <a:solidFill>
                <a:schemeClr val="bg1"/>
              </a:solidFill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22" name="组合 98">
            <a:extLst>
              <a:ext uri="{FF2B5EF4-FFF2-40B4-BE49-F238E27FC236}">
                <a16:creationId xmlns:a16="http://schemas.microsoft.com/office/drawing/2014/main" id="{379BB864-5D13-4F38-EBBE-2A9164999571}"/>
              </a:ext>
            </a:extLst>
          </p:cNvPr>
          <p:cNvGrpSpPr/>
          <p:nvPr/>
        </p:nvGrpSpPr>
        <p:grpSpPr>
          <a:xfrm>
            <a:off x="3979217" y="4038129"/>
            <a:ext cx="390525" cy="498475"/>
            <a:chOff x="0" y="0"/>
            <a:chExt cx="563562" cy="720725"/>
          </a:xfrm>
          <a:solidFill>
            <a:sysClr val="window" lastClr="FFFFFF"/>
          </a:solidFill>
        </p:grpSpPr>
        <p:sp>
          <p:nvSpPr>
            <p:cNvPr id="23" name="Freeform 32">
              <a:extLst>
                <a:ext uri="{FF2B5EF4-FFF2-40B4-BE49-F238E27FC236}">
                  <a16:creationId xmlns:a16="http://schemas.microsoft.com/office/drawing/2014/main" id="{B7DC5AE5-0D02-85B0-6A4F-7A083DBC1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33">
              <a:extLst>
                <a:ext uri="{FF2B5EF4-FFF2-40B4-BE49-F238E27FC236}">
                  <a16:creationId xmlns:a16="http://schemas.microsoft.com/office/drawing/2014/main" id="{0EC5C2E6-85A7-764B-D4F4-BBFE14E03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34">
              <a:extLst>
                <a:ext uri="{FF2B5EF4-FFF2-40B4-BE49-F238E27FC236}">
                  <a16:creationId xmlns:a16="http://schemas.microsoft.com/office/drawing/2014/main" id="{9CB666C3-4E48-B977-37E5-CE2AEAF05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椭圆 22">
            <a:extLst>
              <a:ext uri="{FF2B5EF4-FFF2-40B4-BE49-F238E27FC236}">
                <a16:creationId xmlns:a16="http://schemas.microsoft.com/office/drawing/2014/main" id="{4B4BA682-86A9-668B-606B-EDEA9ABDD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842" y="2179409"/>
            <a:ext cx="1012825" cy="1012825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1600">
              <a:solidFill>
                <a:schemeClr val="bg1"/>
              </a:solidFill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27" name="组合 108">
            <a:extLst>
              <a:ext uri="{FF2B5EF4-FFF2-40B4-BE49-F238E27FC236}">
                <a16:creationId xmlns:a16="http://schemas.microsoft.com/office/drawing/2014/main" id="{8C83A935-50EB-DC4A-81D9-AE9D8313E227}"/>
              </a:ext>
            </a:extLst>
          </p:cNvPr>
          <p:cNvGrpSpPr/>
          <p:nvPr/>
        </p:nvGrpSpPr>
        <p:grpSpPr>
          <a:xfrm>
            <a:off x="2055942" y="2395309"/>
            <a:ext cx="446088" cy="504825"/>
            <a:chOff x="0" y="0"/>
            <a:chExt cx="406394" cy="459644"/>
          </a:xfrm>
          <a:solidFill>
            <a:sysClr val="window" lastClr="FFFFFF"/>
          </a:solidFill>
        </p:grpSpPr>
        <p:sp>
          <p:nvSpPr>
            <p:cNvPr id="28" name="Freeform 148">
              <a:extLst>
                <a:ext uri="{FF2B5EF4-FFF2-40B4-BE49-F238E27FC236}">
                  <a16:creationId xmlns:a16="http://schemas.microsoft.com/office/drawing/2014/main" id="{9106930A-139B-AA71-5E82-5AAD1C8E475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6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149">
              <a:extLst>
                <a:ext uri="{FF2B5EF4-FFF2-40B4-BE49-F238E27FC236}">
                  <a16:creationId xmlns:a16="http://schemas.microsoft.com/office/drawing/2014/main" id="{F32A4E1C-CE7D-1304-4A4E-9907C8DF9A8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50">
              <a:extLst>
                <a:ext uri="{FF2B5EF4-FFF2-40B4-BE49-F238E27FC236}">
                  <a16:creationId xmlns:a16="http://schemas.microsoft.com/office/drawing/2014/main" id="{20D9F336-B389-D2BB-B136-7AFD35A21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31" name="椭圆 25">
            <a:extLst>
              <a:ext uri="{FF2B5EF4-FFF2-40B4-BE49-F238E27FC236}">
                <a16:creationId xmlns:a16="http://schemas.microsoft.com/office/drawing/2014/main" id="{79A689F6-26B5-DC34-CC0D-E2A7FBE3C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9505" y="3728809"/>
            <a:ext cx="1012825" cy="1012825"/>
          </a:xfrm>
          <a:prstGeom prst="ellipse">
            <a:avLst/>
          </a:prstGeom>
          <a:solidFill>
            <a:srgbClr val="1854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1600">
              <a:solidFill>
                <a:schemeClr val="bg1"/>
              </a:solidFill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32" name="组合 112" descr="D:\51PPT模板网\51pptmoban.com\图片.jpg">
            <a:extLst>
              <a:ext uri="{FF2B5EF4-FFF2-40B4-BE49-F238E27FC236}">
                <a16:creationId xmlns:a16="http://schemas.microsoft.com/office/drawing/2014/main" id="{B17F36D1-5F98-FD94-0AC7-3654827031C5}"/>
              </a:ext>
            </a:extLst>
          </p:cNvPr>
          <p:cNvGrpSpPr/>
          <p:nvPr/>
        </p:nvGrpSpPr>
        <p:grpSpPr>
          <a:xfrm>
            <a:off x="7855892" y="4019322"/>
            <a:ext cx="400050" cy="431800"/>
            <a:chOff x="0" y="0"/>
            <a:chExt cx="466184" cy="501686"/>
          </a:xfrm>
          <a:solidFill>
            <a:sysClr val="window" lastClr="FFFFFF"/>
          </a:solidFill>
        </p:grpSpPr>
        <p:sp>
          <p:nvSpPr>
            <p:cNvPr id="33" name="Freeform 154">
              <a:extLst>
                <a:ext uri="{FF2B5EF4-FFF2-40B4-BE49-F238E27FC236}">
                  <a16:creationId xmlns:a16="http://schemas.microsoft.com/office/drawing/2014/main" id="{9D31B717-DFBF-487A-C561-48C5892F6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Rectangle 155">
              <a:extLst>
                <a:ext uri="{FF2B5EF4-FFF2-40B4-BE49-F238E27FC236}">
                  <a16:creationId xmlns:a16="http://schemas.microsoft.com/office/drawing/2014/main" id="{B47D7AA2-D469-7203-1FE9-78242A95F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" name="Freeform 156">
              <a:extLst>
                <a:ext uri="{FF2B5EF4-FFF2-40B4-BE49-F238E27FC236}">
                  <a16:creationId xmlns:a16="http://schemas.microsoft.com/office/drawing/2014/main" id="{7F392E52-8376-C0D2-C84F-0987E39615C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157">
              <a:extLst>
                <a:ext uri="{FF2B5EF4-FFF2-40B4-BE49-F238E27FC236}">
                  <a16:creationId xmlns:a16="http://schemas.microsoft.com/office/drawing/2014/main" id="{FBBF4C82-3762-937F-A310-2D11CC09D2F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6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158">
              <a:extLst>
                <a:ext uri="{FF2B5EF4-FFF2-40B4-BE49-F238E27FC236}">
                  <a16:creationId xmlns:a16="http://schemas.microsoft.com/office/drawing/2014/main" id="{50B2FF58-89BC-D583-DA3E-92B178D6774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9BBE815-E6D8-6515-98B3-428E0E42D132}"/>
              </a:ext>
            </a:extLst>
          </p:cNvPr>
          <p:cNvGrpSpPr/>
          <p:nvPr/>
        </p:nvGrpSpPr>
        <p:grpSpPr>
          <a:xfrm>
            <a:off x="1142189" y="3785549"/>
            <a:ext cx="2235567" cy="1047355"/>
            <a:chOff x="649026" y="1906534"/>
            <a:chExt cx="2235567" cy="10473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3C6CBE3-A86F-10DD-369E-ED603F5DE310}"/>
                </a:ext>
              </a:extLst>
            </p:cNvPr>
            <p:cNvSpPr txBox="1"/>
            <p:nvPr/>
          </p:nvSpPr>
          <p:spPr>
            <a:xfrm>
              <a:off x="816177" y="2190603"/>
              <a:ext cx="19012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A030AD1-347B-2ECE-FAA2-955828FDB13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1025576-AF29-E9D4-B3C0-9D753BBC9149}"/>
              </a:ext>
            </a:extLst>
          </p:cNvPr>
          <p:cNvGrpSpPr/>
          <p:nvPr/>
        </p:nvGrpSpPr>
        <p:grpSpPr>
          <a:xfrm>
            <a:off x="5000869" y="3785549"/>
            <a:ext cx="2235567" cy="1047355"/>
            <a:chOff x="649026" y="1906534"/>
            <a:chExt cx="2235567" cy="10473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3441549-23A8-8CEF-DC66-52F99AFFD782}"/>
                </a:ext>
              </a:extLst>
            </p:cNvPr>
            <p:cNvSpPr txBox="1"/>
            <p:nvPr/>
          </p:nvSpPr>
          <p:spPr>
            <a:xfrm>
              <a:off x="816177" y="2190603"/>
              <a:ext cx="19012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4C23173-20DA-199E-5F64-F1E1C77299D6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783F249-9291-9D69-A065-61EC971AF14A}"/>
              </a:ext>
            </a:extLst>
          </p:cNvPr>
          <p:cNvGrpSpPr/>
          <p:nvPr/>
        </p:nvGrpSpPr>
        <p:grpSpPr>
          <a:xfrm>
            <a:off x="8828330" y="3785549"/>
            <a:ext cx="2235567" cy="1047355"/>
            <a:chOff x="649026" y="1906534"/>
            <a:chExt cx="2235567" cy="104735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135BAC8-8503-1CAB-78AD-0126BA4879C0}"/>
                </a:ext>
              </a:extLst>
            </p:cNvPr>
            <p:cNvSpPr txBox="1"/>
            <p:nvPr/>
          </p:nvSpPr>
          <p:spPr>
            <a:xfrm>
              <a:off x="816177" y="2190603"/>
              <a:ext cx="19012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14CE10F-3EC4-0AF5-AB95-0586B9B17DA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0330773-37EB-79D0-B6B2-2AD4B0ECA950}"/>
              </a:ext>
            </a:extLst>
          </p:cNvPr>
          <p:cNvGrpSpPr/>
          <p:nvPr/>
        </p:nvGrpSpPr>
        <p:grpSpPr>
          <a:xfrm>
            <a:off x="3096846" y="2057538"/>
            <a:ext cx="2235567" cy="1047355"/>
            <a:chOff x="649026" y="1906534"/>
            <a:chExt cx="2235567" cy="104735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AA65EC6-6AB6-4672-A0E9-FB1C669ECEE5}"/>
                </a:ext>
              </a:extLst>
            </p:cNvPr>
            <p:cNvSpPr txBox="1"/>
            <p:nvPr/>
          </p:nvSpPr>
          <p:spPr>
            <a:xfrm>
              <a:off x="816177" y="2190603"/>
              <a:ext cx="19012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70C7D6C-54DF-1120-4ECC-83F1C2FDCE38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FB5635D-68CE-1ECB-F0C2-B07B0193853B}"/>
              </a:ext>
            </a:extLst>
          </p:cNvPr>
          <p:cNvGrpSpPr/>
          <p:nvPr/>
        </p:nvGrpSpPr>
        <p:grpSpPr>
          <a:xfrm>
            <a:off x="6928226" y="2057538"/>
            <a:ext cx="2235567" cy="1047355"/>
            <a:chOff x="649026" y="1906534"/>
            <a:chExt cx="2235567" cy="104735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D74EA52-F77A-AA4A-A19B-FD4AE8490A55}"/>
                </a:ext>
              </a:extLst>
            </p:cNvPr>
            <p:cNvSpPr txBox="1"/>
            <p:nvPr/>
          </p:nvSpPr>
          <p:spPr>
            <a:xfrm>
              <a:off x="816177" y="2190603"/>
              <a:ext cx="19012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45B74FD-884A-C133-FD44-224821F1921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845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Teardrop 76">
            <a:extLst>
              <a:ext uri="{FF2B5EF4-FFF2-40B4-BE49-F238E27FC236}">
                <a16:creationId xmlns:a16="http://schemas.microsoft.com/office/drawing/2014/main" id="{5ECA27A3-8BDA-3C32-264D-BA28BA313790}"/>
              </a:ext>
            </a:extLst>
          </p:cNvPr>
          <p:cNvSpPr/>
          <p:nvPr/>
        </p:nvSpPr>
        <p:spPr>
          <a:xfrm rot="8100000">
            <a:off x="2336681" y="2546802"/>
            <a:ext cx="1982039" cy="1982039"/>
          </a:xfrm>
          <a:prstGeom prst="teardrop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Oval 78">
            <a:extLst>
              <a:ext uri="{FF2B5EF4-FFF2-40B4-BE49-F238E27FC236}">
                <a16:creationId xmlns:a16="http://schemas.microsoft.com/office/drawing/2014/main" id="{017BE008-48ED-B730-B989-116D7CD761CE}"/>
              </a:ext>
            </a:extLst>
          </p:cNvPr>
          <p:cNvSpPr/>
          <p:nvPr/>
        </p:nvSpPr>
        <p:spPr>
          <a:xfrm>
            <a:off x="2557348" y="2767469"/>
            <a:ext cx="1540704" cy="1540704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Group 107">
            <a:extLst>
              <a:ext uri="{FF2B5EF4-FFF2-40B4-BE49-F238E27FC236}">
                <a16:creationId xmlns:a16="http://schemas.microsoft.com/office/drawing/2014/main" id="{1FBECA4E-76E7-8376-CFF2-76602A61737B}"/>
              </a:ext>
            </a:extLst>
          </p:cNvPr>
          <p:cNvGrpSpPr/>
          <p:nvPr/>
        </p:nvGrpSpPr>
        <p:grpSpPr>
          <a:xfrm>
            <a:off x="3022901" y="3239736"/>
            <a:ext cx="609600" cy="596172"/>
            <a:chOff x="2676526" y="4681538"/>
            <a:chExt cx="360363" cy="352425"/>
          </a:xfrm>
          <a:solidFill>
            <a:schemeClr val="bg1"/>
          </a:solidFill>
          <a:effectLst/>
        </p:grpSpPr>
        <p:sp>
          <p:nvSpPr>
            <p:cNvPr id="7" name="Freeform 26">
              <a:extLst>
                <a:ext uri="{FF2B5EF4-FFF2-40B4-BE49-F238E27FC236}">
                  <a16:creationId xmlns:a16="http://schemas.microsoft.com/office/drawing/2014/main" id="{AD925353-1B5B-7371-8195-5471D1BFE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6526" y="4794250"/>
              <a:ext cx="360363" cy="239713"/>
            </a:xfrm>
            <a:custGeom>
              <a:avLst/>
              <a:gdLst>
                <a:gd name="T0" fmla="*/ 94 w 96"/>
                <a:gd name="T1" fmla="*/ 60 h 64"/>
                <a:gd name="T2" fmla="*/ 92 w 96"/>
                <a:gd name="T3" fmla="*/ 60 h 64"/>
                <a:gd name="T4" fmla="*/ 92 w 96"/>
                <a:gd name="T5" fmla="*/ 2 h 64"/>
                <a:gd name="T6" fmla="*/ 90 w 96"/>
                <a:gd name="T7" fmla="*/ 0 h 64"/>
                <a:gd name="T8" fmla="*/ 78 w 96"/>
                <a:gd name="T9" fmla="*/ 0 h 64"/>
                <a:gd name="T10" fmla="*/ 76 w 96"/>
                <a:gd name="T11" fmla="*/ 2 h 64"/>
                <a:gd name="T12" fmla="*/ 76 w 96"/>
                <a:gd name="T13" fmla="*/ 60 h 64"/>
                <a:gd name="T14" fmla="*/ 68 w 96"/>
                <a:gd name="T15" fmla="*/ 60 h 64"/>
                <a:gd name="T16" fmla="*/ 68 w 96"/>
                <a:gd name="T17" fmla="*/ 18 h 64"/>
                <a:gd name="T18" fmla="*/ 66 w 96"/>
                <a:gd name="T19" fmla="*/ 16 h 64"/>
                <a:gd name="T20" fmla="*/ 54 w 96"/>
                <a:gd name="T21" fmla="*/ 16 h 64"/>
                <a:gd name="T22" fmla="*/ 52 w 96"/>
                <a:gd name="T23" fmla="*/ 18 h 64"/>
                <a:gd name="T24" fmla="*/ 52 w 96"/>
                <a:gd name="T25" fmla="*/ 60 h 64"/>
                <a:gd name="T26" fmla="*/ 44 w 96"/>
                <a:gd name="T27" fmla="*/ 60 h 64"/>
                <a:gd name="T28" fmla="*/ 44 w 96"/>
                <a:gd name="T29" fmla="*/ 34 h 64"/>
                <a:gd name="T30" fmla="*/ 42 w 96"/>
                <a:gd name="T31" fmla="*/ 32 h 64"/>
                <a:gd name="T32" fmla="*/ 30 w 96"/>
                <a:gd name="T33" fmla="*/ 32 h 64"/>
                <a:gd name="T34" fmla="*/ 28 w 96"/>
                <a:gd name="T35" fmla="*/ 34 h 64"/>
                <a:gd name="T36" fmla="*/ 28 w 96"/>
                <a:gd name="T37" fmla="*/ 60 h 64"/>
                <a:gd name="T38" fmla="*/ 20 w 96"/>
                <a:gd name="T39" fmla="*/ 60 h 64"/>
                <a:gd name="T40" fmla="*/ 20 w 96"/>
                <a:gd name="T41" fmla="*/ 50 h 64"/>
                <a:gd name="T42" fmla="*/ 18 w 96"/>
                <a:gd name="T43" fmla="*/ 48 h 64"/>
                <a:gd name="T44" fmla="*/ 6 w 96"/>
                <a:gd name="T45" fmla="*/ 48 h 64"/>
                <a:gd name="T46" fmla="*/ 4 w 96"/>
                <a:gd name="T47" fmla="*/ 50 h 64"/>
                <a:gd name="T48" fmla="*/ 4 w 96"/>
                <a:gd name="T49" fmla="*/ 60 h 64"/>
                <a:gd name="T50" fmla="*/ 2 w 96"/>
                <a:gd name="T51" fmla="*/ 60 h 64"/>
                <a:gd name="T52" fmla="*/ 0 w 96"/>
                <a:gd name="T53" fmla="*/ 62 h 64"/>
                <a:gd name="T54" fmla="*/ 2 w 96"/>
                <a:gd name="T55" fmla="*/ 64 h 64"/>
                <a:gd name="T56" fmla="*/ 94 w 96"/>
                <a:gd name="T57" fmla="*/ 64 h 64"/>
                <a:gd name="T58" fmla="*/ 96 w 96"/>
                <a:gd name="T59" fmla="*/ 62 h 64"/>
                <a:gd name="T60" fmla="*/ 94 w 96"/>
                <a:gd name="T6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64">
                  <a:moveTo>
                    <a:pt x="94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0"/>
                    <a:pt x="76" y="1"/>
                    <a:pt x="76" y="2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7"/>
                    <a:pt x="67" y="16"/>
                    <a:pt x="66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2" y="17"/>
                    <a:pt x="52" y="1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3"/>
                    <a:pt x="43" y="32"/>
                    <a:pt x="42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2"/>
                    <a:pt x="28" y="33"/>
                    <a:pt x="28" y="34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9"/>
                    <a:pt x="19" y="48"/>
                    <a:pt x="18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5" y="48"/>
                    <a:pt x="4" y="49"/>
                    <a:pt x="4" y="5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0"/>
                    <a:pt x="0" y="61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4"/>
                    <a:pt x="96" y="63"/>
                    <a:pt x="96" y="62"/>
                  </a:cubicBezTo>
                  <a:cubicBezTo>
                    <a:pt x="96" y="61"/>
                    <a:pt x="95" y="60"/>
                    <a:pt x="9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7">
              <a:extLst>
                <a:ext uri="{FF2B5EF4-FFF2-40B4-BE49-F238E27FC236}">
                  <a16:creationId xmlns:a16="http://schemas.microsoft.com/office/drawing/2014/main" id="{668F0295-459F-8606-0F9D-3705B0B07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626" y="4681538"/>
              <a:ext cx="285750" cy="203200"/>
            </a:xfrm>
            <a:custGeom>
              <a:avLst/>
              <a:gdLst>
                <a:gd name="T0" fmla="*/ 2 w 76"/>
                <a:gd name="T1" fmla="*/ 54 h 54"/>
                <a:gd name="T2" fmla="*/ 3 w 76"/>
                <a:gd name="T3" fmla="*/ 54 h 54"/>
                <a:gd name="T4" fmla="*/ 71 w 76"/>
                <a:gd name="T5" fmla="*/ 8 h 54"/>
                <a:gd name="T6" fmla="*/ 70 w 76"/>
                <a:gd name="T7" fmla="*/ 20 h 54"/>
                <a:gd name="T8" fmla="*/ 72 w 76"/>
                <a:gd name="T9" fmla="*/ 22 h 54"/>
                <a:gd name="T10" fmla="*/ 72 w 76"/>
                <a:gd name="T11" fmla="*/ 22 h 54"/>
                <a:gd name="T12" fmla="*/ 74 w 76"/>
                <a:gd name="T13" fmla="*/ 20 h 54"/>
                <a:gd name="T14" fmla="*/ 76 w 76"/>
                <a:gd name="T15" fmla="*/ 4 h 54"/>
                <a:gd name="T16" fmla="*/ 74 w 76"/>
                <a:gd name="T17" fmla="*/ 2 h 54"/>
                <a:gd name="T18" fmla="*/ 58 w 76"/>
                <a:gd name="T19" fmla="*/ 0 h 54"/>
                <a:gd name="T20" fmla="*/ 56 w 76"/>
                <a:gd name="T21" fmla="*/ 2 h 54"/>
                <a:gd name="T22" fmla="*/ 58 w 76"/>
                <a:gd name="T23" fmla="*/ 4 h 54"/>
                <a:gd name="T24" fmla="*/ 68 w 76"/>
                <a:gd name="T25" fmla="*/ 5 h 54"/>
                <a:gd name="T26" fmla="*/ 1 w 76"/>
                <a:gd name="T27" fmla="*/ 50 h 54"/>
                <a:gd name="T28" fmla="*/ 0 w 76"/>
                <a:gd name="T29" fmla="*/ 53 h 54"/>
                <a:gd name="T30" fmla="*/ 2 w 76"/>
                <a:gd name="T3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54">
                  <a:moveTo>
                    <a:pt x="2" y="54"/>
                  </a:moveTo>
                  <a:cubicBezTo>
                    <a:pt x="2" y="54"/>
                    <a:pt x="3" y="54"/>
                    <a:pt x="3" y="54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1"/>
                    <a:pt x="71" y="22"/>
                    <a:pt x="72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3" y="22"/>
                    <a:pt x="74" y="21"/>
                    <a:pt x="74" y="2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3"/>
                    <a:pt x="75" y="2"/>
                    <a:pt x="74" y="2"/>
                  </a:cubicBezTo>
                  <a:cubicBezTo>
                    <a:pt x="74" y="2"/>
                    <a:pt x="58" y="0"/>
                    <a:pt x="58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6" y="3"/>
                    <a:pt x="57" y="4"/>
                    <a:pt x="58" y="4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1" y="54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Teardrop 94">
            <a:extLst>
              <a:ext uri="{FF2B5EF4-FFF2-40B4-BE49-F238E27FC236}">
                <a16:creationId xmlns:a16="http://schemas.microsoft.com/office/drawing/2014/main" id="{DCF5DE2E-B58A-7FBD-3C28-CD0E36C8724D}"/>
              </a:ext>
            </a:extLst>
          </p:cNvPr>
          <p:cNvSpPr/>
          <p:nvPr/>
        </p:nvSpPr>
        <p:spPr>
          <a:xfrm rot="8100000">
            <a:off x="7873282" y="2546802"/>
            <a:ext cx="1982039" cy="1982039"/>
          </a:xfrm>
          <a:prstGeom prst="teardrop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3" name="Oval 96">
            <a:extLst>
              <a:ext uri="{FF2B5EF4-FFF2-40B4-BE49-F238E27FC236}">
                <a16:creationId xmlns:a16="http://schemas.microsoft.com/office/drawing/2014/main" id="{41239100-7D71-73C1-67F3-BEBABBC179B3}"/>
              </a:ext>
            </a:extLst>
          </p:cNvPr>
          <p:cNvSpPr/>
          <p:nvPr/>
        </p:nvSpPr>
        <p:spPr>
          <a:xfrm>
            <a:off x="8093949" y="2767469"/>
            <a:ext cx="1540704" cy="1540704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Group 110">
            <a:extLst>
              <a:ext uri="{FF2B5EF4-FFF2-40B4-BE49-F238E27FC236}">
                <a16:creationId xmlns:a16="http://schemas.microsoft.com/office/drawing/2014/main" id="{C37CEDE2-AFD2-E3FE-AD56-1780256BE2B1}"/>
              </a:ext>
            </a:extLst>
          </p:cNvPr>
          <p:cNvGrpSpPr/>
          <p:nvPr/>
        </p:nvGrpSpPr>
        <p:grpSpPr>
          <a:xfrm>
            <a:off x="8559502" y="3233022"/>
            <a:ext cx="609600" cy="609600"/>
            <a:chOff x="7002463" y="2509838"/>
            <a:chExt cx="360363" cy="360363"/>
          </a:xfrm>
          <a:solidFill>
            <a:schemeClr val="bg1"/>
          </a:solidFill>
          <a:effectLst/>
        </p:grpSpPr>
        <p:sp>
          <p:nvSpPr>
            <p:cNvPr id="15" name="Freeform 172">
              <a:extLst>
                <a:ext uri="{FF2B5EF4-FFF2-40B4-BE49-F238E27FC236}">
                  <a16:creationId xmlns:a16="http://schemas.microsoft.com/office/drawing/2014/main" id="{7FD4FBD8-E9F2-B434-D670-1A201A3E9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5176" y="2614613"/>
              <a:ext cx="134938" cy="150813"/>
            </a:xfrm>
            <a:custGeom>
              <a:avLst/>
              <a:gdLst>
                <a:gd name="T0" fmla="*/ 25 w 36"/>
                <a:gd name="T1" fmla="*/ 22 h 40"/>
                <a:gd name="T2" fmla="*/ 30 w 36"/>
                <a:gd name="T3" fmla="*/ 12 h 40"/>
                <a:gd name="T4" fmla="*/ 18 w 36"/>
                <a:gd name="T5" fmla="*/ 0 h 40"/>
                <a:gd name="T6" fmla="*/ 6 w 36"/>
                <a:gd name="T7" fmla="*/ 12 h 40"/>
                <a:gd name="T8" fmla="*/ 11 w 36"/>
                <a:gd name="T9" fmla="*/ 22 h 40"/>
                <a:gd name="T10" fmla="*/ 0 w 36"/>
                <a:gd name="T11" fmla="*/ 38 h 40"/>
                <a:gd name="T12" fmla="*/ 2 w 36"/>
                <a:gd name="T13" fmla="*/ 40 h 40"/>
                <a:gd name="T14" fmla="*/ 34 w 36"/>
                <a:gd name="T15" fmla="*/ 40 h 40"/>
                <a:gd name="T16" fmla="*/ 34 w 36"/>
                <a:gd name="T17" fmla="*/ 40 h 40"/>
                <a:gd name="T18" fmla="*/ 36 w 36"/>
                <a:gd name="T19" fmla="*/ 38 h 40"/>
                <a:gd name="T20" fmla="*/ 36 w 36"/>
                <a:gd name="T21" fmla="*/ 37 h 40"/>
                <a:gd name="T22" fmla="*/ 25 w 36"/>
                <a:gd name="T23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0">
                  <a:moveTo>
                    <a:pt x="25" y="22"/>
                  </a:moveTo>
                  <a:cubicBezTo>
                    <a:pt x="28" y="19"/>
                    <a:pt x="30" y="16"/>
                    <a:pt x="30" y="12"/>
                  </a:cubicBezTo>
                  <a:cubicBezTo>
                    <a:pt x="30" y="5"/>
                    <a:pt x="25" y="0"/>
                    <a:pt x="18" y="0"/>
                  </a:cubicBezTo>
                  <a:cubicBezTo>
                    <a:pt x="11" y="0"/>
                    <a:pt x="6" y="5"/>
                    <a:pt x="6" y="12"/>
                  </a:cubicBezTo>
                  <a:cubicBezTo>
                    <a:pt x="6" y="16"/>
                    <a:pt x="8" y="19"/>
                    <a:pt x="11" y="22"/>
                  </a:cubicBezTo>
                  <a:cubicBezTo>
                    <a:pt x="4" y="24"/>
                    <a:pt x="0" y="31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6" y="39"/>
                    <a:pt x="36" y="38"/>
                  </a:cubicBezTo>
                  <a:cubicBezTo>
                    <a:pt x="36" y="38"/>
                    <a:pt x="36" y="38"/>
                    <a:pt x="36" y="37"/>
                  </a:cubicBezTo>
                  <a:cubicBezTo>
                    <a:pt x="36" y="30"/>
                    <a:pt x="31" y="24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73">
              <a:extLst>
                <a:ext uri="{FF2B5EF4-FFF2-40B4-BE49-F238E27FC236}">
                  <a16:creationId xmlns:a16="http://schemas.microsoft.com/office/drawing/2014/main" id="{0F7A8EDF-4918-D118-F3F8-184AF79778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0113" y="2509838"/>
              <a:ext cx="112713" cy="112713"/>
            </a:xfrm>
            <a:custGeom>
              <a:avLst/>
              <a:gdLst>
                <a:gd name="T0" fmla="*/ 2 w 30"/>
                <a:gd name="T1" fmla="*/ 30 h 30"/>
                <a:gd name="T2" fmla="*/ 3 w 30"/>
                <a:gd name="T3" fmla="*/ 29 h 30"/>
                <a:gd name="T4" fmla="*/ 15 w 30"/>
                <a:gd name="T5" fmla="*/ 18 h 30"/>
                <a:gd name="T6" fmla="*/ 20 w 30"/>
                <a:gd name="T7" fmla="*/ 20 h 30"/>
                <a:gd name="T8" fmla="*/ 30 w 30"/>
                <a:gd name="T9" fmla="*/ 10 h 30"/>
                <a:gd name="T10" fmla="*/ 20 w 30"/>
                <a:gd name="T11" fmla="*/ 0 h 30"/>
                <a:gd name="T12" fmla="*/ 10 w 30"/>
                <a:gd name="T13" fmla="*/ 10 h 30"/>
                <a:gd name="T14" fmla="*/ 12 w 30"/>
                <a:gd name="T15" fmla="*/ 16 h 30"/>
                <a:gd name="T16" fmla="*/ 1 w 30"/>
                <a:gd name="T17" fmla="*/ 27 h 30"/>
                <a:gd name="T18" fmla="*/ 1 w 30"/>
                <a:gd name="T19" fmla="*/ 29 h 30"/>
                <a:gd name="T20" fmla="*/ 2 w 30"/>
                <a:gd name="T21" fmla="*/ 30 h 30"/>
                <a:gd name="T22" fmla="*/ 20 w 30"/>
                <a:gd name="T23" fmla="*/ 4 h 30"/>
                <a:gd name="T24" fmla="*/ 26 w 30"/>
                <a:gd name="T25" fmla="*/ 10 h 30"/>
                <a:gd name="T26" fmla="*/ 20 w 30"/>
                <a:gd name="T27" fmla="*/ 16 h 30"/>
                <a:gd name="T28" fmla="*/ 14 w 30"/>
                <a:gd name="T29" fmla="*/ 10 h 30"/>
                <a:gd name="T30" fmla="*/ 20 w 30"/>
                <a:gd name="T3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0">
                  <a:moveTo>
                    <a:pt x="2" y="30"/>
                  </a:moveTo>
                  <a:cubicBezTo>
                    <a:pt x="3" y="30"/>
                    <a:pt x="3" y="30"/>
                    <a:pt x="3" y="2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9"/>
                    <a:pt x="18" y="20"/>
                    <a:pt x="20" y="20"/>
                  </a:cubicBezTo>
                  <a:cubicBezTo>
                    <a:pt x="26" y="20"/>
                    <a:pt x="30" y="16"/>
                    <a:pt x="30" y="10"/>
                  </a:cubicBezTo>
                  <a:cubicBezTo>
                    <a:pt x="30" y="4"/>
                    <a:pt x="26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2"/>
                    <a:pt x="11" y="14"/>
                    <a:pt x="12" y="1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9"/>
                    <a:pt x="1" y="29"/>
                  </a:cubicBezTo>
                  <a:cubicBezTo>
                    <a:pt x="1" y="30"/>
                    <a:pt x="2" y="30"/>
                    <a:pt x="2" y="30"/>
                  </a:cubicBezTo>
                  <a:close/>
                  <a:moveTo>
                    <a:pt x="20" y="4"/>
                  </a:moveTo>
                  <a:cubicBezTo>
                    <a:pt x="23" y="4"/>
                    <a:pt x="26" y="7"/>
                    <a:pt x="26" y="10"/>
                  </a:cubicBezTo>
                  <a:cubicBezTo>
                    <a:pt x="26" y="13"/>
                    <a:pt x="23" y="16"/>
                    <a:pt x="20" y="16"/>
                  </a:cubicBezTo>
                  <a:cubicBezTo>
                    <a:pt x="17" y="16"/>
                    <a:pt x="14" y="13"/>
                    <a:pt x="14" y="10"/>
                  </a:cubicBezTo>
                  <a:cubicBezTo>
                    <a:pt x="14" y="7"/>
                    <a:pt x="17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174">
              <a:extLst>
                <a:ext uri="{FF2B5EF4-FFF2-40B4-BE49-F238E27FC236}">
                  <a16:creationId xmlns:a16="http://schemas.microsoft.com/office/drawing/2014/main" id="{E8DD738C-CCED-C989-C6F0-DD32EEA361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5988" y="2773363"/>
              <a:ext cx="96838" cy="96838"/>
            </a:xfrm>
            <a:custGeom>
              <a:avLst/>
              <a:gdLst>
                <a:gd name="T0" fmla="*/ 16 w 26"/>
                <a:gd name="T1" fmla="*/ 6 h 26"/>
                <a:gd name="T2" fmla="*/ 10 w 26"/>
                <a:gd name="T3" fmla="*/ 8 h 26"/>
                <a:gd name="T4" fmla="*/ 3 w 26"/>
                <a:gd name="T5" fmla="*/ 1 h 26"/>
                <a:gd name="T6" fmla="*/ 0 w 26"/>
                <a:gd name="T7" fmla="*/ 0 h 26"/>
                <a:gd name="T8" fmla="*/ 0 w 26"/>
                <a:gd name="T9" fmla="*/ 3 h 26"/>
                <a:gd name="T10" fmla="*/ 8 w 26"/>
                <a:gd name="T11" fmla="*/ 11 h 26"/>
                <a:gd name="T12" fmla="*/ 6 w 26"/>
                <a:gd name="T13" fmla="*/ 16 h 26"/>
                <a:gd name="T14" fmla="*/ 16 w 26"/>
                <a:gd name="T15" fmla="*/ 26 h 26"/>
                <a:gd name="T16" fmla="*/ 26 w 26"/>
                <a:gd name="T17" fmla="*/ 16 h 26"/>
                <a:gd name="T18" fmla="*/ 16 w 26"/>
                <a:gd name="T19" fmla="*/ 6 h 26"/>
                <a:gd name="T20" fmla="*/ 16 w 26"/>
                <a:gd name="T21" fmla="*/ 22 h 26"/>
                <a:gd name="T22" fmla="*/ 10 w 26"/>
                <a:gd name="T23" fmla="*/ 16 h 26"/>
                <a:gd name="T24" fmla="*/ 16 w 26"/>
                <a:gd name="T25" fmla="*/ 10 h 26"/>
                <a:gd name="T26" fmla="*/ 22 w 26"/>
                <a:gd name="T27" fmla="*/ 16 h 26"/>
                <a:gd name="T28" fmla="*/ 16 w 26"/>
                <a:gd name="T2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6">
                  <a:moveTo>
                    <a:pt x="16" y="6"/>
                  </a:moveTo>
                  <a:cubicBezTo>
                    <a:pt x="14" y="6"/>
                    <a:pt x="12" y="7"/>
                    <a:pt x="10" y="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6" y="14"/>
                    <a:pt x="6" y="16"/>
                  </a:cubicBezTo>
                  <a:cubicBezTo>
                    <a:pt x="6" y="22"/>
                    <a:pt x="11" y="26"/>
                    <a:pt x="16" y="26"/>
                  </a:cubicBezTo>
                  <a:cubicBezTo>
                    <a:pt x="22" y="26"/>
                    <a:pt x="26" y="22"/>
                    <a:pt x="26" y="16"/>
                  </a:cubicBezTo>
                  <a:cubicBezTo>
                    <a:pt x="26" y="10"/>
                    <a:pt x="22" y="6"/>
                    <a:pt x="16" y="6"/>
                  </a:cubicBezTo>
                  <a:close/>
                  <a:moveTo>
                    <a:pt x="16" y="22"/>
                  </a:moveTo>
                  <a:cubicBezTo>
                    <a:pt x="13" y="22"/>
                    <a:pt x="10" y="19"/>
                    <a:pt x="10" y="16"/>
                  </a:cubicBezTo>
                  <a:cubicBezTo>
                    <a:pt x="10" y="13"/>
                    <a:pt x="13" y="10"/>
                    <a:pt x="16" y="10"/>
                  </a:cubicBezTo>
                  <a:cubicBezTo>
                    <a:pt x="19" y="10"/>
                    <a:pt x="22" y="13"/>
                    <a:pt x="22" y="16"/>
                  </a:cubicBezTo>
                  <a:cubicBezTo>
                    <a:pt x="22" y="19"/>
                    <a:pt x="19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75">
              <a:extLst>
                <a:ext uri="{FF2B5EF4-FFF2-40B4-BE49-F238E27FC236}">
                  <a16:creationId xmlns:a16="http://schemas.microsoft.com/office/drawing/2014/main" id="{EFCE70AC-E59A-D643-C98F-74A0B5EE8B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2463" y="2509838"/>
              <a:ext cx="112713" cy="112713"/>
            </a:xfrm>
            <a:custGeom>
              <a:avLst/>
              <a:gdLst>
                <a:gd name="T0" fmla="*/ 10 w 30"/>
                <a:gd name="T1" fmla="*/ 20 h 30"/>
                <a:gd name="T2" fmla="*/ 15 w 30"/>
                <a:gd name="T3" fmla="*/ 18 h 30"/>
                <a:gd name="T4" fmla="*/ 27 w 30"/>
                <a:gd name="T5" fmla="*/ 29 h 30"/>
                <a:gd name="T6" fmla="*/ 28 w 30"/>
                <a:gd name="T7" fmla="*/ 30 h 30"/>
                <a:gd name="T8" fmla="*/ 29 w 30"/>
                <a:gd name="T9" fmla="*/ 29 h 30"/>
                <a:gd name="T10" fmla="*/ 29 w 30"/>
                <a:gd name="T11" fmla="*/ 27 h 30"/>
                <a:gd name="T12" fmla="*/ 18 w 30"/>
                <a:gd name="T13" fmla="*/ 16 h 30"/>
                <a:gd name="T14" fmla="*/ 20 w 30"/>
                <a:gd name="T15" fmla="*/ 10 h 30"/>
                <a:gd name="T16" fmla="*/ 10 w 30"/>
                <a:gd name="T17" fmla="*/ 0 h 30"/>
                <a:gd name="T18" fmla="*/ 0 w 30"/>
                <a:gd name="T19" fmla="*/ 10 h 30"/>
                <a:gd name="T20" fmla="*/ 10 w 30"/>
                <a:gd name="T21" fmla="*/ 20 h 30"/>
                <a:gd name="T22" fmla="*/ 10 w 30"/>
                <a:gd name="T23" fmla="*/ 4 h 30"/>
                <a:gd name="T24" fmla="*/ 16 w 30"/>
                <a:gd name="T25" fmla="*/ 10 h 30"/>
                <a:gd name="T26" fmla="*/ 10 w 30"/>
                <a:gd name="T27" fmla="*/ 16 h 30"/>
                <a:gd name="T28" fmla="*/ 4 w 30"/>
                <a:gd name="T29" fmla="*/ 10 h 30"/>
                <a:gd name="T30" fmla="*/ 10 w 30"/>
                <a:gd name="T3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cubicBezTo>
                    <a:pt x="12" y="20"/>
                    <a:pt x="14" y="19"/>
                    <a:pt x="15" y="18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29"/>
                  </a:cubicBezTo>
                  <a:cubicBezTo>
                    <a:pt x="30" y="29"/>
                    <a:pt x="30" y="27"/>
                    <a:pt x="29" y="27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4"/>
                    <a:pt x="20" y="12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76">
              <a:extLst>
                <a:ext uri="{FF2B5EF4-FFF2-40B4-BE49-F238E27FC236}">
                  <a16:creationId xmlns:a16="http://schemas.microsoft.com/office/drawing/2014/main" id="{F9A16C14-1EC8-5EA4-48ED-0A251EA6A0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2463" y="2773363"/>
              <a:ext cx="98425" cy="96838"/>
            </a:xfrm>
            <a:custGeom>
              <a:avLst/>
              <a:gdLst>
                <a:gd name="T0" fmla="*/ 23 w 26"/>
                <a:gd name="T1" fmla="*/ 1 h 26"/>
                <a:gd name="T2" fmla="*/ 16 w 26"/>
                <a:gd name="T3" fmla="*/ 8 h 26"/>
                <a:gd name="T4" fmla="*/ 10 w 26"/>
                <a:gd name="T5" fmla="*/ 6 h 26"/>
                <a:gd name="T6" fmla="*/ 0 w 26"/>
                <a:gd name="T7" fmla="*/ 16 h 26"/>
                <a:gd name="T8" fmla="*/ 10 w 26"/>
                <a:gd name="T9" fmla="*/ 26 h 26"/>
                <a:gd name="T10" fmla="*/ 20 w 26"/>
                <a:gd name="T11" fmla="*/ 16 h 26"/>
                <a:gd name="T12" fmla="*/ 18 w 26"/>
                <a:gd name="T13" fmla="*/ 11 h 26"/>
                <a:gd name="T14" fmla="*/ 26 w 26"/>
                <a:gd name="T15" fmla="*/ 3 h 26"/>
                <a:gd name="T16" fmla="*/ 26 w 26"/>
                <a:gd name="T17" fmla="*/ 0 h 26"/>
                <a:gd name="T18" fmla="*/ 23 w 26"/>
                <a:gd name="T19" fmla="*/ 1 h 26"/>
                <a:gd name="T20" fmla="*/ 10 w 26"/>
                <a:gd name="T21" fmla="*/ 22 h 26"/>
                <a:gd name="T22" fmla="*/ 4 w 26"/>
                <a:gd name="T23" fmla="*/ 16 h 26"/>
                <a:gd name="T24" fmla="*/ 10 w 26"/>
                <a:gd name="T25" fmla="*/ 10 h 26"/>
                <a:gd name="T26" fmla="*/ 16 w 26"/>
                <a:gd name="T27" fmla="*/ 16 h 26"/>
                <a:gd name="T28" fmla="*/ 10 w 26"/>
                <a:gd name="T2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6">
                  <a:moveTo>
                    <a:pt x="23" y="1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4" y="7"/>
                    <a:pt x="12" y="6"/>
                    <a:pt x="10" y="6"/>
                  </a:cubicBezTo>
                  <a:cubicBezTo>
                    <a:pt x="4" y="6"/>
                    <a:pt x="0" y="10"/>
                    <a:pt x="0" y="16"/>
                  </a:cubicBezTo>
                  <a:cubicBezTo>
                    <a:pt x="0" y="22"/>
                    <a:pt x="4" y="26"/>
                    <a:pt x="10" y="26"/>
                  </a:cubicBezTo>
                  <a:cubicBezTo>
                    <a:pt x="16" y="26"/>
                    <a:pt x="20" y="22"/>
                    <a:pt x="20" y="16"/>
                  </a:cubicBezTo>
                  <a:cubicBezTo>
                    <a:pt x="20" y="14"/>
                    <a:pt x="19" y="12"/>
                    <a:pt x="18" y="1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1"/>
                    <a:pt x="26" y="0"/>
                  </a:cubicBezTo>
                  <a:cubicBezTo>
                    <a:pt x="25" y="0"/>
                    <a:pt x="24" y="0"/>
                    <a:pt x="23" y="1"/>
                  </a:cubicBezTo>
                  <a:close/>
                  <a:moveTo>
                    <a:pt x="10" y="22"/>
                  </a:moveTo>
                  <a:cubicBezTo>
                    <a:pt x="7" y="22"/>
                    <a:pt x="4" y="19"/>
                    <a:pt x="4" y="16"/>
                  </a:cubicBezTo>
                  <a:cubicBezTo>
                    <a:pt x="4" y="13"/>
                    <a:pt x="7" y="10"/>
                    <a:pt x="10" y="10"/>
                  </a:cubicBezTo>
                  <a:cubicBezTo>
                    <a:pt x="13" y="10"/>
                    <a:pt x="16" y="13"/>
                    <a:pt x="16" y="16"/>
                  </a:cubicBezTo>
                  <a:cubicBezTo>
                    <a:pt x="16" y="19"/>
                    <a:pt x="13" y="22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177">
              <a:extLst>
                <a:ext uri="{FF2B5EF4-FFF2-40B4-BE49-F238E27FC236}">
                  <a16:creationId xmlns:a16="http://schemas.microsoft.com/office/drawing/2014/main" id="{740E1C72-50DC-11C4-B6F0-0A23515207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3763" y="2644775"/>
              <a:ext cx="119063" cy="74613"/>
            </a:xfrm>
            <a:custGeom>
              <a:avLst/>
              <a:gdLst>
                <a:gd name="T0" fmla="*/ 2 w 32"/>
                <a:gd name="T1" fmla="*/ 12 h 20"/>
                <a:gd name="T2" fmla="*/ 12 w 32"/>
                <a:gd name="T3" fmla="*/ 12 h 20"/>
                <a:gd name="T4" fmla="*/ 22 w 32"/>
                <a:gd name="T5" fmla="*/ 20 h 20"/>
                <a:gd name="T6" fmla="*/ 32 w 32"/>
                <a:gd name="T7" fmla="*/ 10 h 20"/>
                <a:gd name="T8" fmla="*/ 22 w 32"/>
                <a:gd name="T9" fmla="*/ 0 h 20"/>
                <a:gd name="T10" fmla="*/ 12 w 32"/>
                <a:gd name="T11" fmla="*/ 8 h 20"/>
                <a:gd name="T12" fmla="*/ 2 w 32"/>
                <a:gd name="T13" fmla="*/ 8 h 20"/>
                <a:gd name="T14" fmla="*/ 0 w 32"/>
                <a:gd name="T15" fmla="*/ 10 h 20"/>
                <a:gd name="T16" fmla="*/ 2 w 32"/>
                <a:gd name="T17" fmla="*/ 12 h 20"/>
                <a:gd name="T18" fmla="*/ 22 w 32"/>
                <a:gd name="T19" fmla="*/ 4 h 20"/>
                <a:gd name="T20" fmla="*/ 28 w 32"/>
                <a:gd name="T21" fmla="*/ 10 h 20"/>
                <a:gd name="T22" fmla="*/ 22 w 32"/>
                <a:gd name="T23" fmla="*/ 16 h 20"/>
                <a:gd name="T24" fmla="*/ 16 w 32"/>
                <a:gd name="T25" fmla="*/ 10 h 20"/>
                <a:gd name="T26" fmla="*/ 22 w 32"/>
                <a:gd name="T2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0">
                  <a:moveTo>
                    <a:pt x="2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3" y="17"/>
                    <a:pt x="17" y="20"/>
                    <a:pt x="22" y="20"/>
                  </a:cubicBezTo>
                  <a:cubicBezTo>
                    <a:pt x="28" y="20"/>
                    <a:pt x="32" y="16"/>
                    <a:pt x="32" y="10"/>
                  </a:cubicBezTo>
                  <a:cubicBezTo>
                    <a:pt x="32" y="4"/>
                    <a:pt x="28" y="0"/>
                    <a:pt x="22" y="0"/>
                  </a:cubicBezTo>
                  <a:cubicBezTo>
                    <a:pt x="17" y="0"/>
                    <a:pt x="13" y="3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lose/>
                  <a:moveTo>
                    <a:pt x="22" y="4"/>
                  </a:moveTo>
                  <a:cubicBezTo>
                    <a:pt x="25" y="4"/>
                    <a:pt x="28" y="7"/>
                    <a:pt x="28" y="10"/>
                  </a:cubicBezTo>
                  <a:cubicBezTo>
                    <a:pt x="28" y="13"/>
                    <a:pt x="25" y="16"/>
                    <a:pt x="22" y="16"/>
                  </a:cubicBezTo>
                  <a:cubicBezTo>
                    <a:pt x="19" y="16"/>
                    <a:pt x="16" y="13"/>
                    <a:pt x="16" y="10"/>
                  </a:cubicBezTo>
                  <a:cubicBezTo>
                    <a:pt x="16" y="7"/>
                    <a:pt x="19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178">
              <a:extLst>
                <a:ext uri="{FF2B5EF4-FFF2-40B4-BE49-F238E27FC236}">
                  <a16:creationId xmlns:a16="http://schemas.microsoft.com/office/drawing/2014/main" id="{4B658FE2-2696-B664-0D32-17AEE3F16F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2463" y="2644775"/>
              <a:ext cx="120650" cy="74613"/>
            </a:xfrm>
            <a:custGeom>
              <a:avLst/>
              <a:gdLst>
                <a:gd name="T0" fmla="*/ 10 w 32"/>
                <a:gd name="T1" fmla="*/ 20 h 20"/>
                <a:gd name="T2" fmla="*/ 20 w 32"/>
                <a:gd name="T3" fmla="*/ 12 h 20"/>
                <a:gd name="T4" fmla="*/ 30 w 32"/>
                <a:gd name="T5" fmla="*/ 12 h 20"/>
                <a:gd name="T6" fmla="*/ 32 w 32"/>
                <a:gd name="T7" fmla="*/ 10 h 20"/>
                <a:gd name="T8" fmla="*/ 30 w 32"/>
                <a:gd name="T9" fmla="*/ 8 h 20"/>
                <a:gd name="T10" fmla="*/ 20 w 32"/>
                <a:gd name="T11" fmla="*/ 8 h 20"/>
                <a:gd name="T12" fmla="*/ 10 w 32"/>
                <a:gd name="T13" fmla="*/ 0 h 20"/>
                <a:gd name="T14" fmla="*/ 0 w 32"/>
                <a:gd name="T15" fmla="*/ 10 h 20"/>
                <a:gd name="T16" fmla="*/ 10 w 32"/>
                <a:gd name="T17" fmla="*/ 20 h 20"/>
                <a:gd name="T18" fmla="*/ 10 w 32"/>
                <a:gd name="T19" fmla="*/ 4 h 20"/>
                <a:gd name="T20" fmla="*/ 16 w 32"/>
                <a:gd name="T21" fmla="*/ 10 h 20"/>
                <a:gd name="T22" fmla="*/ 10 w 32"/>
                <a:gd name="T23" fmla="*/ 16 h 20"/>
                <a:gd name="T24" fmla="*/ 4 w 32"/>
                <a:gd name="T25" fmla="*/ 10 h 20"/>
                <a:gd name="T26" fmla="*/ 10 w 32"/>
                <a:gd name="T2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0">
                  <a:moveTo>
                    <a:pt x="10" y="20"/>
                  </a:moveTo>
                  <a:cubicBezTo>
                    <a:pt x="15" y="20"/>
                    <a:pt x="19" y="17"/>
                    <a:pt x="2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2" y="11"/>
                    <a:pt x="32" y="10"/>
                  </a:cubicBezTo>
                  <a:cubicBezTo>
                    <a:pt x="32" y="9"/>
                    <a:pt x="31" y="8"/>
                    <a:pt x="3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3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Teardrop 85">
            <a:extLst>
              <a:ext uri="{FF2B5EF4-FFF2-40B4-BE49-F238E27FC236}">
                <a16:creationId xmlns:a16="http://schemas.microsoft.com/office/drawing/2014/main" id="{27709FB6-B63A-2B59-D8A4-BEEB4DA1D944}"/>
              </a:ext>
            </a:extLst>
          </p:cNvPr>
          <p:cNvSpPr/>
          <p:nvPr/>
        </p:nvSpPr>
        <p:spPr>
          <a:xfrm rot="18900000">
            <a:off x="5104981" y="2546802"/>
            <a:ext cx="1982039" cy="1982039"/>
          </a:xfrm>
          <a:prstGeom prst="teardrop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grpSp>
        <p:nvGrpSpPr>
          <p:cNvPr id="23" name="Group 1">
            <a:extLst>
              <a:ext uri="{FF2B5EF4-FFF2-40B4-BE49-F238E27FC236}">
                <a16:creationId xmlns:a16="http://schemas.microsoft.com/office/drawing/2014/main" id="{CBA788BF-21BA-73A5-F0EF-E854D763A338}"/>
              </a:ext>
            </a:extLst>
          </p:cNvPr>
          <p:cNvGrpSpPr/>
          <p:nvPr/>
        </p:nvGrpSpPr>
        <p:grpSpPr>
          <a:xfrm>
            <a:off x="1943551" y="2121340"/>
            <a:ext cx="8304900" cy="2768301"/>
            <a:chOff x="1943550" y="2512569"/>
            <a:chExt cx="8304900" cy="2768301"/>
          </a:xfrm>
        </p:grpSpPr>
        <p:sp>
          <p:nvSpPr>
            <p:cNvPr id="24" name="Arc 77">
              <a:extLst>
                <a:ext uri="{FF2B5EF4-FFF2-40B4-BE49-F238E27FC236}">
                  <a16:creationId xmlns:a16="http://schemas.microsoft.com/office/drawing/2014/main" id="{96CD5F5D-2BF3-5042-5AE5-3B0A23219FDB}"/>
                </a:ext>
              </a:extLst>
            </p:cNvPr>
            <p:cNvSpPr/>
            <p:nvPr/>
          </p:nvSpPr>
          <p:spPr>
            <a:xfrm rot="16200000">
              <a:off x="1943549" y="2512570"/>
              <a:ext cx="2768301" cy="2768300"/>
            </a:xfrm>
            <a:prstGeom prst="arc">
              <a:avLst>
                <a:gd name="adj1" fmla="val 16200000"/>
                <a:gd name="adj2" fmla="val 5385891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38986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Arc 95">
              <a:extLst>
                <a:ext uri="{FF2B5EF4-FFF2-40B4-BE49-F238E27FC236}">
                  <a16:creationId xmlns:a16="http://schemas.microsoft.com/office/drawing/2014/main" id="{4A6FA531-D281-CB8D-E2FA-B9A3AC8C2EA7}"/>
                </a:ext>
              </a:extLst>
            </p:cNvPr>
            <p:cNvSpPr/>
            <p:nvPr/>
          </p:nvSpPr>
          <p:spPr>
            <a:xfrm rot="16200000">
              <a:off x="7480150" y="2512570"/>
              <a:ext cx="2768300" cy="2768300"/>
            </a:xfrm>
            <a:prstGeom prst="arc">
              <a:avLst>
                <a:gd name="adj1" fmla="val 16200000"/>
                <a:gd name="adj2" fmla="val 5385891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38986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Arc 86">
              <a:extLst>
                <a:ext uri="{FF2B5EF4-FFF2-40B4-BE49-F238E27FC236}">
                  <a16:creationId xmlns:a16="http://schemas.microsoft.com/office/drawing/2014/main" id="{2AD79CCA-24A5-66BC-61E1-2907D4C4486E}"/>
                </a:ext>
              </a:extLst>
            </p:cNvPr>
            <p:cNvSpPr/>
            <p:nvPr/>
          </p:nvSpPr>
          <p:spPr>
            <a:xfrm rot="5400000">
              <a:off x="4711849" y="2512570"/>
              <a:ext cx="2768301" cy="2768300"/>
            </a:xfrm>
            <a:prstGeom prst="arc">
              <a:avLst>
                <a:gd name="adj1" fmla="val 16200000"/>
                <a:gd name="adj2" fmla="val 5425293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none"/>
              <a:tailEnd type="oval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38986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7" name="Oval 87">
            <a:extLst>
              <a:ext uri="{FF2B5EF4-FFF2-40B4-BE49-F238E27FC236}">
                <a16:creationId xmlns:a16="http://schemas.microsoft.com/office/drawing/2014/main" id="{B16F6BD5-3F40-0A5D-753E-524BB034FEC0}"/>
              </a:ext>
            </a:extLst>
          </p:cNvPr>
          <p:cNvSpPr/>
          <p:nvPr/>
        </p:nvSpPr>
        <p:spPr>
          <a:xfrm>
            <a:off x="5325648" y="2767469"/>
            <a:ext cx="1540704" cy="1540704"/>
          </a:xfrm>
          <a:prstGeom prst="ellipse">
            <a:avLst/>
          </a:prstGeom>
          <a:solidFill>
            <a:srgbClr val="1854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Group 118" descr="D:\51PPT模板网\51pptmoban.com\图片.jpg">
            <a:extLst>
              <a:ext uri="{FF2B5EF4-FFF2-40B4-BE49-F238E27FC236}">
                <a16:creationId xmlns:a16="http://schemas.microsoft.com/office/drawing/2014/main" id="{CE36D74C-0033-2FFC-6B3D-85BEA525CD1E}"/>
              </a:ext>
            </a:extLst>
          </p:cNvPr>
          <p:cNvGrpSpPr/>
          <p:nvPr/>
        </p:nvGrpSpPr>
        <p:grpSpPr>
          <a:xfrm>
            <a:off x="5791201" y="3233022"/>
            <a:ext cx="609600" cy="609600"/>
            <a:chOff x="3397251" y="1066800"/>
            <a:chExt cx="360363" cy="360363"/>
          </a:xfrm>
          <a:solidFill>
            <a:schemeClr val="bg1"/>
          </a:solidFill>
          <a:effectLst/>
        </p:grpSpPr>
        <p:sp>
          <p:nvSpPr>
            <p:cNvPr id="29" name="Freeform 282">
              <a:extLst>
                <a:ext uri="{FF2B5EF4-FFF2-40B4-BE49-F238E27FC236}">
                  <a16:creationId xmlns:a16="http://schemas.microsoft.com/office/drawing/2014/main" id="{CA701535-B162-CF44-8AD7-0A3F51F54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1" y="1187450"/>
              <a:ext cx="360363" cy="239713"/>
            </a:xfrm>
            <a:custGeom>
              <a:avLst/>
              <a:gdLst>
                <a:gd name="T0" fmla="*/ 94 w 96"/>
                <a:gd name="T1" fmla="*/ 40 h 64"/>
                <a:gd name="T2" fmla="*/ 28 w 96"/>
                <a:gd name="T3" fmla="*/ 40 h 64"/>
                <a:gd name="T4" fmla="*/ 28 w 96"/>
                <a:gd name="T5" fmla="*/ 26 h 64"/>
                <a:gd name="T6" fmla="*/ 40 w 96"/>
                <a:gd name="T7" fmla="*/ 2 h 64"/>
                <a:gd name="T8" fmla="*/ 38 w 96"/>
                <a:gd name="T9" fmla="*/ 0 h 64"/>
                <a:gd name="T10" fmla="*/ 2 w 96"/>
                <a:gd name="T11" fmla="*/ 0 h 64"/>
                <a:gd name="T12" fmla="*/ 0 w 96"/>
                <a:gd name="T13" fmla="*/ 2 h 64"/>
                <a:gd name="T14" fmla="*/ 12 w 96"/>
                <a:gd name="T15" fmla="*/ 26 h 64"/>
                <a:gd name="T16" fmla="*/ 12 w 96"/>
                <a:gd name="T17" fmla="*/ 40 h 64"/>
                <a:gd name="T18" fmla="*/ 2 w 96"/>
                <a:gd name="T19" fmla="*/ 40 h 64"/>
                <a:gd name="T20" fmla="*/ 0 w 96"/>
                <a:gd name="T21" fmla="*/ 42 h 64"/>
                <a:gd name="T22" fmla="*/ 2 w 96"/>
                <a:gd name="T23" fmla="*/ 44 h 64"/>
                <a:gd name="T24" fmla="*/ 42 w 96"/>
                <a:gd name="T25" fmla="*/ 44 h 64"/>
                <a:gd name="T26" fmla="*/ 28 w 96"/>
                <a:gd name="T27" fmla="*/ 61 h 64"/>
                <a:gd name="T28" fmla="*/ 28 w 96"/>
                <a:gd name="T29" fmla="*/ 63 h 64"/>
                <a:gd name="T30" fmla="*/ 30 w 96"/>
                <a:gd name="T31" fmla="*/ 64 h 64"/>
                <a:gd name="T32" fmla="*/ 62 w 96"/>
                <a:gd name="T33" fmla="*/ 64 h 64"/>
                <a:gd name="T34" fmla="*/ 64 w 96"/>
                <a:gd name="T35" fmla="*/ 63 h 64"/>
                <a:gd name="T36" fmla="*/ 64 w 96"/>
                <a:gd name="T37" fmla="*/ 61 h 64"/>
                <a:gd name="T38" fmla="*/ 50 w 96"/>
                <a:gd name="T39" fmla="*/ 44 h 64"/>
                <a:gd name="T40" fmla="*/ 94 w 96"/>
                <a:gd name="T41" fmla="*/ 44 h 64"/>
                <a:gd name="T42" fmla="*/ 96 w 96"/>
                <a:gd name="T43" fmla="*/ 42 h 64"/>
                <a:gd name="T44" fmla="*/ 94 w 96"/>
                <a:gd name="T45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64">
                  <a:moveTo>
                    <a:pt x="94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6" y="22"/>
                    <a:pt x="40" y="11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4" y="22"/>
                    <a:pt x="12" y="26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41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2"/>
                    <a:pt x="28" y="63"/>
                  </a:cubicBezTo>
                  <a:cubicBezTo>
                    <a:pt x="29" y="64"/>
                    <a:pt x="29" y="64"/>
                    <a:pt x="30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3" y="64"/>
                    <a:pt x="63" y="64"/>
                    <a:pt x="64" y="63"/>
                  </a:cubicBezTo>
                  <a:cubicBezTo>
                    <a:pt x="64" y="62"/>
                    <a:pt x="64" y="61"/>
                    <a:pt x="64" y="61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5" y="44"/>
                    <a:pt x="96" y="43"/>
                    <a:pt x="96" y="42"/>
                  </a:cubicBezTo>
                  <a:cubicBezTo>
                    <a:pt x="96" y="41"/>
                    <a:pt x="95" y="40"/>
                    <a:pt x="9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83">
              <a:extLst>
                <a:ext uri="{FF2B5EF4-FFF2-40B4-BE49-F238E27FC236}">
                  <a16:creationId xmlns:a16="http://schemas.microsoft.com/office/drawing/2014/main" id="{538763D4-420F-D856-96D2-5D8EF95F26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2513" y="1141413"/>
              <a:ext cx="165100" cy="166688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2 w 44"/>
                <a:gd name="T5" fmla="*/ 0 h 44"/>
                <a:gd name="T6" fmla="*/ 0 w 44"/>
                <a:gd name="T7" fmla="*/ 22 h 44"/>
                <a:gd name="T8" fmla="*/ 22 w 44"/>
                <a:gd name="T9" fmla="*/ 44 h 44"/>
                <a:gd name="T10" fmla="*/ 22 w 44"/>
                <a:gd name="T11" fmla="*/ 24 h 44"/>
                <a:gd name="T12" fmla="*/ 15 w 44"/>
                <a:gd name="T13" fmla="*/ 17 h 44"/>
                <a:gd name="T14" fmla="*/ 20 w 44"/>
                <a:gd name="T15" fmla="*/ 11 h 44"/>
                <a:gd name="T16" fmla="*/ 20 w 44"/>
                <a:gd name="T17" fmla="*/ 10 h 44"/>
                <a:gd name="T18" fmla="*/ 22 w 44"/>
                <a:gd name="T19" fmla="*/ 8 h 44"/>
                <a:gd name="T20" fmla="*/ 24 w 44"/>
                <a:gd name="T21" fmla="*/ 10 h 44"/>
                <a:gd name="T22" fmla="*/ 24 w 44"/>
                <a:gd name="T23" fmla="*/ 11 h 44"/>
                <a:gd name="T24" fmla="*/ 29 w 44"/>
                <a:gd name="T25" fmla="*/ 17 h 44"/>
                <a:gd name="T26" fmla="*/ 27 w 44"/>
                <a:gd name="T27" fmla="*/ 19 h 44"/>
                <a:gd name="T28" fmla="*/ 25 w 44"/>
                <a:gd name="T29" fmla="*/ 17 h 44"/>
                <a:gd name="T30" fmla="*/ 22 w 44"/>
                <a:gd name="T31" fmla="*/ 15 h 44"/>
                <a:gd name="T32" fmla="*/ 19 w 44"/>
                <a:gd name="T33" fmla="*/ 17 h 44"/>
                <a:gd name="T34" fmla="*/ 22 w 44"/>
                <a:gd name="T35" fmla="*/ 20 h 44"/>
                <a:gd name="T36" fmla="*/ 29 w 44"/>
                <a:gd name="T37" fmla="*/ 27 h 44"/>
                <a:gd name="T38" fmla="*/ 24 w 44"/>
                <a:gd name="T39" fmla="*/ 33 h 44"/>
                <a:gd name="T40" fmla="*/ 24 w 44"/>
                <a:gd name="T41" fmla="*/ 34 h 44"/>
                <a:gd name="T42" fmla="*/ 22 w 44"/>
                <a:gd name="T43" fmla="*/ 36 h 44"/>
                <a:gd name="T44" fmla="*/ 20 w 44"/>
                <a:gd name="T45" fmla="*/ 34 h 44"/>
                <a:gd name="T46" fmla="*/ 20 w 44"/>
                <a:gd name="T47" fmla="*/ 33 h 44"/>
                <a:gd name="T48" fmla="*/ 15 w 44"/>
                <a:gd name="T49" fmla="*/ 27 h 44"/>
                <a:gd name="T50" fmla="*/ 17 w 44"/>
                <a:gd name="T51" fmla="*/ 25 h 44"/>
                <a:gd name="T52" fmla="*/ 19 w 44"/>
                <a:gd name="T53" fmla="*/ 27 h 44"/>
                <a:gd name="T54" fmla="*/ 22 w 44"/>
                <a:gd name="T55" fmla="*/ 29 h 44"/>
                <a:gd name="T56" fmla="*/ 25 w 44"/>
                <a:gd name="T57" fmla="*/ 27 h 44"/>
                <a:gd name="T58" fmla="*/ 22 w 44"/>
                <a:gd name="T59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lose/>
                  <a:moveTo>
                    <a:pt x="22" y="24"/>
                  </a:moveTo>
                  <a:cubicBezTo>
                    <a:pt x="18" y="24"/>
                    <a:pt x="15" y="21"/>
                    <a:pt x="15" y="17"/>
                  </a:cubicBezTo>
                  <a:cubicBezTo>
                    <a:pt x="15" y="14"/>
                    <a:pt x="17" y="12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3" y="8"/>
                    <a:pt x="24" y="9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9" y="14"/>
                    <a:pt x="29" y="17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6" y="19"/>
                    <a:pt x="25" y="18"/>
                    <a:pt x="25" y="17"/>
                  </a:cubicBezTo>
                  <a:cubicBezTo>
                    <a:pt x="25" y="16"/>
                    <a:pt x="23" y="15"/>
                    <a:pt x="22" y="15"/>
                  </a:cubicBezTo>
                  <a:cubicBezTo>
                    <a:pt x="21" y="15"/>
                    <a:pt x="19" y="16"/>
                    <a:pt x="19" y="17"/>
                  </a:cubicBezTo>
                  <a:cubicBezTo>
                    <a:pt x="19" y="19"/>
                    <a:pt x="21" y="20"/>
                    <a:pt x="22" y="20"/>
                  </a:cubicBezTo>
                  <a:cubicBezTo>
                    <a:pt x="26" y="20"/>
                    <a:pt x="29" y="23"/>
                    <a:pt x="29" y="27"/>
                  </a:cubicBezTo>
                  <a:cubicBezTo>
                    <a:pt x="29" y="30"/>
                    <a:pt x="27" y="32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3" y="36"/>
                    <a:pt x="22" y="36"/>
                  </a:cubicBezTo>
                  <a:cubicBezTo>
                    <a:pt x="21" y="36"/>
                    <a:pt x="20" y="35"/>
                    <a:pt x="20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7" y="32"/>
                    <a:pt x="15" y="30"/>
                    <a:pt x="15" y="27"/>
                  </a:cubicBezTo>
                  <a:cubicBezTo>
                    <a:pt x="15" y="26"/>
                    <a:pt x="16" y="25"/>
                    <a:pt x="17" y="25"/>
                  </a:cubicBezTo>
                  <a:cubicBezTo>
                    <a:pt x="18" y="25"/>
                    <a:pt x="19" y="26"/>
                    <a:pt x="19" y="27"/>
                  </a:cubicBezTo>
                  <a:cubicBezTo>
                    <a:pt x="19" y="28"/>
                    <a:pt x="21" y="29"/>
                    <a:pt x="22" y="29"/>
                  </a:cubicBezTo>
                  <a:cubicBezTo>
                    <a:pt x="23" y="29"/>
                    <a:pt x="25" y="28"/>
                    <a:pt x="25" y="27"/>
                  </a:cubicBezTo>
                  <a:cubicBezTo>
                    <a:pt x="25" y="25"/>
                    <a:pt x="23" y="24"/>
                    <a:pt x="2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284">
              <a:extLst>
                <a:ext uri="{FF2B5EF4-FFF2-40B4-BE49-F238E27FC236}">
                  <a16:creationId xmlns:a16="http://schemas.microsoft.com/office/drawing/2014/main" id="{4E6B1515-DF85-FA31-3282-7BDE050E10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9476" y="1066800"/>
              <a:ext cx="106363" cy="1047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CF5DE5D-0F7C-A087-E0D6-03E3622CBDBC}"/>
              </a:ext>
            </a:extLst>
          </p:cNvPr>
          <p:cNvGrpSpPr/>
          <p:nvPr/>
        </p:nvGrpSpPr>
        <p:grpSpPr>
          <a:xfrm>
            <a:off x="1844487" y="5112542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21B5036-3CDD-EA75-C65F-18849375C60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232CD1D-328F-8824-0B86-E63698ABEB2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D5FAECB-6704-D56F-BFC3-D6802442B9C8}"/>
              </a:ext>
            </a:extLst>
          </p:cNvPr>
          <p:cNvGrpSpPr/>
          <p:nvPr/>
        </p:nvGrpSpPr>
        <p:grpSpPr>
          <a:xfrm>
            <a:off x="4612787" y="1207862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BFC3E9F-F94F-86EF-2DC3-C0C4BB9EB71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2F72804-0440-B3FE-4847-DE690A30BB70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039D90E-9265-3607-D804-0217000BE8D1}"/>
              </a:ext>
            </a:extLst>
          </p:cNvPr>
          <p:cNvGrpSpPr/>
          <p:nvPr/>
        </p:nvGrpSpPr>
        <p:grpSpPr>
          <a:xfrm>
            <a:off x="7381088" y="5112542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BF4EFBB-5A41-4321-0E71-C840DEC78EA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21666EE-3232-27CB-39E7-B6F042B7139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944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FB2ECA81-45F4-9985-197D-E05DCD794E28}"/>
              </a:ext>
            </a:extLst>
          </p:cNvPr>
          <p:cNvSpPr/>
          <p:nvPr/>
        </p:nvSpPr>
        <p:spPr>
          <a:xfrm>
            <a:off x="2763892" y="3142956"/>
            <a:ext cx="4068738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D2F7F741-73BA-C403-DC5A-FFB1C10C66F6}"/>
              </a:ext>
            </a:extLst>
          </p:cNvPr>
          <p:cNvGrpSpPr/>
          <p:nvPr/>
        </p:nvGrpSpPr>
        <p:grpSpPr>
          <a:xfrm>
            <a:off x="1210818" y="1467559"/>
            <a:ext cx="6000938" cy="2389073"/>
            <a:chOff x="3274391" y="1668468"/>
            <a:chExt cx="5220054" cy="2078189"/>
          </a:xfrm>
          <a:solidFill>
            <a:schemeClr val="bg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8C8BC03-6AFB-4DEC-EB9D-5BAE7E331A03}"/>
                </a:ext>
              </a:extLst>
            </p:cNvPr>
            <p:cNvSpPr/>
            <p:nvPr/>
          </p:nvSpPr>
          <p:spPr>
            <a:xfrm>
              <a:off x="4775613" y="1875552"/>
              <a:ext cx="819463" cy="908135"/>
            </a:xfrm>
            <a:custGeom>
              <a:avLst/>
              <a:gdLst>
                <a:gd name="connsiteX0" fmla="*/ 549097 w 819463"/>
                <a:gd name="connsiteY0" fmla="*/ 0 h 908135"/>
                <a:gd name="connsiteX1" fmla="*/ 587117 w 819463"/>
                <a:gd name="connsiteY1" fmla="*/ 8449 h 908135"/>
                <a:gd name="connsiteX2" fmla="*/ 667383 w 819463"/>
                <a:gd name="connsiteY2" fmla="*/ 54876 h 908135"/>
                <a:gd name="connsiteX3" fmla="*/ 675831 w 819463"/>
                <a:gd name="connsiteY3" fmla="*/ 80223 h 908135"/>
                <a:gd name="connsiteX4" fmla="*/ 671607 w 819463"/>
                <a:gd name="connsiteY4" fmla="*/ 97120 h 908135"/>
                <a:gd name="connsiteX5" fmla="*/ 620913 w 819463"/>
                <a:gd name="connsiteY5" fmla="*/ 114018 h 908135"/>
                <a:gd name="connsiteX6" fmla="*/ 591342 w 819463"/>
                <a:gd name="connsiteY6" fmla="*/ 139365 h 908135"/>
                <a:gd name="connsiteX7" fmla="*/ 591342 w 819463"/>
                <a:gd name="connsiteY7" fmla="*/ 114018 h 908135"/>
                <a:gd name="connsiteX8" fmla="*/ 570220 w 819463"/>
                <a:gd name="connsiteY8" fmla="*/ 139365 h 908135"/>
                <a:gd name="connsiteX9" fmla="*/ 578668 w 819463"/>
                <a:gd name="connsiteY9" fmla="*/ 173161 h 908135"/>
                <a:gd name="connsiteX10" fmla="*/ 583553 w 819463"/>
                <a:gd name="connsiteY10" fmla="*/ 158507 h 908135"/>
                <a:gd name="connsiteX11" fmla="*/ 585533 w 819463"/>
                <a:gd name="connsiteY11" fmla="*/ 165240 h 908135"/>
                <a:gd name="connsiteX12" fmla="*/ 591342 w 819463"/>
                <a:gd name="connsiteY12" fmla="*/ 177386 h 908135"/>
                <a:gd name="connsiteX13" fmla="*/ 599791 w 819463"/>
                <a:gd name="connsiteY13" fmla="*/ 219630 h 908135"/>
                <a:gd name="connsiteX14" fmla="*/ 587117 w 819463"/>
                <a:gd name="connsiteY14" fmla="*/ 405465 h 908135"/>
                <a:gd name="connsiteX15" fmla="*/ 595567 w 819463"/>
                <a:gd name="connsiteY15" fmla="*/ 561770 h 908135"/>
                <a:gd name="connsiteX16" fmla="*/ 608240 w 819463"/>
                <a:gd name="connsiteY16" fmla="*/ 637811 h 908135"/>
                <a:gd name="connsiteX17" fmla="*/ 650484 w 819463"/>
                <a:gd name="connsiteY17" fmla="*/ 667383 h 908135"/>
                <a:gd name="connsiteX18" fmla="*/ 739199 w 819463"/>
                <a:gd name="connsiteY18" fmla="*/ 595566 h 908135"/>
                <a:gd name="connsiteX19" fmla="*/ 819463 w 819463"/>
                <a:gd name="connsiteY19" fmla="*/ 464607 h 908135"/>
                <a:gd name="connsiteX20" fmla="*/ 760321 w 819463"/>
                <a:gd name="connsiteY20" fmla="*/ 625137 h 908135"/>
                <a:gd name="connsiteX21" fmla="*/ 819463 w 819463"/>
                <a:gd name="connsiteY21" fmla="*/ 527975 h 908135"/>
                <a:gd name="connsiteX22" fmla="*/ 777219 w 819463"/>
                <a:gd name="connsiteY22" fmla="*/ 667383 h 908135"/>
                <a:gd name="connsiteX23" fmla="*/ 684280 w 819463"/>
                <a:gd name="connsiteY23" fmla="*/ 908135 h 908135"/>
                <a:gd name="connsiteX24" fmla="*/ 642036 w 819463"/>
                <a:gd name="connsiteY24" fmla="*/ 908135 h 908135"/>
                <a:gd name="connsiteX25" fmla="*/ 578668 w 819463"/>
                <a:gd name="connsiteY25" fmla="*/ 832095 h 908135"/>
                <a:gd name="connsiteX26" fmla="*/ 544873 w 819463"/>
                <a:gd name="connsiteY26" fmla="*/ 810972 h 908135"/>
                <a:gd name="connsiteX27" fmla="*/ 515344 w 819463"/>
                <a:gd name="connsiteY27" fmla="*/ 625137 h 908135"/>
                <a:gd name="connsiteX28" fmla="*/ 413956 w 819463"/>
                <a:gd name="connsiteY28" fmla="*/ 553322 h 908135"/>
                <a:gd name="connsiteX29" fmla="*/ 299895 w 819463"/>
                <a:gd name="connsiteY29" fmla="*/ 696953 h 908135"/>
                <a:gd name="connsiteX30" fmla="*/ 278773 w 819463"/>
                <a:gd name="connsiteY30" fmla="*/ 688505 h 908135"/>
                <a:gd name="connsiteX31" fmla="*/ 274548 w 819463"/>
                <a:gd name="connsiteY31" fmla="*/ 675831 h 908135"/>
                <a:gd name="connsiteX32" fmla="*/ 215406 w 819463"/>
                <a:gd name="connsiteY32" fmla="*/ 587117 h 908135"/>
                <a:gd name="connsiteX33" fmla="*/ 249202 w 819463"/>
                <a:gd name="connsiteY33" fmla="*/ 468832 h 908135"/>
                <a:gd name="connsiteX34" fmla="*/ 168979 w 819463"/>
                <a:gd name="connsiteY34" fmla="*/ 375893 h 908135"/>
                <a:gd name="connsiteX35" fmla="*/ 168979 w 819463"/>
                <a:gd name="connsiteY35" fmla="*/ 853217 h 908135"/>
                <a:gd name="connsiteX36" fmla="*/ 156305 w 819463"/>
                <a:gd name="connsiteY36" fmla="*/ 844768 h 908135"/>
                <a:gd name="connsiteX37" fmla="*/ 143632 w 819463"/>
                <a:gd name="connsiteY37" fmla="*/ 853217 h 908135"/>
                <a:gd name="connsiteX38" fmla="*/ 105612 w 819463"/>
                <a:gd name="connsiteY38" fmla="*/ 806748 h 908135"/>
                <a:gd name="connsiteX39" fmla="*/ 33796 w 819463"/>
                <a:gd name="connsiteY39" fmla="*/ 739156 h 908135"/>
                <a:gd name="connsiteX40" fmla="*/ 12674 w 819463"/>
                <a:gd name="connsiteY40" fmla="*/ 654709 h 908135"/>
                <a:gd name="connsiteX41" fmla="*/ 4225 w 819463"/>
                <a:gd name="connsiteY41" fmla="*/ 565995 h 908135"/>
                <a:gd name="connsiteX42" fmla="*/ 8449 w 819463"/>
                <a:gd name="connsiteY42" fmla="*/ 549097 h 908135"/>
                <a:gd name="connsiteX43" fmla="*/ 0 w 819463"/>
                <a:gd name="connsiteY43" fmla="*/ 236528 h 908135"/>
                <a:gd name="connsiteX44" fmla="*/ 12674 w 819463"/>
                <a:gd name="connsiteY44" fmla="*/ 240753 h 908135"/>
                <a:gd name="connsiteX45" fmla="*/ 21122 w 819463"/>
                <a:gd name="connsiteY45" fmla="*/ 232303 h 908135"/>
                <a:gd name="connsiteX46" fmla="*/ 59143 w 819463"/>
                <a:gd name="connsiteY46" fmla="*/ 253426 h 908135"/>
                <a:gd name="connsiteX47" fmla="*/ 152081 w 819463"/>
                <a:gd name="connsiteY47" fmla="*/ 295670 h 908135"/>
                <a:gd name="connsiteX48" fmla="*/ 156305 w 819463"/>
                <a:gd name="connsiteY48" fmla="*/ 278773 h 908135"/>
                <a:gd name="connsiteX49" fmla="*/ 147857 w 819463"/>
                <a:gd name="connsiteY49" fmla="*/ 257650 h 908135"/>
                <a:gd name="connsiteX50" fmla="*/ 549097 w 819463"/>
                <a:gd name="connsiteY50" fmla="*/ 0 h 908135"/>
                <a:gd name="connsiteX51" fmla="*/ 553322 w 819463"/>
                <a:gd name="connsiteY51" fmla="*/ 139365 h 908135"/>
                <a:gd name="connsiteX52" fmla="*/ 185877 w 819463"/>
                <a:gd name="connsiteY52" fmla="*/ 350589 h 908135"/>
                <a:gd name="connsiteX53" fmla="*/ 173204 w 819463"/>
                <a:gd name="connsiteY53" fmla="*/ 337916 h 908135"/>
                <a:gd name="connsiteX54" fmla="*/ 164755 w 819463"/>
                <a:gd name="connsiteY54" fmla="*/ 342140 h 908135"/>
                <a:gd name="connsiteX55" fmla="*/ 164755 w 819463"/>
                <a:gd name="connsiteY55" fmla="*/ 367445 h 908135"/>
                <a:gd name="connsiteX56" fmla="*/ 270324 w 819463"/>
                <a:gd name="connsiteY56" fmla="*/ 413914 h 908135"/>
                <a:gd name="connsiteX57" fmla="*/ 342140 w 819463"/>
                <a:gd name="connsiteY57" fmla="*/ 304120 h 908135"/>
                <a:gd name="connsiteX58" fmla="*/ 435078 w 819463"/>
                <a:gd name="connsiteY58" fmla="*/ 333691 h 908135"/>
                <a:gd name="connsiteX59" fmla="*/ 473099 w 819463"/>
                <a:gd name="connsiteY59" fmla="*/ 363220 h 908135"/>
                <a:gd name="connsiteX60" fmla="*/ 430854 w 819463"/>
                <a:gd name="connsiteY60" fmla="*/ 511076 h 908135"/>
                <a:gd name="connsiteX61" fmla="*/ 511119 w 819463"/>
                <a:gd name="connsiteY61" fmla="*/ 570219 h 908135"/>
                <a:gd name="connsiteX62" fmla="*/ 498446 w 819463"/>
                <a:gd name="connsiteY62" fmla="*/ 456159 h 908135"/>
                <a:gd name="connsiteX63" fmla="*/ 498446 w 819463"/>
                <a:gd name="connsiteY63" fmla="*/ 367445 h 908135"/>
                <a:gd name="connsiteX64" fmla="*/ 519568 w 819463"/>
                <a:gd name="connsiteY64" fmla="*/ 181610 h 908135"/>
                <a:gd name="connsiteX65" fmla="*/ 553322 w 819463"/>
                <a:gd name="connsiteY65" fmla="*/ 139365 h 90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19463" h="908135">
                  <a:moveTo>
                    <a:pt x="549097" y="0"/>
                  </a:moveTo>
                  <a:cubicBezTo>
                    <a:pt x="561770" y="0"/>
                    <a:pt x="574444" y="0"/>
                    <a:pt x="587117" y="8449"/>
                  </a:cubicBezTo>
                  <a:cubicBezTo>
                    <a:pt x="612464" y="25304"/>
                    <a:pt x="642036" y="37978"/>
                    <a:pt x="667383" y="54876"/>
                  </a:cubicBezTo>
                  <a:cubicBezTo>
                    <a:pt x="675831" y="59100"/>
                    <a:pt x="675831" y="67549"/>
                    <a:pt x="675831" y="80223"/>
                  </a:cubicBezTo>
                  <a:cubicBezTo>
                    <a:pt x="675831" y="88671"/>
                    <a:pt x="675831" y="92896"/>
                    <a:pt x="671607" y="97120"/>
                  </a:cubicBezTo>
                  <a:cubicBezTo>
                    <a:pt x="663158" y="118243"/>
                    <a:pt x="629362" y="109794"/>
                    <a:pt x="620913" y="114018"/>
                  </a:cubicBezTo>
                  <a:cubicBezTo>
                    <a:pt x="608240" y="118243"/>
                    <a:pt x="604015" y="130916"/>
                    <a:pt x="591342" y="139365"/>
                  </a:cubicBezTo>
                  <a:cubicBezTo>
                    <a:pt x="591342" y="135140"/>
                    <a:pt x="604015" y="126692"/>
                    <a:pt x="591342" y="114018"/>
                  </a:cubicBezTo>
                  <a:cubicBezTo>
                    <a:pt x="574444" y="122467"/>
                    <a:pt x="570220" y="135140"/>
                    <a:pt x="570220" y="139365"/>
                  </a:cubicBezTo>
                  <a:cubicBezTo>
                    <a:pt x="570220" y="152039"/>
                    <a:pt x="574444" y="164712"/>
                    <a:pt x="578668" y="173161"/>
                  </a:cubicBezTo>
                  <a:lnTo>
                    <a:pt x="583553" y="158507"/>
                  </a:lnTo>
                  <a:lnTo>
                    <a:pt x="585533" y="165240"/>
                  </a:lnTo>
                  <a:cubicBezTo>
                    <a:pt x="587117" y="167881"/>
                    <a:pt x="589230" y="171049"/>
                    <a:pt x="591342" y="177386"/>
                  </a:cubicBezTo>
                  <a:cubicBezTo>
                    <a:pt x="599791" y="185834"/>
                    <a:pt x="599791" y="206956"/>
                    <a:pt x="599791" y="219630"/>
                  </a:cubicBezTo>
                  <a:cubicBezTo>
                    <a:pt x="599791" y="228079"/>
                    <a:pt x="587117" y="392792"/>
                    <a:pt x="587117" y="405465"/>
                  </a:cubicBezTo>
                  <a:cubicBezTo>
                    <a:pt x="587117" y="413914"/>
                    <a:pt x="591342" y="511076"/>
                    <a:pt x="595567" y="561770"/>
                  </a:cubicBezTo>
                  <a:cubicBezTo>
                    <a:pt x="599791" y="587117"/>
                    <a:pt x="595567" y="612464"/>
                    <a:pt x="608240" y="637811"/>
                  </a:cubicBezTo>
                  <a:cubicBezTo>
                    <a:pt x="612464" y="650484"/>
                    <a:pt x="637811" y="667383"/>
                    <a:pt x="650484" y="667383"/>
                  </a:cubicBezTo>
                  <a:cubicBezTo>
                    <a:pt x="658933" y="667383"/>
                    <a:pt x="701178" y="599791"/>
                    <a:pt x="739199" y="595566"/>
                  </a:cubicBezTo>
                  <a:cubicBezTo>
                    <a:pt x="764545" y="561770"/>
                    <a:pt x="794117" y="511076"/>
                    <a:pt x="819463" y="464607"/>
                  </a:cubicBezTo>
                  <a:cubicBezTo>
                    <a:pt x="802566" y="515301"/>
                    <a:pt x="781443" y="570219"/>
                    <a:pt x="760321" y="625137"/>
                  </a:cubicBezTo>
                  <a:cubicBezTo>
                    <a:pt x="785668" y="595566"/>
                    <a:pt x="811014" y="557546"/>
                    <a:pt x="819463" y="527975"/>
                  </a:cubicBezTo>
                  <a:cubicBezTo>
                    <a:pt x="806790" y="574444"/>
                    <a:pt x="798341" y="620913"/>
                    <a:pt x="777219" y="667383"/>
                  </a:cubicBezTo>
                  <a:cubicBezTo>
                    <a:pt x="739199" y="747605"/>
                    <a:pt x="726525" y="827870"/>
                    <a:pt x="684280" y="908135"/>
                  </a:cubicBezTo>
                  <a:lnTo>
                    <a:pt x="642036" y="908135"/>
                  </a:lnTo>
                  <a:cubicBezTo>
                    <a:pt x="625137" y="882789"/>
                    <a:pt x="604015" y="853217"/>
                    <a:pt x="578668" y="832095"/>
                  </a:cubicBezTo>
                  <a:cubicBezTo>
                    <a:pt x="570220" y="823646"/>
                    <a:pt x="549097" y="823646"/>
                    <a:pt x="544873" y="810972"/>
                  </a:cubicBezTo>
                  <a:cubicBezTo>
                    <a:pt x="528017" y="751829"/>
                    <a:pt x="544873" y="680056"/>
                    <a:pt x="515344" y="625137"/>
                  </a:cubicBezTo>
                  <a:cubicBezTo>
                    <a:pt x="498446" y="587117"/>
                    <a:pt x="447752" y="574444"/>
                    <a:pt x="413956" y="553322"/>
                  </a:cubicBezTo>
                  <a:cubicBezTo>
                    <a:pt x="401283" y="587117"/>
                    <a:pt x="342140" y="696953"/>
                    <a:pt x="299895" y="696953"/>
                  </a:cubicBezTo>
                  <a:cubicBezTo>
                    <a:pt x="287222" y="696953"/>
                    <a:pt x="287222" y="692729"/>
                    <a:pt x="278773" y="688505"/>
                  </a:cubicBezTo>
                  <a:cubicBezTo>
                    <a:pt x="278773" y="688505"/>
                    <a:pt x="278773" y="680056"/>
                    <a:pt x="274548" y="675831"/>
                  </a:cubicBezTo>
                  <a:cubicBezTo>
                    <a:pt x="236528" y="637811"/>
                    <a:pt x="215406" y="629362"/>
                    <a:pt x="215406" y="587117"/>
                  </a:cubicBezTo>
                  <a:cubicBezTo>
                    <a:pt x="215406" y="553322"/>
                    <a:pt x="249202" y="481506"/>
                    <a:pt x="249202" y="468832"/>
                  </a:cubicBezTo>
                  <a:cubicBezTo>
                    <a:pt x="249202" y="460383"/>
                    <a:pt x="177428" y="384343"/>
                    <a:pt x="168979" y="375893"/>
                  </a:cubicBezTo>
                  <a:lnTo>
                    <a:pt x="168979" y="853217"/>
                  </a:lnTo>
                  <a:cubicBezTo>
                    <a:pt x="164755" y="848992"/>
                    <a:pt x="164755" y="844768"/>
                    <a:pt x="156305" y="844768"/>
                  </a:cubicBezTo>
                  <a:cubicBezTo>
                    <a:pt x="143632" y="844768"/>
                    <a:pt x="156305" y="853217"/>
                    <a:pt x="143632" y="853217"/>
                  </a:cubicBezTo>
                  <a:cubicBezTo>
                    <a:pt x="135183" y="853217"/>
                    <a:pt x="122510" y="819422"/>
                    <a:pt x="105612" y="806748"/>
                  </a:cubicBezTo>
                  <a:cubicBezTo>
                    <a:pt x="84489" y="785625"/>
                    <a:pt x="54918" y="760279"/>
                    <a:pt x="33796" y="739156"/>
                  </a:cubicBezTo>
                  <a:cubicBezTo>
                    <a:pt x="12674" y="718034"/>
                    <a:pt x="12674" y="680056"/>
                    <a:pt x="12674" y="654709"/>
                  </a:cubicBezTo>
                  <a:cubicBezTo>
                    <a:pt x="12674" y="625137"/>
                    <a:pt x="8449" y="595566"/>
                    <a:pt x="4225" y="565995"/>
                  </a:cubicBezTo>
                  <a:cubicBezTo>
                    <a:pt x="4225" y="561770"/>
                    <a:pt x="4225" y="553322"/>
                    <a:pt x="8449" y="549097"/>
                  </a:cubicBezTo>
                  <a:lnTo>
                    <a:pt x="0" y="236528"/>
                  </a:lnTo>
                  <a:cubicBezTo>
                    <a:pt x="4225" y="236528"/>
                    <a:pt x="4225" y="240753"/>
                    <a:pt x="12674" y="240753"/>
                  </a:cubicBezTo>
                  <a:cubicBezTo>
                    <a:pt x="25347" y="240753"/>
                    <a:pt x="12674" y="232303"/>
                    <a:pt x="21122" y="232303"/>
                  </a:cubicBezTo>
                  <a:cubicBezTo>
                    <a:pt x="33796" y="232303"/>
                    <a:pt x="46469" y="249202"/>
                    <a:pt x="59143" y="253426"/>
                  </a:cubicBezTo>
                  <a:cubicBezTo>
                    <a:pt x="84489" y="270324"/>
                    <a:pt x="118285" y="278773"/>
                    <a:pt x="152081" y="295670"/>
                  </a:cubicBezTo>
                  <a:cubicBezTo>
                    <a:pt x="152081" y="291446"/>
                    <a:pt x="156305" y="291446"/>
                    <a:pt x="156305" y="278773"/>
                  </a:cubicBezTo>
                  <a:cubicBezTo>
                    <a:pt x="156305" y="270324"/>
                    <a:pt x="147857" y="270324"/>
                    <a:pt x="147857" y="257650"/>
                  </a:cubicBezTo>
                  <a:cubicBezTo>
                    <a:pt x="147857" y="164712"/>
                    <a:pt x="519568" y="0"/>
                    <a:pt x="549097" y="0"/>
                  </a:cubicBezTo>
                  <a:close/>
                  <a:moveTo>
                    <a:pt x="553322" y="139365"/>
                  </a:moveTo>
                  <a:lnTo>
                    <a:pt x="185877" y="350589"/>
                  </a:lnTo>
                  <a:cubicBezTo>
                    <a:pt x="181652" y="350589"/>
                    <a:pt x="177428" y="342140"/>
                    <a:pt x="173204" y="337916"/>
                  </a:cubicBezTo>
                  <a:cubicBezTo>
                    <a:pt x="168979" y="342140"/>
                    <a:pt x="164755" y="342140"/>
                    <a:pt x="164755" y="342140"/>
                  </a:cubicBezTo>
                  <a:lnTo>
                    <a:pt x="164755" y="367445"/>
                  </a:lnTo>
                  <a:cubicBezTo>
                    <a:pt x="202733" y="367445"/>
                    <a:pt x="232304" y="388567"/>
                    <a:pt x="270324" y="413914"/>
                  </a:cubicBezTo>
                  <a:cubicBezTo>
                    <a:pt x="270324" y="405465"/>
                    <a:pt x="304120" y="304120"/>
                    <a:pt x="342140" y="304120"/>
                  </a:cubicBezTo>
                  <a:cubicBezTo>
                    <a:pt x="354814" y="304120"/>
                    <a:pt x="405507" y="325242"/>
                    <a:pt x="435078" y="333691"/>
                  </a:cubicBezTo>
                  <a:cubicBezTo>
                    <a:pt x="447752" y="337916"/>
                    <a:pt x="473099" y="350589"/>
                    <a:pt x="473099" y="363220"/>
                  </a:cubicBezTo>
                  <a:cubicBezTo>
                    <a:pt x="473099" y="371669"/>
                    <a:pt x="430854" y="498403"/>
                    <a:pt x="430854" y="511076"/>
                  </a:cubicBezTo>
                  <a:cubicBezTo>
                    <a:pt x="430854" y="519526"/>
                    <a:pt x="485772" y="553322"/>
                    <a:pt x="511119" y="570219"/>
                  </a:cubicBezTo>
                  <a:cubicBezTo>
                    <a:pt x="506894" y="532199"/>
                    <a:pt x="498446" y="494179"/>
                    <a:pt x="498446" y="456159"/>
                  </a:cubicBezTo>
                  <a:lnTo>
                    <a:pt x="498446" y="367445"/>
                  </a:lnTo>
                  <a:cubicBezTo>
                    <a:pt x="498446" y="299895"/>
                    <a:pt x="498446" y="236528"/>
                    <a:pt x="519568" y="181610"/>
                  </a:cubicBezTo>
                  <a:cubicBezTo>
                    <a:pt x="523793" y="160487"/>
                    <a:pt x="549097" y="152039"/>
                    <a:pt x="553322" y="139365"/>
                  </a:cubicBezTo>
                  <a:close/>
                </a:path>
              </a:pathLst>
            </a:custGeom>
            <a:grpFill/>
            <a:ln w="254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0802268-FDFE-75D5-D961-57A1F92E2FB8}"/>
                </a:ext>
              </a:extLst>
            </p:cNvPr>
            <p:cNvSpPr/>
            <p:nvPr/>
          </p:nvSpPr>
          <p:spPr>
            <a:xfrm>
              <a:off x="3274391" y="1668468"/>
              <a:ext cx="1630436" cy="2078189"/>
            </a:xfrm>
            <a:custGeom>
              <a:avLst/>
              <a:gdLst>
                <a:gd name="connsiteX0" fmla="*/ 1055991 w 1630436"/>
                <a:gd name="connsiteY0" fmla="*/ 0 h 2078189"/>
                <a:gd name="connsiteX1" fmla="*/ 1144706 w 1630436"/>
                <a:gd name="connsiteY1" fmla="*/ 80266 h 2078189"/>
                <a:gd name="connsiteX2" fmla="*/ 1229153 w 1630436"/>
                <a:gd name="connsiteY2" fmla="*/ 143590 h 2078189"/>
                <a:gd name="connsiteX3" fmla="*/ 1212255 w 1630436"/>
                <a:gd name="connsiteY3" fmla="*/ 156264 h 2078189"/>
                <a:gd name="connsiteX4" fmla="*/ 1224928 w 1630436"/>
                <a:gd name="connsiteY4" fmla="*/ 181610 h 2078189"/>
                <a:gd name="connsiteX5" fmla="*/ 1085563 w 1630436"/>
                <a:gd name="connsiteY5" fmla="*/ 219631 h 2078189"/>
                <a:gd name="connsiteX6" fmla="*/ 1123584 w 1630436"/>
                <a:gd name="connsiteY6" fmla="*/ 270325 h 2078189"/>
                <a:gd name="connsiteX7" fmla="*/ 1127808 w 1630436"/>
                <a:gd name="connsiteY7" fmla="*/ 274549 h 2078189"/>
                <a:gd name="connsiteX8" fmla="*/ 1208030 w 1630436"/>
                <a:gd name="connsiteY8" fmla="*/ 249202 h 2078189"/>
                <a:gd name="connsiteX9" fmla="*/ 1444601 w 1630436"/>
                <a:gd name="connsiteY9" fmla="*/ 211182 h 2078189"/>
                <a:gd name="connsiteX10" fmla="*/ 1377010 w 1630436"/>
                <a:gd name="connsiteY10" fmla="*/ 240753 h 2078189"/>
                <a:gd name="connsiteX11" fmla="*/ 1385458 w 1630436"/>
                <a:gd name="connsiteY11" fmla="*/ 244978 h 2078189"/>
                <a:gd name="connsiteX12" fmla="*/ 1427703 w 1630436"/>
                <a:gd name="connsiteY12" fmla="*/ 232304 h 2078189"/>
                <a:gd name="connsiteX13" fmla="*/ 1393907 w 1630436"/>
                <a:gd name="connsiteY13" fmla="*/ 244978 h 2078189"/>
                <a:gd name="connsiteX14" fmla="*/ 1423479 w 1630436"/>
                <a:gd name="connsiteY14" fmla="*/ 244978 h 2078189"/>
                <a:gd name="connsiteX15" fmla="*/ 1288296 w 1630436"/>
                <a:gd name="connsiteY15" fmla="*/ 308345 h 2078189"/>
                <a:gd name="connsiteX16" fmla="*/ 1119359 w 1630436"/>
                <a:gd name="connsiteY16" fmla="*/ 392834 h 2078189"/>
                <a:gd name="connsiteX17" fmla="*/ 1098237 w 1630436"/>
                <a:gd name="connsiteY17" fmla="*/ 675832 h 2078189"/>
                <a:gd name="connsiteX18" fmla="*/ 1115134 w 1630436"/>
                <a:gd name="connsiteY18" fmla="*/ 680057 h 2078189"/>
                <a:gd name="connsiteX19" fmla="*/ 1136257 w 1630436"/>
                <a:gd name="connsiteY19" fmla="*/ 599792 h 2078189"/>
                <a:gd name="connsiteX20" fmla="*/ 1237602 w 1630436"/>
                <a:gd name="connsiteY20" fmla="*/ 620914 h 2078189"/>
                <a:gd name="connsiteX21" fmla="*/ 1241827 w 1630436"/>
                <a:gd name="connsiteY21" fmla="*/ 654710 h 2078189"/>
                <a:gd name="connsiteX22" fmla="*/ 1258724 w 1630436"/>
                <a:gd name="connsiteY22" fmla="*/ 663159 h 2078189"/>
                <a:gd name="connsiteX23" fmla="*/ 1317867 w 1630436"/>
                <a:gd name="connsiteY23" fmla="*/ 654710 h 2078189"/>
                <a:gd name="connsiteX24" fmla="*/ 1381234 w 1630436"/>
                <a:gd name="connsiteY24" fmla="*/ 671608 h 2078189"/>
                <a:gd name="connsiteX25" fmla="*/ 1377010 w 1630436"/>
                <a:gd name="connsiteY25" fmla="*/ 701179 h 2078189"/>
                <a:gd name="connsiteX26" fmla="*/ 1246050 w 1630436"/>
                <a:gd name="connsiteY26" fmla="*/ 768771 h 2078189"/>
                <a:gd name="connsiteX27" fmla="*/ 1233377 w 1630436"/>
                <a:gd name="connsiteY27" fmla="*/ 903911 h 2078189"/>
                <a:gd name="connsiteX28" fmla="*/ 1233377 w 1630436"/>
                <a:gd name="connsiteY28" fmla="*/ 916585 h 2078189"/>
                <a:gd name="connsiteX29" fmla="*/ 1241827 w 1630436"/>
                <a:gd name="connsiteY29" fmla="*/ 925034 h 2078189"/>
                <a:gd name="connsiteX30" fmla="*/ 1377010 w 1630436"/>
                <a:gd name="connsiteY30" fmla="*/ 882789 h 2078189"/>
                <a:gd name="connsiteX31" fmla="*/ 1338989 w 1630436"/>
                <a:gd name="connsiteY31" fmla="*/ 920809 h 2078189"/>
                <a:gd name="connsiteX32" fmla="*/ 1347438 w 1630436"/>
                <a:gd name="connsiteY32" fmla="*/ 925034 h 2078189"/>
                <a:gd name="connsiteX33" fmla="*/ 1372785 w 1630436"/>
                <a:gd name="connsiteY33" fmla="*/ 912361 h 2078189"/>
                <a:gd name="connsiteX34" fmla="*/ 1241827 w 1630436"/>
                <a:gd name="connsiteY34" fmla="*/ 1017972 h 2078189"/>
                <a:gd name="connsiteX35" fmla="*/ 1216480 w 1630436"/>
                <a:gd name="connsiteY35" fmla="*/ 1009524 h 2078189"/>
                <a:gd name="connsiteX36" fmla="*/ 1174277 w 1630436"/>
                <a:gd name="connsiteY36" fmla="*/ 971503 h 2078189"/>
                <a:gd name="connsiteX37" fmla="*/ 1110910 w 1630436"/>
                <a:gd name="connsiteY37" fmla="*/ 933483 h 2078189"/>
                <a:gd name="connsiteX38" fmla="*/ 1102461 w 1630436"/>
                <a:gd name="connsiteY38" fmla="*/ 874340 h 2078189"/>
                <a:gd name="connsiteX39" fmla="*/ 1110910 w 1630436"/>
                <a:gd name="connsiteY39" fmla="*/ 764546 h 2078189"/>
                <a:gd name="connsiteX40" fmla="*/ 1094012 w 1630436"/>
                <a:gd name="connsiteY40" fmla="*/ 743424 h 2078189"/>
                <a:gd name="connsiteX41" fmla="*/ 1072890 w 1630436"/>
                <a:gd name="connsiteY41" fmla="*/ 1077115 h 2078189"/>
                <a:gd name="connsiteX42" fmla="*/ 1174277 w 1630436"/>
                <a:gd name="connsiteY42" fmla="*/ 1026421 h 2078189"/>
                <a:gd name="connsiteX43" fmla="*/ 1148930 w 1630436"/>
                <a:gd name="connsiteY43" fmla="*/ 1064441 h 2078189"/>
                <a:gd name="connsiteX44" fmla="*/ 1157379 w 1630436"/>
                <a:gd name="connsiteY44" fmla="*/ 1068666 h 2078189"/>
                <a:gd name="connsiteX45" fmla="*/ 1178501 w 1630436"/>
                <a:gd name="connsiteY45" fmla="*/ 1060217 h 2078189"/>
                <a:gd name="connsiteX46" fmla="*/ 1241827 w 1630436"/>
                <a:gd name="connsiteY46" fmla="*/ 1085564 h 2078189"/>
                <a:gd name="connsiteX47" fmla="*/ 1313643 w 1630436"/>
                <a:gd name="connsiteY47" fmla="*/ 1119360 h 2078189"/>
                <a:gd name="connsiteX48" fmla="*/ 1338989 w 1630436"/>
                <a:gd name="connsiteY48" fmla="*/ 1191134 h 2078189"/>
                <a:gd name="connsiteX49" fmla="*/ 1630436 w 1630436"/>
                <a:gd name="connsiteY49" fmla="*/ 967278 h 2078189"/>
                <a:gd name="connsiteX50" fmla="*/ 1562844 w 1630436"/>
                <a:gd name="connsiteY50" fmla="*/ 1077115 h 2078189"/>
                <a:gd name="connsiteX51" fmla="*/ 1617762 w 1630436"/>
                <a:gd name="connsiteY51" fmla="*/ 1034870 h 2078189"/>
                <a:gd name="connsiteX52" fmla="*/ 1482621 w 1630436"/>
                <a:gd name="connsiteY52" fmla="*/ 1237603 h 2078189"/>
                <a:gd name="connsiteX53" fmla="*/ 1427703 w 1630436"/>
                <a:gd name="connsiteY53" fmla="*/ 1364337 h 2078189"/>
                <a:gd name="connsiteX54" fmla="*/ 1398132 w 1630436"/>
                <a:gd name="connsiteY54" fmla="*/ 1398133 h 2078189"/>
                <a:gd name="connsiteX55" fmla="*/ 1360112 w 1630436"/>
                <a:gd name="connsiteY55" fmla="*/ 1406582 h 2078189"/>
                <a:gd name="connsiteX56" fmla="*/ 1296744 w 1630436"/>
                <a:gd name="connsiteY56" fmla="*/ 1351664 h 2078189"/>
                <a:gd name="connsiteX57" fmla="*/ 1233377 w 1630436"/>
                <a:gd name="connsiteY57" fmla="*/ 1330541 h 2078189"/>
                <a:gd name="connsiteX58" fmla="*/ 1178501 w 1630436"/>
                <a:gd name="connsiteY58" fmla="*/ 1288297 h 2078189"/>
                <a:gd name="connsiteX59" fmla="*/ 1144706 w 1630436"/>
                <a:gd name="connsiteY59" fmla="*/ 1110911 h 2078189"/>
                <a:gd name="connsiteX60" fmla="*/ 1072890 w 1630436"/>
                <a:gd name="connsiteY60" fmla="*/ 1208031 h 2078189"/>
                <a:gd name="connsiteX61" fmla="*/ 1102461 w 1630436"/>
                <a:gd name="connsiteY61" fmla="*/ 1507927 h 2078189"/>
                <a:gd name="connsiteX62" fmla="*/ 1102461 w 1630436"/>
                <a:gd name="connsiteY62" fmla="*/ 1719151 h 2078189"/>
                <a:gd name="connsiteX63" fmla="*/ 1077114 w 1630436"/>
                <a:gd name="connsiteY63" fmla="*/ 1710702 h 2078189"/>
                <a:gd name="connsiteX64" fmla="*/ 1072890 w 1630436"/>
                <a:gd name="connsiteY64" fmla="*/ 1723375 h 2078189"/>
                <a:gd name="connsiteX65" fmla="*/ 1017971 w 1630436"/>
                <a:gd name="connsiteY65" fmla="*/ 1676906 h 2078189"/>
                <a:gd name="connsiteX66" fmla="*/ 950380 w 1630436"/>
                <a:gd name="connsiteY66" fmla="*/ 1664233 h 2078189"/>
                <a:gd name="connsiteX67" fmla="*/ 933482 w 1630436"/>
                <a:gd name="connsiteY67" fmla="*/ 1647334 h 2078189"/>
                <a:gd name="connsiteX68" fmla="*/ 899686 w 1630436"/>
                <a:gd name="connsiteY68" fmla="*/ 1634661 h 2078189"/>
                <a:gd name="connsiteX69" fmla="*/ 891238 w 1630436"/>
                <a:gd name="connsiteY69" fmla="*/ 1626212 h 2078189"/>
                <a:gd name="connsiteX70" fmla="*/ 899686 w 1630436"/>
                <a:gd name="connsiteY70" fmla="*/ 1588192 h 2078189"/>
                <a:gd name="connsiteX71" fmla="*/ 899686 w 1630436"/>
                <a:gd name="connsiteY71" fmla="*/ 1440378 h 2078189"/>
                <a:gd name="connsiteX72" fmla="*/ 426629 w 1630436"/>
                <a:gd name="connsiteY72" fmla="*/ 2073964 h 2078189"/>
                <a:gd name="connsiteX73" fmla="*/ 413956 w 1630436"/>
                <a:gd name="connsiteY73" fmla="*/ 2065516 h 2078189"/>
                <a:gd name="connsiteX74" fmla="*/ 401283 w 1630436"/>
                <a:gd name="connsiteY74" fmla="*/ 2078189 h 2078189"/>
                <a:gd name="connsiteX75" fmla="*/ 354813 w 1630436"/>
                <a:gd name="connsiteY75" fmla="*/ 2027495 h 2078189"/>
                <a:gd name="connsiteX76" fmla="*/ 291446 w 1630436"/>
                <a:gd name="connsiteY76" fmla="*/ 2002148 h 2078189"/>
                <a:gd name="connsiteX77" fmla="*/ 240753 w 1630436"/>
                <a:gd name="connsiteY77" fmla="*/ 1968353 h 2078189"/>
                <a:gd name="connsiteX78" fmla="*/ 266099 w 1630436"/>
                <a:gd name="connsiteY78" fmla="*/ 1921884 h 2078189"/>
                <a:gd name="connsiteX79" fmla="*/ 815239 w 1630436"/>
                <a:gd name="connsiteY79" fmla="*/ 1275623 h 2078189"/>
                <a:gd name="connsiteX80" fmla="*/ 819463 w 1630436"/>
                <a:gd name="connsiteY80" fmla="*/ 1271398 h 2078189"/>
                <a:gd name="connsiteX81" fmla="*/ 794116 w 1630436"/>
                <a:gd name="connsiteY81" fmla="*/ 1267174 h 2078189"/>
                <a:gd name="connsiteX82" fmla="*/ 743423 w 1630436"/>
                <a:gd name="connsiteY82" fmla="*/ 1224929 h 2078189"/>
                <a:gd name="connsiteX83" fmla="*/ 696954 w 1630436"/>
                <a:gd name="connsiteY83" fmla="*/ 1199583 h 2078189"/>
                <a:gd name="connsiteX84" fmla="*/ 688505 w 1630436"/>
                <a:gd name="connsiteY84" fmla="*/ 1144664 h 2078189"/>
                <a:gd name="connsiteX85" fmla="*/ 688505 w 1630436"/>
                <a:gd name="connsiteY85" fmla="*/ 1022197 h 2078189"/>
                <a:gd name="connsiteX86" fmla="*/ 680055 w 1630436"/>
                <a:gd name="connsiteY86" fmla="*/ 979952 h 2078189"/>
                <a:gd name="connsiteX87" fmla="*/ 599791 w 1630436"/>
                <a:gd name="connsiteY87" fmla="*/ 1136215 h 2078189"/>
                <a:gd name="connsiteX88" fmla="*/ 642035 w 1630436"/>
                <a:gd name="connsiteY88" fmla="*/ 1102462 h 2078189"/>
                <a:gd name="connsiteX89" fmla="*/ 578669 w 1630436"/>
                <a:gd name="connsiteY89" fmla="*/ 1186909 h 2078189"/>
                <a:gd name="connsiteX90" fmla="*/ 620913 w 1630436"/>
                <a:gd name="connsiteY90" fmla="*/ 1157338 h 2078189"/>
                <a:gd name="connsiteX91" fmla="*/ 523750 w 1630436"/>
                <a:gd name="connsiteY91" fmla="*/ 1271398 h 2078189"/>
                <a:gd name="connsiteX92" fmla="*/ 409732 w 1630436"/>
                <a:gd name="connsiteY92" fmla="*/ 1195358 h 2078189"/>
                <a:gd name="connsiteX93" fmla="*/ 409732 w 1630436"/>
                <a:gd name="connsiteY93" fmla="*/ 1178460 h 2078189"/>
                <a:gd name="connsiteX94" fmla="*/ 570219 w 1630436"/>
                <a:gd name="connsiteY94" fmla="*/ 899687 h 2078189"/>
                <a:gd name="connsiteX95" fmla="*/ 515343 w 1630436"/>
                <a:gd name="connsiteY95" fmla="*/ 891238 h 2078189"/>
                <a:gd name="connsiteX96" fmla="*/ 422405 w 1630436"/>
                <a:gd name="connsiteY96" fmla="*/ 815198 h 2078189"/>
                <a:gd name="connsiteX97" fmla="*/ 604015 w 1630436"/>
                <a:gd name="connsiteY97" fmla="*/ 794118 h 2078189"/>
                <a:gd name="connsiteX98" fmla="*/ 650485 w 1630436"/>
                <a:gd name="connsiteY98" fmla="*/ 802524 h 2078189"/>
                <a:gd name="connsiteX99" fmla="*/ 654709 w 1630436"/>
                <a:gd name="connsiteY99" fmla="*/ 781444 h 2078189"/>
                <a:gd name="connsiteX100" fmla="*/ 646260 w 1630436"/>
                <a:gd name="connsiteY100" fmla="*/ 726526 h 2078189"/>
                <a:gd name="connsiteX101" fmla="*/ 675831 w 1630436"/>
                <a:gd name="connsiteY101" fmla="*/ 696955 h 2078189"/>
                <a:gd name="connsiteX102" fmla="*/ 756096 w 1630436"/>
                <a:gd name="connsiteY102" fmla="*/ 713852 h 2078189"/>
                <a:gd name="connsiteX103" fmla="*/ 777219 w 1630436"/>
                <a:gd name="connsiteY103" fmla="*/ 756097 h 2078189"/>
                <a:gd name="connsiteX104" fmla="*/ 827912 w 1630436"/>
                <a:gd name="connsiteY104" fmla="*/ 1186909 h 2078189"/>
                <a:gd name="connsiteX105" fmla="*/ 819463 w 1630436"/>
                <a:gd name="connsiteY105" fmla="*/ 1275623 h 2078189"/>
                <a:gd name="connsiteX106" fmla="*/ 882788 w 1630436"/>
                <a:gd name="connsiteY106" fmla="*/ 1220705 h 2078189"/>
                <a:gd name="connsiteX107" fmla="*/ 882788 w 1630436"/>
                <a:gd name="connsiteY107" fmla="*/ 692730 h 2078189"/>
                <a:gd name="connsiteX108" fmla="*/ 903911 w 1630436"/>
                <a:gd name="connsiteY108" fmla="*/ 502628 h 2078189"/>
                <a:gd name="connsiteX109" fmla="*/ 147857 w 1630436"/>
                <a:gd name="connsiteY109" fmla="*/ 802524 h 2078189"/>
                <a:gd name="connsiteX110" fmla="*/ 71816 w 1630436"/>
                <a:gd name="connsiteY110" fmla="*/ 743424 h 2078189"/>
                <a:gd name="connsiteX111" fmla="*/ 0 w 1630436"/>
                <a:gd name="connsiteY111" fmla="*/ 692730 h 2078189"/>
                <a:gd name="connsiteX112" fmla="*/ 908135 w 1630436"/>
                <a:gd name="connsiteY112" fmla="*/ 346365 h 2078189"/>
                <a:gd name="connsiteX113" fmla="*/ 929258 w 1630436"/>
                <a:gd name="connsiteY113" fmla="*/ 299896 h 2078189"/>
                <a:gd name="connsiteX114" fmla="*/ 929258 w 1630436"/>
                <a:gd name="connsiteY114" fmla="*/ 282998 h 2078189"/>
                <a:gd name="connsiteX115" fmla="*/ 920808 w 1630436"/>
                <a:gd name="connsiteY115" fmla="*/ 278773 h 2078189"/>
                <a:gd name="connsiteX116" fmla="*/ 696954 w 1630436"/>
                <a:gd name="connsiteY116" fmla="*/ 401283 h 2078189"/>
                <a:gd name="connsiteX117" fmla="*/ 591342 w 1630436"/>
                <a:gd name="connsiteY117" fmla="*/ 460384 h 2078189"/>
                <a:gd name="connsiteX118" fmla="*/ 599791 w 1630436"/>
                <a:gd name="connsiteY118" fmla="*/ 443528 h 2078189"/>
                <a:gd name="connsiteX119" fmla="*/ 667382 w 1630436"/>
                <a:gd name="connsiteY119" fmla="*/ 397059 h 2078189"/>
                <a:gd name="connsiteX120" fmla="*/ 654709 w 1630436"/>
                <a:gd name="connsiteY120" fmla="*/ 388610 h 2078189"/>
                <a:gd name="connsiteX121" fmla="*/ 536423 w 1630436"/>
                <a:gd name="connsiteY121" fmla="*/ 464608 h 2078189"/>
                <a:gd name="connsiteX122" fmla="*/ 604015 w 1630436"/>
                <a:gd name="connsiteY122" fmla="*/ 384386 h 2078189"/>
                <a:gd name="connsiteX123" fmla="*/ 616689 w 1630436"/>
                <a:gd name="connsiteY123" fmla="*/ 384386 h 2078189"/>
                <a:gd name="connsiteX124" fmla="*/ 1055991 w 1630436"/>
                <a:gd name="connsiteY124" fmla="*/ 0 h 2078189"/>
                <a:gd name="connsiteX125" fmla="*/ 1140481 w 1630436"/>
                <a:gd name="connsiteY125" fmla="*/ 1077115 h 2078189"/>
                <a:gd name="connsiteX126" fmla="*/ 1132032 w 1630436"/>
                <a:gd name="connsiteY126" fmla="*/ 1089788 h 2078189"/>
                <a:gd name="connsiteX127" fmla="*/ 1140481 w 1630436"/>
                <a:gd name="connsiteY127" fmla="*/ 1077115 h 207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630436" h="2078189">
                  <a:moveTo>
                    <a:pt x="1055991" y="0"/>
                  </a:moveTo>
                  <a:cubicBezTo>
                    <a:pt x="1077114" y="0"/>
                    <a:pt x="1123584" y="63367"/>
                    <a:pt x="1144706" y="80266"/>
                  </a:cubicBezTo>
                  <a:cubicBezTo>
                    <a:pt x="1170053" y="97163"/>
                    <a:pt x="1203806" y="118286"/>
                    <a:pt x="1229153" y="143590"/>
                  </a:cubicBezTo>
                  <a:cubicBezTo>
                    <a:pt x="1229153" y="147815"/>
                    <a:pt x="1220704" y="147815"/>
                    <a:pt x="1212255" y="156264"/>
                  </a:cubicBezTo>
                  <a:cubicBezTo>
                    <a:pt x="1220704" y="164712"/>
                    <a:pt x="1224928" y="173162"/>
                    <a:pt x="1224928" y="181610"/>
                  </a:cubicBezTo>
                  <a:cubicBezTo>
                    <a:pt x="1178501" y="190059"/>
                    <a:pt x="1132032" y="202733"/>
                    <a:pt x="1085563" y="219631"/>
                  </a:cubicBezTo>
                  <a:cubicBezTo>
                    <a:pt x="1102461" y="232304"/>
                    <a:pt x="1132032" y="244978"/>
                    <a:pt x="1123584" y="270325"/>
                  </a:cubicBezTo>
                  <a:cubicBezTo>
                    <a:pt x="1123584" y="270325"/>
                    <a:pt x="1119359" y="274549"/>
                    <a:pt x="1127808" y="274549"/>
                  </a:cubicBezTo>
                  <a:cubicBezTo>
                    <a:pt x="1140481" y="274549"/>
                    <a:pt x="1182726" y="253426"/>
                    <a:pt x="1208030" y="249202"/>
                  </a:cubicBezTo>
                  <a:cubicBezTo>
                    <a:pt x="1275622" y="232304"/>
                    <a:pt x="1355887" y="223856"/>
                    <a:pt x="1444601" y="211182"/>
                  </a:cubicBezTo>
                  <a:cubicBezTo>
                    <a:pt x="1423479" y="219631"/>
                    <a:pt x="1398132" y="232304"/>
                    <a:pt x="1377010" y="240753"/>
                  </a:cubicBezTo>
                  <a:cubicBezTo>
                    <a:pt x="1377010" y="240753"/>
                    <a:pt x="1372785" y="244978"/>
                    <a:pt x="1385458" y="244978"/>
                  </a:cubicBezTo>
                  <a:cubicBezTo>
                    <a:pt x="1393907" y="244978"/>
                    <a:pt x="1415030" y="236529"/>
                    <a:pt x="1427703" y="232304"/>
                  </a:cubicBezTo>
                  <a:cubicBezTo>
                    <a:pt x="1419254" y="232304"/>
                    <a:pt x="1406581" y="236529"/>
                    <a:pt x="1393907" y="244978"/>
                  </a:cubicBezTo>
                  <a:cubicBezTo>
                    <a:pt x="1402357" y="249202"/>
                    <a:pt x="1415030" y="244978"/>
                    <a:pt x="1423479" y="244978"/>
                  </a:cubicBezTo>
                  <a:cubicBezTo>
                    <a:pt x="1381234" y="266100"/>
                    <a:pt x="1330540" y="287222"/>
                    <a:pt x="1288296" y="308345"/>
                  </a:cubicBezTo>
                  <a:cubicBezTo>
                    <a:pt x="1233377" y="329467"/>
                    <a:pt x="1174277" y="363263"/>
                    <a:pt x="1119359" y="392834"/>
                  </a:cubicBezTo>
                  <a:cubicBezTo>
                    <a:pt x="1115134" y="485731"/>
                    <a:pt x="1106685" y="582894"/>
                    <a:pt x="1098237" y="675832"/>
                  </a:cubicBezTo>
                  <a:lnTo>
                    <a:pt x="1115134" y="680057"/>
                  </a:lnTo>
                  <a:cubicBezTo>
                    <a:pt x="1123584" y="658935"/>
                    <a:pt x="1110910" y="616689"/>
                    <a:pt x="1136257" y="599792"/>
                  </a:cubicBezTo>
                  <a:cubicBezTo>
                    <a:pt x="1157379" y="599792"/>
                    <a:pt x="1212255" y="591342"/>
                    <a:pt x="1237602" y="620914"/>
                  </a:cubicBezTo>
                  <a:cubicBezTo>
                    <a:pt x="1241827" y="629363"/>
                    <a:pt x="1241827" y="642036"/>
                    <a:pt x="1241827" y="654710"/>
                  </a:cubicBezTo>
                  <a:cubicBezTo>
                    <a:pt x="1246050" y="658935"/>
                    <a:pt x="1250275" y="663159"/>
                    <a:pt x="1258724" y="663159"/>
                  </a:cubicBezTo>
                  <a:cubicBezTo>
                    <a:pt x="1271397" y="663159"/>
                    <a:pt x="1305193" y="654710"/>
                    <a:pt x="1317867" y="654710"/>
                  </a:cubicBezTo>
                  <a:cubicBezTo>
                    <a:pt x="1326316" y="654710"/>
                    <a:pt x="1360112" y="663159"/>
                    <a:pt x="1381234" y="671608"/>
                  </a:cubicBezTo>
                  <a:cubicBezTo>
                    <a:pt x="1381234" y="692730"/>
                    <a:pt x="1377010" y="688505"/>
                    <a:pt x="1377010" y="701179"/>
                  </a:cubicBezTo>
                  <a:cubicBezTo>
                    <a:pt x="1377010" y="709628"/>
                    <a:pt x="1271397" y="726526"/>
                    <a:pt x="1246050" y="768771"/>
                  </a:cubicBezTo>
                  <a:cubicBezTo>
                    <a:pt x="1220704" y="802524"/>
                    <a:pt x="1233377" y="891238"/>
                    <a:pt x="1233377" y="903911"/>
                  </a:cubicBezTo>
                  <a:lnTo>
                    <a:pt x="1233377" y="916585"/>
                  </a:lnTo>
                  <a:cubicBezTo>
                    <a:pt x="1233377" y="916585"/>
                    <a:pt x="1229153" y="925034"/>
                    <a:pt x="1241827" y="925034"/>
                  </a:cubicBezTo>
                  <a:cubicBezTo>
                    <a:pt x="1250275" y="925034"/>
                    <a:pt x="1326316" y="899687"/>
                    <a:pt x="1377010" y="882789"/>
                  </a:cubicBezTo>
                  <a:cubicBezTo>
                    <a:pt x="1368560" y="895462"/>
                    <a:pt x="1351663" y="908136"/>
                    <a:pt x="1338989" y="920809"/>
                  </a:cubicBezTo>
                  <a:cubicBezTo>
                    <a:pt x="1338989" y="920809"/>
                    <a:pt x="1334765" y="925034"/>
                    <a:pt x="1347438" y="925034"/>
                  </a:cubicBezTo>
                  <a:cubicBezTo>
                    <a:pt x="1355887" y="925034"/>
                    <a:pt x="1364336" y="916585"/>
                    <a:pt x="1372785" y="912361"/>
                  </a:cubicBezTo>
                  <a:cubicBezTo>
                    <a:pt x="1372785" y="950381"/>
                    <a:pt x="1275622" y="1017972"/>
                    <a:pt x="1241827" y="1017972"/>
                  </a:cubicBezTo>
                  <a:cubicBezTo>
                    <a:pt x="1233377" y="1017972"/>
                    <a:pt x="1220704" y="1017972"/>
                    <a:pt x="1216480" y="1009524"/>
                  </a:cubicBezTo>
                  <a:cubicBezTo>
                    <a:pt x="1203806" y="1001075"/>
                    <a:pt x="1186951" y="979952"/>
                    <a:pt x="1174277" y="971503"/>
                  </a:cubicBezTo>
                  <a:cubicBezTo>
                    <a:pt x="1153154" y="954605"/>
                    <a:pt x="1123584" y="950381"/>
                    <a:pt x="1110910" y="933483"/>
                  </a:cubicBezTo>
                  <a:cubicBezTo>
                    <a:pt x="1098237" y="916585"/>
                    <a:pt x="1102461" y="887014"/>
                    <a:pt x="1102461" y="874340"/>
                  </a:cubicBezTo>
                  <a:cubicBezTo>
                    <a:pt x="1102461" y="865891"/>
                    <a:pt x="1110910" y="772995"/>
                    <a:pt x="1110910" y="764546"/>
                  </a:cubicBezTo>
                  <a:cubicBezTo>
                    <a:pt x="1110910" y="760322"/>
                    <a:pt x="1110910" y="747648"/>
                    <a:pt x="1094012" y="743424"/>
                  </a:cubicBezTo>
                  <a:lnTo>
                    <a:pt x="1072890" y="1077115"/>
                  </a:lnTo>
                  <a:cubicBezTo>
                    <a:pt x="1110910" y="1072891"/>
                    <a:pt x="1144706" y="1047544"/>
                    <a:pt x="1174277" y="1026421"/>
                  </a:cubicBezTo>
                  <a:lnTo>
                    <a:pt x="1148930" y="1064441"/>
                  </a:lnTo>
                  <a:cubicBezTo>
                    <a:pt x="1148930" y="1064441"/>
                    <a:pt x="1144706" y="1068666"/>
                    <a:pt x="1157379" y="1068666"/>
                  </a:cubicBezTo>
                  <a:cubicBezTo>
                    <a:pt x="1165828" y="1068666"/>
                    <a:pt x="1165828" y="1060217"/>
                    <a:pt x="1178501" y="1060217"/>
                  </a:cubicBezTo>
                  <a:cubicBezTo>
                    <a:pt x="1186951" y="1060217"/>
                    <a:pt x="1216480" y="1081339"/>
                    <a:pt x="1241827" y="1085564"/>
                  </a:cubicBezTo>
                  <a:cubicBezTo>
                    <a:pt x="1262949" y="1094013"/>
                    <a:pt x="1300969" y="1094013"/>
                    <a:pt x="1313643" y="1119360"/>
                  </a:cubicBezTo>
                  <a:cubicBezTo>
                    <a:pt x="1322091" y="1136215"/>
                    <a:pt x="1330540" y="1165787"/>
                    <a:pt x="1338989" y="1191134"/>
                  </a:cubicBezTo>
                  <a:cubicBezTo>
                    <a:pt x="1436152" y="1102462"/>
                    <a:pt x="1571293" y="1047544"/>
                    <a:pt x="1630436" y="967278"/>
                  </a:cubicBezTo>
                  <a:cubicBezTo>
                    <a:pt x="1613538" y="1001075"/>
                    <a:pt x="1583966" y="1039095"/>
                    <a:pt x="1562844" y="1077115"/>
                  </a:cubicBezTo>
                  <a:cubicBezTo>
                    <a:pt x="1583966" y="1064441"/>
                    <a:pt x="1600864" y="1043319"/>
                    <a:pt x="1617762" y="1034870"/>
                  </a:cubicBezTo>
                  <a:cubicBezTo>
                    <a:pt x="1583966" y="1089788"/>
                    <a:pt x="1520642" y="1182684"/>
                    <a:pt x="1482621" y="1237603"/>
                  </a:cubicBezTo>
                  <a:cubicBezTo>
                    <a:pt x="1453050" y="1279847"/>
                    <a:pt x="1448826" y="1322092"/>
                    <a:pt x="1427703" y="1364337"/>
                  </a:cubicBezTo>
                  <a:cubicBezTo>
                    <a:pt x="1423479" y="1377011"/>
                    <a:pt x="1410805" y="1389684"/>
                    <a:pt x="1398132" y="1398133"/>
                  </a:cubicBezTo>
                  <a:cubicBezTo>
                    <a:pt x="1385458" y="1402357"/>
                    <a:pt x="1372785" y="1406582"/>
                    <a:pt x="1360112" y="1406582"/>
                  </a:cubicBezTo>
                  <a:cubicBezTo>
                    <a:pt x="1351663" y="1406582"/>
                    <a:pt x="1317867" y="1368561"/>
                    <a:pt x="1296744" y="1351664"/>
                  </a:cubicBezTo>
                  <a:cubicBezTo>
                    <a:pt x="1275622" y="1338991"/>
                    <a:pt x="1250275" y="1343214"/>
                    <a:pt x="1233377" y="1330541"/>
                  </a:cubicBezTo>
                  <a:cubicBezTo>
                    <a:pt x="1212255" y="1322092"/>
                    <a:pt x="1182726" y="1309419"/>
                    <a:pt x="1178501" y="1288297"/>
                  </a:cubicBezTo>
                  <a:cubicBezTo>
                    <a:pt x="1157379" y="1229154"/>
                    <a:pt x="1157379" y="1170011"/>
                    <a:pt x="1144706" y="1110911"/>
                  </a:cubicBezTo>
                  <a:cubicBezTo>
                    <a:pt x="1119359" y="1144664"/>
                    <a:pt x="1072890" y="1178460"/>
                    <a:pt x="1072890" y="1208031"/>
                  </a:cubicBezTo>
                  <a:lnTo>
                    <a:pt x="1102461" y="1507927"/>
                  </a:lnTo>
                  <a:lnTo>
                    <a:pt x="1102461" y="1719151"/>
                  </a:lnTo>
                  <a:cubicBezTo>
                    <a:pt x="1094012" y="1719151"/>
                    <a:pt x="1089788" y="1710702"/>
                    <a:pt x="1077114" y="1710702"/>
                  </a:cubicBezTo>
                  <a:cubicBezTo>
                    <a:pt x="1068665" y="1710702"/>
                    <a:pt x="1072890" y="1719151"/>
                    <a:pt x="1072890" y="1723375"/>
                  </a:cubicBezTo>
                  <a:cubicBezTo>
                    <a:pt x="1055991" y="1710702"/>
                    <a:pt x="1034869" y="1685355"/>
                    <a:pt x="1017971" y="1676906"/>
                  </a:cubicBezTo>
                  <a:cubicBezTo>
                    <a:pt x="996849" y="1664233"/>
                    <a:pt x="971502" y="1668457"/>
                    <a:pt x="950380" y="1664233"/>
                  </a:cubicBezTo>
                  <a:cubicBezTo>
                    <a:pt x="941931" y="1664233"/>
                    <a:pt x="941931" y="1651559"/>
                    <a:pt x="933482" y="1647334"/>
                  </a:cubicBezTo>
                  <a:cubicBezTo>
                    <a:pt x="925033" y="1643111"/>
                    <a:pt x="912360" y="1643111"/>
                    <a:pt x="899686" y="1634661"/>
                  </a:cubicBezTo>
                  <a:cubicBezTo>
                    <a:pt x="895461" y="1634661"/>
                    <a:pt x="891238" y="1634661"/>
                    <a:pt x="891238" y="1626212"/>
                  </a:cubicBezTo>
                  <a:cubicBezTo>
                    <a:pt x="891238" y="1613539"/>
                    <a:pt x="899686" y="1600865"/>
                    <a:pt x="899686" y="1588192"/>
                  </a:cubicBezTo>
                  <a:cubicBezTo>
                    <a:pt x="895461" y="1541723"/>
                    <a:pt x="903911" y="1491029"/>
                    <a:pt x="899686" y="1440378"/>
                  </a:cubicBezTo>
                  <a:lnTo>
                    <a:pt x="426629" y="2073964"/>
                  </a:lnTo>
                  <a:cubicBezTo>
                    <a:pt x="422405" y="2073964"/>
                    <a:pt x="418180" y="2069740"/>
                    <a:pt x="413956" y="2065516"/>
                  </a:cubicBezTo>
                  <a:lnTo>
                    <a:pt x="401283" y="2078189"/>
                  </a:lnTo>
                  <a:cubicBezTo>
                    <a:pt x="384385" y="2061291"/>
                    <a:pt x="367487" y="2040169"/>
                    <a:pt x="354813" y="2027495"/>
                  </a:cubicBezTo>
                  <a:cubicBezTo>
                    <a:pt x="333691" y="2014822"/>
                    <a:pt x="308344" y="2014822"/>
                    <a:pt x="291446" y="2002148"/>
                  </a:cubicBezTo>
                  <a:cubicBezTo>
                    <a:pt x="274549" y="1993700"/>
                    <a:pt x="257650" y="1981026"/>
                    <a:pt x="240753" y="1968353"/>
                  </a:cubicBezTo>
                  <a:cubicBezTo>
                    <a:pt x="244977" y="1955679"/>
                    <a:pt x="253426" y="1934557"/>
                    <a:pt x="266099" y="1921884"/>
                  </a:cubicBezTo>
                  <a:cubicBezTo>
                    <a:pt x="439303" y="1698028"/>
                    <a:pt x="633586" y="1461500"/>
                    <a:pt x="815239" y="1275623"/>
                  </a:cubicBezTo>
                  <a:lnTo>
                    <a:pt x="819463" y="1271398"/>
                  </a:lnTo>
                  <a:cubicBezTo>
                    <a:pt x="819463" y="1258725"/>
                    <a:pt x="802565" y="1267174"/>
                    <a:pt x="794116" y="1267174"/>
                  </a:cubicBezTo>
                  <a:cubicBezTo>
                    <a:pt x="777219" y="1254501"/>
                    <a:pt x="756096" y="1237603"/>
                    <a:pt x="743423" y="1224929"/>
                  </a:cubicBezTo>
                  <a:cubicBezTo>
                    <a:pt x="730749" y="1216481"/>
                    <a:pt x="705402" y="1212256"/>
                    <a:pt x="696954" y="1199583"/>
                  </a:cubicBezTo>
                  <a:cubicBezTo>
                    <a:pt x="684280" y="1182684"/>
                    <a:pt x="688505" y="1161562"/>
                    <a:pt x="688505" y="1144664"/>
                  </a:cubicBezTo>
                  <a:lnTo>
                    <a:pt x="688505" y="1022197"/>
                  </a:lnTo>
                  <a:cubicBezTo>
                    <a:pt x="688505" y="1009524"/>
                    <a:pt x="684280" y="992625"/>
                    <a:pt x="680055" y="979952"/>
                  </a:cubicBezTo>
                  <a:cubicBezTo>
                    <a:pt x="637811" y="1030646"/>
                    <a:pt x="616689" y="1072891"/>
                    <a:pt x="599791" y="1136215"/>
                  </a:cubicBezTo>
                  <a:cubicBezTo>
                    <a:pt x="612464" y="1127808"/>
                    <a:pt x="629362" y="1110911"/>
                    <a:pt x="642035" y="1102462"/>
                  </a:cubicBezTo>
                  <a:cubicBezTo>
                    <a:pt x="620913" y="1127808"/>
                    <a:pt x="595566" y="1157338"/>
                    <a:pt x="578669" y="1186909"/>
                  </a:cubicBezTo>
                  <a:cubicBezTo>
                    <a:pt x="591342" y="1178460"/>
                    <a:pt x="608239" y="1165787"/>
                    <a:pt x="620913" y="1157338"/>
                  </a:cubicBezTo>
                  <a:cubicBezTo>
                    <a:pt x="620913" y="1157338"/>
                    <a:pt x="557546" y="1271398"/>
                    <a:pt x="523750" y="1271398"/>
                  </a:cubicBezTo>
                  <a:cubicBezTo>
                    <a:pt x="506895" y="1271398"/>
                    <a:pt x="447752" y="1212256"/>
                    <a:pt x="409732" y="1195358"/>
                  </a:cubicBezTo>
                  <a:lnTo>
                    <a:pt x="409732" y="1178460"/>
                  </a:lnTo>
                  <a:cubicBezTo>
                    <a:pt x="494221" y="1085564"/>
                    <a:pt x="489996" y="992625"/>
                    <a:pt x="570219" y="899687"/>
                  </a:cubicBezTo>
                  <a:cubicBezTo>
                    <a:pt x="553322" y="895462"/>
                    <a:pt x="532199" y="895462"/>
                    <a:pt x="515343" y="891238"/>
                  </a:cubicBezTo>
                  <a:cubicBezTo>
                    <a:pt x="494221" y="865891"/>
                    <a:pt x="447752" y="823647"/>
                    <a:pt x="422405" y="815198"/>
                  </a:cubicBezTo>
                  <a:lnTo>
                    <a:pt x="604015" y="794118"/>
                  </a:lnTo>
                  <a:cubicBezTo>
                    <a:pt x="620913" y="794118"/>
                    <a:pt x="637811" y="798300"/>
                    <a:pt x="650485" y="802524"/>
                  </a:cubicBezTo>
                  <a:cubicBezTo>
                    <a:pt x="654709" y="798300"/>
                    <a:pt x="654709" y="794118"/>
                    <a:pt x="654709" y="781444"/>
                  </a:cubicBezTo>
                  <a:cubicBezTo>
                    <a:pt x="654709" y="772995"/>
                    <a:pt x="646260" y="734975"/>
                    <a:pt x="646260" y="726526"/>
                  </a:cubicBezTo>
                  <a:cubicBezTo>
                    <a:pt x="646260" y="701179"/>
                    <a:pt x="671607" y="696955"/>
                    <a:pt x="675831" y="696955"/>
                  </a:cubicBezTo>
                  <a:cubicBezTo>
                    <a:pt x="701178" y="696955"/>
                    <a:pt x="743423" y="705404"/>
                    <a:pt x="756096" y="713852"/>
                  </a:cubicBezTo>
                  <a:cubicBezTo>
                    <a:pt x="764545" y="722302"/>
                    <a:pt x="777219" y="739199"/>
                    <a:pt x="777219" y="756097"/>
                  </a:cubicBezTo>
                  <a:cubicBezTo>
                    <a:pt x="798341" y="899687"/>
                    <a:pt x="827912" y="1043319"/>
                    <a:pt x="827912" y="1186909"/>
                  </a:cubicBezTo>
                  <a:cubicBezTo>
                    <a:pt x="827912" y="1195358"/>
                    <a:pt x="823688" y="1241827"/>
                    <a:pt x="819463" y="1275623"/>
                  </a:cubicBezTo>
                  <a:cubicBezTo>
                    <a:pt x="840585" y="1258725"/>
                    <a:pt x="861666" y="1237603"/>
                    <a:pt x="882788" y="1220705"/>
                  </a:cubicBezTo>
                  <a:lnTo>
                    <a:pt x="882788" y="692730"/>
                  </a:lnTo>
                  <a:lnTo>
                    <a:pt x="903911" y="502628"/>
                  </a:lnTo>
                  <a:cubicBezTo>
                    <a:pt x="802565" y="557547"/>
                    <a:pt x="295671" y="802524"/>
                    <a:pt x="147857" y="802524"/>
                  </a:cubicBezTo>
                  <a:cubicBezTo>
                    <a:pt x="114060" y="802524"/>
                    <a:pt x="114060" y="794118"/>
                    <a:pt x="71816" y="743424"/>
                  </a:cubicBezTo>
                  <a:cubicBezTo>
                    <a:pt x="54918" y="722302"/>
                    <a:pt x="25347" y="709628"/>
                    <a:pt x="0" y="692730"/>
                  </a:cubicBezTo>
                  <a:cubicBezTo>
                    <a:pt x="295671" y="608241"/>
                    <a:pt x="604015" y="464608"/>
                    <a:pt x="908135" y="346365"/>
                  </a:cubicBezTo>
                  <a:cubicBezTo>
                    <a:pt x="920808" y="342141"/>
                    <a:pt x="929258" y="312569"/>
                    <a:pt x="929258" y="299896"/>
                  </a:cubicBezTo>
                  <a:lnTo>
                    <a:pt x="929258" y="282998"/>
                  </a:lnTo>
                  <a:cubicBezTo>
                    <a:pt x="929258" y="282998"/>
                    <a:pt x="929258" y="278773"/>
                    <a:pt x="920808" y="278773"/>
                  </a:cubicBezTo>
                  <a:cubicBezTo>
                    <a:pt x="895461" y="278773"/>
                    <a:pt x="705402" y="397059"/>
                    <a:pt x="696954" y="401283"/>
                  </a:cubicBezTo>
                  <a:cubicBezTo>
                    <a:pt x="663158" y="422406"/>
                    <a:pt x="625138" y="443528"/>
                    <a:pt x="591342" y="460384"/>
                  </a:cubicBezTo>
                  <a:cubicBezTo>
                    <a:pt x="595566" y="456202"/>
                    <a:pt x="604015" y="447752"/>
                    <a:pt x="599791" y="443528"/>
                  </a:cubicBezTo>
                  <a:cubicBezTo>
                    <a:pt x="620913" y="430855"/>
                    <a:pt x="646260" y="413957"/>
                    <a:pt x="667382" y="397059"/>
                  </a:cubicBezTo>
                  <a:cubicBezTo>
                    <a:pt x="663158" y="392834"/>
                    <a:pt x="667382" y="388610"/>
                    <a:pt x="654709" y="388610"/>
                  </a:cubicBezTo>
                  <a:cubicBezTo>
                    <a:pt x="646260" y="388610"/>
                    <a:pt x="574444" y="447752"/>
                    <a:pt x="536423" y="464608"/>
                  </a:cubicBezTo>
                  <a:cubicBezTo>
                    <a:pt x="561770" y="430855"/>
                    <a:pt x="608239" y="409732"/>
                    <a:pt x="604015" y="384386"/>
                  </a:cubicBezTo>
                  <a:cubicBezTo>
                    <a:pt x="608239" y="388610"/>
                    <a:pt x="616689" y="392834"/>
                    <a:pt x="616689" y="384386"/>
                  </a:cubicBezTo>
                  <a:cubicBezTo>
                    <a:pt x="616689" y="304120"/>
                    <a:pt x="916584" y="0"/>
                    <a:pt x="1055991" y="0"/>
                  </a:cubicBezTo>
                  <a:close/>
                  <a:moveTo>
                    <a:pt x="1140481" y="1077115"/>
                  </a:moveTo>
                  <a:cubicBezTo>
                    <a:pt x="1136257" y="1081339"/>
                    <a:pt x="1132032" y="1085564"/>
                    <a:pt x="1132032" y="1089788"/>
                  </a:cubicBezTo>
                  <a:cubicBezTo>
                    <a:pt x="1136257" y="1089788"/>
                    <a:pt x="1140481" y="1081339"/>
                    <a:pt x="1140481" y="1077115"/>
                  </a:cubicBezTo>
                  <a:close/>
                </a:path>
              </a:pathLst>
            </a:custGeom>
            <a:grpFill/>
            <a:ln w="254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375BAE0-F384-E9C7-B128-6E5FBF237401}"/>
                </a:ext>
              </a:extLst>
            </p:cNvPr>
            <p:cNvSpPr/>
            <p:nvPr/>
          </p:nvSpPr>
          <p:spPr>
            <a:xfrm>
              <a:off x="7099290" y="1805586"/>
              <a:ext cx="1395155" cy="1044867"/>
            </a:xfrm>
            <a:custGeom>
              <a:avLst/>
              <a:gdLst>
                <a:gd name="connsiteX0" fmla="*/ 1409605 w 4476179"/>
                <a:gd name="connsiteY0" fmla="*/ 0 h 3352324"/>
                <a:gd name="connsiteX1" fmla="*/ 1428560 w 4476179"/>
                <a:gd name="connsiteY1" fmla="*/ 0 h 3352324"/>
                <a:gd name="connsiteX2" fmla="*/ 1676210 w 4476179"/>
                <a:gd name="connsiteY2" fmla="*/ 161830 h 3352324"/>
                <a:gd name="connsiteX3" fmla="*/ 1904810 w 4476179"/>
                <a:gd name="connsiteY3" fmla="*/ 371380 h 3352324"/>
                <a:gd name="connsiteX4" fmla="*/ 1723835 w 4476179"/>
                <a:gd name="connsiteY4" fmla="*/ 590455 h 3352324"/>
                <a:gd name="connsiteX5" fmla="*/ 1714310 w 4476179"/>
                <a:gd name="connsiteY5" fmla="*/ 619030 h 3352324"/>
                <a:gd name="connsiteX6" fmla="*/ 2104835 w 4476179"/>
                <a:gd name="connsiteY6" fmla="*/ 485680 h 3352324"/>
                <a:gd name="connsiteX7" fmla="*/ 2295240 w 4476179"/>
                <a:gd name="connsiteY7" fmla="*/ 599980 h 3352324"/>
                <a:gd name="connsiteX8" fmla="*/ 2447640 w 4476179"/>
                <a:gd name="connsiteY8" fmla="*/ 695230 h 3352324"/>
                <a:gd name="connsiteX9" fmla="*/ 2457165 w 4476179"/>
                <a:gd name="connsiteY9" fmla="*/ 761905 h 3352324"/>
                <a:gd name="connsiteX10" fmla="*/ 2238090 w 4476179"/>
                <a:gd name="connsiteY10" fmla="*/ 1723739 h 3352324"/>
                <a:gd name="connsiteX11" fmla="*/ 2190465 w 4476179"/>
                <a:gd name="connsiteY11" fmla="*/ 1695164 h 3352324"/>
                <a:gd name="connsiteX12" fmla="*/ 2181035 w 4476179"/>
                <a:gd name="connsiteY12" fmla="*/ 1733264 h 3352324"/>
                <a:gd name="connsiteX13" fmla="*/ 2104835 w 4476179"/>
                <a:gd name="connsiteY13" fmla="*/ 1647635 h 3352324"/>
                <a:gd name="connsiteX14" fmla="*/ 1666685 w 4476179"/>
                <a:gd name="connsiteY14" fmla="*/ 2238089 h 3352324"/>
                <a:gd name="connsiteX15" fmla="*/ 1676210 w 4476179"/>
                <a:gd name="connsiteY15" fmla="*/ 2285714 h 3352324"/>
                <a:gd name="connsiteX16" fmla="*/ 2552415 w 4476179"/>
                <a:gd name="connsiteY16" fmla="*/ 1666685 h 3352324"/>
                <a:gd name="connsiteX17" fmla="*/ 2752440 w 4476179"/>
                <a:gd name="connsiteY17" fmla="*/ 1771364 h 3352324"/>
                <a:gd name="connsiteX18" fmla="*/ 2895315 w 4476179"/>
                <a:gd name="connsiteY18" fmla="*/ 1847564 h 3352324"/>
                <a:gd name="connsiteX19" fmla="*/ 2876265 w 4476179"/>
                <a:gd name="connsiteY19" fmla="*/ 1876139 h 3352324"/>
                <a:gd name="connsiteX20" fmla="*/ 2895315 w 4476179"/>
                <a:gd name="connsiteY20" fmla="*/ 1895189 h 3352324"/>
                <a:gd name="connsiteX21" fmla="*/ 2352390 w 4476179"/>
                <a:gd name="connsiteY21" fmla="*/ 2476119 h 3352324"/>
                <a:gd name="connsiteX22" fmla="*/ 2447640 w 4476179"/>
                <a:gd name="connsiteY22" fmla="*/ 2523744 h 3352324"/>
                <a:gd name="connsiteX23" fmla="*/ 2695290 w 4476179"/>
                <a:gd name="connsiteY23" fmla="*/ 2580894 h 3352324"/>
                <a:gd name="connsiteX24" fmla="*/ 3704844 w 4476179"/>
                <a:gd name="connsiteY24" fmla="*/ 2352389 h 3352324"/>
                <a:gd name="connsiteX25" fmla="*/ 4476179 w 4476179"/>
                <a:gd name="connsiteY25" fmla="*/ 2190464 h 3352324"/>
                <a:gd name="connsiteX26" fmla="*/ 4342924 w 4476179"/>
                <a:gd name="connsiteY26" fmla="*/ 2304764 h 3352324"/>
                <a:gd name="connsiteX27" fmla="*/ 4438174 w 4476179"/>
                <a:gd name="connsiteY27" fmla="*/ 2266664 h 3352324"/>
                <a:gd name="connsiteX28" fmla="*/ 4219099 w 4476179"/>
                <a:gd name="connsiteY28" fmla="*/ 2457069 h 3352324"/>
                <a:gd name="connsiteX29" fmla="*/ 3990499 w 4476179"/>
                <a:gd name="connsiteY29" fmla="*/ 2657094 h 3352324"/>
                <a:gd name="connsiteX30" fmla="*/ 3733324 w 4476179"/>
                <a:gd name="connsiteY30" fmla="*/ 2761869 h 3352324"/>
                <a:gd name="connsiteX31" fmla="*/ 3047620 w 4476179"/>
                <a:gd name="connsiteY31" fmla="*/ 2895219 h 3352324"/>
                <a:gd name="connsiteX32" fmla="*/ 2171510 w 4476179"/>
                <a:gd name="connsiteY32" fmla="*/ 2676144 h 3352324"/>
                <a:gd name="connsiteX33" fmla="*/ 1609535 w 4476179"/>
                <a:gd name="connsiteY33" fmla="*/ 3323749 h 3352324"/>
                <a:gd name="connsiteX34" fmla="*/ 1495235 w 4476179"/>
                <a:gd name="connsiteY34" fmla="*/ 3352324 h 3352324"/>
                <a:gd name="connsiteX35" fmla="*/ 1390555 w 4476179"/>
                <a:gd name="connsiteY35" fmla="*/ 3218974 h 3352324"/>
                <a:gd name="connsiteX36" fmla="*/ 1181005 w 4476179"/>
                <a:gd name="connsiteY36" fmla="*/ 3066669 h 3352324"/>
                <a:gd name="connsiteX37" fmla="*/ 1171480 w 4476179"/>
                <a:gd name="connsiteY37" fmla="*/ 2952369 h 3352324"/>
                <a:gd name="connsiteX38" fmla="*/ 1323880 w 4476179"/>
                <a:gd name="connsiteY38" fmla="*/ 1552385 h 3352324"/>
                <a:gd name="connsiteX39" fmla="*/ 1304830 w 4476179"/>
                <a:gd name="connsiteY39" fmla="*/ 1504760 h 3352324"/>
                <a:gd name="connsiteX40" fmla="*/ 961930 w 4476179"/>
                <a:gd name="connsiteY40" fmla="*/ 2019014 h 3352324"/>
                <a:gd name="connsiteX41" fmla="*/ 533400 w 4476179"/>
                <a:gd name="connsiteY41" fmla="*/ 2771394 h 3352324"/>
                <a:gd name="connsiteX42" fmla="*/ 457200 w 4476179"/>
                <a:gd name="connsiteY42" fmla="*/ 2790444 h 3352324"/>
                <a:gd name="connsiteX43" fmla="*/ 257175 w 4476179"/>
                <a:gd name="connsiteY43" fmla="*/ 2609469 h 3352324"/>
                <a:gd name="connsiteX44" fmla="*/ 123825 w 4476179"/>
                <a:gd name="connsiteY44" fmla="*/ 2476119 h 3352324"/>
                <a:gd name="connsiteX45" fmla="*/ 171450 w 4476179"/>
                <a:gd name="connsiteY45" fmla="*/ 2390489 h 3352324"/>
                <a:gd name="connsiteX46" fmla="*/ 476250 w 4476179"/>
                <a:gd name="connsiteY46" fmla="*/ 1818989 h 3352324"/>
                <a:gd name="connsiteX47" fmla="*/ 457200 w 4476179"/>
                <a:gd name="connsiteY47" fmla="*/ 1657160 h 3352324"/>
                <a:gd name="connsiteX48" fmla="*/ 438150 w 4476179"/>
                <a:gd name="connsiteY48" fmla="*/ 1647635 h 3352324"/>
                <a:gd name="connsiteX49" fmla="*/ 247650 w 4476179"/>
                <a:gd name="connsiteY49" fmla="*/ 1752314 h 3352324"/>
                <a:gd name="connsiteX50" fmla="*/ 200025 w 4476179"/>
                <a:gd name="connsiteY50" fmla="*/ 1742789 h 3352324"/>
                <a:gd name="connsiteX51" fmla="*/ 238125 w 4476179"/>
                <a:gd name="connsiteY51" fmla="*/ 1704689 h 3352324"/>
                <a:gd name="connsiteX52" fmla="*/ 180975 w 4476179"/>
                <a:gd name="connsiteY52" fmla="*/ 1695164 h 3352324"/>
                <a:gd name="connsiteX53" fmla="*/ 152400 w 4476179"/>
                <a:gd name="connsiteY53" fmla="*/ 1647635 h 3352324"/>
                <a:gd name="connsiteX54" fmla="*/ 371475 w 4476179"/>
                <a:gd name="connsiteY54" fmla="*/ 1523810 h 3352324"/>
                <a:gd name="connsiteX55" fmla="*/ 409575 w 4476179"/>
                <a:gd name="connsiteY55" fmla="*/ 1428560 h 3352324"/>
                <a:gd name="connsiteX56" fmla="*/ 428625 w 4476179"/>
                <a:gd name="connsiteY56" fmla="*/ 1342835 h 3352324"/>
                <a:gd name="connsiteX57" fmla="*/ 428625 w 4476179"/>
                <a:gd name="connsiteY57" fmla="*/ 1171385 h 3352324"/>
                <a:gd name="connsiteX58" fmla="*/ 0 w 4476179"/>
                <a:gd name="connsiteY58" fmla="*/ 800005 h 3352324"/>
                <a:gd name="connsiteX59" fmla="*/ 76200 w 4476179"/>
                <a:gd name="connsiteY59" fmla="*/ 819055 h 3352324"/>
                <a:gd name="connsiteX60" fmla="*/ 57150 w 4476179"/>
                <a:gd name="connsiteY60" fmla="*/ 780955 h 3352324"/>
                <a:gd name="connsiteX61" fmla="*/ 228600 w 4476179"/>
                <a:gd name="connsiteY61" fmla="*/ 885730 h 3352324"/>
                <a:gd name="connsiteX62" fmla="*/ 466725 w 4476179"/>
                <a:gd name="connsiteY62" fmla="*/ 1009460 h 3352324"/>
                <a:gd name="connsiteX63" fmla="*/ 628650 w 4476179"/>
                <a:gd name="connsiteY63" fmla="*/ 1142810 h 3352324"/>
                <a:gd name="connsiteX64" fmla="*/ 800005 w 4476179"/>
                <a:gd name="connsiteY64" fmla="*/ 1238060 h 3352324"/>
                <a:gd name="connsiteX65" fmla="*/ 771430 w 4476179"/>
                <a:gd name="connsiteY65" fmla="*/ 1276160 h 3352324"/>
                <a:gd name="connsiteX66" fmla="*/ 800005 w 4476179"/>
                <a:gd name="connsiteY66" fmla="*/ 1304735 h 3352324"/>
                <a:gd name="connsiteX67" fmla="*/ 457200 w 4476179"/>
                <a:gd name="connsiteY67" fmla="*/ 1552385 h 3352324"/>
                <a:gd name="connsiteX68" fmla="*/ 561975 w 4476179"/>
                <a:gd name="connsiteY68" fmla="*/ 1647635 h 3352324"/>
                <a:gd name="connsiteX69" fmla="*/ 609600 w 4476179"/>
                <a:gd name="connsiteY69" fmla="*/ 1866614 h 3352324"/>
                <a:gd name="connsiteX70" fmla="*/ 1314355 w 4476179"/>
                <a:gd name="connsiteY70" fmla="*/ 1295210 h 3352324"/>
                <a:gd name="connsiteX71" fmla="*/ 1285780 w 4476179"/>
                <a:gd name="connsiteY71" fmla="*/ 1266635 h 3352324"/>
                <a:gd name="connsiteX72" fmla="*/ 1323880 w 4476179"/>
                <a:gd name="connsiteY72" fmla="*/ 1018985 h 3352324"/>
                <a:gd name="connsiteX73" fmla="*/ 1428560 w 4476179"/>
                <a:gd name="connsiteY73" fmla="*/ 1018985 h 3352324"/>
                <a:gd name="connsiteX74" fmla="*/ 1152430 w 4476179"/>
                <a:gd name="connsiteY74" fmla="*/ 800005 h 3352324"/>
                <a:gd name="connsiteX75" fmla="*/ 1219105 w 4476179"/>
                <a:gd name="connsiteY75" fmla="*/ 771430 h 3352324"/>
                <a:gd name="connsiteX76" fmla="*/ 1276255 w 4476179"/>
                <a:gd name="connsiteY76" fmla="*/ 790480 h 3352324"/>
                <a:gd name="connsiteX77" fmla="*/ 1485710 w 4476179"/>
                <a:gd name="connsiteY77" fmla="*/ 647605 h 3352324"/>
                <a:gd name="connsiteX78" fmla="*/ 1457135 w 4476179"/>
                <a:gd name="connsiteY78" fmla="*/ 609505 h 3352324"/>
                <a:gd name="connsiteX79" fmla="*/ 1476185 w 4476179"/>
                <a:gd name="connsiteY79" fmla="*/ 599980 h 3352324"/>
                <a:gd name="connsiteX80" fmla="*/ 1457135 w 4476179"/>
                <a:gd name="connsiteY80" fmla="*/ 571405 h 3352324"/>
                <a:gd name="connsiteX81" fmla="*/ 1438085 w 4476179"/>
                <a:gd name="connsiteY81" fmla="*/ 371380 h 3352324"/>
                <a:gd name="connsiteX82" fmla="*/ 1438085 w 4476179"/>
                <a:gd name="connsiteY82" fmla="*/ 333280 h 3352324"/>
                <a:gd name="connsiteX83" fmla="*/ 1476185 w 4476179"/>
                <a:gd name="connsiteY83" fmla="*/ 142875 h 3352324"/>
                <a:gd name="connsiteX84" fmla="*/ 1352455 w 4476179"/>
                <a:gd name="connsiteY84" fmla="*/ 28575 h 3352324"/>
                <a:gd name="connsiteX85" fmla="*/ 1438085 w 4476179"/>
                <a:gd name="connsiteY85" fmla="*/ 38100 h 3352324"/>
                <a:gd name="connsiteX86" fmla="*/ 1409605 w 4476179"/>
                <a:gd name="connsiteY86" fmla="*/ 0 h 3352324"/>
                <a:gd name="connsiteX87" fmla="*/ 1534526 w 4476179"/>
                <a:gd name="connsiteY87" fmla="*/ 673799 h 3352324"/>
                <a:gd name="connsiteX88" fmla="*/ 1523810 w 4476179"/>
                <a:gd name="connsiteY88" fmla="*/ 685705 h 3352324"/>
                <a:gd name="connsiteX89" fmla="*/ 1552385 w 4476179"/>
                <a:gd name="connsiteY89" fmla="*/ 676180 h 3352324"/>
                <a:gd name="connsiteX90" fmla="*/ 1534526 w 4476179"/>
                <a:gd name="connsiteY90" fmla="*/ 673799 h 3352324"/>
                <a:gd name="connsiteX91" fmla="*/ 1933385 w 4476179"/>
                <a:gd name="connsiteY91" fmla="*/ 980885 h 3352324"/>
                <a:gd name="connsiteX92" fmla="*/ 1733360 w 4476179"/>
                <a:gd name="connsiteY92" fmla="*/ 1066610 h 3352324"/>
                <a:gd name="connsiteX93" fmla="*/ 1761935 w 4476179"/>
                <a:gd name="connsiteY93" fmla="*/ 1066610 h 3352324"/>
                <a:gd name="connsiteX94" fmla="*/ 1914335 w 4476179"/>
                <a:gd name="connsiteY94" fmla="*/ 1018985 h 3352324"/>
                <a:gd name="connsiteX95" fmla="*/ 1933385 w 4476179"/>
                <a:gd name="connsiteY95" fmla="*/ 980885 h 3352324"/>
                <a:gd name="connsiteX96" fmla="*/ 1647635 w 4476179"/>
                <a:gd name="connsiteY96" fmla="*/ 1095185 h 3352324"/>
                <a:gd name="connsiteX97" fmla="*/ 1571435 w 4476179"/>
                <a:gd name="connsiteY97" fmla="*/ 1104710 h 3352324"/>
                <a:gd name="connsiteX98" fmla="*/ 1590485 w 4476179"/>
                <a:gd name="connsiteY98" fmla="*/ 1123760 h 3352324"/>
                <a:gd name="connsiteX99" fmla="*/ 1647635 w 4476179"/>
                <a:gd name="connsiteY99" fmla="*/ 1095185 h 3352324"/>
                <a:gd name="connsiteX100" fmla="*/ 1847660 w 4476179"/>
                <a:gd name="connsiteY100" fmla="*/ 1333310 h 3352324"/>
                <a:gd name="connsiteX101" fmla="*/ 1676210 w 4476179"/>
                <a:gd name="connsiteY101" fmla="*/ 1438085 h 3352324"/>
                <a:gd name="connsiteX102" fmla="*/ 1695260 w 4476179"/>
                <a:gd name="connsiteY102" fmla="*/ 1561910 h 3352324"/>
                <a:gd name="connsiteX103" fmla="*/ 1857185 w 4476179"/>
                <a:gd name="connsiteY103" fmla="*/ 1447610 h 3352324"/>
                <a:gd name="connsiteX104" fmla="*/ 1847660 w 4476179"/>
                <a:gd name="connsiteY104" fmla="*/ 1333310 h 3352324"/>
                <a:gd name="connsiteX105" fmla="*/ 1314355 w 4476179"/>
                <a:gd name="connsiteY105" fmla="*/ 1371410 h 3352324"/>
                <a:gd name="connsiteX106" fmla="*/ 1247680 w 4476179"/>
                <a:gd name="connsiteY106" fmla="*/ 1457135 h 3352324"/>
                <a:gd name="connsiteX107" fmla="*/ 1314355 w 4476179"/>
                <a:gd name="connsiteY107" fmla="*/ 1371410 h 3352324"/>
                <a:gd name="connsiteX108" fmla="*/ 514350 w 4476179"/>
                <a:gd name="connsiteY108" fmla="*/ 1447610 h 3352324"/>
                <a:gd name="connsiteX109" fmla="*/ 409575 w 4476179"/>
                <a:gd name="connsiteY109" fmla="*/ 1542860 h 3352324"/>
                <a:gd name="connsiteX110" fmla="*/ 447675 w 4476179"/>
                <a:gd name="connsiteY110" fmla="*/ 1552385 h 3352324"/>
                <a:gd name="connsiteX111" fmla="*/ 514350 w 4476179"/>
                <a:gd name="connsiteY111" fmla="*/ 1447610 h 3352324"/>
                <a:gd name="connsiteX112" fmla="*/ 2171510 w 4476179"/>
                <a:gd name="connsiteY112" fmla="*/ 2342864 h 3352324"/>
                <a:gd name="connsiteX113" fmla="*/ 2085785 w 4476179"/>
                <a:gd name="connsiteY113" fmla="*/ 2380964 h 3352324"/>
                <a:gd name="connsiteX114" fmla="*/ 2114360 w 4476179"/>
                <a:gd name="connsiteY114" fmla="*/ 2390489 h 3352324"/>
                <a:gd name="connsiteX115" fmla="*/ 2171510 w 4476179"/>
                <a:gd name="connsiteY115" fmla="*/ 2342864 h 3352324"/>
                <a:gd name="connsiteX116" fmla="*/ 1647635 w 4476179"/>
                <a:gd name="connsiteY116" fmla="*/ 2580894 h 3352324"/>
                <a:gd name="connsiteX117" fmla="*/ 1609535 w 4476179"/>
                <a:gd name="connsiteY117" fmla="*/ 2838069 h 3352324"/>
                <a:gd name="connsiteX118" fmla="*/ 1885760 w 4476179"/>
                <a:gd name="connsiteY118" fmla="*/ 2618994 h 3352324"/>
                <a:gd name="connsiteX119" fmla="*/ 1647635 w 4476179"/>
                <a:gd name="connsiteY119" fmla="*/ 2580894 h 335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476179" h="3352324">
                  <a:moveTo>
                    <a:pt x="1409605" y="0"/>
                  </a:moveTo>
                  <a:lnTo>
                    <a:pt x="1428560" y="0"/>
                  </a:lnTo>
                  <a:cubicBezTo>
                    <a:pt x="1514285" y="47625"/>
                    <a:pt x="1600010" y="114300"/>
                    <a:pt x="1676210" y="161830"/>
                  </a:cubicBezTo>
                  <a:cubicBezTo>
                    <a:pt x="1752410" y="218980"/>
                    <a:pt x="1904810" y="238030"/>
                    <a:pt x="1904810" y="371380"/>
                  </a:cubicBezTo>
                  <a:cubicBezTo>
                    <a:pt x="1904810" y="485680"/>
                    <a:pt x="1876235" y="523780"/>
                    <a:pt x="1723835" y="590455"/>
                  </a:cubicBezTo>
                  <a:cubicBezTo>
                    <a:pt x="1723835" y="590455"/>
                    <a:pt x="1714310" y="599980"/>
                    <a:pt x="1714310" y="619030"/>
                  </a:cubicBezTo>
                  <a:cubicBezTo>
                    <a:pt x="1752410" y="599980"/>
                    <a:pt x="2028635" y="485680"/>
                    <a:pt x="2104835" y="485680"/>
                  </a:cubicBezTo>
                  <a:cubicBezTo>
                    <a:pt x="2133410" y="485680"/>
                    <a:pt x="2247615" y="571405"/>
                    <a:pt x="2295240" y="599980"/>
                  </a:cubicBezTo>
                  <a:cubicBezTo>
                    <a:pt x="2333340" y="638080"/>
                    <a:pt x="2400015" y="657130"/>
                    <a:pt x="2447640" y="695230"/>
                  </a:cubicBezTo>
                  <a:cubicBezTo>
                    <a:pt x="2457165" y="714280"/>
                    <a:pt x="2457165" y="742855"/>
                    <a:pt x="2457165" y="761905"/>
                  </a:cubicBezTo>
                  <a:lnTo>
                    <a:pt x="2238090" y="1723739"/>
                  </a:lnTo>
                  <a:cubicBezTo>
                    <a:pt x="2228565" y="1723739"/>
                    <a:pt x="2209515" y="1704689"/>
                    <a:pt x="2190465" y="1695164"/>
                  </a:cubicBezTo>
                  <a:cubicBezTo>
                    <a:pt x="2181035" y="1704689"/>
                    <a:pt x="2181035" y="1723739"/>
                    <a:pt x="2181035" y="1733264"/>
                  </a:cubicBezTo>
                  <a:cubicBezTo>
                    <a:pt x="2152460" y="1704689"/>
                    <a:pt x="2133410" y="1676114"/>
                    <a:pt x="2104835" y="1647635"/>
                  </a:cubicBezTo>
                  <a:cubicBezTo>
                    <a:pt x="1676210" y="2057114"/>
                    <a:pt x="1666685" y="1838039"/>
                    <a:pt x="1666685" y="2238089"/>
                  </a:cubicBezTo>
                  <a:cubicBezTo>
                    <a:pt x="1666685" y="2266664"/>
                    <a:pt x="1666685" y="2276189"/>
                    <a:pt x="1676210" y="2285714"/>
                  </a:cubicBezTo>
                  <a:cubicBezTo>
                    <a:pt x="1685735" y="2266664"/>
                    <a:pt x="2400015" y="1666685"/>
                    <a:pt x="2552415" y="1666685"/>
                  </a:cubicBezTo>
                  <a:cubicBezTo>
                    <a:pt x="2600040" y="1666685"/>
                    <a:pt x="2695290" y="1733264"/>
                    <a:pt x="2752440" y="1771364"/>
                  </a:cubicBezTo>
                  <a:cubicBezTo>
                    <a:pt x="2790540" y="1809464"/>
                    <a:pt x="2847690" y="1828514"/>
                    <a:pt x="2895315" y="1847564"/>
                  </a:cubicBezTo>
                  <a:cubicBezTo>
                    <a:pt x="2895315" y="1857089"/>
                    <a:pt x="2876265" y="1847564"/>
                    <a:pt x="2876265" y="1876139"/>
                  </a:cubicBezTo>
                  <a:cubicBezTo>
                    <a:pt x="2876265" y="1895189"/>
                    <a:pt x="2895315" y="1895189"/>
                    <a:pt x="2895315" y="1895189"/>
                  </a:cubicBezTo>
                  <a:lnTo>
                    <a:pt x="2352390" y="2476119"/>
                  </a:lnTo>
                  <a:cubicBezTo>
                    <a:pt x="2380965" y="2495169"/>
                    <a:pt x="2409540" y="2514219"/>
                    <a:pt x="2447640" y="2523744"/>
                  </a:cubicBezTo>
                  <a:cubicBezTo>
                    <a:pt x="2523840" y="2552319"/>
                    <a:pt x="2676240" y="2580894"/>
                    <a:pt x="2695290" y="2580894"/>
                  </a:cubicBezTo>
                  <a:cubicBezTo>
                    <a:pt x="2904840" y="2580894"/>
                    <a:pt x="3628644" y="2361914"/>
                    <a:pt x="3704844" y="2352389"/>
                  </a:cubicBezTo>
                  <a:cubicBezTo>
                    <a:pt x="3952399" y="2304764"/>
                    <a:pt x="4219099" y="2285714"/>
                    <a:pt x="4476179" y="2190464"/>
                  </a:cubicBezTo>
                  <a:cubicBezTo>
                    <a:pt x="4419124" y="2238089"/>
                    <a:pt x="4361974" y="2238089"/>
                    <a:pt x="4342924" y="2304764"/>
                  </a:cubicBezTo>
                  <a:cubicBezTo>
                    <a:pt x="4381024" y="2295239"/>
                    <a:pt x="4409599" y="2276189"/>
                    <a:pt x="4438174" y="2266664"/>
                  </a:cubicBezTo>
                  <a:cubicBezTo>
                    <a:pt x="4400074" y="2352389"/>
                    <a:pt x="4295299" y="2390489"/>
                    <a:pt x="4219099" y="2457069"/>
                  </a:cubicBezTo>
                  <a:cubicBezTo>
                    <a:pt x="4142899" y="2514219"/>
                    <a:pt x="4066699" y="2609469"/>
                    <a:pt x="3990499" y="2657094"/>
                  </a:cubicBezTo>
                  <a:cubicBezTo>
                    <a:pt x="3904774" y="2714244"/>
                    <a:pt x="3819049" y="2742819"/>
                    <a:pt x="3733324" y="2761869"/>
                  </a:cubicBezTo>
                  <a:cubicBezTo>
                    <a:pt x="3723799" y="2761869"/>
                    <a:pt x="3161920" y="2895219"/>
                    <a:pt x="3047620" y="2895219"/>
                  </a:cubicBezTo>
                  <a:cubicBezTo>
                    <a:pt x="2647665" y="2895219"/>
                    <a:pt x="2685765" y="2723769"/>
                    <a:pt x="2171510" y="2676144"/>
                  </a:cubicBezTo>
                  <a:cubicBezTo>
                    <a:pt x="1981010" y="2895219"/>
                    <a:pt x="1780985" y="3114294"/>
                    <a:pt x="1609535" y="3323749"/>
                  </a:cubicBezTo>
                  <a:cubicBezTo>
                    <a:pt x="1571435" y="3361849"/>
                    <a:pt x="1533335" y="3342799"/>
                    <a:pt x="1495235" y="3352324"/>
                  </a:cubicBezTo>
                  <a:cubicBezTo>
                    <a:pt x="1466660" y="3314224"/>
                    <a:pt x="1438085" y="3257074"/>
                    <a:pt x="1390555" y="3218974"/>
                  </a:cubicBezTo>
                  <a:cubicBezTo>
                    <a:pt x="1304830" y="3161919"/>
                    <a:pt x="1238155" y="3152394"/>
                    <a:pt x="1181005" y="3066669"/>
                  </a:cubicBezTo>
                  <a:cubicBezTo>
                    <a:pt x="1152430" y="3028569"/>
                    <a:pt x="1171480" y="2980944"/>
                    <a:pt x="1171480" y="2952369"/>
                  </a:cubicBezTo>
                  <a:lnTo>
                    <a:pt x="1323880" y="1552385"/>
                  </a:lnTo>
                  <a:cubicBezTo>
                    <a:pt x="1314355" y="1542860"/>
                    <a:pt x="1314355" y="1523810"/>
                    <a:pt x="1304830" y="1504760"/>
                  </a:cubicBezTo>
                  <a:cubicBezTo>
                    <a:pt x="1190530" y="1666685"/>
                    <a:pt x="1057180" y="1838039"/>
                    <a:pt x="961930" y="2019014"/>
                  </a:cubicBezTo>
                  <a:cubicBezTo>
                    <a:pt x="819055" y="2257139"/>
                    <a:pt x="676180" y="2523744"/>
                    <a:pt x="533400" y="2771394"/>
                  </a:cubicBezTo>
                  <a:cubicBezTo>
                    <a:pt x="514350" y="2780919"/>
                    <a:pt x="476250" y="2790444"/>
                    <a:pt x="457200" y="2790444"/>
                  </a:cubicBezTo>
                  <a:cubicBezTo>
                    <a:pt x="428625" y="2790444"/>
                    <a:pt x="342900" y="2657094"/>
                    <a:pt x="257175" y="2609469"/>
                  </a:cubicBezTo>
                  <a:cubicBezTo>
                    <a:pt x="200025" y="2580894"/>
                    <a:pt x="123825" y="2504694"/>
                    <a:pt x="123825" y="2476119"/>
                  </a:cubicBezTo>
                  <a:cubicBezTo>
                    <a:pt x="123825" y="2457069"/>
                    <a:pt x="152400" y="2409539"/>
                    <a:pt x="171450" y="2390489"/>
                  </a:cubicBezTo>
                  <a:cubicBezTo>
                    <a:pt x="390525" y="2028539"/>
                    <a:pt x="476250" y="2085689"/>
                    <a:pt x="476250" y="1818989"/>
                  </a:cubicBezTo>
                  <a:cubicBezTo>
                    <a:pt x="476250" y="1799939"/>
                    <a:pt x="466725" y="1714214"/>
                    <a:pt x="457200" y="1657160"/>
                  </a:cubicBezTo>
                  <a:cubicBezTo>
                    <a:pt x="457200" y="1657160"/>
                    <a:pt x="457200" y="1647635"/>
                    <a:pt x="438150" y="1647635"/>
                  </a:cubicBezTo>
                  <a:cubicBezTo>
                    <a:pt x="409575" y="1647635"/>
                    <a:pt x="276225" y="1714214"/>
                    <a:pt x="247650" y="1752314"/>
                  </a:cubicBezTo>
                  <a:lnTo>
                    <a:pt x="200025" y="1742789"/>
                  </a:lnTo>
                  <a:lnTo>
                    <a:pt x="238125" y="1704689"/>
                  </a:lnTo>
                  <a:cubicBezTo>
                    <a:pt x="219075" y="1695164"/>
                    <a:pt x="200025" y="1704689"/>
                    <a:pt x="180975" y="1695164"/>
                  </a:cubicBezTo>
                  <a:cubicBezTo>
                    <a:pt x="171450" y="1685639"/>
                    <a:pt x="152400" y="1666685"/>
                    <a:pt x="152400" y="1647635"/>
                  </a:cubicBezTo>
                  <a:cubicBezTo>
                    <a:pt x="152400" y="1590485"/>
                    <a:pt x="333375" y="1533335"/>
                    <a:pt x="371475" y="1523810"/>
                  </a:cubicBezTo>
                  <a:cubicBezTo>
                    <a:pt x="390525" y="1504760"/>
                    <a:pt x="409575" y="1466660"/>
                    <a:pt x="409575" y="1428560"/>
                  </a:cubicBezTo>
                  <a:cubicBezTo>
                    <a:pt x="419100" y="1399985"/>
                    <a:pt x="428625" y="1361885"/>
                    <a:pt x="428625" y="1342835"/>
                  </a:cubicBezTo>
                  <a:lnTo>
                    <a:pt x="428625" y="1171385"/>
                  </a:lnTo>
                  <a:cubicBezTo>
                    <a:pt x="285750" y="1038035"/>
                    <a:pt x="133350" y="914210"/>
                    <a:pt x="0" y="800005"/>
                  </a:cubicBezTo>
                  <a:cubicBezTo>
                    <a:pt x="19050" y="809530"/>
                    <a:pt x="47625" y="819055"/>
                    <a:pt x="76200" y="819055"/>
                  </a:cubicBezTo>
                  <a:cubicBezTo>
                    <a:pt x="66675" y="809530"/>
                    <a:pt x="57150" y="790480"/>
                    <a:pt x="57150" y="780955"/>
                  </a:cubicBezTo>
                  <a:cubicBezTo>
                    <a:pt x="114300" y="809530"/>
                    <a:pt x="161925" y="857155"/>
                    <a:pt x="228600" y="885730"/>
                  </a:cubicBezTo>
                  <a:cubicBezTo>
                    <a:pt x="295275" y="933260"/>
                    <a:pt x="390525" y="961835"/>
                    <a:pt x="466725" y="1009460"/>
                  </a:cubicBezTo>
                  <a:cubicBezTo>
                    <a:pt x="523875" y="1047560"/>
                    <a:pt x="571500" y="1104710"/>
                    <a:pt x="628650" y="1142810"/>
                  </a:cubicBezTo>
                  <a:cubicBezTo>
                    <a:pt x="676180" y="1180910"/>
                    <a:pt x="742855" y="1209485"/>
                    <a:pt x="800005" y="1238060"/>
                  </a:cubicBezTo>
                  <a:cubicBezTo>
                    <a:pt x="800005" y="1247585"/>
                    <a:pt x="790480" y="1257110"/>
                    <a:pt x="771430" y="1276160"/>
                  </a:cubicBezTo>
                  <a:lnTo>
                    <a:pt x="800005" y="1304735"/>
                  </a:lnTo>
                  <a:cubicBezTo>
                    <a:pt x="723805" y="1352360"/>
                    <a:pt x="542925" y="1504760"/>
                    <a:pt x="457200" y="1552385"/>
                  </a:cubicBezTo>
                  <a:cubicBezTo>
                    <a:pt x="485775" y="1580960"/>
                    <a:pt x="542925" y="1600010"/>
                    <a:pt x="561975" y="1647635"/>
                  </a:cubicBezTo>
                  <a:cubicBezTo>
                    <a:pt x="590550" y="1704689"/>
                    <a:pt x="600075" y="1790414"/>
                    <a:pt x="609600" y="1866614"/>
                  </a:cubicBezTo>
                  <a:cubicBezTo>
                    <a:pt x="809530" y="1590485"/>
                    <a:pt x="1190530" y="1438085"/>
                    <a:pt x="1314355" y="1295210"/>
                  </a:cubicBezTo>
                  <a:lnTo>
                    <a:pt x="1285780" y="1266635"/>
                  </a:lnTo>
                  <a:cubicBezTo>
                    <a:pt x="1352455" y="1209485"/>
                    <a:pt x="1304830" y="1114235"/>
                    <a:pt x="1323880" y="1018985"/>
                  </a:cubicBezTo>
                  <a:lnTo>
                    <a:pt x="1428560" y="1018985"/>
                  </a:lnTo>
                  <a:cubicBezTo>
                    <a:pt x="1371505" y="904780"/>
                    <a:pt x="1228630" y="895255"/>
                    <a:pt x="1152430" y="800005"/>
                  </a:cubicBezTo>
                  <a:cubicBezTo>
                    <a:pt x="1171480" y="800005"/>
                    <a:pt x="1190530" y="809530"/>
                    <a:pt x="1219105" y="771430"/>
                  </a:cubicBezTo>
                  <a:cubicBezTo>
                    <a:pt x="1238155" y="780955"/>
                    <a:pt x="1247680" y="790480"/>
                    <a:pt x="1276255" y="790480"/>
                  </a:cubicBezTo>
                  <a:cubicBezTo>
                    <a:pt x="1352455" y="790480"/>
                    <a:pt x="1485710" y="723805"/>
                    <a:pt x="1485710" y="647605"/>
                  </a:cubicBezTo>
                  <a:cubicBezTo>
                    <a:pt x="1485710" y="628555"/>
                    <a:pt x="1457135" y="628555"/>
                    <a:pt x="1457135" y="609505"/>
                  </a:cubicBezTo>
                  <a:cubicBezTo>
                    <a:pt x="1457135" y="580930"/>
                    <a:pt x="1476185" y="619030"/>
                    <a:pt x="1476185" y="599980"/>
                  </a:cubicBezTo>
                  <a:cubicBezTo>
                    <a:pt x="1476185" y="571405"/>
                    <a:pt x="1466660" y="580930"/>
                    <a:pt x="1457135" y="571405"/>
                  </a:cubicBezTo>
                  <a:cubicBezTo>
                    <a:pt x="1447610" y="504730"/>
                    <a:pt x="1438085" y="390430"/>
                    <a:pt x="1438085" y="371380"/>
                  </a:cubicBezTo>
                  <a:lnTo>
                    <a:pt x="1438085" y="333280"/>
                  </a:lnTo>
                  <a:cubicBezTo>
                    <a:pt x="1447610" y="276130"/>
                    <a:pt x="1476185" y="161830"/>
                    <a:pt x="1476185" y="142875"/>
                  </a:cubicBezTo>
                  <a:cubicBezTo>
                    <a:pt x="1476185" y="114300"/>
                    <a:pt x="1361980" y="38100"/>
                    <a:pt x="1352455" y="28575"/>
                  </a:cubicBezTo>
                  <a:cubicBezTo>
                    <a:pt x="1371505" y="28575"/>
                    <a:pt x="1400080" y="38100"/>
                    <a:pt x="1438085" y="38100"/>
                  </a:cubicBezTo>
                  <a:cubicBezTo>
                    <a:pt x="1428560" y="28575"/>
                    <a:pt x="1409605" y="9525"/>
                    <a:pt x="1409605" y="0"/>
                  </a:cubicBezTo>
                  <a:close/>
                  <a:moveTo>
                    <a:pt x="1534526" y="673799"/>
                  </a:moveTo>
                  <a:cubicBezTo>
                    <a:pt x="1530954" y="676180"/>
                    <a:pt x="1528573" y="680943"/>
                    <a:pt x="1523810" y="685705"/>
                  </a:cubicBezTo>
                  <a:cubicBezTo>
                    <a:pt x="1533335" y="685705"/>
                    <a:pt x="1542860" y="685705"/>
                    <a:pt x="1552385" y="676180"/>
                  </a:cubicBezTo>
                  <a:cubicBezTo>
                    <a:pt x="1542860" y="671418"/>
                    <a:pt x="1538098" y="671418"/>
                    <a:pt x="1534526" y="673799"/>
                  </a:cubicBezTo>
                  <a:close/>
                  <a:moveTo>
                    <a:pt x="1933385" y="980885"/>
                  </a:moveTo>
                  <a:lnTo>
                    <a:pt x="1733360" y="1066610"/>
                  </a:lnTo>
                  <a:lnTo>
                    <a:pt x="1761935" y="1066610"/>
                  </a:lnTo>
                  <a:cubicBezTo>
                    <a:pt x="1800035" y="1057085"/>
                    <a:pt x="1866710" y="1038035"/>
                    <a:pt x="1914335" y="1018985"/>
                  </a:cubicBezTo>
                  <a:cubicBezTo>
                    <a:pt x="1923860" y="1009460"/>
                    <a:pt x="1933385" y="990410"/>
                    <a:pt x="1933385" y="980885"/>
                  </a:cubicBezTo>
                  <a:close/>
                  <a:moveTo>
                    <a:pt x="1647635" y="1095185"/>
                  </a:moveTo>
                  <a:cubicBezTo>
                    <a:pt x="1619060" y="1104710"/>
                    <a:pt x="1590485" y="1104710"/>
                    <a:pt x="1571435" y="1104710"/>
                  </a:cubicBezTo>
                  <a:lnTo>
                    <a:pt x="1590485" y="1123760"/>
                  </a:lnTo>
                  <a:cubicBezTo>
                    <a:pt x="1619060" y="1104710"/>
                    <a:pt x="1647635" y="1095185"/>
                    <a:pt x="1647635" y="1095185"/>
                  </a:cubicBezTo>
                  <a:close/>
                  <a:moveTo>
                    <a:pt x="1847660" y="1333310"/>
                  </a:moveTo>
                  <a:cubicBezTo>
                    <a:pt x="1790510" y="1371410"/>
                    <a:pt x="1676210" y="1409510"/>
                    <a:pt x="1676210" y="1438085"/>
                  </a:cubicBezTo>
                  <a:cubicBezTo>
                    <a:pt x="1676210" y="1457135"/>
                    <a:pt x="1685735" y="1523810"/>
                    <a:pt x="1695260" y="1561910"/>
                  </a:cubicBezTo>
                  <a:cubicBezTo>
                    <a:pt x="1752410" y="1523810"/>
                    <a:pt x="1857185" y="1476185"/>
                    <a:pt x="1857185" y="1447610"/>
                  </a:cubicBezTo>
                  <a:cubicBezTo>
                    <a:pt x="1857185" y="1428560"/>
                    <a:pt x="1847660" y="1371410"/>
                    <a:pt x="1847660" y="1333310"/>
                  </a:cubicBezTo>
                  <a:close/>
                  <a:moveTo>
                    <a:pt x="1314355" y="1371410"/>
                  </a:moveTo>
                  <a:cubicBezTo>
                    <a:pt x="1295305" y="1399985"/>
                    <a:pt x="1266730" y="1438085"/>
                    <a:pt x="1247680" y="1457135"/>
                  </a:cubicBezTo>
                  <a:cubicBezTo>
                    <a:pt x="1285780" y="1447610"/>
                    <a:pt x="1314355" y="1399985"/>
                    <a:pt x="1314355" y="1371410"/>
                  </a:cubicBezTo>
                  <a:close/>
                  <a:moveTo>
                    <a:pt x="514350" y="1447610"/>
                  </a:moveTo>
                  <a:cubicBezTo>
                    <a:pt x="476250" y="1476185"/>
                    <a:pt x="438150" y="1514285"/>
                    <a:pt x="409575" y="1542860"/>
                  </a:cubicBezTo>
                  <a:cubicBezTo>
                    <a:pt x="419100" y="1542860"/>
                    <a:pt x="438150" y="1552385"/>
                    <a:pt x="447675" y="1552385"/>
                  </a:cubicBezTo>
                  <a:cubicBezTo>
                    <a:pt x="466725" y="1514285"/>
                    <a:pt x="495300" y="1476185"/>
                    <a:pt x="514350" y="1447610"/>
                  </a:cubicBezTo>
                  <a:close/>
                  <a:moveTo>
                    <a:pt x="2171510" y="2342864"/>
                  </a:moveTo>
                  <a:cubicBezTo>
                    <a:pt x="2142935" y="2352389"/>
                    <a:pt x="2114360" y="2371439"/>
                    <a:pt x="2085785" y="2380964"/>
                  </a:cubicBezTo>
                  <a:cubicBezTo>
                    <a:pt x="2095310" y="2380964"/>
                    <a:pt x="2085785" y="2390489"/>
                    <a:pt x="2114360" y="2390489"/>
                  </a:cubicBezTo>
                  <a:cubicBezTo>
                    <a:pt x="2133410" y="2390489"/>
                    <a:pt x="2152460" y="2361914"/>
                    <a:pt x="2171510" y="2342864"/>
                  </a:cubicBezTo>
                  <a:close/>
                  <a:moveTo>
                    <a:pt x="1647635" y="2580894"/>
                  </a:moveTo>
                  <a:cubicBezTo>
                    <a:pt x="1628585" y="2666619"/>
                    <a:pt x="1619060" y="2752344"/>
                    <a:pt x="1609535" y="2838069"/>
                  </a:cubicBezTo>
                  <a:cubicBezTo>
                    <a:pt x="1704785" y="2771394"/>
                    <a:pt x="1790510" y="2704719"/>
                    <a:pt x="1885760" y="2618994"/>
                  </a:cubicBezTo>
                  <a:cubicBezTo>
                    <a:pt x="1819085" y="2609469"/>
                    <a:pt x="1752410" y="2599944"/>
                    <a:pt x="1647635" y="2580894"/>
                  </a:cubicBezTo>
                  <a:close/>
                </a:path>
              </a:pathLst>
            </a:custGeom>
            <a:grpFill/>
            <a:ln w="254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8420970-5E94-73FC-AF93-9AC0860DBEE9}"/>
                </a:ext>
              </a:extLst>
            </p:cNvPr>
            <p:cNvGrpSpPr/>
            <p:nvPr/>
          </p:nvGrpSpPr>
          <p:grpSpPr>
            <a:xfrm>
              <a:off x="5477126" y="1776402"/>
              <a:ext cx="1878605" cy="1281208"/>
              <a:chOff x="1400175" y="1785842"/>
              <a:chExt cx="5180933" cy="3533394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5834D3A-31F0-1B3F-1112-3F397FFAFF08}"/>
                  </a:ext>
                </a:extLst>
              </p:cNvPr>
              <p:cNvSpPr/>
              <p:nvPr/>
            </p:nvSpPr>
            <p:spPr>
              <a:xfrm>
                <a:off x="3378707" y="1785842"/>
                <a:ext cx="3202401" cy="3533394"/>
              </a:xfrm>
              <a:custGeom>
                <a:avLst/>
                <a:gdLst>
                  <a:gd name="connsiteX0" fmla="*/ 1107187 w 3202401"/>
                  <a:gd name="connsiteY0" fmla="*/ 0 h 3533394"/>
                  <a:gd name="connsiteX1" fmla="*/ 1135762 w 3202401"/>
                  <a:gd name="connsiteY1" fmla="*/ 0 h 3533394"/>
                  <a:gd name="connsiteX2" fmla="*/ 1383317 w 3202401"/>
                  <a:gd name="connsiteY2" fmla="*/ 114300 h 3533394"/>
                  <a:gd name="connsiteX3" fmla="*/ 1421417 w 3202401"/>
                  <a:gd name="connsiteY3" fmla="*/ 352425 h 3533394"/>
                  <a:gd name="connsiteX4" fmla="*/ 1392842 w 3202401"/>
                  <a:gd name="connsiteY4" fmla="*/ 619125 h 3533394"/>
                  <a:gd name="connsiteX5" fmla="*/ 1411892 w 3202401"/>
                  <a:gd name="connsiteY5" fmla="*/ 628650 h 3533394"/>
                  <a:gd name="connsiteX6" fmla="*/ 2040542 w 3202401"/>
                  <a:gd name="connsiteY6" fmla="*/ 447675 h 3533394"/>
                  <a:gd name="connsiteX7" fmla="*/ 2402397 w 3202401"/>
                  <a:gd name="connsiteY7" fmla="*/ 657225 h 3533394"/>
                  <a:gd name="connsiteX8" fmla="*/ 2411922 w 3202401"/>
                  <a:gd name="connsiteY8" fmla="*/ 714280 h 3533394"/>
                  <a:gd name="connsiteX9" fmla="*/ 2211897 w 3202401"/>
                  <a:gd name="connsiteY9" fmla="*/ 961930 h 3533394"/>
                  <a:gd name="connsiteX10" fmla="*/ 1821467 w 3202401"/>
                  <a:gd name="connsiteY10" fmla="*/ 1171480 h 3533394"/>
                  <a:gd name="connsiteX11" fmla="*/ 1345217 w 3202401"/>
                  <a:gd name="connsiteY11" fmla="*/ 1409605 h 3533394"/>
                  <a:gd name="connsiteX12" fmla="*/ 1231012 w 3202401"/>
                  <a:gd name="connsiteY12" fmla="*/ 1409605 h 3533394"/>
                  <a:gd name="connsiteX13" fmla="*/ 1307212 w 3202401"/>
                  <a:gd name="connsiteY13" fmla="*/ 1400080 h 3533394"/>
                  <a:gd name="connsiteX14" fmla="*/ 1326167 w 3202401"/>
                  <a:gd name="connsiteY14" fmla="*/ 1381030 h 3533394"/>
                  <a:gd name="connsiteX15" fmla="*/ 1202437 w 3202401"/>
                  <a:gd name="connsiteY15" fmla="*/ 1371505 h 3533394"/>
                  <a:gd name="connsiteX16" fmla="*/ 1097662 w 3202401"/>
                  <a:gd name="connsiteY16" fmla="*/ 1838134 h 3533394"/>
                  <a:gd name="connsiteX17" fmla="*/ 1135762 w 3202401"/>
                  <a:gd name="connsiteY17" fmla="*/ 1828609 h 3533394"/>
                  <a:gd name="connsiteX18" fmla="*/ 1802417 w 3202401"/>
                  <a:gd name="connsiteY18" fmla="*/ 1638109 h 3533394"/>
                  <a:gd name="connsiteX19" fmla="*/ 2050067 w 3202401"/>
                  <a:gd name="connsiteY19" fmla="*/ 1761934 h 3533394"/>
                  <a:gd name="connsiteX20" fmla="*/ 2211897 w 3202401"/>
                  <a:gd name="connsiteY20" fmla="*/ 1857184 h 3533394"/>
                  <a:gd name="connsiteX21" fmla="*/ 2230947 w 3202401"/>
                  <a:gd name="connsiteY21" fmla="*/ 1933384 h 3533394"/>
                  <a:gd name="connsiteX22" fmla="*/ 2002442 w 3202401"/>
                  <a:gd name="connsiteY22" fmla="*/ 2380964 h 3533394"/>
                  <a:gd name="connsiteX23" fmla="*/ 2107122 w 3202401"/>
                  <a:gd name="connsiteY23" fmla="*/ 2390489 h 3533394"/>
                  <a:gd name="connsiteX24" fmla="*/ 2840451 w 3202401"/>
                  <a:gd name="connsiteY24" fmla="*/ 2552414 h 3533394"/>
                  <a:gd name="connsiteX25" fmla="*/ 3011901 w 3202401"/>
                  <a:gd name="connsiteY25" fmla="*/ 2695289 h 3533394"/>
                  <a:gd name="connsiteX26" fmla="*/ 3202401 w 3202401"/>
                  <a:gd name="connsiteY26" fmla="*/ 2857214 h 3533394"/>
                  <a:gd name="connsiteX27" fmla="*/ 3183351 w 3202401"/>
                  <a:gd name="connsiteY27" fmla="*/ 2923889 h 3533394"/>
                  <a:gd name="connsiteX28" fmla="*/ 3059526 w 3202401"/>
                  <a:gd name="connsiteY28" fmla="*/ 3019044 h 3533394"/>
                  <a:gd name="connsiteX29" fmla="*/ 2735772 w 3202401"/>
                  <a:gd name="connsiteY29" fmla="*/ 3200019 h 3533394"/>
                  <a:gd name="connsiteX30" fmla="*/ 2383347 w 3202401"/>
                  <a:gd name="connsiteY30" fmla="*/ 3409569 h 3533394"/>
                  <a:gd name="connsiteX31" fmla="*/ 2277381 w 3202401"/>
                  <a:gd name="connsiteY31" fmla="*/ 3461957 h 3533394"/>
                  <a:gd name="connsiteX32" fmla="*/ 2198261 w 3202401"/>
                  <a:gd name="connsiteY32" fmla="*/ 3498602 h 3533394"/>
                  <a:gd name="connsiteX33" fmla="*/ 2202372 w 3202401"/>
                  <a:gd name="connsiteY33" fmla="*/ 3496485 h 3533394"/>
                  <a:gd name="connsiteX34" fmla="*/ 2211897 w 3202401"/>
                  <a:gd name="connsiteY34" fmla="*/ 3457194 h 3533394"/>
                  <a:gd name="connsiteX35" fmla="*/ 2173797 w 3202401"/>
                  <a:gd name="connsiteY35" fmla="*/ 3476244 h 3533394"/>
                  <a:gd name="connsiteX36" fmla="*/ 2316672 w 3202401"/>
                  <a:gd name="connsiteY36" fmla="*/ 3361944 h 3533394"/>
                  <a:gd name="connsiteX37" fmla="*/ 2002442 w 3202401"/>
                  <a:gd name="connsiteY37" fmla="*/ 3533394 h 3533394"/>
                  <a:gd name="connsiteX38" fmla="*/ 2211897 w 3202401"/>
                  <a:gd name="connsiteY38" fmla="*/ 3333369 h 3533394"/>
                  <a:gd name="connsiteX39" fmla="*/ 2259522 w 3202401"/>
                  <a:gd name="connsiteY39" fmla="*/ 3247644 h 3533394"/>
                  <a:gd name="connsiteX40" fmla="*/ 2621472 w 3202401"/>
                  <a:gd name="connsiteY40" fmla="*/ 2742914 h 3533394"/>
                  <a:gd name="connsiteX41" fmla="*/ 2478597 w 3202401"/>
                  <a:gd name="connsiteY41" fmla="*/ 2714339 h 3533394"/>
                  <a:gd name="connsiteX42" fmla="*/ 1897667 w 3202401"/>
                  <a:gd name="connsiteY42" fmla="*/ 2704814 h 3533394"/>
                  <a:gd name="connsiteX43" fmla="*/ 1707167 w 3202401"/>
                  <a:gd name="connsiteY43" fmla="*/ 2714339 h 3533394"/>
                  <a:gd name="connsiteX44" fmla="*/ 1345217 w 3202401"/>
                  <a:gd name="connsiteY44" fmla="*/ 3019044 h 3533394"/>
                  <a:gd name="connsiteX45" fmla="*/ 888112 w 3202401"/>
                  <a:gd name="connsiteY45" fmla="*/ 3247644 h 3533394"/>
                  <a:gd name="connsiteX46" fmla="*/ 497682 w 3202401"/>
                  <a:gd name="connsiteY46" fmla="*/ 2990469 h 3533394"/>
                  <a:gd name="connsiteX47" fmla="*/ 602362 w 3202401"/>
                  <a:gd name="connsiteY47" fmla="*/ 2904839 h 3533394"/>
                  <a:gd name="connsiteX48" fmla="*/ 630937 w 3202401"/>
                  <a:gd name="connsiteY48" fmla="*/ 2876264 h 3533394"/>
                  <a:gd name="connsiteX49" fmla="*/ 669037 w 3202401"/>
                  <a:gd name="connsiteY49" fmla="*/ 2771489 h 3533394"/>
                  <a:gd name="connsiteX50" fmla="*/ 669037 w 3202401"/>
                  <a:gd name="connsiteY50" fmla="*/ 2904839 h 3533394"/>
                  <a:gd name="connsiteX51" fmla="*/ 688087 w 3202401"/>
                  <a:gd name="connsiteY51" fmla="*/ 2923889 h 3533394"/>
                  <a:gd name="connsiteX52" fmla="*/ 859537 w 3202401"/>
                  <a:gd name="connsiteY52" fmla="*/ 2800064 h 3533394"/>
                  <a:gd name="connsiteX53" fmla="*/ 1040512 w 3202401"/>
                  <a:gd name="connsiteY53" fmla="*/ 2647664 h 3533394"/>
                  <a:gd name="connsiteX54" fmla="*/ 726187 w 3202401"/>
                  <a:gd name="connsiteY54" fmla="*/ 2514314 h 3533394"/>
                  <a:gd name="connsiteX55" fmla="*/ 640462 w 3202401"/>
                  <a:gd name="connsiteY55" fmla="*/ 2419064 h 3533394"/>
                  <a:gd name="connsiteX56" fmla="*/ 488157 w 3202401"/>
                  <a:gd name="connsiteY56" fmla="*/ 2323814 h 3533394"/>
                  <a:gd name="connsiteX57" fmla="*/ 459582 w 3202401"/>
                  <a:gd name="connsiteY57" fmla="*/ 2352389 h 3533394"/>
                  <a:gd name="connsiteX58" fmla="*/ 345282 w 3202401"/>
                  <a:gd name="connsiteY58" fmla="*/ 3314319 h 3533394"/>
                  <a:gd name="connsiteX59" fmla="*/ 307182 w 3202401"/>
                  <a:gd name="connsiteY59" fmla="*/ 3295269 h 3533394"/>
                  <a:gd name="connsiteX60" fmla="*/ 288132 w 3202401"/>
                  <a:gd name="connsiteY60" fmla="*/ 3314319 h 3533394"/>
                  <a:gd name="connsiteX61" fmla="*/ 192882 w 3202401"/>
                  <a:gd name="connsiteY61" fmla="*/ 3209544 h 3533394"/>
                  <a:gd name="connsiteX62" fmla="*/ 11907 w 3202401"/>
                  <a:gd name="connsiteY62" fmla="*/ 3076194 h 3533394"/>
                  <a:gd name="connsiteX63" fmla="*/ 2382 w 3202401"/>
                  <a:gd name="connsiteY63" fmla="*/ 2999994 h 3533394"/>
                  <a:gd name="connsiteX64" fmla="*/ 183357 w 3202401"/>
                  <a:gd name="connsiteY64" fmla="*/ 1485709 h 3533394"/>
                  <a:gd name="connsiteX65" fmla="*/ 183357 w 3202401"/>
                  <a:gd name="connsiteY65" fmla="*/ 1295305 h 3533394"/>
                  <a:gd name="connsiteX66" fmla="*/ 259557 w 3202401"/>
                  <a:gd name="connsiteY66" fmla="*/ 1285780 h 3533394"/>
                  <a:gd name="connsiteX67" fmla="*/ 535782 w 3202401"/>
                  <a:gd name="connsiteY67" fmla="*/ 1428559 h 3533394"/>
                  <a:gd name="connsiteX68" fmla="*/ 516732 w 3202401"/>
                  <a:gd name="connsiteY68" fmla="*/ 1457134 h 3533394"/>
                  <a:gd name="connsiteX69" fmla="*/ 526257 w 3202401"/>
                  <a:gd name="connsiteY69" fmla="*/ 1771459 h 3533394"/>
                  <a:gd name="connsiteX70" fmla="*/ 469107 w 3202401"/>
                  <a:gd name="connsiteY70" fmla="*/ 2285714 h 3533394"/>
                  <a:gd name="connsiteX71" fmla="*/ 497682 w 3202401"/>
                  <a:gd name="connsiteY71" fmla="*/ 2304764 h 3533394"/>
                  <a:gd name="connsiteX72" fmla="*/ 516732 w 3202401"/>
                  <a:gd name="connsiteY72" fmla="*/ 2276189 h 3533394"/>
                  <a:gd name="connsiteX73" fmla="*/ 602362 w 3202401"/>
                  <a:gd name="connsiteY73" fmla="*/ 2314289 h 3533394"/>
                  <a:gd name="connsiteX74" fmla="*/ 1288162 w 3202401"/>
                  <a:gd name="connsiteY74" fmla="*/ 2390489 h 3533394"/>
                  <a:gd name="connsiteX75" fmla="*/ 1640492 w 3202401"/>
                  <a:gd name="connsiteY75" fmla="*/ 2038159 h 3533394"/>
                  <a:gd name="connsiteX76" fmla="*/ 1621442 w 3202401"/>
                  <a:gd name="connsiteY76" fmla="*/ 2028634 h 3533394"/>
                  <a:gd name="connsiteX77" fmla="*/ 1202437 w 3202401"/>
                  <a:gd name="connsiteY77" fmla="*/ 2257139 h 3533394"/>
                  <a:gd name="connsiteX78" fmla="*/ 1078612 w 3202401"/>
                  <a:gd name="connsiteY78" fmla="*/ 2285714 h 3533394"/>
                  <a:gd name="connsiteX79" fmla="*/ 897637 w 3202401"/>
                  <a:gd name="connsiteY79" fmla="*/ 2104834 h 3533394"/>
                  <a:gd name="connsiteX80" fmla="*/ 726187 w 3202401"/>
                  <a:gd name="connsiteY80" fmla="*/ 1971484 h 3533394"/>
                  <a:gd name="connsiteX81" fmla="*/ 697612 w 3202401"/>
                  <a:gd name="connsiteY81" fmla="*/ 1790509 h 3533394"/>
                  <a:gd name="connsiteX82" fmla="*/ 716662 w 3202401"/>
                  <a:gd name="connsiteY82" fmla="*/ 1609534 h 3533394"/>
                  <a:gd name="connsiteX83" fmla="*/ 821437 w 3202401"/>
                  <a:gd name="connsiteY83" fmla="*/ 1142905 h 3533394"/>
                  <a:gd name="connsiteX84" fmla="*/ 640462 w 3202401"/>
                  <a:gd name="connsiteY84" fmla="*/ 923830 h 3533394"/>
                  <a:gd name="connsiteX85" fmla="*/ 640462 w 3202401"/>
                  <a:gd name="connsiteY85" fmla="*/ 895255 h 3533394"/>
                  <a:gd name="connsiteX86" fmla="*/ 916687 w 3202401"/>
                  <a:gd name="connsiteY86" fmla="*/ 800005 h 3533394"/>
                  <a:gd name="connsiteX87" fmla="*/ 973837 w 3202401"/>
                  <a:gd name="connsiteY87" fmla="*/ 628650 h 3533394"/>
                  <a:gd name="connsiteX88" fmla="*/ 1097662 w 3202401"/>
                  <a:gd name="connsiteY88" fmla="*/ 133350 h 3533394"/>
                  <a:gd name="connsiteX89" fmla="*/ 1107187 w 3202401"/>
                  <a:gd name="connsiteY89" fmla="*/ 0 h 3533394"/>
                  <a:gd name="connsiteX90" fmla="*/ 1440467 w 3202401"/>
                  <a:gd name="connsiteY90" fmla="*/ 1009555 h 3533394"/>
                  <a:gd name="connsiteX91" fmla="*/ 1297687 w 3202401"/>
                  <a:gd name="connsiteY91" fmla="*/ 1057180 h 3533394"/>
                  <a:gd name="connsiteX92" fmla="*/ 1250062 w 3202401"/>
                  <a:gd name="connsiteY92" fmla="*/ 1238155 h 3533394"/>
                  <a:gd name="connsiteX93" fmla="*/ 1469042 w 3202401"/>
                  <a:gd name="connsiteY93" fmla="*/ 1009555 h 3533394"/>
                  <a:gd name="connsiteX94" fmla="*/ 1440467 w 3202401"/>
                  <a:gd name="connsiteY94" fmla="*/ 1009555 h 3533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202401" h="3533394">
                    <a:moveTo>
                      <a:pt x="1107187" y="0"/>
                    </a:moveTo>
                    <a:lnTo>
                      <a:pt x="1135762" y="0"/>
                    </a:lnTo>
                    <a:cubicBezTo>
                      <a:pt x="1164337" y="0"/>
                      <a:pt x="1307212" y="66675"/>
                      <a:pt x="1383317" y="114300"/>
                    </a:cubicBezTo>
                    <a:cubicBezTo>
                      <a:pt x="1402367" y="180975"/>
                      <a:pt x="1421417" y="285750"/>
                      <a:pt x="1421417" y="352425"/>
                    </a:cubicBezTo>
                    <a:cubicBezTo>
                      <a:pt x="1421417" y="371475"/>
                      <a:pt x="1411892" y="523875"/>
                      <a:pt x="1392842" y="619125"/>
                    </a:cubicBezTo>
                    <a:cubicBezTo>
                      <a:pt x="1392842" y="619125"/>
                      <a:pt x="1383317" y="628650"/>
                      <a:pt x="1411892" y="628650"/>
                    </a:cubicBezTo>
                    <a:cubicBezTo>
                      <a:pt x="1430942" y="628650"/>
                      <a:pt x="1897667" y="447675"/>
                      <a:pt x="2040542" y="447675"/>
                    </a:cubicBezTo>
                    <a:cubicBezTo>
                      <a:pt x="2059592" y="447675"/>
                      <a:pt x="2335722" y="619125"/>
                      <a:pt x="2402397" y="657225"/>
                    </a:cubicBezTo>
                    <a:cubicBezTo>
                      <a:pt x="2411922" y="676180"/>
                      <a:pt x="2411922" y="695230"/>
                      <a:pt x="2411922" y="714280"/>
                    </a:cubicBezTo>
                    <a:cubicBezTo>
                      <a:pt x="2411922" y="819055"/>
                      <a:pt x="2316672" y="885730"/>
                      <a:pt x="2211897" y="961930"/>
                    </a:cubicBezTo>
                    <a:cubicBezTo>
                      <a:pt x="2097597" y="1038130"/>
                      <a:pt x="1945292" y="1095280"/>
                      <a:pt x="1821467" y="1171480"/>
                    </a:cubicBezTo>
                    <a:cubicBezTo>
                      <a:pt x="1792892" y="1181005"/>
                      <a:pt x="1402367" y="1409605"/>
                      <a:pt x="1345217" y="1409605"/>
                    </a:cubicBezTo>
                    <a:lnTo>
                      <a:pt x="1231012" y="1409605"/>
                    </a:lnTo>
                    <a:cubicBezTo>
                      <a:pt x="1250062" y="1400080"/>
                      <a:pt x="1278637" y="1400080"/>
                      <a:pt x="1307212" y="1400080"/>
                    </a:cubicBezTo>
                    <a:cubicBezTo>
                      <a:pt x="1307212" y="1390555"/>
                      <a:pt x="1316642" y="1390555"/>
                      <a:pt x="1326167" y="1381030"/>
                    </a:cubicBezTo>
                    <a:cubicBezTo>
                      <a:pt x="1297687" y="1361980"/>
                      <a:pt x="1307212" y="1361980"/>
                      <a:pt x="1202437" y="1371505"/>
                    </a:cubicBezTo>
                    <a:lnTo>
                      <a:pt x="1097662" y="1838134"/>
                    </a:lnTo>
                    <a:cubicBezTo>
                      <a:pt x="1097662" y="1838134"/>
                      <a:pt x="1126237" y="1838134"/>
                      <a:pt x="1135762" y="1828609"/>
                    </a:cubicBezTo>
                    <a:cubicBezTo>
                      <a:pt x="1335692" y="1733359"/>
                      <a:pt x="1592867" y="1638109"/>
                      <a:pt x="1802417" y="1638109"/>
                    </a:cubicBezTo>
                    <a:cubicBezTo>
                      <a:pt x="1878617" y="1638109"/>
                      <a:pt x="1926242" y="1676209"/>
                      <a:pt x="2050067" y="1761934"/>
                    </a:cubicBezTo>
                    <a:cubicBezTo>
                      <a:pt x="2097597" y="1800034"/>
                      <a:pt x="2164272" y="1809559"/>
                      <a:pt x="2211897" y="1857184"/>
                    </a:cubicBezTo>
                    <a:cubicBezTo>
                      <a:pt x="2221422" y="1866709"/>
                      <a:pt x="2230947" y="1904809"/>
                      <a:pt x="2230947" y="1933384"/>
                    </a:cubicBezTo>
                    <a:cubicBezTo>
                      <a:pt x="2230947" y="2019109"/>
                      <a:pt x="2059592" y="2314289"/>
                      <a:pt x="2002442" y="2380964"/>
                    </a:cubicBezTo>
                    <a:cubicBezTo>
                      <a:pt x="2040542" y="2390489"/>
                      <a:pt x="2088072" y="2390489"/>
                      <a:pt x="2107122" y="2390489"/>
                    </a:cubicBezTo>
                    <a:cubicBezTo>
                      <a:pt x="2269047" y="2390489"/>
                      <a:pt x="2754822" y="2476214"/>
                      <a:pt x="2840451" y="2552414"/>
                    </a:cubicBezTo>
                    <a:cubicBezTo>
                      <a:pt x="2897601" y="2600039"/>
                      <a:pt x="2945226" y="2647664"/>
                      <a:pt x="3011901" y="2695289"/>
                    </a:cubicBezTo>
                    <a:cubicBezTo>
                      <a:pt x="3097626" y="2771489"/>
                      <a:pt x="3202401" y="2761964"/>
                      <a:pt x="3202401" y="2857214"/>
                    </a:cubicBezTo>
                    <a:cubicBezTo>
                      <a:pt x="3202401" y="2876264"/>
                      <a:pt x="3202401" y="2904839"/>
                      <a:pt x="3183351" y="2923889"/>
                    </a:cubicBezTo>
                    <a:cubicBezTo>
                      <a:pt x="3154776" y="2952369"/>
                      <a:pt x="3107151" y="2990469"/>
                      <a:pt x="3059526" y="3019044"/>
                    </a:cubicBezTo>
                    <a:cubicBezTo>
                      <a:pt x="2954751" y="3085719"/>
                      <a:pt x="2831022" y="3142869"/>
                      <a:pt x="2735772" y="3200019"/>
                    </a:cubicBezTo>
                    <a:cubicBezTo>
                      <a:pt x="2611947" y="3257169"/>
                      <a:pt x="2497647" y="3342894"/>
                      <a:pt x="2383347" y="3409569"/>
                    </a:cubicBezTo>
                    <a:cubicBezTo>
                      <a:pt x="2350010" y="3428619"/>
                      <a:pt x="2314291" y="3445288"/>
                      <a:pt x="2277381" y="3461957"/>
                    </a:cubicBezTo>
                    <a:lnTo>
                      <a:pt x="2198261" y="3498602"/>
                    </a:lnTo>
                    <a:lnTo>
                      <a:pt x="2202372" y="3496485"/>
                    </a:lnTo>
                    <a:cubicBezTo>
                      <a:pt x="2214278" y="3488150"/>
                      <a:pt x="2221422" y="3476244"/>
                      <a:pt x="2211897" y="3457194"/>
                    </a:cubicBezTo>
                    <a:cubicBezTo>
                      <a:pt x="2202372" y="3466719"/>
                      <a:pt x="2183322" y="3476244"/>
                      <a:pt x="2173797" y="3476244"/>
                    </a:cubicBezTo>
                    <a:cubicBezTo>
                      <a:pt x="2230947" y="3438144"/>
                      <a:pt x="2316672" y="3428619"/>
                      <a:pt x="2316672" y="3361944"/>
                    </a:cubicBezTo>
                    <a:cubicBezTo>
                      <a:pt x="2211897" y="3428619"/>
                      <a:pt x="2107122" y="3485769"/>
                      <a:pt x="2002442" y="3533394"/>
                    </a:cubicBezTo>
                    <a:cubicBezTo>
                      <a:pt x="2040542" y="3485769"/>
                      <a:pt x="2211897" y="3361944"/>
                      <a:pt x="2211897" y="3333369"/>
                    </a:cubicBezTo>
                    <a:cubicBezTo>
                      <a:pt x="2211897" y="3304794"/>
                      <a:pt x="2249997" y="3266694"/>
                      <a:pt x="2259522" y="3247644"/>
                    </a:cubicBezTo>
                    <a:cubicBezTo>
                      <a:pt x="2354772" y="3095244"/>
                      <a:pt x="2450022" y="2904839"/>
                      <a:pt x="2621472" y="2742914"/>
                    </a:cubicBezTo>
                    <a:cubicBezTo>
                      <a:pt x="2573847" y="2704814"/>
                      <a:pt x="2526222" y="2714339"/>
                      <a:pt x="2478597" y="2714339"/>
                    </a:cubicBezTo>
                    <a:lnTo>
                      <a:pt x="1897667" y="2704814"/>
                    </a:lnTo>
                    <a:cubicBezTo>
                      <a:pt x="1840517" y="2714339"/>
                      <a:pt x="1764317" y="2676239"/>
                      <a:pt x="1707167" y="2714339"/>
                    </a:cubicBezTo>
                    <a:cubicBezTo>
                      <a:pt x="1573817" y="2790539"/>
                      <a:pt x="1459517" y="2923889"/>
                      <a:pt x="1345217" y="3019044"/>
                    </a:cubicBezTo>
                    <a:cubicBezTo>
                      <a:pt x="1183387" y="3161919"/>
                      <a:pt x="1030987" y="3247644"/>
                      <a:pt x="888112" y="3247644"/>
                    </a:cubicBezTo>
                    <a:cubicBezTo>
                      <a:pt x="678562" y="3247644"/>
                      <a:pt x="754762" y="3142869"/>
                      <a:pt x="497682" y="2990469"/>
                    </a:cubicBezTo>
                    <a:cubicBezTo>
                      <a:pt x="526257" y="2923889"/>
                      <a:pt x="602362" y="2952369"/>
                      <a:pt x="602362" y="2904839"/>
                    </a:cubicBezTo>
                    <a:cubicBezTo>
                      <a:pt x="602362" y="2876264"/>
                      <a:pt x="630937" y="2885789"/>
                      <a:pt x="630937" y="2876264"/>
                    </a:cubicBezTo>
                    <a:cubicBezTo>
                      <a:pt x="649987" y="2847689"/>
                      <a:pt x="659512" y="2809589"/>
                      <a:pt x="669037" y="2771489"/>
                    </a:cubicBezTo>
                    <a:lnTo>
                      <a:pt x="669037" y="2904839"/>
                    </a:lnTo>
                    <a:lnTo>
                      <a:pt x="688087" y="2923889"/>
                    </a:lnTo>
                    <a:cubicBezTo>
                      <a:pt x="735712" y="2895314"/>
                      <a:pt x="802387" y="2847689"/>
                      <a:pt x="859537" y="2800064"/>
                    </a:cubicBezTo>
                    <a:cubicBezTo>
                      <a:pt x="916687" y="2761964"/>
                      <a:pt x="983362" y="2704814"/>
                      <a:pt x="1040512" y="2647664"/>
                    </a:cubicBezTo>
                    <a:cubicBezTo>
                      <a:pt x="935737" y="2590514"/>
                      <a:pt x="821437" y="2580989"/>
                      <a:pt x="726187" y="2514314"/>
                    </a:cubicBezTo>
                    <a:cubicBezTo>
                      <a:pt x="688087" y="2495264"/>
                      <a:pt x="669037" y="2447639"/>
                      <a:pt x="640462" y="2419064"/>
                    </a:cubicBezTo>
                    <a:cubicBezTo>
                      <a:pt x="592837" y="2390489"/>
                      <a:pt x="535782" y="2352389"/>
                      <a:pt x="488157" y="2323814"/>
                    </a:cubicBezTo>
                    <a:cubicBezTo>
                      <a:pt x="478632" y="2323814"/>
                      <a:pt x="469107" y="2342864"/>
                      <a:pt x="459582" y="2352389"/>
                    </a:cubicBezTo>
                    <a:cubicBezTo>
                      <a:pt x="421482" y="2666714"/>
                      <a:pt x="392907" y="2990469"/>
                      <a:pt x="345282" y="3314319"/>
                    </a:cubicBezTo>
                    <a:cubicBezTo>
                      <a:pt x="335757" y="3314319"/>
                      <a:pt x="326232" y="3295269"/>
                      <a:pt x="307182" y="3295269"/>
                    </a:cubicBezTo>
                    <a:cubicBezTo>
                      <a:pt x="278607" y="3295269"/>
                      <a:pt x="307182" y="3314319"/>
                      <a:pt x="288132" y="3314319"/>
                    </a:cubicBezTo>
                    <a:cubicBezTo>
                      <a:pt x="259557" y="3314319"/>
                      <a:pt x="221457" y="3238119"/>
                      <a:pt x="192882" y="3209544"/>
                    </a:cubicBezTo>
                    <a:cubicBezTo>
                      <a:pt x="135732" y="3171444"/>
                      <a:pt x="69057" y="3123819"/>
                      <a:pt x="11907" y="3076194"/>
                    </a:cubicBezTo>
                    <a:cubicBezTo>
                      <a:pt x="-7143" y="3057144"/>
                      <a:pt x="2382" y="3028569"/>
                      <a:pt x="2382" y="2999994"/>
                    </a:cubicBezTo>
                    <a:lnTo>
                      <a:pt x="183357" y="1485709"/>
                    </a:lnTo>
                    <a:lnTo>
                      <a:pt x="183357" y="1295305"/>
                    </a:lnTo>
                    <a:cubicBezTo>
                      <a:pt x="202407" y="1295305"/>
                      <a:pt x="230982" y="1285780"/>
                      <a:pt x="259557" y="1285780"/>
                    </a:cubicBezTo>
                    <a:cubicBezTo>
                      <a:pt x="278607" y="1285780"/>
                      <a:pt x="535782" y="1400080"/>
                      <a:pt x="535782" y="1428559"/>
                    </a:cubicBezTo>
                    <a:cubicBezTo>
                      <a:pt x="535782" y="1447609"/>
                      <a:pt x="526257" y="1447609"/>
                      <a:pt x="516732" y="1457134"/>
                    </a:cubicBezTo>
                    <a:cubicBezTo>
                      <a:pt x="516732" y="1466659"/>
                      <a:pt x="526257" y="1485709"/>
                      <a:pt x="526257" y="1771459"/>
                    </a:cubicBezTo>
                    <a:lnTo>
                      <a:pt x="469107" y="2285714"/>
                    </a:lnTo>
                    <a:cubicBezTo>
                      <a:pt x="478632" y="2295239"/>
                      <a:pt x="469107" y="2304764"/>
                      <a:pt x="497682" y="2304764"/>
                    </a:cubicBezTo>
                    <a:cubicBezTo>
                      <a:pt x="516732" y="2304764"/>
                      <a:pt x="516732" y="2285714"/>
                      <a:pt x="516732" y="2276189"/>
                    </a:cubicBezTo>
                    <a:cubicBezTo>
                      <a:pt x="545307" y="2295239"/>
                      <a:pt x="573787" y="2314289"/>
                      <a:pt x="602362" y="2314289"/>
                    </a:cubicBezTo>
                    <a:cubicBezTo>
                      <a:pt x="821437" y="2342864"/>
                      <a:pt x="1269112" y="2390489"/>
                      <a:pt x="1288162" y="2390489"/>
                    </a:cubicBezTo>
                    <a:cubicBezTo>
                      <a:pt x="1373792" y="2390489"/>
                      <a:pt x="1583342" y="2095309"/>
                      <a:pt x="1640492" y="2038159"/>
                    </a:cubicBezTo>
                    <a:cubicBezTo>
                      <a:pt x="1640492" y="2038159"/>
                      <a:pt x="1640492" y="2028634"/>
                      <a:pt x="1621442" y="2028634"/>
                    </a:cubicBezTo>
                    <a:cubicBezTo>
                      <a:pt x="1573817" y="2028634"/>
                      <a:pt x="1221487" y="2247614"/>
                      <a:pt x="1202437" y="2257139"/>
                    </a:cubicBezTo>
                    <a:cubicBezTo>
                      <a:pt x="1164337" y="2276189"/>
                      <a:pt x="1107187" y="2285714"/>
                      <a:pt x="1078612" y="2285714"/>
                    </a:cubicBezTo>
                    <a:cubicBezTo>
                      <a:pt x="1011937" y="2285714"/>
                      <a:pt x="916687" y="2123884"/>
                      <a:pt x="897637" y="2104834"/>
                    </a:cubicBezTo>
                    <a:cubicBezTo>
                      <a:pt x="840487" y="2066734"/>
                      <a:pt x="764287" y="2028634"/>
                      <a:pt x="726187" y="1971484"/>
                    </a:cubicBezTo>
                    <a:cubicBezTo>
                      <a:pt x="688087" y="1914334"/>
                      <a:pt x="697612" y="1819084"/>
                      <a:pt x="697612" y="1790509"/>
                    </a:cubicBezTo>
                    <a:cubicBezTo>
                      <a:pt x="697612" y="1771459"/>
                      <a:pt x="707137" y="1666684"/>
                      <a:pt x="716662" y="1609534"/>
                    </a:cubicBezTo>
                    <a:cubicBezTo>
                      <a:pt x="745237" y="1457134"/>
                      <a:pt x="821437" y="1161955"/>
                      <a:pt x="821437" y="1142905"/>
                    </a:cubicBezTo>
                    <a:cubicBezTo>
                      <a:pt x="821437" y="1076230"/>
                      <a:pt x="659512" y="942880"/>
                      <a:pt x="640462" y="923830"/>
                    </a:cubicBezTo>
                    <a:lnTo>
                      <a:pt x="640462" y="895255"/>
                    </a:lnTo>
                    <a:cubicBezTo>
                      <a:pt x="726187" y="866680"/>
                      <a:pt x="830962" y="857155"/>
                      <a:pt x="916687" y="800005"/>
                    </a:cubicBezTo>
                    <a:cubicBezTo>
                      <a:pt x="964312" y="771430"/>
                      <a:pt x="964312" y="676180"/>
                      <a:pt x="973837" y="628650"/>
                    </a:cubicBezTo>
                    <a:cubicBezTo>
                      <a:pt x="1021462" y="466725"/>
                      <a:pt x="1069087" y="295275"/>
                      <a:pt x="1097662" y="133350"/>
                    </a:cubicBezTo>
                    <a:cubicBezTo>
                      <a:pt x="1107187" y="95250"/>
                      <a:pt x="1107187" y="47625"/>
                      <a:pt x="1107187" y="0"/>
                    </a:cubicBezTo>
                    <a:close/>
                    <a:moveTo>
                      <a:pt x="1440467" y="1009555"/>
                    </a:moveTo>
                    <a:cubicBezTo>
                      <a:pt x="1392842" y="1028605"/>
                      <a:pt x="1345217" y="1038130"/>
                      <a:pt x="1297687" y="1057180"/>
                    </a:cubicBezTo>
                    <a:cubicBezTo>
                      <a:pt x="1278637" y="1114330"/>
                      <a:pt x="1269112" y="1181005"/>
                      <a:pt x="1250062" y="1238155"/>
                    </a:cubicBezTo>
                    <a:lnTo>
                      <a:pt x="1469042" y="1009555"/>
                    </a:lnTo>
                    <a:lnTo>
                      <a:pt x="1440467" y="1009555"/>
                    </a:lnTo>
                    <a:close/>
                  </a:path>
                </a:pathLst>
              </a:custGeom>
              <a:grpFill/>
              <a:ln w="254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873F334-2C9D-747A-ECC2-F0C334CDA1D7}"/>
                  </a:ext>
                </a:extLst>
              </p:cNvPr>
              <p:cNvSpPr/>
              <p:nvPr/>
            </p:nvSpPr>
            <p:spPr>
              <a:xfrm>
                <a:off x="1400175" y="2443067"/>
                <a:ext cx="2142839" cy="2638044"/>
              </a:xfrm>
              <a:custGeom>
                <a:avLst/>
                <a:gdLst>
                  <a:gd name="connsiteX0" fmla="*/ 1771364 w 2142839"/>
                  <a:gd name="connsiteY0" fmla="*/ 0 h 2638044"/>
                  <a:gd name="connsiteX1" fmla="*/ 1876139 w 2142839"/>
                  <a:gd name="connsiteY1" fmla="*/ 57055 h 2638044"/>
                  <a:gd name="connsiteX2" fmla="*/ 2142839 w 2142839"/>
                  <a:gd name="connsiteY2" fmla="*/ 190405 h 2638044"/>
                  <a:gd name="connsiteX3" fmla="*/ 2123789 w 2142839"/>
                  <a:gd name="connsiteY3" fmla="*/ 228505 h 2638044"/>
                  <a:gd name="connsiteX4" fmla="*/ 2142839 w 2142839"/>
                  <a:gd name="connsiteY4" fmla="*/ 247555 h 2638044"/>
                  <a:gd name="connsiteX5" fmla="*/ 1685735 w 2142839"/>
                  <a:gd name="connsiteY5" fmla="*/ 447580 h 2638044"/>
                  <a:gd name="connsiteX6" fmla="*/ 1323785 w 2142839"/>
                  <a:gd name="connsiteY6" fmla="*/ 857059 h 2638044"/>
                  <a:gd name="connsiteX7" fmla="*/ 1028510 w 2142839"/>
                  <a:gd name="connsiteY7" fmla="*/ 1238059 h 2638044"/>
                  <a:gd name="connsiteX8" fmla="*/ 1695260 w 2142839"/>
                  <a:gd name="connsiteY8" fmla="*/ 990409 h 2638044"/>
                  <a:gd name="connsiteX9" fmla="*/ 1999964 w 2142839"/>
                  <a:gd name="connsiteY9" fmla="*/ 1133284 h 2638044"/>
                  <a:gd name="connsiteX10" fmla="*/ 2057114 w 2142839"/>
                  <a:gd name="connsiteY10" fmla="*/ 1257109 h 2638044"/>
                  <a:gd name="connsiteX11" fmla="*/ 2066639 w 2142839"/>
                  <a:gd name="connsiteY11" fmla="*/ 1295209 h 2638044"/>
                  <a:gd name="connsiteX12" fmla="*/ 1876139 w 2142839"/>
                  <a:gd name="connsiteY12" fmla="*/ 1657064 h 2638044"/>
                  <a:gd name="connsiteX13" fmla="*/ 1885664 w 2142839"/>
                  <a:gd name="connsiteY13" fmla="*/ 1676114 h 2638044"/>
                  <a:gd name="connsiteX14" fmla="*/ 1999964 w 2142839"/>
                  <a:gd name="connsiteY14" fmla="*/ 1571339 h 2638044"/>
                  <a:gd name="connsiteX15" fmla="*/ 1914239 w 2142839"/>
                  <a:gd name="connsiteY15" fmla="*/ 1685639 h 2638044"/>
                  <a:gd name="connsiteX16" fmla="*/ 1828514 w 2142839"/>
                  <a:gd name="connsiteY16" fmla="*/ 1818989 h 2638044"/>
                  <a:gd name="connsiteX17" fmla="*/ 1961864 w 2142839"/>
                  <a:gd name="connsiteY17" fmla="*/ 1685639 h 2638044"/>
                  <a:gd name="connsiteX18" fmla="*/ 1838039 w 2142839"/>
                  <a:gd name="connsiteY18" fmla="*/ 1895189 h 2638044"/>
                  <a:gd name="connsiteX19" fmla="*/ 1571435 w 2142839"/>
                  <a:gd name="connsiteY19" fmla="*/ 2199989 h 2638044"/>
                  <a:gd name="connsiteX20" fmla="*/ 1504760 w 2142839"/>
                  <a:gd name="connsiteY20" fmla="*/ 2219039 h 2638044"/>
                  <a:gd name="connsiteX21" fmla="*/ 1247585 w 2142839"/>
                  <a:gd name="connsiteY21" fmla="*/ 2019014 h 2638044"/>
                  <a:gd name="connsiteX22" fmla="*/ 1380935 w 2142839"/>
                  <a:gd name="connsiteY22" fmla="*/ 1933289 h 2638044"/>
                  <a:gd name="connsiteX23" fmla="*/ 1485710 w 2142839"/>
                  <a:gd name="connsiteY23" fmla="*/ 1752314 h 2638044"/>
                  <a:gd name="connsiteX24" fmla="*/ 1723835 w 2142839"/>
                  <a:gd name="connsiteY24" fmla="*/ 1199959 h 2638044"/>
                  <a:gd name="connsiteX25" fmla="*/ 1704785 w 2142839"/>
                  <a:gd name="connsiteY25" fmla="*/ 1190434 h 2638044"/>
                  <a:gd name="connsiteX26" fmla="*/ 1228535 w 2142839"/>
                  <a:gd name="connsiteY26" fmla="*/ 1447609 h 2638044"/>
                  <a:gd name="connsiteX27" fmla="*/ 1095185 w 2142839"/>
                  <a:gd name="connsiteY27" fmla="*/ 1342834 h 2638044"/>
                  <a:gd name="connsiteX28" fmla="*/ 1085660 w 2142839"/>
                  <a:gd name="connsiteY28" fmla="*/ 1390459 h 2638044"/>
                  <a:gd name="connsiteX29" fmla="*/ 1114235 w 2142839"/>
                  <a:gd name="connsiteY29" fmla="*/ 2171414 h 2638044"/>
                  <a:gd name="connsiteX30" fmla="*/ 1085660 w 2142839"/>
                  <a:gd name="connsiteY30" fmla="*/ 2638044 h 2638044"/>
                  <a:gd name="connsiteX31" fmla="*/ 1047560 w 2142839"/>
                  <a:gd name="connsiteY31" fmla="*/ 2618994 h 2638044"/>
                  <a:gd name="connsiteX32" fmla="*/ 1028510 w 2142839"/>
                  <a:gd name="connsiteY32" fmla="*/ 2638044 h 2638044"/>
                  <a:gd name="connsiteX33" fmla="*/ 933355 w 2142839"/>
                  <a:gd name="connsiteY33" fmla="*/ 2542794 h 2638044"/>
                  <a:gd name="connsiteX34" fmla="*/ 866680 w 2142839"/>
                  <a:gd name="connsiteY34" fmla="*/ 2514219 h 2638044"/>
                  <a:gd name="connsiteX35" fmla="*/ 828580 w 2142839"/>
                  <a:gd name="connsiteY35" fmla="*/ 2476119 h 2638044"/>
                  <a:gd name="connsiteX36" fmla="*/ 752380 w 2142839"/>
                  <a:gd name="connsiteY36" fmla="*/ 2438019 h 2638044"/>
                  <a:gd name="connsiteX37" fmla="*/ 733330 w 2142839"/>
                  <a:gd name="connsiteY37" fmla="*/ 2380869 h 2638044"/>
                  <a:gd name="connsiteX38" fmla="*/ 723805 w 2142839"/>
                  <a:gd name="connsiteY38" fmla="*/ 2114264 h 2638044"/>
                  <a:gd name="connsiteX39" fmla="*/ 723805 w 2142839"/>
                  <a:gd name="connsiteY39" fmla="*/ 2047589 h 2638044"/>
                  <a:gd name="connsiteX40" fmla="*/ 714280 w 2142839"/>
                  <a:gd name="connsiteY40" fmla="*/ 1599914 h 2638044"/>
                  <a:gd name="connsiteX41" fmla="*/ 123825 w 2142839"/>
                  <a:gd name="connsiteY41" fmla="*/ 2333244 h 2638044"/>
                  <a:gd name="connsiteX42" fmla="*/ 352330 w 2142839"/>
                  <a:gd name="connsiteY42" fmla="*/ 1971389 h 2638044"/>
                  <a:gd name="connsiteX43" fmla="*/ 352330 w 2142839"/>
                  <a:gd name="connsiteY43" fmla="*/ 1961864 h 2638044"/>
                  <a:gd name="connsiteX44" fmla="*/ 0 w 2142839"/>
                  <a:gd name="connsiteY44" fmla="*/ 2438019 h 2638044"/>
                  <a:gd name="connsiteX45" fmla="*/ 238125 w 2142839"/>
                  <a:gd name="connsiteY45" fmla="*/ 1952339 h 2638044"/>
                  <a:gd name="connsiteX46" fmla="*/ 257080 w 2142839"/>
                  <a:gd name="connsiteY46" fmla="*/ 1914239 h 2638044"/>
                  <a:gd name="connsiteX47" fmla="*/ 733330 w 2142839"/>
                  <a:gd name="connsiteY47" fmla="*/ 1114234 h 2638044"/>
                  <a:gd name="connsiteX48" fmla="*/ 1057085 w 2142839"/>
                  <a:gd name="connsiteY48" fmla="*/ 723805 h 2638044"/>
                  <a:gd name="connsiteX49" fmla="*/ 1047560 w 2142839"/>
                  <a:gd name="connsiteY49" fmla="*/ 714280 h 2638044"/>
                  <a:gd name="connsiteX50" fmla="*/ 438055 w 2142839"/>
                  <a:gd name="connsiteY50" fmla="*/ 895159 h 2638044"/>
                  <a:gd name="connsiteX51" fmla="*/ 247555 w 2142839"/>
                  <a:gd name="connsiteY51" fmla="*/ 733330 h 2638044"/>
                  <a:gd name="connsiteX52" fmla="*/ 142875 w 2142839"/>
                  <a:gd name="connsiteY52" fmla="*/ 685705 h 2638044"/>
                  <a:gd name="connsiteX53" fmla="*/ 38100 w 2142839"/>
                  <a:gd name="connsiteY53" fmla="*/ 609505 h 2638044"/>
                  <a:gd name="connsiteX54" fmla="*/ 228600 w 2142839"/>
                  <a:gd name="connsiteY54" fmla="*/ 561880 h 2638044"/>
                  <a:gd name="connsiteX55" fmla="*/ 390430 w 2142839"/>
                  <a:gd name="connsiteY55" fmla="*/ 504730 h 2638044"/>
                  <a:gd name="connsiteX56" fmla="*/ 1057085 w 2142839"/>
                  <a:gd name="connsiteY56" fmla="*/ 247555 h 2638044"/>
                  <a:gd name="connsiteX57" fmla="*/ 1771364 w 2142839"/>
                  <a:gd name="connsiteY57" fmla="*/ 0 h 2638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142839" h="2638044">
                    <a:moveTo>
                      <a:pt x="1771364" y="0"/>
                    </a:moveTo>
                    <a:cubicBezTo>
                      <a:pt x="1790414" y="0"/>
                      <a:pt x="1838039" y="38005"/>
                      <a:pt x="1876139" y="57055"/>
                    </a:cubicBezTo>
                    <a:cubicBezTo>
                      <a:pt x="1952339" y="114205"/>
                      <a:pt x="2057114" y="152305"/>
                      <a:pt x="2142839" y="190405"/>
                    </a:cubicBezTo>
                    <a:cubicBezTo>
                      <a:pt x="2142839" y="199930"/>
                      <a:pt x="2123789" y="199930"/>
                      <a:pt x="2123789" y="228505"/>
                    </a:cubicBezTo>
                    <a:cubicBezTo>
                      <a:pt x="2123789" y="247555"/>
                      <a:pt x="2142839" y="228505"/>
                      <a:pt x="2142839" y="247555"/>
                    </a:cubicBezTo>
                    <a:cubicBezTo>
                      <a:pt x="2142839" y="266605"/>
                      <a:pt x="1799939" y="352330"/>
                      <a:pt x="1685735" y="447580"/>
                    </a:cubicBezTo>
                    <a:cubicBezTo>
                      <a:pt x="1533335" y="561880"/>
                      <a:pt x="1438085" y="723805"/>
                      <a:pt x="1323785" y="857059"/>
                    </a:cubicBezTo>
                    <a:cubicBezTo>
                      <a:pt x="1219010" y="980884"/>
                      <a:pt x="1066610" y="1104709"/>
                      <a:pt x="1028510" y="1238059"/>
                    </a:cubicBezTo>
                    <a:cubicBezTo>
                      <a:pt x="1199960" y="1114234"/>
                      <a:pt x="1495235" y="990409"/>
                      <a:pt x="1695260" y="990409"/>
                    </a:cubicBezTo>
                    <a:cubicBezTo>
                      <a:pt x="1714310" y="990409"/>
                      <a:pt x="1904714" y="1066609"/>
                      <a:pt x="1999964" y="1133284"/>
                    </a:cubicBezTo>
                    <a:cubicBezTo>
                      <a:pt x="2028539" y="1152334"/>
                      <a:pt x="2047589" y="1219009"/>
                      <a:pt x="2057114" y="1257109"/>
                    </a:cubicBezTo>
                    <a:cubicBezTo>
                      <a:pt x="2066639" y="1266634"/>
                      <a:pt x="2066639" y="1266634"/>
                      <a:pt x="2066639" y="1295209"/>
                    </a:cubicBezTo>
                    <a:cubicBezTo>
                      <a:pt x="2066639" y="1352359"/>
                      <a:pt x="1895189" y="1590389"/>
                      <a:pt x="1876139" y="1657064"/>
                    </a:cubicBezTo>
                    <a:lnTo>
                      <a:pt x="1885664" y="1676114"/>
                    </a:lnTo>
                    <a:cubicBezTo>
                      <a:pt x="1914239" y="1657064"/>
                      <a:pt x="1961864" y="1609439"/>
                      <a:pt x="1999964" y="1571339"/>
                    </a:cubicBezTo>
                    <a:lnTo>
                      <a:pt x="1914239" y="1685639"/>
                    </a:lnTo>
                    <a:cubicBezTo>
                      <a:pt x="1895189" y="1714214"/>
                      <a:pt x="1818989" y="1761839"/>
                      <a:pt x="1828514" y="1818989"/>
                    </a:cubicBezTo>
                    <a:cubicBezTo>
                      <a:pt x="1876139" y="1780889"/>
                      <a:pt x="1923764" y="1723739"/>
                      <a:pt x="1961864" y="1685639"/>
                    </a:cubicBezTo>
                    <a:cubicBezTo>
                      <a:pt x="1933289" y="1752314"/>
                      <a:pt x="1885664" y="1828514"/>
                      <a:pt x="1838039" y="1895189"/>
                    </a:cubicBezTo>
                    <a:cubicBezTo>
                      <a:pt x="1742885" y="1999964"/>
                      <a:pt x="1657160" y="2104739"/>
                      <a:pt x="1571435" y="2199989"/>
                    </a:cubicBezTo>
                    <a:cubicBezTo>
                      <a:pt x="1561910" y="2209514"/>
                      <a:pt x="1533335" y="2209514"/>
                      <a:pt x="1504760" y="2219039"/>
                    </a:cubicBezTo>
                    <a:cubicBezTo>
                      <a:pt x="1457135" y="2104739"/>
                      <a:pt x="1342835" y="2076164"/>
                      <a:pt x="1247585" y="2019014"/>
                    </a:cubicBezTo>
                    <a:cubicBezTo>
                      <a:pt x="1247585" y="1980914"/>
                      <a:pt x="1352360" y="1952339"/>
                      <a:pt x="1380935" y="1933289"/>
                    </a:cubicBezTo>
                    <a:cubicBezTo>
                      <a:pt x="1428560" y="1895189"/>
                      <a:pt x="1466660" y="1809464"/>
                      <a:pt x="1485710" y="1752314"/>
                    </a:cubicBezTo>
                    <a:cubicBezTo>
                      <a:pt x="1542860" y="1571339"/>
                      <a:pt x="1619060" y="1361884"/>
                      <a:pt x="1723835" y="1199959"/>
                    </a:cubicBezTo>
                    <a:cubicBezTo>
                      <a:pt x="1723835" y="1199959"/>
                      <a:pt x="1723835" y="1190434"/>
                      <a:pt x="1704785" y="1190434"/>
                    </a:cubicBezTo>
                    <a:cubicBezTo>
                      <a:pt x="1676210" y="1190434"/>
                      <a:pt x="1247585" y="1447609"/>
                      <a:pt x="1228535" y="1447609"/>
                    </a:cubicBezTo>
                    <a:cubicBezTo>
                      <a:pt x="1152335" y="1447609"/>
                      <a:pt x="1171385" y="1399984"/>
                      <a:pt x="1095185" y="1342834"/>
                    </a:cubicBezTo>
                    <a:cubicBezTo>
                      <a:pt x="1085660" y="1361884"/>
                      <a:pt x="1085660" y="1371409"/>
                      <a:pt x="1085660" y="1390459"/>
                    </a:cubicBezTo>
                    <a:lnTo>
                      <a:pt x="1114235" y="2171414"/>
                    </a:lnTo>
                    <a:cubicBezTo>
                      <a:pt x="1114235" y="2333244"/>
                      <a:pt x="1104710" y="2476119"/>
                      <a:pt x="1085660" y="2638044"/>
                    </a:cubicBezTo>
                    <a:cubicBezTo>
                      <a:pt x="1076135" y="2638044"/>
                      <a:pt x="1076135" y="2618994"/>
                      <a:pt x="1047560" y="2618994"/>
                    </a:cubicBezTo>
                    <a:cubicBezTo>
                      <a:pt x="1028510" y="2618994"/>
                      <a:pt x="1057085" y="2638044"/>
                      <a:pt x="1028510" y="2638044"/>
                    </a:cubicBezTo>
                    <a:cubicBezTo>
                      <a:pt x="1009460" y="2638044"/>
                      <a:pt x="961930" y="2561844"/>
                      <a:pt x="933355" y="2542794"/>
                    </a:cubicBezTo>
                    <a:cubicBezTo>
                      <a:pt x="914305" y="2533269"/>
                      <a:pt x="885730" y="2523744"/>
                      <a:pt x="866680" y="2514219"/>
                    </a:cubicBezTo>
                    <a:cubicBezTo>
                      <a:pt x="857155" y="2514219"/>
                      <a:pt x="847630" y="2485644"/>
                      <a:pt x="828580" y="2476119"/>
                    </a:cubicBezTo>
                    <a:cubicBezTo>
                      <a:pt x="809530" y="2466594"/>
                      <a:pt x="771430" y="2457069"/>
                      <a:pt x="752380" y="2438019"/>
                    </a:cubicBezTo>
                    <a:cubicBezTo>
                      <a:pt x="742855" y="2418969"/>
                      <a:pt x="733330" y="2399919"/>
                      <a:pt x="733330" y="2380869"/>
                    </a:cubicBezTo>
                    <a:cubicBezTo>
                      <a:pt x="723805" y="2295144"/>
                      <a:pt x="733330" y="2199989"/>
                      <a:pt x="723805" y="2114264"/>
                    </a:cubicBezTo>
                    <a:lnTo>
                      <a:pt x="723805" y="2047589"/>
                    </a:lnTo>
                    <a:lnTo>
                      <a:pt x="714280" y="1599914"/>
                    </a:lnTo>
                    <a:lnTo>
                      <a:pt x="123825" y="2333244"/>
                    </a:lnTo>
                    <a:cubicBezTo>
                      <a:pt x="200025" y="2219039"/>
                      <a:pt x="295180" y="2095214"/>
                      <a:pt x="352330" y="1971389"/>
                    </a:cubicBezTo>
                    <a:lnTo>
                      <a:pt x="352330" y="1961864"/>
                    </a:lnTo>
                    <a:lnTo>
                      <a:pt x="0" y="2438019"/>
                    </a:lnTo>
                    <a:cubicBezTo>
                      <a:pt x="9525" y="2409444"/>
                      <a:pt x="238125" y="2038064"/>
                      <a:pt x="238125" y="1952339"/>
                    </a:cubicBezTo>
                    <a:cubicBezTo>
                      <a:pt x="238125" y="1933289"/>
                      <a:pt x="257080" y="1923764"/>
                      <a:pt x="257080" y="1914239"/>
                    </a:cubicBezTo>
                    <a:cubicBezTo>
                      <a:pt x="352330" y="1657064"/>
                      <a:pt x="542830" y="1342834"/>
                      <a:pt x="733330" y="1114234"/>
                    </a:cubicBezTo>
                    <a:cubicBezTo>
                      <a:pt x="828580" y="980884"/>
                      <a:pt x="952405" y="857059"/>
                      <a:pt x="1057085" y="723805"/>
                    </a:cubicBezTo>
                    <a:lnTo>
                      <a:pt x="1047560" y="714280"/>
                    </a:lnTo>
                    <a:cubicBezTo>
                      <a:pt x="904780" y="761905"/>
                      <a:pt x="599980" y="895159"/>
                      <a:pt x="438055" y="895159"/>
                    </a:cubicBezTo>
                    <a:cubicBezTo>
                      <a:pt x="352330" y="895159"/>
                      <a:pt x="323755" y="790384"/>
                      <a:pt x="247555" y="733330"/>
                    </a:cubicBezTo>
                    <a:cubicBezTo>
                      <a:pt x="219075" y="714280"/>
                      <a:pt x="171450" y="714280"/>
                      <a:pt x="142875" y="685705"/>
                    </a:cubicBezTo>
                    <a:cubicBezTo>
                      <a:pt x="104775" y="657130"/>
                      <a:pt x="76200" y="638080"/>
                      <a:pt x="38100" y="609505"/>
                    </a:cubicBezTo>
                    <a:cubicBezTo>
                      <a:pt x="57150" y="523780"/>
                      <a:pt x="171450" y="571405"/>
                      <a:pt x="228600" y="561880"/>
                    </a:cubicBezTo>
                    <a:cubicBezTo>
                      <a:pt x="276130" y="552355"/>
                      <a:pt x="333280" y="523780"/>
                      <a:pt x="390430" y="504730"/>
                    </a:cubicBezTo>
                    <a:cubicBezTo>
                      <a:pt x="599980" y="428530"/>
                      <a:pt x="838105" y="342805"/>
                      <a:pt x="1057085" y="247555"/>
                    </a:cubicBezTo>
                    <a:cubicBezTo>
                      <a:pt x="1066610" y="247555"/>
                      <a:pt x="1647635" y="0"/>
                      <a:pt x="1771364" y="0"/>
                    </a:cubicBezTo>
                    <a:close/>
                  </a:path>
                </a:pathLst>
              </a:custGeom>
              <a:grpFill/>
              <a:ln w="254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66E6C8ED-EA16-32F0-25AD-86EB9E14D727}"/>
              </a:ext>
            </a:extLst>
          </p:cNvPr>
          <p:cNvSpPr txBox="1"/>
          <p:nvPr/>
        </p:nvSpPr>
        <p:spPr>
          <a:xfrm>
            <a:off x="3037283" y="3121374"/>
            <a:ext cx="3467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THANKS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F71A76C-090E-FAA7-2920-9E0C1358803F}"/>
              </a:ext>
            </a:extLst>
          </p:cNvPr>
          <p:cNvSpPr txBox="1"/>
          <p:nvPr/>
        </p:nvSpPr>
        <p:spPr>
          <a:xfrm>
            <a:off x="1858608" y="4095077"/>
            <a:ext cx="456788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B031B24-E742-10E5-15ED-FB2F8652BBC1}"/>
              </a:ext>
            </a:extLst>
          </p:cNvPr>
          <p:cNvGrpSpPr/>
          <p:nvPr/>
        </p:nvGrpSpPr>
        <p:grpSpPr>
          <a:xfrm>
            <a:off x="1858608" y="4966051"/>
            <a:ext cx="4746416" cy="315056"/>
            <a:chOff x="1253246" y="4118390"/>
            <a:chExt cx="4746416" cy="31505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F84B4F7-C97B-7F24-86E5-DFDD25E1E70B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7" name="iconfont-10019-4889788">
              <a:extLst>
                <a:ext uri="{FF2B5EF4-FFF2-40B4-BE49-F238E27FC236}">
                  <a16:creationId xmlns:a16="http://schemas.microsoft.com/office/drawing/2014/main" id="{49585EF4-31B6-598A-A46B-FAAE696AE275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A09CB9F-3A78-3C0F-BF00-6F719B985E7E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2024.03.28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29" name="iconfont-11899-5651509">
              <a:extLst>
                <a:ext uri="{FF2B5EF4-FFF2-40B4-BE49-F238E27FC236}">
                  <a16:creationId xmlns:a16="http://schemas.microsoft.com/office/drawing/2014/main" id="{A20D728E-043D-061E-CAF8-1F414AFCAC00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835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 </a:t>
            </a:r>
            <a:r>
              <a:rPr lang="en-US" altLang="zh-CN" sz="1400" dirty="0"/>
              <a:t>/ </a:t>
            </a:r>
            <a:r>
              <a:rPr lang="zh-CN" altLang="en-US" sz="1400" dirty="0"/>
              <a:t>数字：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82779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优设标题黑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D31402D-AE1C-21EA-5066-A67D0AAABCAE}"/>
              </a:ext>
            </a:extLst>
          </p:cNvPr>
          <p:cNvGrpSpPr/>
          <p:nvPr/>
        </p:nvGrpSpPr>
        <p:grpSpPr>
          <a:xfrm>
            <a:off x="3533480" y="1727275"/>
            <a:ext cx="2441566" cy="972028"/>
            <a:chOff x="3274391" y="1668468"/>
            <a:chExt cx="5220054" cy="2078189"/>
          </a:xfrm>
          <a:solidFill>
            <a:srgbClr val="33BDD6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F5EFF1D-8C38-9C2E-1F9B-27E71553C161}"/>
                </a:ext>
              </a:extLst>
            </p:cNvPr>
            <p:cNvSpPr/>
            <p:nvPr/>
          </p:nvSpPr>
          <p:spPr>
            <a:xfrm>
              <a:off x="4775613" y="1875552"/>
              <a:ext cx="819463" cy="908135"/>
            </a:xfrm>
            <a:custGeom>
              <a:avLst/>
              <a:gdLst>
                <a:gd name="connsiteX0" fmla="*/ 549097 w 819463"/>
                <a:gd name="connsiteY0" fmla="*/ 0 h 908135"/>
                <a:gd name="connsiteX1" fmla="*/ 587117 w 819463"/>
                <a:gd name="connsiteY1" fmla="*/ 8449 h 908135"/>
                <a:gd name="connsiteX2" fmla="*/ 667383 w 819463"/>
                <a:gd name="connsiteY2" fmla="*/ 54876 h 908135"/>
                <a:gd name="connsiteX3" fmla="*/ 675831 w 819463"/>
                <a:gd name="connsiteY3" fmla="*/ 80223 h 908135"/>
                <a:gd name="connsiteX4" fmla="*/ 671607 w 819463"/>
                <a:gd name="connsiteY4" fmla="*/ 97120 h 908135"/>
                <a:gd name="connsiteX5" fmla="*/ 620913 w 819463"/>
                <a:gd name="connsiteY5" fmla="*/ 114018 h 908135"/>
                <a:gd name="connsiteX6" fmla="*/ 591342 w 819463"/>
                <a:gd name="connsiteY6" fmla="*/ 139365 h 908135"/>
                <a:gd name="connsiteX7" fmla="*/ 591342 w 819463"/>
                <a:gd name="connsiteY7" fmla="*/ 114018 h 908135"/>
                <a:gd name="connsiteX8" fmla="*/ 570220 w 819463"/>
                <a:gd name="connsiteY8" fmla="*/ 139365 h 908135"/>
                <a:gd name="connsiteX9" fmla="*/ 578668 w 819463"/>
                <a:gd name="connsiteY9" fmla="*/ 173161 h 908135"/>
                <a:gd name="connsiteX10" fmla="*/ 583553 w 819463"/>
                <a:gd name="connsiteY10" fmla="*/ 158507 h 908135"/>
                <a:gd name="connsiteX11" fmla="*/ 585533 w 819463"/>
                <a:gd name="connsiteY11" fmla="*/ 165240 h 908135"/>
                <a:gd name="connsiteX12" fmla="*/ 591342 w 819463"/>
                <a:gd name="connsiteY12" fmla="*/ 177386 h 908135"/>
                <a:gd name="connsiteX13" fmla="*/ 599791 w 819463"/>
                <a:gd name="connsiteY13" fmla="*/ 219630 h 908135"/>
                <a:gd name="connsiteX14" fmla="*/ 587117 w 819463"/>
                <a:gd name="connsiteY14" fmla="*/ 405465 h 908135"/>
                <a:gd name="connsiteX15" fmla="*/ 595567 w 819463"/>
                <a:gd name="connsiteY15" fmla="*/ 561770 h 908135"/>
                <a:gd name="connsiteX16" fmla="*/ 608240 w 819463"/>
                <a:gd name="connsiteY16" fmla="*/ 637811 h 908135"/>
                <a:gd name="connsiteX17" fmla="*/ 650484 w 819463"/>
                <a:gd name="connsiteY17" fmla="*/ 667383 h 908135"/>
                <a:gd name="connsiteX18" fmla="*/ 739199 w 819463"/>
                <a:gd name="connsiteY18" fmla="*/ 595566 h 908135"/>
                <a:gd name="connsiteX19" fmla="*/ 819463 w 819463"/>
                <a:gd name="connsiteY19" fmla="*/ 464607 h 908135"/>
                <a:gd name="connsiteX20" fmla="*/ 760321 w 819463"/>
                <a:gd name="connsiteY20" fmla="*/ 625137 h 908135"/>
                <a:gd name="connsiteX21" fmla="*/ 819463 w 819463"/>
                <a:gd name="connsiteY21" fmla="*/ 527975 h 908135"/>
                <a:gd name="connsiteX22" fmla="*/ 777219 w 819463"/>
                <a:gd name="connsiteY22" fmla="*/ 667383 h 908135"/>
                <a:gd name="connsiteX23" fmla="*/ 684280 w 819463"/>
                <a:gd name="connsiteY23" fmla="*/ 908135 h 908135"/>
                <a:gd name="connsiteX24" fmla="*/ 642036 w 819463"/>
                <a:gd name="connsiteY24" fmla="*/ 908135 h 908135"/>
                <a:gd name="connsiteX25" fmla="*/ 578668 w 819463"/>
                <a:gd name="connsiteY25" fmla="*/ 832095 h 908135"/>
                <a:gd name="connsiteX26" fmla="*/ 544873 w 819463"/>
                <a:gd name="connsiteY26" fmla="*/ 810972 h 908135"/>
                <a:gd name="connsiteX27" fmla="*/ 515344 w 819463"/>
                <a:gd name="connsiteY27" fmla="*/ 625137 h 908135"/>
                <a:gd name="connsiteX28" fmla="*/ 413956 w 819463"/>
                <a:gd name="connsiteY28" fmla="*/ 553322 h 908135"/>
                <a:gd name="connsiteX29" fmla="*/ 299895 w 819463"/>
                <a:gd name="connsiteY29" fmla="*/ 696953 h 908135"/>
                <a:gd name="connsiteX30" fmla="*/ 278773 w 819463"/>
                <a:gd name="connsiteY30" fmla="*/ 688505 h 908135"/>
                <a:gd name="connsiteX31" fmla="*/ 274548 w 819463"/>
                <a:gd name="connsiteY31" fmla="*/ 675831 h 908135"/>
                <a:gd name="connsiteX32" fmla="*/ 215406 w 819463"/>
                <a:gd name="connsiteY32" fmla="*/ 587117 h 908135"/>
                <a:gd name="connsiteX33" fmla="*/ 249202 w 819463"/>
                <a:gd name="connsiteY33" fmla="*/ 468832 h 908135"/>
                <a:gd name="connsiteX34" fmla="*/ 168979 w 819463"/>
                <a:gd name="connsiteY34" fmla="*/ 375893 h 908135"/>
                <a:gd name="connsiteX35" fmla="*/ 168979 w 819463"/>
                <a:gd name="connsiteY35" fmla="*/ 853217 h 908135"/>
                <a:gd name="connsiteX36" fmla="*/ 156305 w 819463"/>
                <a:gd name="connsiteY36" fmla="*/ 844768 h 908135"/>
                <a:gd name="connsiteX37" fmla="*/ 143632 w 819463"/>
                <a:gd name="connsiteY37" fmla="*/ 853217 h 908135"/>
                <a:gd name="connsiteX38" fmla="*/ 105612 w 819463"/>
                <a:gd name="connsiteY38" fmla="*/ 806748 h 908135"/>
                <a:gd name="connsiteX39" fmla="*/ 33796 w 819463"/>
                <a:gd name="connsiteY39" fmla="*/ 739156 h 908135"/>
                <a:gd name="connsiteX40" fmla="*/ 12674 w 819463"/>
                <a:gd name="connsiteY40" fmla="*/ 654709 h 908135"/>
                <a:gd name="connsiteX41" fmla="*/ 4225 w 819463"/>
                <a:gd name="connsiteY41" fmla="*/ 565995 h 908135"/>
                <a:gd name="connsiteX42" fmla="*/ 8449 w 819463"/>
                <a:gd name="connsiteY42" fmla="*/ 549097 h 908135"/>
                <a:gd name="connsiteX43" fmla="*/ 0 w 819463"/>
                <a:gd name="connsiteY43" fmla="*/ 236528 h 908135"/>
                <a:gd name="connsiteX44" fmla="*/ 12674 w 819463"/>
                <a:gd name="connsiteY44" fmla="*/ 240753 h 908135"/>
                <a:gd name="connsiteX45" fmla="*/ 21122 w 819463"/>
                <a:gd name="connsiteY45" fmla="*/ 232303 h 908135"/>
                <a:gd name="connsiteX46" fmla="*/ 59143 w 819463"/>
                <a:gd name="connsiteY46" fmla="*/ 253426 h 908135"/>
                <a:gd name="connsiteX47" fmla="*/ 152081 w 819463"/>
                <a:gd name="connsiteY47" fmla="*/ 295670 h 908135"/>
                <a:gd name="connsiteX48" fmla="*/ 156305 w 819463"/>
                <a:gd name="connsiteY48" fmla="*/ 278773 h 908135"/>
                <a:gd name="connsiteX49" fmla="*/ 147857 w 819463"/>
                <a:gd name="connsiteY49" fmla="*/ 257650 h 908135"/>
                <a:gd name="connsiteX50" fmla="*/ 549097 w 819463"/>
                <a:gd name="connsiteY50" fmla="*/ 0 h 908135"/>
                <a:gd name="connsiteX51" fmla="*/ 553322 w 819463"/>
                <a:gd name="connsiteY51" fmla="*/ 139365 h 908135"/>
                <a:gd name="connsiteX52" fmla="*/ 185877 w 819463"/>
                <a:gd name="connsiteY52" fmla="*/ 350589 h 908135"/>
                <a:gd name="connsiteX53" fmla="*/ 173204 w 819463"/>
                <a:gd name="connsiteY53" fmla="*/ 337916 h 908135"/>
                <a:gd name="connsiteX54" fmla="*/ 164755 w 819463"/>
                <a:gd name="connsiteY54" fmla="*/ 342140 h 908135"/>
                <a:gd name="connsiteX55" fmla="*/ 164755 w 819463"/>
                <a:gd name="connsiteY55" fmla="*/ 367445 h 908135"/>
                <a:gd name="connsiteX56" fmla="*/ 270324 w 819463"/>
                <a:gd name="connsiteY56" fmla="*/ 413914 h 908135"/>
                <a:gd name="connsiteX57" fmla="*/ 342140 w 819463"/>
                <a:gd name="connsiteY57" fmla="*/ 304120 h 908135"/>
                <a:gd name="connsiteX58" fmla="*/ 435078 w 819463"/>
                <a:gd name="connsiteY58" fmla="*/ 333691 h 908135"/>
                <a:gd name="connsiteX59" fmla="*/ 473099 w 819463"/>
                <a:gd name="connsiteY59" fmla="*/ 363220 h 908135"/>
                <a:gd name="connsiteX60" fmla="*/ 430854 w 819463"/>
                <a:gd name="connsiteY60" fmla="*/ 511076 h 908135"/>
                <a:gd name="connsiteX61" fmla="*/ 511119 w 819463"/>
                <a:gd name="connsiteY61" fmla="*/ 570219 h 908135"/>
                <a:gd name="connsiteX62" fmla="*/ 498446 w 819463"/>
                <a:gd name="connsiteY62" fmla="*/ 456159 h 908135"/>
                <a:gd name="connsiteX63" fmla="*/ 498446 w 819463"/>
                <a:gd name="connsiteY63" fmla="*/ 367445 h 908135"/>
                <a:gd name="connsiteX64" fmla="*/ 519568 w 819463"/>
                <a:gd name="connsiteY64" fmla="*/ 181610 h 908135"/>
                <a:gd name="connsiteX65" fmla="*/ 553322 w 819463"/>
                <a:gd name="connsiteY65" fmla="*/ 139365 h 90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19463" h="908135">
                  <a:moveTo>
                    <a:pt x="549097" y="0"/>
                  </a:moveTo>
                  <a:cubicBezTo>
                    <a:pt x="561770" y="0"/>
                    <a:pt x="574444" y="0"/>
                    <a:pt x="587117" y="8449"/>
                  </a:cubicBezTo>
                  <a:cubicBezTo>
                    <a:pt x="612464" y="25304"/>
                    <a:pt x="642036" y="37978"/>
                    <a:pt x="667383" y="54876"/>
                  </a:cubicBezTo>
                  <a:cubicBezTo>
                    <a:pt x="675831" y="59100"/>
                    <a:pt x="675831" y="67549"/>
                    <a:pt x="675831" y="80223"/>
                  </a:cubicBezTo>
                  <a:cubicBezTo>
                    <a:pt x="675831" y="88671"/>
                    <a:pt x="675831" y="92896"/>
                    <a:pt x="671607" y="97120"/>
                  </a:cubicBezTo>
                  <a:cubicBezTo>
                    <a:pt x="663158" y="118243"/>
                    <a:pt x="629362" y="109794"/>
                    <a:pt x="620913" y="114018"/>
                  </a:cubicBezTo>
                  <a:cubicBezTo>
                    <a:pt x="608240" y="118243"/>
                    <a:pt x="604015" y="130916"/>
                    <a:pt x="591342" y="139365"/>
                  </a:cubicBezTo>
                  <a:cubicBezTo>
                    <a:pt x="591342" y="135140"/>
                    <a:pt x="604015" y="126692"/>
                    <a:pt x="591342" y="114018"/>
                  </a:cubicBezTo>
                  <a:cubicBezTo>
                    <a:pt x="574444" y="122467"/>
                    <a:pt x="570220" y="135140"/>
                    <a:pt x="570220" y="139365"/>
                  </a:cubicBezTo>
                  <a:cubicBezTo>
                    <a:pt x="570220" y="152039"/>
                    <a:pt x="574444" y="164712"/>
                    <a:pt x="578668" y="173161"/>
                  </a:cubicBezTo>
                  <a:lnTo>
                    <a:pt x="583553" y="158507"/>
                  </a:lnTo>
                  <a:lnTo>
                    <a:pt x="585533" y="165240"/>
                  </a:lnTo>
                  <a:cubicBezTo>
                    <a:pt x="587117" y="167881"/>
                    <a:pt x="589230" y="171049"/>
                    <a:pt x="591342" y="177386"/>
                  </a:cubicBezTo>
                  <a:cubicBezTo>
                    <a:pt x="599791" y="185834"/>
                    <a:pt x="599791" y="206956"/>
                    <a:pt x="599791" y="219630"/>
                  </a:cubicBezTo>
                  <a:cubicBezTo>
                    <a:pt x="599791" y="228079"/>
                    <a:pt x="587117" y="392792"/>
                    <a:pt x="587117" y="405465"/>
                  </a:cubicBezTo>
                  <a:cubicBezTo>
                    <a:pt x="587117" y="413914"/>
                    <a:pt x="591342" y="511076"/>
                    <a:pt x="595567" y="561770"/>
                  </a:cubicBezTo>
                  <a:cubicBezTo>
                    <a:pt x="599791" y="587117"/>
                    <a:pt x="595567" y="612464"/>
                    <a:pt x="608240" y="637811"/>
                  </a:cubicBezTo>
                  <a:cubicBezTo>
                    <a:pt x="612464" y="650484"/>
                    <a:pt x="637811" y="667383"/>
                    <a:pt x="650484" y="667383"/>
                  </a:cubicBezTo>
                  <a:cubicBezTo>
                    <a:pt x="658933" y="667383"/>
                    <a:pt x="701178" y="599791"/>
                    <a:pt x="739199" y="595566"/>
                  </a:cubicBezTo>
                  <a:cubicBezTo>
                    <a:pt x="764545" y="561770"/>
                    <a:pt x="794117" y="511076"/>
                    <a:pt x="819463" y="464607"/>
                  </a:cubicBezTo>
                  <a:cubicBezTo>
                    <a:pt x="802566" y="515301"/>
                    <a:pt x="781443" y="570219"/>
                    <a:pt x="760321" y="625137"/>
                  </a:cubicBezTo>
                  <a:cubicBezTo>
                    <a:pt x="785668" y="595566"/>
                    <a:pt x="811014" y="557546"/>
                    <a:pt x="819463" y="527975"/>
                  </a:cubicBezTo>
                  <a:cubicBezTo>
                    <a:pt x="806790" y="574444"/>
                    <a:pt x="798341" y="620913"/>
                    <a:pt x="777219" y="667383"/>
                  </a:cubicBezTo>
                  <a:cubicBezTo>
                    <a:pt x="739199" y="747605"/>
                    <a:pt x="726525" y="827870"/>
                    <a:pt x="684280" y="908135"/>
                  </a:cubicBezTo>
                  <a:lnTo>
                    <a:pt x="642036" y="908135"/>
                  </a:lnTo>
                  <a:cubicBezTo>
                    <a:pt x="625137" y="882789"/>
                    <a:pt x="604015" y="853217"/>
                    <a:pt x="578668" y="832095"/>
                  </a:cubicBezTo>
                  <a:cubicBezTo>
                    <a:pt x="570220" y="823646"/>
                    <a:pt x="549097" y="823646"/>
                    <a:pt x="544873" y="810972"/>
                  </a:cubicBezTo>
                  <a:cubicBezTo>
                    <a:pt x="528017" y="751829"/>
                    <a:pt x="544873" y="680056"/>
                    <a:pt x="515344" y="625137"/>
                  </a:cubicBezTo>
                  <a:cubicBezTo>
                    <a:pt x="498446" y="587117"/>
                    <a:pt x="447752" y="574444"/>
                    <a:pt x="413956" y="553322"/>
                  </a:cubicBezTo>
                  <a:cubicBezTo>
                    <a:pt x="401283" y="587117"/>
                    <a:pt x="342140" y="696953"/>
                    <a:pt x="299895" y="696953"/>
                  </a:cubicBezTo>
                  <a:cubicBezTo>
                    <a:pt x="287222" y="696953"/>
                    <a:pt x="287222" y="692729"/>
                    <a:pt x="278773" y="688505"/>
                  </a:cubicBezTo>
                  <a:cubicBezTo>
                    <a:pt x="278773" y="688505"/>
                    <a:pt x="278773" y="680056"/>
                    <a:pt x="274548" y="675831"/>
                  </a:cubicBezTo>
                  <a:cubicBezTo>
                    <a:pt x="236528" y="637811"/>
                    <a:pt x="215406" y="629362"/>
                    <a:pt x="215406" y="587117"/>
                  </a:cubicBezTo>
                  <a:cubicBezTo>
                    <a:pt x="215406" y="553322"/>
                    <a:pt x="249202" y="481506"/>
                    <a:pt x="249202" y="468832"/>
                  </a:cubicBezTo>
                  <a:cubicBezTo>
                    <a:pt x="249202" y="460383"/>
                    <a:pt x="177428" y="384343"/>
                    <a:pt x="168979" y="375893"/>
                  </a:cubicBezTo>
                  <a:lnTo>
                    <a:pt x="168979" y="853217"/>
                  </a:lnTo>
                  <a:cubicBezTo>
                    <a:pt x="164755" y="848992"/>
                    <a:pt x="164755" y="844768"/>
                    <a:pt x="156305" y="844768"/>
                  </a:cubicBezTo>
                  <a:cubicBezTo>
                    <a:pt x="143632" y="844768"/>
                    <a:pt x="156305" y="853217"/>
                    <a:pt x="143632" y="853217"/>
                  </a:cubicBezTo>
                  <a:cubicBezTo>
                    <a:pt x="135183" y="853217"/>
                    <a:pt x="122510" y="819422"/>
                    <a:pt x="105612" y="806748"/>
                  </a:cubicBezTo>
                  <a:cubicBezTo>
                    <a:pt x="84489" y="785625"/>
                    <a:pt x="54918" y="760279"/>
                    <a:pt x="33796" y="739156"/>
                  </a:cubicBezTo>
                  <a:cubicBezTo>
                    <a:pt x="12674" y="718034"/>
                    <a:pt x="12674" y="680056"/>
                    <a:pt x="12674" y="654709"/>
                  </a:cubicBezTo>
                  <a:cubicBezTo>
                    <a:pt x="12674" y="625137"/>
                    <a:pt x="8449" y="595566"/>
                    <a:pt x="4225" y="565995"/>
                  </a:cubicBezTo>
                  <a:cubicBezTo>
                    <a:pt x="4225" y="561770"/>
                    <a:pt x="4225" y="553322"/>
                    <a:pt x="8449" y="549097"/>
                  </a:cubicBezTo>
                  <a:lnTo>
                    <a:pt x="0" y="236528"/>
                  </a:lnTo>
                  <a:cubicBezTo>
                    <a:pt x="4225" y="236528"/>
                    <a:pt x="4225" y="240753"/>
                    <a:pt x="12674" y="240753"/>
                  </a:cubicBezTo>
                  <a:cubicBezTo>
                    <a:pt x="25347" y="240753"/>
                    <a:pt x="12674" y="232303"/>
                    <a:pt x="21122" y="232303"/>
                  </a:cubicBezTo>
                  <a:cubicBezTo>
                    <a:pt x="33796" y="232303"/>
                    <a:pt x="46469" y="249202"/>
                    <a:pt x="59143" y="253426"/>
                  </a:cubicBezTo>
                  <a:cubicBezTo>
                    <a:pt x="84489" y="270324"/>
                    <a:pt x="118285" y="278773"/>
                    <a:pt x="152081" y="295670"/>
                  </a:cubicBezTo>
                  <a:cubicBezTo>
                    <a:pt x="152081" y="291446"/>
                    <a:pt x="156305" y="291446"/>
                    <a:pt x="156305" y="278773"/>
                  </a:cubicBezTo>
                  <a:cubicBezTo>
                    <a:pt x="156305" y="270324"/>
                    <a:pt x="147857" y="270324"/>
                    <a:pt x="147857" y="257650"/>
                  </a:cubicBezTo>
                  <a:cubicBezTo>
                    <a:pt x="147857" y="164712"/>
                    <a:pt x="519568" y="0"/>
                    <a:pt x="549097" y="0"/>
                  </a:cubicBezTo>
                  <a:close/>
                  <a:moveTo>
                    <a:pt x="553322" y="139365"/>
                  </a:moveTo>
                  <a:lnTo>
                    <a:pt x="185877" y="350589"/>
                  </a:lnTo>
                  <a:cubicBezTo>
                    <a:pt x="181652" y="350589"/>
                    <a:pt x="177428" y="342140"/>
                    <a:pt x="173204" y="337916"/>
                  </a:cubicBezTo>
                  <a:cubicBezTo>
                    <a:pt x="168979" y="342140"/>
                    <a:pt x="164755" y="342140"/>
                    <a:pt x="164755" y="342140"/>
                  </a:cubicBezTo>
                  <a:lnTo>
                    <a:pt x="164755" y="367445"/>
                  </a:lnTo>
                  <a:cubicBezTo>
                    <a:pt x="202733" y="367445"/>
                    <a:pt x="232304" y="388567"/>
                    <a:pt x="270324" y="413914"/>
                  </a:cubicBezTo>
                  <a:cubicBezTo>
                    <a:pt x="270324" y="405465"/>
                    <a:pt x="304120" y="304120"/>
                    <a:pt x="342140" y="304120"/>
                  </a:cubicBezTo>
                  <a:cubicBezTo>
                    <a:pt x="354814" y="304120"/>
                    <a:pt x="405507" y="325242"/>
                    <a:pt x="435078" y="333691"/>
                  </a:cubicBezTo>
                  <a:cubicBezTo>
                    <a:pt x="447752" y="337916"/>
                    <a:pt x="473099" y="350589"/>
                    <a:pt x="473099" y="363220"/>
                  </a:cubicBezTo>
                  <a:cubicBezTo>
                    <a:pt x="473099" y="371669"/>
                    <a:pt x="430854" y="498403"/>
                    <a:pt x="430854" y="511076"/>
                  </a:cubicBezTo>
                  <a:cubicBezTo>
                    <a:pt x="430854" y="519526"/>
                    <a:pt x="485772" y="553322"/>
                    <a:pt x="511119" y="570219"/>
                  </a:cubicBezTo>
                  <a:cubicBezTo>
                    <a:pt x="506894" y="532199"/>
                    <a:pt x="498446" y="494179"/>
                    <a:pt x="498446" y="456159"/>
                  </a:cubicBezTo>
                  <a:lnTo>
                    <a:pt x="498446" y="367445"/>
                  </a:lnTo>
                  <a:cubicBezTo>
                    <a:pt x="498446" y="299895"/>
                    <a:pt x="498446" y="236528"/>
                    <a:pt x="519568" y="181610"/>
                  </a:cubicBezTo>
                  <a:cubicBezTo>
                    <a:pt x="523793" y="160487"/>
                    <a:pt x="549097" y="152039"/>
                    <a:pt x="553322" y="139365"/>
                  </a:cubicBezTo>
                  <a:close/>
                </a:path>
              </a:pathLst>
            </a:custGeom>
            <a:grpFill/>
            <a:ln w="254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752BA15-E02D-B872-EA6C-0AF3ADDC586F}"/>
                </a:ext>
              </a:extLst>
            </p:cNvPr>
            <p:cNvSpPr/>
            <p:nvPr/>
          </p:nvSpPr>
          <p:spPr>
            <a:xfrm>
              <a:off x="3274391" y="1668468"/>
              <a:ext cx="1630436" cy="2078189"/>
            </a:xfrm>
            <a:custGeom>
              <a:avLst/>
              <a:gdLst>
                <a:gd name="connsiteX0" fmla="*/ 1055991 w 1630436"/>
                <a:gd name="connsiteY0" fmla="*/ 0 h 2078189"/>
                <a:gd name="connsiteX1" fmla="*/ 1144706 w 1630436"/>
                <a:gd name="connsiteY1" fmla="*/ 80266 h 2078189"/>
                <a:gd name="connsiteX2" fmla="*/ 1229153 w 1630436"/>
                <a:gd name="connsiteY2" fmla="*/ 143590 h 2078189"/>
                <a:gd name="connsiteX3" fmla="*/ 1212255 w 1630436"/>
                <a:gd name="connsiteY3" fmla="*/ 156264 h 2078189"/>
                <a:gd name="connsiteX4" fmla="*/ 1224928 w 1630436"/>
                <a:gd name="connsiteY4" fmla="*/ 181610 h 2078189"/>
                <a:gd name="connsiteX5" fmla="*/ 1085563 w 1630436"/>
                <a:gd name="connsiteY5" fmla="*/ 219631 h 2078189"/>
                <a:gd name="connsiteX6" fmla="*/ 1123584 w 1630436"/>
                <a:gd name="connsiteY6" fmla="*/ 270325 h 2078189"/>
                <a:gd name="connsiteX7" fmla="*/ 1127808 w 1630436"/>
                <a:gd name="connsiteY7" fmla="*/ 274549 h 2078189"/>
                <a:gd name="connsiteX8" fmla="*/ 1208030 w 1630436"/>
                <a:gd name="connsiteY8" fmla="*/ 249202 h 2078189"/>
                <a:gd name="connsiteX9" fmla="*/ 1444601 w 1630436"/>
                <a:gd name="connsiteY9" fmla="*/ 211182 h 2078189"/>
                <a:gd name="connsiteX10" fmla="*/ 1377010 w 1630436"/>
                <a:gd name="connsiteY10" fmla="*/ 240753 h 2078189"/>
                <a:gd name="connsiteX11" fmla="*/ 1385458 w 1630436"/>
                <a:gd name="connsiteY11" fmla="*/ 244978 h 2078189"/>
                <a:gd name="connsiteX12" fmla="*/ 1427703 w 1630436"/>
                <a:gd name="connsiteY12" fmla="*/ 232304 h 2078189"/>
                <a:gd name="connsiteX13" fmla="*/ 1393907 w 1630436"/>
                <a:gd name="connsiteY13" fmla="*/ 244978 h 2078189"/>
                <a:gd name="connsiteX14" fmla="*/ 1423479 w 1630436"/>
                <a:gd name="connsiteY14" fmla="*/ 244978 h 2078189"/>
                <a:gd name="connsiteX15" fmla="*/ 1288296 w 1630436"/>
                <a:gd name="connsiteY15" fmla="*/ 308345 h 2078189"/>
                <a:gd name="connsiteX16" fmla="*/ 1119359 w 1630436"/>
                <a:gd name="connsiteY16" fmla="*/ 392834 h 2078189"/>
                <a:gd name="connsiteX17" fmla="*/ 1098237 w 1630436"/>
                <a:gd name="connsiteY17" fmla="*/ 675832 h 2078189"/>
                <a:gd name="connsiteX18" fmla="*/ 1115134 w 1630436"/>
                <a:gd name="connsiteY18" fmla="*/ 680057 h 2078189"/>
                <a:gd name="connsiteX19" fmla="*/ 1136257 w 1630436"/>
                <a:gd name="connsiteY19" fmla="*/ 599792 h 2078189"/>
                <a:gd name="connsiteX20" fmla="*/ 1237602 w 1630436"/>
                <a:gd name="connsiteY20" fmla="*/ 620914 h 2078189"/>
                <a:gd name="connsiteX21" fmla="*/ 1241827 w 1630436"/>
                <a:gd name="connsiteY21" fmla="*/ 654710 h 2078189"/>
                <a:gd name="connsiteX22" fmla="*/ 1258724 w 1630436"/>
                <a:gd name="connsiteY22" fmla="*/ 663159 h 2078189"/>
                <a:gd name="connsiteX23" fmla="*/ 1317867 w 1630436"/>
                <a:gd name="connsiteY23" fmla="*/ 654710 h 2078189"/>
                <a:gd name="connsiteX24" fmla="*/ 1381234 w 1630436"/>
                <a:gd name="connsiteY24" fmla="*/ 671608 h 2078189"/>
                <a:gd name="connsiteX25" fmla="*/ 1377010 w 1630436"/>
                <a:gd name="connsiteY25" fmla="*/ 701179 h 2078189"/>
                <a:gd name="connsiteX26" fmla="*/ 1246050 w 1630436"/>
                <a:gd name="connsiteY26" fmla="*/ 768771 h 2078189"/>
                <a:gd name="connsiteX27" fmla="*/ 1233377 w 1630436"/>
                <a:gd name="connsiteY27" fmla="*/ 903911 h 2078189"/>
                <a:gd name="connsiteX28" fmla="*/ 1233377 w 1630436"/>
                <a:gd name="connsiteY28" fmla="*/ 916585 h 2078189"/>
                <a:gd name="connsiteX29" fmla="*/ 1241827 w 1630436"/>
                <a:gd name="connsiteY29" fmla="*/ 925034 h 2078189"/>
                <a:gd name="connsiteX30" fmla="*/ 1377010 w 1630436"/>
                <a:gd name="connsiteY30" fmla="*/ 882789 h 2078189"/>
                <a:gd name="connsiteX31" fmla="*/ 1338989 w 1630436"/>
                <a:gd name="connsiteY31" fmla="*/ 920809 h 2078189"/>
                <a:gd name="connsiteX32" fmla="*/ 1347438 w 1630436"/>
                <a:gd name="connsiteY32" fmla="*/ 925034 h 2078189"/>
                <a:gd name="connsiteX33" fmla="*/ 1372785 w 1630436"/>
                <a:gd name="connsiteY33" fmla="*/ 912361 h 2078189"/>
                <a:gd name="connsiteX34" fmla="*/ 1241827 w 1630436"/>
                <a:gd name="connsiteY34" fmla="*/ 1017972 h 2078189"/>
                <a:gd name="connsiteX35" fmla="*/ 1216480 w 1630436"/>
                <a:gd name="connsiteY35" fmla="*/ 1009524 h 2078189"/>
                <a:gd name="connsiteX36" fmla="*/ 1174277 w 1630436"/>
                <a:gd name="connsiteY36" fmla="*/ 971503 h 2078189"/>
                <a:gd name="connsiteX37" fmla="*/ 1110910 w 1630436"/>
                <a:gd name="connsiteY37" fmla="*/ 933483 h 2078189"/>
                <a:gd name="connsiteX38" fmla="*/ 1102461 w 1630436"/>
                <a:gd name="connsiteY38" fmla="*/ 874340 h 2078189"/>
                <a:gd name="connsiteX39" fmla="*/ 1110910 w 1630436"/>
                <a:gd name="connsiteY39" fmla="*/ 764546 h 2078189"/>
                <a:gd name="connsiteX40" fmla="*/ 1094012 w 1630436"/>
                <a:gd name="connsiteY40" fmla="*/ 743424 h 2078189"/>
                <a:gd name="connsiteX41" fmla="*/ 1072890 w 1630436"/>
                <a:gd name="connsiteY41" fmla="*/ 1077115 h 2078189"/>
                <a:gd name="connsiteX42" fmla="*/ 1174277 w 1630436"/>
                <a:gd name="connsiteY42" fmla="*/ 1026421 h 2078189"/>
                <a:gd name="connsiteX43" fmla="*/ 1148930 w 1630436"/>
                <a:gd name="connsiteY43" fmla="*/ 1064441 h 2078189"/>
                <a:gd name="connsiteX44" fmla="*/ 1157379 w 1630436"/>
                <a:gd name="connsiteY44" fmla="*/ 1068666 h 2078189"/>
                <a:gd name="connsiteX45" fmla="*/ 1178501 w 1630436"/>
                <a:gd name="connsiteY45" fmla="*/ 1060217 h 2078189"/>
                <a:gd name="connsiteX46" fmla="*/ 1241827 w 1630436"/>
                <a:gd name="connsiteY46" fmla="*/ 1085564 h 2078189"/>
                <a:gd name="connsiteX47" fmla="*/ 1313643 w 1630436"/>
                <a:gd name="connsiteY47" fmla="*/ 1119360 h 2078189"/>
                <a:gd name="connsiteX48" fmla="*/ 1338989 w 1630436"/>
                <a:gd name="connsiteY48" fmla="*/ 1191134 h 2078189"/>
                <a:gd name="connsiteX49" fmla="*/ 1630436 w 1630436"/>
                <a:gd name="connsiteY49" fmla="*/ 967278 h 2078189"/>
                <a:gd name="connsiteX50" fmla="*/ 1562844 w 1630436"/>
                <a:gd name="connsiteY50" fmla="*/ 1077115 h 2078189"/>
                <a:gd name="connsiteX51" fmla="*/ 1617762 w 1630436"/>
                <a:gd name="connsiteY51" fmla="*/ 1034870 h 2078189"/>
                <a:gd name="connsiteX52" fmla="*/ 1482621 w 1630436"/>
                <a:gd name="connsiteY52" fmla="*/ 1237603 h 2078189"/>
                <a:gd name="connsiteX53" fmla="*/ 1427703 w 1630436"/>
                <a:gd name="connsiteY53" fmla="*/ 1364337 h 2078189"/>
                <a:gd name="connsiteX54" fmla="*/ 1398132 w 1630436"/>
                <a:gd name="connsiteY54" fmla="*/ 1398133 h 2078189"/>
                <a:gd name="connsiteX55" fmla="*/ 1360112 w 1630436"/>
                <a:gd name="connsiteY55" fmla="*/ 1406582 h 2078189"/>
                <a:gd name="connsiteX56" fmla="*/ 1296744 w 1630436"/>
                <a:gd name="connsiteY56" fmla="*/ 1351664 h 2078189"/>
                <a:gd name="connsiteX57" fmla="*/ 1233377 w 1630436"/>
                <a:gd name="connsiteY57" fmla="*/ 1330541 h 2078189"/>
                <a:gd name="connsiteX58" fmla="*/ 1178501 w 1630436"/>
                <a:gd name="connsiteY58" fmla="*/ 1288297 h 2078189"/>
                <a:gd name="connsiteX59" fmla="*/ 1144706 w 1630436"/>
                <a:gd name="connsiteY59" fmla="*/ 1110911 h 2078189"/>
                <a:gd name="connsiteX60" fmla="*/ 1072890 w 1630436"/>
                <a:gd name="connsiteY60" fmla="*/ 1208031 h 2078189"/>
                <a:gd name="connsiteX61" fmla="*/ 1102461 w 1630436"/>
                <a:gd name="connsiteY61" fmla="*/ 1507927 h 2078189"/>
                <a:gd name="connsiteX62" fmla="*/ 1102461 w 1630436"/>
                <a:gd name="connsiteY62" fmla="*/ 1719151 h 2078189"/>
                <a:gd name="connsiteX63" fmla="*/ 1077114 w 1630436"/>
                <a:gd name="connsiteY63" fmla="*/ 1710702 h 2078189"/>
                <a:gd name="connsiteX64" fmla="*/ 1072890 w 1630436"/>
                <a:gd name="connsiteY64" fmla="*/ 1723375 h 2078189"/>
                <a:gd name="connsiteX65" fmla="*/ 1017971 w 1630436"/>
                <a:gd name="connsiteY65" fmla="*/ 1676906 h 2078189"/>
                <a:gd name="connsiteX66" fmla="*/ 950380 w 1630436"/>
                <a:gd name="connsiteY66" fmla="*/ 1664233 h 2078189"/>
                <a:gd name="connsiteX67" fmla="*/ 933482 w 1630436"/>
                <a:gd name="connsiteY67" fmla="*/ 1647334 h 2078189"/>
                <a:gd name="connsiteX68" fmla="*/ 899686 w 1630436"/>
                <a:gd name="connsiteY68" fmla="*/ 1634661 h 2078189"/>
                <a:gd name="connsiteX69" fmla="*/ 891238 w 1630436"/>
                <a:gd name="connsiteY69" fmla="*/ 1626212 h 2078189"/>
                <a:gd name="connsiteX70" fmla="*/ 899686 w 1630436"/>
                <a:gd name="connsiteY70" fmla="*/ 1588192 h 2078189"/>
                <a:gd name="connsiteX71" fmla="*/ 899686 w 1630436"/>
                <a:gd name="connsiteY71" fmla="*/ 1440378 h 2078189"/>
                <a:gd name="connsiteX72" fmla="*/ 426629 w 1630436"/>
                <a:gd name="connsiteY72" fmla="*/ 2073964 h 2078189"/>
                <a:gd name="connsiteX73" fmla="*/ 413956 w 1630436"/>
                <a:gd name="connsiteY73" fmla="*/ 2065516 h 2078189"/>
                <a:gd name="connsiteX74" fmla="*/ 401283 w 1630436"/>
                <a:gd name="connsiteY74" fmla="*/ 2078189 h 2078189"/>
                <a:gd name="connsiteX75" fmla="*/ 354813 w 1630436"/>
                <a:gd name="connsiteY75" fmla="*/ 2027495 h 2078189"/>
                <a:gd name="connsiteX76" fmla="*/ 291446 w 1630436"/>
                <a:gd name="connsiteY76" fmla="*/ 2002148 h 2078189"/>
                <a:gd name="connsiteX77" fmla="*/ 240753 w 1630436"/>
                <a:gd name="connsiteY77" fmla="*/ 1968353 h 2078189"/>
                <a:gd name="connsiteX78" fmla="*/ 266099 w 1630436"/>
                <a:gd name="connsiteY78" fmla="*/ 1921884 h 2078189"/>
                <a:gd name="connsiteX79" fmla="*/ 815239 w 1630436"/>
                <a:gd name="connsiteY79" fmla="*/ 1275623 h 2078189"/>
                <a:gd name="connsiteX80" fmla="*/ 819463 w 1630436"/>
                <a:gd name="connsiteY80" fmla="*/ 1271398 h 2078189"/>
                <a:gd name="connsiteX81" fmla="*/ 794116 w 1630436"/>
                <a:gd name="connsiteY81" fmla="*/ 1267174 h 2078189"/>
                <a:gd name="connsiteX82" fmla="*/ 743423 w 1630436"/>
                <a:gd name="connsiteY82" fmla="*/ 1224929 h 2078189"/>
                <a:gd name="connsiteX83" fmla="*/ 696954 w 1630436"/>
                <a:gd name="connsiteY83" fmla="*/ 1199583 h 2078189"/>
                <a:gd name="connsiteX84" fmla="*/ 688505 w 1630436"/>
                <a:gd name="connsiteY84" fmla="*/ 1144664 h 2078189"/>
                <a:gd name="connsiteX85" fmla="*/ 688505 w 1630436"/>
                <a:gd name="connsiteY85" fmla="*/ 1022197 h 2078189"/>
                <a:gd name="connsiteX86" fmla="*/ 680055 w 1630436"/>
                <a:gd name="connsiteY86" fmla="*/ 979952 h 2078189"/>
                <a:gd name="connsiteX87" fmla="*/ 599791 w 1630436"/>
                <a:gd name="connsiteY87" fmla="*/ 1136215 h 2078189"/>
                <a:gd name="connsiteX88" fmla="*/ 642035 w 1630436"/>
                <a:gd name="connsiteY88" fmla="*/ 1102462 h 2078189"/>
                <a:gd name="connsiteX89" fmla="*/ 578669 w 1630436"/>
                <a:gd name="connsiteY89" fmla="*/ 1186909 h 2078189"/>
                <a:gd name="connsiteX90" fmla="*/ 620913 w 1630436"/>
                <a:gd name="connsiteY90" fmla="*/ 1157338 h 2078189"/>
                <a:gd name="connsiteX91" fmla="*/ 523750 w 1630436"/>
                <a:gd name="connsiteY91" fmla="*/ 1271398 h 2078189"/>
                <a:gd name="connsiteX92" fmla="*/ 409732 w 1630436"/>
                <a:gd name="connsiteY92" fmla="*/ 1195358 h 2078189"/>
                <a:gd name="connsiteX93" fmla="*/ 409732 w 1630436"/>
                <a:gd name="connsiteY93" fmla="*/ 1178460 h 2078189"/>
                <a:gd name="connsiteX94" fmla="*/ 570219 w 1630436"/>
                <a:gd name="connsiteY94" fmla="*/ 899687 h 2078189"/>
                <a:gd name="connsiteX95" fmla="*/ 515343 w 1630436"/>
                <a:gd name="connsiteY95" fmla="*/ 891238 h 2078189"/>
                <a:gd name="connsiteX96" fmla="*/ 422405 w 1630436"/>
                <a:gd name="connsiteY96" fmla="*/ 815198 h 2078189"/>
                <a:gd name="connsiteX97" fmla="*/ 604015 w 1630436"/>
                <a:gd name="connsiteY97" fmla="*/ 794118 h 2078189"/>
                <a:gd name="connsiteX98" fmla="*/ 650485 w 1630436"/>
                <a:gd name="connsiteY98" fmla="*/ 802524 h 2078189"/>
                <a:gd name="connsiteX99" fmla="*/ 654709 w 1630436"/>
                <a:gd name="connsiteY99" fmla="*/ 781444 h 2078189"/>
                <a:gd name="connsiteX100" fmla="*/ 646260 w 1630436"/>
                <a:gd name="connsiteY100" fmla="*/ 726526 h 2078189"/>
                <a:gd name="connsiteX101" fmla="*/ 675831 w 1630436"/>
                <a:gd name="connsiteY101" fmla="*/ 696955 h 2078189"/>
                <a:gd name="connsiteX102" fmla="*/ 756096 w 1630436"/>
                <a:gd name="connsiteY102" fmla="*/ 713852 h 2078189"/>
                <a:gd name="connsiteX103" fmla="*/ 777219 w 1630436"/>
                <a:gd name="connsiteY103" fmla="*/ 756097 h 2078189"/>
                <a:gd name="connsiteX104" fmla="*/ 827912 w 1630436"/>
                <a:gd name="connsiteY104" fmla="*/ 1186909 h 2078189"/>
                <a:gd name="connsiteX105" fmla="*/ 819463 w 1630436"/>
                <a:gd name="connsiteY105" fmla="*/ 1275623 h 2078189"/>
                <a:gd name="connsiteX106" fmla="*/ 882788 w 1630436"/>
                <a:gd name="connsiteY106" fmla="*/ 1220705 h 2078189"/>
                <a:gd name="connsiteX107" fmla="*/ 882788 w 1630436"/>
                <a:gd name="connsiteY107" fmla="*/ 692730 h 2078189"/>
                <a:gd name="connsiteX108" fmla="*/ 903911 w 1630436"/>
                <a:gd name="connsiteY108" fmla="*/ 502628 h 2078189"/>
                <a:gd name="connsiteX109" fmla="*/ 147857 w 1630436"/>
                <a:gd name="connsiteY109" fmla="*/ 802524 h 2078189"/>
                <a:gd name="connsiteX110" fmla="*/ 71816 w 1630436"/>
                <a:gd name="connsiteY110" fmla="*/ 743424 h 2078189"/>
                <a:gd name="connsiteX111" fmla="*/ 0 w 1630436"/>
                <a:gd name="connsiteY111" fmla="*/ 692730 h 2078189"/>
                <a:gd name="connsiteX112" fmla="*/ 908135 w 1630436"/>
                <a:gd name="connsiteY112" fmla="*/ 346365 h 2078189"/>
                <a:gd name="connsiteX113" fmla="*/ 929258 w 1630436"/>
                <a:gd name="connsiteY113" fmla="*/ 299896 h 2078189"/>
                <a:gd name="connsiteX114" fmla="*/ 929258 w 1630436"/>
                <a:gd name="connsiteY114" fmla="*/ 282998 h 2078189"/>
                <a:gd name="connsiteX115" fmla="*/ 920808 w 1630436"/>
                <a:gd name="connsiteY115" fmla="*/ 278773 h 2078189"/>
                <a:gd name="connsiteX116" fmla="*/ 696954 w 1630436"/>
                <a:gd name="connsiteY116" fmla="*/ 401283 h 2078189"/>
                <a:gd name="connsiteX117" fmla="*/ 591342 w 1630436"/>
                <a:gd name="connsiteY117" fmla="*/ 460384 h 2078189"/>
                <a:gd name="connsiteX118" fmla="*/ 599791 w 1630436"/>
                <a:gd name="connsiteY118" fmla="*/ 443528 h 2078189"/>
                <a:gd name="connsiteX119" fmla="*/ 667382 w 1630436"/>
                <a:gd name="connsiteY119" fmla="*/ 397059 h 2078189"/>
                <a:gd name="connsiteX120" fmla="*/ 654709 w 1630436"/>
                <a:gd name="connsiteY120" fmla="*/ 388610 h 2078189"/>
                <a:gd name="connsiteX121" fmla="*/ 536423 w 1630436"/>
                <a:gd name="connsiteY121" fmla="*/ 464608 h 2078189"/>
                <a:gd name="connsiteX122" fmla="*/ 604015 w 1630436"/>
                <a:gd name="connsiteY122" fmla="*/ 384386 h 2078189"/>
                <a:gd name="connsiteX123" fmla="*/ 616689 w 1630436"/>
                <a:gd name="connsiteY123" fmla="*/ 384386 h 2078189"/>
                <a:gd name="connsiteX124" fmla="*/ 1055991 w 1630436"/>
                <a:gd name="connsiteY124" fmla="*/ 0 h 2078189"/>
                <a:gd name="connsiteX125" fmla="*/ 1140481 w 1630436"/>
                <a:gd name="connsiteY125" fmla="*/ 1077115 h 2078189"/>
                <a:gd name="connsiteX126" fmla="*/ 1132032 w 1630436"/>
                <a:gd name="connsiteY126" fmla="*/ 1089788 h 2078189"/>
                <a:gd name="connsiteX127" fmla="*/ 1140481 w 1630436"/>
                <a:gd name="connsiteY127" fmla="*/ 1077115 h 207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630436" h="2078189">
                  <a:moveTo>
                    <a:pt x="1055991" y="0"/>
                  </a:moveTo>
                  <a:cubicBezTo>
                    <a:pt x="1077114" y="0"/>
                    <a:pt x="1123584" y="63367"/>
                    <a:pt x="1144706" y="80266"/>
                  </a:cubicBezTo>
                  <a:cubicBezTo>
                    <a:pt x="1170053" y="97163"/>
                    <a:pt x="1203806" y="118286"/>
                    <a:pt x="1229153" y="143590"/>
                  </a:cubicBezTo>
                  <a:cubicBezTo>
                    <a:pt x="1229153" y="147815"/>
                    <a:pt x="1220704" y="147815"/>
                    <a:pt x="1212255" y="156264"/>
                  </a:cubicBezTo>
                  <a:cubicBezTo>
                    <a:pt x="1220704" y="164712"/>
                    <a:pt x="1224928" y="173162"/>
                    <a:pt x="1224928" y="181610"/>
                  </a:cubicBezTo>
                  <a:cubicBezTo>
                    <a:pt x="1178501" y="190059"/>
                    <a:pt x="1132032" y="202733"/>
                    <a:pt x="1085563" y="219631"/>
                  </a:cubicBezTo>
                  <a:cubicBezTo>
                    <a:pt x="1102461" y="232304"/>
                    <a:pt x="1132032" y="244978"/>
                    <a:pt x="1123584" y="270325"/>
                  </a:cubicBezTo>
                  <a:cubicBezTo>
                    <a:pt x="1123584" y="270325"/>
                    <a:pt x="1119359" y="274549"/>
                    <a:pt x="1127808" y="274549"/>
                  </a:cubicBezTo>
                  <a:cubicBezTo>
                    <a:pt x="1140481" y="274549"/>
                    <a:pt x="1182726" y="253426"/>
                    <a:pt x="1208030" y="249202"/>
                  </a:cubicBezTo>
                  <a:cubicBezTo>
                    <a:pt x="1275622" y="232304"/>
                    <a:pt x="1355887" y="223856"/>
                    <a:pt x="1444601" y="211182"/>
                  </a:cubicBezTo>
                  <a:cubicBezTo>
                    <a:pt x="1423479" y="219631"/>
                    <a:pt x="1398132" y="232304"/>
                    <a:pt x="1377010" y="240753"/>
                  </a:cubicBezTo>
                  <a:cubicBezTo>
                    <a:pt x="1377010" y="240753"/>
                    <a:pt x="1372785" y="244978"/>
                    <a:pt x="1385458" y="244978"/>
                  </a:cubicBezTo>
                  <a:cubicBezTo>
                    <a:pt x="1393907" y="244978"/>
                    <a:pt x="1415030" y="236529"/>
                    <a:pt x="1427703" y="232304"/>
                  </a:cubicBezTo>
                  <a:cubicBezTo>
                    <a:pt x="1419254" y="232304"/>
                    <a:pt x="1406581" y="236529"/>
                    <a:pt x="1393907" y="244978"/>
                  </a:cubicBezTo>
                  <a:cubicBezTo>
                    <a:pt x="1402357" y="249202"/>
                    <a:pt x="1415030" y="244978"/>
                    <a:pt x="1423479" y="244978"/>
                  </a:cubicBezTo>
                  <a:cubicBezTo>
                    <a:pt x="1381234" y="266100"/>
                    <a:pt x="1330540" y="287222"/>
                    <a:pt x="1288296" y="308345"/>
                  </a:cubicBezTo>
                  <a:cubicBezTo>
                    <a:pt x="1233377" y="329467"/>
                    <a:pt x="1174277" y="363263"/>
                    <a:pt x="1119359" y="392834"/>
                  </a:cubicBezTo>
                  <a:cubicBezTo>
                    <a:pt x="1115134" y="485731"/>
                    <a:pt x="1106685" y="582894"/>
                    <a:pt x="1098237" y="675832"/>
                  </a:cubicBezTo>
                  <a:lnTo>
                    <a:pt x="1115134" y="680057"/>
                  </a:lnTo>
                  <a:cubicBezTo>
                    <a:pt x="1123584" y="658935"/>
                    <a:pt x="1110910" y="616689"/>
                    <a:pt x="1136257" y="599792"/>
                  </a:cubicBezTo>
                  <a:cubicBezTo>
                    <a:pt x="1157379" y="599792"/>
                    <a:pt x="1212255" y="591342"/>
                    <a:pt x="1237602" y="620914"/>
                  </a:cubicBezTo>
                  <a:cubicBezTo>
                    <a:pt x="1241827" y="629363"/>
                    <a:pt x="1241827" y="642036"/>
                    <a:pt x="1241827" y="654710"/>
                  </a:cubicBezTo>
                  <a:cubicBezTo>
                    <a:pt x="1246050" y="658935"/>
                    <a:pt x="1250275" y="663159"/>
                    <a:pt x="1258724" y="663159"/>
                  </a:cubicBezTo>
                  <a:cubicBezTo>
                    <a:pt x="1271397" y="663159"/>
                    <a:pt x="1305193" y="654710"/>
                    <a:pt x="1317867" y="654710"/>
                  </a:cubicBezTo>
                  <a:cubicBezTo>
                    <a:pt x="1326316" y="654710"/>
                    <a:pt x="1360112" y="663159"/>
                    <a:pt x="1381234" y="671608"/>
                  </a:cubicBezTo>
                  <a:cubicBezTo>
                    <a:pt x="1381234" y="692730"/>
                    <a:pt x="1377010" y="688505"/>
                    <a:pt x="1377010" y="701179"/>
                  </a:cubicBezTo>
                  <a:cubicBezTo>
                    <a:pt x="1377010" y="709628"/>
                    <a:pt x="1271397" y="726526"/>
                    <a:pt x="1246050" y="768771"/>
                  </a:cubicBezTo>
                  <a:cubicBezTo>
                    <a:pt x="1220704" y="802524"/>
                    <a:pt x="1233377" y="891238"/>
                    <a:pt x="1233377" y="903911"/>
                  </a:cubicBezTo>
                  <a:lnTo>
                    <a:pt x="1233377" y="916585"/>
                  </a:lnTo>
                  <a:cubicBezTo>
                    <a:pt x="1233377" y="916585"/>
                    <a:pt x="1229153" y="925034"/>
                    <a:pt x="1241827" y="925034"/>
                  </a:cubicBezTo>
                  <a:cubicBezTo>
                    <a:pt x="1250275" y="925034"/>
                    <a:pt x="1326316" y="899687"/>
                    <a:pt x="1377010" y="882789"/>
                  </a:cubicBezTo>
                  <a:cubicBezTo>
                    <a:pt x="1368560" y="895462"/>
                    <a:pt x="1351663" y="908136"/>
                    <a:pt x="1338989" y="920809"/>
                  </a:cubicBezTo>
                  <a:cubicBezTo>
                    <a:pt x="1338989" y="920809"/>
                    <a:pt x="1334765" y="925034"/>
                    <a:pt x="1347438" y="925034"/>
                  </a:cubicBezTo>
                  <a:cubicBezTo>
                    <a:pt x="1355887" y="925034"/>
                    <a:pt x="1364336" y="916585"/>
                    <a:pt x="1372785" y="912361"/>
                  </a:cubicBezTo>
                  <a:cubicBezTo>
                    <a:pt x="1372785" y="950381"/>
                    <a:pt x="1275622" y="1017972"/>
                    <a:pt x="1241827" y="1017972"/>
                  </a:cubicBezTo>
                  <a:cubicBezTo>
                    <a:pt x="1233377" y="1017972"/>
                    <a:pt x="1220704" y="1017972"/>
                    <a:pt x="1216480" y="1009524"/>
                  </a:cubicBezTo>
                  <a:cubicBezTo>
                    <a:pt x="1203806" y="1001075"/>
                    <a:pt x="1186951" y="979952"/>
                    <a:pt x="1174277" y="971503"/>
                  </a:cubicBezTo>
                  <a:cubicBezTo>
                    <a:pt x="1153154" y="954605"/>
                    <a:pt x="1123584" y="950381"/>
                    <a:pt x="1110910" y="933483"/>
                  </a:cubicBezTo>
                  <a:cubicBezTo>
                    <a:pt x="1098237" y="916585"/>
                    <a:pt x="1102461" y="887014"/>
                    <a:pt x="1102461" y="874340"/>
                  </a:cubicBezTo>
                  <a:cubicBezTo>
                    <a:pt x="1102461" y="865891"/>
                    <a:pt x="1110910" y="772995"/>
                    <a:pt x="1110910" y="764546"/>
                  </a:cubicBezTo>
                  <a:cubicBezTo>
                    <a:pt x="1110910" y="760322"/>
                    <a:pt x="1110910" y="747648"/>
                    <a:pt x="1094012" y="743424"/>
                  </a:cubicBezTo>
                  <a:lnTo>
                    <a:pt x="1072890" y="1077115"/>
                  </a:lnTo>
                  <a:cubicBezTo>
                    <a:pt x="1110910" y="1072891"/>
                    <a:pt x="1144706" y="1047544"/>
                    <a:pt x="1174277" y="1026421"/>
                  </a:cubicBezTo>
                  <a:lnTo>
                    <a:pt x="1148930" y="1064441"/>
                  </a:lnTo>
                  <a:cubicBezTo>
                    <a:pt x="1148930" y="1064441"/>
                    <a:pt x="1144706" y="1068666"/>
                    <a:pt x="1157379" y="1068666"/>
                  </a:cubicBezTo>
                  <a:cubicBezTo>
                    <a:pt x="1165828" y="1068666"/>
                    <a:pt x="1165828" y="1060217"/>
                    <a:pt x="1178501" y="1060217"/>
                  </a:cubicBezTo>
                  <a:cubicBezTo>
                    <a:pt x="1186951" y="1060217"/>
                    <a:pt x="1216480" y="1081339"/>
                    <a:pt x="1241827" y="1085564"/>
                  </a:cubicBezTo>
                  <a:cubicBezTo>
                    <a:pt x="1262949" y="1094013"/>
                    <a:pt x="1300969" y="1094013"/>
                    <a:pt x="1313643" y="1119360"/>
                  </a:cubicBezTo>
                  <a:cubicBezTo>
                    <a:pt x="1322091" y="1136215"/>
                    <a:pt x="1330540" y="1165787"/>
                    <a:pt x="1338989" y="1191134"/>
                  </a:cubicBezTo>
                  <a:cubicBezTo>
                    <a:pt x="1436152" y="1102462"/>
                    <a:pt x="1571293" y="1047544"/>
                    <a:pt x="1630436" y="967278"/>
                  </a:cubicBezTo>
                  <a:cubicBezTo>
                    <a:pt x="1613538" y="1001075"/>
                    <a:pt x="1583966" y="1039095"/>
                    <a:pt x="1562844" y="1077115"/>
                  </a:cubicBezTo>
                  <a:cubicBezTo>
                    <a:pt x="1583966" y="1064441"/>
                    <a:pt x="1600864" y="1043319"/>
                    <a:pt x="1617762" y="1034870"/>
                  </a:cubicBezTo>
                  <a:cubicBezTo>
                    <a:pt x="1583966" y="1089788"/>
                    <a:pt x="1520642" y="1182684"/>
                    <a:pt x="1482621" y="1237603"/>
                  </a:cubicBezTo>
                  <a:cubicBezTo>
                    <a:pt x="1453050" y="1279847"/>
                    <a:pt x="1448826" y="1322092"/>
                    <a:pt x="1427703" y="1364337"/>
                  </a:cubicBezTo>
                  <a:cubicBezTo>
                    <a:pt x="1423479" y="1377011"/>
                    <a:pt x="1410805" y="1389684"/>
                    <a:pt x="1398132" y="1398133"/>
                  </a:cubicBezTo>
                  <a:cubicBezTo>
                    <a:pt x="1385458" y="1402357"/>
                    <a:pt x="1372785" y="1406582"/>
                    <a:pt x="1360112" y="1406582"/>
                  </a:cubicBezTo>
                  <a:cubicBezTo>
                    <a:pt x="1351663" y="1406582"/>
                    <a:pt x="1317867" y="1368561"/>
                    <a:pt x="1296744" y="1351664"/>
                  </a:cubicBezTo>
                  <a:cubicBezTo>
                    <a:pt x="1275622" y="1338991"/>
                    <a:pt x="1250275" y="1343214"/>
                    <a:pt x="1233377" y="1330541"/>
                  </a:cubicBezTo>
                  <a:cubicBezTo>
                    <a:pt x="1212255" y="1322092"/>
                    <a:pt x="1182726" y="1309419"/>
                    <a:pt x="1178501" y="1288297"/>
                  </a:cubicBezTo>
                  <a:cubicBezTo>
                    <a:pt x="1157379" y="1229154"/>
                    <a:pt x="1157379" y="1170011"/>
                    <a:pt x="1144706" y="1110911"/>
                  </a:cubicBezTo>
                  <a:cubicBezTo>
                    <a:pt x="1119359" y="1144664"/>
                    <a:pt x="1072890" y="1178460"/>
                    <a:pt x="1072890" y="1208031"/>
                  </a:cubicBezTo>
                  <a:lnTo>
                    <a:pt x="1102461" y="1507927"/>
                  </a:lnTo>
                  <a:lnTo>
                    <a:pt x="1102461" y="1719151"/>
                  </a:lnTo>
                  <a:cubicBezTo>
                    <a:pt x="1094012" y="1719151"/>
                    <a:pt x="1089788" y="1710702"/>
                    <a:pt x="1077114" y="1710702"/>
                  </a:cubicBezTo>
                  <a:cubicBezTo>
                    <a:pt x="1068665" y="1710702"/>
                    <a:pt x="1072890" y="1719151"/>
                    <a:pt x="1072890" y="1723375"/>
                  </a:cubicBezTo>
                  <a:cubicBezTo>
                    <a:pt x="1055991" y="1710702"/>
                    <a:pt x="1034869" y="1685355"/>
                    <a:pt x="1017971" y="1676906"/>
                  </a:cubicBezTo>
                  <a:cubicBezTo>
                    <a:pt x="996849" y="1664233"/>
                    <a:pt x="971502" y="1668457"/>
                    <a:pt x="950380" y="1664233"/>
                  </a:cubicBezTo>
                  <a:cubicBezTo>
                    <a:pt x="941931" y="1664233"/>
                    <a:pt x="941931" y="1651559"/>
                    <a:pt x="933482" y="1647334"/>
                  </a:cubicBezTo>
                  <a:cubicBezTo>
                    <a:pt x="925033" y="1643111"/>
                    <a:pt x="912360" y="1643111"/>
                    <a:pt x="899686" y="1634661"/>
                  </a:cubicBezTo>
                  <a:cubicBezTo>
                    <a:pt x="895461" y="1634661"/>
                    <a:pt x="891238" y="1634661"/>
                    <a:pt x="891238" y="1626212"/>
                  </a:cubicBezTo>
                  <a:cubicBezTo>
                    <a:pt x="891238" y="1613539"/>
                    <a:pt x="899686" y="1600865"/>
                    <a:pt x="899686" y="1588192"/>
                  </a:cubicBezTo>
                  <a:cubicBezTo>
                    <a:pt x="895461" y="1541723"/>
                    <a:pt x="903911" y="1491029"/>
                    <a:pt x="899686" y="1440378"/>
                  </a:cubicBezTo>
                  <a:lnTo>
                    <a:pt x="426629" y="2073964"/>
                  </a:lnTo>
                  <a:cubicBezTo>
                    <a:pt x="422405" y="2073964"/>
                    <a:pt x="418180" y="2069740"/>
                    <a:pt x="413956" y="2065516"/>
                  </a:cubicBezTo>
                  <a:lnTo>
                    <a:pt x="401283" y="2078189"/>
                  </a:lnTo>
                  <a:cubicBezTo>
                    <a:pt x="384385" y="2061291"/>
                    <a:pt x="367487" y="2040169"/>
                    <a:pt x="354813" y="2027495"/>
                  </a:cubicBezTo>
                  <a:cubicBezTo>
                    <a:pt x="333691" y="2014822"/>
                    <a:pt x="308344" y="2014822"/>
                    <a:pt x="291446" y="2002148"/>
                  </a:cubicBezTo>
                  <a:cubicBezTo>
                    <a:pt x="274549" y="1993700"/>
                    <a:pt x="257650" y="1981026"/>
                    <a:pt x="240753" y="1968353"/>
                  </a:cubicBezTo>
                  <a:cubicBezTo>
                    <a:pt x="244977" y="1955679"/>
                    <a:pt x="253426" y="1934557"/>
                    <a:pt x="266099" y="1921884"/>
                  </a:cubicBezTo>
                  <a:cubicBezTo>
                    <a:pt x="439303" y="1698028"/>
                    <a:pt x="633586" y="1461500"/>
                    <a:pt x="815239" y="1275623"/>
                  </a:cubicBezTo>
                  <a:lnTo>
                    <a:pt x="819463" y="1271398"/>
                  </a:lnTo>
                  <a:cubicBezTo>
                    <a:pt x="819463" y="1258725"/>
                    <a:pt x="802565" y="1267174"/>
                    <a:pt x="794116" y="1267174"/>
                  </a:cubicBezTo>
                  <a:cubicBezTo>
                    <a:pt x="777219" y="1254501"/>
                    <a:pt x="756096" y="1237603"/>
                    <a:pt x="743423" y="1224929"/>
                  </a:cubicBezTo>
                  <a:cubicBezTo>
                    <a:pt x="730749" y="1216481"/>
                    <a:pt x="705402" y="1212256"/>
                    <a:pt x="696954" y="1199583"/>
                  </a:cubicBezTo>
                  <a:cubicBezTo>
                    <a:pt x="684280" y="1182684"/>
                    <a:pt x="688505" y="1161562"/>
                    <a:pt x="688505" y="1144664"/>
                  </a:cubicBezTo>
                  <a:lnTo>
                    <a:pt x="688505" y="1022197"/>
                  </a:lnTo>
                  <a:cubicBezTo>
                    <a:pt x="688505" y="1009524"/>
                    <a:pt x="684280" y="992625"/>
                    <a:pt x="680055" y="979952"/>
                  </a:cubicBezTo>
                  <a:cubicBezTo>
                    <a:pt x="637811" y="1030646"/>
                    <a:pt x="616689" y="1072891"/>
                    <a:pt x="599791" y="1136215"/>
                  </a:cubicBezTo>
                  <a:cubicBezTo>
                    <a:pt x="612464" y="1127808"/>
                    <a:pt x="629362" y="1110911"/>
                    <a:pt x="642035" y="1102462"/>
                  </a:cubicBezTo>
                  <a:cubicBezTo>
                    <a:pt x="620913" y="1127808"/>
                    <a:pt x="595566" y="1157338"/>
                    <a:pt x="578669" y="1186909"/>
                  </a:cubicBezTo>
                  <a:cubicBezTo>
                    <a:pt x="591342" y="1178460"/>
                    <a:pt x="608239" y="1165787"/>
                    <a:pt x="620913" y="1157338"/>
                  </a:cubicBezTo>
                  <a:cubicBezTo>
                    <a:pt x="620913" y="1157338"/>
                    <a:pt x="557546" y="1271398"/>
                    <a:pt x="523750" y="1271398"/>
                  </a:cubicBezTo>
                  <a:cubicBezTo>
                    <a:pt x="506895" y="1271398"/>
                    <a:pt x="447752" y="1212256"/>
                    <a:pt x="409732" y="1195358"/>
                  </a:cubicBezTo>
                  <a:lnTo>
                    <a:pt x="409732" y="1178460"/>
                  </a:lnTo>
                  <a:cubicBezTo>
                    <a:pt x="494221" y="1085564"/>
                    <a:pt x="489996" y="992625"/>
                    <a:pt x="570219" y="899687"/>
                  </a:cubicBezTo>
                  <a:cubicBezTo>
                    <a:pt x="553322" y="895462"/>
                    <a:pt x="532199" y="895462"/>
                    <a:pt x="515343" y="891238"/>
                  </a:cubicBezTo>
                  <a:cubicBezTo>
                    <a:pt x="494221" y="865891"/>
                    <a:pt x="447752" y="823647"/>
                    <a:pt x="422405" y="815198"/>
                  </a:cubicBezTo>
                  <a:lnTo>
                    <a:pt x="604015" y="794118"/>
                  </a:lnTo>
                  <a:cubicBezTo>
                    <a:pt x="620913" y="794118"/>
                    <a:pt x="637811" y="798300"/>
                    <a:pt x="650485" y="802524"/>
                  </a:cubicBezTo>
                  <a:cubicBezTo>
                    <a:pt x="654709" y="798300"/>
                    <a:pt x="654709" y="794118"/>
                    <a:pt x="654709" y="781444"/>
                  </a:cubicBezTo>
                  <a:cubicBezTo>
                    <a:pt x="654709" y="772995"/>
                    <a:pt x="646260" y="734975"/>
                    <a:pt x="646260" y="726526"/>
                  </a:cubicBezTo>
                  <a:cubicBezTo>
                    <a:pt x="646260" y="701179"/>
                    <a:pt x="671607" y="696955"/>
                    <a:pt x="675831" y="696955"/>
                  </a:cubicBezTo>
                  <a:cubicBezTo>
                    <a:pt x="701178" y="696955"/>
                    <a:pt x="743423" y="705404"/>
                    <a:pt x="756096" y="713852"/>
                  </a:cubicBezTo>
                  <a:cubicBezTo>
                    <a:pt x="764545" y="722302"/>
                    <a:pt x="777219" y="739199"/>
                    <a:pt x="777219" y="756097"/>
                  </a:cubicBezTo>
                  <a:cubicBezTo>
                    <a:pt x="798341" y="899687"/>
                    <a:pt x="827912" y="1043319"/>
                    <a:pt x="827912" y="1186909"/>
                  </a:cubicBezTo>
                  <a:cubicBezTo>
                    <a:pt x="827912" y="1195358"/>
                    <a:pt x="823688" y="1241827"/>
                    <a:pt x="819463" y="1275623"/>
                  </a:cubicBezTo>
                  <a:cubicBezTo>
                    <a:pt x="840585" y="1258725"/>
                    <a:pt x="861666" y="1237603"/>
                    <a:pt x="882788" y="1220705"/>
                  </a:cubicBezTo>
                  <a:lnTo>
                    <a:pt x="882788" y="692730"/>
                  </a:lnTo>
                  <a:lnTo>
                    <a:pt x="903911" y="502628"/>
                  </a:lnTo>
                  <a:cubicBezTo>
                    <a:pt x="802565" y="557547"/>
                    <a:pt x="295671" y="802524"/>
                    <a:pt x="147857" y="802524"/>
                  </a:cubicBezTo>
                  <a:cubicBezTo>
                    <a:pt x="114060" y="802524"/>
                    <a:pt x="114060" y="794118"/>
                    <a:pt x="71816" y="743424"/>
                  </a:cubicBezTo>
                  <a:cubicBezTo>
                    <a:pt x="54918" y="722302"/>
                    <a:pt x="25347" y="709628"/>
                    <a:pt x="0" y="692730"/>
                  </a:cubicBezTo>
                  <a:cubicBezTo>
                    <a:pt x="295671" y="608241"/>
                    <a:pt x="604015" y="464608"/>
                    <a:pt x="908135" y="346365"/>
                  </a:cubicBezTo>
                  <a:cubicBezTo>
                    <a:pt x="920808" y="342141"/>
                    <a:pt x="929258" y="312569"/>
                    <a:pt x="929258" y="299896"/>
                  </a:cubicBezTo>
                  <a:lnTo>
                    <a:pt x="929258" y="282998"/>
                  </a:lnTo>
                  <a:cubicBezTo>
                    <a:pt x="929258" y="282998"/>
                    <a:pt x="929258" y="278773"/>
                    <a:pt x="920808" y="278773"/>
                  </a:cubicBezTo>
                  <a:cubicBezTo>
                    <a:pt x="895461" y="278773"/>
                    <a:pt x="705402" y="397059"/>
                    <a:pt x="696954" y="401283"/>
                  </a:cubicBezTo>
                  <a:cubicBezTo>
                    <a:pt x="663158" y="422406"/>
                    <a:pt x="625138" y="443528"/>
                    <a:pt x="591342" y="460384"/>
                  </a:cubicBezTo>
                  <a:cubicBezTo>
                    <a:pt x="595566" y="456202"/>
                    <a:pt x="604015" y="447752"/>
                    <a:pt x="599791" y="443528"/>
                  </a:cubicBezTo>
                  <a:cubicBezTo>
                    <a:pt x="620913" y="430855"/>
                    <a:pt x="646260" y="413957"/>
                    <a:pt x="667382" y="397059"/>
                  </a:cubicBezTo>
                  <a:cubicBezTo>
                    <a:pt x="663158" y="392834"/>
                    <a:pt x="667382" y="388610"/>
                    <a:pt x="654709" y="388610"/>
                  </a:cubicBezTo>
                  <a:cubicBezTo>
                    <a:pt x="646260" y="388610"/>
                    <a:pt x="574444" y="447752"/>
                    <a:pt x="536423" y="464608"/>
                  </a:cubicBezTo>
                  <a:cubicBezTo>
                    <a:pt x="561770" y="430855"/>
                    <a:pt x="608239" y="409732"/>
                    <a:pt x="604015" y="384386"/>
                  </a:cubicBezTo>
                  <a:cubicBezTo>
                    <a:pt x="608239" y="388610"/>
                    <a:pt x="616689" y="392834"/>
                    <a:pt x="616689" y="384386"/>
                  </a:cubicBezTo>
                  <a:cubicBezTo>
                    <a:pt x="616689" y="304120"/>
                    <a:pt x="916584" y="0"/>
                    <a:pt x="1055991" y="0"/>
                  </a:cubicBezTo>
                  <a:close/>
                  <a:moveTo>
                    <a:pt x="1140481" y="1077115"/>
                  </a:moveTo>
                  <a:cubicBezTo>
                    <a:pt x="1136257" y="1081339"/>
                    <a:pt x="1132032" y="1085564"/>
                    <a:pt x="1132032" y="1089788"/>
                  </a:cubicBezTo>
                  <a:cubicBezTo>
                    <a:pt x="1136257" y="1089788"/>
                    <a:pt x="1140481" y="1081339"/>
                    <a:pt x="1140481" y="1077115"/>
                  </a:cubicBezTo>
                  <a:close/>
                </a:path>
              </a:pathLst>
            </a:custGeom>
            <a:grpFill/>
            <a:ln w="254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13CDAD5-8DCC-812A-0C34-920860FC0C51}"/>
                </a:ext>
              </a:extLst>
            </p:cNvPr>
            <p:cNvSpPr/>
            <p:nvPr/>
          </p:nvSpPr>
          <p:spPr>
            <a:xfrm>
              <a:off x="7099290" y="1805586"/>
              <a:ext cx="1395155" cy="1044867"/>
            </a:xfrm>
            <a:custGeom>
              <a:avLst/>
              <a:gdLst>
                <a:gd name="connsiteX0" fmla="*/ 1409605 w 4476179"/>
                <a:gd name="connsiteY0" fmla="*/ 0 h 3352324"/>
                <a:gd name="connsiteX1" fmla="*/ 1428560 w 4476179"/>
                <a:gd name="connsiteY1" fmla="*/ 0 h 3352324"/>
                <a:gd name="connsiteX2" fmla="*/ 1676210 w 4476179"/>
                <a:gd name="connsiteY2" fmla="*/ 161830 h 3352324"/>
                <a:gd name="connsiteX3" fmla="*/ 1904810 w 4476179"/>
                <a:gd name="connsiteY3" fmla="*/ 371380 h 3352324"/>
                <a:gd name="connsiteX4" fmla="*/ 1723835 w 4476179"/>
                <a:gd name="connsiteY4" fmla="*/ 590455 h 3352324"/>
                <a:gd name="connsiteX5" fmla="*/ 1714310 w 4476179"/>
                <a:gd name="connsiteY5" fmla="*/ 619030 h 3352324"/>
                <a:gd name="connsiteX6" fmla="*/ 2104835 w 4476179"/>
                <a:gd name="connsiteY6" fmla="*/ 485680 h 3352324"/>
                <a:gd name="connsiteX7" fmla="*/ 2295240 w 4476179"/>
                <a:gd name="connsiteY7" fmla="*/ 599980 h 3352324"/>
                <a:gd name="connsiteX8" fmla="*/ 2447640 w 4476179"/>
                <a:gd name="connsiteY8" fmla="*/ 695230 h 3352324"/>
                <a:gd name="connsiteX9" fmla="*/ 2457165 w 4476179"/>
                <a:gd name="connsiteY9" fmla="*/ 761905 h 3352324"/>
                <a:gd name="connsiteX10" fmla="*/ 2238090 w 4476179"/>
                <a:gd name="connsiteY10" fmla="*/ 1723739 h 3352324"/>
                <a:gd name="connsiteX11" fmla="*/ 2190465 w 4476179"/>
                <a:gd name="connsiteY11" fmla="*/ 1695164 h 3352324"/>
                <a:gd name="connsiteX12" fmla="*/ 2181035 w 4476179"/>
                <a:gd name="connsiteY12" fmla="*/ 1733264 h 3352324"/>
                <a:gd name="connsiteX13" fmla="*/ 2104835 w 4476179"/>
                <a:gd name="connsiteY13" fmla="*/ 1647635 h 3352324"/>
                <a:gd name="connsiteX14" fmla="*/ 1666685 w 4476179"/>
                <a:gd name="connsiteY14" fmla="*/ 2238089 h 3352324"/>
                <a:gd name="connsiteX15" fmla="*/ 1676210 w 4476179"/>
                <a:gd name="connsiteY15" fmla="*/ 2285714 h 3352324"/>
                <a:gd name="connsiteX16" fmla="*/ 2552415 w 4476179"/>
                <a:gd name="connsiteY16" fmla="*/ 1666685 h 3352324"/>
                <a:gd name="connsiteX17" fmla="*/ 2752440 w 4476179"/>
                <a:gd name="connsiteY17" fmla="*/ 1771364 h 3352324"/>
                <a:gd name="connsiteX18" fmla="*/ 2895315 w 4476179"/>
                <a:gd name="connsiteY18" fmla="*/ 1847564 h 3352324"/>
                <a:gd name="connsiteX19" fmla="*/ 2876265 w 4476179"/>
                <a:gd name="connsiteY19" fmla="*/ 1876139 h 3352324"/>
                <a:gd name="connsiteX20" fmla="*/ 2895315 w 4476179"/>
                <a:gd name="connsiteY20" fmla="*/ 1895189 h 3352324"/>
                <a:gd name="connsiteX21" fmla="*/ 2352390 w 4476179"/>
                <a:gd name="connsiteY21" fmla="*/ 2476119 h 3352324"/>
                <a:gd name="connsiteX22" fmla="*/ 2447640 w 4476179"/>
                <a:gd name="connsiteY22" fmla="*/ 2523744 h 3352324"/>
                <a:gd name="connsiteX23" fmla="*/ 2695290 w 4476179"/>
                <a:gd name="connsiteY23" fmla="*/ 2580894 h 3352324"/>
                <a:gd name="connsiteX24" fmla="*/ 3704844 w 4476179"/>
                <a:gd name="connsiteY24" fmla="*/ 2352389 h 3352324"/>
                <a:gd name="connsiteX25" fmla="*/ 4476179 w 4476179"/>
                <a:gd name="connsiteY25" fmla="*/ 2190464 h 3352324"/>
                <a:gd name="connsiteX26" fmla="*/ 4342924 w 4476179"/>
                <a:gd name="connsiteY26" fmla="*/ 2304764 h 3352324"/>
                <a:gd name="connsiteX27" fmla="*/ 4438174 w 4476179"/>
                <a:gd name="connsiteY27" fmla="*/ 2266664 h 3352324"/>
                <a:gd name="connsiteX28" fmla="*/ 4219099 w 4476179"/>
                <a:gd name="connsiteY28" fmla="*/ 2457069 h 3352324"/>
                <a:gd name="connsiteX29" fmla="*/ 3990499 w 4476179"/>
                <a:gd name="connsiteY29" fmla="*/ 2657094 h 3352324"/>
                <a:gd name="connsiteX30" fmla="*/ 3733324 w 4476179"/>
                <a:gd name="connsiteY30" fmla="*/ 2761869 h 3352324"/>
                <a:gd name="connsiteX31" fmla="*/ 3047620 w 4476179"/>
                <a:gd name="connsiteY31" fmla="*/ 2895219 h 3352324"/>
                <a:gd name="connsiteX32" fmla="*/ 2171510 w 4476179"/>
                <a:gd name="connsiteY32" fmla="*/ 2676144 h 3352324"/>
                <a:gd name="connsiteX33" fmla="*/ 1609535 w 4476179"/>
                <a:gd name="connsiteY33" fmla="*/ 3323749 h 3352324"/>
                <a:gd name="connsiteX34" fmla="*/ 1495235 w 4476179"/>
                <a:gd name="connsiteY34" fmla="*/ 3352324 h 3352324"/>
                <a:gd name="connsiteX35" fmla="*/ 1390555 w 4476179"/>
                <a:gd name="connsiteY35" fmla="*/ 3218974 h 3352324"/>
                <a:gd name="connsiteX36" fmla="*/ 1181005 w 4476179"/>
                <a:gd name="connsiteY36" fmla="*/ 3066669 h 3352324"/>
                <a:gd name="connsiteX37" fmla="*/ 1171480 w 4476179"/>
                <a:gd name="connsiteY37" fmla="*/ 2952369 h 3352324"/>
                <a:gd name="connsiteX38" fmla="*/ 1323880 w 4476179"/>
                <a:gd name="connsiteY38" fmla="*/ 1552385 h 3352324"/>
                <a:gd name="connsiteX39" fmla="*/ 1304830 w 4476179"/>
                <a:gd name="connsiteY39" fmla="*/ 1504760 h 3352324"/>
                <a:gd name="connsiteX40" fmla="*/ 961930 w 4476179"/>
                <a:gd name="connsiteY40" fmla="*/ 2019014 h 3352324"/>
                <a:gd name="connsiteX41" fmla="*/ 533400 w 4476179"/>
                <a:gd name="connsiteY41" fmla="*/ 2771394 h 3352324"/>
                <a:gd name="connsiteX42" fmla="*/ 457200 w 4476179"/>
                <a:gd name="connsiteY42" fmla="*/ 2790444 h 3352324"/>
                <a:gd name="connsiteX43" fmla="*/ 257175 w 4476179"/>
                <a:gd name="connsiteY43" fmla="*/ 2609469 h 3352324"/>
                <a:gd name="connsiteX44" fmla="*/ 123825 w 4476179"/>
                <a:gd name="connsiteY44" fmla="*/ 2476119 h 3352324"/>
                <a:gd name="connsiteX45" fmla="*/ 171450 w 4476179"/>
                <a:gd name="connsiteY45" fmla="*/ 2390489 h 3352324"/>
                <a:gd name="connsiteX46" fmla="*/ 476250 w 4476179"/>
                <a:gd name="connsiteY46" fmla="*/ 1818989 h 3352324"/>
                <a:gd name="connsiteX47" fmla="*/ 457200 w 4476179"/>
                <a:gd name="connsiteY47" fmla="*/ 1657160 h 3352324"/>
                <a:gd name="connsiteX48" fmla="*/ 438150 w 4476179"/>
                <a:gd name="connsiteY48" fmla="*/ 1647635 h 3352324"/>
                <a:gd name="connsiteX49" fmla="*/ 247650 w 4476179"/>
                <a:gd name="connsiteY49" fmla="*/ 1752314 h 3352324"/>
                <a:gd name="connsiteX50" fmla="*/ 200025 w 4476179"/>
                <a:gd name="connsiteY50" fmla="*/ 1742789 h 3352324"/>
                <a:gd name="connsiteX51" fmla="*/ 238125 w 4476179"/>
                <a:gd name="connsiteY51" fmla="*/ 1704689 h 3352324"/>
                <a:gd name="connsiteX52" fmla="*/ 180975 w 4476179"/>
                <a:gd name="connsiteY52" fmla="*/ 1695164 h 3352324"/>
                <a:gd name="connsiteX53" fmla="*/ 152400 w 4476179"/>
                <a:gd name="connsiteY53" fmla="*/ 1647635 h 3352324"/>
                <a:gd name="connsiteX54" fmla="*/ 371475 w 4476179"/>
                <a:gd name="connsiteY54" fmla="*/ 1523810 h 3352324"/>
                <a:gd name="connsiteX55" fmla="*/ 409575 w 4476179"/>
                <a:gd name="connsiteY55" fmla="*/ 1428560 h 3352324"/>
                <a:gd name="connsiteX56" fmla="*/ 428625 w 4476179"/>
                <a:gd name="connsiteY56" fmla="*/ 1342835 h 3352324"/>
                <a:gd name="connsiteX57" fmla="*/ 428625 w 4476179"/>
                <a:gd name="connsiteY57" fmla="*/ 1171385 h 3352324"/>
                <a:gd name="connsiteX58" fmla="*/ 0 w 4476179"/>
                <a:gd name="connsiteY58" fmla="*/ 800005 h 3352324"/>
                <a:gd name="connsiteX59" fmla="*/ 76200 w 4476179"/>
                <a:gd name="connsiteY59" fmla="*/ 819055 h 3352324"/>
                <a:gd name="connsiteX60" fmla="*/ 57150 w 4476179"/>
                <a:gd name="connsiteY60" fmla="*/ 780955 h 3352324"/>
                <a:gd name="connsiteX61" fmla="*/ 228600 w 4476179"/>
                <a:gd name="connsiteY61" fmla="*/ 885730 h 3352324"/>
                <a:gd name="connsiteX62" fmla="*/ 466725 w 4476179"/>
                <a:gd name="connsiteY62" fmla="*/ 1009460 h 3352324"/>
                <a:gd name="connsiteX63" fmla="*/ 628650 w 4476179"/>
                <a:gd name="connsiteY63" fmla="*/ 1142810 h 3352324"/>
                <a:gd name="connsiteX64" fmla="*/ 800005 w 4476179"/>
                <a:gd name="connsiteY64" fmla="*/ 1238060 h 3352324"/>
                <a:gd name="connsiteX65" fmla="*/ 771430 w 4476179"/>
                <a:gd name="connsiteY65" fmla="*/ 1276160 h 3352324"/>
                <a:gd name="connsiteX66" fmla="*/ 800005 w 4476179"/>
                <a:gd name="connsiteY66" fmla="*/ 1304735 h 3352324"/>
                <a:gd name="connsiteX67" fmla="*/ 457200 w 4476179"/>
                <a:gd name="connsiteY67" fmla="*/ 1552385 h 3352324"/>
                <a:gd name="connsiteX68" fmla="*/ 561975 w 4476179"/>
                <a:gd name="connsiteY68" fmla="*/ 1647635 h 3352324"/>
                <a:gd name="connsiteX69" fmla="*/ 609600 w 4476179"/>
                <a:gd name="connsiteY69" fmla="*/ 1866614 h 3352324"/>
                <a:gd name="connsiteX70" fmla="*/ 1314355 w 4476179"/>
                <a:gd name="connsiteY70" fmla="*/ 1295210 h 3352324"/>
                <a:gd name="connsiteX71" fmla="*/ 1285780 w 4476179"/>
                <a:gd name="connsiteY71" fmla="*/ 1266635 h 3352324"/>
                <a:gd name="connsiteX72" fmla="*/ 1323880 w 4476179"/>
                <a:gd name="connsiteY72" fmla="*/ 1018985 h 3352324"/>
                <a:gd name="connsiteX73" fmla="*/ 1428560 w 4476179"/>
                <a:gd name="connsiteY73" fmla="*/ 1018985 h 3352324"/>
                <a:gd name="connsiteX74" fmla="*/ 1152430 w 4476179"/>
                <a:gd name="connsiteY74" fmla="*/ 800005 h 3352324"/>
                <a:gd name="connsiteX75" fmla="*/ 1219105 w 4476179"/>
                <a:gd name="connsiteY75" fmla="*/ 771430 h 3352324"/>
                <a:gd name="connsiteX76" fmla="*/ 1276255 w 4476179"/>
                <a:gd name="connsiteY76" fmla="*/ 790480 h 3352324"/>
                <a:gd name="connsiteX77" fmla="*/ 1485710 w 4476179"/>
                <a:gd name="connsiteY77" fmla="*/ 647605 h 3352324"/>
                <a:gd name="connsiteX78" fmla="*/ 1457135 w 4476179"/>
                <a:gd name="connsiteY78" fmla="*/ 609505 h 3352324"/>
                <a:gd name="connsiteX79" fmla="*/ 1476185 w 4476179"/>
                <a:gd name="connsiteY79" fmla="*/ 599980 h 3352324"/>
                <a:gd name="connsiteX80" fmla="*/ 1457135 w 4476179"/>
                <a:gd name="connsiteY80" fmla="*/ 571405 h 3352324"/>
                <a:gd name="connsiteX81" fmla="*/ 1438085 w 4476179"/>
                <a:gd name="connsiteY81" fmla="*/ 371380 h 3352324"/>
                <a:gd name="connsiteX82" fmla="*/ 1438085 w 4476179"/>
                <a:gd name="connsiteY82" fmla="*/ 333280 h 3352324"/>
                <a:gd name="connsiteX83" fmla="*/ 1476185 w 4476179"/>
                <a:gd name="connsiteY83" fmla="*/ 142875 h 3352324"/>
                <a:gd name="connsiteX84" fmla="*/ 1352455 w 4476179"/>
                <a:gd name="connsiteY84" fmla="*/ 28575 h 3352324"/>
                <a:gd name="connsiteX85" fmla="*/ 1438085 w 4476179"/>
                <a:gd name="connsiteY85" fmla="*/ 38100 h 3352324"/>
                <a:gd name="connsiteX86" fmla="*/ 1409605 w 4476179"/>
                <a:gd name="connsiteY86" fmla="*/ 0 h 3352324"/>
                <a:gd name="connsiteX87" fmla="*/ 1534526 w 4476179"/>
                <a:gd name="connsiteY87" fmla="*/ 673799 h 3352324"/>
                <a:gd name="connsiteX88" fmla="*/ 1523810 w 4476179"/>
                <a:gd name="connsiteY88" fmla="*/ 685705 h 3352324"/>
                <a:gd name="connsiteX89" fmla="*/ 1552385 w 4476179"/>
                <a:gd name="connsiteY89" fmla="*/ 676180 h 3352324"/>
                <a:gd name="connsiteX90" fmla="*/ 1534526 w 4476179"/>
                <a:gd name="connsiteY90" fmla="*/ 673799 h 3352324"/>
                <a:gd name="connsiteX91" fmla="*/ 1933385 w 4476179"/>
                <a:gd name="connsiteY91" fmla="*/ 980885 h 3352324"/>
                <a:gd name="connsiteX92" fmla="*/ 1733360 w 4476179"/>
                <a:gd name="connsiteY92" fmla="*/ 1066610 h 3352324"/>
                <a:gd name="connsiteX93" fmla="*/ 1761935 w 4476179"/>
                <a:gd name="connsiteY93" fmla="*/ 1066610 h 3352324"/>
                <a:gd name="connsiteX94" fmla="*/ 1914335 w 4476179"/>
                <a:gd name="connsiteY94" fmla="*/ 1018985 h 3352324"/>
                <a:gd name="connsiteX95" fmla="*/ 1933385 w 4476179"/>
                <a:gd name="connsiteY95" fmla="*/ 980885 h 3352324"/>
                <a:gd name="connsiteX96" fmla="*/ 1647635 w 4476179"/>
                <a:gd name="connsiteY96" fmla="*/ 1095185 h 3352324"/>
                <a:gd name="connsiteX97" fmla="*/ 1571435 w 4476179"/>
                <a:gd name="connsiteY97" fmla="*/ 1104710 h 3352324"/>
                <a:gd name="connsiteX98" fmla="*/ 1590485 w 4476179"/>
                <a:gd name="connsiteY98" fmla="*/ 1123760 h 3352324"/>
                <a:gd name="connsiteX99" fmla="*/ 1647635 w 4476179"/>
                <a:gd name="connsiteY99" fmla="*/ 1095185 h 3352324"/>
                <a:gd name="connsiteX100" fmla="*/ 1847660 w 4476179"/>
                <a:gd name="connsiteY100" fmla="*/ 1333310 h 3352324"/>
                <a:gd name="connsiteX101" fmla="*/ 1676210 w 4476179"/>
                <a:gd name="connsiteY101" fmla="*/ 1438085 h 3352324"/>
                <a:gd name="connsiteX102" fmla="*/ 1695260 w 4476179"/>
                <a:gd name="connsiteY102" fmla="*/ 1561910 h 3352324"/>
                <a:gd name="connsiteX103" fmla="*/ 1857185 w 4476179"/>
                <a:gd name="connsiteY103" fmla="*/ 1447610 h 3352324"/>
                <a:gd name="connsiteX104" fmla="*/ 1847660 w 4476179"/>
                <a:gd name="connsiteY104" fmla="*/ 1333310 h 3352324"/>
                <a:gd name="connsiteX105" fmla="*/ 1314355 w 4476179"/>
                <a:gd name="connsiteY105" fmla="*/ 1371410 h 3352324"/>
                <a:gd name="connsiteX106" fmla="*/ 1247680 w 4476179"/>
                <a:gd name="connsiteY106" fmla="*/ 1457135 h 3352324"/>
                <a:gd name="connsiteX107" fmla="*/ 1314355 w 4476179"/>
                <a:gd name="connsiteY107" fmla="*/ 1371410 h 3352324"/>
                <a:gd name="connsiteX108" fmla="*/ 514350 w 4476179"/>
                <a:gd name="connsiteY108" fmla="*/ 1447610 h 3352324"/>
                <a:gd name="connsiteX109" fmla="*/ 409575 w 4476179"/>
                <a:gd name="connsiteY109" fmla="*/ 1542860 h 3352324"/>
                <a:gd name="connsiteX110" fmla="*/ 447675 w 4476179"/>
                <a:gd name="connsiteY110" fmla="*/ 1552385 h 3352324"/>
                <a:gd name="connsiteX111" fmla="*/ 514350 w 4476179"/>
                <a:gd name="connsiteY111" fmla="*/ 1447610 h 3352324"/>
                <a:gd name="connsiteX112" fmla="*/ 2171510 w 4476179"/>
                <a:gd name="connsiteY112" fmla="*/ 2342864 h 3352324"/>
                <a:gd name="connsiteX113" fmla="*/ 2085785 w 4476179"/>
                <a:gd name="connsiteY113" fmla="*/ 2380964 h 3352324"/>
                <a:gd name="connsiteX114" fmla="*/ 2114360 w 4476179"/>
                <a:gd name="connsiteY114" fmla="*/ 2390489 h 3352324"/>
                <a:gd name="connsiteX115" fmla="*/ 2171510 w 4476179"/>
                <a:gd name="connsiteY115" fmla="*/ 2342864 h 3352324"/>
                <a:gd name="connsiteX116" fmla="*/ 1647635 w 4476179"/>
                <a:gd name="connsiteY116" fmla="*/ 2580894 h 3352324"/>
                <a:gd name="connsiteX117" fmla="*/ 1609535 w 4476179"/>
                <a:gd name="connsiteY117" fmla="*/ 2838069 h 3352324"/>
                <a:gd name="connsiteX118" fmla="*/ 1885760 w 4476179"/>
                <a:gd name="connsiteY118" fmla="*/ 2618994 h 3352324"/>
                <a:gd name="connsiteX119" fmla="*/ 1647635 w 4476179"/>
                <a:gd name="connsiteY119" fmla="*/ 2580894 h 335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476179" h="3352324">
                  <a:moveTo>
                    <a:pt x="1409605" y="0"/>
                  </a:moveTo>
                  <a:lnTo>
                    <a:pt x="1428560" y="0"/>
                  </a:lnTo>
                  <a:cubicBezTo>
                    <a:pt x="1514285" y="47625"/>
                    <a:pt x="1600010" y="114300"/>
                    <a:pt x="1676210" y="161830"/>
                  </a:cubicBezTo>
                  <a:cubicBezTo>
                    <a:pt x="1752410" y="218980"/>
                    <a:pt x="1904810" y="238030"/>
                    <a:pt x="1904810" y="371380"/>
                  </a:cubicBezTo>
                  <a:cubicBezTo>
                    <a:pt x="1904810" y="485680"/>
                    <a:pt x="1876235" y="523780"/>
                    <a:pt x="1723835" y="590455"/>
                  </a:cubicBezTo>
                  <a:cubicBezTo>
                    <a:pt x="1723835" y="590455"/>
                    <a:pt x="1714310" y="599980"/>
                    <a:pt x="1714310" y="619030"/>
                  </a:cubicBezTo>
                  <a:cubicBezTo>
                    <a:pt x="1752410" y="599980"/>
                    <a:pt x="2028635" y="485680"/>
                    <a:pt x="2104835" y="485680"/>
                  </a:cubicBezTo>
                  <a:cubicBezTo>
                    <a:pt x="2133410" y="485680"/>
                    <a:pt x="2247615" y="571405"/>
                    <a:pt x="2295240" y="599980"/>
                  </a:cubicBezTo>
                  <a:cubicBezTo>
                    <a:pt x="2333340" y="638080"/>
                    <a:pt x="2400015" y="657130"/>
                    <a:pt x="2447640" y="695230"/>
                  </a:cubicBezTo>
                  <a:cubicBezTo>
                    <a:pt x="2457165" y="714280"/>
                    <a:pt x="2457165" y="742855"/>
                    <a:pt x="2457165" y="761905"/>
                  </a:cubicBezTo>
                  <a:lnTo>
                    <a:pt x="2238090" y="1723739"/>
                  </a:lnTo>
                  <a:cubicBezTo>
                    <a:pt x="2228565" y="1723739"/>
                    <a:pt x="2209515" y="1704689"/>
                    <a:pt x="2190465" y="1695164"/>
                  </a:cubicBezTo>
                  <a:cubicBezTo>
                    <a:pt x="2181035" y="1704689"/>
                    <a:pt x="2181035" y="1723739"/>
                    <a:pt x="2181035" y="1733264"/>
                  </a:cubicBezTo>
                  <a:cubicBezTo>
                    <a:pt x="2152460" y="1704689"/>
                    <a:pt x="2133410" y="1676114"/>
                    <a:pt x="2104835" y="1647635"/>
                  </a:cubicBezTo>
                  <a:cubicBezTo>
                    <a:pt x="1676210" y="2057114"/>
                    <a:pt x="1666685" y="1838039"/>
                    <a:pt x="1666685" y="2238089"/>
                  </a:cubicBezTo>
                  <a:cubicBezTo>
                    <a:pt x="1666685" y="2266664"/>
                    <a:pt x="1666685" y="2276189"/>
                    <a:pt x="1676210" y="2285714"/>
                  </a:cubicBezTo>
                  <a:cubicBezTo>
                    <a:pt x="1685735" y="2266664"/>
                    <a:pt x="2400015" y="1666685"/>
                    <a:pt x="2552415" y="1666685"/>
                  </a:cubicBezTo>
                  <a:cubicBezTo>
                    <a:pt x="2600040" y="1666685"/>
                    <a:pt x="2695290" y="1733264"/>
                    <a:pt x="2752440" y="1771364"/>
                  </a:cubicBezTo>
                  <a:cubicBezTo>
                    <a:pt x="2790540" y="1809464"/>
                    <a:pt x="2847690" y="1828514"/>
                    <a:pt x="2895315" y="1847564"/>
                  </a:cubicBezTo>
                  <a:cubicBezTo>
                    <a:pt x="2895315" y="1857089"/>
                    <a:pt x="2876265" y="1847564"/>
                    <a:pt x="2876265" y="1876139"/>
                  </a:cubicBezTo>
                  <a:cubicBezTo>
                    <a:pt x="2876265" y="1895189"/>
                    <a:pt x="2895315" y="1895189"/>
                    <a:pt x="2895315" y="1895189"/>
                  </a:cubicBezTo>
                  <a:lnTo>
                    <a:pt x="2352390" y="2476119"/>
                  </a:lnTo>
                  <a:cubicBezTo>
                    <a:pt x="2380965" y="2495169"/>
                    <a:pt x="2409540" y="2514219"/>
                    <a:pt x="2447640" y="2523744"/>
                  </a:cubicBezTo>
                  <a:cubicBezTo>
                    <a:pt x="2523840" y="2552319"/>
                    <a:pt x="2676240" y="2580894"/>
                    <a:pt x="2695290" y="2580894"/>
                  </a:cubicBezTo>
                  <a:cubicBezTo>
                    <a:pt x="2904840" y="2580894"/>
                    <a:pt x="3628644" y="2361914"/>
                    <a:pt x="3704844" y="2352389"/>
                  </a:cubicBezTo>
                  <a:cubicBezTo>
                    <a:pt x="3952399" y="2304764"/>
                    <a:pt x="4219099" y="2285714"/>
                    <a:pt x="4476179" y="2190464"/>
                  </a:cubicBezTo>
                  <a:cubicBezTo>
                    <a:pt x="4419124" y="2238089"/>
                    <a:pt x="4361974" y="2238089"/>
                    <a:pt x="4342924" y="2304764"/>
                  </a:cubicBezTo>
                  <a:cubicBezTo>
                    <a:pt x="4381024" y="2295239"/>
                    <a:pt x="4409599" y="2276189"/>
                    <a:pt x="4438174" y="2266664"/>
                  </a:cubicBezTo>
                  <a:cubicBezTo>
                    <a:pt x="4400074" y="2352389"/>
                    <a:pt x="4295299" y="2390489"/>
                    <a:pt x="4219099" y="2457069"/>
                  </a:cubicBezTo>
                  <a:cubicBezTo>
                    <a:pt x="4142899" y="2514219"/>
                    <a:pt x="4066699" y="2609469"/>
                    <a:pt x="3990499" y="2657094"/>
                  </a:cubicBezTo>
                  <a:cubicBezTo>
                    <a:pt x="3904774" y="2714244"/>
                    <a:pt x="3819049" y="2742819"/>
                    <a:pt x="3733324" y="2761869"/>
                  </a:cubicBezTo>
                  <a:cubicBezTo>
                    <a:pt x="3723799" y="2761869"/>
                    <a:pt x="3161920" y="2895219"/>
                    <a:pt x="3047620" y="2895219"/>
                  </a:cubicBezTo>
                  <a:cubicBezTo>
                    <a:pt x="2647665" y="2895219"/>
                    <a:pt x="2685765" y="2723769"/>
                    <a:pt x="2171510" y="2676144"/>
                  </a:cubicBezTo>
                  <a:cubicBezTo>
                    <a:pt x="1981010" y="2895219"/>
                    <a:pt x="1780985" y="3114294"/>
                    <a:pt x="1609535" y="3323749"/>
                  </a:cubicBezTo>
                  <a:cubicBezTo>
                    <a:pt x="1571435" y="3361849"/>
                    <a:pt x="1533335" y="3342799"/>
                    <a:pt x="1495235" y="3352324"/>
                  </a:cubicBezTo>
                  <a:cubicBezTo>
                    <a:pt x="1466660" y="3314224"/>
                    <a:pt x="1438085" y="3257074"/>
                    <a:pt x="1390555" y="3218974"/>
                  </a:cubicBezTo>
                  <a:cubicBezTo>
                    <a:pt x="1304830" y="3161919"/>
                    <a:pt x="1238155" y="3152394"/>
                    <a:pt x="1181005" y="3066669"/>
                  </a:cubicBezTo>
                  <a:cubicBezTo>
                    <a:pt x="1152430" y="3028569"/>
                    <a:pt x="1171480" y="2980944"/>
                    <a:pt x="1171480" y="2952369"/>
                  </a:cubicBezTo>
                  <a:lnTo>
                    <a:pt x="1323880" y="1552385"/>
                  </a:lnTo>
                  <a:cubicBezTo>
                    <a:pt x="1314355" y="1542860"/>
                    <a:pt x="1314355" y="1523810"/>
                    <a:pt x="1304830" y="1504760"/>
                  </a:cubicBezTo>
                  <a:cubicBezTo>
                    <a:pt x="1190530" y="1666685"/>
                    <a:pt x="1057180" y="1838039"/>
                    <a:pt x="961930" y="2019014"/>
                  </a:cubicBezTo>
                  <a:cubicBezTo>
                    <a:pt x="819055" y="2257139"/>
                    <a:pt x="676180" y="2523744"/>
                    <a:pt x="533400" y="2771394"/>
                  </a:cubicBezTo>
                  <a:cubicBezTo>
                    <a:pt x="514350" y="2780919"/>
                    <a:pt x="476250" y="2790444"/>
                    <a:pt x="457200" y="2790444"/>
                  </a:cubicBezTo>
                  <a:cubicBezTo>
                    <a:pt x="428625" y="2790444"/>
                    <a:pt x="342900" y="2657094"/>
                    <a:pt x="257175" y="2609469"/>
                  </a:cubicBezTo>
                  <a:cubicBezTo>
                    <a:pt x="200025" y="2580894"/>
                    <a:pt x="123825" y="2504694"/>
                    <a:pt x="123825" y="2476119"/>
                  </a:cubicBezTo>
                  <a:cubicBezTo>
                    <a:pt x="123825" y="2457069"/>
                    <a:pt x="152400" y="2409539"/>
                    <a:pt x="171450" y="2390489"/>
                  </a:cubicBezTo>
                  <a:cubicBezTo>
                    <a:pt x="390525" y="2028539"/>
                    <a:pt x="476250" y="2085689"/>
                    <a:pt x="476250" y="1818989"/>
                  </a:cubicBezTo>
                  <a:cubicBezTo>
                    <a:pt x="476250" y="1799939"/>
                    <a:pt x="466725" y="1714214"/>
                    <a:pt x="457200" y="1657160"/>
                  </a:cubicBezTo>
                  <a:cubicBezTo>
                    <a:pt x="457200" y="1657160"/>
                    <a:pt x="457200" y="1647635"/>
                    <a:pt x="438150" y="1647635"/>
                  </a:cubicBezTo>
                  <a:cubicBezTo>
                    <a:pt x="409575" y="1647635"/>
                    <a:pt x="276225" y="1714214"/>
                    <a:pt x="247650" y="1752314"/>
                  </a:cubicBezTo>
                  <a:lnTo>
                    <a:pt x="200025" y="1742789"/>
                  </a:lnTo>
                  <a:lnTo>
                    <a:pt x="238125" y="1704689"/>
                  </a:lnTo>
                  <a:cubicBezTo>
                    <a:pt x="219075" y="1695164"/>
                    <a:pt x="200025" y="1704689"/>
                    <a:pt x="180975" y="1695164"/>
                  </a:cubicBezTo>
                  <a:cubicBezTo>
                    <a:pt x="171450" y="1685639"/>
                    <a:pt x="152400" y="1666685"/>
                    <a:pt x="152400" y="1647635"/>
                  </a:cubicBezTo>
                  <a:cubicBezTo>
                    <a:pt x="152400" y="1590485"/>
                    <a:pt x="333375" y="1533335"/>
                    <a:pt x="371475" y="1523810"/>
                  </a:cubicBezTo>
                  <a:cubicBezTo>
                    <a:pt x="390525" y="1504760"/>
                    <a:pt x="409575" y="1466660"/>
                    <a:pt x="409575" y="1428560"/>
                  </a:cubicBezTo>
                  <a:cubicBezTo>
                    <a:pt x="419100" y="1399985"/>
                    <a:pt x="428625" y="1361885"/>
                    <a:pt x="428625" y="1342835"/>
                  </a:cubicBezTo>
                  <a:lnTo>
                    <a:pt x="428625" y="1171385"/>
                  </a:lnTo>
                  <a:cubicBezTo>
                    <a:pt x="285750" y="1038035"/>
                    <a:pt x="133350" y="914210"/>
                    <a:pt x="0" y="800005"/>
                  </a:cubicBezTo>
                  <a:cubicBezTo>
                    <a:pt x="19050" y="809530"/>
                    <a:pt x="47625" y="819055"/>
                    <a:pt x="76200" y="819055"/>
                  </a:cubicBezTo>
                  <a:cubicBezTo>
                    <a:pt x="66675" y="809530"/>
                    <a:pt x="57150" y="790480"/>
                    <a:pt x="57150" y="780955"/>
                  </a:cubicBezTo>
                  <a:cubicBezTo>
                    <a:pt x="114300" y="809530"/>
                    <a:pt x="161925" y="857155"/>
                    <a:pt x="228600" y="885730"/>
                  </a:cubicBezTo>
                  <a:cubicBezTo>
                    <a:pt x="295275" y="933260"/>
                    <a:pt x="390525" y="961835"/>
                    <a:pt x="466725" y="1009460"/>
                  </a:cubicBezTo>
                  <a:cubicBezTo>
                    <a:pt x="523875" y="1047560"/>
                    <a:pt x="571500" y="1104710"/>
                    <a:pt x="628650" y="1142810"/>
                  </a:cubicBezTo>
                  <a:cubicBezTo>
                    <a:pt x="676180" y="1180910"/>
                    <a:pt x="742855" y="1209485"/>
                    <a:pt x="800005" y="1238060"/>
                  </a:cubicBezTo>
                  <a:cubicBezTo>
                    <a:pt x="800005" y="1247585"/>
                    <a:pt x="790480" y="1257110"/>
                    <a:pt x="771430" y="1276160"/>
                  </a:cubicBezTo>
                  <a:lnTo>
                    <a:pt x="800005" y="1304735"/>
                  </a:lnTo>
                  <a:cubicBezTo>
                    <a:pt x="723805" y="1352360"/>
                    <a:pt x="542925" y="1504760"/>
                    <a:pt x="457200" y="1552385"/>
                  </a:cubicBezTo>
                  <a:cubicBezTo>
                    <a:pt x="485775" y="1580960"/>
                    <a:pt x="542925" y="1600010"/>
                    <a:pt x="561975" y="1647635"/>
                  </a:cubicBezTo>
                  <a:cubicBezTo>
                    <a:pt x="590550" y="1704689"/>
                    <a:pt x="600075" y="1790414"/>
                    <a:pt x="609600" y="1866614"/>
                  </a:cubicBezTo>
                  <a:cubicBezTo>
                    <a:pt x="809530" y="1590485"/>
                    <a:pt x="1190530" y="1438085"/>
                    <a:pt x="1314355" y="1295210"/>
                  </a:cubicBezTo>
                  <a:lnTo>
                    <a:pt x="1285780" y="1266635"/>
                  </a:lnTo>
                  <a:cubicBezTo>
                    <a:pt x="1352455" y="1209485"/>
                    <a:pt x="1304830" y="1114235"/>
                    <a:pt x="1323880" y="1018985"/>
                  </a:cubicBezTo>
                  <a:lnTo>
                    <a:pt x="1428560" y="1018985"/>
                  </a:lnTo>
                  <a:cubicBezTo>
                    <a:pt x="1371505" y="904780"/>
                    <a:pt x="1228630" y="895255"/>
                    <a:pt x="1152430" y="800005"/>
                  </a:cubicBezTo>
                  <a:cubicBezTo>
                    <a:pt x="1171480" y="800005"/>
                    <a:pt x="1190530" y="809530"/>
                    <a:pt x="1219105" y="771430"/>
                  </a:cubicBezTo>
                  <a:cubicBezTo>
                    <a:pt x="1238155" y="780955"/>
                    <a:pt x="1247680" y="790480"/>
                    <a:pt x="1276255" y="790480"/>
                  </a:cubicBezTo>
                  <a:cubicBezTo>
                    <a:pt x="1352455" y="790480"/>
                    <a:pt x="1485710" y="723805"/>
                    <a:pt x="1485710" y="647605"/>
                  </a:cubicBezTo>
                  <a:cubicBezTo>
                    <a:pt x="1485710" y="628555"/>
                    <a:pt x="1457135" y="628555"/>
                    <a:pt x="1457135" y="609505"/>
                  </a:cubicBezTo>
                  <a:cubicBezTo>
                    <a:pt x="1457135" y="580930"/>
                    <a:pt x="1476185" y="619030"/>
                    <a:pt x="1476185" y="599980"/>
                  </a:cubicBezTo>
                  <a:cubicBezTo>
                    <a:pt x="1476185" y="571405"/>
                    <a:pt x="1466660" y="580930"/>
                    <a:pt x="1457135" y="571405"/>
                  </a:cubicBezTo>
                  <a:cubicBezTo>
                    <a:pt x="1447610" y="504730"/>
                    <a:pt x="1438085" y="390430"/>
                    <a:pt x="1438085" y="371380"/>
                  </a:cubicBezTo>
                  <a:lnTo>
                    <a:pt x="1438085" y="333280"/>
                  </a:lnTo>
                  <a:cubicBezTo>
                    <a:pt x="1447610" y="276130"/>
                    <a:pt x="1476185" y="161830"/>
                    <a:pt x="1476185" y="142875"/>
                  </a:cubicBezTo>
                  <a:cubicBezTo>
                    <a:pt x="1476185" y="114300"/>
                    <a:pt x="1361980" y="38100"/>
                    <a:pt x="1352455" y="28575"/>
                  </a:cubicBezTo>
                  <a:cubicBezTo>
                    <a:pt x="1371505" y="28575"/>
                    <a:pt x="1400080" y="38100"/>
                    <a:pt x="1438085" y="38100"/>
                  </a:cubicBezTo>
                  <a:cubicBezTo>
                    <a:pt x="1428560" y="28575"/>
                    <a:pt x="1409605" y="9525"/>
                    <a:pt x="1409605" y="0"/>
                  </a:cubicBezTo>
                  <a:close/>
                  <a:moveTo>
                    <a:pt x="1534526" y="673799"/>
                  </a:moveTo>
                  <a:cubicBezTo>
                    <a:pt x="1530954" y="676180"/>
                    <a:pt x="1528573" y="680943"/>
                    <a:pt x="1523810" y="685705"/>
                  </a:cubicBezTo>
                  <a:cubicBezTo>
                    <a:pt x="1533335" y="685705"/>
                    <a:pt x="1542860" y="685705"/>
                    <a:pt x="1552385" y="676180"/>
                  </a:cubicBezTo>
                  <a:cubicBezTo>
                    <a:pt x="1542860" y="671418"/>
                    <a:pt x="1538098" y="671418"/>
                    <a:pt x="1534526" y="673799"/>
                  </a:cubicBezTo>
                  <a:close/>
                  <a:moveTo>
                    <a:pt x="1933385" y="980885"/>
                  </a:moveTo>
                  <a:lnTo>
                    <a:pt x="1733360" y="1066610"/>
                  </a:lnTo>
                  <a:lnTo>
                    <a:pt x="1761935" y="1066610"/>
                  </a:lnTo>
                  <a:cubicBezTo>
                    <a:pt x="1800035" y="1057085"/>
                    <a:pt x="1866710" y="1038035"/>
                    <a:pt x="1914335" y="1018985"/>
                  </a:cubicBezTo>
                  <a:cubicBezTo>
                    <a:pt x="1923860" y="1009460"/>
                    <a:pt x="1933385" y="990410"/>
                    <a:pt x="1933385" y="980885"/>
                  </a:cubicBezTo>
                  <a:close/>
                  <a:moveTo>
                    <a:pt x="1647635" y="1095185"/>
                  </a:moveTo>
                  <a:cubicBezTo>
                    <a:pt x="1619060" y="1104710"/>
                    <a:pt x="1590485" y="1104710"/>
                    <a:pt x="1571435" y="1104710"/>
                  </a:cubicBezTo>
                  <a:lnTo>
                    <a:pt x="1590485" y="1123760"/>
                  </a:lnTo>
                  <a:cubicBezTo>
                    <a:pt x="1619060" y="1104710"/>
                    <a:pt x="1647635" y="1095185"/>
                    <a:pt x="1647635" y="1095185"/>
                  </a:cubicBezTo>
                  <a:close/>
                  <a:moveTo>
                    <a:pt x="1847660" y="1333310"/>
                  </a:moveTo>
                  <a:cubicBezTo>
                    <a:pt x="1790510" y="1371410"/>
                    <a:pt x="1676210" y="1409510"/>
                    <a:pt x="1676210" y="1438085"/>
                  </a:cubicBezTo>
                  <a:cubicBezTo>
                    <a:pt x="1676210" y="1457135"/>
                    <a:pt x="1685735" y="1523810"/>
                    <a:pt x="1695260" y="1561910"/>
                  </a:cubicBezTo>
                  <a:cubicBezTo>
                    <a:pt x="1752410" y="1523810"/>
                    <a:pt x="1857185" y="1476185"/>
                    <a:pt x="1857185" y="1447610"/>
                  </a:cubicBezTo>
                  <a:cubicBezTo>
                    <a:pt x="1857185" y="1428560"/>
                    <a:pt x="1847660" y="1371410"/>
                    <a:pt x="1847660" y="1333310"/>
                  </a:cubicBezTo>
                  <a:close/>
                  <a:moveTo>
                    <a:pt x="1314355" y="1371410"/>
                  </a:moveTo>
                  <a:cubicBezTo>
                    <a:pt x="1295305" y="1399985"/>
                    <a:pt x="1266730" y="1438085"/>
                    <a:pt x="1247680" y="1457135"/>
                  </a:cubicBezTo>
                  <a:cubicBezTo>
                    <a:pt x="1285780" y="1447610"/>
                    <a:pt x="1314355" y="1399985"/>
                    <a:pt x="1314355" y="1371410"/>
                  </a:cubicBezTo>
                  <a:close/>
                  <a:moveTo>
                    <a:pt x="514350" y="1447610"/>
                  </a:moveTo>
                  <a:cubicBezTo>
                    <a:pt x="476250" y="1476185"/>
                    <a:pt x="438150" y="1514285"/>
                    <a:pt x="409575" y="1542860"/>
                  </a:cubicBezTo>
                  <a:cubicBezTo>
                    <a:pt x="419100" y="1542860"/>
                    <a:pt x="438150" y="1552385"/>
                    <a:pt x="447675" y="1552385"/>
                  </a:cubicBezTo>
                  <a:cubicBezTo>
                    <a:pt x="466725" y="1514285"/>
                    <a:pt x="495300" y="1476185"/>
                    <a:pt x="514350" y="1447610"/>
                  </a:cubicBezTo>
                  <a:close/>
                  <a:moveTo>
                    <a:pt x="2171510" y="2342864"/>
                  </a:moveTo>
                  <a:cubicBezTo>
                    <a:pt x="2142935" y="2352389"/>
                    <a:pt x="2114360" y="2371439"/>
                    <a:pt x="2085785" y="2380964"/>
                  </a:cubicBezTo>
                  <a:cubicBezTo>
                    <a:pt x="2095310" y="2380964"/>
                    <a:pt x="2085785" y="2390489"/>
                    <a:pt x="2114360" y="2390489"/>
                  </a:cubicBezTo>
                  <a:cubicBezTo>
                    <a:pt x="2133410" y="2390489"/>
                    <a:pt x="2152460" y="2361914"/>
                    <a:pt x="2171510" y="2342864"/>
                  </a:cubicBezTo>
                  <a:close/>
                  <a:moveTo>
                    <a:pt x="1647635" y="2580894"/>
                  </a:moveTo>
                  <a:cubicBezTo>
                    <a:pt x="1628585" y="2666619"/>
                    <a:pt x="1619060" y="2752344"/>
                    <a:pt x="1609535" y="2838069"/>
                  </a:cubicBezTo>
                  <a:cubicBezTo>
                    <a:pt x="1704785" y="2771394"/>
                    <a:pt x="1790510" y="2704719"/>
                    <a:pt x="1885760" y="2618994"/>
                  </a:cubicBezTo>
                  <a:cubicBezTo>
                    <a:pt x="1819085" y="2609469"/>
                    <a:pt x="1752410" y="2599944"/>
                    <a:pt x="1647635" y="2580894"/>
                  </a:cubicBezTo>
                  <a:close/>
                </a:path>
              </a:pathLst>
            </a:custGeom>
            <a:grpFill/>
            <a:ln w="254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C935DF6-C3DE-8313-89FB-3A2DF2359D58}"/>
                </a:ext>
              </a:extLst>
            </p:cNvPr>
            <p:cNvGrpSpPr/>
            <p:nvPr/>
          </p:nvGrpSpPr>
          <p:grpSpPr>
            <a:xfrm>
              <a:off x="5477126" y="1776402"/>
              <a:ext cx="1878605" cy="1281208"/>
              <a:chOff x="1400175" y="1785842"/>
              <a:chExt cx="5180933" cy="3533394"/>
            </a:xfrm>
            <a:grpFill/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49529F4-2E1C-1A51-035A-DE0A9C8940FD}"/>
                  </a:ext>
                </a:extLst>
              </p:cNvPr>
              <p:cNvSpPr/>
              <p:nvPr/>
            </p:nvSpPr>
            <p:spPr>
              <a:xfrm>
                <a:off x="3378707" y="1785842"/>
                <a:ext cx="3202401" cy="3533394"/>
              </a:xfrm>
              <a:custGeom>
                <a:avLst/>
                <a:gdLst>
                  <a:gd name="connsiteX0" fmla="*/ 1107187 w 3202401"/>
                  <a:gd name="connsiteY0" fmla="*/ 0 h 3533394"/>
                  <a:gd name="connsiteX1" fmla="*/ 1135762 w 3202401"/>
                  <a:gd name="connsiteY1" fmla="*/ 0 h 3533394"/>
                  <a:gd name="connsiteX2" fmla="*/ 1383317 w 3202401"/>
                  <a:gd name="connsiteY2" fmla="*/ 114300 h 3533394"/>
                  <a:gd name="connsiteX3" fmla="*/ 1421417 w 3202401"/>
                  <a:gd name="connsiteY3" fmla="*/ 352425 h 3533394"/>
                  <a:gd name="connsiteX4" fmla="*/ 1392842 w 3202401"/>
                  <a:gd name="connsiteY4" fmla="*/ 619125 h 3533394"/>
                  <a:gd name="connsiteX5" fmla="*/ 1411892 w 3202401"/>
                  <a:gd name="connsiteY5" fmla="*/ 628650 h 3533394"/>
                  <a:gd name="connsiteX6" fmla="*/ 2040542 w 3202401"/>
                  <a:gd name="connsiteY6" fmla="*/ 447675 h 3533394"/>
                  <a:gd name="connsiteX7" fmla="*/ 2402397 w 3202401"/>
                  <a:gd name="connsiteY7" fmla="*/ 657225 h 3533394"/>
                  <a:gd name="connsiteX8" fmla="*/ 2411922 w 3202401"/>
                  <a:gd name="connsiteY8" fmla="*/ 714280 h 3533394"/>
                  <a:gd name="connsiteX9" fmla="*/ 2211897 w 3202401"/>
                  <a:gd name="connsiteY9" fmla="*/ 961930 h 3533394"/>
                  <a:gd name="connsiteX10" fmla="*/ 1821467 w 3202401"/>
                  <a:gd name="connsiteY10" fmla="*/ 1171480 h 3533394"/>
                  <a:gd name="connsiteX11" fmla="*/ 1345217 w 3202401"/>
                  <a:gd name="connsiteY11" fmla="*/ 1409605 h 3533394"/>
                  <a:gd name="connsiteX12" fmla="*/ 1231012 w 3202401"/>
                  <a:gd name="connsiteY12" fmla="*/ 1409605 h 3533394"/>
                  <a:gd name="connsiteX13" fmla="*/ 1307212 w 3202401"/>
                  <a:gd name="connsiteY13" fmla="*/ 1400080 h 3533394"/>
                  <a:gd name="connsiteX14" fmla="*/ 1326167 w 3202401"/>
                  <a:gd name="connsiteY14" fmla="*/ 1381030 h 3533394"/>
                  <a:gd name="connsiteX15" fmla="*/ 1202437 w 3202401"/>
                  <a:gd name="connsiteY15" fmla="*/ 1371505 h 3533394"/>
                  <a:gd name="connsiteX16" fmla="*/ 1097662 w 3202401"/>
                  <a:gd name="connsiteY16" fmla="*/ 1838134 h 3533394"/>
                  <a:gd name="connsiteX17" fmla="*/ 1135762 w 3202401"/>
                  <a:gd name="connsiteY17" fmla="*/ 1828609 h 3533394"/>
                  <a:gd name="connsiteX18" fmla="*/ 1802417 w 3202401"/>
                  <a:gd name="connsiteY18" fmla="*/ 1638109 h 3533394"/>
                  <a:gd name="connsiteX19" fmla="*/ 2050067 w 3202401"/>
                  <a:gd name="connsiteY19" fmla="*/ 1761934 h 3533394"/>
                  <a:gd name="connsiteX20" fmla="*/ 2211897 w 3202401"/>
                  <a:gd name="connsiteY20" fmla="*/ 1857184 h 3533394"/>
                  <a:gd name="connsiteX21" fmla="*/ 2230947 w 3202401"/>
                  <a:gd name="connsiteY21" fmla="*/ 1933384 h 3533394"/>
                  <a:gd name="connsiteX22" fmla="*/ 2002442 w 3202401"/>
                  <a:gd name="connsiteY22" fmla="*/ 2380964 h 3533394"/>
                  <a:gd name="connsiteX23" fmla="*/ 2107122 w 3202401"/>
                  <a:gd name="connsiteY23" fmla="*/ 2390489 h 3533394"/>
                  <a:gd name="connsiteX24" fmla="*/ 2840451 w 3202401"/>
                  <a:gd name="connsiteY24" fmla="*/ 2552414 h 3533394"/>
                  <a:gd name="connsiteX25" fmla="*/ 3011901 w 3202401"/>
                  <a:gd name="connsiteY25" fmla="*/ 2695289 h 3533394"/>
                  <a:gd name="connsiteX26" fmla="*/ 3202401 w 3202401"/>
                  <a:gd name="connsiteY26" fmla="*/ 2857214 h 3533394"/>
                  <a:gd name="connsiteX27" fmla="*/ 3183351 w 3202401"/>
                  <a:gd name="connsiteY27" fmla="*/ 2923889 h 3533394"/>
                  <a:gd name="connsiteX28" fmla="*/ 3059526 w 3202401"/>
                  <a:gd name="connsiteY28" fmla="*/ 3019044 h 3533394"/>
                  <a:gd name="connsiteX29" fmla="*/ 2735772 w 3202401"/>
                  <a:gd name="connsiteY29" fmla="*/ 3200019 h 3533394"/>
                  <a:gd name="connsiteX30" fmla="*/ 2383347 w 3202401"/>
                  <a:gd name="connsiteY30" fmla="*/ 3409569 h 3533394"/>
                  <a:gd name="connsiteX31" fmla="*/ 2277381 w 3202401"/>
                  <a:gd name="connsiteY31" fmla="*/ 3461957 h 3533394"/>
                  <a:gd name="connsiteX32" fmla="*/ 2198261 w 3202401"/>
                  <a:gd name="connsiteY32" fmla="*/ 3498602 h 3533394"/>
                  <a:gd name="connsiteX33" fmla="*/ 2202372 w 3202401"/>
                  <a:gd name="connsiteY33" fmla="*/ 3496485 h 3533394"/>
                  <a:gd name="connsiteX34" fmla="*/ 2211897 w 3202401"/>
                  <a:gd name="connsiteY34" fmla="*/ 3457194 h 3533394"/>
                  <a:gd name="connsiteX35" fmla="*/ 2173797 w 3202401"/>
                  <a:gd name="connsiteY35" fmla="*/ 3476244 h 3533394"/>
                  <a:gd name="connsiteX36" fmla="*/ 2316672 w 3202401"/>
                  <a:gd name="connsiteY36" fmla="*/ 3361944 h 3533394"/>
                  <a:gd name="connsiteX37" fmla="*/ 2002442 w 3202401"/>
                  <a:gd name="connsiteY37" fmla="*/ 3533394 h 3533394"/>
                  <a:gd name="connsiteX38" fmla="*/ 2211897 w 3202401"/>
                  <a:gd name="connsiteY38" fmla="*/ 3333369 h 3533394"/>
                  <a:gd name="connsiteX39" fmla="*/ 2259522 w 3202401"/>
                  <a:gd name="connsiteY39" fmla="*/ 3247644 h 3533394"/>
                  <a:gd name="connsiteX40" fmla="*/ 2621472 w 3202401"/>
                  <a:gd name="connsiteY40" fmla="*/ 2742914 h 3533394"/>
                  <a:gd name="connsiteX41" fmla="*/ 2478597 w 3202401"/>
                  <a:gd name="connsiteY41" fmla="*/ 2714339 h 3533394"/>
                  <a:gd name="connsiteX42" fmla="*/ 1897667 w 3202401"/>
                  <a:gd name="connsiteY42" fmla="*/ 2704814 h 3533394"/>
                  <a:gd name="connsiteX43" fmla="*/ 1707167 w 3202401"/>
                  <a:gd name="connsiteY43" fmla="*/ 2714339 h 3533394"/>
                  <a:gd name="connsiteX44" fmla="*/ 1345217 w 3202401"/>
                  <a:gd name="connsiteY44" fmla="*/ 3019044 h 3533394"/>
                  <a:gd name="connsiteX45" fmla="*/ 888112 w 3202401"/>
                  <a:gd name="connsiteY45" fmla="*/ 3247644 h 3533394"/>
                  <a:gd name="connsiteX46" fmla="*/ 497682 w 3202401"/>
                  <a:gd name="connsiteY46" fmla="*/ 2990469 h 3533394"/>
                  <a:gd name="connsiteX47" fmla="*/ 602362 w 3202401"/>
                  <a:gd name="connsiteY47" fmla="*/ 2904839 h 3533394"/>
                  <a:gd name="connsiteX48" fmla="*/ 630937 w 3202401"/>
                  <a:gd name="connsiteY48" fmla="*/ 2876264 h 3533394"/>
                  <a:gd name="connsiteX49" fmla="*/ 669037 w 3202401"/>
                  <a:gd name="connsiteY49" fmla="*/ 2771489 h 3533394"/>
                  <a:gd name="connsiteX50" fmla="*/ 669037 w 3202401"/>
                  <a:gd name="connsiteY50" fmla="*/ 2904839 h 3533394"/>
                  <a:gd name="connsiteX51" fmla="*/ 688087 w 3202401"/>
                  <a:gd name="connsiteY51" fmla="*/ 2923889 h 3533394"/>
                  <a:gd name="connsiteX52" fmla="*/ 859537 w 3202401"/>
                  <a:gd name="connsiteY52" fmla="*/ 2800064 h 3533394"/>
                  <a:gd name="connsiteX53" fmla="*/ 1040512 w 3202401"/>
                  <a:gd name="connsiteY53" fmla="*/ 2647664 h 3533394"/>
                  <a:gd name="connsiteX54" fmla="*/ 726187 w 3202401"/>
                  <a:gd name="connsiteY54" fmla="*/ 2514314 h 3533394"/>
                  <a:gd name="connsiteX55" fmla="*/ 640462 w 3202401"/>
                  <a:gd name="connsiteY55" fmla="*/ 2419064 h 3533394"/>
                  <a:gd name="connsiteX56" fmla="*/ 488157 w 3202401"/>
                  <a:gd name="connsiteY56" fmla="*/ 2323814 h 3533394"/>
                  <a:gd name="connsiteX57" fmla="*/ 459582 w 3202401"/>
                  <a:gd name="connsiteY57" fmla="*/ 2352389 h 3533394"/>
                  <a:gd name="connsiteX58" fmla="*/ 345282 w 3202401"/>
                  <a:gd name="connsiteY58" fmla="*/ 3314319 h 3533394"/>
                  <a:gd name="connsiteX59" fmla="*/ 307182 w 3202401"/>
                  <a:gd name="connsiteY59" fmla="*/ 3295269 h 3533394"/>
                  <a:gd name="connsiteX60" fmla="*/ 288132 w 3202401"/>
                  <a:gd name="connsiteY60" fmla="*/ 3314319 h 3533394"/>
                  <a:gd name="connsiteX61" fmla="*/ 192882 w 3202401"/>
                  <a:gd name="connsiteY61" fmla="*/ 3209544 h 3533394"/>
                  <a:gd name="connsiteX62" fmla="*/ 11907 w 3202401"/>
                  <a:gd name="connsiteY62" fmla="*/ 3076194 h 3533394"/>
                  <a:gd name="connsiteX63" fmla="*/ 2382 w 3202401"/>
                  <a:gd name="connsiteY63" fmla="*/ 2999994 h 3533394"/>
                  <a:gd name="connsiteX64" fmla="*/ 183357 w 3202401"/>
                  <a:gd name="connsiteY64" fmla="*/ 1485709 h 3533394"/>
                  <a:gd name="connsiteX65" fmla="*/ 183357 w 3202401"/>
                  <a:gd name="connsiteY65" fmla="*/ 1295305 h 3533394"/>
                  <a:gd name="connsiteX66" fmla="*/ 259557 w 3202401"/>
                  <a:gd name="connsiteY66" fmla="*/ 1285780 h 3533394"/>
                  <a:gd name="connsiteX67" fmla="*/ 535782 w 3202401"/>
                  <a:gd name="connsiteY67" fmla="*/ 1428559 h 3533394"/>
                  <a:gd name="connsiteX68" fmla="*/ 516732 w 3202401"/>
                  <a:gd name="connsiteY68" fmla="*/ 1457134 h 3533394"/>
                  <a:gd name="connsiteX69" fmla="*/ 526257 w 3202401"/>
                  <a:gd name="connsiteY69" fmla="*/ 1771459 h 3533394"/>
                  <a:gd name="connsiteX70" fmla="*/ 469107 w 3202401"/>
                  <a:gd name="connsiteY70" fmla="*/ 2285714 h 3533394"/>
                  <a:gd name="connsiteX71" fmla="*/ 497682 w 3202401"/>
                  <a:gd name="connsiteY71" fmla="*/ 2304764 h 3533394"/>
                  <a:gd name="connsiteX72" fmla="*/ 516732 w 3202401"/>
                  <a:gd name="connsiteY72" fmla="*/ 2276189 h 3533394"/>
                  <a:gd name="connsiteX73" fmla="*/ 602362 w 3202401"/>
                  <a:gd name="connsiteY73" fmla="*/ 2314289 h 3533394"/>
                  <a:gd name="connsiteX74" fmla="*/ 1288162 w 3202401"/>
                  <a:gd name="connsiteY74" fmla="*/ 2390489 h 3533394"/>
                  <a:gd name="connsiteX75" fmla="*/ 1640492 w 3202401"/>
                  <a:gd name="connsiteY75" fmla="*/ 2038159 h 3533394"/>
                  <a:gd name="connsiteX76" fmla="*/ 1621442 w 3202401"/>
                  <a:gd name="connsiteY76" fmla="*/ 2028634 h 3533394"/>
                  <a:gd name="connsiteX77" fmla="*/ 1202437 w 3202401"/>
                  <a:gd name="connsiteY77" fmla="*/ 2257139 h 3533394"/>
                  <a:gd name="connsiteX78" fmla="*/ 1078612 w 3202401"/>
                  <a:gd name="connsiteY78" fmla="*/ 2285714 h 3533394"/>
                  <a:gd name="connsiteX79" fmla="*/ 897637 w 3202401"/>
                  <a:gd name="connsiteY79" fmla="*/ 2104834 h 3533394"/>
                  <a:gd name="connsiteX80" fmla="*/ 726187 w 3202401"/>
                  <a:gd name="connsiteY80" fmla="*/ 1971484 h 3533394"/>
                  <a:gd name="connsiteX81" fmla="*/ 697612 w 3202401"/>
                  <a:gd name="connsiteY81" fmla="*/ 1790509 h 3533394"/>
                  <a:gd name="connsiteX82" fmla="*/ 716662 w 3202401"/>
                  <a:gd name="connsiteY82" fmla="*/ 1609534 h 3533394"/>
                  <a:gd name="connsiteX83" fmla="*/ 821437 w 3202401"/>
                  <a:gd name="connsiteY83" fmla="*/ 1142905 h 3533394"/>
                  <a:gd name="connsiteX84" fmla="*/ 640462 w 3202401"/>
                  <a:gd name="connsiteY84" fmla="*/ 923830 h 3533394"/>
                  <a:gd name="connsiteX85" fmla="*/ 640462 w 3202401"/>
                  <a:gd name="connsiteY85" fmla="*/ 895255 h 3533394"/>
                  <a:gd name="connsiteX86" fmla="*/ 916687 w 3202401"/>
                  <a:gd name="connsiteY86" fmla="*/ 800005 h 3533394"/>
                  <a:gd name="connsiteX87" fmla="*/ 973837 w 3202401"/>
                  <a:gd name="connsiteY87" fmla="*/ 628650 h 3533394"/>
                  <a:gd name="connsiteX88" fmla="*/ 1097662 w 3202401"/>
                  <a:gd name="connsiteY88" fmla="*/ 133350 h 3533394"/>
                  <a:gd name="connsiteX89" fmla="*/ 1107187 w 3202401"/>
                  <a:gd name="connsiteY89" fmla="*/ 0 h 3533394"/>
                  <a:gd name="connsiteX90" fmla="*/ 1440467 w 3202401"/>
                  <a:gd name="connsiteY90" fmla="*/ 1009555 h 3533394"/>
                  <a:gd name="connsiteX91" fmla="*/ 1297687 w 3202401"/>
                  <a:gd name="connsiteY91" fmla="*/ 1057180 h 3533394"/>
                  <a:gd name="connsiteX92" fmla="*/ 1250062 w 3202401"/>
                  <a:gd name="connsiteY92" fmla="*/ 1238155 h 3533394"/>
                  <a:gd name="connsiteX93" fmla="*/ 1469042 w 3202401"/>
                  <a:gd name="connsiteY93" fmla="*/ 1009555 h 3533394"/>
                  <a:gd name="connsiteX94" fmla="*/ 1440467 w 3202401"/>
                  <a:gd name="connsiteY94" fmla="*/ 1009555 h 3533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202401" h="3533394">
                    <a:moveTo>
                      <a:pt x="1107187" y="0"/>
                    </a:moveTo>
                    <a:lnTo>
                      <a:pt x="1135762" y="0"/>
                    </a:lnTo>
                    <a:cubicBezTo>
                      <a:pt x="1164337" y="0"/>
                      <a:pt x="1307212" y="66675"/>
                      <a:pt x="1383317" y="114300"/>
                    </a:cubicBezTo>
                    <a:cubicBezTo>
                      <a:pt x="1402367" y="180975"/>
                      <a:pt x="1421417" y="285750"/>
                      <a:pt x="1421417" y="352425"/>
                    </a:cubicBezTo>
                    <a:cubicBezTo>
                      <a:pt x="1421417" y="371475"/>
                      <a:pt x="1411892" y="523875"/>
                      <a:pt x="1392842" y="619125"/>
                    </a:cubicBezTo>
                    <a:cubicBezTo>
                      <a:pt x="1392842" y="619125"/>
                      <a:pt x="1383317" y="628650"/>
                      <a:pt x="1411892" y="628650"/>
                    </a:cubicBezTo>
                    <a:cubicBezTo>
                      <a:pt x="1430942" y="628650"/>
                      <a:pt x="1897667" y="447675"/>
                      <a:pt x="2040542" y="447675"/>
                    </a:cubicBezTo>
                    <a:cubicBezTo>
                      <a:pt x="2059592" y="447675"/>
                      <a:pt x="2335722" y="619125"/>
                      <a:pt x="2402397" y="657225"/>
                    </a:cubicBezTo>
                    <a:cubicBezTo>
                      <a:pt x="2411922" y="676180"/>
                      <a:pt x="2411922" y="695230"/>
                      <a:pt x="2411922" y="714280"/>
                    </a:cubicBezTo>
                    <a:cubicBezTo>
                      <a:pt x="2411922" y="819055"/>
                      <a:pt x="2316672" y="885730"/>
                      <a:pt x="2211897" y="961930"/>
                    </a:cubicBezTo>
                    <a:cubicBezTo>
                      <a:pt x="2097597" y="1038130"/>
                      <a:pt x="1945292" y="1095280"/>
                      <a:pt x="1821467" y="1171480"/>
                    </a:cubicBezTo>
                    <a:cubicBezTo>
                      <a:pt x="1792892" y="1181005"/>
                      <a:pt x="1402367" y="1409605"/>
                      <a:pt x="1345217" y="1409605"/>
                    </a:cubicBezTo>
                    <a:lnTo>
                      <a:pt x="1231012" y="1409605"/>
                    </a:lnTo>
                    <a:cubicBezTo>
                      <a:pt x="1250062" y="1400080"/>
                      <a:pt x="1278637" y="1400080"/>
                      <a:pt x="1307212" y="1400080"/>
                    </a:cubicBezTo>
                    <a:cubicBezTo>
                      <a:pt x="1307212" y="1390555"/>
                      <a:pt x="1316642" y="1390555"/>
                      <a:pt x="1326167" y="1381030"/>
                    </a:cubicBezTo>
                    <a:cubicBezTo>
                      <a:pt x="1297687" y="1361980"/>
                      <a:pt x="1307212" y="1361980"/>
                      <a:pt x="1202437" y="1371505"/>
                    </a:cubicBezTo>
                    <a:lnTo>
                      <a:pt x="1097662" y="1838134"/>
                    </a:lnTo>
                    <a:cubicBezTo>
                      <a:pt x="1097662" y="1838134"/>
                      <a:pt x="1126237" y="1838134"/>
                      <a:pt x="1135762" y="1828609"/>
                    </a:cubicBezTo>
                    <a:cubicBezTo>
                      <a:pt x="1335692" y="1733359"/>
                      <a:pt x="1592867" y="1638109"/>
                      <a:pt x="1802417" y="1638109"/>
                    </a:cubicBezTo>
                    <a:cubicBezTo>
                      <a:pt x="1878617" y="1638109"/>
                      <a:pt x="1926242" y="1676209"/>
                      <a:pt x="2050067" y="1761934"/>
                    </a:cubicBezTo>
                    <a:cubicBezTo>
                      <a:pt x="2097597" y="1800034"/>
                      <a:pt x="2164272" y="1809559"/>
                      <a:pt x="2211897" y="1857184"/>
                    </a:cubicBezTo>
                    <a:cubicBezTo>
                      <a:pt x="2221422" y="1866709"/>
                      <a:pt x="2230947" y="1904809"/>
                      <a:pt x="2230947" y="1933384"/>
                    </a:cubicBezTo>
                    <a:cubicBezTo>
                      <a:pt x="2230947" y="2019109"/>
                      <a:pt x="2059592" y="2314289"/>
                      <a:pt x="2002442" y="2380964"/>
                    </a:cubicBezTo>
                    <a:cubicBezTo>
                      <a:pt x="2040542" y="2390489"/>
                      <a:pt x="2088072" y="2390489"/>
                      <a:pt x="2107122" y="2390489"/>
                    </a:cubicBezTo>
                    <a:cubicBezTo>
                      <a:pt x="2269047" y="2390489"/>
                      <a:pt x="2754822" y="2476214"/>
                      <a:pt x="2840451" y="2552414"/>
                    </a:cubicBezTo>
                    <a:cubicBezTo>
                      <a:pt x="2897601" y="2600039"/>
                      <a:pt x="2945226" y="2647664"/>
                      <a:pt x="3011901" y="2695289"/>
                    </a:cubicBezTo>
                    <a:cubicBezTo>
                      <a:pt x="3097626" y="2771489"/>
                      <a:pt x="3202401" y="2761964"/>
                      <a:pt x="3202401" y="2857214"/>
                    </a:cubicBezTo>
                    <a:cubicBezTo>
                      <a:pt x="3202401" y="2876264"/>
                      <a:pt x="3202401" y="2904839"/>
                      <a:pt x="3183351" y="2923889"/>
                    </a:cubicBezTo>
                    <a:cubicBezTo>
                      <a:pt x="3154776" y="2952369"/>
                      <a:pt x="3107151" y="2990469"/>
                      <a:pt x="3059526" y="3019044"/>
                    </a:cubicBezTo>
                    <a:cubicBezTo>
                      <a:pt x="2954751" y="3085719"/>
                      <a:pt x="2831022" y="3142869"/>
                      <a:pt x="2735772" y="3200019"/>
                    </a:cubicBezTo>
                    <a:cubicBezTo>
                      <a:pt x="2611947" y="3257169"/>
                      <a:pt x="2497647" y="3342894"/>
                      <a:pt x="2383347" y="3409569"/>
                    </a:cubicBezTo>
                    <a:cubicBezTo>
                      <a:pt x="2350010" y="3428619"/>
                      <a:pt x="2314291" y="3445288"/>
                      <a:pt x="2277381" y="3461957"/>
                    </a:cubicBezTo>
                    <a:lnTo>
                      <a:pt x="2198261" y="3498602"/>
                    </a:lnTo>
                    <a:lnTo>
                      <a:pt x="2202372" y="3496485"/>
                    </a:lnTo>
                    <a:cubicBezTo>
                      <a:pt x="2214278" y="3488150"/>
                      <a:pt x="2221422" y="3476244"/>
                      <a:pt x="2211897" y="3457194"/>
                    </a:cubicBezTo>
                    <a:cubicBezTo>
                      <a:pt x="2202372" y="3466719"/>
                      <a:pt x="2183322" y="3476244"/>
                      <a:pt x="2173797" y="3476244"/>
                    </a:cubicBezTo>
                    <a:cubicBezTo>
                      <a:pt x="2230947" y="3438144"/>
                      <a:pt x="2316672" y="3428619"/>
                      <a:pt x="2316672" y="3361944"/>
                    </a:cubicBezTo>
                    <a:cubicBezTo>
                      <a:pt x="2211897" y="3428619"/>
                      <a:pt x="2107122" y="3485769"/>
                      <a:pt x="2002442" y="3533394"/>
                    </a:cubicBezTo>
                    <a:cubicBezTo>
                      <a:pt x="2040542" y="3485769"/>
                      <a:pt x="2211897" y="3361944"/>
                      <a:pt x="2211897" y="3333369"/>
                    </a:cubicBezTo>
                    <a:cubicBezTo>
                      <a:pt x="2211897" y="3304794"/>
                      <a:pt x="2249997" y="3266694"/>
                      <a:pt x="2259522" y="3247644"/>
                    </a:cubicBezTo>
                    <a:cubicBezTo>
                      <a:pt x="2354772" y="3095244"/>
                      <a:pt x="2450022" y="2904839"/>
                      <a:pt x="2621472" y="2742914"/>
                    </a:cubicBezTo>
                    <a:cubicBezTo>
                      <a:pt x="2573847" y="2704814"/>
                      <a:pt x="2526222" y="2714339"/>
                      <a:pt x="2478597" y="2714339"/>
                    </a:cubicBezTo>
                    <a:lnTo>
                      <a:pt x="1897667" y="2704814"/>
                    </a:lnTo>
                    <a:cubicBezTo>
                      <a:pt x="1840517" y="2714339"/>
                      <a:pt x="1764317" y="2676239"/>
                      <a:pt x="1707167" y="2714339"/>
                    </a:cubicBezTo>
                    <a:cubicBezTo>
                      <a:pt x="1573817" y="2790539"/>
                      <a:pt x="1459517" y="2923889"/>
                      <a:pt x="1345217" y="3019044"/>
                    </a:cubicBezTo>
                    <a:cubicBezTo>
                      <a:pt x="1183387" y="3161919"/>
                      <a:pt x="1030987" y="3247644"/>
                      <a:pt x="888112" y="3247644"/>
                    </a:cubicBezTo>
                    <a:cubicBezTo>
                      <a:pt x="678562" y="3247644"/>
                      <a:pt x="754762" y="3142869"/>
                      <a:pt x="497682" y="2990469"/>
                    </a:cubicBezTo>
                    <a:cubicBezTo>
                      <a:pt x="526257" y="2923889"/>
                      <a:pt x="602362" y="2952369"/>
                      <a:pt x="602362" y="2904839"/>
                    </a:cubicBezTo>
                    <a:cubicBezTo>
                      <a:pt x="602362" y="2876264"/>
                      <a:pt x="630937" y="2885789"/>
                      <a:pt x="630937" y="2876264"/>
                    </a:cubicBezTo>
                    <a:cubicBezTo>
                      <a:pt x="649987" y="2847689"/>
                      <a:pt x="659512" y="2809589"/>
                      <a:pt x="669037" y="2771489"/>
                    </a:cubicBezTo>
                    <a:lnTo>
                      <a:pt x="669037" y="2904839"/>
                    </a:lnTo>
                    <a:lnTo>
                      <a:pt x="688087" y="2923889"/>
                    </a:lnTo>
                    <a:cubicBezTo>
                      <a:pt x="735712" y="2895314"/>
                      <a:pt x="802387" y="2847689"/>
                      <a:pt x="859537" y="2800064"/>
                    </a:cubicBezTo>
                    <a:cubicBezTo>
                      <a:pt x="916687" y="2761964"/>
                      <a:pt x="983362" y="2704814"/>
                      <a:pt x="1040512" y="2647664"/>
                    </a:cubicBezTo>
                    <a:cubicBezTo>
                      <a:pt x="935737" y="2590514"/>
                      <a:pt x="821437" y="2580989"/>
                      <a:pt x="726187" y="2514314"/>
                    </a:cubicBezTo>
                    <a:cubicBezTo>
                      <a:pt x="688087" y="2495264"/>
                      <a:pt x="669037" y="2447639"/>
                      <a:pt x="640462" y="2419064"/>
                    </a:cubicBezTo>
                    <a:cubicBezTo>
                      <a:pt x="592837" y="2390489"/>
                      <a:pt x="535782" y="2352389"/>
                      <a:pt x="488157" y="2323814"/>
                    </a:cubicBezTo>
                    <a:cubicBezTo>
                      <a:pt x="478632" y="2323814"/>
                      <a:pt x="469107" y="2342864"/>
                      <a:pt x="459582" y="2352389"/>
                    </a:cubicBezTo>
                    <a:cubicBezTo>
                      <a:pt x="421482" y="2666714"/>
                      <a:pt x="392907" y="2990469"/>
                      <a:pt x="345282" y="3314319"/>
                    </a:cubicBezTo>
                    <a:cubicBezTo>
                      <a:pt x="335757" y="3314319"/>
                      <a:pt x="326232" y="3295269"/>
                      <a:pt x="307182" y="3295269"/>
                    </a:cubicBezTo>
                    <a:cubicBezTo>
                      <a:pt x="278607" y="3295269"/>
                      <a:pt x="307182" y="3314319"/>
                      <a:pt x="288132" y="3314319"/>
                    </a:cubicBezTo>
                    <a:cubicBezTo>
                      <a:pt x="259557" y="3314319"/>
                      <a:pt x="221457" y="3238119"/>
                      <a:pt x="192882" y="3209544"/>
                    </a:cubicBezTo>
                    <a:cubicBezTo>
                      <a:pt x="135732" y="3171444"/>
                      <a:pt x="69057" y="3123819"/>
                      <a:pt x="11907" y="3076194"/>
                    </a:cubicBezTo>
                    <a:cubicBezTo>
                      <a:pt x="-7143" y="3057144"/>
                      <a:pt x="2382" y="3028569"/>
                      <a:pt x="2382" y="2999994"/>
                    </a:cubicBezTo>
                    <a:lnTo>
                      <a:pt x="183357" y="1485709"/>
                    </a:lnTo>
                    <a:lnTo>
                      <a:pt x="183357" y="1295305"/>
                    </a:lnTo>
                    <a:cubicBezTo>
                      <a:pt x="202407" y="1295305"/>
                      <a:pt x="230982" y="1285780"/>
                      <a:pt x="259557" y="1285780"/>
                    </a:cubicBezTo>
                    <a:cubicBezTo>
                      <a:pt x="278607" y="1285780"/>
                      <a:pt x="535782" y="1400080"/>
                      <a:pt x="535782" y="1428559"/>
                    </a:cubicBezTo>
                    <a:cubicBezTo>
                      <a:pt x="535782" y="1447609"/>
                      <a:pt x="526257" y="1447609"/>
                      <a:pt x="516732" y="1457134"/>
                    </a:cubicBezTo>
                    <a:cubicBezTo>
                      <a:pt x="516732" y="1466659"/>
                      <a:pt x="526257" y="1485709"/>
                      <a:pt x="526257" y="1771459"/>
                    </a:cubicBezTo>
                    <a:lnTo>
                      <a:pt x="469107" y="2285714"/>
                    </a:lnTo>
                    <a:cubicBezTo>
                      <a:pt x="478632" y="2295239"/>
                      <a:pt x="469107" y="2304764"/>
                      <a:pt x="497682" y="2304764"/>
                    </a:cubicBezTo>
                    <a:cubicBezTo>
                      <a:pt x="516732" y="2304764"/>
                      <a:pt x="516732" y="2285714"/>
                      <a:pt x="516732" y="2276189"/>
                    </a:cubicBezTo>
                    <a:cubicBezTo>
                      <a:pt x="545307" y="2295239"/>
                      <a:pt x="573787" y="2314289"/>
                      <a:pt x="602362" y="2314289"/>
                    </a:cubicBezTo>
                    <a:cubicBezTo>
                      <a:pt x="821437" y="2342864"/>
                      <a:pt x="1269112" y="2390489"/>
                      <a:pt x="1288162" y="2390489"/>
                    </a:cubicBezTo>
                    <a:cubicBezTo>
                      <a:pt x="1373792" y="2390489"/>
                      <a:pt x="1583342" y="2095309"/>
                      <a:pt x="1640492" y="2038159"/>
                    </a:cubicBezTo>
                    <a:cubicBezTo>
                      <a:pt x="1640492" y="2038159"/>
                      <a:pt x="1640492" y="2028634"/>
                      <a:pt x="1621442" y="2028634"/>
                    </a:cubicBezTo>
                    <a:cubicBezTo>
                      <a:pt x="1573817" y="2028634"/>
                      <a:pt x="1221487" y="2247614"/>
                      <a:pt x="1202437" y="2257139"/>
                    </a:cubicBezTo>
                    <a:cubicBezTo>
                      <a:pt x="1164337" y="2276189"/>
                      <a:pt x="1107187" y="2285714"/>
                      <a:pt x="1078612" y="2285714"/>
                    </a:cubicBezTo>
                    <a:cubicBezTo>
                      <a:pt x="1011937" y="2285714"/>
                      <a:pt x="916687" y="2123884"/>
                      <a:pt x="897637" y="2104834"/>
                    </a:cubicBezTo>
                    <a:cubicBezTo>
                      <a:pt x="840487" y="2066734"/>
                      <a:pt x="764287" y="2028634"/>
                      <a:pt x="726187" y="1971484"/>
                    </a:cubicBezTo>
                    <a:cubicBezTo>
                      <a:pt x="688087" y="1914334"/>
                      <a:pt x="697612" y="1819084"/>
                      <a:pt x="697612" y="1790509"/>
                    </a:cubicBezTo>
                    <a:cubicBezTo>
                      <a:pt x="697612" y="1771459"/>
                      <a:pt x="707137" y="1666684"/>
                      <a:pt x="716662" y="1609534"/>
                    </a:cubicBezTo>
                    <a:cubicBezTo>
                      <a:pt x="745237" y="1457134"/>
                      <a:pt x="821437" y="1161955"/>
                      <a:pt x="821437" y="1142905"/>
                    </a:cubicBezTo>
                    <a:cubicBezTo>
                      <a:pt x="821437" y="1076230"/>
                      <a:pt x="659512" y="942880"/>
                      <a:pt x="640462" y="923830"/>
                    </a:cubicBezTo>
                    <a:lnTo>
                      <a:pt x="640462" y="895255"/>
                    </a:lnTo>
                    <a:cubicBezTo>
                      <a:pt x="726187" y="866680"/>
                      <a:pt x="830962" y="857155"/>
                      <a:pt x="916687" y="800005"/>
                    </a:cubicBezTo>
                    <a:cubicBezTo>
                      <a:pt x="964312" y="771430"/>
                      <a:pt x="964312" y="676180"/>
                      <a:pt x="973837" y="628650"/>
                    </a:cubicBezTo>
                    <a:cubicBezTo>
                      <a:pt x="1021462" y="466725"/>
                      <a:pt x="1069087" y="295275"/>
                      <a:pt x="1097662" y="133350"/>
                    </a:cubicBezTo>
                    <a:cubicBezTo>
                      <a:pt x="1107187" y="95250"/>
                      <a:pt x="1107187" y="47625"/>
                      <a:pt x="1107187" y="0"/>
                    </a:cubicBezTo>
                    <a:close/>
                    <a:moveTo>
                      <a:pt x="1440467" y="1009555"/>
                    </a:moveTo>
                    <a:cubicBezTo>
                      <a:pt x="1392842" y="1028605"/>
                      <a:pt x="1345217" y="1038130"/>
                      <a:pt x="1297687" y="1057180"/>
                    </a:cubicBezTo>
                    <a:cubicBezTo>
                      <a:pt x="1278637" y="1114330"/>
                      <a:pt x="1269112" y="1181005"/>
                      <a:pt x="1250062" y="1238155"/>
                    </a:cubicBezTo>
                    <a:lnTo>
                      <a:pt x="1469042" y="1009555"/>
                    </a:lnTo>
                    <a:lnTo>
                      <a:pt x="1440467" y="1009555"/>
                    </a:lnTo>
                    <a:close/>
                  </a:path>
                </a:pathLst>
              </a:custGeom>
              <a:grpFill/>
              <a:ln w="254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3F53882-BBA0-7D9E-DD62-C6DE70D66122}"/>
                  </a:ext>
                </a:extLst>
              </p:cNvPr>
              <p:cNvSpPr/>
              <p:nvPr/>
            </p:nvSpPr>
            <p:spPr>
              <a:xfrm>
                <a:off x="1400175" y="2443067"/>
                <a:ext cx="2142839" cy="2638044"/>
              </a:xfrm>
              <a:custGeom>
                <a:avLst/>
                <a:gdLst>
                  <a:gd name="connsiteX0" fmla="*/ 1771364 w 2142839"/>
                  <a:gd name="connsiteY0" fmla="*/ 0 h 2638044"/>
                  <a:gd name="connsiteX1" fmla="*/ 1876139 w 2142839"/>
                  <a:gd name="connsiteY1" fmla="*/ 57055 h 2638044"/>
                  <a:gd name="connsiteX2" fmla="*/ 2142839 w 2142839"/>
                  <a:gd name="connsiteY2" fmla="*/ 190405 h 2638044"/>
                  <a:gd name="connsiteX3" fmla="*/ 2123789 w 2142839"/>
                  <a:gd name="connsiteY3" fmla="*/ 228505 h 2638044"/>
                  <a:gd name="connsiteX4" fmla="*/ 2142839 w 2142839"/>
                  <a:gd name="connsiteY4" fmla="*/ 247555 h 2638044"/>
                  <a:gd name="connsiteX5" fmla="*/ 1685735 w 2142839"/>
                  <a:gd name="connsiteY5" fmla="*/ 447580 h 2638044"/>
                  <a:gd name="connsiteX6" fmla="*/ 1323785 w 2142839"/>
                  <a:gd name="connsiteY6" fmla="*/ 857059 h 2638044"/>
                  <a:gd name="connsiteX7" fmla="*/ 1028510 w 2142839"/>
                  <a:gd name="connsiteY7" fmla="*/ 1238059 h 2638044"/>
                  <a:gd name="connsiteX8" fmla="*/ 1695260 w 2142839"/>
                  <a:gd name="connsiteY8" fmla="*/ 990409 h 2638044"/>
                  <a:gd name="connsiteX9" fmla="*/ 1999964 w 2142839"/>
                  <a:gd name="connsiteY9" fmla="*/ 1133284 h 2638044"/>
                  <a:gd name="connsiteX10" fmla="*/ 2057114 w 2142839"/>
                  <a:gd name="connsiteY10" fmla="*/ 1257109 h 2638044"/>
                  <a:gd name="connsiteX11" fmla="*/ 2066639 w 2142839"/>
                  <a:gd name="connsiteY11" fmla="*/ 1295209 h 2638044"/>
                  <a:gd name="connsiteX12" fmla="*/ 1876139 w 2142839"/>
                  <a:gd name="connsiteY12" fmla="*/ 1657064 h 2638044"/>
                  <a:gd name="connsiteX13" fmla="*/ 1885664 w 2142839"/>
                  <a:gd name="connsiteY13" fmla="*/ 1676114 h 2638044"/>
                  <a:gd name="connsiteX14" fmla="*/ 1999964 w 2142839"/>
                  <a:gd name="connsiteY14" fmla="*/ 1571339 h 2638044"/>
                  <a:gd name="connsiteX15" fmla="*/ 1914239 w 2142839"/>
                  <a:gd name="connsiteY15" fmla="*/ 1685639 h 2638044"/>
                  <a:gd name="connsiteX16" fmla="*/ 1828514 w 2142839"/>
                  <a:gd name="connsiteY16" fmla="*/ 1818989 h 2638044"/>
                  <a:gd name="connsiteX17" fmla="*/ 1961864 w 2142839"/>
                  <a:gd name="connsiteY17" fmla="*/ 1685639 h 2638044"/>
                  <a:gd name="connsiteX18" fmla="*/ 1838039 w 2142839"/>
                  <a:gd name="connsiteY18" fmla="*/ 1895189 h 2638044"/>
                  <a:gd name="connsiteX19" fmla="*/ 1571435 w 2142839"/>
                  <a:gd name="connsiteY19" fmla="*/ 2199989 h 2638044"/>
                  <a:gd name="connsiteX20" fmla="*/ 1504760 w 2142839"/>
                  <a:gd name="connsiteY20" fmla="*/ 2219039 h 2638044"/>
                  <a:gd name="connsiteX21" fmla="*/ 1247585 w 2142839"/>
                  <a:gd name="connsiteY21" fmla="*/ 2019014 h 2638044"/>
                  <a:gd name="connsiteX22" fmla="*/ 1380935 w 2142839"/>
                  <a:gd name="connsiteY22" fmla="*/ 1933289 h 2638044"/>
                  <a:gd name="connsiteX23" fmla="*/ 1485710 w 2142839"/>
                  <a:gd name="connsiteY23" fmla="*/ 1752314 h 2638044"/>
                  <a:gd name="connsiteX24" fmla="*/ 1723835 w 2142839"/>
                  <a:gd name="connsiteY24" fmla="*/ 1199959 h 2638044"/>
                  <a:gd name="connsiteX25" fmla="*/ 1704785 w 2142839"/>
                  <a:gd name="connsiteY25" fmla="*/ 1190434 h 2638044"/>
                  <a:gd name="connsiteX26" fmla="*/ 1228535 w 2142839"/>
                  <a:gd name="connsiteY26" fmla="*/ 1447609 h 2638044"/>
                  <a:gd name="connsiteX27" fmla="*/ 1095185 w 2142839"/>
                  <a:gd name="connsiteY27" fmla="*/ 1342834 h 2638044"/>
                  <a:gd name="connsiteX28" fmla="*/ 1085660 w 2142839"/>
                  <a:gd name="connsiteY28" fmla="*/ 1390459 h 2638044"/>
                  <a:gd name="connsiteX29" fmla="*/ 1114235 w 2142839"/>
                  <a:gd name="connsiteY29" fmla="*/ 2171414 h 2638044"/>
                  <a:gd name="connsiteX30" fmla="*/ 1085660 w 2142839"/>
                  <a:gd name="connsiteY30" fmla="*/ 2638044 h 2638044"/>
                  <a:gd name="connsiteX31" fmla="*/ 1047560 w 2142839"/>
                  <a:gd name="connsiteY31" fmla="*/ 2618994 h 2638044"/>
                  <a:gd name="connsiteX32" fmla="*/ 1028510 w 2142839"/>
                  <a:gd name="connsiteY32" fmla="*/ 2638044 h 2638044"/>
                  <a:gd name="connsiteX33" fmla="*/ 933355 w 2142839"/>
                  <a:gd name="connsiteY33" fmla="*/ 2542794 h 2638044"/>
                  <a:gd name="connsiteX34" fmla="*/ 866680 w 2142839"/>
                  <a:gd name="connsiteY34" fmla="*/ 2514219 h 2638044"/>
                  <a:gd name="connsiteX35" fmla="*/ 828580 w 2142839"/>
                  <a:gd name="connsiteY35" fmla="*/ 2476119 h 2638044"/>
                  <a:gd name="connsiteX36" fmla="*/ 752380 w 2142839"/>
                  <a:gd name="connsiteY36" fmla="*/ 2438019 h 2638044"/>
                  <a:gd name="connsiteX37" fmla="*/ 733330 w 2142839"/>
                  <a:gd name="connsiteY37" fmla="*/ 2380869 h 2638044"/>
                  <a:gd name="connsiteX38" fmla="*/ 723805 w 2142839"/>
                  <a:gd name="connsiteY38" fmla="*/ 2114264 h 2638044"/>
                  <a:gd name="connsiteX39" fmla="*/ 723805 w 2142839"/>
                  <a:gd name="connsiteY39" fmla="*/ 2047589 h 2638044"/>
                  <a:gd name="connsiteX40" fmla="*/ 714280 w 2142839"/>
                  <a:gd name="connsiteY40" fmla="*/ 1599914 h 2638044"/>
                  <a:gd name="connsiteX41" fmla="*/ 123825 w 2142839"/>
                  <a:gd name="connsiteY41" fmla="*/ 2333244 h 2638044"/>
                  <a:gd name="connsiteX42" fmla="*/ 352330 w 2142839"/>
                  <a:gd name="connsiteY42" fmla="*/ 1971389 h 2638044"/>
                  <a:gd name="connsiteX43" fmla="*/ 352330 w 2142839"/>
                  <a:gd name="connsiteY43" fmla="*/ 1961864 h 2638044"/>
                  <a:gd name="connsiteX44" fmla="*/ 0 w 2142839"/>
                  <a:gd name="connsiteY44" fmla="*/ 2438019 h 2638044"/>
                  <a:gd name="connsiteX45" fmla="*/ 238125 w 2142839"/>
                  <a:gd name="connsiteY45" fmla="*/ 1952339 h 2638044"/>
                  <a:gd name="connsiteX46" fmla="*/ 257080 w 2142839"/>
                  <a:gd name="connsiteY46" fmla="*/ 1914239 h 2638044"/>
                  <a:gd name="connsiteX47" fmla="*/ 733330 w 2142839"/>
                  <a:gd name="connsiteY47" fmla="*/ 1114234 h 2638044"/>
                  <a:gd name="connsiteX48" fmla="*/ 1057085 w 2142839"/>
                  <a:gd name="connsiteY48" fmla="*/ 723805 h 2638044"/>
                  <a:gd name="connsiteX49" fmla="*/ 1047560 w 2142839"/>
                  <a:gd name="connsiteY49" fmla="*/ 714280 h 2638044"/>
                  <a:gd name="connsiteX50" fmla="*/ 438055 w 2142839"/>
                  <a:gd name="connsiteY50" fmla="*/ 895159 h 2638044"/>
                  <a:gd name="connsiteX51" fmla="*/ 247555 w 2142839"/>
                  <a:gd name="connsiteY51" fmla="*/ 733330 h 2638044"/>
                  <a:gd name="connsiteX52" fmla="*/ 142875 w 2142839"/>
                  <a:gd name="connsiteY52" fmla="*/ 685705 h 2638044"/>
                  <a:gd name="connsiteX53" fmla="*/ 38100 w 2142839"/>
                  <a:gd name="connsiteY53" fmla="*/ 609505 h 2638044"/>
                  <a:gd name="connsiteX54" fmla="*/ 228600 w 2142839"/>
                  <a:gd name="connsiteY54" fmla="*/ 561880 h 2638044"/>
                  <a:gd name="connsiteX55" fmla="*/ 390430 w 2142839"/>
                  <a:gd name="connsiteY55" fmla="*/ 504730 h 2638044"/>
                  <a:gd name="connsiteX56" fmla="*/ 1057085 w 2142839"/>
                  <a:gd name="connsiteY56" fmla="*/ 247555 h 2638044"/>
                  <a:gd name="connsiteX57" fmla="*/ 1771364 w 2142839"/>
                  <a:gd name="connsiteY57" fmla="*/ 0 h 2638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142839" h="2638044">
                    <a:moveTo>
                      <a:pt x="1771364" y="0"/>
                    </a:moveTo>
                    <a:cubicBezTo>
                      <a:pt x="1790414" y="0"/>
                      <a:pt x="1838039" y="38005"/>
                      <a:pt x="1876139" y="57055"/>
                    </a:cubicBezTo>
                    <a:cubicBezTo>
                      <a:pt x="1952339" y="114205"/>
                      <a:pt x="2057114" y="152305"/>
                      <a:pt x="2142839" y="190405"/>
                    </a:cubicBezTo>
                    <a:cubicBezTo>
                      <a:pt x="2142839" y="199930"/>
                      <a:pt x="2123789" y="199930"/>
                      <a:pt x="2123789" y="228505"/>
                    </a:cubicBezTo>
                    <a:cubicBezTo>
                      <a:pt x="2123789" y="247555"/>
                      <a:pt x="2142839" y="228505"/>
                      <a:pt x="2142839" y="247555"/>
                    </a:cubicBezTo>
                    <a:cubicBezTo>
                      <a:pt x="2142839" y="266605"/>
                      <a:pt x="1799939" y="352330"/>
                      <a:pt x="1685735" y="447580"/>
                    </a:cubicBezTo>
                    <a:cubicBezTo>
                      <a:pt x="1533335" y="561880"/>
                      <a:pt x="1438085" y="723805"/>
                      <a:pt x="1323785" y="857059"/>
                    </a:cubicBezTo>
                    <a:cubicBezTo>
                      <a:pt x="1219010" y="980884"/>
                      <a:pt x="1066610" y="1104709"/>
                      <a:pt x="1028510" y="1238059"/>
                    </a:cubicBezTo>
                    <a:cubicBezTo>
                      <a:pt x="1199960" y="1114234"/>
                      <a:pt x="1495235" y="990409"/>
                      <a:pt x="1695260" y="990409"/>
                    </a:cubicBezTo>
                    <a:cubicBezTo>
                      <a:pt x="1714310" y="990409"/>
                      <a:pt x="1904714" y="1066609"/>
                      <a:pt x="1999964" y="1133284"/>
                    </a:cubicBezTo>
                    <a:cubicBezTo>
                      <a:pt x="2028539" y="1152334"/>
                      <a:pt x="2047589" y="1219009"/>
                      <a:pt x="2057114" y="1257109"/>
                    </a:cubicBezTo>
                    <a:cubicBezTo>
                      <a:pt x="2066639" y="1266634"/>
                      <a:pt x="2066639" y="1266634"/>
                      <a:pt x="2066639" y="1295209"/>
                    </a:cubicBezTo>
                    <a:cubicBezTo>
                      <a:pt x="2066639" y="1352359"/>
                      <a:pt x="1895189" y="1590389"/>
                      <a:pt x="1876139" y="1657064"/>
                    </a:cubicBezTo>
                    <a:lnTo>
                      <a:pt x="1885664" y="1676114"/>
                    </a:lnTo>
                    <a:cubicBezTo>
                      <a:pt x="1914239" y="1657064"/>
                      <a:pt x="1961864" y="1609439"/>
                      <a:pt x="1999964" y="1571339"/>
                    </a:cubicBezTo>
                    <a:lnTo>
                      <a:pt x="1914239" y="1685639"/>
                    </a:lnTo>
                    <a:cubicBezTo>
                      <a:pt x="1895189" y="1714214"/>
                      <a:pt x="1818989" y="1761839"/>
                      <a:pt x="1828514" y="1818989"/>
                    </a:cubicBezTo>
                    <a:cubicBezTo>
                      <a:pt x="1876139" y="1780889"/>
                      <a:pt x="1923764" y="1723739"/>
                      <a:pt x="1961864" y="1685639"/>
                    </a:cubicBezTo>
                    <a:cubicBezTo>
                      <a:pt x="1933289" y="1752314"/>
                      <a:pt x="1885664" y="1828514"/>
                      <a:pt x="1838039" y="1895189"/>
                    </a:cubicBezTo>
                    <a:cubicBezTo>
                      <a:pt x="1742885" y="1999964"/>
                      <a:pt x="1657160" y="2104739"/>
                      <a:pt x="1571435" y="2199989"/>
                    </a:cubicBezTo>
                    <a:cubicBezTo>
                      <a:pt x="1561910" y="2209514"/>
                      <a:pt x="1533335" y="2209514"/>
                      <a:pt x="1504760" y="2219039"/>
                    </a:cubicBezTo>
                    <a:cubicBezTo>
                      <a:pt x="1457135" y="2104739"/>
                      <a:pt x="1342835" y="2076164"/>
                      <a:pt x="1247585" y="2019014"/>
                    </a:cubicBezTo>
                    <a:cubicBezTo>
                      <a:pt x="1247585" y="1980914"/>
                      <a:pt x="1352360" y="1952339"/>
                      <a:pt x="1380935" y="1933289"/>
                    </a:cubicBezTo>
                    <a:cubicBezTo>
                      <a:pt x="1428560" y="1895189"/>
                      <a:pt x="1466660" y="1809464"/>
                      <a:pt x="1485710" y="1752314"/>
                    </a:cubicBezTo>
                    <a:cubicBezTo>
                      <a:pt x="1542860" y="1571339"/>
                      <a:pt x="1619060" y="1361884"/>
                      <a:pt x="1723835" y="1199959"/>
                    </a:cubicBezTo>
                    <a:cubicBezTo>
                      <a:pt x="1723835" y="1199959"/>
                      <a:pt x="1723835" y="1190434"/>
                      <a:pt x="1704785" y="1190434"/>
                    </a:cubicBezTo>
                    <a:cubicBezTo>
                      <a:pt x="1676210" y="1190434"/>
                      <a:pt x="1247585" y="1447609"/>
                      <a:pt x="1228535" y="1447609"/>
                    </a:cubicBezTo>
                    <a:cubicBezTo>
                      <a:pt x="1152335" y="1447609"/>
                      <a:pt x="1171385" y="1399984"/>
                      <a:pt x="1095185" y="1342834"/>
                    </a:cubicBezTo>
                    <a:cubicBezTo>
                      <a:pt x="1085660" y="1361884"/>
                      <a:pt x="1085660" y="1371409"/>
                      <a:pt x="1085660" y="1390459"/>
                    </a:cubicBezTo>
                    <a:lnTo>
                      <a:pt x="1114235" y="2171414"/>
                    </a:lnTo>
                    <a:cubicBezTo>
                      <a:pt x="1114235" y="2333244"/>
                      <a:pt x="1104710" y="2476119"/>
                      <a:pt x="1085660" y="2638044"/>
                    </a:cubicBezTo>
                    <a:cubicBezTo>
                      <a:pt x="1076135" y="2638044"/>
                      <a:pt x="1076135" y="2618994"/>
                      <a:pt x="1047560" y="2618994"/>
                    </a:cubicBezTo>
                    <a:cubicBezTo>
                      <a:pt x="1028510" y="2618994"/>
                      <a:pt x="1057085" y="2638044"/>
                      <a:pt x="1028510" y="2638044"/>
                    </a:cubicBezTo>
                    <a:cubicBezTo>
                      <a:pt x="1009460" y="2638044"/>
                      <a:pt x="961930" y="2561844"/>
                      <a:pt x="933355" y="2542794"/>
                    </a:cubicBezTo>
                    <a:cubicBezTo>
                      <a:pt x="914305" y="2533269"/>
                      <a:pt x="885730" y="2523744"/>
                      <a:pt x="866680" y="2514219"/>
                    </a:cubicBezTo>
                    <a:cubicBezTo>
                      <a:pt x="857155" y="2514219"/>
                      <a:pt x="847630" y="2485644"/>
                      <a:pt x="828580" y="2476119"/>
                    </a:cubicBezTo>
                    <a:cubicBezTo>
                      <a:pt x="809530" y="2466594"/>
                      <a:pt x="771430" y="2457069"/>
                      <a:pt x="752380" y="2438019"/>
                    </a:cubicBezTo>
                    <a:cubicBezTo>
                      <a:pt x="742855" y="2418969"/>
                      <a:pt x="733330" y="2399919"/>
                      <a:pt x="733330" y="2380869"/>
                    </a:cubicBezTo>
                    <a:cubicBezTo>
                      <a:pt x="723805" y="2295144"/>
                      <a:pt x="733330" y="2199989"/>
                      <a:pt x="723805" y="2114264"/>
                    </a:cubicBezTo>
                    <a:lnTo>
                      <a:pt x="723805" y="2047589"/>
                    </a:lnTo>
                    <a:lnTo>
                      <a:pt x="714280" y="1599914"/>
                    </a:lnTo>
                    <a:lnTo>
                      <a:pt x="123825" y="2333244"/>
                    </a:lnTo>
                    <a:cubicBezTo>
                      <a:pt x="200025" y="2219039"/>
                      <a:pt x="295180" y="2095214"/>
                      <a:pt x="352330" y="1971389"/>
                    </a:cubicBezTo>
                    <a:lnTo>
                      <a:pt x="352330" y="1961864"/>
                    </a:lnTo>
                    <a:lnTo>
                      <a:pt x="0" y="2438019"/>
                    </a:lnTo>
                    <a:cubicBezTo>
                      <a:pt x="9525" y="2409444"/>
                      <a:pt x="238125" y="2038064"/>
                      <a:pt x="238125" y="1952339"/>
                    </a:cubicBezTo>
                    <a:cubicBezTo>
                      <a:pt x="238125" y="1933289"/>
                      <a:pt x="257080" y="1923764"/>
                      <a:pt x="257080" y="1914239"/>
                    </a:cubicBezTo>
                    <a:cubicBezTo>
                      <a:pt x="352330" y="1657064"/>
                      <a:pt x="542830" y="1342834"/>
                      <a:pt x="733330" y="1114234"/>
                    </a:cubicBezTo>
                    <a:cubicBezTo>
                      <a:pt x="828580" y="980884"/>
                      <a:pt x="952405" y="857059"/>
                      <a:pt x="1057085" y="723805"/>
                    </a:cubicBezTo>
                    <a:lnTo>
                      <a:pt x="1047560" y="714280"/>
                    </a:lnTo>
                    <a:cubicBezTo>
                      <a:pt x="904780" y="761905"/>
                      <a:pt x="599980" y="895159"/>
                      <a:pt x="438055" y="895159"/>
                    </a:cubicBezTo>
                    <a:cubicBezTo>
                      <a:pt x="352330" y="895159"/>
                      <a:pt x="323755" y="790384"/>
                      <a:pt x="247555" y="733330"/>
                    </a:cubicBezTo>
                    <a:cubicBezTo>
                      <a:pt x="219075" y="714280"/>
                      <a:pt x="171450" y="714280"/>
                      <a:pt x="142875" y="685705"/>
                    </a:cubicBezTo>
                    <a:cubicBezTo>
                      <a:pt x="104775" y="657130"/>
                      <a:pt x="76200" y="638080"/>
                      <a:pt x="38100" y="609505"/>
                    </a:cubicBezTo>
                    <a:cubicBezTo>
                      <a:pt x="57150" y="523780"/>
                      <a:pt x="171450" y="571405"/>
                      <a:pt x="228600" y="561880"/>
                    </a:cubicBezTo>
                    <a:cubicBezTo>
                      <a:pt x="276130" y="552355"/>
                      <a:pt x="333280" y="523780"/>
                      <a:pt x="390430" y="504730"/>
                    </a:cubicBezTo>
                    <a:cubicBezTo>
                      <a:pt x="599980" y="428530"/>
                      <a:pt x="838105" y="342805"/>
                      <a:pt x="1057085" y="247555"/>
                    </a:cubicBezTo>
                    <a:cubicBezTo>
                      <a:pt x="1066610" y="247555"/>
                      <a:pt x="1647635" y="0"/>
                      <a:pt x="1771364" y="0"/>
                    </a:cubicBezTo>
                    <a:close/>
                  </a:path>
                </a:pathLst>
              </a:custGeom>
              <a:grpFill/>
              <a:ln w="254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47F499A0-1B42-72AF-0B0C-C1FEBDD86C8F}"/>
              </a:ext>
            </a:extLst>
          </p:cNvPr>
          <p:cNvSpPr txBox="1"/>
          <p:nvPr/>
        </p:nvSpPr>
        <p:spPr>
          <a:xfrm>
            <a:off x="6749565" y="1869627"/>
            <a:ext cx="3467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i="1" dirty="0">
                <a:solidFill>
                  <a:srgbClr val="33BDD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工作总结报告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441922" y="2986783"/>
            <a:ext cx="4752954" cy="833924"/>
            <a:chOff x="3771383" y="2110402"/>
            <a:chExt cx="4752954" cy="8339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47529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574994"/>
              <a:ext cx="36574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6D97B00-5FCD-6D50-8963-B1D985DA2B55}"/>
              </a:ext>
            </a:extLst>
          </p:cNvPr>
          <p:cNvSpPr txBox="1"/>
          <p:nvPr/>
        </p:nvSpPr>
        <p:spPr>
          <a:xfrm>
            <a:off x="1322603" y="457596"/>
            <a:ext cx="25795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1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C8ACD5-EA6D-A25F-2201-FF8DBA9A44C5}"/>
              </a:ext>
            </a:extLst>
          </p:cNvPr>
          <p:cNvSpPr txBox="1"/>
          <p:nvPr/>
        </p:nvSpPr>
        <p:spPr>
          <a:xfrm>
            <a:off x="1441922" y="4182917"/>
            <a:ext cx="4449256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9740BF-53F6-4B7A-898F-5ADB4E59CD96}"/>
              </a:ext>
            </a:extLst>
          </p:cNvPr>
          <p:cNvGrpSpPr/>
          <p:nvPr/>
        </p:nvGrpSpPr>
        <p:grpSpPr>
          <a:xfrm>
            <a:off x="8220079" y="632174"/>
            <a:ext cx="3119905" cy="1242086"/>
            <a:chOff x="3274391" y="1668468"/>
            <a:chExt cx="5220054" cy="2078189"/>
          </a:xfrm>
          <a:solidFill>
            <a:schemeClr val="bg1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42ECE8-594F-CEF0-3CB4-A6F98831C6D5}"/>
                </a:ext>
              </a:extLst>
            </p:cNvPr>
            <p:cNvSpPr/>
            <p:nvPr/>
          </p:nvSpPr>
          <p:spPr>
            <a:xfrm>
              <a:off x="4775613" y="1875552"/>
              <a:ext cx="819463" cy="908135"/>
            </a:xfrm>
            <a:custGeom>
              <a:avLst/>
              <a:gdLst>
                <a:gd name="connsiteX0" fmla="*/ 549097 w 819463"/>
                <a:gd name="connsiteY0" fmla="*/ 0 h 908135"/>
                <a:gd name="connsiteX1" fmla="*/ 587117 w 819463"/>
                <a:gd name="connsiteY1" fmla="*/ 8449 h 908135"/>
                <a:gd name="connsiteX2" fmla="*/ 667383 w 819463"/>
                <a:gd name="connsiteY2" fmla="*/ 54876 h 908135"/>
                <a:gd name="connsiteX3" fmla="*/ 675831 w 819463"/>
                <a:gd name="connsiteY3" fmla="*/ 80223 h 908135"/>
                <a:gd name="connsiteX4" fmla="*/ 671607 w 819463"/>
                <a:gd name="connsiteY4" fmla="*/ 97120 h 908135"/>
                <a:gd name="connsiteX5" fmla="*/ 620913 w 819463"/>
                <a:gd name="connsiteY5" fmla="*/ 114018 h 908135"/>
                <a:gd name="connsiteX6" fmla="*/ 591342 w 819463"/>
                <a:gd name="connsiteY6" fmla="*/ 139365 h 908135"/>
                <a:gd name="connsiteX7" fmla="*/ 591342 w 819463"/>
                <a:gd name="connsiteY7" fmla="*/ 114018 h 908135"/>
                <a:gd name="connsiteX8" fmla="*/ 570220 w 819463"/>
                <a:gd name="connsiteY8" fmla="*/ 139365 h 908135"/>
                <a:gd name="connsiteX9" fmla="*/ 578668 w 819463"/>
                <a:gd name="connsiteY9" fmla="*/ 173161 h 908135"/>
                <a:gd name="connsiteX10" fmla="*/ 583553 w 819463"/>
                <a:gd name="connsiteY10" fmla="*/ 158507 h 908135"/>
                <a:gd name="connsiteX11" fmla="*/ 585533 w 819463"/>
                <a:gd name="connsiteY11" fmla="*/ 165240 h 908135"/>
                <a:gd name="connsiteX12" fmla="*/ 591342 w 819463"/>
                <a:gd name="connsiteY12" fmla="*/ 177386 h 908135"/>
                <a:gd name="connsiteX13" fmla="*/ 599791 w 819463"/>
                <a:gd name="connsiteY13" fmla="*/ 219630 h 908135"/>
                <a:gd name="connsiteX14" fmla="*/ 587117 w 819463"/>
                <a:gd name="connsiteY14" fmla="*/ 405465 h 908135"/>
                <a:gd name="connsiteX15" fmla="*/ 595567 w 819463"/>
                <a:gd name="connsiteY15" fmla="*/ 561770 h 908135"/>
                <a:gd name="connsiteX16" fmla="*/ 608240 w 819463"/>
                <a:gd name="connsiteY16" fmla="*/ 637811 h 908135"/>
                <a:gd name="connsiteX17" fmla="*/ 650484 w 819463"/>
                <a:gd name="connsiteY17" fmla="*/ 667383 h 908135"/>
                <a:gd name="connsiteX18" fmla="*/ 739199 w 819463"/>
                <a:gd name="connsiteY18" fmla="*/ 595566 h 908135"/>
                <a:gd name="connsiteX19" fmla="*/ 819463 w 819463"/>
                <a:gd name="connsiteY19" fmla="*/ 464607 h 908135"/>
                <a:gd name="connsiteX20" fmla="*/ 760321 w 819463"/>
                <a:gd name="connsiteY20" fmla="*/ 625137 h 908135"/>
                <a:gd name="connsiteX21" fmla="*/ 819463 w 819463"/>
                <a:gd name="connsiteY21" fmla="*/ 527975 h 908135"/>
                <a:gd name="connsiteX22" fmla="*/ 777219 w 819463"/>
                <a:gd name="connsiteY22" fmla="*/ 667383 h 908135"/>
                <a:gd name="connsiteX23" fmla="*/ 684280 w 819463"/>
                <a:gd name="connsiteY23" fmla="*/ 908135 h 908135"/>
                <a:gd name="connsiteX24" fmla="*/ 642036 w 819463"/>
                <a:gd name="connsiteY24" fmla="*/ 908135 h 908135"/>
                <a:gd name="connsiteX25" fmla="*/ 578668 w 819463"/>
                <a:gd name="connsiteY25" fmla="*/ 832095 h 908135"/>
                <a:gd name="connsiteX26" fmla="*/ 544873 w 819463"/>
                <a:gd name="connsiteY26" fmla="*/ 810972 h 908135"/>
                <a:gd name="connsiteX27" fmla="*/ 515344 w 819463"/>
                <a:gd name="connsiteY27" fmla="*/ 625137 h 908135"/>
                <a:gd name="connsiteX28" fmla="*/ 413956 w 819463"/>
                <a:gd name="connsiteY28" fmla="*/ 553322 h 908135"/>
                <a:gd name="connsiteX29" fmla="*/ 299895 w 819463"/>
                <a:gd name="connsiteY29" fmla="*/ 696953 h 908135"/>
                <a:gd name="connsiteX30" fmla="*/ 278773 w 819463"/>
                <a:gd name="connsiteY30" fmla="*/ 688505 h 908135"/>
                <a:gd name="connsiteX31" fmla="*/ 274548 w 819463"/>
                <a:gd name="connsiteY31" fmla="*/ 675831 h 908135"/>
                <a:gd name="connsiteX32" fmla="*/ 215406 w 819463"/>
                <a:gd name="connsiteY32" fmla="*/ 587117 h 908135"/>
                <a:gd name="connsiteX33" fmla="*/ 249202 w 819463"/>
                <a:gd name="connsiteY33" fmla="*/ 468832 h 908135"/>
                <a:gd name="connsiteX34" fmla="*/ 168979 w 819463"/>
                <a:gd name="connsiteY34" fmla="*/ 375893 h 908135"/>
                <a:gd name="connsiteX35" fmla="*/ 168979 w 819463"/>
                <a:gd name="connsiteY35" fmla="*/ 853217 h 908135"/>
                <a:gd name="connsiteX36" fmla="*/ 156305 w 819463"/>
                <a:gd name="connsiteY36" fmla="*/ 844768 h 908135"/>
                <a:gd name="connsiteX37" fmla="*/ 143632 w 819463"/>
                <a:gd name="connsiteY37" fmla="*/ 853217 h 908135"/>
                <a:gd name="connsiteX38" fmla="*/ 105612 w 819463"/>
                <a:gd name="connsiteY38" fmla="*/ 806748 h 908135"/>
                <a:gd name="connsiteX39" fmla="*/ 33796 w 819463"/>
                <a:gd name="connsiteY39" fmla="*/ 739156 h 908135"/>
                <a:gd name="connsiteX40" fmla="*/ 12674 w 819463"/>
                <a:gd name="connsiteY40" fmla="*/ 654709 h 908135"/>
                <a:gd name="connsiteX41" fmla="*/ 4225 w 819463"/>
                <a:gd name="connsiteY41" fmla="*/ 565995 h 908135"/>
                <a:gd name="connsiteX42" fmla="*/ 8449 w 819463"/>
                <a:gd name="connsiteY42" fmla="*/ 549097 h 908135"/>
                <a:gd name="connsiteX43" fmla="*/ 0 w 819463"/>
                <a:gd name="connsiteY43" fmla="*/ 236528 h 908135"/>
                <a:gd name="connsiteX44" fmla="*/ 12674 w 819463"/>
                <a:gd name="connsiteY44" fmla="*/ 240753 h 908135"/>
                <a:gd name="connsiteX45" fmla="*/ 21122 w 819463"/>
                <a:gd name="connsiteY45" fmla="*/ 232303 h 908135"/>
                <a:gd name="connsiteX46" fmla="*/ 59143 w 819463"/>
                <a:gd name="connsiteY46" fmla="*/ 253426 h 908135"/>
                <a:gd name="connsiteX47" fmla="*/ 152081 w 819463"/>
                <a:gd name="connsiteY47" fmla="*/ 295670 h 908135"/>
                <a:gd name="connsiteX48" fmla="*/ 156305 w 819463"/>
                <a:gd name="connsiteY48" fmla="*/ 278773 h 908135"/>
                <a:gd name="connsiteX49" fmla="*/ 147857 w 819463"/>
                <a:gd name="connsiteY49" fmla="*/ 257650 h 908135"/>
                <a:gd name="connsiteX50" fmla="*/ 549097 w 819463"/>
                <a:gd name="connsiteY50" fmla="*/ 0 h 908135"/>
                <a:gd name="connsiteX51" fmla="*/ 553322 w 819463"/>
                <a:gd name="connsiteY51" fmla="*/ 139365 h 908135"/>
                <a:gd name="connsiteX52" fmla="*/ 185877 w 819463"/>
                <a:gd name="connsiteY52" fmla="*/ 350589 h 908135"/>
                <a:gd name="connsiteX53" fmla="*/ 173204 w 819463"/>
                <a:gd name="connsiteY53" fmla="*/ 337916 h 908135"/>
                <a:gd name="connsiteX54" fmla="*/ 164755 w 819463"/>
                <a:gd name="connsiteY54" fmla="*/ 342140 h 908135"/>
                <a:gd name="connsiteX55" fmla="*/ 164755 w 819463"/>
                <a:gd name="connsiteY55" fmla="*/ 367445 h 908135"/>
                <a:gd name="connsiteX56" fmla="*/ 270324 w 819463"/>
                <a:gd name="connsiteY56" fmla="*/ 413914 h 908135"/>
                <a:gd name="connsiteX57" fmla="*/ 342140 w 819463"/>
                <a:gd name="connsiteY57" fmla="*/ 304120 h 908135"/>
                <a:gd name="connsiteX58" fmla="*/ 435078 w 819463"/>
                <a:gd name="connsiteY58" fmla="*/ 333691 h 908135"/>
                <a:gd name="connsiteX59" fmla="*/ 473099 w 819463"/>
                <a:gd name="connsiteY59" fmla="*/ 363220 h 908135"/>
                <a:gd name="connsiteX60" fmla="*/ 430854 w 819463"/>
                <a:gd name="connsiteY60" fmla="*/ 511076 h 908135"/>
                <a:gd name="connsiteX61" fmla="*/ 511119 w 819463"/>
                <a:gd name="connsiteY61" fmla="*/ 570219 h 908135"/>
                <a:gd name="connsiteX62" fmla="*/ 498446 w 819463"/>
                <a:gd name="connsiteY62" fmla="*/ 456159 h 908135"/>
                <a:gd name="connsiteX63" fmla="*/ 498446 w 819463"/>
                <a:gd name="connsiteY63" fmla="*/ 367445 h 908135"/>
                <a:gd name="connsiteX64" fmla="*/ 519568 w 819463"/>
                <a:gd name="connsiteY64" fmla="*/ 181610 h 908135"/>
                <a:gd name="connsiteX65" fmla="*/ 553322 w 819463"/>
                <a:gd name="connsiteY65" fmla="*/ 139365 h 90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19463" h="908135">
                  <a:moveTo>
                    <a:pt x="549097" y="0"/>
                  </a:moveTo>
                  <a:cubicBezTo>
                    <a:pt x="561770" y="0"/>
                    <a:pt x="574444" y="0"/>
                    <a:pt x="587117" y="8449"/>
                  </a:cubicBezTo>
                  <a:cubicBezTo>
                    <a:pt x="612464" y="25304"/>
                    <a:pt x="642036" y="37978"/>
                    <a:pt x="667383" y="54876"/>
                  </a:cubicBezTo>
                  <a:cubicBezTo>
                    <a:pt x="675831" y="59100"/>
                    <a:pt x="675831" y="67549"/>
                    <a:pt x="675831" y="80223"/>
                  </a:cubicBezTo>
                  <a:cubicBezTo>
                    <a:pt x="675831" y="88671"/>
                    <a:pt x="675831" y="92896"/>
                    <a:pt x="671607" y="97120"/>
                  </a:cubicBezTo>
                  <a:cubicBezTo>
                    <a:pt x="663158" y="118243"/>
                    <a:pt x="629362" y="109794"/>
                    <a:pt x="620913" y="114018"/>
                  </a:cubicBezTo>
                  <a:cubicBezTo>
                    <a:pt x="608240" y="118243"/>
                    <a:pt x="604015" y="130916"/>
                    <a:pt x="591342" y="139365"/>
                  </a:cubicBezTo>
                  <a:cubicBezTo>
                    <a:pt x="591342" y="135140"/>
                    <a:pt x="604015" y="126692"/>
                    <a:pt x="591342" y="114018"/>
                  </a:cubicBezTo>
                  <a:cubicBezTo>
                    <a:pt x="574444" y="122467"/>
                    <a:pt x="570220" y="135140"/>
                    <a:pt x="570220" y="139365"/>
                  </a:cubicBezTo>
                  <a:cubicBezTo>
                    <a:pt x="570220" y="152039"/>
                    <a:pt x="574444" y="164712"/>
                    <a:pt x="578668" y="173161"/>
                  </a:cubicBezTo>
                  <a:lnTo>
                    <a:pt x="583553" y="158507"/>
                  </a:lnTo>
                  <a:lnTo>
                    <a:pt x="585533" y="165240"/>
                  </a:lnTo>
                  <a:cubicBezTo>
                    <a:pt x="587117" y="167881"/>
                    <a:pt x="589230" y="171049"/>
                    <a:pt x="591342" y="177386"/>
                  </a:cubicBezTo>
                  <a:cubicBezTo>
                    <a:pt x="599791" y="185834"/>
                    <a:pt x="599791" y="206956"/>
                    <a:pt x="599791" y="219630"/>
                  </a:cubicBezTo>
                  <a:cubicBezTo>
                    <a:pt x="599791" y="228079"/>
                    <a:pt x="587117" y="392792"/>
                    <a:pt x="587117" y="405465"/>
                  </a:cubicBezTo>
                  <a:cubicBezTo>
                    <a:pt x="587117" y="413914"/>
                    <a:pt x="591342" y="511076"/>
                    <a:pt x="595567" y="561770"/>
                  </a:cubicBezTo>
                  <a:cubicBezTo>
                    <a:pt x="599791" y="587117"/>
                    <a:pt x="595567" y="612464"/>
                    <a:pt x="608240" y="637811"/>
                  </a:cubicBezTo>
                  <a:cubicBezTo>
                    <a:pt x="612464" y="650484"/>
                    <a:pt x="637811" y="667383"/>
                    <a:pt x="650484" y="667383"/>
                  </a:cubicBezTo>
                  <a:cubicBezTo>
                    <a:pt x="658933" y="667383"/>
                    <a:pt x="701178" y="599791"/>
                    <a:pt x="739199" y="595566"/>
                  </a:cubicBezTo>
                  <a:cubicBezTo>
                    <a:pt x="764545" y="561770"/>
                    <a:pt x="794117" y="511076"/>
                    <a:pt x="819463" y="464607"/>
                  </a:cubicBezTo>
                  <a:cubicBezTo>
                    <a:pt x="802566" y="515301"/>
                    <a:pt x="781443" y="570219"/>
                    <a:pt x="760321" y="625137"/>
                  </a:cubicBezTo>
                  <a:cubicBezTo>
                    <a:pt x="785668" y="595566"/>
                    <a:pt x="811014" y="557546"/>
                    <a:pt x="819463" y="527975"/>
                  </a:cubicBezTo>
                  <a:cubicBezTo>
                    <a:pt x="806790" y="574444"/>
                    <a:pt x="798341" y="620913"/>
                    <a:pt x="777219" y="667383"/>
                  </a:cubicBezTo>
                  <a:cubicBezTo>
                    <a:pt x="739199" y="747605"/>
                    <a:pt x="726525" y="827870"/>
                    <a:pt x="684280" y="908135"/>
                  </a:cubicBezTo>
                  <a:lnTo>
                    <a:pt x="642036" y="908135"/>
                  </a:lnTo>
                  <a:cubicBezTo>
                    <a:pt x="625137" y="882789"/>
                    <a:pt x="604015" y="853217"/>
                    <a:pt x="578668" y="832095"/>
                  </a:cubicBezTo>
                  <a:cubicBezTo>
                    <a:pt x="570220" y="823646"/>
                    <a:pt x="549097" y="823646"/>
                    <a:pt x="544873" y="810972"/>
                  </a:cubicBezTo>
                  <a:cubicBezTo>
                    <a:pt x="528017" y="751829"/>
                    <a:pt x="544873" y="680056"/>
                    <a:pt x="515344" y="625137"/>
                  </a:cubicBezTo>
                  <a:cubicBezTo>
                    <a:pt x="498446" y="587117"/>
                    <a:pt x="447752" y="574444"/>
                    <a:pt x="413956" y="553322"/>
                  </a:cubicBezTo>
                  <a:cubicBezTo>
                    <a:pt x="401283" y="587117"/>
                    <a:pt x="342140" y="696953"/>
                    <a:pt x="299895" y="696953"/>
                  </a:cubicBezTo>
                  <a:cubicBezTo>
                    <a:pt x="287222" y="696953"/>
                    <a:pt x="287222" y="692729"/>
                    <a:pt x="278773" y="688505"/>
                  </a:cubicBezTo>
                  <a:cubicBezTo>
                    <a:pt x="278773" y="688505"/>
                    <a:pt x="278773" y="680056"/>
                    <a:pt x="274548" y="675831"/>
                  </a:cubicBezTo>
                  <a:cubicBezTo>
                    <a:pt x="236528" y="637811"/>
                    <a:pt x="215406" y="629362"/>
                    <a:pt x="215406" y="587117"/>
                  </a:cubicBezTo>
                  <a:cubicBezTo>
                    <a:pt x="215406" y="553322"/>
                    <a:pt x="249202" y="481506"/>
                    <a:pt x="249202" y="468832"/>
                  </a:cubicBezTo>
                  <a:cubicBezTo>
                    <a:pt x="249202" y="460383"/>
                    <a:pt x="177428" y="384343"/>
                    <a:pt x="168979" y="375893"/>
                  </a:cubicBezTo>
                  <a:lnTo>
                    <a:pt x="168979" y="853217"/>
                  </a:lnTo>
                  <a:cubicBezTo>
                    <a:pt x="164755" y="848992"/>
                    <a:pt x="164755" y="844768"/>
                    <a:pt x="156305" y="844768"/>
                  </a:cubicBezTo>
                  <a:cubicBezTo>
                    <a:pt x="143632" y="844768"/>
                    <a:pt x="156305" y="853217"/>
                    <a:pt x="143632" y="853217"/>
                  </a:cubicBezTo>
                  <a:cubicBezTo>
                    <a:pt x="135183" y="853217"/>
                    <a:pt x="122510" y="819422"/>
                    <a:pt x="105612" y="806748"/>
                  </a:cubicBezTo>
                  <a:cubicBezTo>
                    <a:pt x="84489" y="785625"/>
                    <a:pt x="54918" y="760279"/>
                    <a:pt x="33796" y="739156"/>
                  </a:cubicBezTo>
                  <a:cubicBezTo>
                    <a:pt x="12674" y="718034"/>
                    <a:pt x="12674" y="680056"/>
                    <a:pt x="12674" y="654709"/>
                  </a:cubicBezTo>
                  <a:cubicBezTo>
                    <a:pt x="12674" y="625137"/>
                    <a:pt x="8449" y="595566"/>
                    <a:pt x="4225" y="565995"/>
                  </a:cubicBezTo>
                  <a:cubicBezTo>
                    <a:pt x="4225" y="561770"/>
                    <a:pt x="4225" y="553322"/>
                    <a:pt x="8449" y="549097"/>
                  </a:cubicBezTo>
                  <a:lnTo>
                    <a:pt x="0" y="236528"/>
                  </a:lnTo>
                  <a:cubicBezTo>
                    <a:pt x="4225" y="236528"/>
                    <a:pt x="4225" y="240753"/>
                    <a:pt x="12674" y="240753"/>
                  </a:cubicBezTo>
                  <a:cubicBezTo>
                    <a:pt x="25347" y="240753"/>
                    <a:pt x="12674" y="232303"/>
                    <a:pt x="21122" y="232303"/>
                  </a:cubicBezTo>
                  <a:cubicBezTo>
                    <a:pt x="33796" y="232303"/>
                    <a:pt x="46469" y="249202"/>
                    <a:pt x="59143" y="253426"/>
                  </a:cubicBezTo>
                  <a:cubicBezTo>
                    <a:pt x="84489" y="270324"/>
                    <a:pt x="118285" y="278773"/>
                    <a:pt x="152081" y="295670"/>
                  </a:cubicBezTo>
                  <a:cubicBezTo>
                    <a:pt x="152081" y="291446"/>
                    <a:pt x="156305" y="291446"/>
                    <a:pt x="156305" y="278773"/>
                  </a:cubicBezTo>
                  <a:cubicBezTo>
                    <a:pt x="156305" y="270324"/>
                    <a:pt x="147857" y="270324"/>
                    <a:pt x="147857" y="257650"/>
                  </a:cubicBezTo>
                  <a:cubicBezTo>
                    <a:pt x="147857" y="164712"/>
                    <a:pt x="519568" y="0"/>
                    <a:pt x="549097" y="0"/>
                  </a:cubicBezTo>
                  <a:close/>
                  <a:moveTo>
                    <a:pt x="553322" y="139365"/>
                  </a:moveTo>
                  <a:lnTo>
                    <a:pt x="185877" y="350589"/>
                  </a:lnTo>
                  <a:cubicBezTo>
                    <a:pt x="181652" y="350589"/>
                    <a:pt x="177428" y="342140"/>
                    <a:pt x="173204" y="337916"/>
                  </a:cubicBezTo>
                  <a:cubicBezTo>
                    <a:pt x="168979" y="342140"/>
                    <a:pt x="164755" y="342140"/>
                    <a:pt x="164755" y="342140"/>
                  </a:cubicBezTo>
                  <a:lnTo>
                    <a:pt x="164755" y="367445"/>
                  </a:lnTo>
                  <a:cubicBezTo>
                    <a:pt x="202733" y="367445"/>
                    <a:pt x="232304" y="388567"/>
                    <a:pt x="270324" y="413914"/>
                  </a:cubicBezTo>
                  <a:cubicBezTo>
                    <a:pt x="270324" y="405465"/>
                    <a:pt x="304120" y="304120"/>
                    <a:pt x="342140" y="304120"/>
                  </a:cubicBezTo>
                  <a:cubicBezTo>
                    <a:pt x="354814" y="304120"/>
                    <a:pt x="405507" y="325242"/>
                    <a:pt x="435078" y="333691"/>
                  </a:cubicBezTo>
                  <a:cubicBezTo>
                    <a:pt x="447752" y="337916"/>
                    <a:pt x="473099" y="350589"/>
                    <a:pt x="473099" y="363220"/>
                  </a:cubicBezTo>
                  <a:cubicBezTo>
                    <a:pt x="473099" y="371669"/>
                    <a:pt x="430854" y="498403"/>
                    <a:pt x="430854" y="511076"/>
                  </a:cubicBezTo>
                  <a:cubicBezTo>
                    <a:pt x="430854" y="519526"/>
                    <a:pt x="485772" y="553322"/>
                    <a:pt x="511119" y="570219"/>
                  </a:cubicBezTo>
                  <a:cubicBezTo>
                    <a:pt x="506894" y="532199"/>
                    <a:pt x="498446" y="494179"/>
                    <a:pt x="498446" y="456159"/>
                  </a:cubicBezTo>
                  <a:lnTo>
                    <a:pt x="498446" y="367445"/>
                  </a:lnTo>
                  <a:cubicBezTo>
                    <a:pt x="498446" y="299895"/>
                    <a:pt x="498446" y="236528"/>
                    <a:pt x="519568" y="181610"/>
                  </a:cubicBezTo>
                  <a:cubicBezTo>
                    <a:pt x="523793" y="160487"/>
                    <a:pt x="549097" y="152039"/>
                    <a:pt x="553322" y="139365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DA048D0-BDD0-BB22-F3D3-2D9C259C50C8}"/>
                </a:ext>
              </a:extLst>
            </p:cNvPr>
            <p:cNvSpPr/>
            <p:nvPr/>
          </p:nvSpPr>
          <p:spPr>
            <a:xfrm>
              <a:off x="3274391" y="1668468"/>
              <a:ext cx="1630436" cy="2078189"/>
            </a:xfrm>
            <a:custGeom>
              <a:avLst/>
              <a:gdLst>
                <a:gd name="connsiteX0" fmla="*/ 1055991 w 1630436"/>
                <a:gd name="connsiteY0" fmla="*/ 0 h 2078189"/>
                <a:gd name="connsiteX1" fmla="*/ 1144706 w 1630436"/>
                <a:gd name="connsiteY1" fmla="*/ 80266 h 2078189"/>
                <a:gd name="connsiteX2" fmla="*/ 1229153 w 1630436"/>
                <a:gd name="connsiteY2" fmla="*/ 143590 h 2078189"/>
                <a:gd name="connsiteX3" fmla="*/ 1212255 w 1630436"/>
                <a:gd name="connsiteY3" fmla="*/ 156264 h 2078189"/>
                <a:gd name="connsiteX4" fmla="*/ 1224928 w 1630436"/>
                <a:gd name="connsiteY4" fmla="*/ 181610 h 2078189"/>
                <a:gd name="connsiteX5" fmla="*/ 1085563 w 1630436"/>
                <a:gd name="connsiteY5" fmla="*/ 219631 h 2078189"/>
                <a:gd name="connsiteX6" fmla="*/ 1123584 w 1630436"/>
                <a:gd name="connsiteY6" fmla="*/ 270325 h 2078189"/>
                <a:gd name="connsiteX7" fmla="*/ 1127808 w 1630436"/>
                <a:gd name="connsiteY7" fmla="*/ 274549 h 2078189"/>
                <a:gd name="connsiteX8" fmla="*/ 1208030 w 1630436"/>
                <a:gd name="connsiteY8" fmla="*/ 249202 h 2078189"/>
                <a:gd name="connsiteX9" fmla="*/ 1444601 w 1630436"/>
                <a:gd name="connsiteY9" fmla="*/ 211182 h 2078189"/>
                <a:gd name="connsiteX10" fmla="*/ 1377010 w 1630436"/>
                <a:gd name="connsiteY10" fmla="*/ 240753 h 2078189"/>
                <a:gd name="connsiteX11" fmla="*/ 1385458 w 1630436"/>
                <a:gd name="connsiteY11" fmla="*/ 244978 h 2078189"/>
                <a:gd name="connsiteX12" fmla="*/ 1427703 w 1630436"/>
                <a:gd name="connsiteY12" fmla="*/ 232304 h 2078189"/>
                <a:gd name="connsiteX13" fmla="*/ 1393907 w 1630436"/>
                <a:gd name="connsiteY13" fmla="*/ 244978 h 2078189"/>
                <a:gd name="connsiteX14" fmla="*/ 1423479 w 1630436"/>
                <a:gd name="connsiteY14" fmla="*/ 244978 h 2078189"/>
                <a:gd name="connsiteX15" fmla="*/ 1288296 w 1630436"/>
                <a:gd name="connsiteY15" fmla="*/ 308345 h 2078189"/>
                <a:gd name="connsiteX16" fmla="*/ 1119359 w 1630436"/>
                <a:gd name="connsiteY16" fmla="*/ 392834 h 2078189"/>
                <a:gd name="connsiteX17" fmla="*/ 1098237 w 1630436"/>
                <a:gd name="connsiteY17" fmla="*/ 675832 h 2078189"/>
                <a:gd name="connsiteX18" fmla="*/ 1115134 w 1630436"/>
                <a:gd name="connsiteY18" fmla="*/ 680057 h 2078189"/>
                <a:gd name="connsiteX19" fmla="*/ 1136257 w 1630436"/>
                <a:gd name="connsiteY19" fmla="*/ 599792 h 2078189"/>
                <a:gd name="connsiteX20" fmla="*/ 1237602 w 1630436"/>
                <a:gd name="connsiteY20" fmla="*/ 620914 h 2078189"/>
                <a:gd name="connsiteX21" fmla="*/ 1241827 w 1630436"/>
                <a:gd name="connsiteY21" fmla="*/ 654710 h 2078189"/>
                <a:gd name="connsiteX22" fmla="*/ 1258724 w 1630436"/>
                <a:gd name="connsiteY22" fmla="*/ 663159 h 2078189"/>
                <a:gd name="connsiteX23" fmla="*/ 1317867 w 1630436"/>
                <a:gd name="connsiteY23" fmla="*/ 654710 h 2078189"/>
                <a:gd name="connsiteX24" fmla="*/ 1381234 w 1630436"/>
                <a:gd name="connsiteY24" fmla="*/ 671608 h 2078189"/>
                <a:gd name="connsiteX25" fmla="*/ 1377010 w 1630436"/>
                <a:gd name="connsiteY25" fmla="*/ 701179 h 2078189"/>
                <a:gd name="connsiteX26" fmla="*/ 1246050 w 1630436"/>
                <a:gd name="connsiteY26" fmla="*/ 768771 h 2078189"/>
                <a:gd name="connsiteX27" fmla="*/ 1233377 w 1630436"/>
                <a:gd name="connsiteY27" fmla="*/ 903911 h 2078189"/>
                <a:gd name="connsiteX28" fmla="*/ 1233377 w 1630436"/>
                <a:gd name="connsiteY28" fmla="*/ 916585 h 2078189"/>
                <a:gd name="connsiteX29" fmla="*/ 1241827 w 1630436"/>
                <a:gd name="connsiteY29" fmla="*/ 925034 h 2078189"/>
                <a:gd name="connsiteX30" fmla="*/ 1377010 w 1630436"/>
                <a:gd name="connsiteY30" fmla="*/ 882789 h 2078189"/>
                <a:gd name="connsiteX31" fmla="*/ 1338989 w 1630436"/>
                <a:gd name="connsiteY31" fmla="*/ 920809 h 2078189"/>
                <a:gd name="connsiteX32" fmla="*/ 1347438 w 1630436"/>
                <a:gd name="connsiteY32" fmla="*/ 925034 h 2078189"/>
                <a:gd name="connsiteX33" fmla="*/ 1372785 w 1630436"/>
                <a:gd name="connsiteY33" fmla="*/ 912361 h 2078189"/>
                <a:gd name="connsiteX34" fmla="*/ 1241827 w 1630436"/>
                <a:gd name="connsiteY34" fmla="*/ 1017972 h 2078189"/>
                <a:gd name="connsiteX35" fmla="*/ 1216480 w 1630436"/>
                <a:gd name="connsiteY35" fmla="*/ 1009524 h 2078189"/>
                <a:gd name="connsiteX36" fmla="*/ 1174277 w 1630436"/>
                <a:gd name="connsiteY36" fmla="*/ 971503 h 2078189"/>
                <a:gd name="connsiteX37" fmla="*/ 1110910 w 1630436"/>
                <a:gd name="connsiteY37" fmla="*/ 933483 h 2078189"/>
                <a:gd name="connsiteX38" fmla="*/ 1102461 w 1630436"/>
                <a:gd name="connsiteY38" fmla="*/ 874340 h 2078189"/>
                <a:gd name="connsiteX39" fmla="*/ 1110910 w 1630436"/>
                <a:gd name="connsiteY39" fmla="*/ 764546 h 2078189"/>
                <a:gd name="connsiteX40" fmla="*/ 1094012 w 1630436"/>
                <a:gd name="connsiteY40" fmla="*/ 743424 h 2078189"/>
                <a:gd name="connsiteX41" fmla="*/ 1072890 w 1630436"/>
                <a:gd name="connsiteY41" fmla="*/ 1077115 h 2078189"/>
                <a:gd name="connsiteX42" fmla="*/ 1174277 w 1630436"/>
                <a:gd name="connsiteY42" fmla="*/ 1026421 h 2078189"/>
                <a:gd name="connsiteX43" fmla="*/ 1148930 w 1630436"/>
                <a:gd name="connsiteY43" fmla="*/ 1064441 h 2078189"/>
                <a:gd name="connsiteX44" fmla="*/ 1157379 w 1630436"/>
                <a:gd name="connsiteY44" fmla="*/ 1068666 h 2078189"/>
                <a:gd name="connsiteX45" fmla="*/ 1178501 w 1630436"/>
                <a:gd name="connsiteY45" fmla="*/ 1060217 h 2078189"/>
                <a:gd name="connsiteX46" fmla="*/ 1241827 w 1630436"/>
                <a:gd name="connsiteY46" fmla="*/ 1085564 h 2078189"/>
                <a:gd name="connsiteX47" fmla="*/ 1313643 w 1630436"/>
                <a:gd name="connsiteY47" fmla="*/ 1119360 h 2078189"/>
                <a:gd name="connsiteX48" fmla="*/ 1338989 w 1630436"/>
                <a:gd name="connsiteY48" fmla="*/ 1191134 h 2078189"/>
                <a:gd name="connsiteX49" fmla="*/ 1630436 w 1630436"/>
                <a:gd name="connsiteY49" fmla="*/ 967278 h 2078189"/>
                <a:gd name="connsiteX50" fmla="*/ 1562844 w 1630436"/>
                <a:gd name="connsiteY50" fmla="*/ 1077115 h 2078189"/>
                <a:gd name="connsiteX51" fmla="*/ 1617762 w 1630436"/>
                <a:gd name="connsiteY51" fmla="*/ 1034870 h 2078189"/>
                <a:gd name="connsiteX52" fmla="*/ 1482621 w 1630436"/>
                <a:gd name="connsiteY52" fmla="*/ 1237603 h 2078189"/>
                <a:gd name="connsiteX53" fmla="*/ 1427703 w 1630436"/>
                <a:gd name="connsiteY53" fmla="*/ 1364337 h 2078189"/>
                <a:gd name="connsiteX54" fmla="*/ 1398132 w 1630436"/>
                <a:gd name="connsiteY54" fmla="*/ 1398133 h 2078189"/>
                <a:gd name="connsiteX55" fmla="*/ 1360112 w 1630436"/>
                <a:gd name="connsiteY55" fmla="*/ 1406582 h 2078189"/>
                <a:gd name="connsiteX56" fmla="*/ 1296744 w 1630436"/>
                <a:gd name="connsiteY56" fmla="*/ 1351664 h 2078189"/>
                <a:gd name="connsiteX57" fmla="*/ 1233377 w 1630436"/>
                <a:gd name="connsiteY57" fmla="*/ 1330541 h 2078189"/>
                <a:gd name="connsiteX58" fmla="*/ 1178501 w 1630436"/>
                <a:gd name="connsiteY58" fmla="*/ 1288297 h 2078189"/>
                <a:gd name="connsiteX59" fmla="*/ 1144706 w 1630436"/>
                <a:gd name="connsiteY59" fmla="*/ 1110911 h 2078189"/>
                <a:gd name="connsiteX60" fmla="*/ 1072890 w 1630436"/>
                <a:gd name="connsiteY60" fmla="*/ 1208031 h 2078189"/>
                <a:gd name="connsiteX61" fmla="*/ 1102461 w 1630436"/>
                <a:gd name="connsiteY61" fmla="*/ 1507927 h 2078189"/>
                <a:gd name="connsiteX62" fmla="*/ 1102461 w 1630436"/>
                <a:gd name="connsiteY62" fmla="*/ 1719151 h 2078189"/>
                <a:gd name="connsiteX63" fmla="*/ 1077114 w 1630436"/>
                <a:gd name="connsiteY63" fmla="*/ 1710702 h 2078189"/>
                <a:gd name="connsiteX64" fmla="*/ 1072890 w 1630436"/>
                <a:gd name="connsiteY64" fmla="*/ 1723375 h 2078189"/>
                <a:gd name="connsiteX65" fmla="*/ 1017971 w 1630436"/>
                <a:gd name="connsiteY65" fmla="*/ 1676906 h 2078189"/>
                <a:gd name="connsiteX66" fmla="*/ 950380 w 1630436"/>
                <a:gd name="connsiteY66" fmla="*/ 1664233 h 2078189"/>
                <a:gd name="connsiteX67" fmla="*/ 933482 w 1630436"/>
                <a:gd name="connsiteY67" fmla="*/ 1647334 h 2078189"/>
                <a:gd name="connsiteX68" fmla="*/ 899686 w 1630436"/>
                <a:gd name="connsiteY68" fmla="*/ 1634661 h 2078189"/>
                <a:gd name="connsiteX69" fmla="*/ 891238 w 1630436"/>
                <a:gd name="connsiteY69" fmla="*/ 1626212 h 2078189"/>
                <a:gd name="connsiteX70" fmla="*/ 899686 w 1630436"/>
                <a:gd name="connsiteY70" fmla="*/ 1588192 h 2078189"/>
                <a:gd name="connsiteX71" fmla="*/ 899686 w 1630436"/>
                <a:gd name="connsiteY71" fmla="*/ 1440378 h 2078189"/>
                <a:gd name="connsiteX72" fmla="*/ 426629 w 1630436"/>
                <a:gd name="connsiteY72" fmla="*/ 2073964 h 2078189"/>
                <a:gd name="connsiteX73" fmla="*/ 413956 w 1630436"/>
                <a:gd name="connsiteY73" fmla="*/ 2065516 h 2078189"/>
                <a:gd name="connsiteX74" fmla="*/ 401283 w 1630436"/>
                <a:gd name="connsiteY74" fmla="*/ 2078189 h 2078189"/>
                <a:gd name="connsiteX75" fmla="*/ 354813 w 1630436"/>
                <a:gd name="connsiteY75" fmla="*/ 2027495 h 2078189"/>
                <a:gd name="connsiteX76" fmla="*/ 291446 w 1630436"/>
                <a:gd name="connsiteY76" fmla="*/ 2002148 h 2078189"/>
                <a:gd name="connsiteX77" fmla="*/ 240753 w 1630436"/>
                <a:gd name="connsiteY77" fmla="*/ 1968353 h 2078189"/>
                <a:gd name="connsiteX78" fmla="*/ 266099 w 1630436"/>
                <a:gd name="connsiteY78" fmla="*/ 1921884 h 2078189"/>
                <a:gd name="connsiteX79" fmla="*/ 815239 w 1630436"/>
                <a:gd name="connsiteY79" fmla="*/ 1275623 h 2078189"/>
                <a:gd name="connsiteX80" fmla="*/ 819463 w 1630436"/>
                <a:gd name="connsiteY80" fmla="*/ 1271398 h 2078189"/>
                <a:gd name="connsiteX81" fmla="*/ 794116 w 1630436"/>
                <a:gd name="connsiteY81" fmla="*/ 1267174 h 2078189"/>
                <a:gd name="connsiteX82" fmla="*/ 743423 w 1630436"/>
                <a:gd name="connsiteY82" fmla="*/ 1224929 h 2078189"/>
                <a:gd name="connsiteX83" fmla="*/ 696954 w 1630436"/>
                <a:gd name="connsiteY83" fmla="*/ 1199583 h 2078189"/>
                <a:gd name="connsiteX84" fmla="*/ 688505 w 1630436"/>
                <a:gd name="connsiteY84" fmla="*/ 1144664 h 2078189"/>
                <a:gd name="connsiteX85" fmla="*/ 688505 w 1630436"/>
                <a:gd name="connsiteY85" fmla="*/ 1022197 h 2078189"/>
                <a:gd name="connsiteX86" fmla="*/ 680055 w 1630436"/>
                <a:gd name="connsiteY86" fmla="*/ 979952 h 2078189"/>
                <a:gd name="connsiteX87" fmla="*/ 599791 w 1630436"/>
                <a:gd name="connsiteY87" fmla="*/ 1136215 h 2078189"/>
                <a:gd name="connsiteX88" fmla="*/ 642035 w 1630436"/>
                <a:gd name="connsiteY88" fmla="*/ 1102462 h 2078189"/>
                <a:gd name="connsiteX89" fmla="*/ 578669 w 1630436"/>
                <a:gd name="connsiteY89" fmla="*/ 1186909 h 2078189"/>
                <a:gd name="connsiteX90" fmla="*/ 620913 w 1630436"/>
                <a:gd name="connsiteY90" fmla="*/ 1157338 h 2078189"/>
                <a:gd name="connsiteX91" fmla="*/ 523750 w 1630436"/>
                <a:gd name="connsiteY91" fmla="*/ 1271398 h 2078189"/>
                <a:gd name="connsiteX92" fmla="*/ 409732 w 1630436"/>
                <a:gd name="connsiteY92" fmla="*/ 1195358 h 2078189"/>
                <a:gd name="connsiteX93" fmla="*/ 409732 w 1630436"/>
                <a:gd name="connsiteY93" fmla="*/ 1178460 h 2078189"/>
                <a:gd name="connsiteX94" fmla="*/ 570219 w 1630436"/>
                <a:gd name="connsiteY94" fmla="*/ 899687 h 2078189"/>
                <a:gd name="connsiteX95" fmla="*/ 515343 w 1630436"/>
                <a:gd name="connsiteY95" fmla="*/ 891238 h 2078189"/>
                <a:gd name="connsiteX96" fmla="*/ 422405 w 1630436"/>
                <a:gd name="connsiteY96" fmla="*/ 815198 h 2078189"/>
                <a:gd name="connsiteX97" fmla="*/ 604015 w 1630436"/>
                <a:gd name="connsiteY97" fmla="*/ 794118 h 2078189"/>
                <a:gd name="connsiteX98" fmla="*/ 650485 w 1630436"/>
                <a:gd name="connsiteY98" fmla="*/ 802524 h 2078189"/>
                <a:gd name="connsiteX99" fmla="*/ 654709 w 1630436"/>
                <a:gd name="connsiteY99" fmla="*/ 781444 h 2078189"/>
                <a:gd name="connsiteX100" fmla="*/ 646260 w 1630436"/>
                <a:gd name="connsiteY100" fmla="*/ 726526 h 2078189"/>
                <a:gd name="connsiteX101" fmla="*/ 675831 w 1630436"/>
                <a:gd name="connsiteY101" fmla="*/ 696955 h 2078189"/>
                <a:gd name="connsiteX102" fmla="*/ 756096 w 1630436"/>
                <a:gd name="connsiteY102" fmla="*/ 713852 h 2078189"/>
                <a:gd name="connsiteX103" fmla="*/ 777219 w 1630436"/>
                <a:gd name="connsiteY103" fmla="*/ 756097 h 2078189"/>
                <a:gd name="connsiteX104" fmla="*/ 827912 w 1630436"/>
                <a:gd name="connsiteY104" fmla="*/ 1186909 h 2078189"/>
                <a:gd name="connsiteX105" fmla="*/ 819463 w 1630436"/>
                <a:gd name="connsiteY105" fmla="*/ 1275623 h 2078189"/>
                <a:gd name="connsiteX106" fmla="*/ 882788 w 1630436"/>
                <a:gd name="connsiteY106" fmla="*/ 1220705 h 2078189"/>
                <a:gd name="connsiteX107" fmla="*/ 882788 w 1630436"/>
                <a:gd name="connsiteY107" fmla="*/ 692730 h 2078189"/>
                <a:gd name="connsiteX108" fmla="*/ 903911 w 1630436"/>
                <a:gd name="connsiteY108" fmla="*/ 502628 h 2078189"/>
                <a:gd name="connsiteX109" fmla="*/ 147857 w 1630436"/>
                <a:gd name="connsiteY109" fmla="*/ 802524 h 2078189"/>
                <a:gd name="connsiteX110" fmla="*/ 71816 w 1630436"/>
                <a:gd name="connsiteY110" fmla="*/ 743424 h 2078189"/>
                <a:gd name="connsiteX111" fmla="*/ 0 w 1630436"/>
                <a:gd name="connsiteY111" fmla="*/ 692730 h 2078189"/>
                <a:gd name="connsiteX112" fmla="*/ 908135 w 1630436"/>
                <a:gd name="connsiteY112" fmla="*/ 346365 h 2078189"/>
                <a:gd name="connsiteX113" fmla="*/ 929258 w 1630436"/>
                <a:gd name="connsiteY113" fmla="*/ 299896 h 2078189"/>
                <a:gd name="connsiteX114" fmla="*/ 929258 w 1630436"/>
                <a:gd name="connsiteY114" fmla="*/ 282998 h 2078189"/>
                <a:gd name="connsiteX115" fmla="*/ 920808 w 1630436"/>
                <a:gd name="connsiteY115" fmla="*/ 278773 h 2078189"/>
                <a:gd name="connsiteX116" fmla="*/ 696954 w 1630436"/>
                <a:gd name="connsiteY116" fmla="*/ 401283 h 2078189"/>
                <a:gd name="connsiteX117" fmla="*/ 591342 w 1630436"/>
                <a:gd name="connsiteY117" fmla="*/ 460384 h 2078189"/>
                <a:gd name="connsiteX118" fmla="*/ 599791 w 1630436"/>
                <a:gd name="connsiteY118" fmla="*/ 443528 h 2078189"/>
                <a:gd name="connsiteX119" fmla="*/ 667382 w 1630436"/>
                <a:gd name="connsiteY119" fmla="*/ 397059 h 2078189"/>
                <a:gd name="connsiteX120" fmla="*/ 654709 w 1630436"/>
                <a:gd name="connsiteY120" fmla="*/ 388610 h 2078189"/>
                <a:gd name="connsiteX121" fmla="*/ 536423 w 1630436"/>
                <a:gd name="connsiteY121" fmla="*/ 464608 h 2078189"/>
                <a:gd name="connsiteX122" fmla="*/ 604015 w 1630436"/>
                <a:gd name="connsiteY122" fmla="*/ 384386 h 2078189"/>
                <a:gd name="connsiteX123" fmla="*/ 616689 w 1630436"/>
                <a:gd name="connsiteY123" fmla="*/ 384386 h 2078189"/>
                <a:gd name="connsiteX124" fmla="*/ 1055991 w 1630436"/>
                <a:gd name="connsiteY124" fmla="*/ 0 h 2078189"/>
                <a:gd name="connsiteX125" fmla="*/ 1140481 w 1630436"/>
                <a:gd name="connsiteY125" fmla="*/ 1077115 h 2078189"/>
                <a:gd name="connsiteX126" fmla="*/ 1132032 w 1630436"/>
                <a:gd name="connsiteY126" fmla="*/ 1089788 h 2078189"/>
                <a:gd name="connsiteX127" fmla="*/ 1140481 w 1630436"/>
                <a:gd name="connsiteY127" fmla="*/ 1077115 h 207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630436" h="2078189">
                  <a:moveTo>
                    <a:pt x="1055991" y="0"/>
                  </a:moveTo>
                  <a:cubicBezTo>
                    <a:pt x="1077114" y="0"/>
                    <a:pt x="1123584" y="63367"/>
                    <a:pt x="1144706" y="80266"/>
                  </a:cubicBezTo>
                  <a:cubicBezTo>
                    <a:pt x="1170053" y="97163"/>
                    <a:pt x="1203806" y="118286"/>
                    <a:pt x="1229153" y="143590"/>
                  </a:cubicBezTo>
                  <a:cubicBezTo>
                    <a:pt x="1229153" y="147815"/>
                    <a:pt x="1220704" y="147815"/>
                    <a:pt x="1212255" y="156264"/>
                  </a:cubicBezTo>
                  <a:cubicBezTo>
                    <a:pt x="1220704" y="164712"/>
                    <a:pt x="1224928" y="173162"/>
                    <a:pt x="1224928" y="181610"/>
                  </a:cubicBezTo>
                  <a:cubicBezTo>
                    <a:pt x="1178501" y="190059"/>
                    <a:pt x="1132032" y="202733"/>
                    <a:pt x="1085563" y="219631"/>
                  </a:cubicBezTo>
                  <a:cubicBezTo>
                    <a:pt x="1102461" y="232304"/>
                    <a:pt x="1132032" y="244978"/>
                    <a:pt x="1123584" y="270325"/>
                  </a:cubicBezTo>
                  <a:cubicBezTo>
                    <a:pt x="1123584" y="270325"/>
                    <a:pt x="1119359" y="274549"/>
                    <a:pt x="1127808" y="274549"/>
                  </a:cubicBezTo>
                  <a:cubicBezTo>
                    <a:pt x="1140481" y="274549"/>
                    <a:pt x="1182726" y="253426"/>
                    <a:pt x="1208030" y="249202"/>
                  </a:cubicBezTo>
                  <a:cubicBezTo>
                    <a:pt x="1275622" y="232304"/>
                    <a:pt x="1355887" y="223856"/>
                    <a:pt x="1444601" y="211182"/>
                  </a:cubicBezTo>
                  <a:cubicBezTo>
                    <a:pt x="1423479" y="219631"/>
                    <a:pt x="1398132" y="232304"/>
                    <a:pt x="1377010" y="240753"/>
                  </a:cubicBezTo>
                  <a:cubicBezTo>
                    <a:pt x="1377010" y="240753"/>
                    <a:pt x="1372785" y="244978"/>
                    <a:pt x="1385458" y="244978"/>
                  </a:cubicBezTo>
                  <a:cubicBezTo>
                    <a:pt x="1393907" y="244978"/>
                    <a:pt x="1415030" y="236529"/>
                    <a:pt x="1427703" y="232304"/>
                  </a:cubicBezTo>
                  <a:cubicBezTo>
                    <a:pt x="1419254" y="232304"/>
                    <a:pt x="1406581" y="236529"/>
                    <a:pt x="1393907" y="244978"/>
                  </a:cubicBezTo>
                  <a:cubicBezTo>
                    <a:pt x="1402357" y="249202"/>
                    <a:pt x="1415030" y="244978"/>
                    <a:pt x="1423479" y="244978"/>
                  </a:cubicBezTo>
                  <a:cubicBezTo>
                    <a:pt x="1381234" y="266100"/>
                    <a:pt x="1330540" y="287222"/>
                    <a:pt x="1288296" y="308345"/>
                  </a:cubicBezTo>
                  <a:cubicBezTo>
                    <a:pt x="1233377" y="329467"/>
                    <a:pt x="1174277" y="363263"/>
                    <a:pt x="1119359" y="392834"/>
                  </a:cubicBezTo>
                  <a:cubicBezTo>
                    <a:pt x="1115134" y="485731"/>
                    <a:pt x="1106685" y="582894"/>
                    <a:pt x="1098237" y="675832"/>
                  </a:cubicBezTo>
                  <a:lnTo>
                    <a:pt x="1115134" y="680057"/>
                  </a:lnTo>
                  <a:cubicBezTo>
                    <a:pt x="1123584" y="658935"/>
                    <a:pt x="1110910" y="616689"/>
                    <a:pt x="1136257" y="599792"/>
                  </a:cubicBezTo>
                  <a:cubicBezTo>
                    <a:pt x="1157379" y="599792"/>
                    <a:pt x="1212255" y="591342"/>
                    <a:pt x="1237602" y="620914"/>
                  </a:cubicBezTo>
                  <a:cubicBezTo>
                    <a:pt x="1241827" y="629363"/>
                    <a:pt x="1241827" y="642036"/>
                    <a:pt x="1241827" y="654710"/>
                  </a:cubicBezTo>
                  <a:cubicBezTo>
                    <a:pt x="1246050" y="658935"/>
                    <a:pt x="1250275" y="663159"/>
                    <a:pt x="1258724" y="663159"/>
                  </a:cubicBezTo>
                  <a:cubicBezTo>
                    <a:pt x="1271397" y="663159"/>
                    <a:pt x="1305193" y="654710"/>
                    <a:pt x="1317867" y="654710"/>
                  </a:cubicBezTo>
                  <a:cubicBezTo>
                    <a:pt x="1326316" y="654710"/>
                    <a:pt x="1360112" y="663159"/>
                    <a:pt x="1381234" y="671608"/>
                  </a:cubicBezTo>
                  <a:cubicBezTo>
                    <a:pt x="1381234" y="692730"/>
                    <a:pt x="1377010" y="688505"/>
                    <a:pt x="1377010" y="701179"/>
                  </a:cubicBezTo>
                  <a:cubicBezTo>
                    <a:pt x="1377010" y="709628"/>
                    <a:pt x="1271397" y="726526"/>
                    <a:pt x="1246050" y="768771"/>
                  </a:cubicBezTo>
                  <a:cubicBezTo>
                    <a:pt x="1220704" y="802524"/>
                    <a:pt x="1233377" y="891238"/>
                    <a:pt x="1233377" y="903911"/>
                  </a:cubicBezTo>
                  <a:lnTo>
                    <a:pt x="1233377" y="916585"/>
                  </a:lnTo>
                  <a:cubicBezTo>
                    <a:pt x="1233377" y="916585"/>
                    <a:pt x="1229153" y="925034"/>
                    <a:pt x="1241827" y="925034"/>
                  </a:cubicBezTo>
                  <a:cubicBezTo>
                    <a:pt x="1250275" y="925034"/>
                    <a:pt x="1326316" y="899687"/>
                    <a:pt x="1377010" y="882789"/>
                  </a:cubicBezTo>
                  <a:cubicBezTo>
                    <a:pt x="1368560" y="895462"/>
                    <a:pt x="1351663" y="908136"/>
                    <a:pt x="1338989" y="920809"/>
                  </a:cubicBezTo>
                  <a:cubicBezTo>
                    <a:pt x="1338989" y="920809"/>
                    <a:pt x="1334765" y="925034"/>
                    <a:pt x="1347438" y="925034"/>
                  </a:cubicBezTo>
                  <a:cubicBezTo>
                    <a:pt x="1355887" y="925034"/>
                    <a:pt x="1364336" y="916585"/>
                    <a:pt x="1372785" y="912361"/>
                  </a:cubicBezTo>
                  <a:cubicBezTo>
                    <a:pt x="1372785" y="950381"/>
                    <a:pt x="1275622" y="1017972"/>
                    <a:pt x="1241827" y="1017972"/>
                  </a:cubicBezTo>
                  <a:cubicBezTo>
                    <a:pt x="1233377" y="1017972"/>
                    <a:pt x="1220704" y="1017972"/>
                    <a:pt x="1216480" y="1009524"/>
                  </a:cubicBezTo>
                  <a:cubicBezTo>
                    <a:pt x="1203806" y="1001075"/>
                    <a:pt x="1186951" y="979952"/>
                    <a:pt x="1174277" y="971503"/>
                  </a:cubicBezTo>
                  <a:cubicBezTo>
                    <a:pt x="1153154" y="954605"/>
                    <a:pt x="1123584" y="950381"/>
                    <a:pt x="1110910" y="933483"/>
                  </a:cubicBezTo>
                  <a:cubicBezTo>
                    <a:pt x="1098237" y="916585"/>
                    <a:pt x="1102461" y="887014"/>
                    <a:pt x="1102461" y="874340"/>
                  </a:cubicBezTo>
                  <a:cubicBezTo>
                    <a:pt x="1102461" y="865891"/>
                    <a:pt x="1110910" y="772995"/>
                    <a:pt x="1110910" y="764546"/>
                  </a:cubicBezTo>
                  <a:cubicBezTo>
                    <a:pt x="1110910" y="760322"/>
                    <a:pt x="1110910" y="747648"/>
                    <a:pt x="1094012" y="743424"/>
                  </a:cubicBezTo>
                  <a:lnTo>
                    <a:pt x="1072890" y="1077115"/>
                  </a:lnTo>
                  <a:cubicBezTo>
                    <a:pt x="1110910" y="1072891"/>
                    <a:pt x="1144706" y="1047544"/>
                    <a:pt x="1174277" y="1026421"/>
                  </a:cubicBezTo>
                  <a:lnTo>
                    <a:pt x="1148930" y="1064441"/>
                  </a:lnTo>
                  <a:cubicBezTo>
                    <a:pt x="1148930" y="1064441"/>
                    <a:pt x="1144706" y="1068666"/>
                    <a:pt x="1157379" y="1068666"/>
                  </a:cubicBezTo>
                  <a:cubicBezTo>
                    <a:pt x="1165828" y="1068666"/>
                    <a:pt x="1165828" y="1060217"/>
                    <a:pt x="1178501" y="1060217"/>
                  </a:cubicBezTo>
                  <a:cubicBezTo>
                    <a:pt x="1186951" y="1060217"/>
                    <a:pt x="1216480" y="1081339"/>
                    <a:pt x="1241827" y="1085564"/>
                  </a:cubicBezTo>
                  <a:cubicBezTo>
                    <a:pt x="1262949" y="1094013"/>
                    <a:pt x="1300969" y="1094013"/>
                    <a:pt x="1313643" y="1119360"/>
                  </a:cubicBezTo>
                  <a:cubicBezTo>
                    <a:pt x="1322091" y="1136215"/>
                    <a:pt x="1330540" y="1165787"/>
                    <a:pt x="1338989" y="1191134"/>
                  </a:cubicBezTo>
                  <a:cubicBezTo>
                    <a:pt x="1436152" y="1102462"/>
                    <a:pt x="1571293" y="1047544"/>
                    <a:pt x="1630436" y="967278"/>
                  </a:cubicBezTo>
                  <a:cubicBezTo>
                    <a:pt x="1613538" y="1001075"/>
                    <a:pt x="1583966" y="1039095"/>
                    <a:pt x="1562844" y="1077115"/>
                  </a:cubicBezTo>
                  <a:cubicBezTo>
                    <a:pt x="1583966" y="1064441"/>
                    <a:pt x="1600864" y="1043319"/>
                    <a:pt x="1617762" y="1034870"/>
                  </a:cubicBezTo>
                  <a:cubicBezTo>
                    <a:pt x="1583966" y="1089788"/>
                    <a:pt x="1520642" y="1182684"/>
                    <a:pt x="1482621" y="1237603"/>
                  </a:cubicBezTo>
                  <a:cubicBezTo>
                    <a:pt x="1453050" y="1279847"/>
                    <a:pt x="1448826" y="1322092"/>
                    <a:pt x="1427703" y="1364337"/>
                  </a:cubicBezTo>
                  <a:cubicBezTo>
                    <a:pt x="1423479" y="1377011"/>
                    <a:pt x="1410805" y="1389684"/>
                    <a:pt x="1398132" y="1398133"/>
                  </a:cubicBezTo>
                  <a:cubicBezTo>
                    <a:pt x="1385458" y="1402357"/>
                    <a:pt x="1372785" y="1406582"/>
                    <a:pt x="1360112" y="1406582"/>
                  </a:cubicBezTo>
                  <a:cubicBezTo>
                    <a:pt x="1351663" y="1406582"/>
                    <a:pt x="1317867" y="1368561"/>
                    <a:pt x="1296744" y="1351664"/>
                  </a:cubicBezTo>
                  <a:cubicBezTo>
                    <a:pt x="1275622" y="1338991"/>
                    <a:pt x="1250275" y="1343214"/>
                    <a:pt x="1233377" y="1330541"/>
                  </a:cubicBezTo>
                  <a:cubicBezTo>
                    <a:pt x="1212255" y="1322092"/>
                    <a:pt x="1182726" y="1309419"/>
                    <a:pt x="1178501" y="1288297"/>
                  </a:cubicBezTo>
                  <a:cubicBezTo>
                    <a:pt x="1157379" y="1229154"/>
                    <a:pt x="1157379" y="1170011"/>
                    <a:pt x="1144706" y="1110911"/>
                  </a:cubicBezTo>
                  <a:cubicBezTo>
                    <a:pt x="1119359" y="1144664"/>
                    <a:pt x="1072890" y="1178460"/>
                    <a:pt x="1072890" y="1208031"/>
                  </a:cubicBezTo>
                  <a:lnTo>
                    <a:pt x="1102461" y="1507927"/>
                  </a:lnTo>
                  <a:lnTo>
                    <a:pt x="1102461" y="1719151"/>
                  </a:lnTo>
                  <a:cubicBezTo>
                    <a:pt x="1094012" y="1719151"/>
                    <a:pt x="1089788" y="1710702"/>
                    <a:pt x="1077114" y="1710702"/>
                  </a:cubicBezTo>
                  <a:cubicBezTo>
                    <a:pt x="1068665" y="1710702"/>
                    <a:pt x="1072890" y="1719151"/>
                    <a:pt x="1072890" y="1723375"/>
                  </a:cubicBezTo>
                  <a:cubicBezTo>
                    <a:pt x="1055991" y="1710702"/>
                    <a:pt x="1034869" y="1685355"/>
                    <a:pt x="1017971" y="1676906"/>
                  </a:cubicBezTo>
                  <a:cubicBezTo>
                    <a:pt x="996849" y="1664233"/>
                    <a:pt x="971502" y="1668457"/>
                    <a:pt x="950380" y="1664233"/>
                  </a:cubicBezTo>
                  <a:cubicBezTo>
                    <a:pt x="941931" y="1664233"/>
                    <a:pt x="941931" y="1651559"/>
                    <a:pt x="933482" y="1647334"/>
                  </a:cubicBezTo>
                  <a:cubicBezTo>
                    <a:pt x="925033" y="1643111"/>
                    <a:pt x="912360" y="1643111"/>
                    <a:pt x="899686" y="1634661"/>
                  </a:cubicBezTo>
                  <a:cubicBezTo>
                    <a:pt x="895461" y="1634661"/>
                    <a:pt x="891238" y="1634661"/>
                    <a:pt x="891238" y="1626212"/>
                  </a:cubicBezTo>
                  <a:cubicBezTo>
                    <a:pt x="891238" y="1613539"/>
                    <a:pt x="899686" y="1600865"/>
                    <a:pt x="899686" y="1588192"/>
                  </a:cubicBezTo>
                  <a:cubicBezTo>
                    <a:pt x="895461" y="1541723"/>
                    <a:pt x="903911" y="1491029"/>
                    <a:pt x="899686" y="1440378"/>
                  </a:cubicBezTo>
                  <a:lnTo>
                    <a:pt x="426629" y="2073964"/>
                  </a:lnTo>
                  <a:cubicBezTo>
                    <a:pt x="422405" y="2073964"/>
                    <a:pt x="418180" y="2069740"/>
                    <a:pt x="413956" y="2065516"/>
                  </a:cubicBezTo>
                  <a:lnTo>
                    <a:pt x="401283" y="2078189"/>
                  </a:lnTo>
                  <a:cubicBezTo>
                    <a:pt x="384385" y="2061291"/>
                    <a:pt x="367487" y="2040169"/>
                    <a:pt x="354813" y="2027495"/>
                  </a:cubicBezTo>
                  <a:cubicBezTo>
                    <a:pt x="333691" y="2014822"/>
                    <a:pt x="308344" y="2014822"/>
                    <a:pt x="291446" y="2002148"/>
                  </a:cubicBezTo>
                  <a:cubicBezTo>
                    <a:pt x="274549" y="1993700"/>
                    <a:pt x="257650" y="1981026"/>
                    <a:pt x="240753" y="1968353"/>
                  </a:cubicBezTo>
                  <a:cubicBezTo>
                    <a:pt x="244977" y="1955679"/>
                    <a:pt x="253426" y="1934557"/>
                    <a:pt x="266099" y="1921884"/>
                  </a:cubicBezTo>
                  <a:cubicBezTo>
                    <a:pt x="439303" y="1698028"/>
                    <a:pt x="633586" y="1461500"/>
                    <a:pt x="815239" y="1275623"/>
                  </a:cubicBezTo>
                  <a:lnTo>
                    <a:pt x="819463" y="1271398"/>
                  </a:lnTo>
                  <a:cubicBezTo>
                    <a:pt x="819463" y="1258725"/>
                    <a:pt x="802565" y="1267174"/>
                    <a:pt x="794116" y="1267174"/>
                  </a:cubicBezTo>
                  <a:cubicBezTo>
                    <a:pt x="777219" y="1254501"/>
                    <a:pt x="756096" y="1237603"/>
                    <a:pt x="743423" y="1224929"/>
                  </a:cubicBezTo>
                  <a:cubicBezTo>
                    <a:pt x="730749" y="1216481"/>
                    <a:pt x="705402" y="1212256"/>
                    <a:pt x="696954" y="1199583"/>
                  </a:cubicBezTo>
                  <a:cubicBezTo>
                    <a:pt x="684280" y="1182684"/>
                    <a:pt x="688505" y="1161562"/>
                    <a:pt x="688505" y="1144664"/>
                  </a:cubicBezTo>
                  <a:lnTo>
                    <a:pt x="688505" y="1022197"/>
                  </a:lnTo>
                  <a:cubicBezTo>
                    <a:pt x="688505" y="1009524"/>
                    <a:pt x="684280" y="992625"/>
                    <a:pt x="680055" y="979952"/>
                  </a:cubicBezTo>
                  <a:cubicBezTo>
                    <a:pt x="637811" y="1030646"/>
                    <a:pt x="616689" y="1072891"/>
                    <a:pt x="599791" y="1136215"/>
                  </a:cubicBezTo>
                  <a:cubicBezTo>
                    <a:pt x="612464" y="1127808"/>
                    <a:pt x="629362" y="1110911"/>
                    <a:pt x="642035" y="1102462"/>
                  </a:cubicBezTo>
                  <a:cubicBezTo>
                    <a:pt x="620913" y="1127808"/>
                    <a:pt x="595566" y="1157338"/>
                    <a:pt x="578669" y="1186909"/>
                  </a:cubicBezTo>
                  <a:cubicBezTo>
                    <a:pt x="591342" y="1178460"/>
                    <a:pt x="608239" y="1165787"/>
                    <a:pt x="620913" y="1157338"/>
                  </a:cubicBezTo>
                  <a:cubicBezTo>
                    <a:pt x="620913" y="1157338"/>
                    <a:pt x="557546" y="1271398"/>
                    <a:pt x="523750" y="1271398"/>
                  </a:cubicBezTo>
                  <a:cubicBezTo>
                    <a:pt x="506895" y="1271398"/>
                    <a:pt x="447752" y="1212256"/>
                    <a:pt x="409732" y="1195358"/>
                  </a:cubicBezTo>
                  <a:lnTo>
                    <a:pt x="409732" y="1178460"/>
                  </a:lnTo>
                  <a:cubicBezTo>
                    <a:pt x="494221" y="1085564"/>
                    <a:pt x="489996" y="992625"/>
                    <a:pt x="570219" y="899687"/>
                  </a:cubicBezTo>
                  <a:cubicBezTo>
                    <a:pt x="553322" y="895462"/>
                    <a:pt x="532199" y="895462"/>
                    <a:pt x="515343" y="891238"/>
                  </a:cubicBezTo>
                  <a:cubicBezTo>
                    <a:pt x="494221" y="865891"/>
                    <a:pt x="447752" y="823647"/>
                    <a:pt x="422405" y="815198"/>
                  </a:cubicBezTo>
                  <a:lnTo>
                    <a:pt x="604015" y="794118"/>
                  </a:lnTo>
                  <a:cubicBezTo>
                    <a:pt x="620913" y="794118"/>
                    <a:pt x="637811" y="798300"/>
                    <a:pt x="650485" y="802524"/>
                  </a:cubicBezTo>
                  <a:cubicBezTo>
                    <a:pt x="654709" y="798300"/>
                    <a:pt x="654709" y="794118"/>
                    <a:pt x="654709" y="781444"/>
                  </a:cubicBezTo>
                  <a:cubicBezTo>
                    <a:pt x="654709" y="772995"/>
                    <a:pt x="646260" y="734975"/>
                    <a:pt x="646260" y="726526"/>
                  </a:cubicBezTo>
                  <a:cubicBezTo>
                    <a:pt x="646260" y="701179"/>
                    <a:pt x="671607" y="696955"/>
                    <a:pt x="675831" y="696955"/>
                  </a:cubicBezTo>
                  <a:cubicBezTo>
                    <a:pt x="701178" y="696955"/>
                    <a:pt x="743423" y="705404"/>
                    <a:pt x="756096" y="713852"/>
                  </a:cubicBezTo>
                  <a:cubicBezTo>
                    <a:pt x="764545" y="722302"/>
                    <a:pt x="777219" y="739199"/>
                    <a:pt x="777219" y="756097"/>
                  </a:cubicBezTo>
                  <a:cubicBezTo>
                    <a:pt x="798341" y="899687"/>
                    <a:pt x="827912" y="1043319"/>
                    <a:pt x="827912" y="1186909"/>
                  </a:cubicBezTo>
                  <a:cubicBezTo>
                    <a:pt x="827912" y="1195358"/>
                    <a:pt x="823688" y="1241827"/>
                    <a:pt x="819463" y="1275623"/>
                  </a:cubicBezTo>
                  <a:cubicBezTo>
                    <a:pt x="840585" y="1258725"/>
                    <a:pt x="861666" y="1237603"/>
                    <a:pt x="882788" y="1220705"/>
                  </a:cubicBezTo>
                  <a:lnTo>
                    <a:pt x="882788" y="692730"/>
                  </a:lnTo>
                  <a:lnTo>
                    <a:pt x="903911" y="502628"/>
                  </a:lnTo>
                  <a:cubicBezTo>
                    <a:pt x="802565" y="557547"/>
                    <a:pt x="295671" y="802524"/>
                    <a:pt x="147857" y="802524"/>
                  </a:cubicBezTo>
                  <a:cubicBezTo>
                    <a:pt x="114060" y="802524"/>
                    <a:pt x="114060" y="794118"/>
                    <a:pt x="71816" y="743424"/>
                  </a:cubicBezTo>
                  <a:cubicBezTo>
                    <a:pt x="54918" y="722302"/>
                    <a:pt x="25347" y="709628"/>
                    <a:pt x="0" y="692730"/>
                  </a:cubicBezTo>
                  <a:cubicBezTo>
                    <a:pt x="295671" y="608241"/>
                    <a:pt x="604015" y="464608"/>
                    <a:pt x="908135" y="346365"/>
                  </a:cubicBezTo>
                  <a:cubicBezTo>
                    <a:pt x="920808" y="342141"/>
                    <a:pt x="929258" y="312569"/>
                    <a:pt x="929258" y="299896"/>
                  </a:cubicBezTo>
                  <a:lnTo>
                    <a:pt x="929258" y="282998"/>
                  </a:lnTo>
                  <a:cubicBezTo>
                    <a:pt x="929258" y="282998"/>
                    <a:pt x="929258" y="278773"/>
                    <a:pt x="920808" y="278773"/>
                  </a:cubicBezTo>
                  <a:cubicBezTo>
                    <a:pt x="895461" y="278773"/>
                    <a:pt x="705402" y="397059"/>
                    <a:pt x="696954" y="401283"/>
                  </a:cubicBezTo>
                  <a:cubicBezTo>
                    <a:pt x="663158" y="422406"/>
                    <a:pt x="625138" y="443528"/>
                    <a:pt x="591342" y="460384"/>
                  </a:cubicBezTo>
                  <a:cubicBezTo>
                    <a:pt x="595566" y="456202"/>
                    <a:pt x="604015" y="447752"/>
                    <a:pt x="599791" y="443528"/>
                  </a:cubicBezTo>
                  <a:cubicBezTo>
                    <a:pt x="620913" y="430855"/>
                    <a:pt x="646260" y="413957"/>
                    <a:pt x="667382" y="397059"/>
                  </a:cubicBezTo>
                  <a:cubicBezTo>
                    <a:pt x="663158" y="392834"/>
                    <a:pt x="667382" y="388610"/>
                    <a:pt x="654709" y="388610"/>
                  </a:cubicBezTo>
                  <a:cubicBezTo>
                    <a:pt x="646260" y="388610"/>
                    <a:pt x="574444" y="447752"/>
                    <a:pt x="536423" y="464608"/>
                  </a:cubicBezTo>
                  <a:cubicBezTo>
                    <a:pt x="561770" y="430855"/>
                    <a:pt x="608239" y="409732"/>
                    <a:pt x="604015" y="384386"/>
                  </a:cubicBezTo>
                  <a:cubicBezTo>
                    <a:pt x="608239" y="388610"/>
                    <a:pt x="616689" y="392834"/>
                    <a:pt x="616689" y="384386"/>
                  </a:cubicBezTo>
                  <a:cubicBezTo>
                    <a:pt x="616689" y="304120"/>
                    <a:pt x="916584" y="0"/>
                    <a:pt x="1055991" y="0"/>
                  </a:cubicBezTo>
                  <a:close/>
                  <a:moveTo>
                    <a:pt x="1140481" y="1077115"/>
                  </a:moveTo>
                  <a:cubicBezTo>
                    <a:pt x="1136257" y="1081339"/>
                    <a:pt x="1132032" y="1085564"/>
                    <a:pt x="1132032" y="1089788"/>
                  </a:cubicBezTo>
                  <a:cubicBezTo>
                    <a:pt x="1136257" y="1089788"/>
                    <a:pt x="1140481" y="1081339"/>
                    <a:pt x="1140481" y="1077115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EF88911-A3BB-E398-7A63-33077EDD7A7B}"/>
                </a:ext>
              </a:extLst>
            </p:cNvPr>
            <p:cNvSpPr/>
            <p:nvPr/>
          </p:nvSpPr>
          <p:spPr>
            <a:xfrm>
              <a:off x="7099290" y="1805586"/>
              <a:ext cx="1395155" cy="1044867"/>
            </a:xfrm>
            <a:custGeom>
              <a:avLst/>
              <a:gdLst>
                <a:gd name="connsiteX0" fmla="*/ 1409605 w 4476179"/>
                <a:gd name="connsiteY0" fmla="*/ 0 h 3352324"/>
                <a:gd name="connsiteX1" fmla="*/ 1428560 w 4476179"/>
                <a:gd name="connsiteY1" fmla="*/ 0 h 3352324"/>
                <a:gd name="connsiteX2" fmla="*/ 1676210 w 4476179"/>
                <a:gd name="connsiteY2" fmla="*/ 161830 h 3352324"/>
                <a:gd name="connsiteX3" fmla="*/ 1904810 w 4476179"/>
                <a:gd name="connsiteY3" fmla="*/ 371380 h 3352324"/>
                <a:gd name="connsiteX4" fmla="*/ 1723835 w 4476179"/>
                <a:gd name="connsiteY4" fmla="*/ 590455 h 3352324"/>
                <a:gd name="connsiteX5" fmla="*/ 1714310 w 4476179"/>
                <a:gd name="connsiteY5" fmla="*/ 619030 h 3352324"/>
                <a:gd name="connsiteX6" fmla="*/ 2104835 w 4476179"/>
                <a:gd name="connsiteY6" fmla="*/ 485680 h 3352324"/>
                <a:gd name="connsiteX7" fmla="*/ 2295240 w 4476179"/>
                <a:gd name="connsiteY7" fmla="*/ 599980 h 3352324"/>
                <a:gd name="connsiteX8" fmla="*/ 2447640 w 4476179"/>
                <a:gd name="connsiteY8" fmla="*/ 695230 h 3352324"/>
                <a:gd name="connsiteX9" fmla="*/ 2457165 w 4476179"/>
                <a:gd name="connsiteY9" fmla="*/ 761905 h 3352324"/>
                <a:gd name="connsiteX10" fmla="*/ 2238090 w 4476179"/>
                <a:gd name="connsiteY10" fmla="*/ 1723739 h 3352324"/>
                <a:gd name="connsiteX11" fmla="*/ 2190465 w 4476179"/>
                <a:gd name="connsiteY11" fmla="*/ 1695164 h 3352324"/>
                <a:gd name="connsiteX12" fmla="*/ 2181035 w 4476179"/>
                <a:gd name="connsiteY12" fmla="*/ 1733264 h 3352324"/>
                <a:gd name="connsiteX13" fmla="*/ 2104835 w 4476179"/>
                <a:gd name="connsiteY13" fmla="*/ 1647635 h 3352324"/>
                <a:gd name="connsiteX14" fmla="*/ 1666685 w 4476179"/>
                <a:gd name="connsiteY14" fmla="*/ 2238089 h 3352324"/>
                <a:gd name="connsiteX15" fmla="*/ 1676210 w 4476179"/>
                <a:gd name="connsiteY15" fmla="*/ 2285714 h 3352324"/>
                <a:gd name="connsiteX16" fmla="*/ 2552415 w 4476179"/>
                <a:gd name="connsiteY16" fmla="*/ 1666685 h 3352324"/>
                <a:gd name="connsiteX17" fmla="*/ 2752440 w 4476179"/>
                <a:gd name="connsiteY17" fmla="*/ 1771364 h 3352324"/>
                <a:gd name="connsiteX18" fmla="*/ 2895315 w 4476179"/>
                <a:gd name="connsiteY18" fmla="*/ 1847564 h 3352324"/>
                <a:gd name="connsiteX19" fmla="*/ 2876265 w 4476179"/>
                <a:gd name="connsiteY19" fmla="*/ 1876139 h 3352324"/>
                <a:gd name="connsiteX20" fmla="*/ 2895315 w 4476179"/>
                <a:gd name="connsiteY20" fmla="*/ 1895189 h 3352324"/>
                <a:gd name="connsiteX21" fmla="*/ 2352390 w 4476179"/>
                <a:gd name="connsiteY21" fmla="*/ 2476119 h 3352324"/>
                <a:gd name="connsiteX22" fmla="*/ 2447640 w 4476179"/>
                <a:gd name="connsiteY22" fmla="*/ 2523744 h 3352324"/>
                <a:gd name="connsiteX23" fmla="*/ 2695290 w 4476179"/>
                <a:gd name="connsiteY23" fmla="*/ 2580894 h 3352324"/>
                <a:gd name="connsiteX24" fmla="*/ 3704844 w 4476179"/>
                <a:gd name="connsiteY24" fmla="*/ 2352389 h 3352324"/>
                <a:gd name="connsiteX25" fmla="*/ 4476179 w 4476179"/>
                <a:gd name="connsiteY25" fmla="*/ 2190464 h 3352324"/>
                <a:gd name="connsiteX26" fmla="*/ 4342924 w 4476179"/>
                <a:gd name="connsiteY26" fmla="*/ 2304764 h 3352324"/>
                <a:gd name="connsiteX27" fmla="*/ 4438174 w 4476179"/>
                <a:gd name="connsiteY27" fmla="*/ 2266664 h 3352324"/>
                <a:gd name="connsiteX28" fmla="*/ 4219099 w 4476179"/>
                <a:gd name="connsiteY28" fmla="*/ 2457069 h 3352324"/>
                <a:gd name="connsiteX29" fmla="*/ 3990499 w 4476179"/>
                <a:gd name="connsiteY29" fmla="*/ 2657094 h 3352324"/>
                <a:gd name="connsiteX30" fmla="*/ 3733324 w 4476179"/>
                <a:gd name="connsiteY30" fmla="*/ 2761869 h 3352324"/>
                <a:gd name="connsiteX31" fmla="*/ 3047620 w 4476179"/>
                <a:gd name="connsiteY31" fmla="*/ 2895219 h 3352324"/>
                <a:gd name="connsiteX32" fmla="*/ 2171510 w 4476179"/>
                <a:gd name="connsiteY32" fmla="*/ 2676144 h 3352324"/>
                <a:gd name="connsiteX33" fmla="*/ 1609535 w 4476179"/>
                <a:gd name="connsiteY33" fmla="*/ 3323749 h 3352324"/>
                <a:gd name="connsiteX34" fmla="*/ 1495235 w 4476179"/>
                <a:gd name="connsiteY34" fmla="*/ 3352324 h 3352324"/>
                <a:gd name="connsiteX35" fmla="*/ 1390555 w 4476179"/>
                <a:gd name="connsiteY35" fmla="*/ 3218974 h 3352324"/>
                <a:gd name="connsiteX36" fmla="*/ 1181005 w 4476179"/>
                <a:gd name="connsiteY36" fmla="*/ 3066669 h 3352324"/>
                <a:gd name="connsiteX37" fmla="*/ 1171480 w 4476179"/>
                <a:gd name="connsiteY37" fmla="*/ 2952369 h 3352324"/>
                <a:gd name="connsiteX38" fmla="*/ 1323880 w 4476179"/>
                <a:gd name="connsiteY38" fmla="*/ 1552385 h 3352324"/>
                <a:gd name="connsiteX39" fmla="*/ 1304830 w 4476179"/>
                <a:gd name="connsiteY39" fmla="*/ 1504760 h 3352324"/>
                <a:gd name="connsiteX40" fmla="*/ 961930 w 4476179"/>
                <a:gd name="connsiteY40" fmla="*/ 2019014 h 3352324"/>
                <a:gd name="connsiteX41" fmla="*/ 533400 w 4476179"/>
                <a:gd name="connsiteY41" fmla="*/ 2771394 h 3352324"/>
                <a:gd name="connsiteX42" fmla="*/ 457200 w 4476179"/>
                <a:gd name="connsiteY42" fmla="*/ 2790444 h 3352324"/>
                <a:gd name="connsiteX43" fmla="*/ 257175 w 4476179"/>
                <a:gd name="connsiteY43" fmla="*/ 2609469 h 3352324"/>
                <a:gd name="connsiteX44" fmla="*/ 123825 w 4476179"/>
                <a:gd name="connsiteY44" fmla="*/ 2476119 h 3352324"/>
                <a:gd name="connsiteX45" fmla="*/ 171450 w 4476179"/>
                <a:gd name="connsiteY45" fmla="*/ 2390489 h 3352324"/>
                <a:gd name="connsiteX46" fmla="*/ 476250 w 4476179"/>
                <a:gd name="connsiteY46" fmla="*/ 1818989 h 3352324"/>
                <a:gd name="connsiteX47" fmla="*/ 457200 w 4476179"/>
                <a:gd name="connsiteY47" fmla="*/ 1657160 h 3352324"/>
                <a:gd name="connsiteX48" fmla="*/ 438150 w 4476179"/>
                <a:gd name="connsiteY48" fmla="*/ 1647635 h 3352324"/>
                <a:gd name="connsiteX49" fmla="*/ 247650 w 4476179"/>
                <a:gd name="connsiteY49" fmla="*/ 1752314 h 3352324"/>
                <a:gd name="connsiteX50" fmla="*/ 200025 w 4476179"/>
                <a:gd name="connsiteY50" fmla="*/ 1742789 h 3352324"/>
                <a:gd name="connsiteX51" fmla="*/ 238125 w 4476179"/>
                <a:gd name="connsiteY51" fmla="*/ 1704689 h 3352324"/>
                <a:gd name="connsiteX52" fmla="*/ 180975 w 4476179"/>
                <a:gd name="connsiteY52" fmla="*/ 1695164 h 3352324"/>
                <a:gd name="connsiteX53" fmla="*/ 152400 w 4476179"/>
                <a:gd name="connsiteY53" fmla="*/ 1647635 h 3352324"/>
                <a:gd name="connsiteX54" fmla="*/ 371475 w 4476179"/>
                <a:gd name="connsiteY54" fmla="*/ 1523810 h 3352324"/>
                <a:gd name="connsiteX55" fmla="*/ 409575 w 4476179"/>
                <a:gd name="connsiteY55" fmla="*/ 1428560 h 3352324"/>
                <a:gd name="connsiteX56" fmla="*/ 428625 w 4476179"/>
                <a:gd name="connsiteY56" fmla="*/ 1342835 h 3352324"/>
                <a:gd name="connsiteX57" fmla="*/ 428625 w 4476179"/>
                <a:gd name="connsiteY57" fmla="*/ 1171385 h 3352324"/>
                <a:gd name="connsiteX58" fmla="*/ 0 w 4476179"/>
                <a:gd name="connsiteY58" fmla="*/ 800005 h 3352324"/>
                <a:gd name="connsiteX59" fmla="*/ 76200 w 4476179"/>
                <a:gd name="connsiteY59" fmla="*/ 819055 h 3352324"/>
                <a:gd name="connsiteX60" fmla="*/ 57150 w 4476179"/>
                <a:gd name="connsiteY60" fmla="*/ 780955 h 3352324"/>
                <a:gd name="connsiteX61" fmla="*/ 228600 w 4476179"/>
                <a:gd name="connsiteY61" fmla="*/ 885730 h 3352324"/>
                <a:gd name="connsiteX62" fmla="*/ 466725 w 4476179"/>
                <a:gd name="connsiteY62" fmla="*/ 1009460 h 3352324"/>
                <a:gd name="connsiteX63" fmla="*/ 628650 w 4476179"/>
                <a:gd name="connsiteY63" fmla="*/ 1142810 h 3352324"/>
                <a:gd name="connsiteX64" fmla="*/ 800005 w 4476179"/>
                <a:gd name="connsiteY64" fmla="*/ 1238060 h 3352324"/>
                <a:gd name="connsiteX65" fmla="*/ 771430 w 4476179"/>
                <a:gd name="connsiteY65" fmla="*/ 1276160 h 3352324"/>
                <a:gd name="connsiteX66" fmla="*/ 800005 w 4476179"/>
                <a:gd name="connsiteY66" fmla="*/ 1304735 h 3352324"/>
                <a:gd name="connsiteX67" fmla="*/ 457200 w 4476179"/>
                <a:gd name="connsiteY67" fmla="*/ 1552385 h 3352324"/>
                <a:gd name="connsiteX68" fmla="*/ 561975 w 4476179"/>
                <a:gd name="connsiteY68" fmla="*/ 1647635 h 3352324"/>
                <a:gd name="connsiteX69" fmla="*/ 609600 w 4476179"/>
                <a:gd name="connsiteY69" fmla="*/ 1866614 h 3352324"/>
                <a:gd name="connsiteX70" fmla="*/ 1314355 w 4476179"/>
                <a:gd name="connsiteY70" fmla="*/ 1295210 h 3352324"/>
                <a:gd name="connsiteX71" fmla="*/ 1285780 w 4476179"/>
                <a:gd name="connsiteY71" fmla="*/ 1266635 h 3352324"/>
                <a:gd name="connsiteX72" fmla="*/ 1323880 w 4476179"/>
                <a:gd name="connsiteY72" fmla="*/ 1018985 h 3352324"/>
                <a:gd name="connsiteX73" fmla="*/ 1428560 w 4476179"/>
                <a:gd name="connsiteY73" fmla="*/ 1018985 h 3352324"/>
                <a:gd name="connsiteX74" fmla="*/ 1152430 w 4476179"/>
                <a:gd name="connsiteY74" fmla="*/ 800005 h 3352324"/>
                <a:gd name="connsiteX75" fmla="*/ 1219105 w 4476179"/>
                <a:gd name="connsiteY75" fmla="*/ 771430 h 3352324"/>
                <a:gd name="connsiteX76" fmla="*/ 1276255 w 4476179"/>
                <a:gd name="connsiteY76" fmla="*/ 790480 h 3352324"/>
                <a:gd name="connsiteX77" fmla="*/ 1485710 w 4476179"/>
                <a:gd name="connsiteY77" fmla="*/ 647605 h 3352324"/>
                <a:gd name="connsiteX78" fmla="*/ 1457135 w 4476179"/>
                <a:gd name="connsiteY78" fmla="*/ 609505 h 3352324"/>
                <a:gd name="connsiteX79" fmla="*/ 1476185 w 4476179"/>
                <a:gd name="connsiteY79" fmla="*/ 599980 h 3352324"/>
                <a:gd name="connsiteX80" fmla="*/ 1457135 w 4476179"/>
                <a:gd name="connsiteY80" fmla="*/ 571405 h 3352324"/>
                <a:gd name="connsiteX81" fmla="*/ 1438085 w 4476179"/>
                <a:gd name="connsiteY81" fmla="*/ 371380 h 3352324"/>
                <a:gd name="connsiteX82" fmla="*/ 1438085 w 4476179"/>
                <a:gd name="connsiteY82" fmla="*/ 333280 h 3352324"/>
                <a:gd name="connsiteX83" fmla="*/ 1476185 w 4476179"/>
                <a:gd name="connsiteY83" fmla="*/ 142875 h 3352324"/>
                <a:gd name="connsiteX84" fmla="*/ 1352455 w 4476179"/>
                <a:gd name="connsiteY84" fmla="*/ 28575 h 3352324"/>
                <a:gd name="connsiteX85" fmla="*/ 1438085 w 4476179"/>
                <a:gd name="connsiteY85" fmla="*/ 38100 h 3352324"/>
                <a:gd name="connsiteX86" fmla="*/ 1409605 w 4476179"/>
                <a:gd name="connsiteY86" fmla="*/ 0 h 3352324"/>
                <a:gd name="connsiteX87" fmla="*/ 1534526 w 4476179"/>
                <a:gd name="connsiteY87" fmla="*/ 673799 h 3352324"/>
                <a:gd name="connsiteX88" fmla="*/ 1523810 w 4476179"/>
                <a:gd name="connsiteY88" fmla="*/ 685705 h 3352324"/>
                <a:gd name="connsiteX89" fmla="*/ 1552385 w 4476179"/>
                <a:gd name="connsiteY89" fmla="*/ 676180 h 3352324"/>
                <a:gd name="connsiteX90" fmla="*/ 1534526 w 4476179"/>
                <a:gd name="connsiteY90" fmla="*/ 673799 h 3352324"/>
                <a:gd name="connsiteX91" fmla="*/ 1933385 w 4476179"/>
                <a:gd name="connsiteY91" fmla="*/ 980885 h 3352324"/>
                <a:gd name="connsiteX92" fmla="*/ 1733360 w 4476179"/>
                <a:gd name="connsiteY92" fmla="*/ 1066610 h 3352324"/>
                <a:gd name="connsiteX93" fmla="*/ 1761935 w 4476179"/>
                <a:gd name="connsiteY93" fmla="*/ 1066610 h 3352324"/>
                <a:gd name="connsiteX94" fmla="*/ 1914335 w 4476179"/>
                <a:gd name="connsiteY94" fmla="*/ 1018985 h 3352324"/>
                <a:gd name="connsiteX95" fmla="*/ 1933385 w 4476179"/>
                <a:gd name="connsiteY95" fmla="*/ 980885 h 3352324"/>
                <a:gd name="connsiteX96" fmla="*/ 1647635 w 4476179"/>
                <a:gd name="connsiteY96" fmla="*/ 1095185 h 3352324"/>
                <a:gd name="connsiteX97" fmla="*/ 1571435 w 4476179"/>
                <a:gd name="connsiteY97" fmla="*/ 1104710 h 3352324"/>
                <a:gd name="connsiteX98" fmla="*/ 1590485 w 4476179"/>
                <a:gd name="connsiteY98" fmla="*/ 1123760 h 3352324"/>
                <a:gd name="connsiteX99" fmla="*/ 1647635 w 4476179"/>
                <a:gd name="connsiteY99" fmla="*/ 1095185 h 3352324"/>
                <a:gd name="connsiteX100" fmla="*/ 1847660 w 4476179"/>
                <a:gd name="connsiteY100" fmla="*/ 1333310 h 3352324"/>
                <a:gd name="connsiteX101" fmla="*/ 1676210 w 4476179"/>
                <a:gd name="connsiteY101" fmla="*/ 1438085 h 3352324"/>
                <a:gd name="connsiteX102" fmla="*/ 1695260 w 4476179"/>
                <a:gd name="connsiteY102" fmla="*/ 1561910 h 3352324"/>
                <a:gd name="connsiteX103" fmla="*/ 1857185 w 4476179"/>
                <a:gd name="connsiteY103" fmla="*/ 1447610 h 3352324"/>
                <a:gd name="connsiteX104" fmla="*/ 1847660 w 4476179"/>
                <a:gd name="connsiteY104" fmla="*/ 1333310 h 3352324"/>
                <a:gd name="connsiteX105" fmla="*/ 1314355 w 4476179"/>
                <a:gd name="connsiteY105" fmla="*/ 1371410 h 3352324"/>
                <a:gd name="connsiteX106" fmla="*/ 1247680 w 4476179"/>
                <a:gd name="connsiteY106" fmla="*/ 1457135 h 3352324"/>
                <a:gd name="connsiteX107" fmla="*/ 1314355 w 4476179"/>
                <a:gd name="connsiteY107" fmla="*/ 1371410 h 3352324"/>
                <a:gd name="connsiteX108" fmla="*/ 514350 w 4476179"/>
                <a:gd name="connsiteY108" fmla="*/ 1447610 h 3352324"/>
                <a:gd name="connsiteX109" fmla="*/ 409575 w 4476179"/>
                <a:gd name="connsiteY109" fmla="*/ 1542860 h 3352324"/>
                <a:gd name="connsiteX110" fmla="*/ 447675 w 4476179"/>
                <a:gd name="connsiteY110" fmla="*/ 1552385 h 3352324"/>
                <a:gd name="connsiteX111" fmla="*/ 514350 w 4476179"/>
                <a:gd name="connsiteY111" fmla="*/ 1447610 h 3352324"/>
                <a:gd name="connsiteX112" fmla="*/ 2171510 w 4476179"/>
                <a:gd name="connsiteY112" fmla="*/ 2342864 h 3352324"/>
                <a:gd name="connsiteX113" fmla="*/ 2085785 w 4476179"/>
                <a:gd name="connsiteY113" fmla="*/ 2380964 h 3352324"/>
                <a:gd name="connsiteX114" fmla="*/ 2114360 w 4476179"/>
                <a:gd name="connsiteY114" fmla="*/ 2390489 h 3352324"/>
                <a:gd name="connsiteX115" fmla="*/ 2171510 w 4476179"/>
                <a:gd name="connsiteY115" fmla="*/ 2342864 h 3352324"/>
                <a:gd name="connsiteX116" fmla="*/ 1647635 w 4476179"/>
                <a:gd name="connsiteY116" fmla="*/ 2580894 h 3352324"/>
                <a:gd name="connsiteX117" fmla="*/ 1609535 w 4476179"/>
                <a:gd name="connsiteY117" fmla="*/ 2838069 h 3352324"/>
                <a:gd name="connsiteX118" fmla="*/ 1885760 w 4476179"/>
                <a:gd name="connsiteY118" fmla="*/ 2618994 h 3352324"/>
                <a:gd name="connsiteX119" fmla="*/ 1647635 w 4476179"/>
                <a:gd name="connsiteY119" fmla="*/ 2580894 h 335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476179" h="3352324">
                  <a:moveTo>
                    <a:pt x="1409605" y="0"/>
                  </a:moveTo>
                  <a:lnTo>
                    <a:pt x="1428560" y="0"/>
                  </a:lnTo>
                  <a:cubicBezTo>
                    <a:pt x="1514285" y="47625"/>
                    <a:pt x="1600010" y="114300"/>
                    <a:pt x="1676210" y="161830"/>
                  </a:cubicBezTo>
                  <a:cubicBezTo>
                    <a:pt x="1752410" y="218980"/>
                    <a:pt x="1904810" y="238030"/>
                    <a:pt x="1904810" y="371380"/>
                  </a:cubicBezTo>
                  <a:cubicBezTo>
                    <a:pt x="1904810" y="485680"/>
                    <a:pt x="1876235" y="523780"/>
                    <a:pt x="1723835" y="590455"/>
                  </a:cubicBezTo>
                  <a:cubicBezTo>
                    <a:pt x="1723835" y="590455"/>
                    <a:pt x="1714310" y="599980"/>
                    <a:pt x="1714310" y="619030"/>
                  </a:cubicBezTo>
                  <a:cubicBezTo>
                    <a:pt x="1752410" y="599980"/>
                    <a:pt x="2028635" y="485680"/>
                    <a:pt x="2104835" y="485680"/>
                  </a:cubicBezTo>
                  <a:cubicBezTo>
                    <a:pt x="2133410" y="485680"/>
                    <a:pt x="2247615" y="571405"/>
                    <a:pt x="2295240" y="599980"/>
                  </a:cubicBezTo>
                  <a:cubicBezTo>
                    <a:pt x="2333340" y="638080"/>
                    <a:pt x="2400015" y="657130"/>
                    <a:pt x="2447640" y="695230"/>
                  </a:cubicBezTo>
                  <a:cubicBezTo>
                    <a:pt x="2457165" y="714280"/>
                    <a:pt x="2457165" y="742855"/>
                    <a:pt x="2457165" y="761905"/>
                  </a:cubicBezTo>
                  <a:lnTo>
                    <a:pt x="2238090" y="1723739"/>
                  </a:lnTo>
                  <a:cubicBezTo>
                    <a:pt x="2228565" y="1723739"/>
                    <a:pt x="2209515" y="1704689"/>
                    <a:pt x="2190465" y="1695164"/>
                  </a:cubicBezTo>
                  <a:cubicBezTo>
                    <a:pt x="2181035" y="1704689"/>
                    <a:pt x="2181035" y="1723739"/>
                    <a:pt x="2181035" y="1733264"/>
                  </a:cubicBezTo>
                  <a:cubicBezTo>
                    <a:pt x="2152460" y="1704689"/>
                    <a:pt x="2133410" y="1676114"/>
                    <a:pt x="2104835" y="1647635"/>
                  </a:cubicBezTo>
                  <a:cubicBezTo>
                    <a:pt x="1676210" y="2057114"/>
                    <a:pt x="1666685" y="1838039"/>
                    <a:pt x="1666685" y="2238089"/>
                  </a:cubicBezTo>
                  <a:cubicBezTo>
                    <a:pt x="1666685" y="2266664"/>
                    <a:pt x="1666685" y="2276189"/>
                    <a:pt x="1676210" y="2285714"/>
                  </a:cubicBezTo>
                  <a:cubicBezTo>
                    <a:pt x="1685735" y="2266664"/>
                    <a:pt x="2400015" y="1666685"/>
                    <a:pt x="2552415" y="1666685"/>
                  </a:cubicBezTo>
                  <a:cubicBezTo>
                    <a:pt x="2600040" y="1666685"/>
                    <a:pt x="2695290" y="1733264"/>
                    <a:pt x="2752440" y="1771364"/>
                  </a:cubicBezTo>
                  <a:cubicBezTo>
                    <a:pt x="2790540" y="1809464"/>
                    <a:pt x="2847690" y="1828514"/>
                    <a:pt x="2895315" y="1847564"/>
                  </a:cubicBezTo>
                  <a:cubicBezTo>
                    <a:pt x="2895315" y="1857089"/>
                    <a:pt x="2876265" y="1847564"/>
                    <a:pt x="2876265" y="1876139"/>
                  </a:cubicBezTo>
                  <a:cubicBezTo>
                    <a:pt x="2876265" y="1895189"/>
                    <a:pt x="2895315" y="1895189"/>
                    <a:pt x="2895315" y="1895189"/>
                  </a:cubicBezTo>
                  <a:lnTo>
                    <a:pt x="2352390" y="2476119"/>
                  </a:lnTo>
                  <a:cubicBezTo>
                    <a:pt x="2380965" y="2495169"/>
                    <a:pt x="2409540" y="2514219"/>
                    <a:pt x="2447640" y="2523744"/>
                  </a:cubicBezTo>
                  <a:cubicBezTo>
                    <a:pt x="2523840" y="2552319"/>
                    <a:pt x="2676240" y="2580894"/>
                    <a:pt x="2695290" y="2580894"/>
                  </a:cubicBezTo>
                  <a:cubicBezTo>
                    <a:pt x="2904840" y="2580894"/>
                    <a:pt x="3628644" y="2361914"/>
                    <a:pt x="3704844" y="2352389"/>
                  </a:cubicBezTo>
                  <a:cubicBezTo>
                    <a:pt x="3952399" y="2304764"/>
                    <a:pt x="4219099" y="2285714"/>
                    <a:pt x="4476179" y="2190464"/>
                  </a:cubicBezTo>
                  <a:cubicBezTo>
                    <a:pt x="4419124" y="2238089"/>
                    <a:pt x="4361974" y="2238089"/>
                    <a:pt x="4342924" y="2304764"/>
                  </a:cubicBezTo>
                  <a:cubicBezTo>
                    <a:pt x="4381024" y="2295239"/>
                    <a:pt x="4409599" y="2276189"/>
                    <a:pt x="4438174" y="2266664"/>
                  </a:cubicBezTo>
                  <a:cubicBezTo>
                    <a:pt x="4400074" y="2352389"/>
                    <a:pt x="4295299" y="2390489"/>
                    <a:pt x="4219099" y="2457069"/>
                  </a:cubicBezTo>
                  <a:cubicBezTo>
                    <a:pt x="4142899" y="2514219"/>
                    <a:pt x="4066699" y="2609469"/>
                    <a:pt x="3990499" y="2657094"/>
                  </a:cubicBezTo>
                  <a:cubicBezTo>
                    <a:pt x="3904774" y="2714244"/>
                    <a:pt x="3819049" y="2742819"/>
                    <a:pt x="3733324" y="2761869"/>
                  </a:cubicBezTo>
                  <a:cubicBezTo>
                    <a:pt x="3723799" y="2761869"/>
                    <a:pt x="3161920" y="2895219"/>
                    <a:pt x="3047620" y="2895219"/>
                  </a:cubicBezTo>
                  <a:cubicBezTo>
                    <a:pt x="2647665" y="2895219"/>
                    <a:pt x="2685765" y="2723769"/>
                    <a:pt x="2171510" y="2676144"/>
                  </a:cubicBezTo>
                  <a:cubicBezTo>
                    <a:pt x="1981010" y="2895219"/>
                    <a:pt x="1780985" y="3114294"/>
                    <a:pt x="1609535" y="3323749"/>
                  </a:cubicBezTo>
                  <a:cubicBezTo>
                    <a:pt x="1571435" y="3361849"/>
                    <a:pt x="1533335" y="3342799"/>
                    <a:pt x="1495235" y="3352324"/>
                  </a:cubicBezTo>
                  <a:cubicBezTo>
                    <a:pt x="1466660" y="3314224"/>
                    <a:pt x="1438085" y="3257074"/>
                    <a:pt x="1390555" y="3218974"/>
                  </a:cubicBezTo>
                  <a:cubicBezTo>
                    <a:pt x="1304830" y="3161919"/>
                    <a:pt x="1238155" y="3152394"/>
                    <a:pt x="1181005" y="3066669"/>
                  </a:cubicBezTo>
                  <a:cubicBezTo>
                    <a:pt x="1152430" y="3028569"/>
                    <a:pt x="1171480" y="2980944"/>
                    <a:pt x="1171480" y="2952369"/>
                  </a:cubicBezTo>
                  <a:lnTo>
                    <a:pt x="1323880" y="1552385"/>
                  </a:lnTo>
                  <a:cubicBezTo>
                    <a:pt x="1314355" y="1542860"/>
                    <a:pt x="1314355" y="1523810"/>
                    <a:pt x="1304830" y="1504760"/>
                  </a:cubicBezTo>
                  <a:cubicBezTo>
                    <a:pt x="1190530" y="1666685"/>
                    <a:pt x="1057180" y="1838039"/>
                    <a:pt x="961930" y="2019014"/>
                  </a:cubicBezTo>
                  <a:cubicBezTo>
                    <a:pt x="819055" y="2257139"/>
                    <a:pt x="676180" y="2523744"/>
                    <a:pt x="533400" y="2771394"/>
                  </a:cubicBezTo>
                  <a:cubicBezTo>
                    <a:pt x="514350" y="2780919"/>
                    <a:pt x="476250" y="2790444"/>
                    <a:pt x="457200" y="2790444"/>
                  </a:cubicBezTo>
                  <a:cubicBezTo>
                    <a:pt x="428625" y="2790444"/>
                    <a:pt x="342900" y="2657094"/>
                    <a:pt x="257175" y="2609469"/>
                  </a:cubicBezTo>
                  <a:cubicBezTo>
                    <a:pt x="200025" y="2580894"/>
                    <a:pt x="123825" y="2504694"/>
                    <a:pt x="123825" y="2476119"/>
                  </a:cubicBezTo>
                  <a:cubicBezTo>
                    <a:pt x="123825" y="2457069"/>
                    <a:pt x="152400" y="2409539"/>
                    <a:pt x="171450" y="2390489"/>
                  </a:cubicBezTo>
                  <a:cubicBezTo>
                    <a:pt x="390525" y="2028539"/>
                    <a:pt x="476250" y="2085689"/>
                    <a:pt x="476250" y="1818989"/>
                  </a:cubicBezTo>
                  <a:cubicBezTo>
                    <a:pt x="476250" y="1799939"/>
                    <a:pt x="466725" y="1714214"/>
                    <a:pt x="457200" y="1657160"/>
                  </a:cubicBezTo>
                  <a:cubicBezTo>
                    <a:pt x="457200" y="1657160"/>
                    <a:pt x="457200" y="1647635"/>
                    <a:pt x="438150" y="1647635"/>
                  </a:cubicBezTo>
                  <a:cubicBezTo>
                    <a:pt x="409575" y="1647635"/>
                    <a:pt x="276225" y="1714214"/>
                    <a:pt x="247650" y="1752314"/>
                  </a:cubicBezTo>
                  <a:lnTo>
                    <a:pt x="200025" y="1742789"/>
                  </a:lnTo>
                  <a:lnTo>
                    <a:pt x="238125" y="1704689"/>
                  </a:lnTo>
                  <a:cubicBezTo>
                    <a:pt x="219075" y="1695164"/>
                    <a:pt x="200025" y="1704689"/>
                    <a:pt x="180975" y="1695164"/>
                  </a:cubicBezTo>
                  <a:cubicBezTo>
                    <a:pt x="171450" y="1685639"/>
                    <a:pt x="152400" y="1666685"/>
                    <a:pt x="152400" y="1647635"/>
                  </a:cubicBezTo>
                  <a:cubicBezTo>
                    <a:pt x="152400" y="1590485"/>
                    <a:pt x="333375" y="1533335"/>
                    <a:pt x="371475" y="1523810"/>
                  </a:cubicBezTo>
                  <a:cubicBezTo>
                    <a:pt x="390525" y="1504760"/>
                    <a:pt x="409575" y="1466660"/>
                    <a:pt x="409575" y="1428560"/>
                  </a:cubicBezTo>
                  <a:cubicBezTo>
                    <a:pt x="419100" y="1399985"/>
                    <a:pt x="428625" y="1361885"/>
                    <a:pt x="428625" y="1342835"/>
                  </a:cubicBezTo>
                  <a:lnTo>
                    <a:pt x="428625" y="1171385"/>
                  </a:lnTo>
                  <a:cubicBezTo>
                    <a:pt x="285750" y="1038035"/>
                    <a:pt x="133350" y="914210"/>
                    <a:pt x="0" y="800005"/>
                  </a:cubicBezTo>
                  <a:cubicBezTo>
                    <a:pt x="19050" y="809530"/>
                    <a:pt x="47625" y="819055"/>
                    <a:pt x="76200" y="819055"/>
                  </a:cubicBezTo>
                  <a:cubicBezTo>
                    <a:pt x="66675" y="809530"/>
                    <a:pt x="57150" y="790480"/>
                    <a:pt x="57150" y="780955"/>
                  </a:cubicBezTo>
                  <a:cubicBezTo>
                    <a:pt x="114300" y="809530"/>
                    <a:pt x="161925" y="857155"/>
                    <a:pt x="228600" y="885730"/>
                  </a:cubicBezTo>
                  <a:cubicBezTo>
                    <a:pt x="295275" y="933260"/>
                    <a:pt x="390525" y="961835"/>
                    <a:pt x="466725" y="1009460"/>
                  </a:cubicBezTo>
                  <a:cubicBezTo>
                    <a:pt x="523875" y="1047560"/>
                    <a:pt x="571500" y="1104710"/>
                    <a:pt x="628650" y="1142810"/>
                  </a:cubicBezTo>
                  <a:cubicBezTo>
                    <a:pt x="676180" y="1180910"/>
                    <a:pt x="742855" y="1209485"/>
                    <a:pt x="800005" y="1238060"/>
                  </a:cubicBezTo>
                  <a:cubicBezTo>
                    <a:pt x="800005" y="1247585"/>
                    <a:pt x="790480" y="1257110"/>
                    <a:pt x="771430" y="1276160"/>
                  </a:cubicBezTo>
                  <a:lnTo>
                    <a:pt x="800005" y="1304735"/>
                  </a:lnTo>
                  <a:cubicBezTo>
                    <a:pt x="723805" y="1352360"/>
                    <a:pt x="542925" y="1504760"/>
                    <a:pt x="457200" y="1552385"/>
                  </a:cubicBezTo>
                  <a:cubicBezTo>
                    <a:pt x="485775" y="1580960"/>
                    <a:pt x="542925" y="1600010"/>
                    <a:pt x="561975" y="1647635"/>
                  </a:cubicBezTo>
                  <a:cubicBezTo>
                    <a:pt x="590550" y="1704689"/>
                    <a:pt x="600075" y="1790414"/>
                    <a:pt x="609600" y="1866614"/>
                  </a:cubicBezTo>
                  <a:cubicBezTo>
                    <a:pt x="809530" y="1590485"/>
                    <a:pt x="1190530" y="1438085"/>
                    <a:pt x="1314355" y="1295210"/>
                  </a:cubicBezTo>
                  <a:lnTo>
                    <a:pt x="1285780" y="1266635"/>
                  </a:lnTo>
                  <a:cubicBezTo>
                    <a:pt x="1352455" y="1209485"/>
                    <a:pt x="1304830" y="1114235"/>
                    <a:pt x="1323880" y="1018985"/>
                  </a:cubicBezTo>
                  <a:lnTo>
                    <a:pt x="1428560" y="1018985"/>
                  </a:lnTo>
                  <a:cubicBezTo>
                    <a:pt x="1371505" y="904780"/>
                    <a:pt x="1228630" y="895255"/>
                    <a:pt x="1152430" y="800005"/>
                  </a:cubicBezTo>
                  <a:cubicBezTo>
                    <a:pt x="1171480" y="800005"/>
                    <a:pt x="1190530" y="809530"/>
                    <a:pt x="1219105" y="771430"/>
                  </a:cubicBezTo>
                  <a:cubicBezTo>
                    <a:pt x="1238155" y="780955"/>
                    <a:pt x="1247680" y="790480"/>
                    <a:pt x="1276255" y="790480"/>
                  </a:cubicBezTo>
                  <a:cubicBezTo>
                    <a:pt x="1352455" y="790480"/>
                    <a:pt x="1485710" y="723805"/>
                    <a:pt x="1485710" y="647605"/>
                  </a:cubicBezTo>
                  <a:cubicBezTo>
                    <a:pt x="1485710" y="628555"/>
                    <a:pt x="1457135" y="628555"/>
                    <a:pt x="1457135" y="609505"/>
                  </a:cubicBezTo>
                  <a:cubicBezTo>
                    <a:pt x="1457135" y="580930"/>
                    <a:pt x="1476185" y="619030"/>
                    <a:pt x="1476185" y="599980"/>
                  </a:cubicBezTo>
                  <a:cubicBezTo>
                    <a:pt x="1476185" y="571405"/>
                    <a:pt x="1466660" y="580930"/>
                    <a:pt x="1457135" y="571405"/>
                  </a:cubicBezTo>
                  <a:cubicBezTo>
                    <a:pt x="1447610" y="504730"/>
                    <a:pt x="1438085" y="390430"/>
                    <a:pt x="1438085" y="371380"/>
                  </a:cubicBezTo>
                  <a:lnTo>
                    <a:pt x="1438085" y="333280"/>
                  </a:lnTo>
                  <a:cubicBezTo>
                    <a:pt x="1447610" y="276130"/>
                    <a:pt x="1476185" y="161830"/>
                    <a:pt x="1476185" y="142875"/>
                  </a:cubicBezTo>
                  <a:cubicBezTo>
                    <a:pt x="1476185" y="114300"/>
                    <a:pt x="1361980" y="38100"/>
                    <a:pt x="1352455" y="28575"/>
                  </a:cubicBezTo>
                  <a:cubicBezTo>
                    <a:pt x="1371505" y="28575"/>
                    <a:pt x="1400080" y="38100"/>
                    <a:pt x="1438085" y="38100"/>
                  </a:cubicBezTo>
                  <a:cubicBezTo>
                    <a:pt x="1428560" y="28575"/>
                    <a:pt x="1409605" y="9525"/>
                    <a:pt x="1409605" y="0"/>
                  </a:cubicBezTo>
                  <a:close/>
                  <a:moveTo>
                    <a:pt x="1534526" y="673799"/>
                  </a:moveTo>
                  <a:cubicBezTo>
                    <a:pt x="1530954" y="676180"/>
                    <a:pt x="1528573" y="680943"/>
                    <a:pt x="1523810" y="685705"/>
                  </a:cubicBezTo>
                  <a:cubicBezTo>
                    <a:pt x="1533335" y="685705"/>
                    <a:pt x="1542860" y="685705"/>
                    <a:pt x="1552385" y="676180"/>
                  </a:cubicBezTo>
                  <a:cubicBezTo>
                    <a:pt x="1542860" y="671418"/>
                    <a:pt x="1538098" y="671418"/>
                    <a:pt x="1534526" y="673799"/>
                  </a:cubicBezTo>
                  <a:close/>
                  <a:moveTo>
                    <a:pt x="1933385" y="980885"/>
                  </a:moveTo>
                  <a:lnTo>
                    <a:pt x="1733360" y="1066610"/>
                  </a:lnTo>
                  <a:lnTo>
                    <a:pt x="1761935" y="1066610"/>
                  </a:lnTo>
                  <a:cubicBezTo>
                    <a:pt x="1800035" y="1057085"/>
                    <a:pt x="1866710" y="1038035"/>
                    <a:pt x="1914335" y="1018985"/>
                  </a:cubicBezTo>
                  <a:cubicBezTo>
                    <a:pt x="1923860" y="1009460"/>
                    <a:pt x="1933385" y="990410"/>
                    <a:pt x="1933385" y="980885"/>
                  </a:cubicBezTo>
                  <a:close/>
                  <a:moveTo>
                    <a:pt x="1647635" y="1095185"/>
                  </a:moveTo>
                  <a:cubicBezTo>
                    <a:pt x="1619060" y="1104710"/>
                    <a:pt x="1590485" y="1104710"/>
                    <a:pt x="1571435" y="1104710"/>
                  </a:cubicBezTo>
                  <a:lnTo>
                    <a:pt x="1590485" y="1123760"/>
                  </a:lnTo>
                  <a:cubicBezTo>
                    <a:pt x="1619060" y="1104710"/>
                    <a:pt x="1647635" y="1095185"/>
                    <a:pt x="1647635" y="1095185"/>
                  </a:cubicBezTo>
                  <a:close/>
                  <a:moveTo>
                    <a:pt x="1847660" y="1333310"/>
                  </a:moveTo>
                  <a:cubicBezTo>
                    <a:pt x="1790510" y="1371410"/>
                    <a:pt x="1676210" y="1409510"/>
                    <a:pt x="1676210" y="1438085"/>
                  </a:cubicBezTo>
                  <a:cubicBezTo>
                    <a:pt x="1676210" y="1457135"/>
                    <a:pt x="1685735" y="1523810"/>
                    <a:pt x="1695260" y="1561910"/>
                  </a:cubicBezTo>
                  <a:cubicBezTo>
                    <a:pt x="1752410" y="1523810"/>
                    <a:pt x="1857185" y="1476185"/>
                    <a:pt x="1857185" y="1447610"/>
                  </a:cubicBezTo>
                  <a:cubicBezTo>
                    <a:pt x="1857185" y="1428560"/>
                    <a:pt x="1847660" y="1371410"/>
                    <a:pt x="1847660" y="1333310"/>
                  </a:cubicBezTo>
                  <a:close/>
                  <a:moveTo>
                    <a:pt x="1314355" y="1371410"/>
                  </a:moveTo>
                  <a:cubicBezTo>
                    <a:pt x="1295305" y="1399985"/>
                    <a:pt x="1266730" y="1438085"/>
                    <a:pt x="1247680" y="1457135"/>
                  </a:cubicBezTo>
                  <a:cubicBezTo>
                    <a:pt x="1285780" y="1447610"/>
                    <a:pt x="1314355" y="1399985"/>
                    <a:pt x="1314355" y="1371410"/>
                  </a:cubicBezTo>
                  <a:close/>
                  <a:moveTo>
                    <a:pt x="514350" y="1447610"/>
                  </a:moveTo>
                  <a:cubicBezTo>
                    <a:pt x="476250" y="1476185"/>
                    <a:pt x="438150" y="1514285"/>
                    <a:pt x="409575" y="1542860"/>
                  </a:cubicBezTo>
                  <a:cubicBezTo>
                    <a:pt x="419100" y="1542860"/>
                    <a:pt x="438150" y="1552385"/>
                    <a:pt x="447675" y="1552385"/>
                  </a:cubicBezTo>
                  <a:cubicBezTo>
                    <a:pt x="466725" y="1514285"/>
                    <a:pt x="495300" y="1476185"/>
                    <a:pt x="514350" y="1447610"/>
                  </a:cubicBezTo>
                  <a:close/>
                  <a:moveTo>
                    <a:pt x="2171510" y="2342864"/>
                  </a:moveTo>
                  <a:cubicBezTo>
                    <a:pt x="2142935" y="2352389"/>
                    <a:pt x="2114360" y="2371439"/>
                    <a:pt x="2085785" y="2380964"/>
                  </a:cubicBezTo>
                  <a:cubicBezTo>
                    <a:pt x="2095310" y="2380964"/>
                    <a:pt x="2085785" y="2390489"/>
                    <a:pt x="2114360" y="2390489"/>
                  </a:cubicBezTo>
                  <a:cubicBezTo>
                    <a:pt x="2133410" y="2390489"/>
                    <a:pt x="2152460" y="2361914"/>
                    <a:pt x="2171510" y="2342864"/>
                  </a:cubicBezTo>
                  <a:close/>
                  <a:moveTo>
                    <a:pt x="1647635" y="2580894"/>
                  </a:moveTo>
                  <a:cubicBezTo>
                    <a:pt x="1628585" y="2666619"/>
                    <a:pt x="1619060" y="2752344"/>
                    <a:pt x="1609535" y="2838069"/>
                  </a:cubicBezTo>
                  <a:cubicBezTo>
                    <a:pt x="1704785" y="2771394"/>
                    <a:pt x="1790510" y="2704719"/>
                    <a:pt x="1885760" y="2618994"/>
                  </a:cubicBezTo>
                  <a:cubicBezTo>
                    <a:pt x="1819085" y="2609469"/>
                    <a:pt x="1752410" y="2599944"/>
                    <a:pt x="1647635" y="2580894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C0D71D3-B177-8191-487D-7F84559C091F}"/>
                </a:ext>
              </a:extLst>
            </p:cNvPr>
            <p:cNvGrpSpPr/>
            <p:nvPr/>
          </p:nvGrpSpPr>
          <p:grpSpPr>
            <a:xfrm>
              <a:off x="5477126" y="1776402"/>
              <a:ext cx="1878605" cy="1281208"/>
              <a:chOff x="1400175" y="1785842"/>
              <a:chExt cx="5180933" cy="3533394"/>
            </a:xfrm>
            <a:grpFill/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2C5C588-DFA7-C878-A486-5151F8374AA8}"/>
                  </a:ext>
                </a:extLst>
              </p:cNvPr>
              <p:cNvSpPr/>
              <p:nvPr/>
            </p:nvSpPr>
            <p:spPr>
              <a:xfrm>
                <a:off x="3378707" y="1785842"/>
                <a:ext cx="3202401" cy="3533394"/>
              </a:xfrm>
              <a:custGeom>
                <a:avLst/>
                <a:gdLst>
                  <a:gd name="connsiteX0" fmla="*/ 1107187 w 3202401"/>
                  <a:gd name="connsiteY0" fmla="*/ 0 h 3533394"/>
                  <a:gd name="connsiteX1" fmla="*/ 1135762 w 3202401"/>
                  <a:gd name="connsiteY1" fmla="*/ 0 h 3533394"/>
                  <a:gd name="connsiteX2" fmla="*/ 1383317 w 3202401"/>
                  <a:gd name="connsiteY2" fmla="*/ 114300 h 3533394"/>
                  <a:gd name="connsiteX3" fmla="*/ 1421417 w 3202401"/>
                  <a:gd name="connsiteY3" fmla="*/ 352425 h 3533394"/>
                  <a:gd name="connsiteX4" fmla="*/ 1392842 w 3202401"/>
                  <a:gd name="connsiteY4" fmla="*/ 619125 h 3533394"/>
                  <a:gd name="connsiteX5" fmla="*/ 1411892 w 3202401"/>
                  <a:gd name="connsiteY5" fmla="*/ 628650 h 3533394"/>
                  <a:gd name="connsiteX6" fmla="*/ 2040542 w 3202401"/>
                  <a:gd name="connsiteY6" fmla="*/ 447675 h 3533394"/>
                  <a:gd name="connsiteX7" fmla="*/ 2402397 w 3202401"/>
                  <a:gd name="connsiteY7" fmla="*/ 657225 h 3533394"/>
                  <a:gd name="connsiteX8" fmla="*/ 2411922 w 3202401"/>
                  <a:gd name="connsiteY8" fmla="*/ 714280 h 3533394"/>
                  <a:gd name="connsiteX9" fmla="*/ 2211897 w 3202401"/>
                  <a:gd name="connsiteY9" fmla="*/ 961930 h 3533394"/>
                  <a:gd name="connsiteX10" fmla="*/ 1821467 w 3202401"/>
                  <a:gd name="connsiteY10" fmla="*/ 1171480 h 3533394"/>
                  <a:gd name="connsiteX11" fmla="*/ 1345217 w 3202401"/>
                  <a:gd name="connsiteY11" fmla="*/ 1409605 h 3533394"/>
                  <a:gd name="connsiteX12" fmla="*/ 1231012 w 3202401"/>
                  <a:gd name="connsiteY12" fmla="*/ 1409605 h 3533394"/>
                  <a:gd name="connsiteX13" fmla="*/ 1307212 w 3202401"/>
                  <a:gd name="connsiteY13" fmla="*/ 1400080 h 3533394"/>
                  <a:gd name="connsiteX14" fmla="*/ 1326167 w 3202401"/>
                  <a:gd name="connsiteY14" fmla="*/ 1381030 h 3533394"/>
                  <a:gd name="connsiteX15" fmla="*/ 1202437 w 3202401"/>
                  <a:gd name="connsiteY15" fmla="*/ 1371505 h 3533394"/>
                  <a:gd name="connsiteX16" fmla="*/ 1097662 w 3202401"/>
                  <a:gd name="connsiteY16" fmla="*/ 1838134 h 3533394"/>
                  <a:gd name="connsiteX17" fmla="*/ 1135762 w 3202401"/>
                  <a:gd name="connsiteY17" fmla="*/ 1828609 h 3533394"/>
                  <a:gd name="connsiteX18" fmla="*/ 1802417 w 3202401"/>
                  <a:gd name="connsiteY18" fmla="*/ 1638109 h 3533394"/>
                  <a:gd name="connsiteX19" fmla="*/ 2050067 w 3202401"/>
                  <a:gd name="connsiteY19" fmla="*/ 1761934 h 3533394"/>
                  <a:gd name="connsiteX20" fmla="*/ 2211897 w 3202401"/>
                  <a:gd name="connsiteY20" fmla="*/ 1857184 h 3533394"/>
                  <a:gd name="connsiteX21" fmla="*/ 2230947 w 3202401"/>
                  <a:gd name="connsiteY21" fmla="*/ 1933384 h 3533394"/>
                  <a:gd name="connsiteX22" fmla="*/ 2002442 w 3202401"/>
                  <a:gd name="connsiteY22" fmla="*/ 2380964 h 3533394"/>
                  <a:gd name="connsiteX23" fmla="*/ 2107122 w 3202401"/>
                  <a:gd name="connsiteY23" fmla="*/ 2390489 h 3533394"/>
                  <a:gd name="connsiteX24" fmla="*/ 2840451 w 3202401"/>
                  <a:gd name="connsiteY24" fmla="*/ 2552414 h 3533394"/>
                  <a:gd name="connsiteX25" fmla="*/ 3011901 w 3202401"/>
                  <a:gd name="connsiteY25" fmla="*/ 2695289 h 3533394"/>
                  <a:gd name="connsiteX26" fmla="*/ 3202401 w 3202401"/>
                  <a:gd name="connsiteY26" fmla="*/ 2857214 h 3533394"/>
                  <a:gd name="connsiteX27" fmla="*/ 3183351 w 3202401"/>
                  <a:gd name="connsiteY27" fmla="*/ 2923889 h 3533394"/>
                  <a:gd name="connsiteX28" fmla="*/ 3059526 w 3202401"/>
                  <a:gd name="connsiteY28" fmla="*/ 3019044 h 3533394"/>
                  <a:gd name="connsiteX29" fmla="*/ 2735772 w 3202401"/>
                  <a:gd name="connsiteY29" fmla="*/ 3200019 h 3533394"/>
                  <a:gd name="connsiteX30" fmla="*/ 2383347 w 3202401"/>
                  <a:gd name="connsiteY30" fmla="*/ 3409569 h 3533394"/>
                  <a:gd name="connsiteX31" fmla="*/ 2277381 w 3202401"/>
                  <a:gd name="connsiteY31" fmla="*/ 3461957 h 3533394"/>
                  <a:gd name="connsiteX32" fmla="*/ 2198261 w 3202401"/>
                  <a:gd name="connsiteY32" fmla="*/ 3498602 h 3533394"/>
                  <a:gd name="connsiteX33" fmla="*/ 2202372 w 3202401"/>
                  <a:gd name="connsiteY33" fmla="*/ 3496485 h 3533394"/>
                  <a:gd name="connsiteX34" fmla="*/ 2211897 w 3202401"/>
                  <a:gd name="connsiteY34" fmla="*/ 3457194 h 3533394"/>
                  <a:gd name="connsiteX35" fmla="*/ 2173797 w 3202401"/>
                  <a:gd name="connsiteY35" fmla="*/ 3476244 h 3533394"/>
                  <a:gd name="connsiteX36" fmla="*/ 2316672 w 3202401"/>
                  <a:gd name="connsiteY36" fmla="*/ 3361944 h 3533394"/>
                  <a:gd name="connsiteX37" fmla="*/ 2002442 w 3202401"/>
                  <a:gd name="connsiteY37" fmla="*/ 3533394 h 3533394"/>
                  <a:gd name="connsiteX38" fmla="*/ 2211897 w 3202401"/>
                  <a:gd name="connsiteY38" fmla="*/ 3333369 h 3533394"/>
                  <a:gd name="connsiteX39" fmla="*/ 2259522 w 3202401"/>
                  <a:gd name="connsiteY39" fmla="*/ 3247644 h 3533394"/>
                  <a:gd name="connsiteX40" fmla="*/ 2621472 w 3202401"/>
                  <a:gd name="connsiteY40" fmla="*/ 2742914 h 3533394"/>
                  <a:gd name="connsiteX41" fmla="*/ 2478597 w 3202401"/>
                  <a:gd name="connsiteY41" fmla="*/ 2714339 h 3533394"/>
                  <a:gd name="connsiteX42" fmla="*/ 1897667 w 3202401"/>
                  <a:gd name="connsiteY42" fmla="*/ 2704814 h 3533394"/>
                  <a:gd name="connsiteX43" fmla="*/ 1707167 w 3202401"/>
                  <a:gd name="connsiteY43" fmla="*/ 2714339 h 3533394"/>
                  <a:gd name="connsiteX44" fmla="*/ 1345217 w 3202401"/>
                  <a:gd name="connsiteY44" fmla="*/ 3019044 h 3533394"/>
                  <a:gd name="connsiteX45" fmla="*/ 888112 w 3202401"/>
                  <a:gd name="connsiteY45" fmla="*/ 3247644 h 3533394"/>
                  <a:gd name="connsiteX46" fmla="*/ 497682 w 3202401"/>
                  <a:gd name="connsiteY46" fmla="*/ 2990469 h 3533394"/>
                  <a:gd name="connsiteX47" fmla="*/ 602362 w 3202401"/>
                  <a:gd name="connsiteY47" fmla="*/ 2904839 h 3533394"/>
                  <a:gd name="connsiteX48" fmla="*/ 630937 w 3202401"/>
                  <a:gd name="connsiteY48" fmla="*/ 2876264 h 3533394"/>
                  <a:gd name="connsiteX49" fmla="*/ 669037 w 3202401"/>
                  <a:gd name="connsiteY49" fmla="*/ 2771489 h 3533394"/>
                  <a:gd name="connsiteX50" fmla="*/ 669037 w 3202401"/>
                  <a:gd name="connsiteY50" fmla="*/ 2904839 h 3533394"/>
                  <a:gd name="connsiteX51" fmla="*/ 688087 w 3202401"/>
                  <a:gd name="connsiteY51" fmla="*/ 2923889 h 3533394"/>
                  <a:gd name="connsiteX52" fmla="*/ 859537 w 3202401"/>
                  <a:gd name="connsiteY52" fmla="*/ 2800064 h 3533394"/>
                  <a:gd name="connsiteX53" fmla="*/ 1040512 w 3202401"/>
                  <a:gd name="connsiteY53" fmla="*/ 2647664 h 3533394"/>
                  <a:gd name="connsiteX54" fmla="*/ 726187 w 3202401"/>
                  <a:gd name="connsiteY54" fmla="*/ 2514314 h 3533394"/>
                  <a:gd name="connsiteX55" fmla="*/ 640462 w 3202401"/>
                  <a:gd name="connsiteY55" fmla="*/ 2419064 h 3533394"/>
                  <a:gd name="connsiteX56" fmla="*/ 488157 w 3202401"/>
                  <a:gd name="connsiteY56" fmla="*/ 2323814 h 3533394"/>
                  <a:gd name="connsiteX57" fmla="*/ 459582 w 3202401"/>
                  <a:gd name="connsiteY57" fmla="*/ 2352389 h 3533394"/>
                  <a:gd name="connsiteX58" fmla="*/ 345282 w 3202401"/>
                  <a:gd name="connsiteY58" fmla="*/ 3314319 h 3533394"/>
                  <a:gd name="connsiteX59" fmla="*/ 307182 w 3202401"/>
                  <a:gd name="connsiteY59" fmla="*/ 3295269 h 3533394"/>
                  <a:gd name="connsiteX60" fmla="*/ 288132 w 3202401"/>
                  <a:gd name="connsiteY60" fmla="*/ 3314319 h 3533394"/>
                  <a:gd name="connsiteX61" fmla="*/ 192882 w 3202401"/>
                  <a:gd name="connsiteY61" fmla="*/ 3209544 h 3533394"/>
                  <a:gd name="connsiteX62" fmla="*/ 11907 w 3202401"/>
                  <a:gd name="connsiteY62" fmla="*/ 3076194 h 3533394"/>
                  <a:gd name="connsiteX63" fmla="*/ 2382 w 3202401"/>
                  <a:gd name="connsiteY63" fmla="*/ 2999994 h 3533394"/>
                  <a:gd name="connsiteX64" fmla="*/ 183357 w 3202401"/>
                  <a:gd name="connsiteY64" fmla="*/ 1485709 h 3533394"/>
                  <a:gd name="connsiteX65" fmla="*/ 183357 w 3202401"/>
                  <a:gd name="connsiteY65" fmla="*/ 1295305 h 3533394"/>
                  <a:gd name="connsiteX66" fmla="*/ 259557 w 3202401"/>
                  <a:gd name="connsiteY66" fmla="*/ 1285780 h 3533394"/>
                  <a:gd name="connsiteX67" fmla="*/ 535782 w 3202401"/>
                  <a:gd name="connsiteY67" fmla="*/ 1428559 h 3533394"/>
                  <a:gd name="connsiteX68" fmla="*/ 516732 w 3202401"/>
                  <a:gd name="connsiteY68" fmla="*/ 1457134 h 3533394"/>
                  <a:gd name="connsiteX69" fmla="*/ 526257 w 3202401"/>
                  <a:gd name="connsiteY69" fmla="*/ 1771459 h 3533394"/>
                  <a:gd name="connsiteX70" fmla="*/ 469107 w 3202401"/>
                  <a:gd name="connsiteY70" fmla="*/ 2285714 h 3533394"/>
                  <a:gd name="connsiteX71" fmla="*/ 497682 w 3202401"/>
                  <a:gd name="connsiteY71" fmla="*/ 2304764 h 3533394"/>
                  <a:gd name="connsiteX72" fmla="*/ 516732 w 3202401"/>
                  <a:gd name="connsiteY72" fmla="*/ 2276189 h 3533394"/>
                  <a:gd name="connsiteX73" fmla="*/ 602362 w 3202401"/>
                  <a:gd name="connsiteY73" fmla="*/ 2314289 h 3533394"/>
                  <a:gd name="connsiteX74" fmla="*/ 1288162 w 3202401"/>
                  <a:gd name="connsiteY74" fmla="*/ 2390489 h 3533394"/>
                  <a:gd name="connsiteX75" fmla="*/ 1640492 w 3202401"/>
                  <a:gd name="connsiteY75" fmla="*/ 2038159 h 3533394"/>
                  <a:gd name="connsiteX76" fmla="*/ 1621442 w 3202401"/>
                  <a:gd name="connsiteY76" fmla="*/ 2028634 h 3533394"/>
                  <a:gd name="connsiteX77" fmla="*/ 1202437 w 3202401"/>
                  <a:gd name="connsiteY77" fmla="*/ 2257139 h 3533394"/>
                  <a:gd name="connsiteX78" fmla="*/ 1078612 w 3202401"/>
                  <a:gd name="connsiteY78" fmla="*/ 2285714 h 3533394"/>
                  <a:gd name="connsiteX79" fmla="*/ 897637 w 3202401"/>
                  <a:gd name="connsiteY79" fmla="*/ 2104834 h 3533394"/>
                  <a:gd name="connsiteX80" fmla="*/ 726187 w 3202401"/>
                  <a:gd name="connsiteY80" fmla="*/ 1971484 h 3533394"/>
                  <a:gd name="connsiteX81" fmla="*/ 697612 w 3202401"/>
                  <a:gd name="connsiteY81" fmla="*/ 1790509 h 3533394"/>
                  <a:gd name="connsiteX82" fmla="*/ 716662 w 3202401"/>
                  <a:gd name="connsiteY82" fmla="*/ 1609534 h 3533394"/>
                  <a:gd name="connsiteX83" fmla="*/ 821437 w 3202401"/>
                  <a:gd name="connsiteY83" fmla="*/ 1142905 h 3533394"/>
                  <a:gd name="connsiteX84" fmla="*/ 640462 w 3202401"/>
                  <a:gd name="connsiteY84" fmla="*/ 923830 h 3533394"/>
                  <a:gd name="connsiteX85" fmla="*/ 640462 w 3202401"/>
                  <a:gd name="connsiteY85" fmla="*/ 895255 h 3533394"/>
                  <a:gd name="connsiteX86" fmla="*/ 916687 w 3202401"/>
                  <a:gd name="connsiteY86" fmla="*/ 800005 h 3533394"/>
                  <a:gd name="connsiteX87" fmla="*/ 973837 w 3202401"/>
                  <a:gd name="connsiteY87" fmla="*/ 628650 h 3533394"/>
                  <a:gd name="connsiteX88" fmla="*/ 1097662 w 3202401"/>
                  <a:gd name="connsiteY88" fmla="*/ 133350 h 3533394"/>
                  <a:gd name="connsiteX89" fmla="*/ 1107187 w 3202401"/>
                  <a:gd name="connsiteY89" fmla="*/ 0 h 3533394"/>
                  <a:gd name="connsiteX90" fmla="*/ 1440467 w 3202401"/>
                  <a:gd name="connsiteY90" fmla="*/ 1009555 h 3533394"/>
                  <a:gd name="connsiteX91" fmla="*/ 1297687 w 3202401"/>
                  <a:gd name="connsiteY91" fmla="*/ 1057180 h 3533394"/>
                  <a:gd name="connsiteX92" fmla="*/ 1250062 w 3202401"/>
                  <a:gd name="connsiteY92" fmla="*/ 1238155 h 3533394"/>
                  <a:gd name="connsiteX93" fmla="*/ 1469042 w 3202401"/>
                  <a:gd name="connsiteY93" fmla="*/ 1009555 h 3533394"/>
                  <a:gd name="connsiteX94" fmla="*/ 1440467 w 3202401"/>
                  <a:gd name="connsiteY94" fmla="*/ 1009555 h 3533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202401" h="3533394">
                    <a:moveTo>
                      <a:pt x="1107187" y="0"/>
                    </a:moveTo>
                    <a:lnTo>
                      <a:pt x="1135762" y="0"/>
                    </a:lnTo>
                    <a:cubicBezTo>
                      <a:pt x="1164337" y="0"/>
                      <a:pt x="1307212" y="66675"/>
                      <a:pt x="1383317" y="114300"/>
                    </a:cubicBezTo>
                    <a:cubicBezTo>
                      <a:pt x="1402367" y="180975"/>
                      <a:pt x="1421417" y="285750"/>
                      <a:pt x="1421417" y="352425"/>
                    </a:cubicBezTo>
                    <a:cubicBezTo>
                      <a:pt x="1421417" y="371475"/>
                      <a:pt x="1411892" y="523875"/>
                      <a:pt x="1392842" y="619125"/>
                    </a:cubicBezTo>
                    <a:cubicBezTo>
                      <a:pt x="1392842" y="619125"/>
                      <a:pt x="1383317" y="628650"/>
                      <a:pt x="1411892" y="628650"/>
                    </a:cubicBezTo>
                    <a:cubicBezTo>
                      <a:pt x="1430942" y="628650"/>
                      <a:pt x="1897667" y="447675"/>
                      <a:pt x="2040542" y="447675"/>
                    </a:cubicBezTo>
                    <a:cubicBezTo>
                      <a:pt x="2059592" y="447675"/>
                      <a:pt x="2335722" y="619125"/>
                      <a:pt x="2402397" y="657225"/>
                    </a:cubicBezTo>
                    <a:cubicBezTo>
                      <a:pt x="2411922" y="676180"/>
                      <a:pt x="2411922" y="695230"/>
                      <a:pt x="2411922" y="714280"/>
                    </a:cubicBezTo>
                    <a:cubicBezTo>
                      <a:pt x="2411922" y="819055"/>
                      <a:pt x="2316672" y="885730"/>
                      <a:pt x="2211897" y="961930"/>
                    </a:cubicBezTo>
                    <a:cubicBezTo>
                      <a:pt x="2097597" y="1038130"/>
                      <a:pt x="1945292" y="1095280"/>
                      <a:pt x="1821467" y="1171480"/>
                    </a:cubicBezTo>
                    <a:cubicBezTo>
                      <a:pt x="1792892" y="1181005"/>
                      <a:pt x="1402367" y="1409605"/>
                      <a:pt x="1345217" y="1409605"/>
                    </a:cubicBezTo>
                    <a:lnTo>
                      <a:pt x="1231012" y="1409605"/>
                    </a:lnTo>
                    <a:cubicBezTo>
                      <a:pt x="1250062" y="1400080"/>
                      <a:pt x="1278637" y="1400080"/>
                      <a:pt x="1307212" y="1400080"/>
                    </a:cubicBezTo>
                    <a:cubicBezTo>
                      <a:pt x="1307212" y="1390555"/>
                      <a:pt x="1316642" y="1390555"/>
                      <a:pt x="1326167" y="1381030"/>
                    </a:cubicBezTo>
                    <a:cubicBezTo>
                      <a:pt x="1297687" y="1361980"/>
                      <a:pt x="1307212" y="1361980"/>
                      <a:pt x="1202437" y="1371505"/>
                    </a:cubicBezTo>
                    <a:lnTo>
                      <a:pt x="1097662" y="1838134"/>
                    </a:lnTo>
                    <a:cubicBezTo>
                      <a:pt x="1097662" y="1838134"/>
                      <a:pt x="1126237" y="1838134"/>
                      <a:pt x="1135762" y="1828609"/>
                    </a:cubicBezTo>
                    <a:cubicBezTo>
                      <a:pt x="1335692" y="1733359"/>
                      <a:pt x="1592867" y="1638109"/>
                      <a:pt x="1802417" y="1638109"/>
                    </a:cubicBezTo>
                    <a:cubicBezTo>
                      <a:pt x="1878617" y="1638109"/>
                      <a:pt x="1926242" y="1676209"/>
                      <a:pt x="2050067" y="1761934"/>
                    </a:cubicBezTo>
                    <a:cubicBezTo>
                      <a:pt x="2097597" y="1800034"/>
                      <a:pt x="2164272" y="1809559"/>
                      <a:pt x="2211897" y="1857184"/>
                    </a:cubicBezTo>
                    <a:cubicBezTo>
                      <a:pt x="2221422" y="1866709"/>
                      <a:pt x="2230947" y="1904809"/>
                      <a:pt x="2230947" y="1933384"/>
                    </a:cubicBezTo>
                    <a:cubicBezTo>
                      <a:pt x="2230947" y="2019109"/>
                      <a:pt x="2059592" y="2314289"/>
                      <a:pt x="2002442" y="2380964"/>
                    </a:cubicBezTo>
                    <a:cubicBezTo>
                      <a:pt x="2040542" y="2390489"/>
                      <a:pt x="2088072" y="2390489"/>
                      <a:pt x="2107122" y="2390489"/>
                    </a:cubicBezTo>
                    <a:cubicBezTo>
                      <a:pt x="2269047" y="2390489"/>
                      <a:pt x="2754822" y="2476214"/>
                      <a:pt x="2840451" y="2552414"/>
                    </a:cubicBezTo>
                    <a:cubicBezTo>
                      <a:pt x="2897601" y="2600039"/>
                      <a:pt x="2945226" y="2647664"/>
                      <a:pt x="3011901" y="2695289"/>
                    </a:cubicBezTo>
                    <a:cubicBezTo>
                      <a:pt x="3097626" y="2771489"/>
                      <a:pt x="3202401" y="2761964"/>
                      <a:pt x="3202401" y="2857214"/>
                    </a:cubicBezTo>
                    <a:cubicBezTo>
                      <a:pt x="3202401" y="2876264"/>
                      <a:pt x="3202401" y="2904839"/>
                      <a:pt x="3183351" y="2923889"/>
                    </a:cubicBezTo>
                    <a:cubicBezTo>
                      <a:pt x="3154776" y="2952369"/>
                      <a:pt x="3107151" y="2990469"/>
                      <a:pt x="3059526" y="3019044"/>
                    </a:cubicBezTo>
                    <a:cubicBezTo>
                      <a:pt x="2954751" y="3085719"/>
                      <a:pt x="2831022" y="3142869"/>
                      <a:pt x="2735772" y="3200019"/>
                    </a:cubicBezTo>
                    <a:cubicBezTo>
                      <a:pt x="2611947" y="3257169"/>
                      <a:pt x="2497647" y="3342894"/>
                      <a:pt x="2383347" y="3409569"/>
                    </a:cubicBezTo>
                    <a:cubicBezTo>
                      <a:pt x="2350010" y="3428619"/>
                      <a:pt x="2314291" y="3445288"/>
                      <a:pt x="2277381" y="3461957"/>
                    </a:cubicBezTo>
                    <a:lnTo>
                      <a:pt x="2198261" y="3498602"/>
                    </a:lnTo>
                    <a:lnTo>
                      <a:pt x="2202372" y="3496485"/>
                    </a:lnTo>
                    <a:cubicBezTo>
                      <a:pt x="2214278" y="3488150"/>
                      <a:pt x="2221422" y="3476244"/>
                      <a:pt x="2211897" y="3457194"/>
                    </a:cubicBezTo>
                    <a:cubicBezTo>
                      <a:pt x="2202372" y="3466719"/>
                      <a:pt x="2183322" y="3476244"/>
                      <a:pt x="2173797" y="3476244"/>
                    </a:cubicBezTo>
                    <a:cubicBezTo>
                      <a:pt x="2230947" y="3438144"/>
                      <a:pt x="2316672" y="3428619"/>
                      <a:pt x="2316672" y="3361944"/>
                    </a:cubicBezTo>
                    <a:cubicBezTo>
                      <a:pt x="2211897" y="3428619"/>
                      <a:pt x="2107122" y="3485769"/>
                      <a:pt x="2002442" y="3533394"/>
                    </a:cubicBezTo>
                    <a:cubicBezTo>
                      <a:pt x="2040542" y="3485769"/>
                      <a:pt x="2211897" y="3361944"/>
                      <a:pt x="2211897" y="3333369"/>
                    </a:cubicBezTo>
                    <a:cubicBezTo>
                      <a:pt x="2211897" y="3304794"/>
                      <a:pt x="2249997" y="3266694"/>
                      <a:pt x="2259522" y="3247644"/>
                    </a:cubicBezTo>
                    <a:cubicBezTo>
                      <a:pt x="2354772" y="3095244"/>
                      <a:pt x="2450022" y="2904839"/>
                      <a:pt x="2621472" y="2742914"/>
                    </a:cubicBezTo>
                    <a:cubicBezTo>
                      <a:pt x="2573847" y="2704814"/>
                      <a:pt x="2526222" y="2714339"/>
                      <a:pt x="2478597" y="2714339"/>
                    </a:cubicBezTo>
                    <a:lnTo>
                      <a:pt x="1897667" y="2704814"/>
                    </a:lnTo>
                    <a:cubicBezTo>
                      <a:pt x="1840517" y="2714339"/>
                      <a:pt x="1764317" y="2676239"/>
                      <a:pt x="1707167" y="2714339"/>
                    </a:cubicBezTo>
                    <a:cubicBezTo>
                      <a:pt x="1573817" y="2790539"/>
                      <a:pt x="1459517" y="2923889"/>
                      <a:pt x="1345217" y="3019044"/>
                    </a:cubicBezTo>
                    <a:cubicBezTo>
                      <a:pt x="1183387" y="3161919"/>
                      <a:pt x="1030987" y="3247644"/>
                      <a:pt x="888112" y="3247644"/>
                    </a:cubicBezTo>
                    <a:cubicBezTo>
                      <a:pt x="678562" y="3247644"/>
                      <a:pt x="754762" y="3142869"/>
                      <a:pt x="497682" y="2990469"/>
                    </a:cubicBezTo>
                    <a:cubicBezTo>
                      <a:pt x="526257" y="2923889"/>
                      <a:pt x="602362" y="2952369"/>
                      <a:pt x="602362" y="2904839"/>
                    </a:cubicBezTo>
                    <a:cubicBezTo>
                      <a:pt x="602362" y="2876264"/>
                      <a:pt x="630937" y="2885789"/>
                      <a:pt x="630937" y="2876264"/>
                    </a:cubicBezTo>
                    <a:cubicBezTo>
                      <a:pt x="649987" y="2847689"/>
                      <a:pt x="659512" y="2809589"/>
                      <a:pt x="669037" y="2771489"/>
                    </a:cubicBezTo>
                    <a:lnTo>
                      <a:pt x="669037" y="2904839"/>
                    </a:lnTo>
                    <a:lnTo>
                      <a:pt x="688087" y="2923889"/>
                    </a:lnTo>
                    <a:cubicBezTo>
                      <a:pt x="735712" y="2895314"/>
                      <a:pt x="802387" y="2847689"/>
                      <a:pt x="859537" y="2800064"/>
                    </a:cubicBezTo>
                    <a:cubicBezTo>
                      <a:pt x="916687" y="2761964"/>
                      <a:pt x="983362" y="2704814"/>
                      <a:pt x="1040512" y="2647664"/>
                    </a:cubicBezTo>
                    <a:cubicBezTo>
                      <a:pt x="935737" y="2590514"/>
                      <a:pt x="821437" y="2580989"/>
                      <a:pt x="726187" y="2514314"/>
                    </a:cubicBezTo>
                    <a:cubicBezTo>
                      <a:pt x="688087" y="2495264"/>
                      <a:pt x="669037" y="2447639"/>
                      <a:pt x="640462" y="2419064"/>
                    </a:cubicBezTo>
                    <a:cubicBezTo>
                      <a:pt x="592837" y="2390489"/>
                      <a:pt x="535782" y="2352389"/>
                      <a:pt x="488157" y="2323814"/>
                    </a:cubicBezTo>
                    <a:cubicBezTo>
                      <a:pt x="478632" y="2323814"/>
                      <a:pt x="469107" y="2342864"/>
                      <a:pt x="459582" y="2352389"/>
                    </a:cubicBezTo>
                    <a:cubicBezTo>
                      <a:pt x="421482" y="2666714"/>
                      <a:pt x="392907" y="2990469"/>
                      <a:pt x="345282" y="3314319"/>
                    </a:cubicBezTo>
                    <a:cubicBezTo>
                      <a:pt x="335757" y="3314319"/>
                      <a:pt x="326232" y="3295269"/>
                      <a:pt x="307182" y="3295269"/>
                    </a:cubicBezTo>
                    <a:cubicBezTo>
                      <a:pt x="278607" y="3295269"/>
                      <a:pt x="307182" y="3314319"/>
                      <a:pt x="288132" y="3314319"/>
                    </a:cubicBezTo>
                    <a:cubicBezTo>
                      <a:pt x="259557" y="3314319"/>
                      <a:pt x="221457" y="3238119"/>
                      <a:pt x="192882" y="3209544"/>
                    </a:cubicBezTo>
                    <a:cubicBezTo>
                      <a:pt x="135732" y="3171444"/>
                      <a:pt x="69057" y="3123819"/>
                      <a:pt x="11907" y="3076194"/>
                    </a:cubicBezTo>
                    <a:cubicBezTo>
                      <a:pt x="-7143" y="3057144"/>
                      <a:pt x="2382" y="3028569"/>
                      <a:pt x="2382" y="2999994"/>
                    </a:cubicBezTo>
                    <a:lnTo>
                      <a:pt x="183357" y="1485709"/>
                    </a:lnTo>
                    <a:lnTo>
                      <a:pt x="183357" y="1295305"/>
                    </a:lnTo>
                    <a:cubicBezTo>
                      <a:pt x="202407" y="1295305"/>
                      <a:pt x="230982" y="1285780"/>
                      <a:pt x="259557" y="1285780"/>
                    </a:cubicBezTo>
                    <a:cubicBezTo>
                      <a:pt x="278607" y="1285780"/>
                      <a:pt x="535782" y="1400080"/>
                      <a:pt x="535782" y="1428559"/>
                    </a:cubicBezTo>
                    <a:cubicBezTo>
                      <a:pt x="535782" y="1447609"/>
                      <a:pt x="526257" y="1447609"/>
                      <a:pt x="516732" y="1457134"/>
                    </a:cubicBezTo>
                    <a:cubicBezTo>
                      <a:pt x="516732" y="1466659"/>
                      <a:pt x="526257" y="1485709"/>
                      <a:pt x="526257" y="1771459"/>
                    </a:cubicBezTo>
                    <a:lnTo>
                      <a:pt x="469107" y="2285714"/>
                    </a:lnTo>
                    <a:cubicBezTo>
                      <a:pt x="478632" y="2295239"/>
                      <a:pt x="469107" y="2304764"/>
                      <a:pt x="497682" y="2304764"/>
                    </a:cubicBezTo>
                    <a:cubicBezTo>
                      <a:pt x="516732" y="2304764"/>
                      <a:pt x="516732" y="2285714"/>
                      <a:pt x="516732" y="2276189"/>
                    </a:cubicBezTo>
                    <a:cubicBezTo>
                      <a:pt x="545307" y="2295239"/>
                      <a:pt x="573787" y="2314289"/>
                      <a:pt x="602362" y="2314289"/>
                    </a:cubicBezTo>
                    <a:cubicBezTo>
                      <a:pt x="821437" y="2342864"/>
                      <a:pt x="1269112" y="2390489"/>
                      <a:pt x="1288162" y="2390489"/>
                    </a:cubicBezTo>
                    <a:cubicBezTo>
                      <a:pt x="1373792" y="2390489"/>
                      <a:pt x="1583342" y="2095309"/>
                      <a:pt x="1640492" y="2038159"/>
                    </a:cubicBezTo>
                    <a:cubicBezTo>
                      <a:pt x="1640492" y="2038159"/>
                      <a:pt x="1640492" y="2028634"/>
                      <a:pt x="1621442" y="2028634"/>
                    </a:cubicBezTo>
                    <a:cubicBezTo>
                      <a:pt x="1573817" y="2028634"/>
                      <a:pt x="1221487" y="2247614"/>
                      <a:pt x="1202437" y="2257139"/>
                    </a:cubicBezTo>
                    <a:cubicBezTo>
                      <a:pt x="1164337" y="2276189"/>
                      <a:pt x="1107187" y="2285714"/>
                      <a:pt x="1078612" y="2285714"/>
                    </a:cubicBezTo>
                    <a:cubicBezTo>
                      <a:pt x="1011937" y="2285714"/>
                      <a:pt x="916687" y="2123884"/>
                      <a:pt x="897637" y="2104834"/>
                    </a:cubicBezTo>
                    <a:cubicBezTo>
                      <a:pt x="840487" y="2066734"/>
                      <a:pt x="764287" y="2028634"/>
                      <a:pt x="726187" y="1971484"/>
                    </a:cubicBezTo>
                    <a:cubicBezTo>
                      <a:pt x="688087" y="1914334"/>
                      <a:pt x="697612" y="1819084"/>
                      <a:pt x="697612" y="1790509"/>
                    </a:cubicBezTo>
                    <a:cubicBezTo>
                      <a:pt x="697612" y="1771459"/>
                      <a:pt x="707137" y="1666684"/>
                      <a:pt x="716662" y="1609534"/>
                    </a:cubicBezTo>
                    <a:cubicBezTo>
                      <a:pt x="745237" y="1457134"/>
                      <a:pt x="821437" y="1161955"/>
                      <a:pt x="821437" y="1142905"/>
                    </a:cubicBezTo>
                    <a:cubicBezTo>
                      <a:pt x="821437" y="1076230"/>
                      <a:pt x="659512" y="942880"/>
                      <a:pt x="640462" y="923830"/>
                    </a:cubicBezTo>
                    <a:lnTo>
                      <a:pt x="640462" y="895255"/>
                    </a:lnTo>
                    <a:cubicBezTo>
                      <a:pt x="726187" y="866680"/>
                      <a:pt x="830962" y="857155"/>
                      <a:pt x="916687" y="800005"/>
                    </a:cubicBezTo>
                    <a:cubicBezTo>
                      <a:pt x="964312" y="771430"/>
                      <a:pt x="964312" y="676180"/>
                      <a:pt x="973837" y="628650"/>
                    </a:cubicBezTo>
                    <a:cubicBezTo>
                      <a:pt x="1021462" y="466725"/>
                      <a:pt x="1069087" y="295275"/>
                      <a:pt x="1097662" y="133350"/>
                    </a:cubicBezTo>
                    <a:cubicBezTo>
                      <a:pt x="1107187" y="95250"/>
                      <a:pt x="1107187" y="47625"/>
                      <a:pt x="1107187" y="0"/>
                    </a:cubicBezTo>
                    <a:close/>
                    <a:moveTo>
                      <a:pt x="1440467" y="1009555"/>
                    </a:moveTo>
                    <a:cubicBezTo>
                      <a:pt x="1392842" y="1028605"/>
                      <a:pt x="1345217" y="1038130"/>
                      <a:pt x="1297687" y="1057180"/>
                    </a:cubicBezTo>
                    <a:cubicBezTo>
                      <a:pt x="1278637" y="1114330"/>
                      <a:pt x="1269112" y="1181005"/>
                      <a:pt x="1250062" y="1238155"/>
                    </a:cubicBezTo>
                    <a:lnTo>
                      <a:pt x="1469042" y="1009555"/>
                    </a:lnTo>
                    <a:lnTo>
                      <a:pt x="1440467" y="1009555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136102C-5D16-F5CD-1979-9E6492DBABDF}"/>
                  </a:ext>
                </a:extLst>
              </p:cNvPr>
              <p:cNvSpPr/>
              <p:nvPr/>
            </p:nvSpPr>
            <p:spPr>
              <a:xfrm>
                <a:off x="1400175" y="2443067"/>
                <a:ext cx="2142839" cy="2638044"/>
              </a:xfrm>
              <a:custGeom>
                <a:avLst/>
                <a:gdLst>
                  <a:gd name="connsiteX0" fmla="*/ 1771364 w 2142839"/>
                  <a:gd name="connsiteY0" fmla="*/ 0 h 2638044"/>
                  <a:gd name="connsiteX1" fmla="*/ 1876139 w 2142839"/>
                  <a:gd name="connsiteY1" fmla="*/ 57055 h 2638044"/>
                  <a:gd name="connsiteX2" fmla="*/ 2142839 w 2142839"/>
                  <a:gd name="connsiteY2" fmla="*/ 190405 h 2638044"/>
                  <a:gd name="connsiteX3" fmla="*/ 2123789 w 2142839"/>
                  <a:gd name="connsiteY3" fmla="*/ 228505 h 2638044"/>
                  <a:gd name="connsiteX4" fmla="*/ 2142839 w 2142839"/>
                  <a:gd name="connsiteY4" fmla="*/ 247555 h 2638044"/>
                  <a:gd name="connsiteX5" fmla="*/ 1685735 w 2142839"/>
                  <a:gd name="connsiteY5" fmla="*/ 447580 h 2638044"/>
                  <a:gd name="connsiteX6" fmla="*/ 1323785 w 2142839"/>
                  <a:gd name="connsiteY6" fmla="*/ 857059 h 2638044"/>
                  <a:gd name="connsiteX7" fmla="*/ 1028510 w 2142839"/>
                  <a:gd name="connsiteY7" fmla="*/ 1238059 h 2638044"/>
                  <a:gd name="connsiteX8" fmla="*/ 1695260 w 2142839"/>
                  <a:gd name="connsiteY8" fmla="*/ 990409 h 2638044"/>
                  <a:gd name="connsiteX9" fmla="*/ 1999964 w 2142839"/>
                  <a:gd name="connsiteY9" fmla="*/ 1133284 h 2638044"/>
                  <a:gd name="connsiteX10" fmla="*/ 2057114 w 2142839"/>
                  <a:gd name="connsiteY10" fmla="*/ 1257109 h 2638044"/>
                  <a:gd name="connsiteX11" fmla="*/ 2066639 w 2142839"/>
                  <a:gd name="connsiteY11" fmla="*/ 1295209 h 2638044"/>
                  <a:gd name="connsiteX12" fmla="*/ 1876139 w 2142839"/>
                  <a:gd name="connsiteY12" fmla="*/ 1657064 h 2638044"/>
                  <a:gd name="connsiteX13" fmla="*/ 1885664 w 2142839"/>
                  <a:gd name="connsiteY13" fmla="*/ 1676114 h 2638044"/>
                  <a:gd name="connsiteX14" fmla="*/ 1999964 w 2142839"/>
                  <a:gd name="connsiteY14" fmla="*/ 1571339 h 2638044"/>
                  <a:gd name="connsiteX15" fmla="*/ 1914239 w 2142839"/>
                  <a:gd name="connsiteY15" fmla="*/ 1685639 h 2638044"/>
                  <a:gd name="connsiteX16" fmla="*/ 1828514 w 2142839"/>
                  <a:gd name="connsiteY16" fmla="*/ 1818989 h 2638044"/>
                  <a:gd name="connsiteX17" fmla="*/ 1961864 w 2142839"/>
                  <a:gd name="connsiteY17" fmla="*/ 1685639 h 2638044"/>
                  <a:gd name="connsiteX18" fmla="*/ 1838039 w 2142839"/>
                  <a:gd name="connsiteY18" fmla="*/ 1895189 h 2638044"/>
                  <a:gd name="connsiteX19" fmla="*/ 1571435 w 2142839"/>
                  <a:gd name="connsiteY19" fmla="*/ 2199989 h 2638044"/>
                  <a:gd name="connsiteX20" fmla="*/ 1504760 w 2142839"/>
                  <a:gd name="connsiteY20" fmla="*/ 2219039 h 2638044"/>
                  <a:gd name="connsiteX21" fmla="*/ 1247585 w 2142839"/>
                  <a:gd name="connsiteY21" fmla="*/ 2019014 h 2638044"/>
                  <a:gd name="connsiteX22" fmla="*/ 1380935 w 2142839"/>
                  <a:gd name="connsiteY22" fmla="*/ 1933289 h 2638044"/>
                  <a:gd name="connsiteX23" fmla="*/ 1485710 w 2142839"/>
                  <a:gd name="connsiteY23" fmla="*/ 1752314 h 2638044"/>
                  <a:gd name="connsiteX24" fmla="*/ 1723835 w 2142839"/>
                  <a:gd name="connsiteY24" fmla="*/ 1199959 h 2638044"/>
                  <a:gd name="connsiteX25" fmla="*/ 1704785 w 2142839"/>
                  <a:gd name="connsiteY25" fmla="*/ 1190434 h 2638044"/>
                  <a:gd name="connsiteX26" fmla="*/ 1228535 w 2142839"/>
                  <a:gd name="connsiteY26" fmla="*/ 1447609 h 2638044"/>
                  <a:gd name="connsiteX27" fmla="*/ 1095185 w 2142839"/>
                  <a:gd name="connsiteY27" fmla="*/ 1342834 h 2638044"/>
                  <a:gd name="connsiteX28" fmla="*/ 1085660 w 2142839"/>
                  <a:gd name="connsiteY28" fmla="*/ 1390459 h 2638044"/>
                  <a:gd name="connsiteX29" fmla="*/ 1114235 w 2142839"/>
                  <a:gd name="connsiteY29" fmla="*/ 2171414 h 2638044"/>
                  <a:gd name="connsiteX30" fmla="*/ 1085660 w 2142839"/>
                  <a:gd name="connsiteY30" fmla="*/ 2638044 h 2638044"/>
                  <a:gd name="connsiteX31" fmla="*/ 1047560 w 2142839"/>
                  <a:gd name="connsiteY31" fmla="*/ 2618994 h 2638044"/>
                  <a:gd name="connsiteX32" fmla="*/ 1028510 w 2142839"/>
                  <a:gd name="connsiteY32" fmla="*/ 2638044 h 2638044"/>
                  <a:gd name="connsiteX33" fmla="*/ 933355 w 2142839"/>
                  <a:gd name="connsiteY33" fmla="*/ 2542794 h 2638044"/>
                  <a:gd name="connsiteX34" fmla="*/ 866680 w 2142839"/>
                  <a:gd name="connsiteY34" fmla="*/ 2514219 h 2638044"/>
                  <a:gd name="connsiteX35" fmla="*/ 828580 w 2142839"/>
                  <a:gd name="connsiteY35" fmla="*/ 2476119 h 2638044"/>
                  <a:gd name="connsiteX36" fmla="*/ 752380 w 2142839"/>
                  <a:gd name="connsiteY36" fmla="*/ 2438019 h 2638044"/>
                  <a:gd name="connsiteX37" fmla="*/ 733330 w 2142839"/>
                  <a:gd name="connsiteY37" fmla="*/ 2380869 h 2638044"/>
                  <a:gd name="connsiteX38" fmla="*/ 723805 w 2142839"/>
                  <a:gd name="connsiteY38" fmla="*/ 2114264 h 2638044"/>
                  <a:gd name="connsiteX39" fmla="*/ 723805 w 2142839"/>
                  <a:gd name="connsiteY39" fmla="*/ 2047589 h 2638044"/>
                  <a:gd name="connsiteX40" fmla="*/ 714280 w 2142839"/>
                  <a:gd name="connsiteY40" fmla="*/ 1599914 h 2638044"/>
                  <a:gd name="connsiteX41" fmla="*/ 123825 w 2142839"/>
                  <a:gd name="connsiteY41" fmla="*/ 2333244 h 2638044"/>
                  <a:gd name="connsiteX42" fmla="*/ 352330 w 2142839"/>
                  <a:gd name="connsiteY42" fmla="*/ 1971389 h 2638044"/>
                  <a:gd name="connsiteX43" fmla="*/ 352330 w 2142839"/>
                  <a:gd name="connsiteY43" fmla="*/ 1961864 h 2638044"/>
                  <a:gd name="connsiteX44" fmla="*/ 0 w 2142839"/>
                  <a:gd name="connsiteY44" fmla="*/ 2438019 h 2638044"/>
                  <a:gd name="connsiteX45" fmla="*/ 238125 w 2142839"/>
                  <a:gd name="connsiteY45" fmla="*/ 1952339 h 2638044"/>
                  <a:gd name="connsiteX46" fmla="*/ 257080 w 2142839"/>
                  <a:gd name="connsiteY46" fmla="*/ 1914239 h 2638044"/>
                  <a:gd name="connsiteX47" fmla="*/ 733330 w 2142839"/>
                  <a:gd name="connsiteY47" fmla="*/ 1114234 h 2638044"/>
                  <a:gd name="connsiteX48" fmla="*/ 1057085 w 2142839"/>
                  <a:gd name="connsiteY48" fmla="*/ 723805 h 2638044"/>
                  <a:gd name="connsiteX49" fmla="*/ 1047560 w 2142839"/>
                  <a:gd name="connsiteY49" fmla="*/ 714280 h 2638044"/>
                  <a:gd name="connsiteX50" fmla="*/ 438055 w 2142839"/>
                  <a:gd name="connsiteY50" fmla="*/ 895159 h 2638044"/>
                  <a:gd name="connsiteX51" fmla="*/ 247555 w 2142839"/>
                  <a:gd name="connsiteY51" fmla="*/ 733330 h 2638044"/>
                  <a:gd name="connsiteX52" fmla="*/ 142875 w 2142839"/>
                  <a:gd name="connsiteY52" fmla="*/ 685705 h 2638044"/>
                  <a:gd name="connsiteX53" fmla="*/ 38100 w 2142839"/>
                  <a:gd name="connsiteY53" fmla="*/ 609505 h 2638044"/>
                  <a:gd name="connsiteX54" fmla="*/ 228600 w 2142839"/>
                  <a:gd name="connsiteY54" fmla="*/ 561880 h 2638044"/>
                  <a:gd name="connsiteX55" fmla="*/ 390430 w 2142839"/>
                  <a:gd name="connsiteY55" fmla="*/ 504730 h 2638044"/>
                  <a:gd name="connsiteX56" fmla="*/ 1057085 w 2142839"/>
                  <a:gd name="connsiteY56" fmla="*/ 247555 h 2638044"/>
                  <a:gd name="connsiteX57" fmla="*/ 1771364 w 2142839"/>
                  <a:gd name="connsiteY57" fmla="*/ 0 h 2638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142839" h="2638044">
                    <a:moveTo>
                      <a:pt x="1771364" y="0"/>
                    </a:moveTo>
                    <a:cubicBezTo>
                      <a:pt x="1790414" y="0"/>
                      <a:pt x="1838039" y="38005"/>
                      <a:pt x="1876139" y="57055"/>
                    </a:cubicBezTo>
                    <a:cubicBezTo>
                      <a:pt x="1952339" y="114205"/>
                      <a:pt x="2057114" y="152305"/>
                      <a:pt x="2142839" y="190405"/>
                    </a:cubicBezTo>
                    <a:cubicBezTo>
                      <a:pt x="2142839" y="199930"/>
                      <a:pt x="2123789" y="199930"/>
                      <a:pt x="2123789" y="228505"/>
                    </a:cubicBezTo>
                    <a:cubicBezTo>
                      <a:pt x="2123789" y="247555"/>
                      <a:pt x="2142839" y="228505"/>
                      <a:pt x="2142839" y="247555"/>
                    </a:cubicBezTo>
                    <a:cubicBezTo>
                      <a:pt x="2142839" y="266605"/>
                      <a:pt x="1799939" y="352330"/>
                      <a:pt x="1685735" y="447580"/>
                    </a:cubicBezTo>
                    <a:cubicBezTo>
                      <a:pt x="1533335" y="561880"/>
                      <a:pt x="1438085" y="723805"/>
                      <a:pt x="1323785" y="857059"/>
                    </a:cubicBezTo>
                    <a:cubicBezTo>
                      <a:pt x="1219010" y="980884"/>
                      <a:pt x="1066610" y="1104709"/>
                      <a:pt x="1028510" y="1238059"/>
                    </a:cubicBezTo>
                    <a:cubicBezTo>
                      <a:pt x="1199960" y="1114234"/>
                      <a:pt x="1495235" y="990409"/>
                      <a:pt x="1695260" y="990409"/>
                    </a:cubicBezTo>
                    <a:cubicBezTo>
                      <a:pt x="1714310" y="990409"/>
                      <a:pt x="1904714" y="1066609"/>
                      <a:pt x="1999964" y="1133284"/>
                    </a:cubicBezTo>
                    <a:cubicBezTo>
                      <a:pt x="2028539" y="1152334"/>
                      <a:pt x="2047589" y="1219009"/>
                      <a:pt x="2057114" y="1257109"/>
                    </a:cubicBezTo>
                    <a:cubicBezTo>
                      <a:pt x="2066639" y="1266634"/>
                      <a:pt x="2066639" y="1266634"/>
                      <a:pt x="2066639" y="1295209"/>
                    </a:cubicBezTo>
                    <a:cubicBezTo>
                      <a:pt x="2066639" y="1352359"/>
                      <a:pt x="1895189" y="1590389"/>
                      <a:pt x="1876139" y="1657064"/>
                    </a:cubicBezTo>
                    <a:lnTo>
                      <a:pt x="1885664" y="1676114"/>
                    </a:lnTo>
                    <a:cubicBezTo>
                      <a:pt x="1914239" y="1657064"/>
                      <a:pt x="1961864" y="1609439"/>
                      <a:pt x="1999964" y="1571339"/>
                    </a:cubicBezTo>
                    <a:lnTo>
                      <a:pt x="1914239" y="1685639"/>
                    </a:lnTo>
                    <a:cubicBezTo>
                      <a:pt x="1895189" y="1714214"/>
                      <a:pt x="1818989" y="1761839"/>
                      <a:pt x="1828514" y="1818989"/>
                    </a:cubicBezTo>
                    <a:cubicBezTo>
                      <a:pt x="1876139" y="1780889"/>
                      <a:pt x="1923764" y="1723739"/>
                      <a:pt x="1961864" y="1685639"/>
                    </a:cubicBezTo>
                    <a:cubicBezTo>
                      <a:pt x="1933289" y="1752314"/>
                      <a:pt x="1885664" y="1828514"/>
                      <a:pt x="1838039" y="1895189"/>
                    </a:cubicBezTo>
                    <a:cubicBezTo>
                      <a:pt x="1742885" y="1999964"/>
                      <a:pt x="1657160" y="2104739"/>
                      <a:pt x="1571435" y="2199989"/>
                    </a:cubicBezTo>
                    <a:cubicBezTo>
                      <a:pt x="1561910" y="2209514"/>
                      <a:pt x="1533335" y="2209514"/>
                      <a:pt x="1504760" y="2219039"/>
                    </a:cubicBezTo>
                    <a:cubicBezTo>
                      <a:pt x="1457135" y="2104739"/>
                      <a:pt x="1342835" y="2076164"/>
                      <a:pt x="1247585" y="2019014"/>
                    </a:cubicBezTo>
                    <a:cubicBezTo>
                      <a:pt x="1247585" y="1980914"/>
                      <a:pt x="1352360" y="1952339"/>
                      <a:pt x="1380935" y="1933289"/>
                    </a:cubicBezTo>
                    <a:cubicBezTo>
                      <a:pt x="1428560" y="1895189"/>
                      <a:pt x="1466660" y="1809464"/>
                      <a:pt x="1485710" y="1752314"/>
                    </a:cubicBezTo>
                    <a:cubicBezTo>
                      <a:pt x="1542860" y="1571339"/>
                      <a:pt x="1619060" y="1361884"/>
                      <a:pt x="1723835" y="1199959"/>
                    </a:cubicBezTo>
                    <a:cubicBezTo>
                      <a:pt x="1723835" y="1199959"/>
                      <a:pt x="1723835" y="1190434"/>
                      <a:pt x="1704785" y="1190434"/>
                    </a:cubicBezTo>
                    <a:cubicBezTo>
                      <a:pt x="1676210" y="1190434"/>
                      <a:pt x="1247585" y="1447609"/>
                      <a:pt x="1228535" y="1447609"/>
                    </a:cubicBezTo>
                    <a:cubicBezTo>
                      <a:pt x="1152335" y="1447609"/>
                      <a:pt x="1171385" y="1399984"/>
                      <a:pt x="1095185" y="1342834"/>
                    </a:cubicBezTo>
                    <a:cubicBezTo>
                      <a:pt x="1085660" y="1361884"/>
                      <a:pt x="1085660" y="1371409"/>
                      <a:pt x="1085660" y="1390459"/>
                    </a:cubicBezTo>
                    <a:lnTo>
                      <a:pt x="1114235" y="2171414"/>
                    </a:lnTo>
                    <a:cubicBezTo>
                      <a:pt x="1114235" y="2333244"/>
                      <a:pt x="1104710" y="2476119"/>
                      <a:pt x="1085660" y="2638044"/>
                    </a:cubicBezTo>
                    <a:cubicBezTo>
                      <a:pt x="1076135" y="2638044"/>
                      <a:pt x="1076135" y="2618994"/>
                      <a:pt x="1047560" y="2618994"/>
                    </a:cubicBezTo>
                    <a:cubicBezTo>
                      <a:pt x="1028510" y="2618994"/>
                      <a:pt x="1057085" y="2638044"/>
                      <a:pt x="1028510" y="2638044"/>
                    </a:cubicBezTo>
                    <a:cubicBezTo>
                      <a:pt x="1009460" y="2638044"/>
                      <a:pt x="961930" y="2561844"/>
                      <a:pt x="933355" y="2542794"/>
                    </a:cubicBezTo>
                    <a:cubicBezTo>
                      <a:pt x="914305" y="2533269"/>
                      <a:pt x="885730" y="2523744"/>
                      <a:pt x="866680" y="2514219"/>
                    </a:cubicBezTo>
                    <a:cubicBezTo>
                      <a:pt x="857155" y="2514219"/>
                      <a:pt x="847630" y="2485644"/>
                      <a:pt x="828580" y="2476119"/>
                    </a:cubicBezTo>
                    <a:cubicBezTo>
                      <a:pt x="809530" y="2466594"/>
                      <a:pt x="771430" y="2457069"/>
                      <a:pt x="752380" y="2438019"/>
                    </a:cubicBezTo>
                    <a:cubicBezTo>
                      <a:pt x="742855" y="2418969"/>
                      <a:pt x="733330" y="2399919"/>
                      <a:pt x="733330" y="2380869"/>
                    </a:cubicBezTo>
                    <a:cubicBezTo>
                      <a:pt x="723805" y="2295144"/>
                      <a:pt x="733330" y="2199989"/>
                      <a:pt x="723805" y="2114264"/>
                    </a:cubicBezTo>
                    <a:lnTo>
                      <a:pt x="723805" y="2047589"/>
                    </a:lnTo>
                    <a:lnTo>
                      <a:pt x="714280" y="1599914"/>
                    </a:lnTo>
                    <a:lnTo>
                      <a:pt x="123825" y="2333244"/>
                    </a:lnTo>
                    <a:cubicBezTo>
                      <a:pt x="200025" y="2219039"/>
                      <a:pt x="295180" y="2095214"/>
                      <a:pt x="352330" y="1971389"/>
                    </a:cubicBezTo>
                    <a:lnTo>
                      <a:pt x="352330" y="1961864"/>
                    </a:lnTo>
                    <a:lnTo>
                      <a:pt x="0" y="2438019"/>
                    </a:lnTo>
                    <a:cubicBezTo>
                      <a:pt x="9525" y="2409444"/>
                      <a:pt x="238125" y="2038064"/>
                      <a:pt x="238125" y="1952339"/>
                    </a:cubicBezTo>
                    <a:cubicBezTo>
                      <a:pt x="238125" y="1933289"/>
                      <a:pt x="257080" y="1923764"/>
                      <a:pt x="257080" y="1914239"/>
                    </a:cubicBezTo>
                    <a:cubicBezTo>
                      <a:pt x="352330" y="1657064"/>
                      <a:pt x="542830" y="1342834"/>
                      <a:pt x="733330" y="1114234"/>
                    </a:cubicBezTo>
                    <a:cubicBezTo>
                      <a:pt x="828580" y="980884"/>
                      <a:pt x="952405" y="857059"/>
                      <a:pt x="1057085" y="723805"/>
                    </a:cubicBezTo>
                    <a:lnTo>
                      <a:pt x="1047560" y="714280"/>
                    </a:lnTo>
                    <a:cubicBezTo>
                      <a:pt x="904780" y="761905"/>
                      <a:pt x="599980" y="895159"/>
                      <a:pt x="438055" y="895159"/>
                    </a:cubicBezTo>
                    <a:cubicBezTo>
                      <a:pt x="352330" y="895159"/>
                      <a:pt x="323755" y="790384"/>
                      <a:pt x="247555" y="733330"/>
                    </a:cubicBezTo>
                    <a:cubicBezTo>
                      <a:pt x="219075" y="714280"/>
                      <a:pt x="171450" y="714280"/>
                      <a:pt x="142875" y="685705"/>
                    </a:cubicBezTo>
                    <a:cubicBezTo>
                      <a:pt x="104775" y="657130"/>
                      <a:pt x="76200" y="638080"/>
                      <a:pt x="38100" y="609505"/>
                    </a:cubicBezTo>
                    <a:cubicBezTo>
                      <a:pt x="57150" y="523780"/>
                      <a:pt x="171450" y="571405"/>
                      <a:pt x="228600" y="561880"/>
                    </a:cubicBezTo>
                    <a:cubicBezTo>
                      <a:pt x="276130" y="552355"/>
                      <a:pt x="333280" y="523780"/>
                      <a:pt x="390430" y="504730"/>
                    </a:cubicBezTo>
                    <a:cubicBezTo>
                      <a:pt x="599980" y="428530"/>
                      <a:pt x="838105" y="342805"/>
                      <a:pt x="1057085" y="247555"/>
                    </a:cubicBezTo>
                    <a:cubicBezTo>
                      <a:pt x="1066610" y="247555"/>
                      <a:pt x="1647635" y="0"/>
                      <a:pt x="1771364" y="0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8698E42-9497-4769-5C61-3019B1590746}"/>
              </a:ext>
            </a:extLst>
          </p:cNvPr>
          <p:cNvCxnSpPr>
            <a:cxnSpLocks/>
          </p:cNvCxnSpPr>
          <p:nvPr/>
        </p:nvCxnSpPr>
        <p:spPr>
          <a:xfrm>
            <a:off x="1450975" y="2735434"/>
            <a:ext cx="3988588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484AB3B-8589-3B7D-9B52-2FFC14F25831}"/>
              </a:ext>
            </a:extLst>
          </p:cNvPr>
          <p:cNvCxnSpPr>
            <a:cxnSpLocks/>
          </p:cNvCxnSpPr>
          <p:nvPr/>
        </p:nvCxnSpPr>
        <p:spPr>
          <a:xfrm>
            <a:off x="1450975" y="4030834"/>
            <a:ext cx="3988588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887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矩形 4" descr="D:\51PPT模板网\51pptmoban.com\图片.jpg">
            <a:extLst>
              <a:ext uri="{FF2B5EF4-FFF2-40B4-BE49-F238E27FC236}">
                <a16:creationId xmlns:a16="http://schemas.microsoft.com/office/drawing/2014/main" id="{3C94ACB1-5A52-E408-DC4C-FA63D62C664B}"/>
              </a:ext>
            </a:extLst>
          </p:cNvPr>
          <p:cNvSpPr/>
          <p:nvPr/>
        </p:nvSpPr>
        <p:spPr>
          <a:xfrm>
            <a:off x="874713" y="1571625"/>
            <a:ext cx="5049837" cy="215265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65FE048-D62B-FD3B-F721-5C1F9417C899}"/>
              </a:ext>
            </a:extLst>
          </p:cNvPr>
          <p:cNvGrpSpPr/>
          <p:nvPr/>
        </p:nvGrpSpPr>
        <p:grpSpPr>
          <a:xfrm>
            <a:off x="1150937" y="4667428"/>
            <a:ext cx="4773612" cy="1047355"/>
            <a:chOff x="283598" y="1906534"/>
            <a:chExt cx="4773612" cy="104735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879B628-AA70-A56D-7444-DD49E523D3F5}"/>
                </a:ext>
              </a:extLst>
            </p:cNvPr>
            <p:cNvSpPr txBox="1"/>
            <p:nvPr/>
          </p:nvSpPr>
          <p:spPr>
            <a:xfrm>
              <a:off x="283598" y="2190603"/>
              <a:ext cx="47736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742CC3F-7001-4053-7371-F998FDDC568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C12D4344-ADC8-C585-80FF-C6EC9E9A275C}"/>
              </a:ext>
            </a:extLst>
          </p:cNvPr>
          <p:cNvSpPr/>
          <p:nvPr/>
        </p:nvSpPr>
        <p:spPr>
          <a:xfrm>
            <a:off x="6267452" y="3724275"/>
            <a:ext cx="5049837" cy="215265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2A92ADC-8116-1235-74AD-C443AEB6A613}"/>
              </a:ext>
            </a:extLst>
          </p:cNvPr>
          <p:cNvGrpSpPr/>
          <p:nvPr/>
        </p:nvGrpSpPr>
        <p:grpSpPr>
          <a:xfrm>
            <a:off x="6267452" y="2124500"/>
            <a:ext cx="4773612" cy="1047355"/>
            <a:chOff x="283598" y="1906534"/>
            <a:chExt cx="4773612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3457D5A-E319-46C9-E54B-069993F3DCFF}"/>
                </a:ext>
              </a:extLst>
            </p:cNvPr>
            <p:cNvSpPr txBox="1"/>
            <p:nvPr/>
          </p:nvSpPr>
          <p:spPr>
            <a:xfrm>
              <a:off x="283598" y="2190603"/>
              <a:ext cx="47736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A978A79-9526-56B7-600C-FF5C8F2C659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680E3D84-3647-BC99-6F39-E40884C383C2}"/>
              </a:ext>
            </a:extLst>
          </p:cNvPr>
          <p:cNvSpPr/>
          <p:nvPr/>
        </p:nvSpPr>
        <p:spPr>
          <a:xfrm>
            <a:off x="11087094" y="1571626"/>
            <a:ext cx="230193" cy="1828800"/>
          </a:xfrm>
          <a:prstGeom prst="roundRect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E1FD2E9C-EF0B-940F-F9CE-CAC7C1CEB415}"/>
              </a:ext>
            </a:extLst>
          </p:cNvPr>
          <p:cNvSpPr/>
          <p:nvPr/>
        </p:nvSpPr>
        <p:spPr>
          <a:xfrm>
            <a:off x="874713" y="4048125"/>
            <a:ext cx="230193" cy="1828800"/>
          </a:xfrm>
          <a:prstGeom prst="roundRect">
            <a:avLst/>
          </a:prstGeom>
          <a:solidFill>
            <a:srgbClr val="1854A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6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C721C9FF-76DA-6024-950B-159C862D5968}"/>
              </a:ext>
            </a:extLst>
          </p:cNvPr>
          <p:cNvSpPr/>
          <p:nvPr/>
        </p:nvSpPr>
        <p:spPr>
          <a:xfrm>
            <a:off x="1643380" y="1786890"/>
            <a:ext cx="3808730" cy="1555750"/>
          </a:xfrm>
          <a:prstGeom prst="round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E3898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5">
            <a:extLst>
              <a:ext uri="{FF2B5EF4-FFF2-40B4-BE49-F238E27FC236}">
                <a16:creationId xmlns:a16="http://schemas.microsoft.com/office/drawing/2014/main" id="{C9D502EC-3964-982E-0C98-BF62A4F9FFF1}"/>
              </a:ext>
            </a:extLst>
          </p:cNvPr>
          <p:cNvSpPr/>
          <p:nvPr/>
        </p:nvSpPr>
        <p:spPr>
          <a:xfrm>
            <a:off x="1643380" y="3845560"/>
            <a:ext cx="3808730" cy="1555750"/>
          </a:xfrm>
          <a:prstGeom prst="round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EFCA9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6">
            <a:extLst>
              <a:ext uri="{FF2B5EF4-FFF2-40B4-BE49-F238E27FC236}">
                <a16:creationId xmlns:a16="http://schemas.microsoft.com/office/drawing/2014/main" id="{8494BA2E-F541-4F14-EB0A-5173EB80D2AA}"/>
              </a:ext>
            </a:extLst>
          </p:cNvPr>
          <p:cNvSpPr/>
          <p:nvPr/>
        </p:nvSpPr>
        <p:spPr>
          <a:xfrm>
            <a:off x="6851015" y="1786890"/>
            <a:ext cx="3808730" cy="1555750"/>
          </a:xfrm>
          <a:prstGeom prst="round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80768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7">
            <a:extLst>
              <a:ext uri="{FF2B5EF4-FFF2-40B4-BE49-F238E27FC236}">
                <a16:creationId xmlns:a16="http://schemas.microsoft.com/office/drawing/2014/main" id="{EE32D820-683B-6A7F-39E6-9DEF6164990A}"/>
              </a:ext>
            </a:extLst>
          </p:cNvPr>
          <p:cNvSpPr/>
          <p:nvPr/>
        </p:nvSpPr>
        <p:spPr>
          <a:xfrm>
            <a:off x="6851015" y="3845560"/>
            <a:ext cx="3808730" cy="1555750"/>
          </a:xfrm>
          <a:prstGeom prst="round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CA68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0531371-4379-19AF-CB0F-427187790683}"/>
              </a:ext>
            </a:extLst>
          </p:cNvPr>
          <p:cNvSpPr/>
          <p:nvPr/>
        </p:nvSpPr>
        <p:spPr>
          <a:xfrm>
            <a:off x="4686300" y="1876425"/>
            <a:ext cx="1376680" cy="1376680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1CB0072-9EA0-6A48-182D-B05FB7DAEBB6}"/>
              </a:ext>
            </a:extLst>
          </p:cNvPr>
          <p:cNvSpPr/>
          <p:nvPr/>
        </p:nvSpPr>
        <p:spPr>
          <a:xfrm>
            <a:off x="6134100" y="1876425"/>
            <a:ext cx="1376680" cy="1376680"/>
          </a:xfrm>
          <a:prstGeom prst="ellipse">
            <a:avLst/>
          </a:prstGeom>
          <a:solidFill>
            <a:srgbClr val="1854A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FA8EA77-D64F-109A-813D-09973F12CD45}"/>
              </a:ext>
            </a:extLst>
          </p:cNvPr>
          <p:cNvSpPr/>
          <p:nvPr/>
        </p:nvSpPr>
        <p:spPr>
          <a:xfrm>
            <a:off x="4686300" y="3935095"/>
            <a:ext cx="1376680" cy="1376680"/>
          </a:xfrm>
          <a:prstGeom prst="ellipse">
            <a:avLst/>
          </a:prstGeom>
          <a:solidFill>
            <a:srgbClr val="1854A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9C35F81-A3E4-705F-D410-9FD510AE049C}"/>
              </a:ext>
            </a:extLst>
          </p:cNvPr>
          <p:cNvSpPr/>
          <p:nvPr/>
        </p:nvSpPr>
        <p:spPr>
          <a:xfrm>
            <a:off x="6134100" y="3935095"/>
            <a:ext cx="1376680" cy="1376680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Group 16">
            <a:extLst>
              <a:ext uri="{FF2B5EF4-FFF2-40B4-BE49-F238E27FC236}">
                <a16:creationId xmlns:a16="http://schemas.microsoft.com/office/drawing/2014/main" id="{54B1E5EA-149E-112F-EE30-CB15A879862E}"/>
              </a:ext>
            </a:extLst>
          </p:cNvPr>
          <p:cNvGrpSpPr>
            <a:grpSpLocks noChangeAspect="1"/>
          </p:cNvGrpSpPr>
          <p:nvPr/>
        </p:nvGrpSpPr>
        <p:grpSpPr>
          <a:xfrm>
            <a:off x="5194269" y="2265332"/>
            <a:ext cx="475959" cy="576000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6" name="Freeform 89">
              <a:extLst>
                <a:ext uri="{FF2B5EF4-FFF2-40B4-BE49-F238E27FC236}">
                  <a16:creationId xmlns:a16="http://schemas.microsoft.com/office/drawing/2014/main" id="{A88F8D00-BB40-1C51-A988-0D7E0761B279}"/>
                </a:ext>
              </a:extLst>
            </p:cNvPr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17" name="Freeform 90">
              <a:extLst>
                <a:ext uri="{FF2B5EF4-FFF2-40B4-BE49-F238E27FC236}">
                  <a16:creationId xmlns:a16="http://schemas.microsoft.com/office/drawing/2014/main" id="{4D8DF9C9-70A4-3BEB-BD7F-8988B0C81D7C}"/>
                </a:ext>
              </a:extLst>
            </p:cNvPr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18" name="Freeform 91">
              <a:extLst>
                <a:ext uri="{FF2B5EF4-FFF2-40B4-BE49-F238E27FC236}">
                  <a16:creationId xmlns:a16="http://schemas.microsoft.com/office/drawing/2014/main" id="{60E6936B-6300-33D1-F0A8-9C74AF94C94B}"/>
                </a:ext>
              </a:extLst>
            </p:cNvPr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30" descr="D:\51PPT模板网\51pptmoban.com\图片.jpg">
            <a:extLst>
              <a:ext uri="{FF2B5EF4-FFF2-40B4-BE49-F238E27FC236}">
                <a16:creationId xmlns:a16="http://schemas.microsoft.com/office/drawing/2014/main" id="{12A9ECCF-47AF-5230-B174-AAEE603D1802}"/>
              </a:ext>
            </a:extLst>
          </p:cNvPr>
          <p:cNvGrpSpPr>
            <a:grpSpLocks noChangeAspect="1"/>
          </p:cNvGrpSpPr>
          <p:nvPr/>
        </p:nvGrpSpPr>
        <p:grpSpPr>
          <a:xfrm>
            <a:off x="6615429" y="2242769"/>
            <a:ext cx="410441" cy="612000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0" name="Freeform 141">
              <a:extLst>
                <a:ext uri="{FF2B5EF4-FFF2-40B4-BE49-F238E27FC236}">
                  <a16:creationId xmlns:a16="http://schemas.microsoft.com/office/drawing/2014/main" id="{7D97021A-EE66-9809-1074-75EC80D6C8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21" name="Rectangle 142">
              <a:extLst>
                <a:ext uri="{FF2B5EF4-FFF2-40B4-BE49-F238E27FC236}">
                  <a16:creationId xmlns:a16="http://schemas.microsoft.com/office/drawing/2014/main" id="{D541F471-53AC-054F-7CE3-6294A713C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22" name="Freeform 143">
              <a:extLst>
                <a:ext uri="{FF2B5EF4-FFF2-40B4-BE49-F238E27FC236}">
                  <a16:creationId xmlns:a16="http://schemas.microsoft.com/office/drawing/2014/main" id="{391F7A13-AFCB-0F6C-BF13-953D987BA51D}"/>
                </a:ext>
              </a:extLst>
            </p:cNvPr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23" name="Freeform 144">
              <a:extLst>
                <a:ext uri="{FF2B5EF4-FFF2-40B4-BE49-F238E27FC236}">
                  <a16:creationId xmlns:a16="http://schemas.microsoft.com/office/drawing/2014/main" id="{C1D0FE28-A3F1-B0D1-B027-F4771E5E0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6" descr="D:\51PPT模板网\51pptmoban.com\图片.jpg">
            <a:extLst>
              <a:ext uri="{FF2B5EF4-FFF2-40B4-BE49-F238E27FC236}">
                <a16:creationId xmlns:a16="http://schemas.microsoft.com/office/drawing/2014/main" id="{A8883FA4-FEBF-93FD-9445-4131DB2B5763}"/>
              </a:ext>
            </a:extLst>
          </p:cNvPr>
          <p:cNvGrpSpPr>
            <a:grpSpLocks noChangeAspect="1"/>
          </p:cNvGrpSpPr>
          <p:nvPr/>
        </p:nvGrpSpPr>
        <p:grpSpPr>
          <a:xfrm>
            <a:off x="5114085" y="4334899"/>
            <a:ext cx="556476" cy="576000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25" name="Freeform 129">
              <a:extLst>
                <a:ext uri="{FF2B5EF4-FFF2-40B4-BE49-F238E27FC236}">
                  <a16:creationId xmlns:a16="http://schemas.microsoft.com/office/drawing/2014/main" id="{2C53DCBC-4A68-FC0F-50EE-E89E14680A2E}"/>
                </a:ext>
              </a:extLst>
            </p:cNvPr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26" name="Freeform 130">
              <a:extLst>
                <a:ext uri="{FF2B5EF4-FFF2-40B4-BE49-F238E27FC236}">
                  <a16:creationId xmlns:a16="http://schemas.microsoft.com/office/drawing/2014/main" id="{AC883B75-310B-0808-C924-8941953C1F96}"/>
                </a:ext>
              </a:extLst>
            </p:cNvPr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27" name="Freeform 131">
              <a:extLst>
                <a:ext uri="{FF2B5EF4-FFF2-40B4-BE49-F238E27FC236}">
                  <a16:creationId xmlns:a16="http://schemas.microsoft.com/office/drawing/2014/main" id="{0C9079C2-1F16-9E76-3EF6-7C8FCF959170}"/>
                </a:ext>
              </a:extLst>
            </p:cNvPr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10">
            <a:extLst>
              <a:ext uri="{FF2B5EF4-FFF2-40B4-BE49-F238E27FC236}">
                <a16:creationId xmlns:a16="http://schemas.microsoft.com/office/drawing/2014/main" id="{25A2DCF9-812D-4093-648B-9080B556E016}"/>
              </a:ext>
            </a:extLst>
          </p:cNvPr>
          <p:cNvGrpSpPr>
            <a:grpSpLocks noChangeAspect="1"/>
          </p:cNvGrpSpPr>
          <p:nvPr/>
        </p:nvGrpSpPr>
        <p:grpSpPr>
          <a:xfrm>
            <a:off x="6474693" y="4337323"/>
            <a:ext cx="654261" cy="576000"/>
            <a:chOff x="6040049" y="4182118"/>
            <a:chExt cx="521619" cy="459224"/>
          </a:xfrm>
          <a:solidFill>
            <a:schemeClr val="bg1"/>
          </a:solidFill>
        </p:grpSpPr>
        <p:sp>
          <p:nvSpPr>
            <p:cNvPr id="29" name="Freeform 84">
              <a:extLst>
                <a:ext uri="{FF2B5EF4-FFF2-40B4-BE49-F238E27FC236}">
                  <a16:creationId xmlns:a16="http://schemas.microsoft.com/office/drawing/2014/main" id="{23335282-32E8-6CDC-7E29-4BE4111A00AB}"/>
                </a:ext>
              </a:extLst>
            </p:cNvPr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0" name="Freeform 85">
              <a:extLst>
                <a:ext uri="{FF2B5EF4-FFF2-40B4-BE49-F238E27FC236}">
                  <a16:creationId xmlns:a16="http://schemas.microsoft.com/office/drawing/2014/main" id="{A43863CE-5DEE-EF9B-682D-B371C7B5E046}"/>
                </a:ext>
              </a:extLst>
            </p:cNvPr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1" name="Freeform 86">
              <a:extLst>
                <a:ext uri="{FF2B5EF4-FFF2-40B4-BE49-F238E27FC236}">
                  <a16:creationId xmlns:a16="http://schemas.microsoft.com/office/drawing/2014/main" id="{68401FC7-BFE7-DDFA-CEA0-4A0A49E96263}"/>
                </a:ext>
              </a:extLst>
            </p:cNvPr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2" name="Freeform 87">
              <a:extLst>
                <a:ext uri="{FF2B5EF4-FFF2-40B4-BE49-F238E27FC236}">
                  <a16:creationId xmlns:a16="http://schemas.microsoft.com/office/drawing/2014/main" id="{1C9B9714-C4B4-9197-595A-3CD0BC5CD6C1}"/>
                </a:ext>
              </a:extLst>
            </p:cNvPr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3" name="Freeform 88">
              <a:extLst>
                <a:ext uri="{FF2B5EF4-FFF2-40B4-BE49-F238E27FC236}">
                  <a16:creationId xmlns:a16="http://schemas.microsoft.com/office/drawing/2014/main" id="{2E4437C4-2CFA-06BC-08B5-71A828DC1B93}"/>
                </a:ext>
              </a:extLst>
            </p:cNvPr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8654CB5-E7E9-17A5-577D-5F374A3AA6F9}"/>
              </a:ext>
            </a:extLst>
          </p:cNvPr>
          <p:cNvGrpSpPr/>
          <p:nvPr/>
        </p:nvGrpSpPr>
        <p:grpSpPr>
          <a:xfrm>
            <a:off x="7581900" y="2147145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8CC90A6-B9E2-061D-9093-86D638ED3F8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77EAD81-F5CC-3E1F-6E49-EEF0A0CF9D8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C062A02-A1FF-311F-F31D-435E96F5BBAB}"/>
              </a:ext>
            </a:extLst>
          </p:cNvPr>
          <p:cNvGrpSpPr/>
          <p:nvPr/>
        </p:nvGrpSpPr>
        <p:grpSpPr>
          <a:xfrm>
            <a:off x="1692236" y="2147145"/>
            <a:ext cx="2984539" cy="816522"/>
            <a:chOff x="283598" y="1906534"/>
            <a:chExt cx="298453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721DBC1-E45E-D4DF-5BD0-AAB00B904B4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C1CBD79-AF83-604C-956D-19824A0755A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F8F5E0F-24EF-0C75-E33B-F85B768708DD}"/>
              </a:ext>
            </a:extLst>
          </p:cNvPr>
          <p:cNvGrpSpPr/>
          <p:nvPr/>
        </p:nvGrpSpPr>
        <p:grpSpPr>
          <a:xfrm>
            <a:off x="7581900" y="4188855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EC47A3D-D071-D603-7727-FAEB236E0C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B644793-00FB-2736-04A7-7876C581370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B16B1BB-FDE7-A3BD-B76B-033513EA5CBA}"/>
              </a:ext>
            </a:extLst>
          </p:cNvPr>
          <p:cNvGrpSpPr/>
          <p:nvPr/>
        </p:nvGrpSpPr>
        <p:grpSpPr>
          <a:xfrm>
            <a:off x="1692236" y="4188855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6FC44D5-F108-4A2F-FBEC-A90C7806009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A0CAE80-16DF-E1FE-8610-CB1C0B7FBB4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564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Folded Corner 15">
            <a:extLst>
              <a:ext uri="{FF2B5EF4-FFF2-40B4-BE49-F238E27FC236}">
                <a16:creationId xmlns:a16="http://schemas.microsoft.com/office/drawing/2014/main" id="{D927AC7E-3A91-C0C7-BE98-A0FBB4A844E1}"/>
              </a:ext>
            </a:extLst>
          </p:cNvPr>
          <p:cNvSpPr/>
          <p:nvPr/>
        </p:nvSpPr>
        <p:spPr>
          <a:xfrm>
            <a:off x="1238972" y="1542793"/>
            <a:ext cx="3009317" cy="1886207"/>
          </a:xfrm>
          <a:prstGeom prst="foldedCorner">
            <a:avLst/>
          </a:prstGeom>
          <a:solidFill>
            <a:srgbClr val="1854A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6" name="Folded Corner 28">
            <a:extLst>
              <a:ext uri="{FF2B5EF4-FFF2-40B4-BE49-F238E27FC236}">
                <a16:creationId xmlns:a16="http://schemas.microsoft.com/office/drawing/2014/main" id="{608B15F1-350F-4EC7-609A-A021C009EA81}"/>
              </a:ext>
            </a:extLst>
          </p:cNvPr>
          <p:cNvSpPr/>
          <p:nvPr/>
        </p:nvSpPr>
        <p:spPr>
          <a:xfrm>
            <a:off x="4587615" y="1542793"/>
            <a:ext cx="3009317" cy="1886207"/>
          </a:xfrm>
          <a:prstGeom prst="foldedCorner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9" name="Folded Corner 34">
            <a:extLst>
              <a:ext uri="{FF2B5EF4-FFF2-40B4-BE49-F238E27FC236}">
                <a16:creationId xmlns:a16="http://schemas.microsoft.com/office/drawing/2014/main" id="{B233C6C4-05AD-1A61-284D-BA4862548C07}"/>
              </a:ext>
            </a:extLst>
          </p:cNvPr>
          <p:cNvSpPr/>
          <p:nvPr/>
        </p:nvSpPr>
        <p:spPr>
          <a:xfrm>
            <a:off x="7936188" y="1542793"/>
            <a:ext cx="3009317" cy="1886207"/>
          </a:xfrm>
          <a:prstGeom prst="foldedCorner">
            <a:avLst/>
          </a:prstGeom>
          <a:solidFill>
            <a:srgbClr val="1854A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3" name="Folded Corner 39">
            <a:extLst>
              <a:ext uri="{FF2B5EF4-FFF2-40B4-BE49-F238E27FC236}">
                <a16:creationId xmlns:a16="http://schemas.microsoft.com/office/drawing/2014/main" id="{BF33FD7B-7FE5-2118-5B40-3ECE6BB49B50}"/>
              </a:ext>
            </a:extLst>
          </p:cNvPr>
          <p:cNvSpPr/>
          <p:nvPr/>
        </p:nvSpPr>
        <p:spPr>
          <a:xfrm>
            <a:off x="1238972" y="3726246"/>
            <a:ext cx="3009317" cy="1886207"/>
          </a:xfrm>
          <a:prstGeom prst="foldedCorner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5" name="Folded Corner 42">
            <a:extLst>
              <a:ext uri="{FF2B5EF4-FFF2-40B4-BE49-F238E27FC236}">
                <a16:creationId xmlns:a16="http://schemas.microsoft.com/office/drawing/2014/main" id="{8E65A859-990B-B19B-BBD1-32F5BD5621EB}"/>
              </a:ext>
            </a:extLst>
          </p:cNvPr>
          <p:cNvSpPr/>
          <p:nvPr/>
        </p:nvSpPr>
        <p:spPr>
          <a:xfrm>
            <a:off x="4587615" y="3726246"/>
            <a:ext cx="3009317" cy="1886207"/>
          </a:xfrm>
          <a:prstGeom prst="foldedCorner">
            <a:avLst/>
          </a:prstGeom>
          <a:solidFill>
            <a:srgbClr val="1854A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7" name="Folded Corner 45">
            <a:extLst>
              <a:ext uri="{FF2B5EF4-FFF2-40B4-BE49-F238E27FC236}">
                <a16:creationId xmlns:a16="http://schemas.microsoft.com/office/drawing/2014/main" id="{A78630CB-60A5-6145-AD4A-BC0854B4B3A4}"/>
              </a:ext>
            </a:extLst>
          </p:cNvPr>
          <p:cNvSpPr/>
          <p:nvPr/>
        </p:nvSpPr>
        <p:spPr>
          <a:xfrm>
            <a:off x="7936188" y="3726246"/>
            <a:ext cx="3009317" cy="1886207"/>
          </a:xfrm>
          <a:prstGeom prst="foldedCorner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DE7AFD6A-C677-BD93-4EE6-630C069EDC7D}"/>
              </a:ext>
            </a:extLst>
          </p:cNvPr>
          <p:cNvSpPr>
            <a:spLocks noEditPoints="1"/>
          </p:cNvSpPr>
          <p:nvPr/>
        </p:nvSpPr>
        <p:spPr bwMode="auto">
          <a:xfrm>
            <a:off x="9185017" y="4024364"/>
            <a:ext cx="459291" cy="438083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Freeform 52">
            <a:extLst>
              <a:ext uri="{FF2B5EF4-FFF2-40B4-BE49-F238E27FC236}">
                <a16:creationId xmlns:a16="http://schemas.microsoft.com/office/drawing/2014/main" id="{3AB1A9E9-4B2A-0A8F-DA26-CF7998A249CF}"/>
              </a:ext>
            </a:extLst>
          </p:cNvPr>
          <p:cNvSpPr>
            <a:spLocks noEditPoints="1"/>
          </p:cNvSpPr>
          <p:nvPr/>
        </p:nvSpPr>
        <p:spPr bwMode="auto">
          <a:xfrm>
            <a:off x="2555988" y="4076586"/>
            <a:ext cx="312675" cy="32086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Freeform 42">
            <a:extLst>
              <a:ext uri="{FF2B5EF4-FFF2-40B4-BE49-F238E27FC236}">
                <a16:creationId xmlns:a16="http://schemas.microsoft.com/office/drawing/2014/main" id="{1D68A064-C6D0-2D98-2CE6-51864C740FB0}"/>
              </a:ext>
            </a:extLst>
          </p:cNvPr>
          <p:cNvSpPr>
            <a:spLocks noEditPoints="1"/>
          </p:cNvSpPr>
          <p:nvPr/>
        </p:nvSpPr>
        <p:spPr bwMode="auto">
          <a:xfrm>
            <a:off x="2512495" y="1889500"/>
            <a:ext cx="399663" cy="328129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Freeform 86" descr="D:\51PPT模板网\51pptmoban.com\图片.jpg">
            <a:extLst>
              <a:ext uri="{FF2B5EF4-FFF2-40B4-BE49-F238E27FC236}">
                <a16:creationId xmlns:a16="http://schemas.microsoft.com/office/drawing/2014/main" id="{62BF365F-2A8B-694C-9FB1-52E40706CB69}"/>
              </a:ext>
            </a:extLst>
          </p:cNvPr>
          <p:cNvSpPr>
            <a:spLocks noEditPoints="1"/>
          </p:cNvSpPr>
          <p:nvPr/>
        </p:nvSpPr>
        <p:spPr bwMode="auto">
          <a:xfrm>
            <a:off x="5933369" y="1802104"/>
            <a:ext cx="303660" cy="510831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216">
            <a:extLst>
              <a:ext uri="{FF2B5EF4-FFF2-40B4-BE49-F238E27FC236}">
                <a16:creationId xmlns:a16="http://schemas.microsoft.com/office/drawing/2014/main" id="{4776E77E-133E-6C38-2F55-674EF8FD1246}"/>
              </a:ext>
            </a:extLst>
          </p:cNvPr>
          <p:cNvSpPr>
            <a:spLocks noEditPoints="1"/>
          </p:cNvSpPr>
          <p:nvPr/>
        </p:nvSpPr>
        <p:spPr bwMode="auto">
          <a:xfrm>
            <a:off x="5890011" y="4046245"/>
            <a:ext cx="406839" cy="409535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Freeform 217" descr="D:\51PPT模板网\51pptmoban.com\图片.jpg">
            <a:extLst>
              <a:ext uri="{FF2B5EF4-FFF2-40B4-BE49-F238E27FC236}">
                <a16:creationId xmlns:a16="http://schemas.microsoft.com/office/drawing/2014/main" id="{B951464D-428B-68E3-70C8-3A6960537D05}"/>
              </a:ext>
            </a:extLst>
          </p:cNvPr>
          <p:cNvSpPr>
            <a:spLocks noEditPoints="1"/>
          </p:cNvSpPr>
          <p:nvPr/>
        </p:nvSpPr>
        <p:spPr bwMode="auto">
          <a:xfrm>
            <a:off x="9222245" y="1919577"/>
            <a:ext cx="374595" cy="267975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A26395E-4689-07B3-A9BA-363FA7B8CB1F}"/>
              </a:ext>
            </a:extLst>
          </p:cNvPr>
          <p:cNvGrpSpPr/>
          <p:nvPr/>
        </p:nvGrpSpPr>
        <p:grpSpPr>
          <a:xfrm>
            <a:off x="1621252" y="2402330"/>
            <a:ext cx="2235567" cy="816522"/>
            <a:chOff x="283599" y="1906534"/>
            <a:chExt cx="2235567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7CF602F-10C8-DA12-A059-87F2AF5ADA92}"/>
                </a:ext>
              </a:extLst>
            </p:cNvPr>
            <p:cNvSpPr txBox="1"/>
            <p:nvPr/>
          </p:nvSpPr>
          <p:spPr>
            <a:xfrm>
              <a:off x="315227" y="2190603"/>
              <a:ext cx="21191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8057CAB-515F-0EE1-E9B6-0D2E7980DD2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3579230-FD31-D07A-8C7A-98A4FCE84067}"/>
              </a:ext>
            </a:extLst>
          </p:cNvPr>
          <p:cNvGrpSpPr/>
          <p:nvPr/>
        </p:nvGrpSpPr>
        <p:grpSpPr>
          <a:xfrm>
            <a:off x="4967415" y="2402330"/>
            <a:ext cx="2235567" cy="816522"/>
            <a:chOff x="283599" y="1906534"/>
            <a:chExt cx="2235567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D51B7EB-E27A-0129-F57A-233ECE4656F4}"/>
                </a:ext>
              </a:extLst>
            </p:cNvPr>
            <p:cNvSpPr txBox="1"/>
            <p:nvPr/>
          </p:nvSpPr>
          <p:spPr>
            <a:xfrm>
              <a:off x="315227" y="2190603"/>
              <a:ext cx="21191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C8F1342-3AB5-A4EE-8A8A-2F16478B405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B21B6DA-2956-42B4-D744-45452B851763}"/>
              </a:ext>
            </a:extLst>
          </p:cNvPr>
          <p:cNvGrpSpPr/>
          <p:nvPr/>
        </p:nvGrpSpPr>
        <p:grpSpPr>
          <a:xfrm>
            <a:off x="8313578" y="2402330"/>
            <a:ext cx="2235567" cy="816522"/>
            <a:chOff x="283599" y="1906534"/>
            <a:chExt cx="2235567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EE68B1B-B60C-54F1-5259-AD786D102283}"/>
                </a:ext>
              </a:extLst>
            </p:cNvPr>
            <p:cNvSpPr txBox="1"/>
            <p:nvPr/>
          </p:nvSpPr>
          <p:spPr>
            <a:xfrm>
              <a:off x="315227" y="2190603"/>
              <a:ext cx="21191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713CE43-B5FF-A406-1863-6729E89F2AB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4ACFFFC-B84A-ABB5-CCAF-737F1C329479}"/>
              </a:ext>
            </a:extLst>
          </p:cNvPr>
          <p:cNvGrpSpPr/>
          <p:nvPr/>
        </p:nvGrpSpPr>
        <p:grpSpPr>
          <a:xfrm>
            <a:off x="1621252" y="4624807"/>
            <a:ext cx="2235567" cy="816522"/>
            <a:chOff x="283599" y="1906534"/>
            <a:chExt cx="2235567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EC887A5-C558-7170-667C-F83436FC67B4}"/>
                </a:ext>
              </a:extLst>
            </p:cNvPr>
            <p:cNvSpPr txBox="1"/>
            <p:nvPr/>
          </p:nvSpPr>
          <p:spPr>
            <a:xfrm>
              <a:off x="315227" y="2190603"/>
              <a:ext cx="21191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2DE5208-B166-3944-888E-2457BC4C8BA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6E62F6A-4015-A4CB-760A-3767A91DC003}"/>
              </a:ext>
            </a:extLst>
          </p:cNvPr>
          <p:cNvGrpSpPr/>
          <p:nvPr/>
        </p:nvGrpSpPr>
        <p:grpSpPr>
          <a:xfrm>
            <a:off x="4967415" y="4624807"/>
            <a:ext cx="2235567" cy="816522"/>
            <a:chOff x="283599" y="1906534"/>
            <a:chExt cx="2235567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AC2F87E-3336-3336-87E3-6970E31105DD}"/>
                </a:ext>
              </a:extLst>
            </p:cNvPr>
            <p:cNvSpPr txBox="1"/>
            <p:nvPr/>
          </p:nvSpPr>
          <p:spPr>
            <a:xfrm>
              <a:off x="315227" y="2190603"/>
              <a:ext cx="21191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DD90BF8-7145-2960-FC83-73684553B5D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7D2A936-BA1C-F2CB-CF4B-78FBD33443FC}"/>
              </a:ext>
            </a:extLst>
          </p:cNvPr>
          <p:cNvGrpSpPr/>
          <p:nvPr/>
        </p:nvGrpSpPr>
        <p:grpSpPr>
          <a:xfrm>
            <a:off x="8313578" y="4624807"/>
            <a:ext cx="2235567" cy="816522"/>
            <a:chOff x="283599" y="1906534"/>
            <a:chExt cx="2235567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7E78BC6-6E2F-A283-D9FC-329B180AEF9E}"/>
                </a:ext>
              </a:extLst>
            </p:cNvPr>
            <p:cNvSpPr txBox="1"/>
            <p:nvPr/>
          </p:nvSpPr>
          <p:spPr>
            <a:xfrm>
              <a:off x="315227" y="2190603"/>
              <a:ext cx="21191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F19AE68-4207-2B66-F034-7A991FB1F22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751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任意多边形 34">
            <a:extLst>
              <a:ext uri="{FF2B5EF4-FFF2-40B4-BE49-F238E27FC236}">
                <a16:creationId xmlns:a16="http://schemas.microsoft.com/office/drawing/2014/main" id="{4E397A89-1F29-8950-1FF1-14B6342CBF42}"/>
              </a:ext>
            </a:extLst>
          </p:cNvPr>
          <p:cNvSpPr/>
          <p:nvPr/>
        </p:nvSpPr>
        <p:spPr>
          <a:xfrm rot="5400000">
            <a:off x="6336588" y="3031035"/>
            <a:ext cx="2005680" cy="965319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185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任意多边形 35">
            <a:extLst>
              <a:ext uri="{FF2B5EF4-FFF2-40B4-BE49-F238E27FC236}">
                <a16:creationId xmlns:a16="http://schemas.microsoft.com/office/drawing/2014/main" id="{9A4F1906-4924-187E-3A3F-63DD0668D7EB}"/>
              </a:ext>
            </a:extLst>
          </p:cNvPr>
          <p:cNvSpPr/>
          <p:nvPr/>
        </p:nvSpPr>
        <p:spPr>
          <a:xfrm rot="18900000">
            <a:off x="4282718" y="2790884"/>
            <a:ext cx="1413828" cy="1432133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185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任意多边形 36">
            <a:extLst>
              <a:ext uri="{FF2B5EF4-FFF2-40B4-BE49-F238E27FC236}">
                <a16:creationId xmlns:a16="http://schemas.microsoft.com/office/drawing/2014/main" id="{50F88EC3-3C13-BBA2-429E-04706A17579A}"/>
              </a:ext>
            </a:extLst>
          </p:cNvPr>
          <p:cNvSpPr/>
          <p:nvPr/>
        </p:nvSpPr>
        <p:spPr>
          <a:xfrm rot="18900000" flipV="1">
            <a:off x="5385931" y="3892313"/>
            <a:ext cx="1413828" cy="1432133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任意多边形 37">
            <a:extLst>
              <a:ext uri="{FF2B5EF4-FFF2-40B4-BE49-F238E27FC236}">
                <a16:creationId xmlns:a16="http://schemas.microsoft.com/office/drawing/2014/main" id="{8E0FAFD9-7899-73C8-2D4B-9FA50B1AB720}"/>
              </a:ext>
            </a:extLst>
          </p:cNvPr>
          <p:cNvSpPr/>
          <p:nvPr/>
        </p:nvSpPr>
        <p:spPr>
          <a:xfrm rot="2700000">
            <a:off x="5360899" y="1684971"/>
            <a:ext cx="1413051" cy="1432920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心形 8" descr="D:\51PPT模板网\51pptmoban.com\图片.jpg">
            <a:extLst>
              <a:ext uri="{FF2B5EF4-FFF2-40B4-BE49-F238E27FC236}">
                <a16:creationId xmlns:a16="http://schemas.microsoft.com/office/drawing/2014/main" id="{6F1ADD39-DFA2-2DEA-6120-DBA70CE38890}"/>
              </a:ext>
            </a:extLst>
          </p:cNvPr>
          <p:cNvSpPr/>
          <p:nvPr/>
        </p:nvSpPr>
        <p:spPr>
          <a:xfrm>
            <a:off x="5865144" y="1226913"/>
            <a:ext cx="469289" cy="390860"/>
          </a:xfrm>
          <a:prstGeom prst="heart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376E97A-1DC7-2F22-A5E1-1025697255C6}"/>
              </a:ext>
            </a:extLst>
          </p:cNvPr>
          <p:cNvGrpSpPr/>
          <p:nvPr/>
        </p:nvGrpSpPr>
        <p:grpSpPr>
          <a:xfrm>
            <a:off x="8041123" y="3183235"/>
            <a:ext cx="300064" cy="752987"/>
            <a:chOff x="3114596" y="2996938"/>
            <a:chExt cx="224872" cy="564609"/>
          </a:xfrm>
          <a:solidFill>
            <a:srgbClr val="1854AE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5FC5DB-E801-7F79-76D0-112B5957EA40}"/>
                </a:ext>
              </a:extLst>
            </p:cNvPr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4" name="同侧圆角矩形 41">
              <a:extLst>
                <a:ext uri="{FF2B5EF4-FFF2-40B4-BE49-F238E27FC236}">
                  <a16:creationId xmlns:a16="http://schemas.microsoft.com/office/drawing/2014/main" id="{E742856D-6EBA-87FC-D220-769A7B4A9D7C}"/>
                </a:ext>
              </a:extLst>
            </p:cNvPr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4A1311D-24FD-0C5E-D2BD-DBF3497402A0}"/>
                </a:ext>
              </a:extLst>
            </p:cNvPr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6" name="同侧圆角矩形 43">
              <a:extLst>
                <a:ext uri="{FF2B5EF4-FFF2-40B4-BE49-F238E27FC236}">
                  <a16:creationId xmlns:a16="http://schemas.microsoft.com/office/drawing/2014/main" id="{299F77E5-6D88-A345-0853-1CAEFD000475}"/>
                </a:ext>
              </a:extLst>
            </p:cNvPr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7" name="同侧圆角矩形 44">
              <a:extLst>
                <a:ext uri="{FF2B5EF4-FFF2-40B4-BE49-F238E27FC236}">
                  <a16:creationId xmlns:a16="http://schemas.microsoft.com/office/drawing/2014/main" id="{C7E6673C-7E30-4B41-A57D-BF8BC510C76A}"/>
                </a:ext>
              </a:extLst>
            </p:cNvPr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8" name="同侧圆角矩形 45">
              <a:extLst>
                <a:ext uri="{FF2B5EF4-FFF2-40B4-BE49-F238E27FC236}">
                  <a16:creationId xmlns:a16="http://schemas.microsoft.com/office/drawing/2014/main" id="{CA93931A-BE40-5AF8-C860-820F6F127DE8}"/>
                </a:ext>
              </a:extLst>
            </p:cNvPr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9" name="同侧圆角矩形 46">
              <a:extLst>
                <a:ext uri="{FF2B5EF4-FFF2-40B4-BE49-F238E27FC236}">
                  <a16:creationId xmlns:a16="http://schemas.microsoft.com/office/drawing/2014/main" id="{1B2BD3DA-A726-8CD1-E042-CED9543F122C}"/>
                </a:ext>
              </a:extLst>
            </p:cNvPr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C22353C-36C0-55B8-1CD0-FAB4B25B14E9}"/>
              </a:ext>
            </a:extLst>
          </p:cNvPr>
          <p:cNvGrpSpPr/>
          <p:nvPr/>
        </p:nvGrpSpPr>
        <p:grpSpPr>
          <a:xfrm>
            <a:off x="3626385" y="3300066"/>
            <a:ext cx="586935" cy="415787"/>
            <a:chOff x="4979939" y="3638125"/>
            <a:chExt cx="439857" cy="311768"/>
          </a:xfrm>
          <a:solidFill>
            <a:srgbClr val="1854AE"/>
          </a:solidFill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47704AE-E199-AC03-DF71-2011BF81A36B}"/>
                </a:ext>
              </a:extLst>
            </p:cNvPr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CB120E37-CF4F-FCDC-E5D3-FA0BB93C5001}"/>
                  </a:ext>
                </a:extLst>
              </p:cNvPr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B0070E46-6E53-B1C8-8486-B899813D9ACB}"/>
                    </a:ext>
                  </a:extLst>
                </p:cNvPr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ym typeface="+mn-lt"/>
                  </a:endParaRPr>
                </a:p>
              </p:txBody>
            </p:sp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id="{6D96CFFD-179C-CA7A-75C1-2A2034819F54}"/>
                    </a:ext>
                  </a:extLst>
                </p:cNvPr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ym typeface="+mn-lt"/>
                  </a:endParaRPr>
                </a:p>
              </p:txBody>
            </p:sp>
          </p:grpSp>
          <p:sp>
            <p:nvSpPr>
              <p:cNvPr id="24" name="等腰三角形 23">
                <a:extLst>
                  <a:ext uri="{FF2B5EF4-FFF2-40B4-BE49-F238E27FC236}">
                    <a16:creationId xmlns:a16="http://schemas.microsoft.com/office/drawing/2014/main" id="{C422143F-E5E1-CFF9-9D16-E19549B8BAD5}"/>
                  </a:ext>
                </a:extLst>
              </p:cNvPr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A9823168-B66B-A1C4-C4F1-9DBD3D4E16DD}"/>
                  </a:ext>
                </a:extLst>
              </p:cNvPr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A8236C43-089B-10E3-2539-4AA40EA7BEAE}"/>
                  </a:ext>
                </a:extLst>
              </p:cNvPr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  <p:sp>
          <p:nvSpPr>
            <p:cNvPr id="22" name="剪去单角的矩形 49">
              <a:extLst>
                <a:ext uri="{FF2B5EF4-FFF2-40B4-BE49-F238E27FC236}">
                  <a16:creationId xmlns:a16="http://schemas.microsoft.com/office/drawing/2014/main" id="{809B576E-7FBF-A54B-92CF-5C8A9E0B5DA6}"/>
                </a:ext>
              </a:extLst>
            </p:cNvPr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554A334-0703-053B-277D-25084B65D599}"/>
              </a:ext>
            </a:extLst>
          </p:cNvPr>
          <p:cNvGrpSpPr/>
          <p:nvPr/>
        </p:nvGrpSpPr>
        <p:grpSpPr>
          <a:xfrm>
            <a:off x="5782363" y="5325441"/>
            <a:ext cx="620963" cy="558071"/>
            <a:chOff x="2928203" y="5369694"/>
            <a:chExt cx="465358" cy="418456"/>
          </a:xfrm>
          <a:solidFill>
            <a:srgbClr val="5B9BD5"/>
          </a:solidFill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6D769275-AE2A-0D2F-B2A1-E9367AEF3A22}"/>
                </a:ext>
              </a:extLst>
            </p:cNvPr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33" name="任意多边形 60">
                <a:extLst>
                  <a:ext uri="{FF2B5EF4-FFF2-40B4-BE49-F238E27FC236}">
                    <a16:creationId xmlns:a16="http://schemas.microsoft.com/office/drawing/2014/main" id="{7FA57EAE-4B43-1AC4-2D88-CB96547B8083}"/>
                  </a:ext>
                </a:extLst>
              </p:cNvPr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solidFill>
                <a:srgbClr val="33BD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34" name="任意多边形 61">
                <a:extLst>
                  <a:ext uri="{FF2B5EF4-FFF2-40B4-BE49-F238E27FC236}">
                    <a16:creationId xmlns:a16="http://schemas.microsoft.com/office/drawing/2014/main" id="{C29EFC64-1C7A-D9F6-47D2-133C8BF4AEC8}"/>
                  </a:ext>
                </a:extLst>
              </p:cNvPr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solidFill>
                <a:srgbClr val="33BD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  <p:sp>
          <p:nvSpPr>
            <p:cNvPr id="31" name="任意多边形 58">
              <a:extLst>
                <a:ext uri="{FF2B5EF4-FFF2-40B4-BE49-F238E27FC236}">
                  <a16:creationId xmlns:a16="http://schemas.microsoft.com/office/drawing/2014/main" id="{A2FE2B57-FF3D-287F-E1DE-99204241B329}"/>
                </a:ext>
              </a:extLst>
            </p:cNvPr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solidFill>
              <a:srgbClr val="33BD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2" name="任意多边形 59">
              <a:extLst>
                <a:ext uri="{FF2B5EF4-FFF2-40B4-BE49-F238E27FC236}">
                  <a16:creationId xmlns:a16="http://schemas.microsoft.com/office/drawing/2014/main" id="{4ACCD493-A41B-4640-4891-AFB1247C99A9}"/>
                </a:ext>
              </a:extLst>
            </p:cNvPr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solidFill>
              <a:srgbClr val="33BD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46EAE53-DDD1-BE6B-95DC-9BF32050680C}"/>
              </a:ext>
            </a:extLst>
          </p:cNvPr>
          <p:cNvGrpSpPr/>
          <p:nvPr/>
        </p:nvGrpSpPr>
        <p:grpSpPr>
          <a:xfrm>
            <a:off x="6403326" y="1051582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22D5E02-314B-47F4-654D-31C8564DD4D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DBC06ED-DC5C-C7CB-5236-2B41D46AAB0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9540E3B-3593-8021-AEB7-49C2815056EC}"/>
              </a:ext>
            </a:extLst>
          </p:cNvPr>
          <p:cNvGrpSpPr/>
          <p:nvPr/>
        </p:nvGrpSpPr>
        <p:grpSpPr>
          <a:xfrm>
            <a:off x="729537" y="3105433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F6AE59F-F8DA-3DE9-7CF0-3B7AD03A74D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4B17895-3CA2-DE39-91E5-83AB490AEB3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3130CB0-B538-8E1D-8B7A-CB18CB96B15F}"/>
              </a:ext>
            </a:extLst>
          </p:cNvPr>
          <p:cNvGrpSpPr/>
          <p:nvPr/>
        </p:nvGrpSpPr>
        <p:grpSpPr>
          <a:xfrm>
            <a:off x="8489430" y="3105433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668DB38-C7E6-3CFB-900C-0025432C3B4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A37D8E6-60E8-A03F-18CD-4EAAF35369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2B0069A-9E8D-F181-77A1-4FE06547B80E}"/>
              </a:ext>
            </a:extLst>
          </p:cNvPr>
          <p:cNvGrpSpPr/>
          <p:nvPr/>
        </p:nvGrpSpPr>
        <p:grpSpPr>
          <a:xfrm>
            <a:off x="2735452" y="5313031"/>
            <a:ext cx="2984539" cy="816522"/>
            <a:chOff x="283598" y="1906534"/>
            <a:chExt cx="2984539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5751796-F384-B6C0-CE4B-07F047571BA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FA32C7A-CE01-D003-BF77-9C3AA6459D1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11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441922" y="2986783"/>
            <a:ext cx="4752954" cy="833924"/>
            <a:chOff x="3771383" y="2110402"/>
            <a:chExt cx="4752954" cy="8339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47529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574994"/>
              <a:ext cx="36574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6D97B00-5FCD-6D50-8963-B1D985DA2B55}"/>
              </a:ext>
            </a:extLst>
          </p:cNvPr>
          <p:cNvSpPr txBox="1"/>
          <p:nvPr/>
        </p:nvSpPr>
        <p:spPr>
          <a:xfrm>
            <a:off x="1322603" y="457596"/>
            <a:ext cx="331372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1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C8ACD5-EA6D-A25F-2201-FF8DBA9A44C5}"/>
              </a:ext>
            </a:extLst>
          </p:cNvPr>
          <p:cNvSpPr txBox="1"/>
          <p:nvPr/>
        </p:nvSpPr>
        <p:spPr>
          <a:xfrm>
            <a:off x="1441922" y="4182917"/>
            <a:ext cx="4449256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9740BF-53F6-4B7A-898F-5ADB4E59CD96}"/>
              </a:ext>
            </a:extLst>
          </p:cNvPr>
          <p:cNvGrpSpPr/>
          <p:nvPr/>
        </p:nvGrpSpPr>
        <p:grpSpPr>
          <a:xfrm>
            <a:off x="8220079" y="632174"/>
            <a:ext cx="3119905" cy="1242086"/>
            <a:chOff x="3274391" y="1668468"/>
            <a:chExt cx="5220054" cy="2078189"/>
          </a:xfrm>
          <a:solidFill>
            <a:schemeClr val="bg1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42ECE8-594F-CEF0-3CB4-A6F98831C6D5}"/>
                </a:ext>
              </a:extLst>
            </p:cNvPr>
            <p:cNvSpPr/>
            <p:nvPr/>
          </p:nvSpPr>
          <p:spPr>
            <a:xfrm>
              <a:off x="4775613" y="1875552"/>
              <a:ext cx="819463" cy="908135"/>
            </a:xfrm>
            <a:custGeom>
              <a:avLst/>
              <a:gdLst>
                <a:gd name="connsiteX0" fmla="*/ 549097 w 819463"/>
                <a:gd name="connsiteY0" fmla="*/ 0 h 908135"/>
                <a:gd name="connsiteX1" fmla="*/ 587117 w 819463"/>
                <a:gd name="connsiteY1" fmla="*/ 8449 h 908135"/>
                <a:gd name="connsiteX2" fmla="*/ 667383 w 819463"/>
                <a:gd name="connsiteY2" fmla="*/ 54876 h 908135"/>
                <a:gd name="connsiteX3" fmla="*/ 675831 w 819463"/>
                <a:gd name="connsiteY3" fmla="*/ 80223 h 908135"/>
                <a:gd name="connsiteX4" fmla="*/ 671607 w 819463"/>
                <a:gd name="connsiteY4" fmla="*/ 97120 h 908135"/>
                <a:gd name="connsiteX5" fmla="*/ 620913 w 819463"/>
                <a:gd name="connsiteY5" fmla="*/ 114018 h 908135"/>
                <a:gd name="connsiteX6" fmla="*/ 591342 w 819463"/>
                <a:gd name="connsiteY6" fmla="*/ 139365 h 908135"/>
                <a:gd name="connsiteX7" fmla="*/ 591342 w 819463"/>
                <a:gd name="connsiteY7" fmla="*/ 114018 h 908135"/>
                <a:gd name="connsiteX8" fmla="*/ 570220 w 819463"/>
                <a:gd name="connsiteY8" fmla="*/ 139365 h 908135"/>
                <a:gd name="connsiteX9" fmla="*/ 578668 w 819463"/>
                <a:gd name="connsiteY9" fmla="*/ 173161 h 908135"/>
                <a:gd name="connsiteX10" fmla="*/ 583553 w 819463"/>
                <a:gd name="connsiteY10" fmla="*/ 158507 h 908135"/>
                <a:gd name="connsiteX11" fmla="*/ 585533 w 819463"/>
                <a:gd name="connsiteY11" fmla="*/ 165240 h 908135"/>
                <a:gd name="connsiteX12" fmla="*/ 591342 w 819463"/>
                <a:gd name="connsiteY12" fmla="*/ 177386 h 908135"/>
                <a:gd name="connsiteX13" fmla="*/ 599791 w 819463"/>
                <a:gd name="connsiteY13" fmla="*/ 219630 h 908135"/>
                <a:gd name="connsiteX14" fmla="*/ 587117 w 819463"/>
                <a:gd name="connsiteY14" fmla="*/ 405465 h 908135"/>
                <a:gd name="connsiteX15" fmla="*/ 595567 w 819463"/>
                <a:gd name="connsiteY15" fmla="*/ 561770 h 908135"/>
                <a:gd name="connsiteX16" fmla="*/ 608240 w 819463"/>
                <a:gd name="connsiteY16" fmla="*/ 637811 h 908135"/>
                <a:gd name="connsiteX17" fmla="*/ 650484 w 819463"/>
                <a:gd name="connsiteY17" fmla="*/ 667383 h 908135"/>
                <a:gd name="connsiteX18" fmla="*/ 739199 w 819463"/>
                <a:gd name="connsiteY18" fmla="*/ 595566 h 908135"/>
                <a:gd name="connsiteX19" fmla="*/ 819463 w 819463"/>
                <a:gd name="connsiteY19" fmla="*/ 464607 h 908135"/>
                <a:gd name="connsiteX20" fmla="*/ 760321 w 819463"/>
                <a:gd name="connsiteY20" fmla="*/ 625137 h 908135"/>
                <a:gd name="connsiteX21" fmla="*/ 819463 w 819463"/>
                <a:gd name="connsiteY21" fmla="*/ 527975 h 908135"/>
                <a:gd name="connsiteX22" fmla="*/ 777219 w 819463"/>
                <a:gd name="connsiteY22" fmla="*/ 667383 h 908135"/>
                <a:gd name="connsiteX23" fmla="*/ 684280 w 819463"/>
                <a:gd name="connsiteY23" fmla="*/ 908135 h 908135"/>
                <a:gd name="connsiteX24" fmla="*/ 642036 w 819463"/>
                <a:gd name="connsiteY24" fmla="*/ 908135 h 908135"/>
                <a:gd name="connsiteX25" fmla="*/ 578668 w 819463"/>
                <a:gd name="connsiteY25" fmla="*/ 832095 h 908135"/>
                <a:gd name="connsiteX26" fmla="*/ 544873 w 819463"/>
                <a:gd name="connsiteY26" fmla="*/ 810972 h 908135"/>
                <a:gd name="connsiteX27" fmla="*/ 515344 w 819463"/>
                <a:gd name="connsiteY27" fmla="*/ 625137 h 908135"/>
                <a:gd name="connsiteX28" fmla="*/ 413956 w 819463"/>
                <a:gd name="connsiteY28" fmla="*/ 553322 h 908135"/>
                <a:gd name="connsiteX29" fmla="*/ 299895 w 819463"/>
                <a:gd name="connsiteY29" fmla="*/ 696953 h 908135"/>
                <a:gd name="connsiteX30" fmla="*/ 278773 w 819463"/>
                <a:gd name="connsiteY30" fmla="*/ 688505 h 908135"/>
                <a:gd name="connsiteX31" fmla="*/ 274548 w 819463"/>
                <a:gd name="connsiteY31" fmla="*/ 675831 h 908135"/>
                <a:gd name="connsiteX32" fmla="*/ 215406 w 819463"/>
                <a:gd name="connsiteY32" fmla="*/ 587117 h 908135"/>
                <a:gd name="connsiteX33" fmla="*/ 249202 w 819463"/>
                <a:gd name="connsiteY33" fmla="*/ 468832 h 908135"/>
                <a:gd name="connsiteX34" fmla="*/ 168979 w 819463"/>
                <a:gd name="connsiteY34" fmla="*/ 375893 h 908135"/>
                <a:gd name="connsiteX35" fmla="*/ 168979 w 819463"/>
                <a:gd name="connsiteY35" fmla="*/ 853217 h 908135"/>
                <a:gd name="connsiteX36" fmla="*/ 156305 w 819463"/>
                <a:gd name="connsiteY36" fmla="*/ 844768 h 908135"/>
                <a:gd name="connsiteX37" fmla="*/ 143632 w 819463"/>
                <a:gd name="connsiteY37" fmla="*/ 853217 h 908135"/>
                <a:gd name="connsiteX38" fmla="*/ 105612 w 819463"/>
                <a:gd name="connsiteY38" fmla="*/ 806748 h 908135"/>
                <a:gd name="connsiteX39" fmla="*/ 33796 w 819463"/>
                <a:gd name="connsiteY39" fmla="*/ 739156 h 908135"/>
                <a:gd name="connsiteX40" fmla="*/ 12674 w 819463"/>
                <a:gd name="connsiteY40" fmla="*/ 654709 h 908135"/>
                <a:gd name="connsiteX41" fmla="*/ 4225 w 819463"/>
                <a:gd name="connsiteY41" fmla="*/ 565995 h 908135"/>
                <a:gd name="connsiteX42" fmla="*/ 8449 w 819463"/>
                <a:gd name="connsiteY42" fmla="*/ 549097 h 908135"/>
                <a:gd name="connsiteX43" fmla="*/ 0 w 819463"/>
                <a:gd name="connsiteY43" fmla="*/ 236528 h 908135"/>
                <a:gd name="connsiteX44" fmla="*/ 12674 w 819463"/>
                <a:gd name="connsiteY44" fmla="*/ 240753 h 908135"/>
                <a:gd name="connsiteX45" fmla="*/ 21122 w 819463"/>
                <a:gd name="connsiteY45" fmla="*/ 232303 h 908135"/>
                <a:gd name="connsiteX46" fmla="*/ 59143 w 819463"/>
                <a:gd name="connsiteY46" fmla="*/ 253426 h 908135"/>
                <a:gd name="connsiteX47" fmla="*/ 152081 w 819463"/>
                <a:gd name="connsiteY47" fmla="*/ 295670 h 908135"/>
                <a:gd name="connsiteX48" fmla="*/ 156305 w 819463"/>
                <a:gd name="connsiteY48" fmla="*/ 278773 h 908135"/>
                <a:gd name="connsiteX49" fmla="*/ 147857 w 819463"/>
                <a:gd name="connsiteY49" fmla="*/ 257650 h 908135"/>
                <a:gd name="connsiteX50" fmla="*/ 549097 w 819463"/>
                <a:gd name="connsiteY50" fmla="*/ 0 h 908135"/>
                <a:gd name="connsiteX51" fmla="*/ 553322 w 819463"/>
                <a:gd name="connsiteY51" fmla="*/ 139365 h 908135"/>
                <a:gd name="connsiteX52" fmla="*/ 185877 w 819463"/>
                <a:gd name="connsiteY52" fmla="*/ 350589 h 908135"/>
                <a:gd name="connsiteX53" fmla="*/ 173204 w 819463"/>
                <a:gd name="connsiteY53" fmla="*/ 337916 h 908135"/>
                <a:gd name="connsiteX54" fmla="*/ 164755 w 819463"/>
                <a:gd name="connsiteY54" fmla="*/ 342140 h 908135"/>
                <a:gd name="connsiteX55" fmla="*/ 164755 w 819463"/>
                <a:gd name="connsiteY55" fmla="*/ 367445 h 908135"/>
                <a:gd name="connsiteX56" fmla="*/ 270324 w 819463"/>
                <a:gd name="connsiteY56" fmla="*/ 413914 h 908135"/>
                <a:gd name="connsiteX57" fmla="*/ 342140 w 819463"/>
                <a:gd name="connsiteY57" fmla="*/ 304120 h 908135"/>
                <a:gd name="connsiteX58" fmla="*/ 435078 w 819463"/>
                <a:gd name="connsiteY58" fmla="*/ 333691 h 908135"/>
                <a:gd name="connsiteX59" fmla="*/ 473099 w 819463"/>
                <a:gd name="connsiteY59" fmla="*/ 363220 h 908135"/>
                <a:gd name="connsiteX60" fmla="*/ 430854 w 819463"/>
                <a:gd name="connsiteY60" fmla="*/ 511076 h 908135"/>
                <a:gd name="connsiteX61" fmla="*/ 511119 w 819463"/>
                <a:gd name="connsiteY61" fmla="*/ 570219 h 908135"/>
                <a:gd name="connsiteX62" fmla="*/ 498446 w 819463"/>
                <a:gd name="connsiteY62" fmla="*/ 456159 h 908135"/>
                <a:gd name="connsiteX63" fmla="*/ 498446 w 819463"/>
                <a:gd name="connsiteY63" fmla="*/ 367445 h 908135"/>
                <a:gd name="connsiteX64" fmla="*/ 519568 w 819463"/>
                <a:gd name="connsiteY64" fmla="*/ 181610 h 908135"/>
                <a:gd name="connsiteX65" fmla="*/ 553322 w 819463"/>
                <a:gd name="connsiteY65" fmla="*/ 139365 h 90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19463" h="908135">
                  <a:moveTo>
                    <a:pt x="549097" y="0"/>
                  </a:moveTo>
                  <a:cubicBezTo>
                    <a:pt x="561770" y="0"/>
                    <a:pt x="574444" y="0"/>
                    <a:pt x="587117" y="8449"/>
                  </a:cubicBezTo>
                  <a:cubicBezTo>
                    <a:pt x="612464" y="25304"/>
                    <a:pt x="642036" y="37978"/>
                    <a:pt x="667383" y="54876"/>
                  </a:cubicBezTo>
                  <a:cubicBezTo>
                    <a:pt x="675831" y="59100"/>
                    <a:pt x="675831" y="67549"/>
                    <a:pt x="675831" y="80223"/>
                  </a:cubicBezTo>
                  <a:cubicBezTo>
                    <a:pt x="675831" y="88671"/>
                    <a:pt x="675831" y="92896"/>
                    <a:pt x="671607" y="97120"/>
                  </a:cubicBezTo>
                  <a:cubicBezTo>
                    <a:pt x="663158" y="118243"/>
                    <a:pt x="629362" y="109794"/>
                    <a:pt x="620913" y="114018"/>
                  </a:cubicBezTo>
                  <a:cubicBezTo>
                    <a:pt x="608240" y="118243"/>
                    <a:pt x="604015" y="130916"/>
                    <a:pt x="591342" y="139365"/>
                  </a:cubicBezTo>
                  <a:cubicBezTo>
                    <a:pt x="591342" y="135140"/>
                    <a:pt x="604015" y="126692"/>
                    <a:pt x="591342" y="114018"/>
                  </a:cubicBezTo>
                  <a:cubicBezTo>
                    <a:pt x="574444" y="122467"/>
                    <a:pt x="570220" y="135140"/>
                    <a:pt x="570220" y="139365"/>
                  </a:cubicBezTo>
                  <a:cubicBezTo>
                    <a:pt x="570220" y="152039"/>
                    <a:pt x="574444" y="164712"/>
                    <a:pt x="578668" y="173161"/>
                  </a:cubicBezTo>
                  <a:lnTo>
                    <a:pt x="583553" y="158507"/>
                  </a:lnTo>
                  <a:lnTo>
                    <a:pt x="585533" y="165240"/>
                  </a:lnTo>
                  <a:cubicBezTo>
                    <a:pt x="587117" y="167881"/>
                    <a:pt x="589230" y="171049"/>
                    <a:pt x="591342" y="177386"/>
                  </a:cubicBezTo>
                  <a:cubicBezTo>
                    <a:pt x="599791" y="185834"/>
                    <a:pt x="599791" y="206956"/>
                    <a:pt x="599791" y="219630"/>
                  </a:cubicBezTo>
                  <a:cubicBezTo>
                    <a:pt x="599791" y="228079"/>
                    <a:pt x="587117" y="392792"/>
                    <a:pt x="587117" y="405465"/>
                  </a:cubicBezTo>
                  <a:cubicBezTo>
                    <a:pt x="587117" y="413914"/>
                    <a:pt x="591342" y="511076"/>
                    <a:pt x="595567" y="561770"/>
                  </a:cubicBezTo>
                  <a:cubicBezTo>
                    <a:pt x="599791" y="587117"/>
                    <a:pt x="595567" y="612464"/>
                    <a:pt x="608240" y="637811"/>
                  </a:cubicBezTo>
                  <a:cubicBezTo>
                    <a:pt x="612464" y="650484"/>
                    <a:pt x="637811" y="667383"/>
                    <a:pt x="650484" y="667383"/>
                  </a:cubicBezTo>
                  <a:cubicBezTo>
                    <a:pt x="658933" y="667383"/>
                    <a:pt x="701178" y="599791"/>
                    <a:pt x="739199" y="595566"/>
                  </a:cubicBezTo>
                  <a:cubicBezTo>
                    <a:pt x="764545" y="561770"/>
                    <a:pt x="794117" y="511076"/>
                    <a:pt x="819463" y="464607"/>
                  </a:cubicBezTo>
                  <a:cubicBezTo>
                    <a:pt x="802566" y="515301"/>
                    <a:pt x="781443" y="570219"/>
                    <a:pt x="760321" y="625137"/>
                  </a:cubicBezTo>
                  <a:cubicBezTo>
                    <a:pt x="785668" y="595566"/>
                    <a:pt x="811014" y="557546"/>
                    <a:pt x="819463" y="527975"/>
                  </a:cubicBezTo>
                  <a:cubicBezTo>
                    <a:pt x="806790" y="574444"/>
                    <a:pt x="798341" y="620913"/>
                    <a:pt x="777219" y="667383"/>
                  </a:cubicBezTo>
                  <a:cubicBezTo>
                    <a:pt x="739199" y="747605"/>
                    <a:pt x="726525" y="827870"/>
                    <a:pt x="684280" y="908135"/>
                  </a:cubicBezTo>
                  <a:lnTo>
                    <a:pt x="642036" y="908135"/>
                  </a:lnTo>
                  <a:cubicBezTo>
                    <a:pt x="625137" y="882789"/>
                    <a:pt x="604015" y="853217"/>
                    <a:pt x="578668" y="832095"/>
                  </a:cubicBezTo>
                  <a:cubicBezTo>
                    <a:pt x="570220" y="823646"/>
                    <a:pt x="549097" y="823646"/>
                    <a:pt x="544873" y="810972"/>
                  </a:cubicBezTo>
                  <a:cubicBezTo>
                    <a:pt x="528017" y="751829"/>
                    <a:pt x="544873" y="680056"/>
                    <a:pt x="515344" y="625137"/>
                  </a:cubicBezTo>
                  <a:cubicBezTo>
                    <a:pt x="498446" y="587117"/>
                    <a:pt x="447752" y="574444"/>
                    <a:pt x="413956" y="553322"/>
                  </a:cubicBezTo>
                  <a:cubicBezTo>
                    <a:pt x="401283" y="587117"/>
                    <a:pt x="342140" y="696953"/>
                    <a:pt x="299895" y="696953"/>
                  </a:cubicBezTo>
                  <a:cubicBezTo>
                    <a:pt x="287222" y="696953"/>
                    <a:pt x="287222" y="692729"/>
                    <a:pt x="278773" y="688505"/>
                  </a:cubicBezTo>
                  <a:cubicBezTo>
                    <a:pt x="278773" y="688505"/>
                    <a:pt x="278773" y="680056"/>
                    <a:pt x="274548" y="675831"/>
                  </a:cubicBezTo>
                  <a:cubicBezTo>
                    <a:pt x="236528" y="637811"/>
                    <a:pt x="215406" y="629362"/>
                    <a:pt x="215406" y="587117"/>
                  </a:cubicBezTo>
                  <a:cubicBezTo>
                    <a:pt x="215406" y="553322"/>
                    <a:pt x="249202" y="481506"/>
                    <a:pt x="249202" y="468832"/>
                  </a:cubicBezTo>
                  <a:cubicBezTo>
                    <a:pt x="249202" y="460383"/>
                    <a:pt x="177428" y="384343"/>
                    <a:pt x="168979" y="375893"/>
                  </a:cubicBezTo>
                  <a:lnTo>
                    <a:pt x="168979" y="853217"/>
                  </a:lnTo>
                  <a:cubicBezTo>
                    <a:pt x="164755" y="848992"/>
                    <a:pt x="164755" y="844768"/>
                    <a:pt x="156305" y="844768"/>
                  </a:cubicBezTo>
                  <a:cubicBezTo>
                    <a:pt x="143632" y="844768"/>
                    <a:pt x="156305" y="853217"/>
                    <a:pt x="143632" y="853217"/>
                  </a:cubicBezTo>
                  <a:cubicBezTo>
                    <a:pt x="135183" y="853217"/>
                    <a:pt x="122510" y="819422"/>
                    <a:pt x="105612" y="806748"/>
                  </a:cubicBezTo>
                  <a:cubicBezTo>
                    <a:pt x="84489" y="785625"/>
                    <a:pt x="54918" y="760279"/>
                    <a:pt x="33796" y="739156"/>
                  </a:cubicBezTo>
                  <a:cubicBezTo>
                    <a:pt x="12674" y="718034"/>
                    <a:pt x="12674" y="680056"/>
                    <a:pt x="12674" y="654709"/>
                  </a:cubicBezTo>
                  <a:cubicBezTo>
                    <a:pt x="12674" y="625137"/>
                    <a:pt x="8449" y="595566"/>
                    <a:pt x="4225" y="565995"/>
                  </a:cubicBezTo>
                  <a:cubicBezTo>
                    <a:pt x="4225" y="561770"/>
                    <a:pt x="4225" y="553322"/>
                    <a:pt x="8449" y="549097"/>
                  </a:cubicBezTo>
                  <a:lnTo>
                    <a:pt x="0" y="236528"/>
                  </a:lnTo>
                  <a:cubicBezTo>
                    <a:pt x="4225" y="236528"/>
                    <a:pt x="4225" y="240753"/>
                    <a:pt x="12674" y="240753"/>
                  </a:cubicBezTo>
                  <a:cubicBezTo>
                    <a:pt x="25347" y="240753"/>
                    <a:pt x="12674" y="232303"/>
                    <a:pt x="21122" y="232303"/>
                  </a:cubicBezTo>
                  <a:cubicBezTo>
                    <a:pt x="33796" y="232303"/>
                    <a:pt x="46469" y="249202"/>
                    <a:pt x="59143" y="253426"/>
                  </a:cubicBezTo>
                  <a:cubicBezTo>
                    <a:pt x="84489" y="270324"/>
                    <a:pt x="118285" y="278773"/>
                    <a:pt x="152081" y="295670"/>
                  </a:cubicBezTo>
                  <a:cubicBezTo>
                    <a:pt x="152081" y="291446"/>
                    <a:pt x="156305" y="291446"/>
                    <a:pt x="156305" y="278773"/>
                  </a:cubicBezTo>
                  <a:cubicBezTo>
                    <a:pt x="156305" y="270324"/>
                    <a:pt x="147857" y="270324"/>
                    <a:pt x="147857" y="257650"/>
                  </a:cubicBezTo>
                  <a:cubicBezTo>
                    <a:pt x="147857" y="164712"/>
                    <a:pt x="519568" y="0"/>
                    <a:pt x="549097" y="0"/>
                  </a:cubicBezTo>
                  <a:close/>
                  <a:moveTo>
                    <a:pt x="553322" y="139365"/>
                  </a:moveTo>
                  <a:lnTo>
                    <a:pt x="185877" y="350589"/>
                  </a:lnTo>
                  <a:cubicBezTo>
                    <a:pt x="181652" y="350589"/>
                    <a:pt x="177428" y="342140"/>
                    <a:pt x="173204" y="337916"/>
                  </a:cubicBezTo>
                  <a:cubicBezTo>
                    <a:pt x="168979" y="342140"/>
                    <a:pt x="164755" y="342140"/>
                    <a:pt x="164755" y="342140"/>
                  </a:cubicBezTo>
                  <a:lnTo>
                    <a:pt x="164755" y="367445"/>
                  </a:lnTo>
                  <a:cubicBezTo>
                    <a:pt x="202733" y="367445"/>
                    <a:pt x="232304" y="388567"/>
                    <a:pt x="270324" y="413914"/>
                  </a:cubicBezTo>
                  <a:cubicBezTo>
                    <a:pt x="270324" y="405465"/>
                    <a:pt x="304120" y="304120"/>
                    <a:pt x="342140" y="304120"/>
                  </a:cubicBezTo>
                  <a:cubicBezTo>
                    <a:pt x="354814" y="304120"/>
                    <a:pt x="405507" y="325242"/>
                    <a:pt x="435078" y="333691"/>
                  </a:cubicBezTo>
                  <a:cubicBezTo>
                    <a:pt x="447752" y="337916"/>
                    <a:pt x="473099" y="350589"/>
                    <a:pt x="473099" y="363220"/>
                  </a:cubicBezTo>
                  <a:cubicBezTo>
                    <a:pt x="473099" y="371669"/>
                    <a:pt x="430854" y="498403"/>
                    <a:pt x="430854" y="511076"/>
                  </a:cubicBezTo>
                  <a:cubicBezTo>
                    <a:pt x="430854" y="519526"/>
                    <a:pt x="485772" y="553322"/>
                    <a:pt x="511119" y="570219"/>
                  </a:cubicBezTo>
                  <a:cubicBezTo>
                    <a:pt x="506894" y="532199"/>
                    <a:pt x="498446" y="494179"/>
                    <a:pt x="498446" y="456159"/>
                  </a:cubicBezTo>
                  <a:lnTo>
                    <a:pt x="498446" y="367445"/>
                  </a:lnTo>
                  <a:cubicBezTo>
                    <a:pt x="498446" y="299895"/>
                    <a:pt x="498446" y="236528"/>
                    <a:pt x="519568" y="181610"/>
                  </a:cubicBezTo>
                  <a:cubicBezTo>
                    <a:pt x="523793" y="160487"/>
                    <a:pt x="549097" y="152039"/>
                    <a:pt x="553322" y="139365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DA048D0-BDD0-BB22-F3D3-2D9C259C50C8}"/>
                </a:ext>
              </a:extLst>
            </p:cNvPr>
            <p:cNvSpPr/>
            <p:nvPr/>
          </p:nvSpPr>
          <p:spPr>
            <a:xfrm>
              <a:off x="3274391" y="1668468"/>
              <a:ext cx="1630436" cy="2078189"/>
            </a:xfrm>
            <a:custGeom>
              <a:avLst/>
              <a:gdLst>
                <a:gd name="connsiteX0" fmla="*/ 1055991 w 1630436"/>
                <a:gd name="connsiteY0" fmla="*/ 0 h 2078189"/>
                <a:gd name="connsiteX1" fmla="*/ 1144706 w 1630436"/>
                <a:gd name="connsiteY1" fmla="*/ 80266 h 2078189"/>
                <a:gd name="connsiteX2" fmla="*/ 1229153 w 1630436"/>
                <a:gd name="connsiteY2" fmla="*/ 143590 h 2078189"/>
                <a:gd name="connsiteX3" fmla="*/ 1212255 w 1630436"/>
                <a:gd name="connsiteY3" fmla="*/ 156264 h 2078189"/>
                <a:gd name="connsiteX4" fmla="*/ 1224928 w 1630436"/>
                <a:gd name="connsiteY4" fmla="*/ 181610 h 2078189"/>
                <a:gd name="connsiteX5" fmla="*/ 1085563 w 1630436"/>
                <a:gd name="connsiteY5" fmla="*/ 219631 h 2078189"/>
                <a:gd name="connsiteX6" fmla="*/ 1123584 w 1630436"/>
                <a:gd name="connsiteY6" fmla="*/ 270325 h 2078189"/>
                <a:gd name="connsiteX7" fmla="*/ 1127808 w 1630436"/>
                <a:gd name="connsiteY7" fmla="*/ 274549 h 2078189"/>
                <a:gd name="connsiteX8" fmla="*/ 1208030 w 1630436"/>
                <a:gd name="connsiteY8" fmla="*/ 249202 h 2078189"/>
                <a:gd name="connsiteX9" fmla="*/ 1444601 w 1630436"/>
                <a:gd name="connsiteY9" fmla="*/ 211182 h 2078189"/>
                <a:gd name="connsiteX10" fmla="*/ 1377010 w 1630436"/>
                <a:gd name="connsiteY10" fmla="*/ 240753 h 2078189"/>
                <a:gd name="connsiteX11" fmla="*/ 1385458 w 1630436"/>
                <a:gd name="connsiteY11" fmla="*/ 244978 h 2078189"/>
                <a:gd name="connsiteX12" fmla="*/ 1427703 w 1630436"/>
                <a:gd name="connsiteY12" fmla="*/ 232304 h 2078189"/>
                <a:gd name="connsiteX13" fmla="*/ 1393907 w 1630436"/>
                <a:gd name="connsiteY13" fmla="*/ 244978 h 2078189"/>
                <a:gd name="connsiteX14" fmla="*/ 1423479 w 1630436"/>
                <a:gd name="connsiteY14" fmla="*/ 244978 h 2078189"/>
                <a:gd name="connsiteX15" fmla="*/ 1288296 w 1630436"/>
                <a:gd name="connsiteY15" fmla="*/ 308345 h 2078189"/>
                <a:gd name="connsiteX16" fmla="*/ 1119359 w 1630436"/>
                <a:gd name="connsiteY16" fmla="*/ 392834 h 2078189"/>
                <a:gd name="connsiteX17" fmla="*/ 1098237 w 1630436"/>
                <a:gd name="connsiteY17" fmla="*/ 675832 h 2078189"/>
                <a:gd name="connsiteX18" fmla="*/ 1115134 w 1630436"/>
                <a:gd name="connsiteY18" fmla="*/ 680057 h 2078189"/>
                <a:gd name="connsiteX19" fmla="*/ 1136257 w 1630436"/>
                <a:gd name="connsiteY19" fmla="*/ 599792 h 2078189"/>
                <a:gd name="connsiteX20" fmla="*/ 1237602 w 1630436"/>
                <a:gd name="connsiteY20" fmla="*/ 620914 h 2078189"/>
                <a:gd name="connsiteX21" fmla="*/ 1241827 w 1630436"/>
                <a:gd name="connsiteY21" fmla="*/ 654710 h 2078189"/>
                <a:gd name="connsiteX22" fmla="*/ 1258724 w 1630436"/>
                <a:gd name="connsiteY22" fmla="*/ 663159 h 2078189"/>
                <a:gd name="connsiteX23" fmla="*/ 1317867 w 1630436"/>
                <a:gd name="connsiteY23" fmla="*/ 654710 h 2078189"/>
                <a:gd name="connsiteX24" fmla="*/ 1381234 w 1630436"/>
                <a:gd name="connsiteY24" fmla="*/ 671608 h 2078189"/>
                <a:gd name="connsiteX25" fmla="*/ 1377010 w 1630436"/>
                <a:gd name="connsiteY25" fmla="*/ 701179 h 2078189"/>
                <a:gd name="connsiteX26" fmla="*/ 1246050 w 1630436"/>
                <a:gd name="connsiteY26" fmla="*/ 768771 h 2078189"/>
                <a:gd name="connsiteX27" fmla="*/ 1233377 w 1630436"/>
                <a:gd name="connsiteY27" fmla="*/ 903911 h 2078189"/>
                <a:gd name="connsiteX28" fmla="*/ 1233377 w 1630436"/>
                <a:gd name="connsiteY28" fmla="*/ 916585 h 2078189"/>
                <a:gd name="connsiteX29" fmla="*/ 1241827 w 1630436"/>
                <a:gd name="connsiteY29" fmla="*/ 925034 h 2078189"/>
                <a:gd name="connsiteX30" fmla="*/ 1377010 w 1630436"/>
                <a:gd name="connsiteY30" fmla="*/ 882789 h 2078189"/>
                <a:gd name="connsiteX31" fmla="*/ 1338989 w 1630436"/>
                <a:gd name="connsiteY31" fmla="*/ 920809 h 2078189"/>
                <a:gd name="connsiteX32" fmla="*/ 1347438 w 1630436"/>
                <a:gd name="connsiteY32" fmla="*/ 925034 h 2078189"/>
                <a:gd name="connsiteX33" fmla="*/ 1372785 w 1630436"/>
                <a:gd name="connsiteY33" fmla="*/ 912361 h 2078189"/>
                <a:gd name="connsiteX34" fmla="*/ 1241827 w 1630436"/>
                <a:gd name="connsiteY34" fmla="*/ 1017972 h 2078189"/>
                <a:gd name="connsiteX35" fmla="*/ 1216480 w 1630436"/>
                <a:gd name="connsiteY35" fmla="*/ 1009524 h 2078189"/>
                <a:gd name="connsiteX36" fmla="*/ 1174277 w 1630436"/>
                <a:gd name="connsiteY36" fmla="*/ 971503 h 2078189"/>
                <a:gd name="connsiteX37" fmla="*/ 1110910 w 1630436"/>
                <a:gd name="connsiteY37" fmla="*/ 933483 h 2078189"/>
                <a:gd name="connsiteX38" fmla="*/ 1102461 w 1630436"/>
                <a:gd name="connsiteY38" fmla="*/ 874340 h 2078189"/>
                <a:gd name="connsiteX39" fmla="*/ 1110910 w 1630436"/>
                <a:gd name="connsiteY39" fmla="*/ 764546 h 2078189"/>
                <a:gd name="connsiteX40" fmla="*/ 1094012 w 1630436"/>
                <a:gd name="connsiteY40" fmla="*/ 743424 h 2078189"/>
                <a:gd name="connsiteX41" fmla="*/ 1072890 w 1630436"/>
                <a:gd name="connsiteY41" fmla="*/ 1077115 h 2078189"/>
                <a:gd name="connsiteX42" fmla="*/ 1174277 w 1630436"/>
                <a:gd name="connsiteY42" fmla="*/ 1026421 h 2078189"/>
                <a:gd name="connsiteX43" fmla="*/ 1148930 w 1630436"/>
                <a:gd name="connsiteY43" fmla="*/ 1064441 h 2078189"/>
                <a:gd name="connsiteX44" fmla="*/ 1157379 w 1630436"/>
                <a:gd name="connsiteY44" fmla="*/ 1068666 h 2078189"/>
                <a:gd name="connsiteX45" fmla="*/ 1178501 w 1630436"/>
                <a:gd name="connsiteY45" fmla="*/ 1060217 h 2078189"/>
                <a:gd name="connsiteX46" fmla="*/ 1241827 w 1630436"/>
                <a:gd name="connsiteY46" fmla="*/ 1085564 h 2078189"/>
                <a:gd name="connsiteX47" fmla="*/ 1313643 w 1630436"/>
                <a:gd name="connsiteY47" fmla="*/ 1119360 h 2078189"/>
                <a:gd name="connsiteX48" fmla="*/ 1338989 w 1630436"/>
                <a:gd name="connsiteY48" fmla="*/ 1191134 h 2078189"/>
                <a:gd name="connsiteX49" fmla="*/ 1630436 w 1630436"/>
                <a:gd name="connsiteY49" fmla="*/ 967278 h 2078189"/>
                <a:gd name="connsiteX50" fmla="*/ 1562844 w 1630436"/>
                <a:gd name="connsiteY50" fmla="*/ 1077115 h 2078189"/>
                <a:gd name="connsiteX51" fmla="*/ 1617762 w 1630436"/>
                <a:gd name="connsiteY51" fmla="*/ 1034870 h 2078189"/>
                <a:gd name="connsiteX52" fmla="*/ 1482621 w 1630436"/>
                <a:gd name="connsiteY52" fmla="*/ 1237603 h 2078189"/>
                <a:gd name="connsiteX53" fmla="*/ 1427703 w 1630436"/>
                <a:gd name="connsiteY53" fmla="*/ 1364337 h 2078189"/>
                <a:gd name="connsiteX54" fmla="*/ 1398132 w 1630436"/>
                <a:gd name="connsiteY54" fmla="*/ 1398133 h 2078189"/>
                <a:gd name="connsiteX55" fmla="*/ 1360112 w 1630436"/>
                <a:gd name="connsiteY55" fmla="*/ 1406582 h 2078189"/>
                <a:gd name="connsiteX56" fmla="*/ 1296744 w 1630436"/>
                <a:gd name="connsiteY56" fmla="*/ 1351664 h 2078189"/>
                <a:gd name="connsiteX57" fmla="*/ 1233377 w 1630436"/>
                <a:gd name="connsiteY57" fmla="*/ 1330541 h 2078189"/>
                <a:gd name="connsiteX58" fmla="*/ 1178501 w 1630436"/>
                <a:gd name="connsiteY58" fmla="*/ 1288297 h 2078189"/>
                <a:gd name="connsiteX59" fmla="*/ 1144706 w 1630436"/>
                <a:gd name="connsiteY59" fmla="*/ 1110911 h 2078189"/>
                <a:gd name="connsiteX60" fmla="*/ 1072890 w 1630436"/>
                <a:gd name="connsiteY60" fmla="*/ 1208031 h 2078189"/>
                <a:gd name="connsiteX61" fmla="*/ 1102461 w 1630436"/>
                <a:gd name="connsiteY61" fmla="*/ 1507927 h 2078189"/>
                <a:gd name="connsiteX62" fmla="*/ 1102461 w 1630436"/>
                <a:gd name="connsiteY62" fmla="*/ 1719151 h 2078189"/>
                <a:gd name="connsiteX63" fmla="*/ 1077114 w 1630436"/>
                <a:gd name="connsiteY63" fmla="*/ 1710702 h 2078189"/>
                <a:gd name="connsiteX64" fmla="*/ 1072890 w 1630436"/>
                <a:gd name="connsiteY64" fmla="*/ 1723375 h 2078189"/>
                <a:gd name="connsiteX65" fmla="*/ 1017971 w 1630436"/>
                <a:gd name="connsiteY65" fmla="*/ 1676906 h 2078189"/>
                <a:gd name="connsiteX66" fmla="*/ 950380 w 1630436"/>
                <a:gd name="connsiteY66" fmla="*/ 1664233 h 2078189"/>
                <a:gd name="connsiteX67" fmla="*/ 933482 w 1630436"/>
                <a:gd name="connsiteY67" fmla="*/ 1647334 h 2078189"/>
                <a:gd name="connsiteX68" fmla="*/ 899686 w 1630436"/>
                <a:gd name="connsiteY68" fmla="*/ 1634661 h 2078189"/>
                <a:gd name="connsiteX69" fmla="*/ 891238 w 1630436"/>
                <a:gd name="connsiteY69" fmla="*/ 1626212 h 2078189"/>
                <a:gd name="connsiteX70" fmla="*/ 899686 w 1630436"/>
                <a:gd name="connsiteY70" fmla="*/ 1588192 h 2078189"/>
                <a:gd name="connsiteX71" fmla="*/ 899686 w 1630436"/>
                <a:gd name="connsiteY71" fmla="*/ 1440378 h 2078189"/>
                <a:gd name="connsiteX72" fmla="*/ 426629 w 1630436"/>
                <a:gd name="connsiteY72" fmla="*/ 2073964 h 2078189"/>
                <a:gd name="connsiteX73" fmla="*/ 413956 w 1630436"/>
                <a:gd name="connsiteY73" fmla="*/ 2065516 h 2078189"/>
                <a:gd name="connsiteX74" fmla="*/ 401283 w 1630436"/>
                <a:gd name="connsiteY74" fmla="*/ 2078189 h 2078189"/>
                <a:gd name="connsiteX75" fmla="*/ 354813 w 1630436"/>
                <a:gd name="connsiteY75" fmla="*/ 2027495 h 2078189"/>
                <a:gd name="connsiteX76" fmla="*/ 291446 w 1630436"/>
                <a:gd name="connsiteY76" fmla="*/ 2002148 h 2078189"/>
                <a:gd name="connsiteX77" fmla="*/ 240753 w 1630436"/>
                <a:gd name="connsiteY77" fmla="*/ 1968353 h 2078189"/>
                <a:gd name="connsiteX78" fmla="*/ 266099 w 1630436"/>
                <a:gd name="connsiteY78" fmla="*/ 1921884 h 2078189"/>
                <a:gd name="connsiteX79" fmla="*/ 815239 w 1630436"/>
                <a:gd name="connsiteY79" fmla="*/ 1275623 h 2078189"/>
                <a:gd name="connsiteX80" fmla="*/ 819463 w 1630436"/>
                <a:gd name="connsiteY80" fmla="*/ 1271398 h 2078189"/>
                <a:gd name="connsiteX81" fmla="*/ 794116 w 1630436"/>
                <a:gd name="connsiteY81" fmla="*/ 1267174 h 2078189"/>
                <a:gd name="connsiteX82" fmla="*/ 743423 w 1630436"/>
                <a:gd name="connsiteY82" fmla="*/ 1224929 h 2078189"/>
                <a:gd name="connsiteX83" fmla="*/ 696954 w 1630436"/>
                <a:gd name="connsiteY83" fmla="*/ 1199583 h 2078189"/>
                <a:gd name="connsiteX84" fmla="*/ 688505 w 1630436"/>
                <a:gd name="connsiteY84" fmla="*/ 1144664 h 2078189"/>
                <a:gd name="connsiteX85" fmla="*/ 688505 w 1630436"/>
                <a:gd name="connsiteY85" fmla="*/ 1022197 h 2078189"/>
                <a:gd name="connsiteX86" fmla="*/ 680055 w 1630436"/>
                <a:gd name="connsiteY86" fmla="*/ 979952 h 2078189"/>
                <a:gd name="connsiteX87" fmla="*/ 599791 w 1630436"/>
                <a:gd name="connsiteY87" fmla="*/ 1136215 h 2078189"/>
                <a:gd name="connsiteX88" fmla="*/ 642035 w 1630436"/>
                <a:gd name="connsiteY88" fmla="*/ 1102462 h 2078189"/>
                <a:gd name="connsiteX89" fmla="*/ 578669 w 1630436"/>
                <a:gd name="connsiteY89" fmla="*/ 1186909 h 2078189"/>
                <a:gd name="connsiteX90" fmla="*/ 620913 w 1630436"/>
                <a:gd name="connsiteY90" fmla="*/ 1157338 h 2078189"/>
                <a:gd name="connsiteX91" fmla="*/ 523750 w 1630436"/>
                <a:gd name="connsiteY91" fmla="*/ 1271398 h 2078189"/>
                <a:gd name="connsiteX92" fmla="*/ 409732 w 1630436"/>
                <a:gd name="connsiteY92" fmla="*/ 1195358 h 2078189"/>
                <a:gd name="connsiteX93" fmla="*/ 409732 w 1630436"/>
                <a:gd name="connsiteY93" fmla="*/ 1178460 h 2078189"/>
                <a:gd name="connsiteX94" fmla="*/ 570219 w 1630436"/>
                <a:gd name="connsiteY94" fmla="*/ 899687 h 2078189"/>
                <a:gd name="connsiteX95" fmla="*/ 515343 w 1630436"/>
                <a:gd name="connsiteY95" fmla="*/ 891238 h 2078189"/>
                <a:gd name="connsiteX96" fmla="*/ 422405 w 1630436"/>
                <a:gd name="connsiteY96" fmla="*/ 815198 h 2078189"/>
                <a:gd name="connsiteX97" fmla="*/ 604015 w 1630436"/>
                <a:gd name="connsiteY97" fmla="*/ 794118 h 2078189"/>
                <a:gd name="connsiteX98" fmla="*/ 650485 w 1630436"/>
                <a:gd name="connsiteY98" fmla="*/ 802524 h 2078189"/>
                <a:gd name="connsiteX99" fmla="*/ 654709 w 1630436"/>
                <a:gd name="connsiteY99" fmla="*/ 781444 h 2078189"/>
                <a:gd name="connsiteX100" fmla="*/ 646260 w 1630436"/>
                <a:gd name="connsiteY100" fmla="*/ 726526 h 2078189"/>
                <a:gd name="connsiteX101" fmla="*/ 675831 w 1630436"/>
                <a:gd name="connsiteY101" fmla="*/ 696955 h 2078189"/>
                <a:gd name="connsiteX102" fmla="*/ 756096 w 1630436"/>
                <a:gd name="connsiteY102" fmla="*/ 713852 h 2078189"/>
                <a:gd name="connsiteX103" fmla="*/ 777219 w 1630436"/>
                <a:gd name="connsiteY103" fmla="*/ 756097 h 2078189"/>
                <a:gd name="connsiteX104" fmla="*/ 827912 w 1630436"/>
                <a:gd name="connsiteY104" fmla="*/ 1186909 h 2078189"/>
                <a:gd name="connsiteX105" fmla="*/ 819463 w 1630436"/>
                <a:gd name="connsiteY105" fmla="*/ 1275623 h 2078189"/>
                <a:gd name="connsiteX106" fmla="*/ 882788 w 1630436"/>
                <a:gd name="connsiteY106" fmla="*/ 1220705 h 2078189"/>
                <a:gd name="connsiteX107" fmla="*/ 882788 w 1630436"/>
                <a:gd name="connsiteY107" fmla="*/ 692730 h 2078189"/>
                <a:gd name="connsiteX108" fmla="*/ 903911 w 1630436"/>
                <a:gd name="connsiteY108" fmla="*/ 502628 h 2078189"/>
                <a:gd name="connsiteX109" fmla="*/ 147857 w 1630436"/>
                <a:gd name="connsiteY109" fmla="*/ 802524 h 2078189"/>
                <a:gd name="connsiteX110" fmla="*/ 71816 w 1630436"/>
                <a:gd name="connsiteY110" fmla="*/ 743424 h 2078189"/>
                <a:gd name="connsiteX111" fmla="*/ 0 w 1630436"/>
                <a:gd name="connsiteY111" fmla="*/ 692730 h 2078189"/>
                <a:gd name="connsiteX112" fmla="*/ 908135 w 1630436"/>
                <a:gd name="connsiteY112" fmla="*/ 346365 h 2078189"/>
                <a:gd name="connsiteX113" fmla="*/ 929258 w 1630436"/>
                <a:gd name="connsiteY113" fmla="*/ 299896 h 2078189"/>
                <a:gd name="connsiteX114" fmla="*/ 929258 w 1630436"/>
                <a:gd name="connsiteY114" fmla="*/ 282998 h 2078189"/>
                <a:gd name="connsiteX115" fmla="*/ 920808 w 1630436"/>
                <a:gd name="connsiteY115" fmla="*/ 278773 h 2078189"/>
                <a:gd name="connsiteX116" fmla="*/ 696954 w 1630436"/>
                <a:gd name="connsiteY116" fmla="*/ 401283 h 2078189"/>
                <a:gd name="connsiteX117" fmla="*/ 591342 w 1630436"/>
                <a:gd name="connsiteY117" fmla="*/ 460384 h 2078189"/>
                <a:gd name="connsiteX118" fmla="*/ 599791 w 1630436"/>
                <a:gd name="connsiteY118" fmla="*/ 443528 h 2078189"/>
                <a:gd name="connsiteX119" fmla="*/ 667382 w 1630436"/>
                <a:gd name="connsiteY119" fmla="*/ 397059 h 2078189"/>
                <a:gd name="connsiteX120" fmla="*/ 654709 w 1630436"/>
                <a:gd name="connsiteY120" fmla="*/ 388610 h 2078189"/>
                <a:gd name="connsiteX121" fmla="*/ 536423 w 1630436"/>
                <a:gd name="connsiteY121" fmla="*/ 464608 h 2078189"/>
                <a:gd name="connsiteX122" fmla="*/ 604015 w 1630436"/>
                <a:gd name="connsiteY122" fmla="*/ 384386 h 2078189"/>
                <a:gd name="connsiteX123" fmla="*/ 616689 w 1630436"/>
                <a:gd name="connsiteY123" fmla="*/ 384386 h 2078189"/>
                <a:gd name="connsiteX124" fmla="*/ 1055991 w 1630436"/>
                <a:gd name="connsiteY124" fmla="*/ 0 h 2078189"/>
                <a:gd name="connsiteX125" fmla="*/ 1140481 w 1630436"/>
                <a:gd name="connsiteY125" fmla="*/ 1077115 h 2078189"/>
                <a:gd name="connsiteX126" fmla="*/ 1132032 w 1630436"/>
                <a:gd name="connsiteY126" fmla="*/ 1089788 h 2078189"/>
                <a:gd name="connsiteX127" fmla="*/ 1140481 w 1630436"/>
                <a:gd name="connsiteY127" fmla="*/ 1077115 h 207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630436" h="2078189">
                  <a:moveTo>
                    <a:pt x="1055991" y="0"/>
                  </a:moveTo>
                  <a:cubicBezTo>
                    <a:pt x="1077114" y="0"/>
                    <a:pt x="1123584" y="63367"/>
                    <a:pt x="1144706" y="80266"/>
                  </a:cubicBezTo>
                  <a:cubicBezTo>
                    <a:pt x="1170053" y="97163"/>
                    <a:pt x="1203806" y="118286"/>
                    <a:pt x="1229153" y="143590"/>
                  </a:cubicBezTo>
                  <a:cubicBezTo>
                    <a:pt x="1229153" y="147815"/>
                    <a:pt x="1220704" y="147815"/>
                    <a:pt x="1212255" y="156264"/>
                  </a:cubicBezTo>
                  <a:cubicBezTo>
                    <a:pt x="1220704" y="164712"/>
                    <a:pt x="1224928" y="173162"/>
                    <a:pt x="1224928" y="181610"/>
                  </a:cubicBezTo>
                  <a:cubicBezTo>
                    <a:pt x="1178501" y="190059"/>
                    <a:pt x="1132032" y="202733"/>
                    <a:pt x="1085563" y="219631"/>
                  </a:cubicBezTo>
                  <a:cubicBezTo>
                    <a:pt x="1102461" y="232304"/>
                    <a:pt x="1132032" y="244978"/>
                    <a:pt x="1123584" y="270325"/>
                  </a:cubicBezTo>
                  <a:cubicBezTo>
                    <a:pt x="1123584" y="270325"/>
                    <a:pt x="1119359" y="274549"/>
                    <a:pt x="1127808" y="274549"/>
                  </a:cubicBezTo>
                  <a:cubicBezTo>
                    <a:pt x="1140481" y="274549"/>
                    <a:pt x="1182726" y="253426"/>
                    <a:pt x="1208030" y="249202"/>
                  </a:cubicBezTo>
                  <a:cubicBezTo>
                    <a:pt x="1275622" y="232304"/>
                    <a:pt x="1355887" y="223856"/>
                    <a:pt x="1444601" y="211182"/>
                  </a:cubicBezTo>
                  <a:cubicBezTo>
                    <a:pt x="1423479" y="219631"/>
                    <a:pt x="1398132" y="232304"/>
                    <a:pt x="1377010" y="240753"/>
                  </a:cubicBezTo>
                  <a:cubicBezTo>
                    <a:pt x="1377010" y="240753"/>
                    <a:pt x="1372785" y="244978"/>
                    <a:pt x="1385458" y="244978"/>
                  </a:cubicBezTo>
                  <a:cubicBezTo>
                    <a:pt x="1393907" y="244978"/>
                    <a:pt x="1415030" y="236529"/>
                    <a:pt x="1427703" y="232304"/>
                  </a:cubicBezTo>
                  <a:cubicBezTo>
                    <a:pt x="1419254" y="232304"/>
                    <a:pt x="1406581" y="236529"/>
                    <a:pt x="1393907" y="244978"/>
                  </a:cubicBezTo>
                  <a:cubicBezTo>
                    <a:pt x="1402357" y="249202"/>
                    <a:pt x="1415030" y="244978"/>
                    <a:pt x="1423479" y="244978"/>
                  </a:cubicBezTo>
                  <a:cubicBezTo>
                    <a:pt x="1381234" y="266100"/>
                    <a:pt x="1330540" y="287222"/>
                    <a:pt x="1288296" y="308345"/>
                  </a:cubicBezTo>
                  <a:cubicBezTo>
                    <a:pt x="1233377" y="329467"/>
                    <a:pt x="1174277" y="363263"/>
                    <a:pt x="1119359" y="392834"/>
                  </a:cubicBezTo>
                  <a:cubicBezTo>
                    <a:pt x="1115134" y="485731"/>
                    <a:pt x="1106685" y="582894"/>
                    <a:pt x="1098237" y="675832"/>
                  </a:cubicBezTo>
                  <a:lnTo>
                    <a:pt x="1115134" y="680057"/>
                  </a:lnTo>
                  <a:cubicBezTo>
                    <a:pt x="1123584" y="658935"/>
                    <a:pt x="1110910" y="616689"/>
                    <a:pt x="1136257" y="599792"/>
                  </a:cubicBezTo>
                  <a:cubicBezTo>
                    <a:pt x="1157379" y="599792"/>
                    <a:pt x="1212255" y="591342"/>
                    <a:pt x="1237602" y="620914"/>
                  </a:cubicBezTo>
                  <a:cubicBezTo>
                    <a:pt x="1241827" y="629363"/>
                    <a:pt x="1241827" y="642036"/>
                    <a:pt x="1241827" y="654710"/>
                  </a:cubicBezTo>
                  <a:cubicBezTo>
                    <a:pt x="1246050" y="658935"/>
                    <a:pt x="1250275" y="663159"/>
                    <a:pt x="1258724" y="663159"/>
                  </a:cubicBezTo>
                  <a:cubicBezTo>
                    <a:pt x="1271397" y="663159"/>
                    <a:pt x="1305193" y="654710"/>
                    <a:pt x="1317867" y="654710"/>
                  </a:cubicBezTo>
                  <a:cubicBezTo>
                    <a:pt x="1326316" y="654710"/>
                    <a:pt x="1360112" y="663159"/>
                    <a:pt x="1381234" y="671608"/>
                  </a:cubicBezTo>
                  <a:cubicBezTo>
                    <a:pt x="1381234" y="692730"/>
                    <a:pt x="1377010" y="688505"/>
                    <a:pt x="1377010" y="701179"/>
                  </a:cubicBezTo>
                  <a:cubicBezTo>
                    <a:pt x="1377010" y="709628"/>
                    <a:pt x="1271397" y="726526"/>
                    <a:pt x="1246050" y="768771"/>
                  </a:cubicBezTo>
                  <a:cubicBezTo>
                    <a:pt x="1220704" y="802524"/>
                    <a:pt x="1233377" y="891238"/>
                    <a:pt x="1233377" y="903911"/>
                  </a:cubicBezTo>
                  <a:lnTo>
                    <a:pt x="1233377" y="916585"/>
                  </a:lnTo>
                  <a:cubicBezTo>
                    <a:pt x="1233377" y="916585"/>
                    <a:pt x="1229153" y="925034"/>
                    <a:pt x="1241827" y="925034"/>
                  </a:cubicBezTo>
                  <a:cubicBezTo>
                    <a:pt x="1250275" y="925034"/>
                    <a:pt x="1326316" y="899687"/>
                    <a:pt x="1377010" y="882789"/>
                  </a:cubicBezTo>
                  <a:cubicBezTo>
                    <a:pt x="1368560" y="895462"/>
                    <a:pt x="1351663" y="908136"/>
                    <a:pt x="1338989" y="920809"/>
                  </a:cubicBezTo>
                  <a:cubicBezTo>
                    <a:pt x="1338989" y="920809"/>
                    <a:pt x="1334765" y="925034"/>
                    <a:pt x="1347438" y="925034"/>
                  </a:cubicBezTo>
                  <a:cubicBezTo>
                    <a:pt x="1355887" y="925034"/>
                    <a:pt x="1364336" y="916585"/>
                    <a:pt x="1372785" y="912361"/>
                  </a:cubicBezTo>
                  <a:cubicBezTo>
                    <a:pt x="1372785" y="950381"/>
                    <a:pt x="1275622" y="1017972"/>
                    <a:pt x="1241827" y="1017972"/>
                  </a:cubicBezTo>
                  <a:cubicBezTo>
                    <a:pt x="1233377" y="1017972"/>
                    <a:pt x="1220704" y="1017972"/>
                    <a:pt x="1216480" y="1009524"/>
                  </a:cubicBezTo>
                  <a:cubicBezTo>
                    <a:pt x="1203806" y="1001075"/>
                    <a:pt x="1186951" y="979952"/>
                    <a:pt x="1174277" y="971503"/>
                  </a:cubicBezTo>
                  <a:cubicBezTo>
                    <a:pt x="1153154" y="954605"/>
                    <a:pt x="1123584" y="950381"/>
                    <a:pt x="1110910" y="933483"/>
                  </a:cubicBezTo>
                  <a:cubicBezTo>
                    <a:pt x="1098237" y="916585"/>
                    <a:pt x="1102461" y="887014"/>
                    <a:pt x="1102461" y="874340"/>
                  </a:cubicBezTo>
                  <a:cubicBezTo>
                    <a:pt x="1102461" y="865891"/>
                    <a:pt x="1110910" y="772995"/>
                    <a:pt x="1110910" y="764546"/>
                  </a:cubicBezTo>
                  <a:cubicBezTo>
                    <a:pt x="1110910" y="760322"/>
                    <a:pt x="1110910" y="747648"/>
                    <a:pt x="1094012" y="743424"/>
                  </a:cubicBezTo>
                  <a:lnTo>
                    <a:pt x="1072890" y="1077115"/>
                  </a:lnTo>
                  <a:cubicBezTo>
                    <a:pt x="1110910" y="1072891"/>
                    <a:pt x="1144706" y="1047544"/>
                    <a:pt x="1174277" y="1026421"/>
                  </a:cubicBezTo>
                  <a:lnTo>
                    <a:pt x="1148930" y="1064441"/>
                  </a:lnTo>
                  <a:cubicBezTo>
                    <a:pt x="1148930" y="1064441"/>
                    <a:pt x="1144706" y="1068666"/>
                    <a:pt x="1157379" y="1068666"/>
                  </a:cubicBezTo>
                  <a:cubicBezTo>
                    <a:pt x="1165828" y="1068666"/>
                    <a:pt x="1165828" y="1060217"/>
                    <a:pt x="1178501" y="1060217"/>
                  </a:cubicBezTo>
                  <a:cubicBezTo>
                    <a:pt x="1186951" y="1060217"/>
                    <a:pt x="1216480" y="1081339"/>
                    <a:pt x="1241827" y="1085564"/>
                  </a:cubicBezTo>
                  <a:cubicBezTo>
                    <a:pt x="1262949" y="1094013"/>
                    <a:pt x="1300969" y="1094013"/>
                    <a:pt x="1313643" y="1119360"/>
                  </a:cubicBezTo>
                  <a:cubicBezTo>
                    <a:pt x="1322091" y="1136215"/>
                    <a:pt x="1330540" y="1165787"/>
                    <a:pt x="1338989" y="1191134"/>
                  </a:cubicBezTo>
                  <a:cubicBezTo>
                    <a:pt x="1436152" y="1102462"/>
                    <a:pt x="1571293" y="1047544"/>
                    <a:pt x="1630436" y="967278"/>
                  </a:cubicBezTo>
                  <a:cubicBezTo>
                    <a:pt x="1613538" y="1001075"/>
                    <a:pt x="1583966" y="1039095"/>
                    <a:pt x="1562844" y="1077115"/>
                  </a:cubicBezTo>
                  <a:cubicBezTo>
                    <a:pt x="1583966" y="1064441"/>
                    <a:pt x="1600864" y="1043319"/>
                    <a:pt x="1617762" y="1034870"/>
                  </a:cubicBezTo>
                  <a:cubicBezTo>
                    <a:pt x="1583966" y="1089788"/>
                    <a:pt x="1520642" y="1182684"/>
                    <a:pt x="1482621" y="1237603"/>
                  </a:cubicBezTo>
                  <a:cubicBezTo>
                    <a:pt x="1453050" y="1279847"/>
                    <a:pt x="1448826" y="1322092"/>
                    <a:pt x="1427703" y="1364337"/>
                  </a:cubicBezTo>
                  <a:cubicBezTo>
                    <a:pt x="1423479" y="1377011"/>
                    <a:pt x="1410805" y="1389684"/>
                    <a:pt x="1398132" y="1398133"/>
                  </a:cubicBezTo>
                  <a:cubicBezTo>
                    <a:pt x="1385458" y="1402357"/>
                    <a:pt x="1372785" y="1406582"/>
                    <a:pt x="1360112" y="1406582"/>
                  </a:cubicBezTo>
                  <a:cubicBezTo>
                    <a:pt x="1351663" y="1406582"/>
                    <a:pt x="1317867" y="1368561"/>
                    <a:pt x="1296744" y="1351664"/>
                  </a:cubicBezTo>
                  <a:cubicBezTo>
                    <a:pt x="1275622" y="1338991"/>
                    <a:pt x="1250275" y="1343214"/>
                    <a:pt x="1233377" y="1330541"/>
                  </a:cubicBezTo>
                  <a:cubicBezTo>
                    <a:pt x="1212255" y="1322092"/>
                    <a:pt x="1182726" y="1309419"/>
                    <a:pt x="1178501" y="1288297"/>
                  </a:cubicBezTo>
                  <a:cubicBezTo>
                    <a:pt x="1157379" y="1229154"/>
                    <a:pt x="1157379" y="1170011"/>
                    <a:pt x="1144706" y="1110911"/>
                  </a:cubicBezTo>
                  <a:cubicBezTo>
                    <a:pt x="1119359" y="1144664"/>
                    <a:pt x="1072890" y="1178460"/>
                    <a:pt x="1072890" y="1208031"/>
                  </a:cubicBezTo>
                  <a:lnTo>
                    <a:pt x="1102461" y="1507927"/>
                  </a:lnTo>
                  <a:lnTo>
                    <a:pt x="1102461" y="1719151"/>
                  </a:lnTo>
                  <a:cubicBezTo>
                    <a:pt x="1094012" y="1719151"/>
                    <a:pt x="1089788" y="1710702"/>
                    <a:pt x="1077114" y="1710702"/>
                  </a:cubicBezTo>
                  <a:cubicBezTo>
                    <a:pt x="1068665" y="1710702"/>
                    <a:pt x="1072890" y="1719151"/>
                    <a:pt x="1072890" y="1723375"/>
                  </a:cubicBezTo>
                  <a:cubicBezTo>
                    <a:pt x="1055991" y="1710702"/>
                    <a:pt x="1034869" y="1685355"/>
                    <a:pt x="1017971" y="1676906"/>
                  </a:cubicBezTo>
                  <a:cubicBezTo>
                    <a:pt x="996849" y="1664233"/>
                    <a:pt x="971502" y="1668457"/>
                    <a:pt x="950380" y="1664233"/>
                  </a:cubicBezTo>
                  <a:cubicBezTo>
                    <a:pt x="941931" y="1664233"/>
                    <a:pt x="941931" y="1651559"/>
                    <a:pt x="933482" y="1647334"/>
                  </a:cubicBezTo>
                  <a:cubicBezTo>
                    <a:pt x="925033" y="1643111"/>
                    <a:pt x="912360" y="1643111"/>
                    <a:pt x="899686" y="1634661"/>
                  </a:cubicBezTo>
                  <a:cubicBezTo>
                    <a:pt x="895461" y="1634661"/>
                    <a:pt x="891238" y="1634661"/>
                    <a:pt x="891238" y="1626212"/>
                  </a:cubicBezTo>
                  <a:cubicBezTo>
                    <a:pt x="891238" y="1613539"/>
                    <a:pt x="899686" y="1600865"/>
                    <a:pt x="899686" y="1588192"/>
                  </a:cubicBezTo>
                  <a:cubicBezTo>
                    <a:pt x="895461" y="1541723"/>
                    <a:pt x="903911" y="1491029"/>
                    <a:pt x="899686" y="1440378"/>
                  </a:cubicBezTo>
                  <a:lnTo>
                    <a:pt x="426629" y="2073964"/>
                  </a:lnTo>
                  <a:cubicBezTo>
                    <a:pt x="422405" y="2073964"/>
                    <a:pt x="418180" y="2069740"/>
                    <a:pt x="413956" y="2065516"/>
                  </a:cubicBezTo>
                  <a:lnTo>
                    <a:pt x="401283" y="2078189"/>
                  </a:lnTo>
                  <a:cubicBezTo>
                    <a:pt x="384385" y="2061291"/>
                    <a:pt x="367487" y="2040169"/>
                    <a:pt x="354813" y="2027495"/>
                  </a:cubicBezTo>
                  <a:cubicBezTo>
                    <a:pt x="333691" y="2014822"/>
                    <a:pt x="308344" y="2014822"/>
                    <a:pt x="291446" y="2002148"/>
                  </a:cubicBezTo>
                  <a:cubicBezTo>
                    <a:pt x="274549" y="1993700"/>
                    <a:pt x="257650" y="1981026"/>
                    <a:pt x="240753" y="1968353"/>
                  </a:cubicBezTo>
                  <a:cubicBezTo>
                    <a:pt x="244977" y="1955679"/>
                    <a:pt x="253426" y="1934557"/>
                    <a:pt x="266099" y="1921884"/>
                  </a:cubicBezTo>
                  <a:cubicBezTo>
                    <a:pt x="439303" y="1698028"/>
                    <a:pt x="633586" y="1461500"/>
                    <a:pt x="815239" y="1275623"/>
                  </a:cubicBezTo>
                  <a:lnTo>
                    <a:pt x="819463" y="1271398"/>
                  </a:lnTo>
                  <a:cubicBezTo>
                    <a:pt x="819463" y="1258725"/>
                    <a:pt x="802565" y="1267174"/>
                    <a:pt x="794116" y="1267174"/>
                  </a:cubicBezTo>
                  <a:cubicBezTo>
                    <a:pt x="777219" y="1254501"/>
                    <a:pt x="756096" y="1237603"/>
                    <a:pt x="743423" y="1224929"/>
                  </a:cubicBezTo>
                  <a:cubicBezTo>
                    <a:pt x="730749" y="1216481"/>
                    <a:pt x="705402" y="1212256"/>
                    <a:pt x="696954" y="1199583"/>
                  </a:cubicBezTo>
                  <a:cubicBezTo>
                    <a:pt x="684280" y="1182684"/>
                    <a:pt x="688505" y="1161562"/>
                    <a:pt x="688505" y="1144664"/>
                  </a:cubicBezTo>
                  <a:lnTo>
                    <a:pt x="688505" y="1022197"/>
                  </a:lnTo>
                  <a:cubicBezTo>
                    <a:pt x="688505" y="1009524"/>
                    <a:pt x="684280" y="992625"/>
                    <a:pt x="680055" y="979952"/>
                  </a:cubicBezTo>
                  <a:cubicBezTo>
                    <a:pt x="637811" y="1030646"/>
                    <a:pt x="616689" y="1072891"/>
                    <a:pt x="599791" y="1136215"/>
                  </a:cubicBezTo>
                  <a:cubicBezTo>
                    <a:pt x="612464" y="1127808"/>
                    <a:pt x="629362" y="1110911"/>
                    <a:pt x="642035" y="1102462"/>
                  </a:cubicBezTo>
                  <a:cubicBezTo>
                    <a:pt x="620913" y="1127808"/>
                    <a:pt x="595566" y="1157338"/>
                    <a:pt x="578669" y="1186909"/>
                  </a:cubicBezTo>
                  <a:cubicBezTo>
                    <a:pt x="591342" y="1178460"/>
                    <a:pt x="608239" y="1165787"/>
                    <a:pt x="620913" y="1157338"/>
                  </a:cubicBezTo>
                  <a:cubicBezTo>
                    <a:pt x="620913" y="1157338"/>
                    <a:pt x="557546" y="1271398"/>
                    <a:pt x="523750" y="1271398"/>
                  </a:cubicBezTo>
                  <a:cubicBezTo>
                    <a:pt x="506895" y="1271398"/>
                    <a:pt x="447752" y="1212256"/>
                    <a:pt x="409732" y="1195358"/>
                  </a:cubicBezTo>
                  <a:lnTo>
                    <a:pt x="409732" y="1178460"/>
                  </a:lnTo>
                  <a:cubicBezTo>
                    <a:pt x="494221" y="1085564"/>
                    <a:pt x="489996" y="992625"/>
                    <a:pt x="570219" y="899687"/>
                  </a:cubicBezTo>
                  <a:cubicBezTo>
                    <a:pt x="553322" y="895462"/>
                    <a:pt x="532199" y="895462"/>
                    <a:pt x="515343" y="891238"/>
                  </a:cubicBezTo>
                  <a:cubicBezTo>
                    <a:pt x="494221" y="865891"/>
                    <a:pt x="447752" y="823647"/>
                    <a:pt x="422405" y="815198"/>
                  </a:cubicBezTo>
                  <a:lnTo>
                    <a:pt x="604015" y="794118"/>
                  </a:lnTo>
                  <a:cubicBezTo>
                    <a:pt x="620913" y="794118"/>
                    <a:pt x="637811" y="798300"/>
                    <a:pt x="650485" y="802524"/>
                  </a:cubicBezTo>
                  <a:cubicBezTo>
                    <a:pt x="654709" y="798300"/>
                    <a:pt x="654709" y="794118"/>
                    <a:pt x="654709" y="781444"/>
                  </a:cubicBezTo>
                  <a:cubicBezTo>
                    <a:pt x="654709" y="772995"/>
                    <a:pt x="646260" y="734975"/>
                    <a:pt x="646260" y="726526"/>
                  </a:cubicBezTo>
                  <a:cubicBezTo>
                    <a:pt x="646260" y="701179"/>
                    <a:pt x="671607" y="696955"/>
                    <a:pt x="675831" y="696955"/>
                  </a:cubicBezTo>
                  <a:cubicBezTo>
                    <a:pt x="701178" y="696955"/>
                    <a:pt x="743423" y="705404"/>
                    <a:pt x="756096" y="713852"/>
                  </a:cubicBezTo>
                  <a:cubicBezTo>
                    <a:pt x="764545" y="722302"/>
                    <a:pt x="777219" y="739199"/>
                    <a:pt x="777219" y="756097"/>
                  </a:cubicBezTo>
                  <a:cubicBezTo>
                    <a:pt x="798341" y="899687"/>
                    <a:pt x="827912" y="1043319"/>
                    <a:pt x="827912" y="1186909"/>
                  </a:cubicBezTo>
                  <a:cubicBezTo>
                    <a:pt x="827912" y="1195358"/>
                    <a:pt x="823688" y="1241827"/>
                    <a:pt x="819463" y="1275623"/>
                  </a:cubicBezTo>
                  <a:cubicBezTo>
                    <a:pt x="840585" y="1258725"/>
                    <a:pt x="861666" y="1237603"/>
                    <a:pt x="882788" y="1220705"/>
                  </a:cubicBezTo>
                  <a:lnTo>
                    <a:pt x="882788" y="692730"/>
                  </a:lnTo>
                  <a:lnTo>
                    <a:pt x="903911" y="502628"/>
                  </a:lnTo>
                  <a:cubicBezTo>
                    <a:pt x="802565" y="557547"/>
                    <a:pt x="295671" y="802524"/>
                    <a:pt x="147857" y="802524"/>
                  </a:cubicBezTo>
                  <a:cubicBezTo>
                    <a:pt x="114060" y="802524"/>
                    <a:pt x="114060" y="794118"/>
                    <a:pt x="71816" y="743424"/>
                  </a:cubicBezTo>
                  <a:cubicBezTo>
                    <a:pt x="54918" y="722302"/>
                    <a:pt x="25347" y="709628"/>
                    <a:pt x="0" y="692730"/>
                  </a:cubicBezTo>
                  <a:cubicBezTo>
                    <a:pt x="295671" y="608241"/>
                    <a:pt x="604015" y="464608"/>
                    <a:pt x="908135" y="346365"/>
                  </a:cubicBezTo>
                  <a:cubicBezTo>
                    <a:pt x="920808" y="342141"/>
                    <a:pt x="929258" y="312569"/>
                    <a:pt x="929258" y="299896"/>
                  </a:cubicBezTo>
                  <a:lnTo>
                    <a:pt x="929258" y="282998"/>
                  </a:lnTo>
                  <a:cubicBezTo>
                    <a:pt x="929258" y="282998"/>
                    <a:pt x="929258" y="278773"/>
                    <a:pt x="920808" y="278773"/>
                  </a:cubicBezTo>
                  <a:cubicBezTo>
                    <a:pt x="895461" y="278773"/>
                    <a:pt x="705402" y="397059"/>
                    <a:pt x="696954" y="401283"/>
                  </a:cubicBezTo>
                  <a:cubicBezTo>
                    <a:pt x="663158" y="422406"/>
                    <a:pt x="625138" y="443528"/>
                    <a:pt x="591342" y="460384"/>
                  </a:cubicBezTo>
                  <a:cubicBezTo>
                    <a:pt x="595566" y="456202"/>
                    <a:pt x="604015" y="447752"/>
                    <a:pt x="599791" y="443528"/>
                  </a:cubicBezTo>
                  <a:cubicBezTo>
                    <a:pt x="620913" y="430855"/>
                    <a:pt x="646260" y="413957"/>
                    <a:pt x="667382" y="397059"/>
                  </a:cubicBezTo>
                  <a:cubicBezTo>
                    <a:pt x="663158" y="392834"/>
                    <a:pt x="667382" y="388610"/>
                    <a:pt x="654709" y="388610"/>
                  </a:cubicBezTo>
                  <a:cubicBezTo>
                    <a:pt x="646260" y="388610"/>
                    <a:pt x="574444" y="447752"/>
                    <a:pt x="536423" y="464608"/>
                  </a:cubicBezTo>
                  <a:cubicBezTo>
                    <a:pt x="561770" y="430855"/>
                    <a:pt x="608239" y="409732"/>
                    <a:pt x="604015" y="384386"/>
                  </a:cubicBezTo>
                  <a:cubicBezTo>
                    <a:pt x="608239" y="388610"/>
                    <a:pt x="616689" y="392834"/>
                    <a:pt x="616689" y="384386"/>
                  </a:cubicBezTo>
                  <a:cubicBezTo>
                    <a:pt x="616689" y="304120"/>
                    <a:pt x="916584" y="0"/>
                    <a:pt x="1055991" y="0"/>
                  </a:cubicBezTo>
                  <a:close/>
                  <a:moveTo>
                    <a:pt x="1140481" y="1077115"/>
                  </a:moveTo>
                  <a:cubicBezTo>
                    <a:pt x="1136257" y="1081339"/>
                    <a:pt x="1132032" y="1085564"/>
                    <a:pt x="1132032" y="1089788"/>
                  </a:cubicBezTo>
                  <a:cubicBezTo>
                    <a:pt x="1136257" y="1089788"/>
                    <a:pt x="1140481" y="1081339"/>
                    <a:pt x="1140481" y="1077115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EF88911-A3BB-E398-7A63-33077EDD7A7B}"/>
                </a:ext>
              </a:extLst>
            </p:cNvPr>
            <p:cNvSpPr/>
            <p:nvPr/>
          </p:nvSpPr>
          <p:spPr>
            <a:xfrm>
              <a:off x="7099290" y="1805586"/>
              <a:ext cx="1395155" cy="1044867"/>
            </a:xfrm>
            <a:custGeom>
              <a:avLst/>
              <a:gdLst>
                <a:gd name="connsiteX0" fmla="*/ 1409605 w 4476179"/>
                <a:gd name="connsiteY0" fmla="*/ 0 h 3352324"/>
                <a:gd name="connsiteX1" fmla="*/ 1428560 w 4476179"/>
                <a:gd name="connsiteY1" fmla="*/ 0 h 3352324"/>
                <a:gd name="connsiteX2" fmla="*/ 1676210 w 4476179"/>
                <a:gd name="connsiteY2" fmla="*/ 161830 h 3352324"/>
                <a:gd name="connsiteX3" fmla="*/ 1904810 w 4476179"/>
                <a:gd name="connsiteY3" fmla="*/ 371380 h 3352324"/>
                <a:gd name="connsiteX4" fmla="*/ 1723835 w 4476179"/>
                <a:gd name="connsiteY4" fmla="*/ 590455 h 3352324"/>
                <a:gd name="connsiteX5" fmla="*/ 1714310 w 4476179"/>
                <a:gd name="connsiteY5" fmla="*/ 619030 h 3352324"/>
                <a:gd name="connsiteX6" fmla="*/ 2104835 w 4476179"/>
                <a:gd name="connsiteY6" fmla="*/ 485680 h 3352324"/>
                <a:gd name="connsiteX7" fmla="*/ 2295240 w 4476179"/>
                <a:gd name="connsiteY7" fmla="*/ 599980 h 3352324"/>
                <a:gd name="connsiteX8" fmla="*/ 2447640 w 4476179"/>
                <a:gd name="connsiteY8" fmla="*/ 695230 h 3352324"/>
                <a:gd name="connsiteX9" fmla="*/ 2457165 w 4476179"/>
                <a:gd name="connsiteY9" fmla="*/ 761905 h 3352324"/>
                <a:gd name="connsiteX10" fmla="*/ 2238090 w 4476179"/>
                <a:gd name="connsiteY10" fmla="*/ 1723739 h 3352324"/>
                <a:gd name="connsiteX11" fmla="*/ 2190465 w 4476179"/>
                <a:gd name="connsiteY11" fmla="*/ 1695164 h 3352324"/>
                <a:gd name="connsiteX12" fmla="*/ 2181035 w 4476179"/>
                <a:gd name="connsiteY12" fmla="*/ 1733264 h 3352324"/>
                <a:gd name="connsiteX13" fmla="*/ 2104835 w 4476179"/>
                <a:gd name="connsiteY13" fmla="*/ 1647635 h 3352324"/>
                <a:gd name="connsiteX14" fmla="*/ 1666685 w 4476179"/>
                <a:gd name="connsiteY14" fmla="*/ 2238089 h 3352324"/>
                <a:gd name="connsiteX15" fmla="*/ 1676210 w 4476179"/>
                <a:gd name="connsiteY15" fmla="*/ 2285714 h 3352324"/>
                <a:gd name="connsiteX16" fmla="*/ 2552415 w 4476179"/>
                <a:gd name="connsiteY16" fmla="*/ 1666685 h 3352324"/>
                <a:gd name="connsiteX17" fmla="*/ 2752440 w 4476179"/>
                <a:gd name="connsiteY17" fmla="*/ 1771364 h 3352324"/>
                <a:gd name="connsiteX18" fmla="*/ 2895315 w 4476179"/>
                <a:gd name="connsiteY18" fmla="*/ 1847564 h 3352324"/>
                <a:gd name="connsiteX19" fmla="*/ 2876265 w 4476179"/>
                <a:gd name="connsiteY19" fmla="*/ 1876139 h 3352324"/>
                <a:gd name="connsiteX20" fmla="*/ 2895315 w 4476179"/>
                <a:gd name="connsiteY20" fmla="*/ 1895189 h 3352324"/>
                <a:gd name="connsiteX21" fmla="*/ 2352390 w 4476179"/>
                <a:gd name="connsiteY21" fmla="*/ 2476119 h 3352324"/>
                <a:gd name="connsiteX22" fmla="*/ 2447640 w 4476179"/>
                <a:gd name="connsiteY22" fmla="*/ 2523744 h 3352324"/>
                <a:gd name="connsiteX23" fmla="*/ 2695290 w 4476179"/>
                <a:gd name="connsiteY23" fmla="*/ 2580894 h 3352324"/>
                <a:gd name="connsiteX24" fmla="*/ 3704844 w 4476179"/>
                <a:gd name="connsiteY24" fmla="*/ 2352389 h 3352324"/>
                <a:gd name="connsiteX25" fmla="*/ 4476179 w 4476179"/>
                <a:gd name="connsiteY25" fmla="*/ 2190464 h 3352324"/>
                <a:gd name="connsiteX26" fmla="*/ 4342924 w 4476179"/>
                <a:gd name="connsiteY26" fmla="*/ 2304764 h 3352324"/>
                <a:gd name="connsiteX27" fmla="*/ 4438174 w 4476179"/>
                <a:gd name="connsiteY27" fmla="*/ 2266664 h 3352324"/>
                <a:gd name="connsiteX28" fmla="*/ 4219099 w 4476179"/>
                <a:gd name="connsiteY28" fmla="*/ 2457069 h 3352324"/>
                <a:gd name="connsiteX29" fmla="*/ 3990499 w 4476179"/>
                <a:gd name="connsiteY29" fmla="*/ 2657094 h 3352324"/>
                <a:gd name="connsiteX30" fmla="*/ 3733324 w 4476179"/>
                <a:gd name="connsiteY30" fmla="*/ 2761869 h 3352324"/>
                <a:gd name="connsiteX31" fmla="*/ 3047620 w 4476179"/>
                <a:gd name="connsiteY31" fmla="*/ 2895219 h 3352324"/>
                <a:gd name="connsiteX32" fmla="*/ 2171510 w 4476179"/>
                <a:gd name="connsiteY32" fmla="*/ 2676144 h 3352324"/>
                <a:gd name="connsiteX33" fmla="*/ 1609535 w 4476179"/>
                <a:gd name="connsiteY33" fmla="*/ 3323749 h 3352324"/>
                <a:gd name="connsiteX34" fmla="*/ 1495235 w 4476179"/>
                <a:gd name="connsiteY34" fmla="*/ 3352324 h 3352324"/>
                <a:gd name="connsiteX35" fmla="*/ 1390555 w 4476179"/>
                <a:gd name="connsiteY35" fmla="*/ 3218974 h 3352324"/>
                <a:gd name="connsiteX36" fmla="*/ 1181005 w 4476179"/>
                <a:gd name="connsiteY36" fmla="*/ 3066669 h 3352324"/>
                <a:gd name="connsiteX37" fmla="*/ 1171480 w 4476179"/>
                <a:gd name="connsiteY37" fmla="*/ 2952369 h 3352324"/>
                <a:gd name="connsiteX38" fmla="*/ 1323880 w 4476179"/>
                <a:gd name="connsiteY38" fmla="*/ 1552385 h 3352324"/>
                <a:gd name="connsiteX39" fmla="*/ 1304830 w 4476179"/>
                <a:gd name="connsiteY39" fmla="*/ 1504760 h 3352324"/>
                <a:gd name="connsiteX40" fmla="*/ 961930 w 4476179"/>
                <a:gd name="connsiteY40" fmla="*/ 2019014 h 3352324"/>
                <a:gd name="connsiteX41" fmla="*/ 533400 w 4476179"/>
                <a:gd name="connsiteY41" fmla="*/ 2771394 h 3352324"/>
                <a:gd name="connsiteX42" fmla="*/ 457200 w 4476179"/>
                <a:gd name="connsiteY42" fmla="*/ 2790444 h 3352324"/>
                <a:gd name="connsiteX43" fmla="*/ 257175 w 4476179"/>
                <a:gd name="connsiteY43" fmla="*/ 2609469 h 3352324"/>
                <a:gd name="connsiteX44" fmla="*/ 123825 w 4476179"/>
                <a:gd name="connsiteY44" fmla="*/ 2476119 h 3352324"/>
                <a:gd name="connsiteX45" fmla="*/ 171450 w 4476179"/>
                <a:gd name="connsiteY45" fmla="*/ 2390489 h 3352324"/>
                <a:gd name="connsiteX46" fmla="*/ 476250 w 4476179"/>
                <a:gd name="connsiteY46" fmla="*/ 1818989 h 3352324"/>
                <a:gd name="connsiteX47" fmla="*/ 457200 w 4476179"/>
                <a:gd name="connsiteY47" fmla="*/ 1657160 h 3352324"/>
                <a:gd name="connsiteX48" fmla="*/ 438150 w 4476179"/>
                <a:gd name="connsiteY48" fmla="*/ 1647635 h 3352324"/>
                <a:gd name="connsiteX49" fmla="*/ 247650 w 4476179"/>
                <a:gd name="connsiteY49" fmla="*/ 1752314 h 3352324"/>
                <a:gd name="connsiteX50" fmla="*/ 200025 w 4476179"/>
                <a:gd name="connsiteY50" fmla="*/ 1742789 h 3352324"/>
                <a:gd name="connsiteX51" fmla="*/ 238125 w 4476179"/>
                <a:gd name="connsiteY51" fmla="*/ 1704689 h 3352324"/>
                <a:gd name="connsiteX52" fmla="*/ 180975 w 4476179"/>
                <a:gd name="connsiteY52" fmla="*/ 1695164 h 3352324"/>
                <a:gd name="connsiteX53" fmla="*/ 152400 w 4476179"/>
                <a:gd name="connsiteY53" fmla="*/ 1647635 h 3352324"/>
                <a:gd name="connsiteX54" fmla="*/ 371475 w 4476179"/>
                <a:gd name="connsiteY54" fmla="*/ 1523810 h 3352324"/>
                <a:gd name="connsiteX55" fmla="*/ 409575 w 4476179"/>
                <a:gd name="connsiteY55" fmla="*/ 1428560 h 3352324"/>
                <a:gd name="connsiteX56" fmla="*/ 428625 w 4476179"/>
                <a:gd name="connsiteY56" fmla="*/ 1342835 h 3352324"/>
                <a:gd name="connsiteX57" fmla="*/ 428625 w 4476179"/>
                <a:gd name="connsiteY57" fmla="*/ 1171385 h 3352324"/>
                <a:gd name="connsiteX58" fmla="*/ 0 w 4476179"/>
                <a:gd name="connsiteY58" fmla="*/ 800005 h 3352324"/>
                <a:gd name="connsiteX59" fmla="*/ 76200 w 4476179"/>
                <a:gd name="connsiteY59" fmla="*/ 819055 h 3352324"/>
                <a:gd name="connsiteX60" fmla="*/ 57150 w 4476179"/>
                <a:gd name="connsiteY60" fmla="*/ 780955 h 3352324"/>
                <a:gd name="connsiteX61" fmla="*/ 228600 w 4476179"/>
                <a:gd name="connsiteY61" fmla="*/ 885730 h 3352324"/>
                <a:gd name="connsiteX62" fmla="*/ 466725 w 4476179"/>
                <a:gd name="connsiteY62" fmla="*/ 1009460 h 3352324"/>
                <a:gd name="connsiteX63" fmla="*/ 628650 w 4476179"/>
                <a:gd name="connsiteY63" fmla="*/ 1142810 h 3352324"/>
                <a:gd name="connsiteX64" fmla="*/ 800005 w 4476179"/>
                <a:gd name="connsiteY64" fmla="*/ 1238060 h 3352324"/>
                <a:gd name="connsiteX65" fmla="*/ 771430 w 4476179"/>
                <a:gd name="connsiteY65" fmla="*/ 1276160 h 3352324"/>
                <a:gd name="connsiteX66" fmla="*/ 800005 w 4476179"/>
                <a:gd name="connsiteY66" fmla="*/ 1304735 h 3352324"/>
                <a:gd name="connsiteX67" fmla="*/ 457200 w 4476179"/>
                <a:gd name="connsiteY67" fmla="*/ 1552385 h 3352324"/>
                <a:gd name="connsiteX68" fmla="*/ 561975 w 4476179"/>
                <a:gd name="connsiteY68" fmla="*/ 1647635 h 3352324"/>
                <a:gd name="connsiteX69" fmla="*/ 609600 w 4476179"/>
                <a:gd name="connsiteY69" fmla="*/ 1866614 h 3352324"/>
                <a:gd name="connsiteX70" fmla="*/ 1314355 w 4476179"/>
                <a:gd name="connsiteY70" fmla="*/ 1295210 h 3352324"/>
                <a:gd name="connsiteX71" fmla="*/ 1285780 w 4476179"/>
                <a:gd name="connsiteY71" fmla="*/ 1266635 h 3352324"/>
                <a:gd name="connsiteX72" fmla="*/ 1323880 w 4476179"/>
                <a:gd name="connsiteY72" fmla="*/ 1018985 h 3352324"/>
                <a:gd name="connsiteX73" fmla="*/ 1428560 w 4476179"/>
                <a:gd name="connsiteY73" fmla="*/ 1018985 h 3352324"/>
                <a:gd name="connsiteX74" fmla="*/ 1152430 w 4476179"/>
                <a:gd name="connsiteY74" fmla="*/ 800005 h 3352324"/>
                <a:gd name="connsiteX75" fmla="*/ 1219105 w 4476179"/>
                <a:gd name="connsiteY75" fmla="*/ 771430 h 3352324"/>
                <a:gd name="connsiteX76" fmla="*/ 1276255 w 4476179"/>
                <a:gd name="connsiteY76" fmla="*/ 790480 h 3352324"/>
                <a:gd name="connsiteX77" fmla="*/ 1485710 w 4476179"/>
                <a:gd name="connsiteY77" fmla="*/ 647605 h 3352324"/>
                <a:gd name="connsiteX78" fmla="*/ 1457135 w 4476179"/>
                <a:gd name="connsiteY78" fmla="*/ 609505 h 3352324"/>
                <a:gd name="connsiteX79" fmla="*/ 1476185 w 4476179"/>
                <a:gd name="connsiteY79" fmla="*/ 599980 h 3352324"/>
                <a:gd name="connsiteX80" fmla="*/ 1457135 w 4476179"/>
                <a:gd name="connsiteY80" fmla="*/ 571405 h 3352324"/>
                <a:gd name="connsiteX81" fmla="*/ 1438085 w 4476179"/>
                <a:gd name="connsiteY81" fmla="*/ 371380 h 3352324"/>
                <a:gd name="connsiteX82" fmla="*/ 1438085 w 4476179"/>
                <a:gd name="connsiteY82" fmla="*/ 333280 h 3352324"/>
                <a:gd name="connsiteX83" fmla="*/ 1476185 w 4476179"/>
                <a:gd name="connsiteY83" fmla="*/ 142875 h 3352324"/>
                <a:gd name="connsiteX84" fmla="*/ 1352455 w 4476179"/>
                <a:gd name="connsiteY84" fmla="*/ 28575 h 3352324"/>
                <a:gd name="connsiteX85" fmla="*/ 1438085 w 4476179"/>
                <a:gd name="connsiteY85" fmla="*/ 38100 h 3352324"/>
                <a:gd name="connsiteX86" fmla="*/ 1409605 w 4476179"/>
                <a:gd name="connsiteY86" fmla="*/ 0 h 3352324"/>
                <a:gd name="connsiteX87" fmla="*/ 1534526 w 4476179"/>
                <a:gd name="connsiteY87" fmla="*/ 673799 h 3352324"/>
                <a:gd name="connsiteX88" fmla="*/ 1523810 w 4476179"/>
                <a:gd name="connsiteY88" fmla="*/ 685705 h 3352324"/>
                <a:gd name="connsiteX89" fmla="*/ 1552385 w 4476179"/>
                <a:gd name="connsiteY89" fmla="*/ 676180 h 3352324"/>
                <a:gd name="connsiteX90" fmla="*/ 1534526 w 4476179"/>
                <a:gd name="connsiteY90" fmla="*/ 673799 h 3352324"/>
                <a:gd name="connsiteX91" fmla="*/ 1933385 w 4476179"/>
                <a:gd name="connsiteY91" fmla="*/ 980885 h 3352324"/>
                <a:gd name="connsiteX92" fmla="*/ 1733360 w 4476179"/>
                <a:gd name="connsiteY92" fmla="*/ 1066610 h 3352324"/>
                <a:gd name="connsiteX93" fmla="*/ 1761935 w 4476179"/>
                <a:gd name="connsiteY93" fmla="*/ 1066610 h 3352324"/>
                <a:gd name="connsiteX94" fmla="*/ 1914335 w 4476179"/>
                <a:gd name="connsiteY94" fmla="*/ 1018985 h 3352324"/>
                <a:gd name="connsiteX95" fmla="*/ 1933385 w 4476179"/>
                <a:gd name="connsiteY95" fmla="*/ 980885 h 3352324"/>
                <a:gd name="connsiteX96" fmla="*/ 1647635 w 4476179"/>
                <a:gd name="connsiteY96" fmla="*/ 1095185 h 3352324"/>
                <a:gd name="connsiteX97" fmla="*/ 1571435 w 4476179"/>
                <a:gd name="connsiteY97" fmla="*/ 1104710 h 3352324"/>
                <a:gd name="connsiteX98" fmla="*/ 1590485 w 4476179"/>
                <a:gd name="connsiteY98" fmla="*/ 1123760 h 3352324"/>
                <a:gd name="connsiteX99" fmla="*/ 1647635 w 4476179"/>
                <a:gd name="connsiteY99" fmla="*/ 1095185 h 3352324"/>
                <a:gd name="connsiteX100" fmla="*/ 1847660 w 4476179"/>
                <a:gd name="connsiteY100" fmla="*/ 1333310 h 3352324"/>
                <a:gd name="connsiteX101" fmla="*/ 1676210 w 4476179"/>
                <a:gd name="connsiteY101" fmla="*/ 1438085 h 3352324"/>
                <a:gd name="connsiteX102" fmla="*/ 1695260 w 4476179"/>
                <a:gd name="connsiteY102" fmla="*/ 1561910 h 3352324"/>
                <a:gd name="connsiteX103" fmla="*/ 1857185 w 4476179"/>
                <a:gd name="connsiteY103" fmla="*/ 1447610 h 3352324"/>
                <a:gd name="connsiteX104" fmla="*/ 1847660 w 4476179"/>
                <a:gd name="connsiteY104" fmla="*/ 1333310 h 3352324"/>
                <a:gd name="connsiteX105" fmla="*/ 1314355 w 4476179"/>
                <a:gd name="connsiteY105" fmla="*/ 1371410 h 3352324"/>
                <a:gd name="connsiteX106" fmla="*/ 1247680 w 4476179"/>
                <a:gd name="connsiteY106" fmla="*/ 1457135 h 3352324"/>
                <a:gd name="connsiteX107" fmla="*/ 1314355 w 4476179"/>
                <a:gd name="connsiteY107" fmla="*/ 1371410 h 3352324"/>
                <a:gd name="connsiteX108" fmla="*/ 514350 w 4476179"/>
                <a:gd name="connsiteY108" fmla="*/ 1447610 h 3352324"/>
                <a:gd name="connsiteX109" fmla="*/ 409575 w 4476179"/>
                <a:gd name="connsiteY109" fmla="*/ 1542860 h 3352324"/>
                <a:gd name="connsiteX110" fmla="*/ 447675 w 4476179"/>
                <a:gd name="connsiteY110" fmla="*/ 1552385 h 3352324"/>
                <a:gd name="connsiteX111" fmla="*/ 514350 w 4476179"/>
                <a:gd name="connsiteY111" fmla="*/ 1447610 h 3352324"/>
                <a:gd name="connsiteX112" fmla="*/ 2171510 w 4476179"/>
                <a:gd name="connsiteY112" fmla="*/ 2342864 h 3352324"/>
                <a:gd name="connsiteX113" fmla="*/ 2085785 w 4476179"/>
                <a:gd name="connsiteY113" fmla="*/ 2380964 h 3352324"/>
                <a:gd name="connsiteX114" fmla="*/ 2114360 w 4476179"/>
                <a:gd name="connsiteY114" fmla="*/ 2390489 h 3352324"/>
                <a:gd name="connsiteX115" fmla="*/ 2171510 w 4476179"/>
                <a:gd name="connsiteY115" fmla="*/ 2342864 h 3352324"/>
                <a:gd name="connsiteX116" fmla="*/ 1647635 w 4476179"/>
                <a:gd name="connsiteY116" fmla="*/ 2580894 h 3352324"/>
                <a:gd name="connsiteX117" fmla="*/ 1609535 w 4476179"/>
                <a:gd name="connsiteY117" fmla="*/ 2838069 h 3352324"/>
                <a:gd name="connsiteX118" fmla="*/ 1885760 w 4476179"/>
                <a:gd name="connsiteY118" fmla="*/ 2618994 h 3352324"/>
                <a:gd name="connsiteX119" fmla="*/ 1647635 w 4476179"/>
                <a:gd name="connsiteY119" fmla="*/ 2580894 h 335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476179" h="3352324">
                  <a:moveTo>
                    <a:pt x="1409605" y="0"/>
                  </a:moveTo>
                  <a:lnTo>
                    <a:pt x="1428560" y="0"/>
                  </a:lnTo>
                  <a:cubicBezTo>
                    <a:pt x="1514285" y="47625"/>
                    <a:pt x="1600010" y="114300"/>
                    <a:pt x="1676210" y="161830"/>
                  </a:cubicBezTo>
                  <a:cubicBezTo>
                    <a:pt x="1752410" y="218980"/>
                    <a:pt x="1904810" y="238030"/>
                    <a:pt x="1904810" y="371380"/>
                  </a:cubicBezTo>
                  <a:cubicBezTo>
                    <a:pt x="1904810" y="485680"/>
                    <a:pt x="1876235" y="523780"/>
                    <a:pt x="1723835" y="590455"/>
                  </a:cubicBezTo>
                  <a:cubicBezTo>
                    <a:pt x="1723835" y="590455"/>
                    <a:pt x="1714310" y="599980"/>
                    <a:pt x="1714310" y="619030"/>
                  </a:cubicBezTo>
                  <a:cubicBezTo>
                    <a:pt x="1752410" y="599980"/>
                    <a:pt x="2028635" y="485680"/>
                    <a:pt x="2104835" y="485680"/>
                  </a:cubicBezTo>
                  <a:cubicBezTo>
                    <a:pt x="2133410" y="485680"/>
                    <a:pt x="2247615" y="571405"/>
                    <a:pt x="2295240" y="599980"/>
                  </a:cubicBezTo>
                  <a:cubicBezTo>
                    <a:pt x="2333340" y="638080"/>
                    <a:pt x="2400015" y="657130"/>
                    <a:pt x="2447640" y="695230"/>
                  </a:cubicBezTo>
                  <a:cubicBezTo>
                    <a:pt x="2457165" y="714280"/>
                    <a:pt x="2457165" y="742855"/>
                    <a:pt x="2457165" y="761905"/>
                  </a:cubicBezTo>
                  <a:lnTo>
                    <a:pt x="2238090" y="1723739"/>
                  </a:lnTo>
                  <a:cubicBezTo>
                    <a:pt x="2228565" y="1723739"/>
                    <a:pt x="2209515" y="1704689"/>
                    <a:pt x="2190465" y="1695164"/>
                  </a:cubicBezTo>
                  <a:cubicBezTo>
                    <a:pt x="2181035" y="1704689"/>
                    <a:pt x="2181035" y="1723739"/>
                    <a:pt x="2181035" y="1733264"/>
                  </a:cubicBezTo>
                  <a:cubicBezTo>
                    <a:pt x="2152460" y="1704689"/>
                    <a:pt x="2133410" y="1676114"/>
                    <a:pt x="2104835" y="1647635"/>
                  </a:cubicBezTo>
                  <a:cubicBezTo>
                    <a:pt x="1676210" y="2057114"/>
                    <a:pt x="1666685" y="1838039"/>
                    <a:pt x="1666685" y="2238089"/>
                  </a:cubicBezTo>
                  <a:cubicBezTo>
                    <a:pt x="1666685" y="2266664"/>
                    <a:pt x="1666685" y="2276189"/>
                    <a:pt x="1676210" y="2285714"/>
                  </a:cubicBezTo>
                  <a:cubicBezTo>
                    <a:pt x="1685735" y="2266664"/>
                    <a:pt x="2400015" y="1666685"/>
                    <a:pt x="2552415" y="1666685"/>
                  </a:cubicBezTo>
                  <a:cubicBezTo>
                    <a:pt x="2600040" y="1666685"/>
                    <a:pt x="2695290" y="1733264"/>
                    <a:pt x="2752440" y="1771364"/>
                  </a:cubicBezTo>
                  <a:cubicBezTo>
                    <a:pt x="2790540" y="1809464"/>
                    <a:pt x="2847690" y="1828514"/>
                    <a:pt x="2895315" y="1847564"/>
                  </a:cubicBezTo>
                  <a:cubicBezTo>
                    <a:pt x="2895315" y="1857089"/>
                    <a:pt x="2876265" y="1847564"/>
                    <a:pt x="2876265" y="1876139"/>
                  </a:cubicBezTo>
                  <a:cubicBezTo>
                    <a:pt x="2876265" y="1895189"/>
                    <a:pt x="2895315" y="1895189"/>
                    <a:pt x="2895315" y="1895189"/>
                  </a:cubicBezTo>
                  <a:lnTo>
                    <a:pt x="2352390" y="2476119"/>
                  </a:lnTo>
                  <a:cubicBezTo>
                    <a:pt x="2380965" y="2495169"/>
                    <a:pt x="2409540" y="2514219"/>
                    <a:pt x="2447640" y="2523744"/>
                  </a:cubicBezTo>
                  <a:cubicBezTo>
                    <a:pt x="2523840" y="2552319"/>
                    <a:pt x="2676240" y="2580894"/>
                    <a:pt x="2695290" y="2580894"/>
                  </a:cubicBezTo>
                  <a:cubicBezTo>
                    <a:pt x="2904840" y="2580894"/>
                    <a:pt x="3628644" y="2361914"/>
                    <a:pt x="3704844" y="2352389"/>
                  </a:cubicBezTo>
                  <a:cubicBezTo>
                    <a:pt x="3952399" y="2304764"/>
                    <a:pt x="4219099" y="2285714"/>
                    <a:pt x="4476179" y="2190464"/>
                  </a:cubicBezTo>
                  <a:cubicBezTo>
                    <a:pt x="4419124" y="2238089"/>
                    <a:pt x="4361974" y="2238089"/>
                    <a:pt x="4342924" y="2304764"/>
                  </a:cubicBezTo>
                  <a:cubicBezTo>
                    <a:pt x="4381024" y="2295239"/>
                    <a:pt x="4409599" y="2276189"/>
                    <a:pt x="4438174" y="2266664"/>
                  </a:cubicBezTo>
                  <a:cubicBezTo>
                    <a:pt x="4400074" y="2352389"/>
                    <a:pt x="4295299" y="2390489"/>
                    <a:pt x="4219099" y="2457069"/>
                  </a:cubicBezTo>
                  <a:cubicBezTo>
                    <a:pt x="4142899" y="2514219"/>
                    <a:pt x="4066699" y="2609469"/>
                    <a:pt x="3990499" y="2657094"/>
                  </a:cubicBezTo>
                  <a:cubicBezTo>
                    <a:pt x="3904774" y="2714244"/>
                    <a:pt x="3819049" y="2742819"/>
                    <a:pt x="3733324" y="2761869"/>
                  </a:cubicBezTo>
                  <a:cubicBezTo>
                    <a:pt x="3723799" y="2761869"/>
                    <a:pt x="3161920" y="2895219"/>
                    <a:pt x="3047620" y="2895219"/>
                  </a:cubicBezTo>
                  <a:cubicBezTo>
                    <a:pt x="2647665" y="2895219"/>
                    <a:pt x="2685765" y="2723769"/>
                    <a:pt x="2171510" y="2676144"/>
                  </a:cubicBezTo>
                  <a:cubicBezTo>
                    <a:pt x="1981010" y="2895219"/>
                    <a:pt x="1780985" y="3114294"/>
                    <a:pt x="1609535" y="3323749"/>
                  </a:cubicBezTo>
                  <a:cubicBezTo>
                    <a:pt x="1571435" y="3361849"/>
                    <a:pt x="1533335" y="3342799"/>
                    <a:pt x="1495235" y="3352324"/>
                  </a:cubicBezTo>
                  <a:cubicBezTo>
                    <a:pt x="1466660" y="3314224"/>
                    <a:pt x="1438085" y="3257074"/>
                    <a:pt x="1390555" y="3218974"/>
                  </a:cubicBezTo>
                  <a:cubicBezTo>
                    <a:pt x="1304830" y="3161919"/>
                    <a:pt x="1238155" y="3152394"/>
                    <a:pt x="1181005" y="3066669"/>
                  </a:cubicBezTo>
                  <a:cubicBezTo>
                    <a:pt x="1152430" y="3028569"/>
                    <a:pt x="1171480" y="2980944"/>
                    <a:pt x="1171480" y="2952369"/>
                  </a:cubicBezTo>
                  <a:lnTo>
                    <a:pt x="1323880" y="1552385"/>
                  </a:lnTo>
                  <a:cubicBezTo>
                    <a:pt x="1314355" y="1542860"/>
                    <a:pt x="1314355" y="1523810"/>
                    <a:pt x="1304830" y="1504760"/>
                  </a:cubicBezTo>
                  <a:cubicBezTo>
                    <a:pt x="1190530" y="1666685"/>
                    <a:pt x="1057180" y="1838039"/>
                    <a:pt x="961930" y="2019014"/>
                  </a:cubicBezTo>
                  <a:cubicBezTo>
                    <a:pt x="819055" y="2257139"/>
                    <a:pt x="676180" y="2523744"/>
                    <a:pt x="533400" y="2771394"/>
                  </a:cubicBezTo>
                  <a:cubicBezTo>
                    <a:pt x="514350" y="2780919"/>
                    <a:pt x="476250" y="2790444"/>
                    <a:pt x="457200" y="2790444"/>
                  </a:cubicBezTo>
                  <a:cubicBezTo>
                    <a:pt x="428625" y="2790444"/>
                    <a:pt x="342900" y="2657094"/>
                    <a:pt x="257175" y="2609469"/>
                  </a:cubicBezTo>
                  <a:cubicBezTo>
                    <a:pt x="200025" y="2580894"/>
                    <a:pt x="123825" y="2504694"/>
                    <a:pt x="123825" y="2476119"/>
                  </a:cubicBezTo>
                  <a:cubicBezTo>
                    <a:pt x="123825" y="2457069"/>
                    <a:pt x="152400" y="2409539"/>
                    <a:pt x="171450" y="2390489"/>
                  </a:cubicBezTo>
                  <a:cubicBezTo>
                    <a:pt x="390525" y="2028539"/>
                    <a:pt x="476250" y="2085689"/>
                    <a:pt x="476250" y="1818989"/>
                  </a:cubicBezTo>
                  <a:cubicBezTo>
                    <a:pt x="476250" y="1799939"/>
                    <a:pt x="466725" y="1714214"/>
                    <a:pt x="457200" y="1657160"/>
                  </a:cubicBezTo>
                  <a:cubicBezTo>
                    <a:pt x="457200" y="1657160"/>
                    <a:pt x="457200" y="1647635"/>
                    <a:pt x="438150" y="1647635"/>
                  </a:cubicBezTo>
                  <a:cubicBezTo>
                    <a:pt x="409575" y="1647635"/>
                    <a:pt x="276225" y="1714214"/>
                    <a:pt x="247650" y="1752314"/>
                  </a:cubicBezTo>
                  <a:lnTo>
                    <a:pt x="200025" y="1742789"/>
                  </a:lnTo>
                  <a:lnTo>
                    <a:pt x="238125" y="1704689"/>
                  </a:lnTo>
                  <a:cubicBezTo>
                    <a:pt x="219075" y="1695164"/>
                    <a:pt x="200025" y="1704689"/>
                    <a:pt x="180975" y="1695164"/>
                  </a:cubicBezTo>
                  <a:cubicBezTo>
                    <a:pt x="171450" y="1685639"/>
                    <a:pt x="152400" y="1666685"/>
                    <a:pt x="152400" y="1647635"/>
                  </a:cubicBezTo>
                  <a:cubicBezTo>
                    <a:pt x="152400" y="1590485"/>
                    <a:pt x="333375" y="1533335"/>
                    <a:pt x="371475" y="1523810"/>
                  </a:cubicBezTo>
                  <a:cubicBezTo>
                    <a:pt x="390525" y="1504760"/>
                    <a:pt x="409575" y="1466660"/>
                    <a:pt x="409575" y="1428560"/>
                  </a:cubicBezTo>
                  <a:cubicBezTo>
                    <a:pt x="419100" y="1399985"/>
                    <a:pt x="428625" y="1361885"/>
                    <a:pt x="428625" y="1342835"/>
                  </a:cubicBezTo>
                  <a:lnTo>
                    <a:pt x="428625" y="1171385"/>
                  </a:lnTo>
                  <a:cubicBezTo>
                    <a:pt x="285750" y="1038035"/>
                    <a:pt x="133350" y="914210"/>
                    <a:pt x="0" y="800005"/>
                  </a:cubicBezTo>
                  <a:cubicBezTo>
                    <a:pt x="19050" y="809530"/>
                    <a:pt x="47625" y="819055"/>
                    <a:pt x="76200" y="819055"/>
                  </a:cubicBezTo>
                  <a:cubicBezTo>
                    <a:pt x="66675" y="809530"/>
                    <a:pt x="57150" y="790480"/>
                    <a:pt x="57150" y="780955"/>
                  </a:cubicBezTo>
                  <a:cubicBezTo>
                    <a:pt x="114300" y="809530"/>
                    <a:pt x="161925" y="857155"/>
                    <a:pt x="228600" y="885730"/>
                  </a:cubicBezTo>
                  <a:cubicBezTo>
                    <a:pt x="295275" y="933260"/>
                    <a:pt x="390525" y="961835"/>
                    <a:pt x="466725" y="1009460"/>
                  </a:cubicBezTo>
                  <a:cubicBezTo>
                    <a:pt x="523875" y="1047560"/>
                    <a:pt x="571500" y="1104710"/>
                    <a:pt x="628650" y="1142810"/>
                  </a:cubicBezTo>
                  <a:cubicBezTo>
                    <a:pt x="676180" y="1180910"/>
                    <a:pt x="742855" y="1209485"/>
                    <a:pt x="800005" y="1238060"/>
                  </a:cubicBezTo>
                  <a:cubicBezTo>
                    <a:pt x="800005" y="1247585"/>
                    <a:pt x="790480" y="1257110"/>
                    <a:pt x="771430" y="1276160"/>
                  </a:cubicBezTo>
                  <a:lnTo>
                    <a:pt x="800005" y="1304735"/>
                  </a:lnTo>
                  <a:cubicBezTo>
                    <a:pt x="723805" y="1352360"/>
                    <a:pt x="542925" y="1504760"/>
                    <a:pt x="457200" y="1552385"/>
                  </a:cubicBezTo>
                  <a:cubicBezTo>
                    <a:pt x="485775" y="1580960"/>
                    <a:pt x="542925" y="1600010"/>
                    <a:pt x="561975" y="1647635"/>
                  </a:cubicBezTo>
                  <a:cubicBezTo>
                    <a:pt x="590550" y="1704689"/>
                    <a:pt x="600075" y="1790414"/>
                    <a:pt x="609600" y="1866614"/>
                  </a:cubicBezTo>
                  <a:cubicBezTo>
                    <a:pt x="809530" y="1590485"/>
                    <a:pt x="1190530" y="1438085"/>
                    <a:pt x="1314355" y="1295210"/>
                  </a:cubicBezTo>
                  <a:lnTo>
                    <a:pt x="1285780" y="1266635"/>
                  </a:lnTo>
                  <a:cubicBezTo>
                    <a:pt x="1352455" y="1209485"/>
                    <a:pt x="1304830" y="1114235"/>
                    <a:pt x="1323880" y="1018985"/>
                  </a:cubicBezTo>
                  <a:lnTo>
                    <a:pt x="1428560" y="1018985"/>
                  </a:lnTo>
                  <a:cubicBezTo>
                    <a:pt x="1371505" y="904780"/>
                    <a:pt x="1228630" y="895255"/>
                    <a:pt x="1152430" y="800005"/>
                  </a:cubicBezTo>
                  <a:cubicBezTo>
                    <a:pt x="1171480" y="800005"/>
                    <a:pt x="1190530" y="809530"/>
                    <a:pt x="1219105" y="771430"/>
                  </a:cubicBezTo>
                  <a:cubicBezTo>
                    <a:pt x="1238155" y="780955"/>
                    <a:pt x="1247680" y="790480"/>
                    <a:pt x="1276255" y="790480"/>
                  </a:cubicBezTo>
                  <a:cubicBezTo>
                    <a:pt x="1352455" y="790480"/>
                    <a:pt x="1485710" y="723805"/>
                    <a:pt x="1485710" y="647605"/>
                  </a:cubicBezTo>
                  <a:cubicBezTo>
                    <a:pt x="1485710" y="628555"/>
                    <a:pt x="1457135" y="628555"/>
                    <a:pt x="1457135" y="609505"/>
                  </a:cubicBezTo>
                  <a:cubicBezTo>
                    <a:pt x="1457135" y="580930"/>
                    <a:pt x="1476185" y="619030"/>
                    <a:pt x="1476185" y="599980"/>
                  </a:cubicBezTo>
                  <a:cubicBezTo>
                    <a:pt x="1476185" y="571405"/>
                    <a:pt x="1466660" y="580930"/>
                    <a:pt x="1457135" y="571405"/>
                  </a:cubicBezTo>
                  <a:cubicBezTo>
                    <a:pt x="1447610" y="504730"/>
                    <a:pt x="1438085" y="390430"/>
                    <a:pt x="1438085" y="371380"/>
                  </a:cubicBezTo>
                  <a:lnTo>
                    <a:pt x="1438085" y="333280"/>
                  </a:lnTo>
                  <a:cubicBezTo>
                    <a:pt x="1447610" y="276130"/>
                    <a:pt x="1476185" y="161830"/>
                    <a:pt x="1476185" y="142875"/>
                  </a:cubicBezTo>
                  <a:cubicBezTo>
                    <a:pt x="1476185" y="114300"/>
                    <a:pt x="1361980" y="38100"/>
                    <a:pt x="1352455" y="28575"/>
                  </a:cubicBezTo>
                  <a:cubicBezTo>
                    <a:pt x="1371505" y="28575"/>
                    <a:pt x="1400080" y="38100"/>
                    <a:pt x="1438085" y="38100"/>
                  </a:cubicBezTo>
                  <a:cubicBezTo>
                    <a:pt x="1428560" y="28575"/>
                    <a:pt x="1409605" y="9525"/>
                    <a:pt x="1409605" y="0"/>
                  </a:cubicBezTo>
                  <a:close/>
                  <a:moveTo>
                    <a:pt x="1534526" y="673799"/>
                  </a:moveTo>
                  <a:cubicBezTo>
                    <a:pt x="1530954" y="676180"/>
                    <a:pt x="1528573" y="680943"/>
                    <a:pt x="1523810" y="685705"/>
                  </a:cubicBezTo>
                  <a:cubicBezTo>
                    <a:pt x="1533335" y="685705"/>
                    <a:pt x="1542860" y="685705"/>
                    <a:pt x="1552385" y="676180"/>
                  </a:cubicBezTo>
                  <a:cubicBezTo>
                    <a:pt x="1542860" y="671418"/>
                    <a:pt x="1538098" y="671418"/>
                    <a:pt x="1534526" y="673799"/>
                  </a:cubicBezTo>
                  <a:close/>
                  <a:moveTo>
                    <a:pt x="1933385" y="980885"/>
                  </a:moveTo>
                  <a:lnTo>
                    <a:pt x="1733360" y="1066610"/>
                  </a:lnTo>
                  <a:lnTo>
                    <a:pt x="1761935" y="1066610"/>
                  </a:lnTo>
                  <a:cubicBezTo>
                    <a:pt x="1800035" y="1057085"/>
                    <a:pt x="1866710" y="1038035"/>
                    <a:pt x="1914335" y="1018985"/>
                  </a:cubicBezTo>
                  <a:cubicBezTo>
                    <a:pt x="1923860" y="1009460"/>
                    <a:pt x="1933385" y="990410"/>
                    <a:pt x="1933385" y="980885"/>
                  </a:cubicBezTo>
                  <a:close/>
                  <a:moveTo>
                    <a:pt x="1647635" y="1095185"/>
                  </a:moveTo>
                  <a:cubicBezTo>
                    <a:pt x="1619060" y="1104710"/>
                    <a:pt x="1590485" y="1104710"/>
                    <a:pt x="1571435" y="1104710"/>
                  </a:cubicBezTo>
                  <a:lnTo>
                    <a:pt x="1590485" y="1123760"/>
                  </a:lnTo>
                  <a:cubicBezTo>
                    <a:pt x="1619060" y="1104710"/>
                    <a:pt x="1647635" y="1095185"/>
                    <a:pt x="1647635" y="1095185"/>
                  </a:cubicBezTo>
                  <a:close/>
                  <a:moveTo>
                    <a:pt x="1847660" y="1333310"/>
                  </a:moveTo>
                  <a:cubicBezTo>
                    <a:pt x="1790510" y="1371410"/>
                    <a:pt x="1676210" y="1409510"/>
                    <a:pt x="1676210" y="1438085"/>
                  </a:cubicBezTo>
                  <a:cubicBezTo>
                    <a:pt x="1676210" y="1457135"/>
                    <a:pt x="1685735" y="1523810"/>
                    <a:pt x="1695260" y="1561910"/>
                  </a:cubicBezTo>
                  <a:cubicBezTo>
                    <a:pt x="1752410" y="1523810"/>
                    <a:pt x="1857185" y="1476185"/>
                    <a:pt x="1857185" y="1447610"/>
                  </a:cubicBezTo>
                  <a:cubicBezTo>
                    <a:pt x="1857185" y="1428560"/>
                    <a:pt x="1847660" y="1371410"/>
                    <a:pt x="1847660" y="1333310"/>
                  </a:cubicBezTo>
                  <a:close/>
                  <a:moveTo>
                    <a:pt x="1314355" y="1371410"/>
                  </a:moveTo>
                  <a:cubicBezTo>
                    <a:pt x="1295305" y="1399985"/>
                    <a:pt x="1266730" y="1438085"/>
                    <a:pt x="1247680" y="1457135"/>
                  </a:cubicBezTo>
                  <a:cubicBezTo>
                    <a:pt x="1285780" y="1447610"/>
                    <a:pt x="1314355" y="1399985"/>
                    <a:pt x="1314355" y="1371410"/>
                  </a:cubicBezTo>
                  <a:close/>
                  <a:moveTo>
                    <a:pt x="514350" y="1447610"/>
                  </a:moveTo>
                  <a:cubicBezTo>
                    <a:pt x="476250" y="1476185"/>
                    <a:pt x="438150" y="1514285"/>
                    <a:pt x="409575" y="1542860"/>
                  </a:cubicBezTo>
                  <a:cubicBezTo>
                    <a:pt x="419100" y="1542860"/>
                    <a:pt x="438150" y="1552385"/>
                    <a:pt x="447675" y="1552385"/>
                  </a:cubicBezTo>
                  <a:cubicBezTo>
                    <a:pt x="466725" y="1514285"/>
                    <a:pt x="495300" y="1476185"/>
                    <a:pt x="514350" y="1447610"/>
                  </a:cubicBezTo>
                  <a:close/>
                  <a:moveTo>
                    <a:pt x="2171510" y="2342864"/>
                  </a:moveTo>
                  <a:cubicBezTo>
                    <a:pt x="2142935" y="2352389"/>
                    <a:pt x="2114360" y="2371439"/>
                    <a:pt x="2085785" y="2380964"/>
                  </a:cubicBezTo>
                  <a:cubicBezTo>
                    <a:pt x="2095310" y="2380964"/>
                    <a:pt x="2085785" y="2390489"/>
                    <a:pt x="2114360" y="2390489"/>
                  </a:cubicBezTo>
                  <a:cubicBezTo>
                    <a:pt x="2133410" y="2390489"/>
                    <a:pt x="2152460" y="2361914"/>
                    <a:pt x="2171510" y="2342864"/>
                  </a:cubicBezTo>
                  <a:close/>
                  <a:moveTo>
                    <a:pt x="1647635" y="2580894"/>
                  </a:moveTo>
                  <a:cubicBezTo>
                    <a:pt x="1628585" y="2666619"/>
                    <a:pt x="1619060" y="2752344"/>
                    <a:pt x="1609535" y="2838069"/>
                  </a:cubicBezTo>
                  <a:cubicBezTo>
                    <a:pt x="1704785" y="2771394"/>
                    <a:pt x="1790510" y="2704719"/>
                    <a:pt x="1885760" y="2618994"/>
                  </a:cubicBezTo>
                  <a:cubicBezTo>
                    <a:pt x="1819085" y="2609469"/>
                    <a:pt x="1752410" y="2599944"/>
                    <a:pt x="1647635" y="2580894"/>
                  </a:cubicBez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101600" dir="5400000" algn="t" rotWithShape="0">
                <a:srgbClr val="1A7584">
                  <a:alpha val="17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C0D71D3-B177-8191-487D-7F84559C091F}"/>
                </a:ext>
              </a:extLst>
            </p:cNvPr>
            <p:cNvGrpSpPr/>
            <p:nvPr/>
          </p:nvGrpSpPr>
          <p:grpSpPr>
            <a:xfrm>
              <a:off x="5477126" y="1776402"/>
              <a:ext cx="1878605" cy="1281208"/>
              <a:chOff x="1400175" y="1785842"/>
              <a:chExt cx="5180933" cy="3533394"/>
            </a:xfrm>
            <a:grpFill/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2C5C588-DFA7-C878-A486-5151F8374AA8}"/>
                  </a:ext>
                </a:extLst>
              </p:cNvPr>
              <p:cNvSpPr/>
              <p:nvPr/>
            </p:nvSpPr>
            <p:spPr>
              <a:xfrm>
                <a:off x="3378707" y="1785842"/>
                <a:ext cx="3202401" cy="3533394"/>
              </a:xfrm>
              <a:custGeom>
                <a:avLst/>
                <a:gdLst>
                  <a:gd name="connsiteX0" fmla="*/ 1107187 w 3202401"/>
                  <a:gd name="connsiteY0" fmla="*/ 0 h 3533394"/>
                  <a:gd name="connsiteX1" fmla="*/ 1135762 w 3202401"/>
                  <a:gd name="connsiteY1" fmla="*/ 0 h 3533394"/>
                  <a:gd name="connsiteX2" fmla="*/ 1383317 w 3202401"/>
                  <a:gd name="connsiteY2" fmla="*/ 114300 h 3533394"/>
                  <a:gd name="connsiteX3" fmla="*/ 1421417 w 3202401"/>
                  <a:gd name="connsiteY3" fmla="*/ 352425 h 3533394"/>
                  <a:gd name="connsiteX4" fmla="*/ 1392842 w 3202401"/>
                  <a:gd name="connsiteY4" fmla="*/ 619125 h 3533394"/>
                  <a:gd name="connsiteX5" fmla="*/ 1411892 w 3202401"/>
                  <a:gd name="connsiteY5" fmla="*/ 628650 h 3533394"/>
                  <a:gd name="connsiteX6" fmla="*/ 2040542 w 3202401"/>
                  <a:gd name="connsiteY6" fmla="*/ 447675 h 3533394"/>
                  <a:gd name="connsiteX7" fmla="*/ 2402397 w 3202401"/>
                  <a:gd name="connsiteY7" fmla="*/ 657225 h 3533394"/>
                  <a:gd name="connsiteX8" fmla="*/ 2411922 w 3202401"/>
                  <a:gd name="connsiteY8" fmla="*/ 714280 h 3533394"/>
                  <a:gd name="connsiteX9" fmla="*/ 2211897 w 3202401"/>
                  <a:gd name="connsiteY9" fmla="*/ 961930 h 3533394"/>
                  <a:gd name="connsiteX10" fmla="*/ 1821467 w 3202401"/>
                  <a:gd name="connsiteY10" fmla="*/ 1171480 h 3533394"/>
                  <a:gd name="connsiteX11" fmla="*/ 1345217 w 3202401"/>
                  <a:gd name="connsiteY11" fmla="*/ 1409605 h 3533394"/>
                  <a:gd name="connsiteX12" fmla="*/ 1231012 w 3202401"/>
                  <a:gd name="connsiteY12" fmla="*/ 1409605 h 3533394"/>
                  <a:gd name="connsiteX13" fmla="*/ 1307212 w 3202401"/>
                  <a:gd name="connsiteY13" fmla="*/ 1400080 h 3533394"/>
                  <a:gd name="connsiteX14" fmla="*/ 1326167 w 3202401"/>
                  <a:gd name="connsiteY14" fmla="*/ 1381030 h 3533394"/>
                  <a:gd name="connsiteX15" fmla="*/ 1202437 w 3202401"/>
                  <a:gd name="connsiteY15" fmla="*/ 1371505 h 3533394"/>
                  <a:gd name="connsiteX16" fmla="*/ 1097662 w 3202401"/>
                  <a:gd name="connsiteY16" fmla="*/ 1838134 h 3533394"/>
                  <a:gd name="connsiteX17" fmla="*/ 1135762 w 3202401"/>
                  <a:gd name="connsiteY17" fmla="*/ 1828609 h 3533394"/>
                  <a:gd name="connsiteX18" fmla="*/ 1802417 w 3202401"/>
                  <a:gd name="connsiteY18" fmla="*/ 1638109 h 3533394"/>
                  <a:gd name="connsiteX19" fmla="*/ 2050067 w 3202401"/>
                  <a:gd name="connsiteY19" fmla="*/ 1761934 h 3533394"/>
                  <a:gd name="connsiteX20" fmla="*/ 2211897 w 3202401"/>
                  <a:gd name="connsiteY20" fmla="*/ 1857184 h 3533394"/>
                  <a:gd name="connsiteX21" fmla="*/ 2230947 w 3202401"/>
                  <a:gd name="connsiteY21" fmla="*/ 1933384 h 3533394"/>
                  <a:gd name="connsiteX22" fmla="*/ 2002442 w 3202401"/>
                  <a:gd name="connsiteY22" fmla="*/ 2380964 h 3533394"/>
                  <a:gd name="connsiteX23" fmla="*/ 2107122 w 3202401"/>
                  <a:gd name="connsiteY23" fmla="*/ 2390489 h 3533394"/>
                  <a:gd name="connsiteX24" fmla="*/ 2840451 w 3202401"/>
                  <a:gd name="connsiteY24" fmla="*/ 2552414 h 3533394"/>
                  <a:gd name="connsiteX25" fmla="*/ 3011901 w 3202401"/>
                  <a:gd name="connsiteY25" fmla="*/ 2695289 h 3533394"/>
                  <a:gd name="connsiteX26" fmla="*/ 3202401 w 3202401"/>
                  <a:gd name="connsiteY26" fmla="*/ 2857214 h 3533394"/>
                  <a:gd name="connsiteX27" fmla="*/ 3183351 w 3202401"/>
                  <a:gd name="connsiteY27" fmla="*/ 2923889 h 3533394"/>
                  <a:gd name="connsiteX28" fmla="*/ 3059526 w 3202401"/>
                  <a:gd name="connsiteY28" fmla="*/ 3019044 h 3533394"/>
                  <a:gd name="connsiteX29" fmla="*/ 2735772 w 3202401"/>
                  <a:gd name="connsiteY29" fmla="*/ 3200019 h 3533394"/>
                  <a:gd name="connsiteX30" fmla="*/ 2383347 w 3202401"/>
                  <a:gd name="connsiteY30" fmla="*/ 3409569 h 3533394"/>
                  <a:gd name="connsiteX31" fmla="*/ 2277381 w 3202401"/>
                  <a:gd name="connsiteY31" fmla="*/ 3461957 h 3533394"/>
                  <a:gd name="connsiteX32" fmla="*/ 2198261 w 3202401"/>
                  <a:gd name="connsiteY32" fmla="*/ 3498602 h 3533394"/>
                  <a:gd name="connsiteX33" fmla="*/ 2202372 w 3202401"/>
                  <a:gd name="connsiteY33" fmla="*/ 3496485 h 3533394"/>
                  <a:gd name="connsiteX34" fmla="*/ 2211897 w 3202401"/>
                  <a:gd name="connsiteY34" fmla="*/ 3457194 h 3533394"/>
                  <a:gd name="connsiteX35" fmla="*/ 2173797 w 3202401"/>
                  <a:gd name="connsiteY35" fmla="*/ 3476244 h 3533394"/>
                  <a:gd name="connsiteX36" fmla="*/ 2316672 w 3202401"/>
                  <a:gd name="connsiteY36" fmla="*/ 3361944 h 3533394"/>
                  <a:gd name="connsiteX37" fmla="*/ 2002442 w 3202401"/>
                  <a:gd name="connsiteY37" fmla="*/ 3533394 h 3533394"/>
                  <a:gd name="connsiteX38" fmla="*/ 2211897 w 3202401"/>
                  <a:gd name="connsiteY38" fmla="*/ 3333369 h 3533394"/>
                  <a:gd name="connsiteX39" fmla="*/ 2259522 w 3202401"/>
                  <a:gd name="connsiteY39" fmla="*/ 3247644 h 3533394"/>
                  <a:gd name="connsiteX40" fmla="*/ 2621472 w 3202401"/>
                  <a:gd name="connsiteY40" fmla="*/ 2742914 h 3533394"/>
                  <a:gd name="connsiteX41" fmla="*/ 2478597 w 3202401"/>
                  <a:gd name="connsiteY41" fmla="*/ 2714339 h 3533394"/>
                  <a:gd name="connsiteX42" fmla="*/ 1897667 w 3202401"/>
                  <a:gd name="connsiteY42" fmla="*/ 2704814 h 3533394"/>
                  <a:gd name="connsiteX43" fmla="*/ 1707167 w 3202401"/>
                  <a:gd name="connsiteY43" fmla="*/ 2714339 h 3533394"/>
                  <a:gd name="connsiteX44" fmla="*/ 1345217 w 3202401"/>
                  <a:gd name="connsiteY44" fmla="*/ 3019044 h 3533394"/>
                  <a:gd name="connsiteX45" fmla="*/ 888112 w 3202401"/>
                  <a:gd name="connsiteY45" fmla="*/ 3247644 h 3533394"/>
                  <a:gd name="connsiteX46" fmla="*/ 497682 w 3202401"/>
                  <a:gd name="connsiteY46" fmla="*/ 2990469 h 3533394"/>
                  <a:gd name="connsiteX47" fmla="*/ 602362 w 3202401"/>
                  <a:gd name="connsiteY47" fmla="*/ 2904839 h 3533394"/>
                  <a:gd name="connsiteX48" fmla="*/ 630937 w 3202401"/>
                  <a:gd name="connsiteY48" fmla="*/ 2876264 h 3533394"/>
                  <a:gd name="connsiteX49" fmla="*/ 669037 w 3202401"/>
                  <a:gd name="connsiteY49" fmla="*/ 2771489 h 3533394"/>
                  <a:gd name="connsiteX50" fmla="*/ 669037 w 3202401"/>
                  <a:gd name="connsiteY50" fmla="*/ 2904839 h 3533394"/>
                  <a:gd name="connsiteX51" fmla="*/ 688087 w 3202401"/>
                  <a:gd name="connsiteY51" fmla="*/ 2923889 h 3533394"/>
                  <a:gd name="connsiteX52" fmla="*/ 859537 w 3202401"/>
                  <a:gd name="connsiteY52" fmla="*/ 2800064 h 3533394"/>
                  <a:gd name="connsiteX53" fmla="*/ 1040512 w 3202401"/>
                  <a:gd name="connsiteY53" fmla="*/ 2647664 h 3533394"/>
                  <a:gd name="connsiteX54" fmla="*/ 726187 w 3202401"/>
                  <a:gd name="connsiteY54" fmla="*/ 2514314 h 3533394"/>
                  <a:gd name="connsiteX55" fmla="*/ 640462 w 3202401"/>
                  <a:gd name="connsiteY55" fmla="*/ 2419064 h 3533394"/>
                  <a:gd name="connsiteX56" fmla="*/ 488157 w 3202401"/>
                  <a:gd name="connsiteY56" fmla="*/ 2323814 h 3533394"/>
                  <a:gd name="connsiteX57" fmla="*/ 459582 w 3202401"/>
                  <a:gd name="connsiteY57" fmla="*/ 2352389 h 3533394"/>
                  <a:gd name="connsiteX58" fmla="*/ 345282 w 3202401"/>
                  <a:gd name="connsiteY58" fmla="*/ 3314319 h 3533394"/>
                  <a:gd name="connsiteX59" fmla="*/ 307182 w 3202401"/>
                  <a:gd name="connsiteY59" fmla="*/ 3295269 h 3533394"/>
                  <a:gd name="connsiteX60" fmla="*/ 288132 w 3202401"/>
                  <a:gd name="connsiteY60" fmla="*/ 3314319 h 3533394"/>
                  <a:gd name="connsiteX61" fmla="*/ 192882 w 3202401"/>
                  <a:gd name="connsiteY61" fmla="*/ 3209544 h 3533394"/>
                  <a:gd name="connsiteX62" fmla="*/ 11907 w 3202401"/>
                  <a:gd name="connsiteY62" fmla="*/ 3076194 h 3533394"/>
                  <a:gd name="connsiteX63" fmla="*/ 2382 w 3202401"/>
                  <a:gd name="connsiteY63" fmla="*/ 2999994 h 3533394"/>
                  <a:gd name="connsiteX64" fmla="*/ 183357 w 3202401"/>
                  <a:gd name="connsiteY64" fmla="*/ 1485709 h 3533394"/>
                  <a:gd name="connsiteX65" fmla="*/ 183357 w 3202401"/>
                  <a:gd name="connsiteY65" fmla="*/ 1295305 h 3533394"/>
                  <a:gd name="connsiteX66" fmla="*/ 259557 w 3202401"/>
                  <a:gd name="connsiteY66" fmla="*/ 1285780 h 3533394"/>
                  <a:gd name="connsiteX67" fmla="*/ 535782 w 3202401"/>
                  <a:gd name="connsiteY67" fmla="*/ 1428559 h 3533394"/>
                  <a:gd name="connsiteX68" fmla="*/ 516732 w 3202401"/>
                  <a:gd name="connsiteY68" fmla="*/ 1457134 h 3533394"/>
                  <a:gd name="connsiteX69" fmla="*/ 526257 w 3202401"/>
                  <a:gd name="connsiteY69" fmla="*/ 1771459 h 3533394"/>
                  <a:gd name="connsiteX70" fmla="*/ 469107 w 3202401"/>
                  <a:gd name="connsiteY70" fmla="*/ 2285714 h 3533394"/>
                  <a:gd name="connsiteX71" fmla="*/ 497682 w 3202401"/>
                  <a:gd name="connsiteY71" fmla="*/ 2304764 h 3533394"/>
                  <a:gd name="connsiteX72" fmla="*/ 516732 w 3202401"/>
                  <a:gd name="connsiteY72" fmla="*/ 2276189 h 3533394"/>
                  <a:gd name="connsiteX73" fmla="*/ 602362 w 3202401"/>
                  <a:gd name="connsiteY73" fmla="*/ 2314289 h 3533394"/>
                  <a:gd name="connsiteX74" fmla="*/ 1288162 w 3202401"/>
                  <a:gd name="connsiteY74" fmla="*/ 2390489 h 3533394"/>
                  <a:gd name="connsiteX75" fmla="*/ 1640492 w 3202401"/>
                  <a:gd name="connsiteY75" fmla="*/ 2038159 h 3533394"/>
                  <a:gd name="connsiteX76" fmla="*/ 1621442 w 3202401"/>
                  <a:gd name="connsiteY76" fmla="*/ 2028634 h 3533394"/>
                  <a:gd name="connsiteX77" fmla="*/ 1202437 w 3202401"/>
                  <a:gd name="connsiteY77" fmla="*/ 2257139 h 3533394"/>
                  <a:gd name="connsiteX78" fmla="*/ 1078612 w 3202401"/>
                  <a:gd name="connsiteY78" fmla="*/ 2285714 h 3533394"/>
                  <a:gd name="connsiteX79" fmla="*/ 897637 w 3202401"/>
                  <a:gd name="connsiteY79" fmla="*/ 2104834 h 3533394"/>
                  <a:gd name="connsiteX80" fmla="*/ 726187 w 3202401"/>
                  <a:gd name="connsiteY80" fmla="*/ 1971484 h 3533394"/>
                  <a:gd name="connsiteX81" fmla="*/ 697612 w 3202401"/>
                  <a:gd name="connsiteY81" fmla="*/ 1790509 h 3533394"/>
                  <a:gd name="connsiteX82" fmla="*/ 716662 w 3202401"/>
                  <a:gd name="connsiteY82" fmla="*/ 1609534 h 3533394"/>
                  <a:gd name="connsiteX83" fmla="*/ 821437 w 3202401"/>
                  <a:gd name="connsiteY83" fmla="*/ 1142905 h 3533394"/>
                  <a:gd name="connsiteX84" fmla="*/ 640462 w 3202401"/>
                  <a:gd name="connsiteY84" fmla="*/ 923830 h 3533394"/>
                  <a:gd name="connsiteX85" fmla="*/ 640462 w 3202401"/>
                  <a:gd name="connsiteY85" fmla="*/ 895255 h 3533394"/>
                  <a:gd name="connsiteX86" fmla="*/ 916687 w 3202401"/>
                  <a:gd name="connsiteY86" fmla="*/ 800005 h 3533394"/>
                  <a:gd name="connsiteX87" fmla="*/ 973837 w 3202401"/>
                  <a:gd name="connsiteY87" fmla="*/ 628650 h 3533394"/>
                  <a:gd name="connsiteX88" fmla="*/ 1097662 w 3202401"/>
                  <a:gd name="connsiteY88" fmla="*/ 133350 h 3533394"/>
                  <a:gd name="connsiteX89" fmla="*/ 1107187 w 3202401"/>
                  <a:gd name="connsiteY89" fmla="*/ 0 h 3533394"/>
                  <a:gd name="connsiteX90" fmla="*/ 1440467 w 3202401"/>
                  <a:gd name="connsiteY90" fmla="*/ 1009555 h 3533394"/>
                  <a:gd name="connsiteX91" fmla="*/ 1297687 w 3202401"/>
                  <a:gd name="connsiteY91" fmla="*/ 1057180 h 3533394"/>
                  <a:gd name="connsiteX92" fmla="*/ 1250062 w 3202401"/>
                  <a:gd name="connsiteY92" fmla="*/ 1238155 h 3533394"/>
                  <a:gd name="connsiteX93" fmla="*/ 1469042 w 3202401"/>
                  <a:gd name="connsiteY93" fmla="*/ 1009555 h 3533394"/>
                  <a:gd name="connsiteX94" fmla="*/ 1440467 w 3202401"/>
                  <a:gd name="connsiteY94" fmla="*/ 1009555 h 3533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202401" h="3533394">
                    <a:moveTo>
                      <a:pt x="1107187" y="0"/>
                    </a:moveTo>
                    <a:lnTo>
                      <a:pt x="1135762" y="0"/>
                    </a:lnTo>
                    <a:cubicBezTo>
                      <a:pt x="1164337" y="0"/>
                      <a:pt x="1307212" y="66675"/>
                      <a:pt x="1383317" y="114300"/>
                    </a:cubicBezTo>
                    <a:cubicBezTo>
                      <a:pt x="1402367" y="180975"/>
                      <a:pt x="1421417" y="285750"/>
                      <a:pt x="1421417" y="352425"/>
                    </a:cubicBezTo>
                    <a:cubicBezTo>
                      <a:pt x="1421417" y="371475"/>
                      <a:pt x="1411892" y="523875"/>
                      <a:pt x="1392842" y="619125"/>
                    </a:cubicBezTo>
                    <a:cubicBezTo>
                      <a:pt x="1392842" y="619125"/>
                      <a:pt x="1383317" y="628650"/>
                      <a:pt x="1411892" y="628650"/>
                    </a:cubicBezTo>
                    <a:cubicBezTo>
                      <a:pt x="1430942" y="628650"/>
                      <a:pt x="1897667" y="447675"/>
                      <a:pt x="2040542" y="447675"/>
                    </a:cubicBezTo>
                    <a:cubicBezTo>
                      <a:pt x="2059592" y="447675"/>
                      <a:pt x="2335722" y="619125"/>
                      <a:pt x="2402397" y="657225"/>
                    </a:cubicBezTo>
                    <a:cubicBezTo>
                      <a:pt x="2411922" y="676180"/>
                      <a:pt x="2411922" y="695230"/>
                      <a:pt x="2411922" y="714280"/>
                    </a:cubicBezTo>
                    <a:cubicBezTo>
                      <a:pt x="2411922" y="819055"/>
                      <a:pt x="2316672" y="885730"/>
                      <a:pt x="2211897" y="961930"/>
                    </a:cubicBezTo>
                    <a:cubicBezTo>
                      <a:pt x="2097597" y="1038130"/>
                      <a:pt x="1945292" y="1095280"/>
                      <a:pt x="1821467" y="1171480"/>
                    </a:cubicBezTo>
                    <a:cubicBezTo>
                      <a:pt x="1792892" y="1181005"/>
                      <a:pt x="1402367" y="1409605"/>
                      <a:pt x="1345217" y="1409605"/>
                    </a:cubicBezTo>
                    <a:lnTo>
                      <a:pt x="1231012" y="1409605"/>
                    </a:lnTo>
                    <a:cubicBezTo>
                      <a:pt x="1250062" y="1400080"/>
                      <a:pt x="1278637" y="1400080"/>
                      <a:pt x="1307212" y="1400080"/>
                    </a:cubicBezTo>
                    <a:cubicBezTo>
                      <a:pt x="1307212" y="1390555"/>
                      <a:pt x="1316642" y="1390555"/>
                      <a:pt x="1326167" y="1381030"/>
                    </a:cubicBezTo>
                    <a:cubicBezTo>
                      <a:pt x="1297687" y="1361980"/>
                      <a:pt x="1307212" y="1361980"/>
                      <a:pt x="1202437" y="1371505"/>
                    </a:cubicBezTo>
                    <a:lnTo>
                      <a:pt x="1097662" y="1838134"/>
                    </a:lnTo>
                    <a:cubicBezTo>
                      <a:pt x="1097662" y="1838134"/>
                      <a:pt x="1126237" y="1838134"/>
                      <a:pt x="1135762" y="1828609"/>
                    </a:cubicBezTo>
                    <a:cubicBezTo>
                      <a:pt x="1335692" y="1733359"/>
                      <a:pt x="1592867" y="1638109"/>
                      <a:pt x="1802417" y="1638109"/>
                    </a:cubicBezTo>
                    <a:cubicBezTo>
                      <a:pt x="1878617" y="1638109"/>
                      <a:pt x="1926242" y="1676209"/>
                      <a:pt x="2050067" y="1761934"/>
                    </a:cubicBezTo>
                    <a:cubicBezTo>
                      <a:pt x="2097597" y="1800034"/>
                      <a:pt x="2164272" y="1809559"/>
                      <a:pt x="2211897" y="1857184"/>
                    </a:cubicBezTo>
                    <a:cubicBezTo>
                      <a:pt x="2221422" y="1866709"/>
                      <a:pt x="2230947" y="1904809"/>
                      <a:pt x="2230947" y="1933384"/>
                    </a:cubicBezTo>
                    <a:cubicBezTo>
                      <a:pt x="2230947" y="2019109"/>
                      <a:pt x="2059592" y="2314289"/>
                      <a:pt x="2002442" y="2380964"/>
                    </a:cubicBezTo>
                    <a:cubicBezTo>
                      <a:pt x="2040542" y="2390489"/>
                      <a:pt x="2088072" y="2390489"/>
                      <a:pt x="2107122" y="2390489"/>
                    </a:cubicBezTo>
                    <a:cubicBezTo>
                      <a:pt x="2269047" y="2390489"/>
                      <a:pt x="2754822" y="2476214"/>
                      <a:pt x="2840451" y="2552414"/>
                    </a:cubicBezTo>
                    <a:cubicBezTo>
                      <a:pt x="2897601" y="2600039"/>
                      <a:pt x="2945226" y="2647664"/>
                      <a:pt x="3011901" y="2695289"/>
                    </a:cubicBezTo>
                    <a:cubicBezTo>
                      <a:pt x="3097626" y="2771489"/>
                      <a:pt x="3202401" y="2761964"/>
                      <a:pt x="3202401" y="2857214"/>
                    </a:cubicBezTo>
                    <a:cubicBezTo>
                      <a:pt x="3202401" y="2876264"/>
                      <a:pt x="3202401" y="2904839"/>
                      <a:pt x="3183351" y="2923889"/>
                    </a:cubicBezTo>
                    <a:cubicBezTo>
                      <a:pt x="3154776" y="2952369"/>
                      <a:pt x="3107151" y="2990469"/>
                      <a:pt x="3059526" y="3019044"/>
                    </a:cubicBezTo>
                    <a:cubicBezTo>
                      <a:pt x="2954751" y="3085719"/>
                      <a:pt x="2831022" y="3142869"/>
                      <a:pt x="2735772" y="3200019"/>
                    </a:cubicBezTo>
                    <a:cubicBezTo>
                      <a:pt x="2611947" y="3257169"/>
                      <a:pt x="2497647" y="3342894"/>
                      <a:pt x="2383347" y="3409569"/>
                    </a:cubicBezTo>
                    <a:cubicBezTo>
                      <a:pt x="2350010" y="3428619"/>
                      <a:pt x="2314291" y="3445288"/>
                      <a:pt x="2277381" y="3461957"/>
                    </a:cubicBezTo>
                    <a:lnTo>
                      <a:pt x="2198261" y="3498602"/>
                    </a:lnTo>
                    <a:lnTo>
                      <a:pt x="2202372" y="3496485"/>
                    </a:lnTo>
                    <a:cubicBezTo>
                      <a:pt x="2214278" y="3488150"/>
                      <a:pt x="2221422" y="3476244"/>
                      <a:pt x="2211897" y="3457194"/>
                    </a:cubicBezTo>
                    <a:cubicBezTo>
                      <a:pt x="2202372" y="3466719"/>
                      <a:pt x="2183322" y="3476244"/>
                      <a:pt x="2173797" y="3476244"/>
                    </a:cubicBezTo>
                    <a:cubicBezTo>
                      <a:pt x="2230947" y="3438144"/>
                      <a:pt x="2316672" y="3428619"/>
                      <a:pt x="2316672" y="3361944"/>
                    </a:cubicBezTo>
                    <a:cubicBezTo>
                      <a:pt x="2211897" y="3428619"/>
                      <a:pt x="2107122" y="3485769"/>
                      <a:pt x="2002442" y="3533394"/>
                    </a:cubicBezTo>
                    <a:cubicBezTo>
                      <a:pt x="2040542" y="3485769"/>
                      <a:pt x="2211897" y="3361944"/>
                      <a:pt x="2211897" y="3333369"/>
                    </a:cubicBezTo>
                    <a:cubicBezTo>
                      <a:pt x="2211897" y="3304794"/>
                      <a:pt x="2249997" y="3266694"/>
                      <a:pt x="2259522" y="3247644"/>
                    </a:cubicBezTo>
                    <a:cubicBezTo>
                      <a:pt x="2354772" y="3095244"/>
                      <a:pt x="2450022" y="2904839"/>
                      <a:pt x="2621472" y="2742914"/>
                    </a:cubicBezTo>
                    <a:cubicBezTo>
                      <a:pt x="2573847" y="2704814"/>
                      <a:pt x="2526222" y="2714339"/>
                      <a:pt x="2478597" y="2714339"/>
                    </a:cubicBezTo>
                    <a:lnTo>
                      <a:pt x="1897667" y="2704814"/>
                    </a:lnTo>
                    <a:cubicBezTo>
                      <a:pt x="1840517" y="2714339"/>
                      <a:pt x="1764317" y="2676239"/>
                      <a:pt x="1707167" y="2714339"/>
                    </a:cubicBezTo>
                    <a:cubicBezTo>
                      <a:pt x="1573817" y="2790539"/>
                      <a:pt x="1459517" y="2923889"/>
                      <a:pt x="1345217" y="3019044"/>
                    </a:cubicBezTo>
                    <a:cubicBezTo>
                      <a:pt x="1183387" y="3161919"/>
                      <a:pt x="1030987" y="3247644"/>
                      <a:pt x="888112" y="3247644"/>
                    </a:cubicBezTo>
                    <a:cubicBezTo>
                      <a:pt x="678562" y="3247644"/>
                      <a:pt x="754762" y="3142869"/>
                      <a:pt x="497682" y="2990469"/>
                    </a:cubicBezTo>
                    <a:cubicBezTo>
                      <a:pt x="526257" y="2923889"/>
                      <a:pt x="602362" y="2952369"/>
                      <a:pt x="602362" y="2904839"/>
                    </a:cubicBezTo>
                    <a:cubicBezTo>
                      <a:pt x="602362" y="2876264"/>
                      <a:pt x="630937" y="2885789"/>
                      <a:pt x="630937" y="2876264"/>
                    </a:cubicBezTo>
                    <a:cubicBezTo>
                      <a:pt x="649987" y="2847689"/>
                      <a:pt x="659512" y="2809589"/>
                      <a:pt x="669037" y="2771489"/>
                    </a:cubicBezTo>
                    <a:lnTo>
                      <a:pt x="669037" y="2904839"/>
                    </a:lnTo>
                    <a:lnTo>
                      <a:pt x="688087" y="2923889"/>
                    </a:lnTo>
                    <a:cubicBezTo>
                      <a:pt x="735712" y="2895314"/>
                      <a:pt x="802387" y="2847689"/>
                      <a:pt x="859537" y="2800064"/>
                    </a:cubicBezTo>
                    <a:cubicBezTo>
                      <a:pt x="916687" y="2761964"/>
                      <a:pt x="983362" y="2704814"/>
                      <a:pt x="1040512" y="2647664"/>
                    </a:cubicBezTo>
                    <a:cubicBezTo>
                      <a:pt x="935737" y="2590514"/>
                      <a:pt x="821437" y="2580989"/>
                      <a:pt x="726187" y="2514314"/>
                    </a:cubicBezTo>
                    <a:cubicBezTo>
                      <a:pt x="688087" y="2495264"/>
                      <a:pt x="669037" y="2447639"/>
                      <a:pt x="640462" y="2419064"/>
                    </a:cubicBezTo>
                    <a:cubicBezTo>
                      <a:pt x="592837" y="2390489"/>
                      <a:pt x="535782" y="2352389"/>
                      <a:pt x="488157" y="2323814"/>
                    </a:cubicBezTo>
                    <a:cubicBezTo>
                      <a:pt x="478632" y="2323814"/>
                      <a:pt x="469107" y="2342864"/>
                      <a:pt x="459582" y="2352389"/>
                    </a:cubicBezTo>
                    <a:cubicBezTo>
                      <a:pt x="421482" y="2666714"/>
                      <a:pt x="392907" y="2990469"/>
                      <a:pt x="345282" y="3314319"/>
                    </a:cubicBezTo>
                    <a:cubicBezTo>
                      <a:pt x="335757" y="3314319"/>
                      <a:pt x="326232" y="3295269"/>
                      <a:pt x="307182" y="3295269"/>
                    </a:cubicBezTo>
                    <a:cubicBezTo>
                      <a:pt x="278607" y="3295269"/>
                      <a:pt x="307182" y="3314319"/>
                      <a:pt x="288132" y="3314319"/>
                    </a:cubicBezTo>
                    <a:cubicBezTo>
                      <a:pt x="259557" y="3314319"/>
                      <a:pt x="221457" y="3238119"/>
                      <a:pt x="192882" y="3209544"/>
                    </a:cubicBezTo>
                    <a:cubicBezTo>
                      <a:pt x="135732" y="3171444"/>
                      <a:pt x="69057" y="3123819"/>
                      <a:pt x="11907" y="3076194"/>
                    </a:cubicBezTo>
                    <a:cubicBezTo>
                      <a:pt x="-7143" y="3057144"/>
                      <a:pt x="2382" y="3028569"/>
                      <a:pt x="2382" y="2999994"/>
                    </a:cubicBezTo>
                    <a:lnTo>
                      <a:pt x="183357" y="1485709"/>
                    </a:lnTo>
                    <a:lnTo>
                      <a:pt x="183357" y="1295305"/>
                    </a:lnTo>
                    <a:cubicBezTo>
                      <a:pt x="202407" y="1295305"/>
                      <a:pt x="230982" y="1285780"/>
                      <a:pt x="259557" y="1285780"/>
                    </a:cubicBezTo>
                    <a:cubicBezTo>
                      <a:pt x="278607" y="1285780"/>
                      <a:pt x="535782" y="1400080"/>
                      <a:pt x="535782" y="1428559"/>
                    </a:cubicBezTo>
                    <a:cubicBezTo>
                      <a:pt x="535782" y="1447609"/>
                      <a:pt x="526257" y="1447609"/>
                      <a:pt x="516732" y="1457134"/>
                    </a:cubicBezTo>
                    <a:cubicBezTo>
                      <a:pt x="516732" y="1466659"/>
                      <a:pt x="526257" y="1485709"/>
                      <a:pt x="526257" y="1771459"/>
                    </a:cubicBezTo>
                    <a:lnTo>
                      <a:pt x="469107" y="2285714"/>
                    </a:lnTo>
                    <a:cubicBezTo>
                      <a:pt x="478632" y="2295239"/>
                      <a:pt x="469107" y="2304764"/>
                      <a:pt x="497682" y="2304764"/>
                    </a:cubicBezTo>
                    <a:cubicBezTo>
                      <a:pt x="516732" y="2304764"/>
                      <a:pt x="516732" y="2285714"/>
                      <a:pt x="516732" y="2276189"/>
                    </a:cubicBezTo>
                    <a:cubicBezTo>
                      <a:pt x="545307" y="2295239"/>
                      <a:pt x="573787" y="2314289"/>
                      <a:pt x="602362" y="2314289"/>
                    </a:cubicBezTo>
                    <a:cubicBezTo>
                      <a:pt x="821437" y="2342864"/>
                      <a:pt x="1269112" y="2390489"/>
                      <a:pt x="1288162" y="2390489"/>
                    </a:cubicBezTo>
                    <a:cubicBezTo>
                      <a:pt x="1373792" y="2390489"/>
                      <a:pt x="1583342" y="2095309"/>
                      <a:pt x="1640492" y="2038159"/>
                    </a:cubicBezTo>
                    <a:cubicBezTo>
                      <a:pt x="1640492" y="2038159"/>
                      <a:pt x="1640492" y="2028634"/>
                      <a:pt x="1621442" y="2028634"/>
                    </a:cubicBezTo>
                    <a:cubicBezTo>
                      <a:pt x="1573817" y="2028634"/>
                      <a:pt x="1221487" y="2247614"/>
                      <a:pt x="1202437" y="2257139"/>
                    </a:cubicBezTo>
                    <a:cubicBezTo>
                      <a:pt x="1164337" y="2276189"/>
                      <a:pt x="1107187" y="2285714"/>
                      <a:pt x="1078612" y="2285714"/>
                    </a:cubicBezTo>
                    <a:cubicBezTo>
                      <a:pt x="1011937" y="2285714"/>
                      <a:pt x="916687" y="2123884"/>
                      <a:pt x="897637" y="2104834"/>
                    </a:cubicBezTo>
                    <a:cubicBezTo>
                      <a:pt x="840487" y="2066734"/>
                      <a:pt x="764287" y="2028634"/>
                      <a:pt x="726187" y="1971484"/>
                    </a:cubicBezTo>
                    <a:cubicBezTo>
                      <a:pt x="688087" y="1914334"/>
                      <a:pt x="697612" y="1819084"/>
                      <a:pt x="697612" y="1790509"/>
                    </a:cubicBezTo>
                    <a:cubicBezTo>
                      <a:pt x="697612" y="1771459"/>
                      <a:pt x="707137" y="1666684"/>
                      <a:pt x="716662" y="1609534"/>
                    </a:cubicBezTo>
                    <a:cubicBezTo>
                      <a:pt x="745237" y="1457134"/>
                      <a:pt x="821437" y="1161955"/>
                      <a:pt x="821437" y="1142905"/>
                    </a:cubicBezTo>
                    <a:cubicBezTo>
                      <a:pt x="821437" y="1076230"/>
                      <a:pt x="659512" y="942880"/>
                      <a:pt x="640462" y="923830"/>
                    </a:cubicBezTo>
                    <a:lnTo>
                      <a:pt x="640462" y="895255"/>
                    </a:lnTo>
                    <a:cubicBezTo>
                      <a:pt x="726187" y="866680"/>
                      <a:pt x="830962" y="857155"/>
                      <a:pt x="916687" y="800005"/>
                    </a:cubicBezTo>
                    <a:cubicBezTo>
                      <a:pt x="964312" y="771430"/>
                      <a:pt x="964312" y="676180"/>
                      <a:pt x="973837" y="628650"/>
                    </a:cubicBezTo>
                    <a:cubicBezTo>
                      <a:pt x="1021462" y="466725"/>
                      <a:pt x="1069087" y="295275"/>
                      <a:pt x="1097662" y="133350"/>
                    </a:cubicBezTo>
                    <a:cubicBezTo>
                      <a:pt x="1107187" y="95250"/>
                      <a:pt x="1107187" y="47625"/>
                      <a:pt x="1107187" y="0"/>
                    </a:cubicBezTo>
                    <a:close/>
                    <a:moveTo>
                      <a:pt x="1440467" y="1009555"/>
                    </a:moveTo>
                    <a:cubicBezTo>
                      <a:pt x="1392842" y="1028605"/>
                      <a:pt x="1345217" y="1038130"/>
                      <a:pt x="1297687" y="1057180"/>
                    </a:cubicBezTo>
                    <a:cubicBezTo>
                      <a:pt x="1278637" y="1114330"/>
                      <a:pt x="1269112" y="1181005"/>
                      <a:pt x="1250062" y="1238155"/>
                    </a:cubicBezTo>
                    <a:lnTo>
                      <a:pt x="1469042" y="1009555"/>
                    </a:lnTo>
                    <a:lnTo>
                      <a:pt x="1440467" y="1009555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136102C-5D16-F5CD-1979-9E6492DBABDF}"/>
                  </a:ext>
                </a:extLst>
              </p:cNvPr>
              <p:cNvSpPr/>
              <p:nvPr/>
            </p:nvSpPr>
            <p:spPr>
              <a:xfrm>
                <a:off x="1400175" y="2443067"/>
                <a:ext cx="2142839" cy="2638044"/>
              </a:xfrm>
              <a:custGeom>
                <a:avLst/>
                <a:gdLst>
                  <a:gd name="connsiteX0" fmla="*/ 1771364 w 2142839"/>
                  <a:gd name="connsiteY0" fmla="*/ 0 h 2638044"/>
                  <a:gd name="connsiteX1" fmla="*/ 1876139 w 2142839"/>
                  <a:gd name="connsiteY1" fmla="*/ 57055 h 2638044"/>
                  <a:gd name="connsiteX2" fmla="*/ 2142839 w 2142839"/>
                  <a:gd name="connsiteY2" fmla="*/ 190405 h 2638044"/>
                  <a:gd name="connsiteX3" fmla="*/ 2123789 w 2142839"/>
                  <a:gd name="connsiteY3" fmla="*/ 228505 h 2638044"/>
                  <a:gd name="connsiteX4" fmla="*/ 2142839 w 2142839"/>
                  <a:gd name="connsiteY4" fmla="*/ 247555 h 2638044"/>
                  <a:gd name="connsiteX5" fmla="*/ 1685735 w 2142839"/>
                  <a:gd name="connsiteY5" fmla="*/ 447580 h 2638044"/>
                  <a:gd name="connsiteX6" fmla="*/ 1323785 w 2142839"/>
                  <a:gd name="connsiteY6" fmla="*/ 857059 h 2638044"/>
                  <a:gd name="connsiteX7" fmla="*/ 1028510 w 2142839"/>
                  <a:gd name="connsiteY7" fmla="*/ 1238059 h 2638044"/>
                  <a:gd name="connsiteX8" fmla="*/ 1695260 w 2142839"/>
                  <a:gd name="connsiteY8" fmla="*/ 990409 h 2638044"/>
                  <a:gd name="connsiteX9" fmla="*/ 1999964 w 2142839"/>
                  <a:gd name="connsiteY9" fmla="*/ 1133284 h 2638044"/>
                  <a:gd name="connsiteX10" fmla="*/ 2057114 w 2142839"/>
                  <a:gd name="connsiteY10" fmla="*/ 1257109 h 2638044"/>
                  <a:gd name="connsiteX11" fmla="*/ 2066639 w 2142839"/>
                  <a:gd name="connsiteY11" fmla="*/ 1295209 h 2638044"/>
                  <a:gd name="connsiteX12" fmla="*/ 1876139 w 2142839"/>
                  <a:gd name="connsiteY12" fmla="*/ 1657064 h 2638044"/>
                  <a:gd name="connsiteX13" fmla="*/ 1885664 w 2142839"/>
                  <a:gd name="connsiteY13" fmla="*/ 1676114 h 2638044"/>
                  <a:gd name="connsiteX14" fmla="*/ 1999964 w 2142839"/>
                  <a:gd name="connsiteY14" fmla="*/ 1571339 h 2638044"/>
                  <a:gd name="connsiteX15" fmla="*/ 1914239 w 2142839"/>
                  <a:gd name="connsiteY15" fmla="*/ 1685639 h 2638044"/>
                  <a:gd name="connsiteX16" fmla="*/ 1828514 w 2142839"/>
                  <a:gd name="connsiteY16" fmla="*/ 1818989 h 2638044"/>
                  <a:gd name="connsiteX17" fmla="*/ 1961864 w 2142839"/>
                  <a:gd name="connsiteY17" fmla="*/ 1685639 h 2638044"/>
                  <a:gd name="connsiteX18" fmla="*/ 1838039 w 2142839"/>
                  <a:gd name="connsiteY18" fmla="*/ 1895189 h 2638044"/>
                  <a:gd name="connsiteX19" fmla="*/ 1571435 w 2142839"/>
                  <a:gd name="connsiteY19" fmla="*/ 2199989 h 2638044"/>
                  <a:gd name="connsiteX20" fmla="*/ 1504760 w 2142839"/>
                  <a:gd name="connsiteY20" fmla="*/ 2219039 h 2638044"/>
                  <a:gd name="connsiteX21" fmla="*/ 1247585 w 2142839"/>
                  <a:gd name="connsiteY21" fmla="*/ 2019014 h 2638044"/>
                  <a:gd name="connsiteX22" fmla="*/ 1380935 w 2142839"/>
                  <a:gd name="connsiteY22" fmla="*/ 1933289 h 2638044"/>
                  <a:gd name="connsiteX23" fmla="*/ 1485710 w 2142839"/>
                  <a:gd name="connsiteY23" fmla="*/ 1752314 h 2638044"/>
                  <a:gd name="connsiteX24" fmla="*/ 1723835 w 2142839"/>
                  <a:gd name="connsiteY24" fmla="*/ 1199959 h 2638044"/>
                  <a:gd name="connsiteX25" fmla="*/ 1704785 w 2142839"/>
                  <a:gd name="connsiteY25" fmla="*/ 1190434 h 2638044"/>
                  <a:gd name="connsiteX26" fmla="*/ 1228535 w 2142839"/>
                  <a:gd name="connsiteY26" fmla="*/ 1447609 h 2638044"/>
                  <a:gd name="connsiteX27" fmla="*/ 1095185 w 2142839"/>
                  <a:gd name="connsiteY27" fmla="*/ 1342834 h 2638044"/>
                  <a:gd name="connsiteX28" fmla="*/ 1085660 w 2142839"/>
                  <a:gd name="connsiteY28" fmla="*/ 1390459 h 2638044"/>
                  <a:gd name="connsiteX29" fmla="*/ 1114235 w 2142839"/>
                  <a:gd name="connsiteY29" fmla="*/ 2171414 h 2638044"/>
                  <a:gd name="connsiteX30" fmla="*/ 1085660 w 2142839"/>
                  <a:gd name="connsiteY30" fmla="*/ 2638044 h 2638044"/>
                  <a:gd name="connsiteX31" fmla="*/ 1047560 w 2142839"/>
                  <a:gd name="connsiteY31" fmla="*/ 2618994 h 2638044"/>
                  <a:gd name="connsiteX32" fmla="*/ 1028510 w 2142839"/>
                  <a:gd name="connsiteY32" fmla="*/ 2638044 h 2638044"/>
                  <a:gd name="connsiteX33" fmla="*/ 933355 w 2142839"/>
                  <a:gd name="connsiteY33" fmla="*/ 2542794 h 2638044"/>
                  <a:gd name="connsiteX34" fmla="*/ 866680 w 2142839"/>
                  <a:gd name="connsiteY34" fmla="*/ 2514219 h 2638044"/>
                  <a:gd name="connsiteX35" fmla="*/ 828580 w 2142839"/>
                  <a:gd name="connsiteY35" fmla="*/ 2476119 h 2638044"/>
                  <a:gd name="connsiteX36" fmla="*/ 752380 w 2142839"/>
                  <a:gd name="connsiteY36" fmla="*/ 2438019 h 2638044"/>
                  <a:gd name="connsiteX37" fmla="*/ 733330 w 2142839"/>
                  <a:gd name="connsiteY37" fmla="*/ 2380869 h 2638044"/>
                  <a:gd name="connsiteX38" fmla="*/ 723805 w 2142839"/>
                  <a:gd name="connsiteY38" fmla="*/ 2114264 h 2638044"/>
                  <a:gd name="connsiteX39" fmla="*/ 723805 w 2142839"/>
                  <a:gd name="connsiteY39" fmla="*/ 2047589 h 2638044"/>
                  <a:gd name="connsiteX40" fmla="*/ 714280 w 2142839"/>
                  <a:gd name="connsiteY40" fmla="*/ 1599914 h 2638044"/>
                  <a:gd name="connsiteX41" fmla="*/ 123825 w 2142839"/>
                  <a:gd name="connsiteY41" fmla="*/ 2333244 h 2638044"/>
                  <a:gd name="connsiteX42" fmla="*/ 352330 w 2142839"/>
                  <a:gd name="connsiteY42" fmla="*/ 1971389 h 2638044"/>
                  <a:gd name="connsiteX43" fmla="*/ 352330 w 2142839"/>
                  <a:gd name="connsiteY43" fmla="*/ 1961864 h 2638044"/>
                  <a:gd name="connsiteX44" fmla="*/ 0 w 2142839"/>
                  <a:gd name="connsiteY44" fmla="*/ 2438019 h 2638044"/>
                  <a:gd name="connsiteX45" fmla="*/ 238125 w 2142839"/>
                  <a:gd name="connsiteY45" fmla="*/ 1952339 h 2638044"/>
                  <a:gd name="connsiteX46" fmla="*/ 257080 w 2142839"/>
                  <a:gd name="connsiteY46" fmla="*/ 1914239 h 2638044"/>
                  <a:gd name="connsiteX47" fmla="*/ 733330 w 2142839"/>
                  <a:gd name="connsiteY47" fmla="*/ 1114234 h 2638044"/>
                  <a:gd name="connsiteX48" fmla="*/ 1057085 w 2142839"/>
                  <a:gd name="connsiteY48" fmla="*/ 723805 h 2638044"/>
                  <a:gd name="connsiteX49" fmla="*/ 1047560 w 2142839"/>
                  <a:gd name="connsiteY49" fmla="*/ 714280 h 2638044"/>
                  <a:gd name="connsiteX50" fmla="*/ 438055 w 2142839"/>
                  <a:gd name="connsiteY50" fmla="*/ 895159 h 2638044"/>
                  <a:gd name="connsiteX51" fmla="*/ 247555 w 2142839"/>
                  <a:gd name="connsiteY51" fmla="*/ 733330 h 2638044"/>
                  <a:gd name="connsiteX52" fmla="*/ 142875 w 2142839"/>
                  <a:gd name="connsiteY52" fmla="*/ 685705 h 2638044"/>
                  <a:gd name="connsiteX53" fmla="*/ 38100 w 2142839"/>
                  <a:gd name="connsiteY53" fmla="*/ 609505 h 2638044"/>
                  <a:gd name="connsiteX54" fmla="*/ 228600 w 2142839"/>
                  <a:gd name="connsiteY54" fmla="*/ 561880 h 2638044"/>
                  <a:gd name="connsiteX55" fmla="*/ 390430 w 2142839"/>
                  <a:gd name="connsiteY55" fmla="*/ 504730 h 2638044"/>
                  <a:gd name="connsiteX56" fmla="*/ 1057085 w 2142839"/>
                  <a:gd name="connsiteY56" fmla="*/ 247555 h 2638044"/>
                  <a:gd name="connsiteX57" fmla="*/ 1771364 w 2142839"/>
                  <a:gd name="connsiteY57" fmla="*/ 0 h 2638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142839" h="2638044">
                    <a:moveTo>
                      <a:pt x="1771364" y="0"/>
                    </a:moveTo>
                    <a:cubicBezTo>
                      <a:pt x="1790414" y="0"/>
                      <a:pt x="1838039" y="38005"/>
                      <a:pt x="1876139" y="57055"/>
                    </a:cubicBezTo>
                    <a:cubicBezTo>
                      <a:pt x="1952339" y="114205"/>
                      <a:pt x="2057114" y="152305"/>
                      <a:pt x="2142839" y="190405"/>
                    </a:cubicBezTo>
                    <a:cubicBezTo>
                      <a:pt x="2142839" y="199930"/>
                      <a:pt x="2123789" y="199930"/>
                      <a:pt x="2123789" y="228505"/>
                    </a:cubicBezTo>
                    <a:cubicBezTo>
                      <a:pt x="2123789" y="247555"/>
                      <a:pt x="2142839" y="228505"/>
                      <a:pt x="2142839" y="247555"/>
                    </a:cubicBezTo>
                    <a:cubicBezTo>
                      <a:pt x="2142839" y="266605"/>
                      <a:pt x="1799939" y="352330"/>
                      <a:pt x="1685735" y="447580"/>
                    </a:cubicBezTo>
                    <a:cubicBezTo>
                      <a:pt x="1533335" y="561880"/>
                      <a:pt x="1438085" y="723805"/>
                      <a:pt x="1323785" y="857059"/>
                    </a:cubicBezTo>
                    <a:cubicBezTo>
                      <a:pt x="1219010" y="980884"/>
                      <a:pt x="1066610" y="1104709"/>
                      <a:pt x="1028510" y="1238059"/>
                    </a:cubicBezTo>
                    <a:cubicBezTo>
                      <a:pt x="1199960" y="1114234"/>
                      <a:pt x="1495235" y="990409"/>
                      <a:pt x="1695260" y="990409"/>
                    </a:cubicBezTo>
                    <a:cubicBezTo>
                      <a:pt x="1714310" y="990409"/>
                      <a:pt x="1904714" y="1066609"/>
                      <a:pt x="1999964" y="1133284"/>
                    </a:cubicBezTo>
                    <a:cubicBezTo>
                      <a:pt x="2028539" y="1152334"/>
                      <a:pt x="2047589" y="1219009"/>
                      <a:pt x="2057114" y="1257109"/>
                    </a:cubicBezTo>
                    <a:cubicBezTo>
                      <a:pt x="2066639" y="1266634"/>
                      <a:pt x="2066639" y="1266634"/>
                      <a:pt x="2066639" y="1295209"/>
                    </a:cubicBezTo>
                    <a:cubicBezTo>
                      <a:pt x="2066639" y="1352359"/>
                      <a:pt x="1895189" y="1590389"/>
                      <a:pt x="1876139" y="1657064"/>
                    </a:cubicBezTo>
                    <a:lnTo>
                      <a:pt x="1885664" y="1676114"/>
                    </a:lnTo>
                    <a:cubicBezTo>
                      <a:pt x="1914239" y="1657064"/>
                      <a:pt x="1961864" y="1609439"/>
                      <a:pt x="1999964" y="1571339"/>
                    </a:cubicBezTo>
                    <a:lnTo>
                      <a:pt x="1914239" y="1685639"/>
                    </a:lnTo>
                    <a:cubicBezTo>
                      <a:pt x="1895189" y="1714214"/>
                      <a:pt x="1818989" y="1761839"/>
                      <a:pt x="1828514" y="1818989"/>
                    </a:cubicBezTo>
                    <a:cubicBezTo>
                      <a:pt x="1876139" y="1780889"/>
                      <a:pt x="1923764" y="1723739"/>
                      <a:pt x="1961864" y="1685639"/>
                    </a:cubicBezTo>
                    <a:cubicBezTo>
                      <a:pt x="1933289" y="1752314"/>
                      <a:pt x="1885664" y="1828514"/>
                      <a:pt x="1838039" y="1895189"/>
                    </a:cubicBezTo>
                    <a:cubicBezTo>
                      <a:pt x="1742885" y="1999964"/>
                      <a:pt x="1657160" y="2104739"/>
                      <a:pt x="1571435" y="2199989"/>
                    </a:cubicBezTo>
                    <a:cubicBezTo>
                      <a:pt x="1561910" y="2209514"/>
                      <a:pt x="1533335" y="2209514"/>
                      <a:pt x="1504760" y="2219039"/>
                    </a:cubicBezTo>
                    <a:cubicBezTo>
                      <a:pt x="1457135" y="2104739"/>
                      <a:pt x="1342835" y="2076164"/>
                      <a:pt x="1247585" y="2019014"/>
                    </a:cubicBezTo>
                    <a:cubicBezTo>
                      <a:pt x="1247585" y="1980914"/>
                      <a:pt x="1352360" y="1952339"/>
                      <a:pt x="1380935" y="1933289"/>
                    </a:cubicBezTo>
                    <a:cubicBezTo>
                      <a:pt x="1428560" y="1895189"/>
                      <a:pt x="1466660" y="1809464"/>
                      <a:pt x="1485710" y="1752314"/>
                    </a:cubicBezTo>
                    <a:cubicBezTo>
                      <a:pt x="1542860" y="1571339"/>
                      <a:pt x="1619060" y="1361884"/>
                      <a:pt x="1723835" y="1199959"/>
                    </a:cubicBezTo>
                    <a:cubicBezTo>
                      <a:pt x="1723835" y="1199959"/>
                      <a:pt x="1723835" y="1190434"/>
                      <a:pt x="1704785" y="1190434"/>
                    </a:cubicBezTo>
                    <a:cubicBezTo>
                      <a:pt x="1676210" y="1190434"/>
                      <a:pt x="1247585" y="1447609"/>
                      <a:pt x="1228535" y="1447609"/>
                    </a:cubicBezTo>
                    <a:cubicBezTo>
                      <a:pt x="1152335" y="1447609"/>
                      <a:pt x="1171385" y="1399984"/>
                      <a:pt x="1095185" y="1342834"/>
                    </a:cubicBezTo>
                    <a:cubicBezTo>
                      <a:pt x="1085660" y="1361884"/>
                      <a:pt x="1085660" y="1371409"/>
                      <a:pt x="1085660" y="1390459"/>
                    </a:cubicBezTo>
                    <a:lnTo>
                      <a:pt x="1114235" y="2171414"/>
                    </a:lnTo>
                    <a:cubicBezTo>
                      <a:pt x="1114235" y="2333244"/>
                      <a:pt x="1104710" y="2476119"/>
                      <a:pt x="1085660" y="2638044"/>
                    </a:cubicBezTo>
                    <a:cubicBezTo>
                      <a:pt x="1076135" y="2638044"/>
                      <a:pt x="1076135" y="2618994"/>
                      <a:pt x="1047560" y="2618994"/>
                    </a:cubicBezTo>
                    <a:cubicBezTo>
                      <a:pt x="1028510" y="2618994"/>
                      <a:pt x="1057085" y="2638044"/>
                      <a:pt x="1028510" y="2638044"/>
                    </a:cubicBezTo>
                    <a:cubicBezTo>
                      <a:pt x="1009460" y="2638044"/>
                      <a:pt x="961930" y="2561844"/>
                      <a:pt x="933355" y="2542794"/>
                    </a:cubicBezTo>
                    <a:cubicBezTo>
                      <a:pt x="914305" y="2533269"/>
                      <a:pt x="885730" y="2523744"/>
                      <a:pt x="866680" y="2514219"/>
                    </a:cubicBezTo>
                    <a:cubicBezTo>
                      <a:pt x="857155" y="2514219"/>
                      <a:pt x="847630" y="2485644"/>
                      <a:pt x="828580" y="2476119"/>
                    </a:cubicBezTo>
                    <a:cubicBezTo>
                      <a:pt x="809530" y="2466594"/>
                      <a:pt x="771430" y="2457069"/>
                      <a:pt x="752380" y="2438019"/>
                    </a:cubicBezTo>
                    <a:cubicBezTo>
                      <a:pt x="742855" y="2418969"/>
                      <a:pt x="733330" y="2399919"/>
                      <a:pt x="733330" y="2380869"/>
                    </a:cubicBezTo>
                    <a:cubicBezTo>
                      <a:pt x="723805" y="2295144"/>
                      <a:pt x="733330" y="2199989"/>
                      <a:pt x="723805" y="2114264"/>
                    </a:cubicBezTo>
                    <a:lnTo>
                      <a:pt x="723805" y="2047589"/>
                    </a:lnTo>
                    <a:lnTo>
                      <a:pt x="714280" y="1599914"/>
                    </a:lnTo>
                    <a:lnTo>
                      <a:pt x="123825" y="2333244"/>
                    </a:lnTo>
                    <a:cubicBezTo>
                      <a:pt x="200025" y="2219039"/>
                      <a:pt x="295180" y="2095214"/>
                      <a:pt x="352330" y="1971389"/>
                    </a:cubicBezTo>
                    <a:lnTo>
                      <a:pt x="352330" y="1961864"/>
                    </a:lnTo>
                    <a:lnTo>
                      <a:pt x="0" y="2438019"/>
                    </a:lnTo>
                    <a:cubicBezTo>
                      <a:pt x="9525" y="2409444"/>
                      <a:pt x="238125" y="2038064"/>
                      <a:pt x="238125" y="1952339"/>
                    </a:cubicBezTo>
                    <a:cubicBezTo>
                      <a:pt x="238125" y="1933289"/>
                      <a:pt x="257080" y="1923764"/>
                      <a:pt x="257080" y="1914239"/>
                    </a:cubicBezTo>
                    <a:cubicBezTo>
                      <a:pt x="352330" y="1657064"/>
                      <a:pt x="542830" y="1342834"/>
                      <a:pt x="733330" y="1114234"/>
                    </a:cubicBezTo>
                    <a:cubicBezTo>
                      <a:pt x="828580" y="980884"/>
                      <a:pt x="952405" y="857059"/>
                      <a:pt x="1057085" y="723805"/>
                    </a:cubicBezTo>
                    <a:lnTo>
                      <a:pt x="1047560" y="714280"/>
                    </a:lnTo>
                    <a:cubicBezTo>
                      <a:pt x="904780" y="761905"/>
                      <a:pt x="599980" y="895159"/>
                      <a:pt x="438055" y="895159"/>
                    </a:cubicBezTo>
                    <a:cubicBezTo>
                      <a:pt x="352330" y="895159"/>
                      <a:pt x="323755" y="790384"/>
                      <a:pt x="247555" y="733330"/>
                    </a:cubicBezTo>
                    <a:cubicBezTo>
                      <a:pt x="219075" y="714280"/>
                      <a:pt x="171450" y="714280"/>
                      <a:pt x="142875" y="685705"/>
                    </a:cubicBezTo>
                    <a:cubicBezTo>
                      <a:pt x="104775" y="657130"/>
                      <a:pt x="76200" y="638080"/>
                      <a:pt x="38100" y="609505"/>
                    </a:cubicBezTo>
                    <a:cubicBezTo>
                      <a:pt x="57150" y="523780"/>
                      <a:pt x="171450" y="571405"/>
                      <a:pt x="228600" y="561880"/>
                    </a:cubicBezTo>
                    <a:cubicBezTo>
                      <a:pt x="276130" y="552355"/>
                      <a:pt x="333280" y="523780"/>
                      <a:pt x="390430" y="504730"/>
                    </a:cubicBezTo>
                    <a:cubicBezTo>
                      <a:pt x="599980" y="428530"/>
                      <a:pt x="838105" y="342805"/>
                      <a:pt x="1057085" y="247555"/>
                    </a:cubicBezTo>
                    <a:cubicBezTo>
                      <a:pt x="1066610" y="247555"/>
                      <a:pt x="1647635" y="0"/>
                      <a:pt x="1771364" y="0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76200" dist="101600" dir="5400000" algn="t" rotWithShape="0">
                  <a:srgbClr val="1A7584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8698E42-9497-4769-5C61-3019B1590746}"/>
              </a:ext>
            </a:extLst>
          </p:cNvPr>
          <p:cNvCxnSpPr>
            <a:cxnSpLocks/>
          </p:cNvCxnSpPr>
          <p:nvPr/>
        </p:nvCxnSpPr>
        <p:spPr>
          <a:xfrm>
            <a:off x="1450975" y="2735434"/>
            <a:ext cx="3988588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484AB3B-8589-3B7D-9B52-2FFC14F25831}"/>
              </a:ext>
            </a:extLst>
          </p:cNvPr>
          <p:cNvCxnSpPr>
            <a:cxnSpLocks/>
          </p:cNvCxnSpPr>
          <p:nvPr/>
        </p:nvCxnSpPr>
        <p:spPr>
          <a:xfrm>
            <a:off x="1450975" y="4030834"/>
            <a:ext cx="3988588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45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518AF1-CDC9-CDCD-FF19-A6A424287225}"/>
              </a:ext>
            </a:extLst>
          </p:cNvPr>
          <p:cNvGrpSpPr/>
          <p:nvPr/>
        </p:nvGrpSpPr>
        <p:grpSpPr>
          <a:xfrm>
            <a:off x="1516208" y="256937"/>
            <a:ext cx="2801466" cy="629351"/>
            <a:chOff x="3771383" y="2110402"/>
            <a:chExt cx="2801466" cy="62935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CD49E-C04A-F968-F698-F23344729727}"/>
                </a:ext>
              </a:extLst>
            </p:cNvPr>
            <p:cNvSpPr txBox="1"/>
            <p:nvPr/>
          </p:nvSpPr>
          <p:spPr>
            <a:xfrm>
              <a:off x="3771383" y="2110402"/>
              <a:ext cx="2801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0ED755-DDD0-B6DE-282D-BB7A0A939874}"/>
                </a:ext>
              </a:extLst>
            </p:cNvPr>
            <p:cNvSpPr txBox="1"/>
            <p:nvPr/>
          </p:nvSpPr>
          <p:spPr>
            <a:xfrm>
              <a:off x="3780436" y="2431976"/>
              <a:ext cx="24542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C10DEEF-DB3D-9E21-44D9-CDBB341EE23F}"/>
              </a:ext>
            </a:extLst>
          </p:cNvPr>
          <p:cNvSpPr/>
          <p:nvPr/>
        </p:nvSpPr>
        <p:spPr>
          <a:xfrm>
            <a:off x="-571500" y="247469"/>
            <a:ext cx="1973804" cy="572088"/>
          </a:xfrm>
          <a:prstGeom prst="parallelogram">
            <a:avLst>
              <a:gd name="adj" fmla="val 53859"/>
            </a:avLst>
          </a:prstGeom>
          <a:solidFill>
            <a:srgbClr val="33BD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48EE9-A2DB-BF3E-31B1-076936B90FF0}"/>
              </a:ext>
            </a:extLst>
          </p:cNvPr>
          <p:cNvSpPr txBox="1"/>
          <p:nvPr/>
        </p:nvSpPr>
        <p:spPr>
          <a:xfrm>
            <a:off x="252286" y="225887"/>
            <a:ext cx="114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6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3" name="矩形 12" descr="D:\51PPT模板网\51pptmoban.com\图片.jpg">
            <a:extLst>
              <a:ext uri="{FF2B5EF4-FFF2-40B4-BE49-F238E27FC236}">
                <a16:creationId xmlns:a16="http://schemas.microsoft.com/office/drawing/2014/main" id="{8429B801-CDBB-137F-85B0-344D569AB686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8BB0EFF-F8B2-F82C-AED2-FF77BF15CCF2}"/>
              </a:ext>
            </a:extLst>
          </p:cNvPr>
          <p:cNvSpPr/>
          <p:nvPr/>
        </p:nvSpPr>
        <p:spPr>
          <a:xfrm>
            <a:off x="982663" y="3428999"/>
            <a:ext cx="10261600" cy="2184400"/>
          </a:xfrm>
          <a:prstGeom prst="roundRect">
            <a:avLst>
              <a:gd name="adj" fmla="val 0"/>
            </a:avLst>
          </a:prstGeom>
          <a:solidFill>
            <a:srgbClr val="1854AE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E1C673F-7702-A149-A521-673F92DEDEB2}"/>
              </a:ext>
            </a:extLst>
          </p:cNvPr>
          <p:cNvGrpSpPr/>
          <p:nvPr/>
        </p:nvGrpSpPr>
        <p:grpSpPr>
          <a:xfrm>
            <a:off x="1572586" y="4064000"/>
            <a:ext cx="800100" cy="685799"/>
            <a:chOff x="1572586" y="4064000"/>
            <a:chExt cx="800100" cy="685799"/>
          </a:xfrm>
          <a:solidFill>
            <a:schemeClr val="bg1"/>
          </a:solidFill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379BB1E-F670-AB9F-6F6A-986542CB1CF4}"/>
                </a:ext>
              </a:extLst>
            </p:cNvPr>
            <p:cNvSpPr/>
            <p:nvPr/>
          </p:nvSpPr>
          <p:spPr>
            <a:xfrm>
              <a:off x="1572586" y="4064000"/>
              <a:ext cx="800100" cy="417194"/>
            </a:xfrm>
            <a:custGeom>
              <a:avLst/>
              <a:gdLst>
                <a:gd name="connsiteX0" fmla="*/ 400050 w 800100"/>
                <a:gd name="connsiteY0" fmla="*/ 0 h 417194"/>
                <a:gd name="connsiteX1" fmla="*/ 400050 w 800100"/>
                <a:gd name="connsiteY1" fmla="*/ 0 h 417194"/>
                <a:gd name="connsiteX2" fmla="*/ 0 w 800100"/>
                <a:gd name="connsiteY2" fmla="*/ 381000 h 417194"/>
                <a:gd name="connsiteX3" fmla="*/ 42863 w 800100"/>
                <a:gd name="connsiteY3" fmla="*/ 417195 h 417194"/>
                <a:gd name="connsiteX4" fmla="*/ 400050 w 800100"/>
                <a:gd name="connsiteY4" fmla="*/ 78105 h 417194"/>
                <a:gd name="connsiteX5" fmla="*/ 400050 w 800100"/>
                <a:gd name="connsiteY5" fmla="*/ 78105 h 417194"/>
                <a:gd name="connsiteX6" fmla="*/ 757238 w 800100"/>
                <a:gd name="connsiteY6" fmla="*/ 417195 h 417194"/>
                <a:gd name="connsiteX7" fmla="*/ 800100 w 800100"/>
                <a:gd name="connsiteY7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100" h="417194">
                  <a:moveTo>
                    <a:pt x="400050" y="0"/>
                  </a:move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9AF517C-AB2B-D1BC-0786-92C80EF41F17}"/>
                </a:ext>
              </a:extLst>
            </p:cNvPr>
            <p:cNvSpPr/>
            <p:nvPr/>
          </p:nvSpPr>
          <p:spPr>
            <a:xfrm>
              <a:off x="1686886" y="4195444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28021341-209E-978A-3338-436A39B08446}"/>
              </a:ext>
            </a:extLst>
          </p:cNvPr>
          <p:cNvSpPr txBox="1"/>
          <p:nvPr/>
        </p:nvSpPr>
        <p:spPr>
          <a:xfrm>
            <a:off x="2682874" y="4023908"/>
            <a:ext cx="807402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A923A12-B4F6-D414-4039-610544C7CA4E}"/>
              </a:ext>
            </a:extLst>
          </p:cNvPr>
          <p:cNvSpPr/>
          <p:nvPr/>
        </p:nvSpPr>
        <p:spPr>
          <a:xfrm>
            <a:off x="2258386" y="1674931"/>
            <a:ext cx="1450014" cy="1450014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1F53A2B-3820-308F-B656-EE05404229D0}"/>
              </a:ext>
            </a:extLst>
          </p:cNvPr>
          <p:cNvSpPr txBox="1"/>
          <p:nvPr/>
        </p:nvSpPr>
        <p:spPr>
          <a:xfrm>
            <a:off x="2192677" y="1276934"/>
            <a:ext cx="1581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75B0E19-8B68-A42A-17B6-4840ECBAD909}"/>
              </a:ext>
            </a:extLst>
          </p:cNvPr>
          <p:cNvGrpSpPr/>
          <p:nvPr/>
        </p:nvGrpSpPr>
        <p:grpSpPr>
          <a:xfrm>
            <a:off x="2612282" y="2019373"/>
            <a:ext cx="723899" cy="723900"/>
            <a:chOff x="2193182" y="1758825"/>
            <a:chExt cx="723899" cy="723900"/>
          </a:xfrm>
          <a:solidFill>
            <a:schemeClr val="bg1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EDE77FE-E5E9-2DD4-2537-D4DA80B4009B}"/>
                </a:ext>
              </a:extLst>
            </p:cNvPr>
            <p:cNvSpPr/>
            <p:nvPr/>
          </p:nvSpPr>
          <p:spPr>
            <a:xfrm>
              <a:off x="2737527" y="2008475"/>
              <a:ext cx="58812" cy="68716"/>
            </a:xfrm>
            <a:custGeom>
              <a:avLst/>
              <a:gdLst>
                <a:gd name="connsiteX0" fmla="*/ 9914 w 58812"/>
                <a:gd name="connsiteY0" fmla="*/ 68389 h 68716"/>
                <a:gd name="connsiteX1" fmla="*/ 57539 w 58812"/>
                <a:gd name="connsiteY1" fmla="*/ 1714 h 68716"/>
                <a:gd name="connsiteX2" fmla="*/ 48014 w 58812"/>
                <a:gd name="connsiteY2" fmla="*/ 1714 h 68716"/>
                <a:gd name="connsiteX3" fmla="*/ 389 w 58812"/>
                <a:gd name="connsiteY3" fmla="*/ 58864 h 68716"/>
                <a:gd name="connsiteX4" fmla="*/ 9914 w 58812"/>
                <a:gd name="connsiteY4" fmla="*/ 68389 h 6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12" h="68716">
                  <a:moveTo>
                    <a:pt x="9914" y="68389"/>
                  </a:moveTo>
                  <a:cubicBezTo>
                    <a:pt x="35727" y="50959"/>
                    <a:pt x="65350" y="31432"/>
                    <a:pt x="57539" y="1714"/>
                  </a:cubicBezTo>
                  <a:cubicBezTo>
                    <a:pt x="56968" y="-571"/>
                    <a:pt x="48586" y="-571"/>
                    <a:pt x="48014" y="1714"/>
                  </a:cubicBezTo>
                  <a:cubicBezTo>
                    <a:pt x="44109" y="18383"/>
                    <a:pt x="40109" y="33433"/>
                    <a:pt x="389" y="58864"/>
                  </a:cubicBezTo>
                  <a:cubicBezTo>
                    <a:pt x="-1897" y="60293"/>
                    <a:pt x="6485" y="70676"/>
                    <a:pt x="9914" y="6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40F0650-5939-BC83-83A1-D7E32ABAB36D}"/>
                </a:ext>
              </a:extLst>
            </p:cNvPr>
            <p:cNvSpPr/>
            <p:nvPr/>
          </p:nvSpPr>
          <p:spPr>
            <a:xfrm>
              <a:off x="2629464" y="2220868"/>
              <a:ext cx="60354" cy="65837"/>
            </a:xfrm>
            <a:custGeom>
              <a:avLst/>
              <a:gdLst>
                <a:gd name="connsiteX0" fmla="*/ 3773 w 60354"/>
                <a:gd name="connsiteY0" fmla="*/ 32685 h 65837"/>
                <a:gd name="connsiteX1" fmla="*/ 28538 w 60354"/>
                <a:gd name="connsiteY1" fmla="*/ 19159 h 65837"/>
                <a:gd name="connsiteX2" fmla="*/ 42826 w 60354"/>
                <a:gd name="connsiteY2" fmla="*/ 1252 h 65837"/>
                <a:gd name="connsiteX3" fmla="*/ 48065 w 60354"/>
                <a:gd name="connsiteY3" fmla="*/ 14 h 65837"/>
                <a:gd name="connsiteX4" fmla="*/ 51303 w 60354"/>
                <a:gd name="connsiteY4" fmla="*/ 3157 h 65837"/>
                <a:gd name="connsiteX5" fmla="*/ 60066 w 60354"/>
                <a:gd name="connsiteY5" fmla="*/ 9539 h 65837"/>
                <a:gd name="connsiteX6" fmla="*/ 59304 w 60354"/>
                <a:gd name="connsiteY6" fmla="*/ 11920 h 65837"/>
                <a:gd name="connsiteX7" fmla="*/ 59304 w 60354"/>
                <a:gd name="connsiteY7" fmla="*/ 11920 h 65837"/>
                <a:gd name="connsiteX8" fmla="*/ 55304 w 60354"/>
                <a:gd name="connsiteY8" fmla="*/ 12778 h 65837"/>
                <a:gd name="connsiteX9" fmla="*/ 56066 w 60354"/>
                <a:gd name="connsiteY9" fmla="*/ 15921 h 65837"/>
                <a:gd name="connsiteX10" fmla="*/ 47303 w 60354"/>
                <a:gd name="connsiteY10" fmla="*/ 22303 h 65837"/>
                <a:gd name="connsiteX11" fmla="*/ 51303 w 60354"/>
                <a:gd name="connsiteY11" fmla="*/ 27065 h 65837"/>
                <a:gd name="connsiteX12" fmla="*/ 57685 w 60354"/>
                <a:gd name="connsiteY12" fmla="*/ 35066 h 65837"/>
                <a:gd name="connsiteX13" fmla="*/ 48160 w 60354"/>
                <a:gd name="connsiteY13" fmla="*/ 45448 h 65837"/>
                <a:gd name="connsiteX14" fmla="*/ 43397 w 60354"/>
                <a:gd name="connsiteY14" fmla="*/ 55831 h 65837"/>
                <a:gd name="connsiteX15" fmla="*/ 41016 w 60354"/>
                <a:gd name="connsiteY15" fmla="*/ 64594 h 65837"/>
                <a:gd name="connsiteX16" fmla="*/ 33872 w 60354"/>
                <a:gd name="connsiteY16" fmla="*/ 65451 h 65837"/>
                <a:gd name="connsiteX17" fmla="*/ 7012 w 60354"/>
                <a:gd name="connsiteY17" fmla="*/ 61831 h 65837"/>
                <a:gd name="connsiteX18" fmla="*/ 6155 w 60354"/>
                <a:gd name="connsiteY18" fmla="*/ 53830 h 65837"/>
                <a:gd name="connsiteX19" fmla="*/ 1773 w 60354"/>
                <a:gd name="connsiteY19" fmla="*/ 50211 h 65837"/>
                <a:gd name="connsiteX20" fmla="*/ 3773 w 60354"/>
                <a:gd name="connsiteY20" fmla="*/ 32685 h 6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354" h="65837">
                  <a:moveTo>
                    <a:pt x="3773" y="32685"/>
                  </a:moveTo>
                  <a:cubicBezTo>
                    <a:pt x="6059" y="30780"/>
                    <a:pt x="26538" y="23160"/>
                    <a:pt x="28538" y="19159"/>
                  </a:cubicBezTo>
                  <a:cubicBezTo>
                    <a:pt x="32016" y="12270"/>
                    <a:pt x="36880" y="6173"/>
                    <a:pt x="42826" y="1252"/>
                  </a:cubicBezTo>
                  <a:cubicBezTo>
                    <a:pt x="44417" y="345"/>
                    <a:pt x="46236" y="-86"/>
                    <a:pt x="48065" y="14"/>
                  </a:cubicBezTo>
                  <a:lnTo>
                    <a:pt x="51303" y="3157"/>
                  </a:lnTo>
                  <a:cubicBezTo>
                    <a:pt x="54352" y="5102"/>
                    <a:pt x="57279" y="7234"/>
                    <a:pt x="60066" y="9539"/>
                  </a:cubicBezTo>
                  <a:cubicBezTo>
                    <a:pt x="61019" y="10777"/>
                    <a:pt x="59304" y="11920"/>
                    <a:pt x="59304" y="11920"/>
                  </a:cubicBezTo>
                  <a:lnTo>
                    <a:pt x="59304" y="11920"/>
                  </a:lnTo>
                  <a:lnTo>
                    <a:pt x="55304" y="12778"/>
                  </a:lnTo>
                  <a:cubicBezTo>
                    <a:pt x="55621" y="13809"/>
                    <a:pt x="55875" y="14859"/>
                    <a:pt x="56066" y="15921"/>
                  </a:cubicBezTo>
                  <a:cubicBezTo>
                    <a:pt x="56066" y="18016"/>
                    <a:pt x="47303" y="22303"/>
                    <a:pt x="47303" y="22303"/>
                  </a:cubicBezTo>
                  <a:lnTo>
                    <a:pt x="51303" y="27065"/>
                  </a:lnTo>
                  <a:cubicBezTo>
                    <a:pt x="51303" y="27065"/>
                    <a:pt x="61590" y="28589"/>
                    <a:pt x="57685" y="35066"/>
                  </a:cubicBezTo>
                  <a:lnTo>
                    <a:pt x="48160" y="45448"/>
                  </a:lnTo>
                  <a:lnTo>
                    <a:pt x="43397" y="55831"/>
                  </a:lnTo>
                  <a:cubicBezTo>
                    <a:pt x="43397" y="55831"/>
                    <a:pt x="43397" y="63070"/>
                    <a:pt x="41016" y="64594"/>
                  </a:cubicBezTo>
                  <a:cubicBezTo>
                    <a:pt x="38635" y="66118"/>
                    <a:pt x="37778" y="63832"/>
                    <a:pt x="33872" y="65451"/>
                  </a:cubicBezTo>
                  <a:cubicBezTo>
                    <a:pt x="24757" y="66547"/>
                    <a:pt x="15512" y="65301"/>
                    <a:pt x="7012" y="61831"/>
                  </a:cubicBezTo>
                  <a:cubicBezTo>
                    <a:pt x="6110" y="59267"/>
                    <a:pt x="5815" y="56528"/>
                    <a:pt x="6155" y="53830"/>
                  </a:cubicBezTo>
                  <a:cubicBezTo>
                    <a:pt x="6155" y="53830"/>
                    <a:pt x="4250" y="53830"/>
                    <a:pt x="1773" y="50211"/>
                  </a:cubicBezTo>
                  <a:cubicBezTo>
                    <a:pt x="-1183" y="44505"/>
                    <a:pt x="-393" y="37578"/>
                    <a:pt x="3773" y="326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5B33D2D-3F1F-679E-9DBF-103A84341354}"/>
                </a:ext>
              </a:extLst>
            </p:cNvPr>
            <p:cNvSpPr/>
            <p:nvPr/>
          </p:nvSpPr>
          <p:spPr>
            <a:xfrm>
              <a:off x="2541628" y="2235825"/>
              <a:ext cx="69040" cy="66386"/>
            </a:xfrm>
            <a:custGeom>
              <a:avLst/>
              <a:gdLst>
                <a:gd name="connsiteX0" fmla="*/ 54938 w 69040"/>
                <a:gd name="connsiteY0" fmla="*/ 60876 h 66386"/>
                <a:gd name="connsiteX1" fmla="*/ 30935 w 69040"/>
                <a:gd name="connsiteY1" fmla="*/ 36111 h 66386"/>
                <a:gd name="connsiteX2" fmla="*/ 25410 w 69040"/>
                <a:gd name="connsiteY2" fmla="*/ 31348 h 66386"/>
                <a:gd name="connsiteX3" fmla="*/ 7789 w 69040"/>
                <a:gd name="connsiteY3" fmla="*/ 9727 h 66386"/>
                <a:gd name="connsiteX4" fmla="*/ 1407 w 69040"/>
                <a:gd name="connsiteY4" fmla="*/ 3345 h 66386"/>
                <a:gd name="connsiteX5" fmla="*/ 645 w 69040"/>
                <a:gd name="connsiteY5" fmla="*/ 202 h 66386"/>
                <a:gd name="connsiteX6" fmla="*/ 15028 w 69040"/>
                <a:gd name="connsiteY6" fmla="*/ 1821 h 66386"/>
                <a:gd name="connsiteX7" fmla="*/ 34935 w 69040"/>
                <a:gd name="connsiteY7" fmla="*/ 20109 h 66386"/>
                <a:gd name="connsiteX8" fmla="*/ 41317 w 69040"/>
                <a:gd name="connsiteY8" fmla="*/ 20109 h 66386"/>
                <a:gd name="connsiteX9" fmla="*/ 50080 w 69040"/>
                <a:gd name="connsiteY9" fmla="*/ 28872 h 66386"/>
                <a:gd name="connsiteX10" fmla="*/ 54938 w 69040"/>
                <a:gd name="connsiteY10" fmla="*/ 31348 h 66386"/>
                <a:gd name="connsiteX11" fmla="*/ 58081 w 69040"/>
                <a:gd name="connsiteY11" fmla="*/ 38492 h 66386"/>
                <a:gd name="connsiteX12" fmla="*/ 65320 w 69040"/>
                <a:gd name="connsiteY12" fmla="*/ 45636 h 66386"/>
                <a:gd name="connsiteX13" fmla="*/ 68463 w 69040"/>
                <a:gd name="connsiteY13" fmla="*/ 49637 h 66386"/>
                <a:gd name="connsiteX14" fmla="*/ 66844 w 69040"/>
                <a:gd name="connsiteY14" fmla="*/ 56876 h 66386"/>
                <a:gd name="connsiteX15" fmla="*/ 66844 w 69040"/>
                <a:gd name="connsiteY15" fmla="*/ 65639 h 66386"/>
                <a:gd name="connsiteX16" fmla="*/ 54938 w 69040"/>
                <a:gd name="connsiteY16" fmla="*/ 60876 h 6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040" h="66386">
                  <a:moveTo>
                    <a:pt x="54938" y="60876"/>
                  </a:moveTo>
                  <a:cubicBezTo>
                    <a:pt x="46130" y="53444"/>
                    <a:pt x="38088" y="45147"/>
                    <a:pt x="30935" y="36111"/>
                  </a:cubicBezTo>
                  <a:lnTo>
                    <a:pt x="25410" y="31348"/>
                  </a:lnTo>
                  <a:lnTo>
                    <a:pt x="7789" y="9727"/>
                  </a:lnTo>
                  <a:lnTo>
                    <a:pt x="1407" y="3345"/>
                  </a:lnTo>
                  <a:cubicBezTo>
                    <a:pt x="1407" y="3345"/>
                    <a:pt x="-1164" y="964"/>
                    <a:pt x="645" y="202"/>
                  </a:cubicBezTo>
                  <a:cubicBezTo>
                    <a:pt x="5500" y="-340"/>
                    <a:pt x="10415" y="213"/>
                    <a:pt x="15028" y="1821"/>
                  </a:cubicBezTo>
                  <a:cubicBezTo>
                    <a:pt x="17790" y="3155"/>
                    <a:pt x="32364" y="20204"/>
                    <a:pt x="34935" y="20109"/>
                  </a:cubicBezTo>
                  <a:cubicBezTo>
                    <a:pt x="37507" y="20014"/>
                    <a:pt x="39222" y="18966"/>
                    <a:pt x="41317" y="20109"/>
                  </a:cubicBezTo>
                  <a:cubicBezTo>
                    <a:pt x="44476" y="22782"/>
                    <a:pt x="47407" y="25713"/>
                    <a:pt x="50080" y="28872"/>
                  </a:cubicBezTo>
                  <a:cubicBezTo>
                    <a:pt x="51794" y="29497"/>
                    <a:pt x="53425" y="30329"/>
                    <a:pt x="54938" y="31348"/>
                  </a:cubicBezTo>
                  <a:cubicBezTo>
                    <a:pt x="56376" y="33538"/>
                    <a:pt x="57438" y="35953"/>
                    <a:pt x="58081" y="38492"/>
                  </a:cubicBezTo>
                  <a:cubicBezTo>
                    <a:pt x="59841" y="41455"/>
                    <a:pt x="62335" y="43915"/>
                    <a:pt x="65320" y="45636"/>
                  </a:cubicBezTo>
                  <a:cubicBezTo>
                    <a:pt x="71035" y="49637"/>
                    <a:pt x="68463" y="49637"/>
                    <a:pt x="68463" y="49637"/>
                  </a:cubicBezTo>
                  <a:lnTo>
                    <a:pt x="66844" y="56876"/>
                  </a:lnTo>
                  <a:cubicBezTo>
                    <a:pt x="66844" y="56876"/>
                    <a:pt x="68559" y="64019"/>
                    <a:pt x="66844" y="65639"/>
                  </a:cubicBezTo>
                  <a:cubicBezTo>
                    <a:pt x="65129" y="67258"/>
                    <a:pt x="63415" y="66496"/>
                    <a:pt x="54938" y="608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CECA875-A5FE-E55E-E050-EFEB08C3A823}"/>
                </a:ext>
              </a:extLst>
            </p:cNvPr>
            <p:cNvSpPr/>
            <p:nvPr/>
          </p:nvSpPr>
          <p:spPr>
            <a:xfrm>
              <a:off x="2193182" y="1758825"/>
              <a:ext cx="723899" cy="723900"/>
            </a:xfrm>
            <a:custGeom>
              <a:avLst/>
              <a:gdLst>
                <a:gd name="connsiteX0" fmla="*/ 361950 w 723899"/>
                <a:gd name="connsiteY0" fmla="*/ 0 h 723900"/>
                <a:gd name="connsiteX1" fmla="*/ 0 w 723899"/>
                <a:gd name="connsiteY1" fmla="*/ 361950 h 723900"/>
                <a:gd name="connsiteX2" fmla="*/ 361950 w 723899"/>
                <a:gd name="connsiteY2" fmla="*/ 723900 h 723900"/>
                <a:gd name="connsiteX3" fmla="*/ 723900 w 723899"/>
                <a:gd name="connsiteY3" fmla="*/ 361950 h 723900"/>
                <a:gd name="connsiteX4" fmla="*/ 361950 w 723899"/>
                <a:gd name="connsiteY4" fmla="*/ 0 h 723900"/>
                <a:gd name="connsiteX5" fmla="*/ 535591 w 723899"/>
                <a:gd name="connsiteY5" fmla="*/ 88773 h 723900"/>
                <a:gd name="connsiteX6" fmla="*/ 534162 w 723899"/>
                <a:gd name="connsiteY6" fmla="*/ 97250 h 723900"/>
                <a:gd name="connsiteX7" fmla="*/ 496062 w 723899"/>
                <a:gd name="connsiteY7" fmla="*/ 97250 h 723900"/>
                <a:gd name="connsiteX8" fmla="*/ 438912 w 723899"/>
                <a:gd name="connsiteY8" fmla="*/ 106775 h 723900"/>
                <a:gd name="connsiteX9" fmla="*/ 410337 w 723899"/>
                <a:gd name="connsiteY9" fmla="*/ 116300 h 723900"/>
                <a:gd name="connsiteX10" fmla="*/ 400812 w 723899"/>
                <a:gd name="connsiteY10" fmla="*/ 97250 h 723900"/>
                <a:gd name="connsiteX11" fmla="*/ 286512 w 723899"/>
                <a:gd name="connsiteY11" fmla="*/ 106775 h 723900"/>
                <a:gd name="connsiteX12" fmla="*/ 222409 w 723899"/>
                <a:gd name="connsiteY12" fmla="*/ 117443 h 723900"/>
                <a:gd name="connsiteX13" fmla="*/ 200787 w 723899"/>
                <a:gd name="connsiteY13" fmla="*/ 106775 h 723900"/>
                <a:gd name="connsiteX14" fmla="*/ 191262 w 723899"/>
                <a:gd name="connsiteY14" fmla="*/ 87725 h 723900"/>
                <a:gd name="connsiteX15" fmla="*/ 190691 w 723899"/>
                <a:gd name="connsiteY15" fmla="*/ 87249 h 723900"/>
                <a:gd name="connsiteX16" fmla="*/ 535591 w 723899"/>
                <a:gd name="connsiteY16" fmla="*/ 88773 h 723900"/>
                <a:gd name="connsiteX17" fmla="*/ 571976 w 723899"/>
                <a:gd name="connsiteY17" fmla="*/ 115729 h 723900"/>
                <a:gd name="connsiteX18" fmla="*/ 608864 w 723899"/>
                <a:gd name="connsiteY18" fmla="*/ 571152 h 723900"/>
                <a:gd name="connsiteX19" fmla="*/ 604933 w 723899"/>
                <a:gd name="connsiteY19" fmla="*/ 575691 h 723900"/>
                <a:gd name="connsiteX20" fmla="*/ 603028 w 723899"/>
                <a:gd name="connsiteY20" fmla="*/ 574453 h 723900"/>
                <a:gd name="connsiteX21" fmla="*/ 604552 w 723899"/>
                <a:gd name="connsiteY21" fmla="*/ 570452 h 723900"/>
                <a:gd name="connsiteX22" fmla="*/ 608171 w 723899"/>
                <a:gd name="connsiteY22" fmla="*/ 568452 h 723900"/>
                <a:gd name="connsiteX23" fmla="*/ 609029 w 723899"/>
                <a:gd name="connsiteY23" fmla="*/ 558451 h 723900"/>
                <a:gd name="connsiteX24" fmla="*/ 607409 w 723899"/>
                <a:gd name="connsiteY24" fmla="*/ 554450 h 723900"/>
                <a:gd name="connsiteX25" fmla="*/ 604171 w 723899"/>
                <a:gd name="connsiteY25" fmla="*/ 541877 h 723900"/>
                <a:gd name="connsiteX26" fmla="*/ 604171 w 723899"/>
                <a:gd name="connsiteY26" fmla="*/ 539020 h 723900"/>
                <a:gd name="connsiteX27" fmla="*/ 598551 w 723899"/>
                <a:gd name="connsiteY27" fmla="*/ 546354 h 723900"/>
                <a:gd name="connsiteX28" fmla="*/ 594836 w 723899"/>
                <a:gd name="connsiteY28" fmla="*/ 560451 h 723900"/>
                <a:gd name="connsiteX29" fmla="*/ 583883 w 723899"/>
                <a:gd name="connsiteY29" fmla="*/ 577025 h 723900"/>
                <a:gd name="connsiteX30" fmla="*/ 567785 w 723899"/>
                <a:gd name="connsiteY30" fmla="*/ 556451 h 723900"/>
                <a:gd name="connsiteX31" fmla="*/ 568547 w 723899"/>
                <a:gd name="connsiteY31" fmla="*/ 554831 h 723900"/>
                <a:gd name="connsiteX32" fmla="*/ 573500 w 723899"/>
                <a:gd name="connsiteY32" fmla="*/ 551593 h 723900"/>
                <a:gd name="connsiteX33" fmla="*/ 577882 w 723899"/>
                <a:gd name="connsiteY33" fmla="*/ 547783 h 723900"/>
                <a:gd name="connsiteX34" fmla="*/ 575786 w 723899"/>
                <a:gd name="connsiteY34" fmla="*/ 544449 h 723900"/>
                <a:gd name="connsiteX35" fmla="*/ 572548 w 723899"/>
                <a:gd name="connsiteY35" fmla="*/ 545306 h 723900"/>
                <a:gd name="connsiteX36" fmla="*/ 570167 w 723899"/>
                <a:gd name="connsiteY36" fmla="*/ 543306 h 723900"/>
                <a:gd name="connsiteX37" fmla="*/ 560642 w 723899"/>
                <a:gd name="connsiteY37" fmla="*/ 539972 h 723900"/>
                <a:gd name="connsiteX38" fmla="*/ 557213 w 723899"/>
                <a:gd name="connsiteY38" fmla="*/ 539972 h 723900"/>
                <a:gd name="connsiteX39" fmla="*/ 554736 w 723899"/>
                <a:gd name="connsiteY39" fmla="*/ 545973 h 723900"/>
                <a:gd name="connsiteX40" fmla="*/ 548926 w 723899"/>
                <a:gd name="connsiteY40" fmla="*/ 552640 h 723900"/>
                <a:gd name="connsiteX41" fmla="*/ 525494 w 723899"/>
                <a:gd name="connsiteY41" fmla="*/ 567023 h 723900"/>
                <a:gd name="connsiteX42" fmla="*/ 517208 w 723899"/>
                <a:gd name="connsiteY42" fmla="*/ 571500 h 723900"/>
                <a:gd name="connsiteX43" fmla="*/ 506730 w 723899"/>
                <a:gd name="connsiteY43" fmla="*/ 581025 h 723900"/>
                <a:gd name="connsiteX44" fmla="*/ 469487 w 723899"/>
                <a:gd name="connsiteY44" fmla="*/ 604838 h 723900"/>
                <a:gd name="connsiteX45" fmla="*/ 459962 w 723899"/>
                <a:gd name="connsiteY45" fmla="*/ 606552 h 723900"/>
                <a:gd name="connsiteX46" fmla="*/ 448342 w 723899"/>
                <a:gd name="connsiteY46" fmla="*/ 628650 h 723900"/>
                <a:gd name="connsiteX47" fmla="*/ 441770 w 723899"/>
                <a:gd name="connsiteY47" fmla="*/ 636842 h 723900"/>
                <a:gd name="connsiteX48" fmla="*/ 445770 w 723899"/>
                <a:gd name="connsiteY48" fmla="*/ 653129 h 723900"/>
                <a:gd name="connsiteX49" fmla="*/ 445770 w 723899"/>
                <a:gd name="connsiteY49" fmla="*/ 659130 h 723900"/>
                <a:gd name="connsiteX50" fmla="*/ 442532 w 723899"/>
                <a:gd name="connsiteY50" fmla="*/ 661511 h 723900"/>
                <a:gd name="connsiteX51" fmla="*/ 442532 w 723899"/>
                <a:gd name="connsiteY51" fmla="*/ 663131 h 723900"/>
                <a:gd name="connsiteX52" fmla="*/ 449104 w 723899"/>
                <a:gd name="connsiteY52" fmla="*/ 665512 h 723900"/>
                <a:gd name="connsiteX53" fmla="*/ 452152 w 723899"/>
                <a:gd name="connsiteY53" fmla="*/ 655511 h 723900"/>
                <a:gd name="connsiteX54" fmla="*/ 457676 w 723899"/>
                <a:gd name="connsiteY54" fmla="*/ 653225 h 723900"/>
                <a:gd name="connsiteX55" fmla="*/ 472726 w 723899"/>
                <a:gd name="connsiteY55" fmla="*/ 651224 h 723900"/>
                <a:gd name="connsiteX56" fmla="*/ 495110 w 723899"/>
                <a:gd name="connsiteY56" fmla="*/ 653606 h 723900"/>
                <a:gd name="connsiteX57" fmla="*/ 504635 w 723899"/>
                <a:gd name="connsiteY57" fmla="*/ 652272 h 723900"/>
                <a:gd name="connsiteX58" fmla="*/ 71215 w 723899"/>
                <a:gd name="connsiteY58" fmla="*/ 504270 h 723900"/>
                <a:gd name="connsiteX59" fmla="*/ 39624 w 723899"/>
                <a:gd name="connsiteY59" fmla="*/ 393192 h 723900"/>
                <a:gd name="connsiteX60" fmla="*/ 140780 w 723899"/>
                <a:gd name="connsiteY60" fmla="*/ 363855 h 723900"/>
                <a:gd name="connsiteX61" fmla="*/ 129826 w 723899"/>
                <a:gd name="connsiteY61" fmla="*/ 339757 h 723900"/>
                <a:gd name="connsiteX62" fmla="*/ 188309 w 723899"/>
                <a:gd name="connsiteY62" fmla="*/ 349282 h 723900"/>
                <a:gd name="connsiteX63" fmla="*/ 194310 w 723899"/>
                <a:gd name="connsiteY63" fmla="*/ 368332 h 723900"/>
                <a:gd name="connsiteX64" fmla="*/ 216313 w 723899"/>
                <a:gd name="connsiteY64" fmla="*/ 423005 h 723900"/>
                <a:gd name="connsiteX65" fmla="*/ 239840 w 723899"/>
                <a:gd name="connsiteY65" fmla="*/ 457105 h 723900"/>
                <a:gd name="connsiteX66" fmla="*/ 248221 w 723899"/>
                <a:gd name="connsiteY66" fmla="*/ 429768 h 723900"/>
                <a:gd name="connsiteX67" fmla="*/ 253270 w 723899"/>
                <a:gd name="connsiteY67" fmla="*/ 409861 h 723900"/>
                <a:gd name="connsiteX68" fmla="*/ 296418 w 723899"/>
                <a:gd name="connsiteY68" fmla="*/ 383476 h 723900"/>
                <a:gd name="connsiteX69" fmla="*/ 314230 w 723899"/>
                <a:gd name="connsiteY69" fmla="*/ 366808 h 723900"/>
                <a:gd name="connsiteX70" fmla="*/ 329089 w 723899"/>
                <a:gd name="connsiteY70" fmla="*/ 381857 h 723900"/>
                <a:gd name="connsiteX71" fmla="*/ 342710 w 723899"/>
                <a:gd name="connsiteY71" fmla="*/ 400241 h 723900"/>
                <a:gd name="connsiteX72" fmla="*/ 348329 w 723899"/>
                <a:gd name="connsiteY72" fmla="*/ 419957 h 723900"/>
                <a:gd name="connsiteX73" fmla="*/ 354044 w 723899"/>
                <a:gd name="connsiteY73" fmla="*/ 418624 h 723900"/>
                <a:gd name="connsiteX74" fmla="*/ 380238 w 723899"/>
                <a:gd name="connsiteY74" fmla="*/ 487490 h 723900"/>
                <a:gd name="connsiteX75" fmla="*/ 408813 w 723899"/>
                <a:gd name="connsiteY75" fmla="*/ 503968 h 723900"/>
                <a:gd name="connsiteX76" fmla="*/ 380905 w 723899"/>
                <a:gd name="connsiteY76" fmla="*/ 431292 h 723900"/>
                <a:gd name="connsiteX77" fmla="*/ 405670 w 723899"/>
                <a:gd name="connsiteY77" fmla="*/ 444151 h 723900"/>
                <a:gd name="connsiteX78" fmla="*/ 431768 w 723899"/>
                <a:gd name="connsiteY78" fmla="*/ 444151 h 723900"/>
                <a:gd name="connsiteX79" fmla="*/ 421100 w 723899"/>
                <a:gd name="connsiteY79" fmla="*/ 403955 h 723900"/>
                <a:gd name="connsiteX80" fmla="*/ 428816 w 723899"/>
                <a:gd name="connsiteY80" fmla="*/ 378619 h 723900"/>
                <a:gd name="connsiteX81" fmla="*/ 441579 w 723899"/>
                <a:gd name="connsiteY81" fmla="*/ 388715 h 723900"/>
                <a:gd name="connsiteX82" fmla="*/ 472726 w 723899"/>
                <a:gd name="connsiteY82" fmla="*/ 368237 h 723900"/>
                <a:gd name="connsiteX83" fmla="*/ 500634 w 723899"/>
                <a:gd name="connsiteY83" fmla="*/ 332327 h 723900"/>
                <a:gd name="connsiteX84" fmla="*/ 481584 w 723899"/>
                <a:gd name="connsiteY84" fmla="*/ 297656 h 723900"/>
                <a:gd name="connsiteX85" fmla="*/ 507683 w 723899"/>
                <a:gd name="connsiteY85" fmla="*/ 276225 h 723900"/>
                <a:gd name="connsiteX86" fmla="*/ 519684 w 723899"/>
                <a:gd name="connsiteY86" fmla="*/ 302228 h 723900"/>
                <a:gd name="connsiteX87" fmla="*/ 529209 w 723899"/>
                <a:gd name="connsiteY87" fmla="*/ 283178 h 723900"/>
                <a:gd name="connsiteX88" fmla="*/ 519684 w 723899"/>
                <a:gd name="connsiteY88" fmla="*/ 264128 h 723900"/>
                <a:gd name="connsiteX89" fmla="*/ 557784 w 723899"/>
                <a:gd name="connsiteY89" fmla="*/ 226028 h 723900"/>
                <a:gd name="connsiteX90" fmla="*/ 548259 w 723899"/>
                <a:gd name="connsiteY90" fmla="*/ 185928 h 723900"/>
                <a:gd name="connsiteX91" fmla="*/ 514826 w 723899"/>
                <a:gd name="connsiteY91" fmla="*/ 180689 h 723900"/>
                <a:gd name="connsiteX92" fmla="*/ 525494 w 723899"/>
                <a:gd name="connsiteY92" fmla="*/ 154877 h 723900"/>
                <a:gd name="connsiteX93" fmla="*/ 548735 w 723899"/>
                <a:gd name="connsiteY93" fmla="*/ 149828 h 723900"/>
                <a:gd name="connsiteX94" fmla="*/ 558260 w 723899"/>
                <a:gd name="connsiteY94" fmla="*/ 140303 h 723900"/>
                <a:gd name="connsiteX95" fmla="*/ 567214 w 723899"/>
                <a:gd name="connsiteY95" fmla="*/ 156401 h 723900"/>
                <a:gd name="connsiteX96" fmla="*/ 572548 w 723899"/>
                <a:gd name="connsiteY96" fmla="*/ 135541 h 723900"/>
                <a:gd name="connsiteX97" fmla="*/ 572548 w 723899"/>
                <a:gd name="connsiteY97" fmla="*/ 118872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723899" h="723900">
                  <a:moveTo>
                    <a:pt x="361950" y="0"/>
                  </a:moveTo>
                  <a:cubicBezTo>
                    <a:pt x="162051" y="0"/>
                    <a:pt x="0" y="162051"/>
                    <a:pt x="0" y="361950"/>
                  </a:cubicBezTo>
                  <a:cubicBezTo>
                    <a:pt x="0" y="561849"/>
                    <a:pt x="162051" y="723900"/>
                    <a:pt x="361950" y="723900"/>
                  </a:cubicBezTo>
                  <a:cubicBezTo>
                    <a:pt x="561849" y="723900"/>
                    <a:pt x="723900" y="561849"/>
                    <a:pt x="723900" y="361950"/>
                  </a:cubicBezTo>
                  <a:cubicBezTo>
                    <a:pt x="723900" y="162051"/>
                    <a:pt x="561849" y="0"/>
                    <a:pt x="361950" y="0"/>
                  </a:cubicBezTo>
                  <a:close/>
                  <a:moveTo>
                    <a:pt x="535591" y="88773"/>
                  </a:moveTo>
                  <a:cubicBezTo>
                    <a:pt x="534257" y="89916"/>
                    <a:pt x="534162" y="92297"/>
                    <a:pt x="534162" y="97250"/>
                  </a:cubicBezTo>
                  <a:cubicBezTo>
                    <a:pt x="534162" y="106775"/>
                    <a:pt x="515112" y="97250"/>
                    <a:pt x="496062" y="97250"/>
                  </a:cubicBezTo>
                  <a:cubicBezTo>
                    <a:pt x="477012" y="97250"/>
                    <a:pt x="448437" y="106775"/>
                    <a:pt x="438912" y="106775"/>
                  </a:cubicBezTo>
                  <a:cubicBezTo>
                    <a:pt x="429387" y="106775"/>
                    <a:pt x="419862" y="116300"/>
                    <a:pt x="410337" y="116300"/>
                  </a:cubicBezTo>
                  <a:cubicBezTo>
                    <a:pt x="400812" y="116300"/>
                    <a:pt x="408813" y="102489"/>
                    <a:pt x="400812" y="97250"/>
                  </a:cubicBezTo>
                  <a:cubicBezTo>
                    <a:pt x="351663" y="64770"/>
                    <a:pt x="296037" y="116300"/>
                    <a:pt x="286512" y="106775"/>
                  </a:cubicBezTo>
                  <a:cubicBezTo>
                    <a:pt x="276987" y="97250"/>
                    <a:pt x="238887" y="116300"/>
                    <a:pt x="222409" y="117443"/>
                  </a:cubicBezTo>
                  <a:cubicBezTo>
                    <a:pt x="205931" y="118586"/>
                    <a:pt x="191262" y="116300"/>
                    <a:pt x="200787" y="106775"/>
                  </a:cubicBezTo>
                  <a:cubicBezTo>
                    <a:pt x="210312" y="97250"/>
                    <a:pt x="200787" y="97250"/>
                    <a:pt x="191262" y="87725"/>
                  </a:cubicBezTo>
                  <a:lnTo>
                    <a:pt x="190691" y="87249"/>
                  </a:lnTo>
                  <a:cubicBezTo>
                    <a:pt x="296323" y="21171"/>
                    <a:pt x="430547" y="21764"/>
                    <a:pt x="535591" y="88773"/>
                  </a:cubicBezTo>
                  <a:close/>
                  <a:moveTo>
                    <a:pt x="571976" y="115729"/>
                  </a:moveTo>
                  <a:cubicBezTo>
                    <a:pt x="707925" y="231304"/>
                    <a:pt x="724440" y="435205"/>
                    <a:pt x="608864" y="571152"/>
                  </a:cubicBezTo>
                  <a:cubicBezTo>
                    <a:pt x="607567" y="572677"/>
                    <a:pt x="606258" y="574191"/>
                    <a:pt x="604933" y="575691"/>
                  </a:cubicBezTo>
                  <a:cubicBezTo>
                    <a:pt x="603314" y="576548"/>
                    <a:pt x="603218" y="575691"/>
                    <a:pt x="603028" y="574453"/>
                  </a:cubicBezTo>
                  <a:cubicBezTo>
                    <a:pt x="602837" y="573215"/>
                    <a:pt x="603028" y="570452"/>
                    <a:pt x="604552" y="570452"/>
                  </a:cubicBezTo>
                  <a:cubicBezTo>
                    <a:pt x="606076" y="570452"/>
                    <a:pt x="607981" y="569500"/>
                    <a:pt x="608171" y="568452"/>
                  </a:cubicBezTo>
                  <a:cubicBezTo>
                    <a:pt x="608362" y="567404"/>
                    <a:pt x="608743" y="558927"/>
                    <a:pt x="609029" y="558451"/>
                  </a:cubicBezTo>
                  <a:cubicBezTo>
                    <a:pt x="609314" y="557975"/>
                    <a:pt x="607600" y="554927"/>
                    <a:pt x="607409" y="554450"/>
                  </a:cubicBezTo>
                  <a:cubicBezTo>
                    <a:pt x="605969" y="550360"/>
                    <a:pt x="604885" y="546154"/>
                    <a:pt x="604171" y="541877"/>
                  </a:cubicBezTo>
                  <a:cubicBezTo>
                    <a:pt x="604171" y="540258"/>
                    <a:pt x="604171" y="538925"/>
                    <a:pt x="604171" y="539020"/>
                  </a:cubicBezTo>
                  <a:cubicBezTo>
                    <a:pt x="601927" y="541156"/>
                    <a:pt x="600030" y="543631"/>
                    <a:pt x="598551" y="546354"/>
                  </a:cubicBezTo>
                  <a:cubicBezTo>
                    <a:pt x="596932" y="550640"/>
                    <a:pt x="596265" y="555117"/>
                    <a:pt x="594836" y="560451"/>
                  </a:cubicBezTo>
                  <a:cubicBezTo>
                    <a:pt x="593985" y="567387"/>
                    <a:pt x="589930" y="573522"/>
                    <a:pt x="583883" y="577025"/>
                  </a:cubicBezTo>
                  <a:cubicBezTo>
                    <a:pt x="578263" y="579596"/>
                    <a:pt x="567785" y="557117"/>
                    <a:pt x="567785" y="556451"/>
                  </a:cubicBezTo>
                  <a:cubicBezTo>
                    <a:pt x="567797" y="555827"/>
                    <a:pt x="568074" y="555238"/>
                    <a:pt x="568547" y="554831"/>
                  </a:cubicBezTo>
                  <a:cubicBezTo>
                    <a:pt x="570258" y="553846"/>
                    <a:pt x="571912" y="552765"/>
                    <a:pt x="573500" y="551593"/>
                  </a:cubicBezTo>
                  <a:cubicBezTo>
                    <a:pt x="575115" y="550512"/>
                    <a:pt x="576587" y="549232"/>
                    <a:pt x="577882" y="547783"/>
                  </a:cubicBezTo>
                  <a:cubicBezTo>
                    <a:pt x="577882" y="546163"/>
                    <a:pt x="576644" y="543782"/>
                    <a:pt x="575786" y="544449"/>
                  </a:cubicBezTo>
                  <a:cubicBezTo>
                    <a:pt x="574850" y="545125"/>
                    <a:pt x="573697" y="545431"/>
                    <a:pt x="572548" y="545306"/>
                  </a:cubicBezTo>
                  <a:cubicBezTo>
                    <a:pt x="571556" y="544919"/>
                    <a:pt x="570720" y="544216"/>
                    <a:pt x="570167" y="543306"/>
                  </a:cubicBezTo>
                  <a:cubicBezTo>
                    <a:pt x="567111" y="541880"/>
                    <a:pt x="563920" y="540763"/>
                    <a:pt x="560642" y="539972"/>
                  </a:cubicBezTo>
                  <a:cubicBezTo>
                    <a:pt x="559213" y="539972"/>
                    <a:pt x="558260" y="539020"/>
                    <a:pt x="557213" y="539972"/>
                  </a:cubicBezTo>
                  <a:cubicBezTo>
                    <a:pt x="556165" y="540925"/>
                    <a:pt x="554736" y="545973"/>
                    <a:pt x="554736" y="545973"/>
                  </a:cubicBezTo>
                  <a:cubicBezTo>
                    <a:pt x="554736" y="545973"/>
                    <a:pt x="548926" y="552640"/>
                    <a:pt x="548926" y="552640"/>
                  </a:cubicBezTo>
                  <a:cubicBezTo>
                    <a:pt x="548926" y="552640"/>
                    <a:pt x="529876" y="567690"/>
                    <a:pt x="525494" y="567023"/>
                  </a:cubicBezTo>
                  <a:cubicBezTo>
                    <a:pt x="521113" y="566357"/>
                    <a:pt x="517208" y="571500"/>
                    <a:pt x="517208" y="571500"/>
                  </a:cubicBezTo>
                  <a:cubicBezTo>
                    <a:pt x="514445" y="572072"/>
                    <a:pt x="507683" y="580263"/>
                    <a:pt x="506730" y="581025"/>
                  </a:cubicBezTo>
                  <a:cubicBezTo>
                    <a:pt x="505778" y="581787"/>
                    <a:pt x="475774" y="601694"/>
                    <a:pt x="469487" y="604838"/>
                  </a:cubicBezTo>
                  <a:cubicBezTo>
                    <a:pt x="466535" y="606266"/>
                    <a:pt x="460820" y="605600"/>
                    <a:pt x="459962" y="606552"/>
                  </a:cubicBezTo>
                  <a:cubicBezTo>
                    <a:pt x="454456" y="612937"/>
                    <a:pt x="450481" y="620495"/>
                    <a:pt x="448342" y="628650"/>
                  </a:cubicBezTo>
                  <a:cubicBezTo>
                    <a:pt x="448342" y="631508"/>
                    <a:pt x="442341" y="632841"/>
                    <a:pt x="441770" y="636842"/>
                  </a:cubicBezTo>
                  <a:cubicBezTo>
                    <a:pt x="440817" y="643223"/>
                    <a:pt x="445770" y="650081"/>
                    <a:pt x="445770" y="653129"/>
                  </a:cubicBezTo>
                  <a:cubicBezTo>
                    <a:pt x="445981" y="655124"/>
                    <a:pt x="445981" y="657136"/>
                    <a:pt x="445770" y="659130"/>
                  </a:cubicBezTo>
                  <a:cubicBezTo>
                    <a:pt x="445770" y="659130"/>
                    <a:pt x="442722" y="660845"/>
                    <a:pt x="442532" y="661511"/>
                  </a:cubicBezTo>
                  <a:cubicBezTo>
                    <a:pt x="442221" y="662007"/>
                    <a:pt x="442221" y="662635"/>
                    <a:pt x="442532" y="663131"/>
                  </a:cubicBezTo>
                  <a:cubicBezTo>
                    <a:pt x="444645" y="664124"/>
                    <a:pt x="446844" y="664921"/>
                    <a:pt x="449104" y="665512"/>
                  </a:cubicBezTo>
                  <a:cubicBezTo>
                    <a:pt x="451485" y="665512"/>
                    <a:pt x="452438" y="660845"/>
                    <a:pt x="452152" y="655511"/>
                  </a:cubicBezTo>
                  <a:lnTo>
                    <a:pt x="457676" y="653225"/>
                  </a:lnTo>
                  <a:cubicBezTo>
                    <a:pt x="462199" y="650501"/>
                    <a:pt x="467649" y="649777"/>
                    <a:pt x="472726" y="651224"/>
                  </a:cubicBezTo>
                  <a:cubicBezTo>
                    <a:pt x="488537" y="653891"/>
                    <a:pt x="490728" y="655130"/>
                    <a:pt x="495110" y="653606"/>
                  </a:cubicBezTo>
                  <a:cubicBezTo>
                    <a:pt x="498235" y="652856"/>
                    <a:pt x="501424" y="652409"/>
                    <a:pt x="504635" y="652272"/>
                  </a:cubicBezTo>
                  <a:cubicBezTo>
                    <a:pt x="344079" y="731088"/>
                    <a:pt x="150030" y="664825"/>
                    <a:pt x="71215" y="504270"/>
                  </a:cubicBezTo>
                  <a:cubicBezTo>
                    <a:pt x="54114" y="469436"/>
                    <a:pt x="43414" y="431811"/>
                    <a:pt x="39624" y="393192"/>
                  </a:cubicBezTo>
                  <a:cubicBezTo>
                    <a:pt x="61151" y="399860"/>
                    <a:pt x="102299" y="396716"/>
                    <a:pt x="140780" y="363855"/>
                  </a:cubicBezTo>
                  <a:cubicBezTo>
                    <a:pt x="153257" y="353187"/>
                    <a:pt x="139732" y="347377"/>
                    <a:pt x="129826" y="339757"/>
                  </a:cubicBezTo>
                  <a:cubicBezTo>
                    <a:pt x="119920" y="332137"/>
                    <a:pt x="178403" y="343567"/>
                    <a:pt x="188309" y="349282"/>
                  </a:cubicBezTo>
                  <a:cubicBezTo>
                    <a:pt x="198215" y="354997"/>
                    <a:pt x="193548" y="365189"/>
                    <a:pt x="194310" y="368332"/>
                  </a:cubicBezTo>
                  <a:cubicBezTo>
                    <a:pt x="200409" y="387029"/>
                    <a:pt x="207759" y="405295"/>
                    <a:pt x="216313" y="423005"/>
                  </a:cubicBezTo>
                  <a:cubicBezTo>
                    <a:pt x="230029" y="451580"/>
                    <a:pt x="234506" y="460153"/>
                    <a:pt x="239840" y="457105"/>
                  </a:cubicBezTo>
                  <a:cubicBezTo>
                    <a:pt x="247015" y="449958"/>
                    <a:pt x="250157" y="439707"/>
                    <a:pt x="248221" y="429768"/>
                  </a:cubicBezTo>
                  <a:cubicBezTo>
                    <a:pt x="246697" y="417671"/>
                    <a:pt x="246697" y="406241"/>
                    <a:pt x="253270" y="409861"/>
                  </a:cubicBezTo>
                  <a:cubicBezTo>
                    <a:pt x="259842" y="413480"/>
                    <a:pt x="284607" y="392621"/>
                    <a:pt x="296418" y="383476"/>
                  </a:cubicBezTo>
                  <a:cubicBezTo>
                    <a:pt x="308229" y="374333"/>
                    <a:pt x="308896" y="376714"/>
                    <a:pt x="314230" y="366808"/>
                  </a:cubicBezTo>
                  <a:cubicBezTo>
                    <a:pt x="319564" y="356902"/>
                    <a:pt x="317278" y="368332"/>
                    <a:pt x="329089" y="381857"/>
                  </a:cubicBezTo>
                  <a:cubicBezTo>
                    <a:pt x="340900" y="395383"/>
                    <a:pt x="344615" y="396431"/>
                    <a:pt x="342710" y="400241"/>
                  </a:cubicBezTo>
                  <a:cubicBezTo>
                    <a:pt x="340805" y="404050"/>
                    <a:pt x="338519" y="416147"/>
                    <a:pt x="348329" y="419957"/>
                  </a:cubicBezTo>
                  <a:cubicBezTo>
                    <a:pt x="350318" y="420844"/>
                    <a:pt x="352654" y="420299"/>
                    <a:pt x="354044" y="418624"/>
                  </a:cubicBezTo>
                  <a:cubicBezTo>
                    <a:pt x="352616" y="434435"/>
                    <a:pt x="355949" y="459200"/>
                    <a:pt x="380238" y="487490"/>
                  </a:cubicBezTo>
                  <a:cubicBezTo>
                    <a:pt x="390620" y="499586"/>
                    <a:pt x="404527" y="507206"/>
                    <a:pt x="408813" y="503968"/>
                  </a:cubicBezTo>
                  <a:cubicBezTo>
                    <a:pt x="413099" y="500729"/>
                    <a:pt x="374809" y="446818"/>
                    <a:pt x="380905" y="431292"/>
                  </a:cubicBezTo>
                  <a:cubicBezTo>
                    <a:pt x="387001" y="415766"/>
                    <a:pt x="393002" y="436626"/>
                    <a:pt x="405670" y="444151"/>
                  </a:cubicBezTo>
                  <a:cubicBezTo>
                    <a:pt x="418338" y="451675"/>
                    <a:pt x="415195" y="455581"/>
                    <a:pt x="431768" y="444151"/>
                  </a:cubicBezTo>
                  <a:cubicBezTo>
                    <a:pt x="448342" y="432721"/>
                    <a:pt x="434054" y="416814"/>
                    <a:pt x="421100" y="403955"/>
                  </a:cubicBezTo>
                  <a:cubicBezTo>
                    <a:pt x="408146" y="391097"/>
                    <a:pt x="418814" y="386429"/>
                    <a:pt x="428816" y="378619"/>
                  </a:cubicBezTo>
                  <a:cubicBezTo>
                    <a:pt x="438817" y="370808"/>
                    <a:pt x="434816" y="388144"/>
                    <a:pt x="441579" y="388715"/>
                  </a:cubicBezTo>
                  <a:cubicBezTo>
                    <a:pt x="448342" y="389287"/>
                    <a:pt x="456057" y="372047"/>
                    <a:pt x="472726" y="368237"/>
                  </a:cubicBezTo>
                  <a:cubicBezTo>
                    <a:pt x="489395" y="364426"/>
                    <a:pt x="493967" y="345472"/>
                    <a:pt x="500634" y="332327"/>
                  </a:cubicBezTo>
                  <a:cubicBezTo>
                    <a:pt x="507302" y="319183"/>
                    <a:pt x="492443" y="311372"/>
                    <a:pt x="481584" y="297656"/>
                  </a:cubicBezTo>
                  <a:cubicBezTo>
                    <a:pt x="470726" y="283940"/>
                    <a:pt x="503206" y="266700"/>
                    <a:pt x="507683" y="276225"/>
                  </a:cubicBezTo>
                  <a:cubicBezTo>
                    <a:pt x="512159" y="285750"/>
                    <a:pt x="509873" y="295275"/>
                    <a:pt x="519684" y="302228"/>
                  </a:cubicBezTo>
                  <a:cubicBezTo>
                    <a:pt x="529495" y="309182"/>
                    <a:pt x="533305" y="289941"/>
                    <a:pt x="529209" y="283178"/>
                  </a:cubicBezTo>
                  <a:cubicBezTo>
                    <a:pt x="525113" y="276416"/>
                    <a:pt x="519684" y="283178"/>
                    <a:pt x="519684" y="264128"/>
                  </a:cubicBezTo>
                  <a:cubicBezTo>
                    <a:pt x="519684" y="245078"/>
                    <a:pt x="548259" y="226028"/>
                    <a:pt x="557784" y="226028"/>
                  </a:cubicBezTo>
                  <a:cubicBezTo>
                    <a:pt x="567309" y="226028"/>
                    <a:pt x="557784" y="197453"/>
                    <a:pt x="548259" y="185928"/>
                  </a:cubicBezTo>
                  <a:cubicBezTo>
                    <a:pt x="538734" y="174403"/>
                    <a:pt x="519684" y="178403"/>
                    <a:pt x="514826" y="180689"/>
                  </a:cubicBezTo>
                  <a:cubicBezTo>
                    <a:pt x="509969" y="182975"/>
                    <a:pt x="520160" y="168878"/>
                    <a:pt x="525494" y="154877"/>
                  </a:cubicBezTo>
                  <a:cubicBezTo>
                    <a:pt x="530828" y="140875"/>
                    <a:pt x="548735" y="149828"/>
                    <a:pt x="548735" y="149828"/>
                  </a:cubicBezTo>
                  <a:lnTo>
                    <a:pt x="558260" y="140303"/>
                  </a:lnTo>
                  <a:cubicBezTo>
                    <a:pt x="558260" y="140303"/>
                    <a:pt x="562737" y="155734"/>
                    <a:pt x="567214" y="156401"/>
                  </a:cubicBezTo>
                  <a:cubicBezTo>
                    <a:pt x="571691" y="157067"/>
                    <a:pt x="572548" y="145066"/>
                    <a:pt x="572548" y="135541"/>
                  </a:cubicBezTo>
                  <a:lnTo>
                    <a:pt x="572548" y="11887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CCC4240-725F-34FD-3D66-BAF70A9737A5}"/>
                </a:ext>
              </a:extLst>
            </p:cNvPr>
            <p:cNvSpPr/>
            <p:nvPr/>
          </p:nvSpPr>
          <p:spPr>
            <a:xfrm>
              <a:off x="2754853" y="2223158"/>
              <a:ext cx="76707" cy="46255"/>
            </a:xfrm>
            <a:custGeom>
              <a:avLst/>
              <a:gdLst>
                <a:gd name="connsiteX0" fmla="*/ 494 w 76707"/>
                <a:gd name="connsiteY0" fmla="*/ 10679 h 46255"/>
                <a:gd name="connsiteX1" fmla="*/ 24307 w 76707"/>
                <a:gd name="connsiteY1" fmla="*/ 42397 h 46255"/>
                <a:gd name="connsiteX2" fmla="*/ 36213 w 76707"/>
                <a:gd name="connsiteY2" fmla="*/ 45254 h 46255"/>
                <a:gd name="connsiteX3" fmla="*/ 48119 w 76707"/>
                <a:gd name="connsiteY3" fmla="*/ 39254 h 46255"/>
                <a:gd name="connsiteX4" fmla="*/ 64121 w 76707"/>
                <a:gd name="connsiteY4" fmla="*/ 44588 h 46255"/>
                <a:gd name="connsiteX5" fmla="*/ 76203 w 76707"/>
                <a:gd name="connsiteY5" fmla="*/ 38630 h 46255"/>
                <a:gd name="connsiteX6" fmla="*/ 76694 w 76707"/>
                <a:gd name="connsiteY6" fmla="*/ 35063 h 46255"/>
                <a:gd name="connsiteX7" fmla="*/ 76694 w 76707"/>
                <a:gd name="connsiteY7" fmla="*/ 35063 h 46255"/>
                <a:gd name="connsiteX8" fmla="*/ 72027 w 76707"/>
                <a:gd name="connsiteY8" fmla="*/ 26871 h 46255"/>
                <a:gd name="connsiteX9" fmla="*/ 31736 w 76707"/>
                <a:gd name="connsiteY9" fmla="*/ 2392 h 46255"/>
                <a:gd name="connsiteX10" fmla="*/ 26783 w 76707"/>
                <a:gd name="connsiteY10" fmla="*/ 1058 h 46255"/>
                <a:gd name="connsiteX11" fmla="*/ 875 w 76707"/>
                <a:gd name="connsiteY11" fmla="*/ 1058 h 46255"/>
                <a:gd name="connsiteX12" fmla="*/ 494 w 76707"/>
                <a:gd name="connsiteY12" fmla="*/ 10679 h 4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707" h="46255">
                  <a:moveTo>
                    <a:pt x="494" y="10679"/>
                  </a:moveTo>
                  <a:lnTo>
                    <a:pt x="24307" y="42397"/>
                  </a:lnTo>
                  <a:cubicBezTo>
                    <a:pt x="27056" y="46112"/>
                    <a:pt x="32076" y="47316"/>
                    <a:pt x="36213" y="45254"/>
                  </a:cubicBezTo>
                  <a:lnTo>
                    <a:pt x="48119" y="39254"/>
                  </a:lnTo>
                  <a:lnTo>
                    <a:pt x="64121" y="44588"/>
                  </a:lnTo>
                  <a:cubicBezTo>
                    <a:pt x="69103" y="46278"/>
                    <a:pt x="74511" y="43610"/>
                    <a:pt x="76203" y="38630"/>
                  </a:cubicBezTo>
                  <a:cubicBezTo>
                    <a:pt x="76591" y="37483"/>
                    <a:pt x="76758" y="36272"/>
                    <a:pt x="76694" y="35063"/>
                  </a:cubicBezTo>
                  <a:lnTo>
                    <a:pt x="76694" y="35063"/>
                  </a:lnTo>
                  <a:cubicBezTo>
                    <a:pt x="76693" y="31699"/>
                    <a:pt x="74920" y="28587"/>
                    <a:pt x="72027" y="26871"/>
                  </a:cubicBezTo>
                  <a:lnTo>
                    <a:pt x="31736" y="2392"/>
                  </a:lnTo>
                  <a:cubicBezTo>
                    <a:pt x="30225" y="1533"/>
                    <a:pt x="28520" y="1074"/>
                    <a:pt x="26783" y="1058"/>
                  </a:cubicBezTo>
                  <a:cubicBezTo>
                    <a:pt x="26783" y="1058"/>
                    <a:pt x="2590" y="-1323"/>
                    <a:pt x="875" y="1058"/>
                  </a:cubicBezTo>
                  <a:cubicBezTo>
                    <a:pt x="-839" y="3440"/>
                    <a:pt x="494" y="10679"/>
                    <a:pt x="494" y="106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03062F34-C526-7475-0791-9C1320039456}"/>
              </a:ext>
            </a:extLst>
          </p:cNvPr>
          <p:cNvSpPr/>
          <p:nvPr/>
        </p:nvSpPr>
        <p:spPr>
          <a:xfrm>
            <a:off x="5364312" y="1674931"/>
            <a:ext cx="1450014" cy="1450014"/>
          </a:xfrm>
          <a:prstGeom prst="ellipse">
            <a:avLst/>
          </a:prstGeom>
          <a:solidFill>
            <a:srgbClr val="185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A711549-7963-93BA-88DE-F169DA8CBE28}"/>
              </a:ext>
            </a:extLst>
          </p:cNvPr>
          <p:cNvSpPr txBox="1"/>
          <p:nvPr/>
        </p:nvSpPr>
        <p:spPr>
          <a:xfrm>
            <a:off x="5298603" y="1276934"/>
            <a:ext cx="1581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3E27E892-9960-F4AD-7289-B9A4C73EA63A}"/>
              </a:ext>
            </a:extLst>
          </p:cNvPr>
          <p:cNvSpPr/>
          <p:nvPr/>
        </p:nvSpPr>
        <p:spPr>
          <a:xfrm>
            <a:off x="8470238" y="1674931"/>
            <a:ext cx="1450014" cy="1450014"/>
          </a:xfrm>
          <a:prstGeom prst="ellipse">
            <a:avLst/>
          </a:prstGeom>
          <a:solidFill>
            <a:srgbClr val="33BD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1769B5C-4BC4-1569-4845-928990675B8D}"/>
              </a:ext>
            </a:extLst>
          </p:cNvPr>
          <p:cNvSpPr txBox="1"/>
          <p:nvPr/>
        </p:nvSpPr>
        <p:spPr>
          <a:xfrm>
            <a:off x="8404529" y="1276934"/>
            <a:ext cx="1581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grpSp>
        <p:nvGrpSpPr>
          <p:cNvPr id="31" name="组合 30" descr="D:\51PPT模板网\51pptmoban.com\图片.jpg">
            <a:extLst>
              <a:ext uri="{FF2B5EF4-FFF2-40B4-BE49-F238E27FC236}">
                <a16:creationId xmlns:a16="http://schemas.microsoft.com/office/drawing/2014/main" id="{8A02F62D-E7E9-EBEB-B433-E1F2B4A1FFB3}"/>
              </a:ext>
            </a:extLst>
          </p:cNvPr>
          <p:cNvGrpSpPr/>
          <p:nvPr/>
        </p:nvGrpSpPr>
        <p:grpSpPr>
          <a:xfrm>
            <a:off x="8890445" y="2065112"/>
            <a:ext cx="609600" cy="723900"/>
            <a:chOff x="8471345" y="1804564"/>
            <a:chExt cx="609600" cy="723900"/>
          </a:xfrm>
          <a:solidFill>
            <a:schemeClr val="bg1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F8CB300-017F-06AA-0D3D-91C5EE168417}"/>
                </a:ext>
              </a:extLst>
            </p:cNvPr>
            <p:cNvSpPr/>
            <p:nvPr/>
          </p:nvSpPr>
          <p:spPr>
            <a:xfrm>
              <a:off x="8471345" y="2223664"/>
              <a:ext cx="609600" cy="304800"/>
            </a:xfrm>
            <a:custGeom>
              <a:avLst/>
              <a:gdLst>
                <a:gd name="connsiteX0" fmla="*/ 579120 w 609600"/>
                <a:gd name="connsiteY0" fmla="*/ 91440 h 304800"/>
                <a:gd name="connsiteX1" fmla="*/ 430530 w 609600"/>
                <a:gd name="connsiteY1" fmla="*/ 19050 h 304800"/>
                <a:gd name="connsiteX2" fmla="*/ 304800 w 609600"/>
                <a:gd name="connsiteY2" fmla="*/ 0 h 304800"/>
                <a:gd name="connsiteX3" fmla="*/ 179070 w 609600"/>
                <a:gd name="connsiteY3" fmla="*/ 19050 h 304800"/>
                <a:gd name="connsiteX4" fmla="*/ 30480 w 609600"/>
                <a:gd name="connsiteY4" fmla="*/ 91440 h 304800"/>
                <a:gd name="connsiteX5" fmla="*/ 0 w 609600"/>
                <a:gd name="connsiteY5" fmla="*/ 152400 h 304800"/>
                <a:gd name="connsiteX6" fmla="*/ 0 w 609600"/>
                <a:gd name="connsiteY6" fmla="*/ 304800 h 304800"/>
                <a:gd name="connsiteX7" fmla="*/ 609600 w 609600"/>
                <a:gd name="connsiteY7" fmla="*/ 304800 h 304800"/>
                <a:gd name="connsiteX8" fmla="*/ 609600 w 609600"/>
                <a:gd name="connsiteY8" fmla="*/ 152400 h 304800"/>
                <a:gd name="connsiteX9" fmla="*/ 579120 w 609600"/>
                <a:gd name="connsiteY9" fmla="*/ 9144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304800">
                  <a:moveTo>
                    <a:pt x="579120" y="91440"/>
                  </a:move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92430" y="7620"/>
                    <a:pt x="350520" y="0"/>
                    <a:pt x="304800" y="0"/>
                  </a:cubicBezTo>
                  <a:cubicBezTo>
                    <a:pt x="262890" y="0"/>
                    <a:pt x="220980" y="7620"/>
                    <a:pt x="179070" y="19050"/>
                  </a:cubicBezTo>
                  <a:cubicBezTo>
                    <a:pt x="125730" y="34290"/>
                    <a:pt x="72390" y="60960"/>
                    <a:pt x="30480" y="91440"/>
                  </a:cubicBezTo>
                  <a:cubicBezTo>
                    <a:pt x="11430" y="106680"/>
                    <a:pt x="0" y="129540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lnTo>
                    <a:pt x="609600" y="152400"/>
                  </a:lnTo>
                  <a:cubicBezTo>
                    <a:pt x="609600" y="129540"/>
                    <a:pt x="598170" y="106680"/>
                    <a:pt x="579120" y="914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E52F25E-D58C-AC42-49D2-349F579707DE}"/>
                </a:ext>
              </a:extLst>
            </p:cNvPr>
            <p:cNvSpPr/>
            <p:nvPr/>
          </p:nvSpPr>
          <p:spPr>
            <a:xfrm>
              <a:off x="8608504" y="1804564"/>
              <a:ext cx="425767" cy="361950"/>
            </a:xfrm>
            <a:custGeom>
              <a:avLst/>
              <a:gdLst>
                <a:gd name="connsiteX0" fmla="*/ 19050 w 425767"/>
                <a:gd name="connsiteY0" fmla="*/ 99060 h 361950"/>
                <a:gd name="connsiteX1" fmla="*/ 32385 w 425767"/>
                <a:gd name="connsiteY1" fmla="*/ 93345 h 361950"/>
                <a:gd name="connsiteX2" fmla="*/ 32385 w 425767"/>
                <a:gd name="connsiteY2" fmla="*/ 93345 h 361950"/>
                <a:gd name="connsiteX3" fmla="*/ 167640 w 425767"/>
                <a:gd name="connsiteY3" fmla="*/ 38100 h 361950"/>
                <a:gd name="connsiteX4" fmla="*/ 358140 w 425767"/>
                <a:gd name="connsiteY4" fmla="*/ 228600 h 361950"/>
                <a:gd name="connsiteX5" fmla="*/ 358140 w 425767"/>
                <a:gd name="connsiteY5" fmla="*/ 272415 h 361950"/>
                <a:gd name="connsiteX6" fmla="*/ 248603 w 425767"/>
                <a:gd name="connsiteY6" fmla="*/ 308610 h 361950"/>
                <a:gd name="connsiteX7" fmla="*/ 234315 w 425767"/>
                <a:gd name="connsiteY7" fmla="*/ 304800 h 361950"/>
                <a:gd name="connsiteX8" fmla="*/ 205740 w 425767"/>
                <a:gd name="connsiteY8" fmla="*/ 333375 h 361950"/>
                <a:gd name="connsiteX9" fmla="*/ 234315 w 425767"/>
                <a:gd name="connsiteY9" fmla="*/ 361950 h 361950"/>
                <a:gd name="connsiteX10" fmla="*/ 260985 w 425767"/>
                <a:gd name="connsiteY10" fmla="*/ 344805 h 361950"/>
                <a:gd name="connsiteX11" fmla="*/ 412432 w 425767"/>
                <a:gd name="connsiteY11" fmla="*/ 294323 h 361950"/>
                <a:gd name="connsiteX12" fmla="*/ 425768 w 425767"/>
                <a:gd name="connsiteY12" fmla="*/ 276225 h 361950"/>
                <a:gd name="connsiteX13" fmla="*/ 425768 w 425767"/>
                <a:gd name="connsiteY13" fmla="*/ 190500 h 361950"/>
                <a:gd name="connsiteX14" fmla="*/ 406718 w 425767"/>
                <a:gd name="connsiteY14" fmla="*/ 171450 h 361950"/>
                <a:gd name="connsiteX15" fmla="*/ 389573 w 425767"/>
                <a:gd name="connsiteY15" fmla="*/ 171450 h 361950"/>
                <a:gd name="connsiteX16" fmla="*/ 167640 w 425767"/>
                <a:gd name="connsiteY16" fmla="*/ 0 h 361950"/>
                <a:gd name="connsiteX17" fmla="*/ 7620 w 425767"/>
                <a:gd name="connsiteY17" fmla="*/ 64770 h 361950"/>
                <a:gd name="connsiteX18" fmla="*/ 0 w 425767"/>
                <a:gd name="connsiteY18" fmla="*/ 80010 h 361950"/>
                <a:gd name="connsiteX19" fmla="*/ 19050 w 425767"/>
                <a:gd name="connsiteY19" fmla="*/ 9906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5767" h="361950">
                  <a:moveTo>
                    <a:pt x="19050" y="99060"/>
                  </a:moveTo>
                  <a:cubicBezTo>
                    <a:pt x="24765" y="99060"/>
                    <a:pt x="29528" y="97155"/>
                    <a:pt x="32385" y="93345"/>
                  </a:cubicBezTo>
                  <a:lnTo>
                    <a:pt x="32385" y="93345"/>
                  </a:lnTo>
                  <a:cubicBezTo>
                    <a:pt x="67628" y="59055"/>
                    <a:pt x="115253" y="38100"/>
                    <a:pt x="167640" y="38100"/>
                  </a:cubicBezTo>
                  <a:cubicBezTo>
                    <a:pt x="272415" y="38100"/>
                    <a:pt x="358140" y="123825"/>
                    <a:pt x="358140" y="228600"/>
                  </a:cubicBezTo>
                  <a:lnTo>
                    <a:pt x="358140" y="272415"/>
                  </a:lnTo>
                  <a:lnTo>
                    <a:pt x="248603" y="308610"/>
                  </a:lnTo>
                  <a:cubicBezTo>
                    <a:pt x="243840" y="306705"/>
                    <a:pt x="239078" y="304800"/>
                    <a:pt x="234315" y="304800"/>
                  </a:cubicBezTo>
                  <a:cubicBezTo>
                    <a:pt x="218123" y="304800"/>
                    <a:pt x="205740" y="317183"/>
                    <a:pt x="205740" y="333375"/>
                  </a:cubicBezTo>
                  <a:cubicBezTo>
                    <a:pt x="205740" y="349568"/>
                    <a:pt x="218123" y="361950"/>
                    <a:pt x="234315" y="361950"/>
                  </a:cubicBezTo>
                  <a:cubicBezTo>
                    <a:pt x="245745" y="361950"/>
                    <a:pt x="256223" y="355283"/>
                    <a:pt x="260985" y="344805"/>
                  </a:cubicBezTo>
                  <a:lnTo>
                    <a:pt x="412432" y="294323"/>
                  </a:lnTo>
                  <a:cubicBezTo>
                    <a:pt x="420053" y="291465"/>
                    <a:pt x="425768" y="284798"/>
                    <a:pt x="425768" y="276225"/>
                  </a:cubicBezTo>
                  <a:lnTo>
                    <a:pt x="425768" y="190500"/>
                  </a:lnTo>
                  <a:cubicBezTo>
                    <a:pt x="425768" y="180023"/>
                    <a:pt x="417195" y="171450"/>
                    <a:pt x="406718" y="171450"/>
                  </a:cubicBezTo>
                  <a:lnTo>
                    <a:pt x="389573" y="171450"/>
                  </a:lnTo>
                  <a:cubicBezTo>
                    <a:pt x="363855" y="73343"/>
                    <a:pt x="274320" y="0"/>
                    <a:pt x="167640" y="0"/>
                  </a:cubicBezTo>
                  <a:cubicBezTo>
                    <a:pt x="105728" y="0"/>
                    <a:pt x="49530" y="24765"/>
                    <a:pt x="7620" y="64770"/>
                  </a:cubicBezTo>
                  <a:cubicBezTo>
                    <a:pt x="2858" y="68580"/>
                    <a:pt x="0" y="73343"/>
                    <a:pt x="0" y="80010"/>
                  </a:cubicBezTo>
                  <a:cubicBezTo>
                    <a:pt x="0" y="90488"/>
                    <a:pt x="8572" y="99060"/>
                    <a:pt x="19050" y="99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FABEA49-5ED2-6D65-CF29-43DF784943B6}"/>
                </a:ext>
              </a:extLst>
            </p:cNvPr>
            <p:cNvSpPr/>
            <p:nvPr/>
          </p:nvSpPr>
          <p:spPr>
            <a:xfrm>
              <a:off x="8623745" y="1880764"/>
              <a:ext cx="304800" cy="304800"/>
            </a:xfrm>
            <a:custGeom>
              <a:avLst/>
              <a:gdLst>
                <a:gd name="connsiteX0" fmla="*/ 303848 w 304800"/>
                <a:gd name="connsiteY0" fmla="*/ 168593 h 304800"/>
                <a:gd name="connsiteX1" fmla="*/ 304800 w 304800"/>
                <a:gd name="connsiteY1" fmla="*/ 152400 h 304800"/>
                <a:gd name="connsiteX2" fmla="*/ 152400 w 304800"/>
                <a:gd name="connsiteY2" fmla="*/ 0 h 304800"/>
                <a:gd name="connsiteX3" fmla="*/ 0 w 304800"/>
                <a:gd name="connsiteY3" fmla="*/ 152400 h 304800"/>
                <a:gd name="connsiteX4" fmla="*/ 152400 w 304800"/>
                <a:gd name="connsiteY4" fmla="*/ 304800 h 304800"/>
                <a:gd name="connsiteX5" fmla="*/ 161925 w 304800"/>
                <a:gd name="connsiteY5" fmla="*/ 303848 h 304800"/>
                <a:gd name="connsiteX6" fmla="*/ 161925 w 304800"/>
                <a:gd name="connsiteY6" fmla="*/ 257175 h 304800"/>
                <a:gd name="connsiteX7" fmla="*/ 161925 w 304800"/>
                <a:gd name="connsiteY7" fmla="*/ 257175 h 304800"/>
                <a:gd name="connsiteX8" fmla="*/ 167640 w 304800"/>
                <a:gd name="connsiteY8" fmla="*/ 231458 h 304800"/>
                <a:gd name="connsiteX9" fmla="*/ 200977 w 304800"/>
                <a:gd name="connsiteY9" fmla="*/ 202883 h 304800"/>
                <a:gd name="connsiteX10" fmla="*/ 303848 w 304800"/>
                <a:gd name="connsiteY10" fmla="*/ 168593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00" h="304800">
                  <a:moveTo>
                    <a:pt x="303848" y="168593"/>
                  </a:moveTo>
                  <a:cubicBezTo>
                    <a:pt x="304800" y="162877"/>
                    <a:pt x="304800" y="158115"/>
                    <a:pt x="304800" y="152400"/>
                  </a:cubicBezTo>
                  <a:cubicBezTo>
                    <a:pt x="304800" y="68580"/>
                    <a:pt x="236220" y="0"/>
                    <a:pt x="152400" y="0"/>
                  </a:cubicBezTo>
                  <a:cubicBezTo>
                    <a:pt x="68580" y="0"/>
                    <a:pt x="0" y="68580"/>
                    <a:pt x="0" y="152400"/>
                  </a:cubicBezTo>
                  <a:cubicBezTo>
                    <a:pt x="0" y="236220"/>
                    <a:pt x="68580" y="304800"/>
                    <a:pt x="152400" y="304800"/>
                  </a:cubicBezTo>
                  <a:cubicBezTo>
                    <a:pt x="155258" y="304800"/>
                    <a:pt x="159068" y="304800"/>
                    <a:pt x="161925" y="303848"/>
                  </a:cubicBezTo>
                  <a:lnTo>
                    <a:pt x="161925" y="257175"/>
                  </a:lnTo>
                  <a:lnTo>
                    <a:pt x="161925" y="257175"/>
                  </a:lnTo>
                  <a:cubicBezTo>
                    <a:pt x="161925" y="248602"/>
                    <a:pt x="163830" y="240030"/>
                    <a:pt x="167640" y="231458"/>
                  </a:cubicBezTo>
                  <a:cubicBezTo>
                    <a:pt x="174308" y="218123"/>
                    <a:pt x="185738" y="207645"/>
                    <a:pt x="200977" y="202883"/>
                  </a:cubicBezTo>
                  <a:lnTo>
                    <a:pt x="303848" y="1685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 descr="D:\51PPT模板网\51pptmoban.com\图片.jpg">
            <a:extLst>
              <a:ext uri="{FF2B5EF4-FFF2-40B4-BE49-F238E27FC236}">
                <a16:creationId xmlns:a16="http://schemas.microsoft.com/office/drawing/2014/main" id="{B9AD148C-1627-48D5-4B25-78268480CBBD}"/>
              </a:ext>
            </a:extLst>
          </p:cNvPr>
          <p:cNvGrpSpPr/>
          <p:nvPr/>
        </p:nvGrpSpPr>
        <p:grpSpPr>
          <a:xfrm>
            <a:off x="5713081" y="2023700"/>
            <a:ext cx="752475" cy="752475"/>
            <a:chOff x="5293981" y="1763152"/>
            <a:chExt cx="752475" cy="752475"/>
          </a:xfrm>
          <a:solidFill>
            <a:schemeClr val="bg1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3534EFC-E93E-459E-FF4B-D95C953B9512}"/>
                </a:ext>
              </a:extLst>
            </p:cNvPr>
            <p:cNvSpPr/>
            <p:nvPr/>
          </p:nvSpPr>
          <p:spPr>
            <a:xfrm>
              <a:off x="5559729" y="176315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C38D7BF-8D8F-F10D-234A-9FFD93E9996E}"/>
                </a:ext>
              </a:extLst>
            </p:cNvPr>
            <p:cNvSpPr/>
            <p:nvPr/>
          </p:nvSpPr>
          <p:spPr>
            <a:xfrm>
              <a:off x="5293981" y="179172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9FD5885-87E8-1F90-E8DB-D34243D117FE}"/>
                </a:ext>
              </a:extLst>
            </p:cNvPr>
            <p:cNvSpPr/>
            <p:nvPr/>
          </p:nvSpPr>
          <p:spPr>
            <a:xfrm>
              <a:off x="5427331" y="192507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380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ahcf0h0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3BDD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2755</Words>
  <Application>Microsoft Office PowerPoint</Application>
  <PresentationFormat>宽屏</PresentationFormat>
  <Paragraphs>265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HarmonyOS Sans SC Light</vt:lpstr>
      <vt:lpstr>等线</vt:lpstr>
      <vt:lpstr>优设标题黑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乘风破浪——简约清新工作总结报告PPT模板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66</cp:revision>
  <dcterms:created xsi:type="dcterms:W3CDTF">2024-03-27T01:59:53Z</dcterms:created>
  <dcterms:modified xsi:type="dcterms:W3CDTF">2024-03-27T14:31:28Z</dcterms:modified>
  <cp:contentStatus>乘风破浪——简约清新工作总结报告PPT模板，www.51pptmoban.com</cp:contentStatus>
  <cp:version>51pptmoban.com（V51PPT-032702版）</cp:version>
</cp:coreProperties>
</file>